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notesSlides/notesSlide1.xml" ContentType="application/vnd.openxmlformats-officedocument.presentationml.notesSlide+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notesSlides/notesSlide2.xml" ContentType="application/vnd.openxmlformats-officedocument.presentationml.notesSlide+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notesSlides/notesSlide26.xml" ContentType="application/vnd.openxmlformats-officedocument.presentationml.notesSlide+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notesSlides/notesSlide29.xml" ContentType="application/vnd.openxmlformats-officedocument.presentationml.notesSlide+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notesSlides/notesSlide67.xml" ContentType="application/vnd.openxmlformats-officedocument.presentationml.notesSlide+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ink/ink2473.xml" ContentType="application/inkml+xml"/>
  <Override PartName="/ppt/ink/ink2474.xml" ContentType="application/inkml+xml"/>
  <Override PartName="/ppt/ink/ink2475.xml" ContentType="application/inkml+xml"/>
  <Override PartName="/ppt/ink/ink2476.xml" ContentType="application/inkml+xml"/>
  <Override PartName="/ppt/ink/ink2477.xml" ContentType="application/inkml+xml"/>
  <Override PartName="/ppt/ink/ink2478.xml" ContentType="application/inkml+xml"/>
  <Override PartName="/ppt/ink/ink2479.xml" ContentType="application/inkml+xml"/>
  <Override PartName="/ppt/ink/ink2480.xml" ContentType="application/inkml+xml"/>
  <Override PartName="/ppt/ink/ink2481.xml" ContentType="application/inkml+xml"/>
  <Override PartName="/ppt/ink/ink2482.xml" ContentType="application/inkml+xml"/>
  <Override PartName="/ppt/ink/ink2483.xml" ContentType="application/inkml+xml"/>
  <Override PartName="/ppt/ink/ink2484.xml" ContentType="application/inkml+xml"/>
  <Override PartName="/ppt/ink/ink2485.xml" ContentType="application/inkml+xml"/>
  <Override PartName="/ppt/ink/ink2486.xml" ContentType="application/inkml+xml"/>
  <Override PartName="/ppt/ink/ink2487.xml" ContentType="application/inkml+xml"/>
  <Override PartName="/ppt/ink/ink2488.xml" ContentType="application/inkml+xml"/>
  <Override PartName="/ppt/ink/ink2489.xml" ContentType="application/inkml+xml"/>
  <Override PartName="/ppt/ink/ink2490.xml" ContentType="application/inkml+xml"/>
  <Override PartName="/ppt/ink/ink2491.xml" ContentType="application/inkml+xml"/>
  <Override PartName="/ppt/ink/ink2492.xml" ContentType="application/inkml+xml"/>
  <Override PartName="/ppt/ink/ink2493.xml" ContentType="application/inkml+xml"/>
  <Override PartName="/ppt/ink/ink2494.xml" ContentType="application/inkml+xml"/>
  <Override PartName="/ppt/ink/ink2495.xml" ContentType="application/inkml+xml"/>
  <Override PartName="/ppt/ink/ink2496.xml" ContentType="application/inkml+xml"/>
  <Override PartName="/ppt/ink/ink2497.xml" ContentType="application/inkml+xml"/>
  <Override PartName="/ppt/ink/ink2498.xml" ContentType="application/inkml+xml"/>
  <Override PartName="/ppt/ink/ink2499.xml" ContentType="application/inkml+xml"/>
  <Override PartName="/ppt/ink/ink2500.xml" ContentType="application/inkml+xml"/>
  <Override PartName="/ppt/ink/ink2501.xml" ContentType="application/inkml+xml"/>
  <Override PartName="/ppt/ink/ink2502.xml" ContentType="application/inkml+xml"/>
  <Override PartName="/ppt/ink/ink2503.xml" ContentType="application/inkml+xml"/>
  <Override PartName="/ppt/ink/ink2504.xml" ContentType="application/inkml+xml"/>
  <Override PartName="/ppt/ink/ink2505.xml" ContentType="application/inkml+xml"/>
  <Override PartName="/ppt/ink/ink2506.xml" ContentType="application/inkml+xml"/>
  <Override PartName="/ppt/ink/ink2507.xml" ContentType="application/inkml+xml"/>
  <Override PartName="/ppt/ink/ink2508.xml" ContentType="application/inkml+xml"/>
  <Override PartName="/ppt/ink/ink2509.xml" ContentType="application/inkml+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ink/ink2510.xml" ContentType="application/inkml+xml"/>
  <Override PartName="/ppt/ink/ink2511.xml" ContentType="application/inkml+xml"/>
  <Override PartName="/ppt/ink/ink2512.xml" ContentType="application/inkml+xml"/>
  <Override PartName="/ppt/ink/ink2513.xml" ContentType="application/inkml+xml"/>
  <Override PartName="/ppt/ink/ink2514.xml" ContentType="application/inkml+xml"/>
  <Override PartName="/ppt/ink/ink2515.xml" ContentType="application/inkml+xml"/>
  <Override PartName="/ppt/ink/ink2516.xml" ContentType="application/inkml+xml"/>
  <Override PartName="/ppt/ink/ink2517.xml" ContentType="application/inkml+xml"/>
  <Override PartName="/ppt/ink/ink2518.xml" ContentType="application/inkml+xml"/>
  <Override PartName="/ppt/ink/ink2519.xml" ContentType="application/inkml+xml"/>
  <Override PartName="/ppt/ink/ink2520.xml" ContentType="application/inkml+xml"/>
  <Override PartName="/ppt/ink/ink2521.xml" ContentType="application/inkml+xml"/>
  <Override PartName="/ppt/ink/ink2522.xml" ContentType="application/inkml+xml"/>
  <Override PartName="/ppt/ink/ink2523.xml" ContentType="application/inkml+xml"/>
  <Override PartName="/ppt/ink/ink2524.xml" ContentType="application/inkml+xml"/>
  <Override PartName="/ppt/ink/ink2525.xml" ContentType="application/inkml+xml"/>
  <Override PartName="/ppt/ink/ink2526.xml" ContentType="application/inkml+xml"/>
  <Override PartName="/ppt/ink/ink2527.xml" ContentType="application/inkml+xml"/>
  <Override PartName="/ppt/ink/ink2528.xml" ContentType="application/inkml+xml"/>
  <Override PartName="/ppt/ink/ink2529.xml" ContentType="application/inkml+xml"/>
  <Override PartName="/ppt/ink/ink2530.xml" ContentType="application/inkml+xml"/>
  <Override PartName="/ppt/ink/ink2531.xml" ContentType="application/inkml+xml"/>
  <Override PartName="/ppt/ink/ink2532.xml" ContentType="application/inkml+xml"/>
  <Override PartName="/ppt/ink/ink2533.xml" ContentType="application/inkml+xml"/>
  <Override PartName="/ppt/ink/ink2534.xml" ContentType="application/inkml+xml"/>
  <Override PartName="/ppt/ink/ink2535.xml" ContentType="application/inkml+xml"/>
  <Override PartName="/ppt/ink/ink2536.xml" ContentType="application/inkml+xml"/>
  <Override PartName="/ppt/ink/ink2537.xml" ContentType="application/inkml+xml"/>
  <Override PartName="/ppt/ink/ink2538.xml" ContentType="application/inkml+xml"/>
  <Override PartName="/ppt/ink/ink2539.xml" ContentType="application/inkml+xml"/>
  <Override PartName="/ppt/ink/ink2540.xml" ContentType="application/inkml+xml"/>
  <Override PartName="/ppt/ink/ink2541.xml" ContentType="application/inkml+xml"/>
  <Override PartName="/ppt/ink/ink2542.xml" ContentType="application/inkml+xml"/>
  <Override PartName="/ppt/ink/ink2543.xml" ContentType="application/inkml+xml"/>
  <Override PartName="/ppt/ink/ink2544.xml" ContentType="application/inkml+xml"/>
  <Override PartName="/ppt/ink/ink2545.xml" ContentType="application/inkml+xml"/>
  <Override PartName="/ppt/ink/ink2546.xml" ContentType="application/inkml+xml"/>
  <Override PartName="/ppt/ink/ink2547.xml" ContentType="application/inkml+xml"/>
  <Override PartName="/ppt/ink/ink2548.xml" ContentType="application/inkml+xml"/>
  <Override PartName="/ppt/ink/ink2549.xml" ContentType="application/inkml+xml"/>
  <Override PartName="/ppt/ink/ink2550.xml" ContentType="application/inkml+xml"/>
  <Override PartName="/ppt/ink/ink2551.xml" ContentType="application/inkml+xml"/>
  <Override PartName="/ppt/ink/ink2552.xml" ContentType="application/inkml+xml"/>
  <Override PartName="/ppt/ink/ink2553.xml" ContentType="application/inkml+xml"/>
  <Override PartName="/ppt/ink/ink2554.xml" ContentType="application/inkml+xml"/>
  <Override PartName="/ppt/ink/ink2555.xml" ContentType="application/inkml+xml"/>
  <Override PartName="/ppt/ink/ink2556.xml" ContentType="application/inkml+xml"/>
  <Override PartName="/ppt/ink/ink2557.xml" ContentType="application/inkml+xml"/>
  <Override PartName="/ppt/ink/ink2558.xml" ContentType="application/inkml+xml"/>
  <Override PartName="/ppt/ink/ink2559.xml" ContentType="application/inkml+xml"/>
  <Override PartName="/ppt/ink/ink2560.xml" ContentType="application/inkml+xml"/>
  <Override PartName="/ppt/ink/ink2561.xml" ContentType="application/inkml+xml"/>
  <Override PartName="/ppt/ink/ink2562.xml" ContentType="application/inkml+xml"/>
  <Override PartName="/ppt/ink/ink2563.xml" ContentType="application/inkml+xml"/>
  <Override PartName="/ppt/ink/ink2564.xml" ContentType="application/inkml+xml"/>
  <Override PartName="/ppt/ink/ink2565.xml" ContentType="application/inkml+xml"/>
  <Override PartName="/ppt/ink/ink2566.xml" ContentType="application/inkml+xml"/>
  <Override PartName="/ppt/ink/ink2567.xml" ContentType="application/inkml+xml"/>
  <Override PartName="/ppt/ink/ink2568.xml" ContentType="application/inkml+xml"/>
  <Override PartName="/ppt/ink/ink2569.xml" ContentType="application/inkml+xml"/>
  <Override PartName="/ppt/ink/ink2570.xml" ContentType="application/inkml+xml"/>
  <Override PartName="/ppt/ink/ink2571.xml" ContentType="application/inkml+xml"/>
  <Override PartName="/ppt/ink/ink2572.xml" ContentType="application/inkml+xml"/>
  <Override PartName="/ppt/ink/ink2573.xml" ContentType="application/inkml+xml"/>
  <Override PartName="/ppt/ink/ink2574.xml" ContentType="application/inkml+xml"/>
  <Override PartName="/ppt/ink/ink2575.xml" ContentType="application/inkml+xml"/>
  <Override PartName="/ppt/ink/ink2576.xml" ContentType="application/inkml+xml"/>
  <Override PartName="/ppt/ink/ink2577.xml" ContentType="application/inkml+xml"/>
  <Override PartName="/ppt/ink/ink2578.xml" ContentType="application/inkml+xml"/>
  <Override PartName="/ppt/ink/ink2579.xml" ContentType="application/inkml+xml"/>
  <Override PartName="/ppt/ink/ink2580.xml" ContentType="application/inkml+xml"/>
  <Override PartName="/ppt/ink/ink2581.xml" ContentType="application/inkml+xml"/>
  <Override PartName="/ppt/ink/ink2582.xml" ContentType="application/inkml+xml"/>
  <Override PartName="/ppt/ink/ink2583.xml" ContentType="application/inkml+xml"/>
  <Override PartName="/ppt/ink/ink2584.xml" ContentType="application/inkml+xml"/>
  <Override PartName="/ppt/ink/ink2585.xml" ContentType="application/inkml+xml"/>
  <Override PartName="/ppt/ink/ink2586.xml" ContentType="application/inkml+xml"/>
  <Override PartName="/ppt/ink/ink2587.xml" ContentType="application/inkml+xml"/>
  <Override PartName="/ppt/ink/ink2588.xml" ContentType="application/inkml+xml"/>
  <Override PartName="/ppt/ink/ink2589.xml" ContentType="application/inkml+xml"/>
  <Override PartName="/ppt/ink/ink2590.xml" ContentType="application/inkml+xml"/>
  <Override PartName="/ppt/ink/ink2591.xml" ContentType="application/inkml+xml"/>
  <Override PartName="/ppt/ink/ink2592.xml" ContentType="application/inkml+xml"/>
  <Override PartName="/ppt/ink/ink2593.xml" ContentType="application/inkml+xml"/>
  <Override PartName="/ppt/ink/ink2594.xml" ContentType="application/inkml+xml"/>
  <Override PartName="/ppt/ink/ink2595.xml" ContentType="application/inkml+xml"/>
  <Override PartName="/ppt/ink/ink2596.xml" ContentType="application/inkml+xml"/>
  <Override PartName="/ppt/ink/ink2597.xml" ContentType="application/inkml+xml"/>
  <Override PartName="/ppt/ink/ink2598.xml" ContentType="application/inkml+xml"/>
  <Override PartName="/ppt/ink/ink2599.xml" ContentType="application/inkml+xml"/>
  <Override PartName="/ppt/ink/ink2600.xml" ContentType="application/inkml+xml"/>
  <Override PartName="/ppt/ink/ink2601.xml" ContentType="application/inkml+xml"/>
  <Override PartName="/ppt/ink/ink2602.xml" ContentType="application/inkml+xml"/>
  <Override PartName="/ppt/ink/ink2603.xml" ContentType="application/inkml+xml"/>
  <Override PartName="/ppt/ink/ink2604.xml" ContentType="application/inkml+xml"/>
  <Override PartName="/ppt/ink/ink2605.xml" ContentType="application/inkml+xml"/>
  <Override PartName="/ppt/ink/ink2606.xml" ContentType="application/inkml+xml"/>
  <Override PartName="/ppt/ink/ink2607.xml" ContentType="application/inkml+xml"/>
  <Override PartName="/ppt/ink/ink2608.xml" ContentType="application/inkml+xml"/>
  <Override PartName="/ppt/ink/ink2609.xml" ContentType="application/inkml+xml"/>
  <Override PartName="/ppt/ink/ink2610.xml" ContentType="application/inkml+xml"/>
  <Override PartName="/ppt/ink/ink2611.xml" ContentType="application/inkml+xml"/>
  <Override PartName="/ppt/ink/ink2612.xml" ContentType="application/inkml+xml"/>
  <Override PartName="/ppt/ink/ink2613.xml" ContentType="application/inkml+xml"/>
  <Override PartName="/ppt/ink/ink2614.xml" ContentType="application/inkml+xml"/>
  <Override PartName="/ppt/ink/ink2615.xml" ContentType="application/inkml+xml"/>
  <Override PartName="/ppt/ink/ink2616.xml" ContentType="application/inkml+xml"/>
  <Override PartName="/ppt/ink/ink2617.xml" ContentType="application/inkml+xml"/>
  <Override PartName="/ppt/ink/ink2618.xml" ContentType="application/inkml+xml"/>
  <Override PartName="/ppt/ink/ink2619.xml" ContentType="application/inkml+xml"/>
  <Override PartName="/ppt/ink/ink2620.xml" ContentType="application/inkml+xml"/>
  <Override PartName="/ppt/ink/ink2621.xml" ContentType="application/inkml+xml"/>
  <Override PartName="/ppt/ink/ink2622.xml" ContentType="application/inkml+xml"/>
  <Override PartName="/ppt/ink/ink2623.xml" ContentType="application/inkml+xml"/>
  <Override PartName="/ppt/ink/ink2624.xml" ContentType="application/inkml+xml"/>
  <Override PartName="/ppt/ink/ink2625.xml" ContentType="application/inkml+xml"/>
  <Override PartName="/ppt/ink/ink2626.xml" ContentType="application/inkml+xml"/>
  <Override PartName="/ppt/ink/ink2627.xml" ContentType="application/inkml+xml"/>
  <Override PartName="/ppt/ink/ink2628.xml" ContentType="application/inkml+xml"/>
  <Override PartName="/ppt/ink/ink2629.xml" ContentType="application/inkml+xml"/>
  <Override PartName="/ppt/ink/ink2630.xml" ContentType="application/inkml+xml"/>
  <Override PartName="/ppt/ink/ink2631.xml" ContentType="application/inkml+xml"/>
  <Override PartName="/ppt/ink/ink2632.xml" ContentType="application/inkml+xml"/>
  <Override PartName="/ppt/ink/ink2633.xml" ContentType="application/inkml+xml"/>
  <Override PartName="/ppt/ink/ink2634.xml" ContentType="application/inkml+xml"/>
  <Override PartName="/ppt/ink/ink2635.xml" ContentType="application/inkml+xml"/>
  <Override PartName="/ppt/ink/ink2636.xml" ContentType="application/inkml+xml"/>
  <Override PartName="/ppt/ink/ink2637.xml" ContentType="application/inkml+xml"/>
  <Override PartName="/ppt/ink/ink2638.xml" ContentType="application/inkml+xml"/>
  <Override PartName="/ppt/ink/ink2639.xml" ContentType="application/inkml+xml"/>
  <Override PartName="/ppt/ink/ink2640.xml" ContentType="application/inkml+xml"/>
  <Override PartName="/ppt/ink/ink2641.xml" ContentType="application/inkml+xml"/>
  <Override PartName="/ppt/ink/ink2642.xml" ContentType="application/inkml+xml"/>
  <Override PartName="/ppt/ink/ink2643.xml" ContentType="application/inkml+xml"/>
  <Override PartName="/ppt/ink/ink2644.xml" ContentType="application/inkml+xml"/>
  <Override PartName="/ppt/ink/ink2645.xml" ContentType="application/inkml+xml"/>
  <Override PartName="/ppt/ink/ink2646.xml" ContentType="application/inkml+xml"/>
  <Override PartName="/ppt/ink/ink2647.xml" ContentType="application/inkml+xml"/>
  <Override PartName="/ppt/ink/ink2648.xml" ContentType="application/inkml+xml"/>
  <Override PartName="/ppt/ink/ink2649.xml" ContentType="application/inkml+xml"/>
  <Override PartName="/ppt/ink/ink2650.xml" ContentType="application/inkml+xml"/>
  <Override PartName="/ppt/ink/ink2651.xml" ContentType="application/inkml+xml"/>
  <Override PartName="/ppt/ink/ink2652.xml" ContentType="application/inkml+xml"/>
  <Override PartName="/ppt/ink/ink2653.xml" ContentType="application/inkml+xml"/>
  <Override PartName="/ppt/ink/ink2654.xml" ContentType="application/inkml+xml"/>
  <Override PartName="/ppt/ink/ink2655.xml" ContentType="application/inkml+xml"/>
  <Override PartName="/ppt/ink/ink2656.xml" ContentType="application/inkml+xml"/>
  <Override PartName="/ppt/ink/ink2657.xml" ContentType="application/inkml+xml"/>
  <Override PartName="/ppt/ink/ink2658.xml" ContentType="application/inkml+xml"/>
  <Override PartName="/ppt/ink/ink2659.xml" ContentType="application/inkml+xml"/>
  <Override PartName="/ppt/ink/ink2660.xml" ContentType="application/inkml+xml"/>
  <Override PartName="/ppt/ink/ink2661.xml" ContentType="application/inkml+xml"/>
  <Override PartName="/ppt/ink/ink2662.xml" ContentType="application/inkml+xml"/>
  <Override PartName="/ppt/ink/ink2663.xml" ContentType="application/inkml+xml"/>
  <Override PartName="/ppt/ink/ink2664.xml" ContentType="application/inkml+xml"/>
  <Override PartName="/ppt/ink/ink2665.xml" ContentType="application/inkml+xml"/>
  <Override PartName="/ppt/ink/ink2666.xml" ContentType="application/inkml+xml"/>
  <Override PartName="/ppt/ink/ink2667.xml" ContentType="application/inkml+xml"/>
  <Override PartName="/ppt/ink/ink2668.xml" ContentType="application/inkml+xml"/>
  <Override PartName="/ppt/ink/ink2669.xml" ContentType="application/inkml+xml"/>
  <Override PartName="/ppt/ink/ink2670.xml" ContentType="application/inkml+xml"/>
  <Override PartName="/ppt/ink/ink2671.xml" ContentType="application/inkml+xml"/>
  <Override PartName="/ppt/ink/ink2672.xml" ContentType="application/inkml+xml"/>
  <Override PartName="/ppt/ink/ink2673.xml" ContentType="application/inkml+xml"/>
  <Override PartName="/ppt/ink/ink2674.xml" ContentType="application/inkml+xml"/>
  <Override PartName="/ppt/ink/ink2675.xml" ContentType="application/inkml+xml"/>
  <Override PartName="/ppt/ink/ink2676.xml" ContentType="application/inkml+xml"/>
  <Override PartName="/ppt/ink/ink2677.xml" ContentType="application/inkml+xml"/>
  <Override PartName="/ppt/ink/ink2678.xml" ContentType="application/inkml+xml"/>
  <Override PartName="/ppt/ink/ink2679.xml" ContentType="application/inkml+xml"/>
  <Override PartName="/ppt/ink/ink2680.xml" ContentType="application/inkml+xml"/>
  <Override PartName="/ppt/ink/ink2681.xml" ContentType="application/inkml+xml"/>
  <Override PartName="/ppt/ink/ink2682.xml" ContentType="application/inkml+xml"/>
  <Override PartName="/ppt/ink/ink2683.xml" ContentType="application/inkml+xml"/>
  <Override PartName="/ppt/ink/ink2684.xml" ContentType="application/inkml+xml"/>
  <Override PartName="/ppt/ink/ink2685.xml" ContentType="application/inkml+xml"/>
  <Override PartName="/ppt/ink/ink2686.xml" ContentType="application/inkml+xml"/>
  <Override PartName="/ppt/ink/ink2687.xml" ContentType="application/inkml+xml"/>
  <Override PartName="/ppt/ink/ink2688.xml" ContentType="application/inkml+xml"/>
  <Override PartName="/ppt/ink/ink2689.xml" ContentType="application/inkml+xml"/>
  <Override PartName="/ppt/ink/ink2690.xml" ContentType="application/inkml+xml"/>
  <Override PartName="/ppt/ink/ink2691.xml" ContentType="application/inkml+xml"/>
  <Override PartName="/ppt/ink/ink2692.xml" ContentType="application/inkml+xml"/>
  <Override PartName="/ppt/ink/ink2693.xml" ContentType="application/inkml+xml"/>
  <Override PartName="/ppt/ink/ink2694.xml" ContentType="application/inkml+xml"/>
  <Override PartName="/ppt/ink/ink2695.xml" ContentType="application/inkml+xml"/>
  <Override PartName="/ppt/ink/ink2696.xml" ContentType="application/inkml+xml"/>
  <Override PartName="/ppt/ink/ink2697.xml" ContentType="application/inkml+xml"/>
  <Override PartName="/ppt/ink/ink2698.xml" ContentType="application/inkml+xml"/>
  <Override PartName="/ppt/ink/ink2699.xml" ContentType="application/inkml+xml"/>
  <Override PartName="/ppt/ink/ink2700.xml" ContentType="application/inkml+xml"/>
  <Override PartName="/ppt/ink/ink2701.xml" ContentType="application/inkml+xml"/>
  <Override PartName="/ppt/ink/ink2702.xml" ContentType="application/inkml+xml"/>
  <Override PartName="/ppt/ink/ink2703.xml" ContentType="application/inkml+xml"/>
  <Override PartName="/ppt/ink/ink2704.xml" ContentType="application/inkml+xml"/>
  <Override PartName="/ppt/ink/ink2705.xml" ContentType="application/inkml+xml"/>
  <Override PartName="/ppt/ink/ink2706.xml" ContentType="application/inkml+xml"/>
  <Override PartName="/ppt/ink/ink2707.xml" ContentType="application/inkml+xml"/>
  <Override PartName="/ppt/ink/ink2708.xml" ContentType="application/inkml+xml"/>
  <Override PartName="/ppt/ink/ink2709.xml" ContentType="application/inkml+xml"/>
  <Override PartName="/ppt/ink/ink2710.xml" ContentType="application/inkml+xml"/>
  <Override PartName="/ppt/ink/ink2711.xml" ContentType="application/inkml+xml"/>
  <Override PartName="/ppt/ink/ink2712.xml" ContentType="application/inkml+xml"/>
  <Override PartName="/ppt/ink/ink2713.xml" ContentType="application/inkml+xml"/>
  <Override PartName="/ppt/ink/ink2714.xml" ContentType="application/inkml+xml"/>
  <Override PartName="/ppt/ink/ink2715.xml" ContentType="application/inkml+xml"/>
  <Override PartName="/ppt/ink/ink2716.xml" ContentType="application/inkml+xml"/>
  <Override PartName="/ppt/ink/ink2717.xml" ContentType="application/inkml+xml"/>
  <Override PartName="/ppt/ink/ink2718.xml" ContentType="application/inkml+xml"/>
  <Override PartName="/ppt/ink/ink2719.xml" ContentType="application/inkml+xml"/>
  <Override PartName="/ppt/ink/ink2720.xml" ContentType="application/inkml+xml"/>
  <Override PartName="/ppt/ink/ink2721.xml" ContentType="application/inkml+xml"/>
  <Override PartName="/ppt/ink/ink2722.xml" ContentType="application/inkml+xml"/>
  <Override PartName="/ppt/ink/ink2723.xml" ContentType="application/inkml+xml"/>
  <Override PartName="/ppt/ink/ink2724.xml" ContentType="application/inkml+xml"/>
  <Override PartName="/ppt/ink/ink2725.xml" ContentType="application/inkml+xml"/>
  <Override PartName="/ppt/ink/ink2726.xml" ContentType="application/inkml+xml"/>
  <Override PartName="/ppt/ink/ink2727.xml" ContentType="application/inkml+xml"/>
  <Override PartName="/ppt/ink/ink2728.xml" ContentType="application/inkml+xml"/>
  <Override PartName="/ppt/ink/ink2729.xml" ContentType="application/inkml+xml"/>
  <Override PartName="/ppt/ink/ink2730.xml" ContentType="application/inkml+xml"/>
  <Override PartName="/ppt/ink/ink2731.xml" ContentType="application/inkml+xml"/>
  <Override PartName="/ppt/ink/ink2732.xml" ContentType="application/inkml+xml"/>
  <Override PartName="/ppt/ink/ink2733.xml" ContentType="application/inkml+xml"/>
  <Override PartName="/ppt/ink/ink2734.xml" ContentType="application/inkml+xml"/>
  <Override PartName="/ppt/ink/ink2735.xml" ContentType="application/inkml+xml"/>
  <Override PartName="/ppt/ink/ink2736.xml" ContentType="application/inkml+xml"/>
  <Override PartName="/ppt/ink/ink2737.xml" ContentType="application/inkml+xml"/>
  <Override PartName="/ppt/ink/ink2738.xml" ContentType="application/inkml+xml"/>
  <Override PartName="/ppt/ink/ink2739.xml" ContentType="application/inkml+xml"/>
  <Override PartName="/ppt/ink/ink2740.xml" ContentType="application/inkml+xml"/>
  <Override PartName="/ppt/ink/ink2741.xml" ContentType="application/inkml+xml"/>
  <Override PartName="/ppt/ink/ink2742.xml" ContentType="application/inkml+xml"/>
  <Override PartName="/ppt/ink/ink2743.xml" ContentType="application/inkml+xml"/>
  <Override PartName="/ppt/ink/ink2744.xml" ContentType="application/inkml+xml"/>
  <Override PartName="/ppt/ink/ink2745.xml" ContentType="application/inkml+xml"/>
  <Override PartName="/ppt/ink/ink2746.xml" ContentType="application/inkml+xml"/>
  <Override PartName="/ppt/ink/ink2747.xml" ContentType="application/inkml+xml"/>
  <Override PartName="/ppt/ink/ink2748.xml" ContentType="application/inkml+xml"/>
  <Override PartName="/ppt/ink/ink2749.xml" ContentType="application/inkml+xml"/>
  <Override PartName="/ppt/ink/ink2750.xml" ContentType="application/inkml+xml"/>
  <Override PartName="/ppt/ink/ink2751.xml" ContentType="application/inkml+xml"/>
  <Override PartName="/ppt/ink/ink2752.xml" ContentType="application/inkml+xml"/>
  <Override PartName="/ppt/ink/ink2753.xml" ContentType="application/inkml+xml"/>
  <Override PartName="/ppt/ink/ink2754.xml" ContentType="application/inkml+xml"/>
  <Override PartName="/ppt/ink/ink2755.xml" ContentType="application/inkml+xml"/>
  <Override PartName="/ppt/ink/ink2756.xml" ContentType="application/inkml+xml"/>
  <Override PartName="/ppt/ink/ink2757.xml" ContentType="application/inkml+xml"/>
  <Override PartName="/ppt/ink/ink2758.xml" ContentType="application/inkml+xml"/>
  <Override PartName="/ppt/ink/ink2759.xml" ContentType="application/inkml+xml"/>
  <Override PartName="/ppt/ink/ink2760.xml" ContentType="application/inkml+xml"/>
  <Override PartName="/ppt/ink/ink2761.xml" ContentType="application/inkml+xml"/>
  <Override PartName="/ppt/ink/ink2762.xml" ContentType="application/inkml+xml"/>
  <Override PartName="/ppt/ink/ink2763.xml" ContentType="application/inkml+xml"/>
  <Override PartName="/ppt/ink/ink2764.xml" ContentType="application/inkml+xml"/>
  <Override PartName="/ppt/ink/ink2765.xml" ContentType="application/inkml+xml"/>
  <Override PartName="/ppt/ink/ink2766.xml" ContentType="application/inkml+xml"/>
  <Override PartName="/ppt/ink/ink2767.xml" ContentType="application/inkml+xml"/>
  <Override PartName="/ppt/ink/ink2768.xml" ContentType="application/inkml+xml"/>
  <Override PartName="/ppt/ink/ink2769.xml" ContentType="application/inkml+xml"/>
  <Override PartName="/ppt/ink/ink2770.xml" ContentType="application/inkml+xml"/>
  <Override PartName="/ppt/ink/ink2771.xml" ContentType="application/inkml+xml"/>
  <Override PartName="/ppt/ink/ink2772.xml" ContentType="application/inkml+xml"/>
  <Override PartName="/ppt/ink/ink2773.xml" ContentType="application/inkml+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ink/ink2774.xml" ContentType="application/inkml+xml"/>
  <Override PartName="/ppt/ink/ink2775.xml" ContentType="application/inkml+xml"/>
  <Override PartName="/ppt/ink/ink2776.xml" ContentType="application/inkml+xml"/>
  <Override PartName="/ppt/ink/ink2777.xml" ContentType="application/inkml+xml"/>
  <Override PartName="/ppt/ink/ink2778.xml" ContentType="application/inkml+xml"/>
  <Override PartName="/ppt/ink/ink2779.xml" ContentType="application/inkml+xml"/>
  <Override PartName="/ppt/ink/ink2780.xml" ContentType="application/inkml+xml"/>
  <Override PartName="/ppt/ink/ink2781.xml" ContentType="application/inkml+xml"/>
  <Override PartName="/ppt/ink/ink2782.xml" ContentType="application/inkml+xml"/>
  <Override PartName="/ppt/ink/ink2783.xml" ContentType="application/inkml+xml"/>
  <Override PartName="/ppt/ink/ink2784.xml" ContentType="application/inkml+xml"/>
  <Override PartName="/ppt/ink/ink2785.xml" ContentType="application/inkml+xml"/>
  <Override PartName="/ppt/ink/ink2786.xml" ContentType="application/inkml+xml"/>
  <Override PartName="/ppt/ink/ink2787.xml" ContentType="application/inkml+xml"/>
  <Override PartName="/ppt/ink/ink2788.xml" ContentType="application/inkml+xml"/>
  <Override PartName="/ppt/ink/ink2789.xml" ContentType="application/inkml+xml"/>
  <Override PartName="/ppt/ink/ink2790.xml" ContentType="application/inkml+xml"/>
  <Override PartName="/ppt/ink/ink2791.xml" ContentType="application/inkml+xml"/>
  <Override PartName="/ppt/ink/ink2792.xml" ContentType="application/inkml+xml"/>
  <Override PartName="/ppt/ink/ink2793.xml" ContentType="application/inkml+xml"/>
  <Override PartName="/ppt/ink/ink2794.xml" ContentType="application/inkml+xml"/>
  <Override PartName="/ppt/ink/ink2795.xml" ContentType="application/inkml+xml"/>
  <Override PartName="/ppt/ink/ink2796.xml" ContentType="application/inkml+xml"/>
  <Override PartName="/ppt/ink/ink2797.xml" ContentType="application/inkml+xml"/>
  <Override PartName="/ppt/ink/ink2798.xml" ContentType="application/inkml+xml"/>
  <Override PartName="/ppt/ink/ink2799.xml" ContentType="application/inkml+xml"/>
  <Override PartName="/ppt/ink/ink2800.xml" ContentType="application/inkml+xml"/>
  <Override PartName="/ppt/ink/ink2801.xml" ContentType="application/inkml+xml"/>
  <Override PartName="/ppt/ink/ink2802.xml" ContentType="application/inkml+xml"/>
  <Override PartName="/ppt/ink/ink2803.xml" ContentType="application/inkml+xml"/>
  <Override PartName="/ppt/ink/ink2804.xml" ContentType="application/inkml+xml"/>
  <Override PartName="/ppt/ink/ink2805.xml" ContentType="application/inkml+xml"/>
  <Override PartName="/ppt/ink/ink2806.xml" ContentType="application/inkml+xml"/>
  <Override PartName="/ppt/ink/ink2807.xml" ContentType="application/inkml+xml"/>
  <Override PartName="/ppt/ink/ink2808.xml" ContentType="application/inkml+xml"/>
  <Override PartName="/ppt/ink/ink2809.xml" ContentType="application/inkml+xml"/>
  <Override PartName="/ppt/ink/ink2810.xml" ContentType="application/inkml+xml"/>
  <Override PartName="/ppt/ink/ink2811.xml" ContentType="application/inkml+xml"/>
  <Override PartName="/ppt/ink/ink2812.xml" ContentType="application/inkml+xml"/>
  <Override PartName="/ppt/ink/ink2813.xml" ContentType="application/inkml+xml"/>
  <Override PartName="/ppt/ink/ink2814.xml" ContentType="application/inkml+xml"/>
  <Override PartName="/ppt/ink/ink2815.xml" ContentType="application/inkml+xml"/>
  <Override PartName="/ppt/ink/ink2816.xml" ContentType="application/inkml+xml"/>
  <Override PartName="/ppt/ink/ink2817.xml" ContentType="application/inkml+xml"/>
  <Override PartName="/ppt/ink/ink2818.xml" ContentType="application/inkml+xml"/>
  <Override PartName="/ppt/ink/ink2819.xml" ContentType="application/inkml+xml"/>
  <Override PartName="/ppt/ink/ink2820.xml" ContentType="application/inkml+xml"/>
  <Override PartName="/ppt/ink/ink2821.xml" ContentType="application/inkml+xml"/>
  <Override PartName="/ppt/ink/ink2822.xml" ContentType="application/inkml+xml"/>
  <Override PartName="/ppt/ink/ink2823.xml" ContentType="application/inkml+xml"/>
  <Override PartName="/ppt/ink/ink2824.xml" ContentType="application/inkml+xml"/>
  <Override PartName="/ppt/ink/ink2825.xml" ContentType="application/inkml+xml"/>
  <Override PartName="/ppt/ink/ink2826.xml" ContentType="application/inkml+xml"/>
  <Override PartName="/ppt/ink/ink2827.xml" ContentType="application/inkml+xml"/>
  <Override PartName="/ppt/ink/ink2828.xml" ContentType="application/inkml+xml"/>
  <Override PartName="/ppt/ink/ink2829.xml" ContentType="application/inkml+xml"/>
  <Override PartName="/ppt/ink/ink2830.xml" ContentType="application/inkml+xml"/>
  <Override PartName="/ppt/ink/ink2831.xml" ContentType="application/inkml+xml"/>
  <Override PartName="/ppt/ink/ink2832.xml" ContentType="application/inkml+xml"/>
  <Override PartName="/ppt/ink/ink2833.xml" ContentType="application/inkml+xml"/>
  <Override PartName="/ppt/ink/ink2834.xml" ContentType="application/inkml+xml"/>
  <Override PartName="/ppt/ink/ink2835.xml" ContentType="application/inkml+xml"/>
  <Override PartName="/ppt/ink/ink2836.xml" ContentType="application/inkml+xml"/>
  <Override PartName="/ppt/ink/ink2837.xml" ContentType="application/inkml+xml"/>
  <Override PartName="/ppt/ink/ink2838.xml" ContentType="application/inkml+xml"/>
  <Override PartName="/ppt/ink/ink2839.xml" ContentType="application/inkml+xml"/>
  <Override PartName="/ppt/ink/ink2840.xml" ContentType="application/inkml+xml"/>
  <Override PartName="/ppt/ink/ink2841.xml" ContentType="application/inkml+xml"/>
  <Override PartName="/ppt/ink/ink2842.xml" ContentType="application/inkml+xml"/>
  <Override PartName="/ppt/ink/ink2843.xml" ContentType="application/inkml+xml"/>
  <Override PartName="/ppt/ink/ink2844.xml" ContentType="application/inkml+xml"/>
  <Override PartName="/ppt/ink/ink2845.xml" ContentType="application/inkml+xml"/>
  <Override PartName="/ppt/ink/ink2846.xml" ContentType="application/inkml+xml"/>
  <Override PartName="/ppt/ink/ink2847.xml" ContentType="application/inkml+xml"/>
  <Override PartName="/ppt/ink/ink2848.xml" ContentType="application/inkml+xml"/>
  <Override PartName="/ppt/ink/ink2849.xml" ContentType="application/inkml+xml"/>
  <Override PartName="/ppt/ink/ink2850.xml" ContentType="application/inkml+xml"/>
  <Override PartName="/ppt/ink/ink2851.xml" ContentType="application/inkml+xml"/>
  <Override PartName="/ppt/ink/ink2852.xml" ContentType="application/inkml+xml"/>
  <Override PartName="/ppt/ink/ink2853.xml" ContentType="application/inkml+xml"/>
  <Override PartName="/ppt/ink/ink2854.xml" ContentType="application/inkml+xml"/>
  <Override PartName="/ppt/notesSlides/notesSlide81.xml" ContentType="application/vnd.openxmlformats-officedocument.presentationml.notesSlide+xml"/>
  <Override PartName="/ppt/ink/ink2855.xml" ContentType="application/inkml+xml"/>
  <Override PartName="/ppt/ink/ink2856.xml" ContentType="application/inkml+xml"/>
  <Override PartName="/ppt/ink/ink2857.xml" ContentType="application/inkml+xml"/>
  <Override PartName="/ppt/ink/ink2858.xml" ContentType="application/inkml+xml"/>
  <Override PartName="/ppt/ink/ink2859.xml" ContentType="application/inkml+xml"/>
  <Override PartName="/ppt/ink/ink2860.xml" ContentType="application/inkml+xml"/>
  <Override PartName="/ppt/ink/ink2861.xml" ContentType="application/inkml+xml"/>
  <Override PartName="/ppt/ink/ink2862.xml" ContentType="application/inkml+xml"/>
  <Override PartName="/ppt/ink/ink2863.xml" ContentType="application/inkml+xml"/>
  <Override PartName="/ppt/ink/ink2864.xml" ContentType="application/inkml+xml"/>
  <Override PartName="/ppt/ink/ink2865.xml" ContentType="application/inkml+xml"/>
  <Override PartName="/ppt/ink/ink2866.xml" ContentType="application/inkml+xml"/>
  <Override PartName="/ppt/ink/ink2867.xml" ContentType="application/inkml+xml"/>
  <Override PartName="/ppt/ink/ink2868.xml" ContentType="application/inkml+xml"/>
  <Override PartName="/ppt/ink/ink2869.xml" ContentType="application/inkml+xml"/>
  <Override PartName="/ppt/ink/ink2870.xml" ContentType="application/inkml+xml"/>
  <Override PartName="/ppt/ink/ink2871.xml" ContentType="application/inkml+xml"/>
  <Override PartName="/ppt/ink/ink2872.xml" ContentType="application/inkml+xml"/>
  <Override PartName="/ppt/ink/ink2873.xml" ContentType="application/inkml+xml"/>
  <Override PartName="/ppt/ink/ink2874.xml" ContentType="application/inkml+xml"/>
  <Override PartName="/ppt/ink/ink2875.xml" ContentType="application/inkml+xml"/>
  <Override PartName="/ppt/ink/ink2876.xml" ContentType="application/inkml+xml"/>
  <Override PartName="/ppt/ink/ink2877.xml" ContentType="application/inkml+xml"/>
  <Override PartName="/ppt/ink/ink2878.xml" ContentType="application/inkml+xml"/>
  <Override PartName="/ppt/ink/ink2879.xml" ContentType="application/inkml+xml"/>
  <Override PartName="/ppt/ink/ink2880.xml" ContentType="application/inkml+xml"/>
  <Override PartName="/ppt/ink/ink2881.xml" ContentType="application/inkml+xml"/>
  <Override PartName="/ppt/ink/ink2882.xml" ContentType="application/inkml+xml"/>
  <Override PartName="/ppt/ink/ink2883.xml" ContentType="application/inkml+xml"/>
  <Override PartName="/ppt/ink/ink2884.xml" ContentType="application/inkml+xml"/>
  <Override PartName="/ppt/ink/ink2885.xml" ContentType="application/inkml+xml"/>
  <Override PartName="/ppt/ink/ink2886.xml" ContentType="application/inkml+xml"/>
  <Override PartName="/ppt/ink/ink2887.xml" ContentType="application/inkml+xml"/>
  <Override PartName="/ppt/ink/ink2888.xml" ContentType="application/inkml+xml"/>
  <Override PartName="/ppt/ink/ink2889.xml" ContentType="application/inkml+xml"/>
  <Override PartName="/ppt/ink/ink2890.xml" ContentType="application/inkml+xml"/>
  <Override PartName="/ppt/ink/ink2891.xml" ContentType="application/inkml+xml"/>
  <Override PartName="/ppt/ink/ink2892.xml" ContentType="application/inkml+xml"/>
  <Override PartName="/ppt/ink/ink2893.xml" ContentType="application/inkml+xml"/>
  <Override PartName="/ppt/ink/ink2894.xml" ContentType="application/inkml+xml"/>
  <Override PartName="/ppt/ink/ink2895.xml" ContentType="application/inkml+xml"/>
  <Override PartName="/ppt/ink/ink2896.xml" ContentType="application/inkml+xml"/>
  <Override PartName="/ppt/ink/ink2897.xml" ContentType="application/inkml+xml"/>
  <Override PartName="/ppt/ink/ink2898.xml" ContentType="application/inkml+xml"/>
  <Override PartName="/ppt/ink/ink2899.xml" ContentType="application/inkml+xml"/>
  <Override PartName="/ppt/ink/ink2900.xml" ContentType="application/inkml+xml"/>
  <Override PartName="/ppt/ink/ink2901.xml" ContentType="application/inkml+xml"/>
  <Override PartName="/ppt/ink/ink2902.xml" ContentType="application/inkml+xml"/>
  <Override PartName="/ppt/ink/ink2903.xml" ContentType="application/inkml+xml"/>
  <Override PartName="/ppt/ink/ink2904.xml" ContentType="application/inkml+xml"/>
  <Override PartName="/ppt/ink/ink2905.xml" ContentType="application/inkml+xml"/>
  <Override PartName="/ppt/ink/ink2906.xml" ContentType="application/inkml+xml"/>
  <Override PartName="/ppt/ink/ink2907.xml" ContentType="application/inkml+xml"/>
  <Override PartName="/ppt/ink/ink2908.xml" ContentType="application/inkml+xml"/>
  <Override PartName="/ppt/ink/ink2909.xml" ContentType="application/inkml+xml"/>
  <Override PartName="/ppt/ink/ink2910.xml" ContentType="application/inkml+xml"/>
  <Override PartName="/ppt/ink/ink2911.xml" ContentType="application/inkml+xml"/>
  <Override PartName="/ppt/ink/ink2912.xml" ContentType="application/inkml+xml"/>
  <Override PartName="/ppt/ink/ink2913.xml" ContentType="application/inkml+xml"/>
  <Override PartName="/ppt/ink/ink2914.xml" ContentType="application/inkml+xml"/>
  <Override PartName="/ppt/ink/ink2915.xml" ContentType="application/inkml+xml"/>
  <Override PartName="/ppt/ink/ink2916.xml" ContentType="application/inkml+xml"/>
  <Override PartName="/ppt/ink/ink2917.xml" ContentType="application/inkml+xml"/>
  <Override PartName="/ppt/ink/ink2918.xml" ContentType="application/inkml+xml"/>
  <Override PartName="/ppt/ink/ink2919.xml" ContentType="application/inkml+xml"/>
  <Override PartName="/ppt/ink/ink2920.xml" ContentType="application/inkml+xml"/>
  <Override PartName="/ppt/ink/ink2921.xml" ContentType="application/inkml+xml"/>
  <Override PartName="/ppt/ink/ink2922.xml" ContentType="application/inkml+xml"/>
  <Override PartName="/ppt/ink/ink2923.xml" ContentType="application/inkml+xml"/>
  <Override PartName="/ppt/ink/ink2924.xml" ContentType="application/inkml+xml"/>
  <Override PartName="/ppt/ink/ink2925.xml" ContentType="application/inkml+xml"/>
  <Override PartName="/ppt/ink/ink2926.xml" ContentType="application/inkml+xml"/>
  <Override PartName="/ppt/ink/ink2927.xml" ContentType="application/inkml+xml"/>
  <Override PartName="/ppt/ink/ink2928.xml" ContentType="application/inkml+xml"/>
  <Override PartName="/ppt/ink/ink2929.xml" ContentType="application/inkml+xml"/>
  <Override PartName="/ppt/ink/ink2930.xml" ContentType="application/inkml+xml"/>
  <Override PartName="/ppt/ink/ink2931.xml" ContentType="application/inkml+xml"/>
  <Override PartName="/ppt/ink/ink2932.xml" ContentType="application/inkml+xml"/>
  <Override PartName="/ppt/ink/ink2933.xml" ContentType="application/inkml+xml"/>
  <Override PartName="/ppt/ink/ink2934.xml" ContentType="application/inkml+xml"/>
  <Override PartName="/ppt/ink/ink2935.xml" ContentType="application/inkml+xml"/>
  <Override PartName="/ppt/ink/ink2936.xml" ContentType="application/inkml+xml"/>
  <Override PartName="/ppt/ink/ink2937.xml" ContentType="application/inkml+xml"/>
  <Override PartName="/ppt/ink/ink2938.xml" ContentType="application/inkml+xml"/>
  <Override PartName="/ppt/ink/ink2939.xml" ContentType="application/inkml+xml"/>
  <Override PartName="/ppt/ink/ink2940.xml" ContentType="application/inkml+xml"/>
  <Override PartName="/ppt/ink/ink2941.xml" ContentType="application/inkml+xml"/>
  <Override PartName="/ppt/ink/ink2942.xml" ContentType="application/inkml+xml"/>
  <Override PartName="/ppt/ink/ink2943.xml" ContentType="application/inkml+xml"/>
  <Override PartName="/ppt/ink/ink2944.xml" ContentType="application/inkml+xml"/>
  <Override PartName="/ppt/ink/ink2945.xml" ContentType="application/inkml+xml"/>
  <Override PartName="/ppt/ink/ink2946.xml" ContentType="application/inkml+xml"/>
  <Override PartName="/ppt/ink/ink2947.xml" ContentType="application/inkml+xml"/>
  <Override PartName="/ppt/ink/ink2948.xml" ContentType="application/inkml+xml"/>
  <Override PartName="/ppt/ink/ink2949.xml" ContentType="application/inkml+xml"/>
  <Override PartName="/ppt/ink/ink2950.xml" ContentType="application/inkml+xml"/>
  <Override PartName="/ppt/ink/ink2951.xml" ContentType="application/inkml+xml"/>
  <Override PartName="/ppt/ink/ink2952.xml" ContentType="application/inkml+xml"/>
  <Override PartName="/ppt/ink/ink2953.xml" ContentType="application/inkml+xml"/>
  <Override PartName="/ppt/ink/ink2954.xml" ContentType="application/inkml+xml"/>
  <Override PartName="/ppt/ink/ink2955.xml" ContentType="application/inkml+xml"/>
  <Override PartName="/ppt/ink/ink2956.xml" ContentType="application/inkml+xml"/>
  <Override PartName="/ppt/ink/ink2957.xml" ContentType="application/inkml+xml"/>
  <Override PartName="/ppt/ink/ink2958.xml" ContentType="application/inkml+xml"/>
  <Override PartName="/ppt/ink/ink2959.xml" ContentType="application/inkml+xml"/>
  <Override PartName="/ppt/ink/ink2960.xml" ContentType="application/inkml+xml"/>
  <Override PartName="/ppt/ink/ink2961.xml" ContentType="application/inkml+xml"/>
  <Override PartName="/ppt/ink/ink2962.xml" ContentType="application/inkml+xml"/>
  <Override PartName="/ppt/ink/ink2963.xml" ContentType="application/inkml+xml"/>
  <Override PartName="/ppt/ink/ink2964.xml" ContentType="application/inkml+xml"/>
  <Override PartName="/ppt/ink/ink2965.xml" ContentType="application/inkml+xml"/>
  <Override PartName="/ppt/ink/ink2966.xml" ContentType="application/inkml+xml"/>
  <Override PartName="/ppt/ink/ink2967.xml" ContentType="application/inkml+xml"/>
  <Override PartName="/ppt/ink/ink2968.xml" ContentType="application/inkml+xml"/>
  <Override PartName="/ppt/ink/ink2969.xml" ContentType="application/inkml+xml"/>
  <Override PartName="/ppt/ink/ink2970.xml" ContentType="application/inkml+xml"/>
  <Override PartName="/ppt/ink/ink2971.xml" ContentType="application/inkml+xml"/>
  <Override PartName="/ppt/ink/ink2972.xml" ContentType="application/inkml+xml"/>
  <Override PartName="/ppt/ink/ink2973.xml" ContentType="application/inkml+xml"/>
  <Override PartName="/ppt/ink/ink2974.xml" ContentType="application/inkml+xml"/>
  <Override PartName="/ppt/ink/ink2975.xml" ContentType="application/inkml+xml"/>
  <Override PartName="/ppt/ink/ink2976.xml" ContentType="application/inkml+xml"/>
  <Override PartName="/ppt/ink/ink2977.xml" ContentType="application/inkml+xml"/>
  <Override PartName="/ppt/ink/ink2978.xml" ContentType="application/inkml+xml"/>
  <Override PartName="/ppt/ink/ink2979.xml" ContentType="application/inkml+xml"/>
  <Override PartName="/ppt/ink/ink2980.xml" ContentType="application/inkml+xml"/>
  <Override PartName="/ppt/ink/ink2981.xml" ContentType="application/inkml+xml"/>
  <Override PartName="/ppt/ink/ink2982.xml" ContentType="application/inkml+xml"/>
  <Override PartName="/ppt/ink/ink2983.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5"/>
  </p:notesMasterIdLst>
  <p:sldIdLst>
    <p:sldId id="256" r:id="rId2"/>
    <p:sldId id="335" r:id="rId3"/>
    <p:sldId id="426" r:id="rId4"/>
    <p:sldId id="258" r:id="rId5"/>
    <p:sldId id="274" r:id="rId6"/>
    <p:sldId id="273" r:id="rId7"/>
    <p:sldId id="277" r:id="rId8"/>
    <p:sldId id="424" r:id="rId9"/>
    <p:sldId id="332" r:id="rId10"/>
    <p:sldId id="278" r:id="rId11"/>
    <p:sldId id="494" r:id="rId12"/>
    <p:sldId id="493" r:id="rId13"/>
    <p:sldId id="427" r:id="rId14"/>
    <p:sldId id="429" r:id="rId15"/>
    <p:sldId id="430" r:id="rId16"/>
    <p:sldId id="431" r:id="rId17"/>
    <p:sldId id="432" r:id="rId18"/>
    <p:sldId id="334" r:id="rId19"/>
    <p:sldId id="433" r:id="rId20"/>
    <p:sldId id="435" r:id="rId21"/>
    <p:sldId id="434" r:id="rId22"/>
    <p:sldId id="428" r:id="rId23"/>
    <p:sldId id="280" r:id="rId24"/>
    <p:sldId id="282" r:id="rId25"/>
    <p:sldId id="436" r:id="rId26"/>
    <p:sldId id="446" r:id="rId27"/>
    <p:sldId id="447" r:id="rId28"/>
    <p:sldId id="448" r:id="rId29"/>
    <p:sldId id="283" r:id="rId30"/>
    <p:sldId id="452" r:id="rId31"/>
    <p:sldId id="451" r:id="rId32"/>
    <p:sldId id="450" r:id="rId33"/>
    <p:sldId id="437" r:id="rId34"/>
    <p:sldId id="449" r:id="rId35"/>
    <p:sldId id="279" r:id="rId36"/>
    <p:sldId id="438" r:id="rId37"/>
    <p:sldId id="265" r:id="rId38"/>
    <p:sldId id="266" r:id="rId39"/>
    <p:sldId id="261" r:id="rId40"/>
    <p:sldId id="268" r:id="rId41"/>
    <p:sldId id="269" r:id="rId42"/>
    <p:sldId id="271" r:id="rId43"/>
    <p:sldId id="272" r:id="rId44"/>
    <p:sldId id="270" r:id="rId45"/>
    <p:sldId id="276" r:id="rId46"/>
    <p:sldId id="259" r:id="rId47"/>
    <p:sldId id="260" r:id="rId48"/>
    <p:sldId id="275" r:id="rId49"/>
    <p:sldId id="491" r:id="rId50"/>
    <p:sldId id="285" r:id="rId51"/>
    <p:sldId id="287" r:id="rId52"/>
    <p:sldId id="288" r:id="rId53"/>
    <p:sldId id="291" r:id="rId54"/>
    <p:sldId id="289" r:id="rId55"/>
    <p:sldId id="290" r:id="rId56"/>
    <p:sldId id="439" r:id="rId57"/>
    <p:sldId id="440" r:id="rId58"/>
    <p:sldId id="286" r:id="rId59"/>
    <p:sldId id="292" r:id="rId60"/>
    <p:sldId id="293" r:id="rId61"/>
    <p:sldId id="294" r:id="rId62"/>
    <p:sldId id="456" r:id="rId63"/>
    <p:sldId id="455" r:id="rId64"/>
    <p:sldId id="459" r:id="rId65"/>
    <p:sldId id="458" r:id="rId66"/>
    <p:sldId id="454" r:id="rId67"/>
    <p:sldId id="457" r:id="rId68"/>
    <p:sldId id="453" r:id="rId69"/>
    <p:sldId id="441" r:id="rId70"/>
    <p:sldId id="442" r:id="rId71"/>
    <p:sldId id="338" r:id="rId72"/>
    <p:sldId id="297" r:id="rId73"/>
    <p:sldId id="299" r:id="rId74"/>
    <p:sldId id="463" r:id="rId75"/>
    <p:sldId id="466" r:id="rId76"/>
    <p:sldId id="467" r:id="rId77"/>
    <p:sldId id="468" r:id="rId78"/>
    <p:sldId id="469" r:id="rId79"/>
    <p:sldId id="470" r:id="rId80"/>
    <p:sldId id="471" r:id="rId81"/>
    <p:sldId id="472" r:id="rId82"/>
    <p:sldId id="461" r:id="rId83"/>
    <p:sldId id="460" r:id="rId84"/>
    <p:sldId id="443" r:id="rId85"/>
    <p:sldId id="480" r:id="rId86"/>
    <p:sldId id="479" r:id="rId87"/>
    <p:sldId id="478" r:id="rId88"/>
    <p:sldId id="477" r:id="rId89"/>
    <p:sldId id="476" r:id="rId90"/>
    <p:sldId id="475" r:id="rId91"/>
    <p:sldId id="495" r:id="rId92"/>
    <p:sldId id="496" r:id="rId93"/>
    <p:sldId id="474" r:id="rId94"/>
    <p:sldId id="473" r:id="rId95"/>
    <p:sldId id="444" r:id="rId96"/>
    <p:sldId id="304" r:id="rId97"/>
    <p:sldId id="305" r:id="rId98"/>
    <p:sldId id="306" r:id="rId99"/>
    <p:sldId id="307" r:id="rId100"/>
    <p:sldId id="489" r:id="rId101"/>
    <p:sldId id="308" r:id="rId102"/>
    <p:sldId id="497" r:id="rId103"/>
    <p:sldId id="498" r:id="rId104"/>
    <p:sldId id="499" r:id="rId105"/>
    <p:sldId id="310" r:id="rId106"/>
    <p:sldId id="311" r:id="rId107"/>
    <p:sldId id="312" r:id="rId108"/>
    <p:sldId id="313" r:id="rId109"/>
    <p:sldId id="487" r:id="rId110"/>
    <p:sldId id="486" r:id="rId111"/>
    <p:sldId id="485" r:id="rId112"/>
    <p:sldId id="488" r:id="rId113"/>
    <p:sldId id="490" r:id="rId114"/>
    <p:sldId id="484" r:id="rId115"/>
    <p:sldId id="483" r:id="rId116"/>
    <p:sldId id="482" r:id="rId117"/>
    <p:sldId id="481" r:id="rId118"/>
    <p:sldId id="445" r:id="rId119"/>
    <p:sldId id="315" r:id="rId120"/>
    <p:sldId id="317" r:id="rId121"/>
    <p:sldId id="318" r:id="rId122"/>
    <p:sldId id="319" r:id="rId123"/>
    <p:sldId id="320" r:id="rId124"/>
    <p:sldId id="321" r:id="rId125"/>
    <p:sldId id="316" r:id="rId126"/>
    <p:sldId id="325" r:id="rId127"/>
    <p:sldId id="322" r:id="rId128"/>
    <p:sldId id="326" r:id="rId129"/>
    <p:sldId id="323" r:id="rId130"/>
    <p:sldId id="327" r:id="rId131"/>
    <p:sldId id="328" r:id="rId132"/>
    <p:sldId id="329" r:id="rId133"/>
    <p:sldId id="333" r:id="rId13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66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5F6968-565D-446B-9245-40D3827D0F7F}" v="356" dt="2022-04-08T19:26:18.828"/>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18" autoAdjust="0"/>
    <p:restoredTop sz="69565" autoAdjust="0"/>
  </p:normalViewPr>
  <p:slideViewPr>
    <p:cSldViewPr snapToGrid="0">
      <p:cViewPr varScale="1">
        <p:scale>
          <a:sx n="73" d="100"/>
          <a:sy n="73" d="100"/>
        </p:scale>
        <p:origin x="636" y="4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Schwarz" userId="5bb35bb8-905a-4742-88d9-33d9089732e7" providerId="ADAL" clId="{205F6968-565D-446B-9245-40D3827D0F7F}"/>
    <pc:docChg chg="undo custSel addSld delSld modSld">
      <pc:chgData name="Daniel Schwarz" userId="5bb35bb8-905a-4742-88d9-33d9089732e7" providerId="ADAL" clId="{205F6968-565D-446B-9245-40D3827D0F7F}" dt="2022-04-08T19:26:18.828" v="693"/>
      <pc:docMkLst>
        <pc:docMk/>
      </pc:docMkLst>
      <pc:sldChg chg="modAnim">
        <pc:chgData name="Daniel Schwarz" userId="5bb35bb8-905a-4742-88d9-33d9089732e7" providerId="ADAL" clId="{205F6968-565D-446B-9245-40D3827D0F7F}" dt="2022-04-08T17:45:19.953" v="605"/>
        <pc:sldMkLst>
          <pc:docMk/>
          <pc:sldMk cId="3714673380" sldId="279"/>
        </pc:sldMkLst>
      </pc:sldChg>
      <pc:sldChg chg="modSp">
        <pc:chgData name="Daniel Schwarz" userId="5bb35bb8-905a-4742-88d9-33d9089732e7" providerId="ADAL" clId="{205F6968-565D-446B-9245-40D3827D0F7F}" dt="2021-09-05T17:14:09.835" v="0" actId="20577"/>
        <pc:sldMkLst>
          <pc:docMk/>
          <pc:sldMk cId="3207985538" sldId="306"/>
        </pc:sldMkLst>
        <pc:spChg chg="mod">
          <ac:chgData name="Daniel Schwarz" userId="5bb35bb8-905a-4742-88d9-33d9089732e7" providerId="ADAL" clId="{205F6968-565D-446B-9245-40D3827D0F7F}" dt="2021-09-05T17:14:09.835" v="0" actId="20577"/>
          <ac:spMkLst>
            <pc:docMk/>
            <pc:sldMk cId="3207985538" sldId="306"/>
            <ac:spMk id="203" creationId="{9D511B1C-359D-4071-B7D0-7B74D8D79FD6}"/>
          </ac:spMkLst>
        </pc:spChg>
      </pc:sldChg>
      <pc:sldChg chg="modNotesTx">
        <pc:chgData name="Daniel Schwarz" userId="5bb35bb8-905a-4742-88d9-33d9089732e7" providerId="ADAL" clId="{205F6968-565D-446B-9245-40D3827D0F7F}" dt="2021-09-05T18:23:45.981" v="546" actId="20577"/>
        <pc:sldMkLst>
          <pc:docMk/>
          <pc:sldMk cId="3828723883" sldId="308"/>
        </pc:sldMkLst>
      </pc:sldChg>
      <pc:sldChg chg="addSp delSp modSp mod delAnim modAnim modNotesTx">
        <pc:chgData name="Daniel Schwarz" userId="5bb35bb8-905a-4742-88d9-33d9089732e7" providerId="ADAL" clId="{205F6968-565D-446B-9245-40D3827D0F7F}" dt="2021-09-05T18:20:36.570" v="542" actId="20577"/>
        <pc:sldMkLst>
          <pc:docMk/>
          <pc:sldMk cId="664957509" sldId="317"/>
        </pc:sldMkLst>
        <pc:spChg chg="mod">
          <ac:chgData name="Daniel Schwarz" userId="5bb35bb8-905a-4742-88d9-33d9089732e7" providerId="ADAL" clId="{205F6968-565D-446B-9245-40D3827D0F7F}" dt="2021-09-05T18:12:55.384" v="373" actId="20577"/>
          <ac:spMkLst>
            <pc:docMk/>
            <pc:sldMk cId="664957509" sldId="317"/>
            <ac:spMk id="2" creationId="{FA327C3F-F562-4E4F-85F5-70B825B07186}"/>
          </ac:spMkLst>
        </pc:spChg>
        <pc:spChg chg="del mod">
          <ac:chgData name="Daniel Schwarz" userId="5bb35bb8-905a-4742-88d9-33d9089732e7" providerId="ADAL" clId="{205F6968-565D-446B-9245-40D3827D0F7F}" dt="2021-09-05T18:16:57.873" v="382" actId="478"/>
          <ac:spMkLst>
            <pc:docMk/>
            <pc:sldMk cId="664957509" sldId="317"/>
            <ac:spMk id="3" creationId="{D9265687-F948-43F6-9BE1-080421360F24}"/>
          </ac:spMkLst>
        </pc:spChg>
        <pc:spChg chg="mod">
          <ac:chgData name="Daniel Schwarz" userId="5bb35bb8-905a-4742-88d9-33d9089732e7" providerId="ADAL" clId="{205F6968-565D-446B-9245-40D3827D0F7F}" dt="2021-09-05T18:12:38.822" v="372" actId="1036"/>
          <ac:spMkLst>
            <pc:docMk/>
            <pc:sldMk cId="664957509" sldId="317"/>
            <ac:spMk id="4" creationId="{32A3D362-9F3E-40D4-A603-F3E67AF7FB62}"/>
          </ac:spMkLst>
        </pc:spChg>
        <pc:spChg chg="add mod">
          <ac:chgData name="Daniel Schwarz" userId="5bb35bb8-905a-4742-88d9-33d9089732e7" providerId="ADAL" clId="{205F6968-565D-446B-9245-40D3827D0F7F}" dt="2021-09-05T18:12:38.822" v="372" actId="1036"/>
          <ac:spMkLst>
            <pc:docMk/>
            <pc:sldMk cId="664957509" sldId="317"/>
            <ac:spMk id="5" creationId="{DFB9B781-1994-48AE-9B8F-053833E46310}"/>
          </ac:spMkLst>
        </pc:spChg>
        <pc:spChg chg="add del mod">
          <ac:chgData name="Daniel Schwarz" userId="5bb35bb8-905a-4742-88d9-33d9089732e7" providerId="ADAL" clId="{205F6968-565D-446B-9245-40D3827D0F7F}" dt="2021-09-05T18:18:44.412" v="417" actId="478"/>
          <ac:spMkLst>
            <pc:docMk/>
            <pc:sldMk cId="664957509" sldId="317"/>
            <ac:spMk id="6" creationId="{3984DAA3-593E-4CD1-B519-FB17C9B936E7}"/>
          </ac:spMkLst>
        </pc:spChg>
        <pc:picChg chg="add mod">
          <ac:chgData name="Daniel Schwarz" userId="5bb35bb8-905a-4742-88d9-33d9089732e7" providerId="ADAL" clId="{205F6968-565D-446B-9245-40D3827D0F7F}" dt="2021-09-05T18:19:11.562" v="425" actId="1076"/>
          <ac:picMkLst>
            <pc:docMk/>
            <pc:sldMk cId="664957509" sldId="317"/>
            <ac:picMk id="7" creationId="{B1FC014A-7D90-429D-863E-9B016BF5D06B}"/>
          </ac:picMkLst>
        </pc:picChg>
        <pc:picChg chg="add mod modCrop">
          <ac:chgData name="Daniel Schwarz" userId="5bb35bb8-905a-4742-88d9-33d9089732e7" providerId="ADAL" clId="{205F6968-565D-446B-9245-40D3827D0F7F}" dt="2021-09-05T18:19:08.722" v="424" actId="1076"/>
          <ac:picMkLst>
            <pc:docMk/>
            <pc:sldMk cId="664957509" sldId="317"/>
            <ac:picMk id="9" creationId="{BADB7BD1-61C1-4910-99C5-4BE1F72708D0}"/>
          </ac:picMkLst>
        </pc:picChg>
      </pc:sldChg>
      <pc:sldChg chg="modSp mod">
        <pc:chgData name="Daniel Schwarz" userId="5bb35bb8-905a-4742-88d9-33d9089732e7" providerId="ADAL" clId="{205F6968-565D-446B-9245-40D3827D0F7F}" dt="2022-03-18T21:18:06.195" v="553"/>
        <pc:sldMkLst>
          <pc:docMk/>
          <pc:sldMk cId="2611642911" sldId="424"/>
        </pc:sldMkLst>
        <pc:graphicFrameChg chg="mod modGraphic">
          <ac:chgData name="Daniel Schwarz" userId="5bb35bb8-905a-4742-88d9-33d9089732e7" providerId="ADAL" clId="{205F6968-565D-446B-9245-40D3827D0F7F}" dt="2022-03-18T21:18:06.195" v="553"/>
          <ac:graphicFrameMkLst>
            <pc:docMk/>
            <pc:sldMk cId="2611642911" sldId="424"/>
            <ac:graphicFrameMk id="5" creationId="{A69A059B-B37F-41C3-8C58-3F944E58EF29}"/>
          </ac:graphicFrameMkLst>
        </pc:graphicFrameChg>
      </pc:sldChg>
      <pc:sldChg chg="modSp mod">
        <pc:chgData name="Daniel Schwarz" userId="5bb35bb8-905a-4742-88d9-33d9089732e7" providerId="ADAL" clId="{205F6968-565D-446B-9245-40D3827D0F7F}" dt="2022-04-08T17:32:06.082" v="602"/>
        <pc:sldMkLst>
          <pc:docMk/>
          <pc:sldMk cId="737257765" sldId="428"/>
        </pc:sldMkLst>
        <pc:graphicFrameChg chg="mod modGraphic">
          <ac:chgData name="Daniel Schwarz" userId="5bb35bb8-905a-4742-88d9-33d9089732e7" providerId="ADAL" clId="{205F6968-565D-446B-9245-40D3827D0F7F}" dt="2022-04-08T17:32:06.082" v="602"/>
          <ac:graphicFrameMkLst>
            <pc:docMk/>
            <pc:sldMk cId="737257765" sldId="428"/>
            <ac:graphicFrameMk id="5" creationId="{A69A059B-B37F-41C3-8C58-3F944E58EF29}"/>
          </ac:graphicFrameMkLst>
        </pc:graphicFrameChg>
      </pc:sldChg>
      <pc:sldChg chg="modSp mod">
        <pc:chgData name="Daniel Schwarz" userId="5bb35bb8-905a-4742-88d9-33d9089732e7" providerId="ADAL" clId="{205F6968-565D-446B-9245-40D3827D0F7F}" dt="2022-04-08T17:31:38.939" v="597" actId="20577"/>
        <pc:sldMkLst>
          <pc:docMk/>
          <pc:sldMk cId="281083742" sldId="433"/>
        </pc:sldMkLst>
        <pc:graphicFrameChg chg="modGraphic">
          <ac:chgData name="Daniel Schwarz" userId="5bb35bb8-905a-4742-88d9-33d9089732e7" providerId="ADAL" clId="{205F6968-565D-446B-9245-40D3827D0F7F}" dt="2022-04-08T17:31:38.939" v="597" actId="20577"/>
          <ac:graphicFrameMkLst>
            <pc:docMk/>
            <pc:sldMk cId="281083742" sldId="433"/>
            <ac:graphicFrameMk id="5" creationId="{A69A059B-B37F-41C3-8C58-3F944E58EF29}"/>
          </ac:graphicFrameMkLst>
        </pc:graphicFrameChg>
      </pc:sldChg>
      <pc:sldChg chg="modSp mod">
        <pc:chgData name="Daniel Schwarz" userId="5bb35bb8-905a-4742-88d9-33d9089732e7" providerId="ADAL" clId="{205F6968-565D-446B-9245-40D3827D0F7F}" dt="2022-04-08T17:31:54.092" v="600" actId="20577"/>
        <pc:sldMkLst>
          <pc:docMk/>
          <pc:sldMk cId="915496937" sldId="435"/>
        </pc:sldMkLst>
        <pc:graphicFrameChg chg="mod modGraphic">
          <ac:chgData name="Daniel Schwarz" userId="5bb35bb8-905a-4742-88d9-33d9089732e7" providerId="ADAL" clId="{205F6968-565D-446B-9245-40D3827D0F7F}" dt="2022-04-08T17:31:54.092" v="600" actId="20577"/>
          <ac:graphicFrameMkLst>
            <pc:docMk/>
            <pc:sldMk cId="915496937" sldId="435"/>
            <ac:graphicFrameMk id="5" creationId="{A69A059B-B37F-41C3-8C58-3F944E58EF29}"/>
          </ac:graphicFrameMkLst>
        </pc:graphicFrameChg>
      </pc:sldChg>
      <pc:sldChg chg="modSp">
        <pc:chgData name="Daniel Schwarz" userId="5bb35bb8-905a-4742-88d9-33d9089732e7" providerId="ADAL" clId="{205F6968-565D-446B-9245-40D3827D0F7F}" dt="2022-03-18T21:18:50.883" v="557"/>
        <pc:sldMkLst>
          <pc:docMk/>
          <pc:sldMk cId="4097883433" sldId="437"/>
        </pc:sldMkLst>
        <pc:graphicFrameChg chg="mod">
          <ac:chgData name="Daniel Schwarz" userId="5bb35bb8-905a-4742-88d9-33d9089732e7" providerId="ADAL" clId="{205F6968-565D-446B-9245-40D3827D0F7F}" dt="2022-03-18T21:18:50.883" v="557"/>
          <ac:graphicFrameMkLst>
            <pc:docMk/>
            <pc:sldMk cId="4097883433" sldId="437"/>
            <ac:graphicFrameMk id="5" creationId="{A69A059B-B37F-41C3-8C58-3F944E58EF29}"/>
          </ac:graphicFrameMkLst>
        </pc:graphicFrameChg>
      </pc:sldChg>
      <pc:sldChg chg="modSp mod modAnim">
        <pc:chgData name="Daniel Schwarz" userId="5bb35bb8-905a-4742-88d9-33d9089732e7" providerId="ADAL" clId="{205F6968-565D-446B-9245-40D3827D0F7F}" dt="2022-04-08T19:00:47.178" v="646" actId="27636"/>
        <pc:sldMkLst>
          <pc:docMk/>
          <pc:sldMk cId="3364504754" sldId="440"/>
        </pc:sldMkLst>
        <pc:spChg chg="mod">
          <ac:chgData name="Daniel Schwarz" userId="5bb35bb8-905a-4742-88d9-33d9089732e7" providerId="ADAL" clId="{205F6968-565D-446B-9245-40D3827D0F7F}" dt="2022-04-08T19:00:47.178" v="646" actId="27636"/>
          <ac:spMkLst>
            <pc:docMk/>
            <pc:sldMk cId="3364504754" sldId="440"/>
            <ac:spMk id="2" creationId="{FA327C3F-F562-4E4F-85F5-70B825B07186}"/>
          </ac:spMkLst>
        </pc:spChg>
      </pc:sldChg>
      <pc:sldChg chg="modSp">
        <pc:chgData name="Daniel Schwarz" userId="5bb35bb8-905a-4742-88d9-33d9089732e7" providerId="ADAL" clId="{205F6968-565D-446B-9245-40D3827D0F7F}" dt="2022-03-18T21:19:44.897" v="563"/>
        <pc:sldMkLst>
          <pc:docMk/>
          <pc:sldMk cId="3978178322" sldId="441"/>
        </pc:sldMkLst>
        <pc:graphicFrameChg chg="mod">
          <ac:chgData name="Daniel Schwarz" userId="5bb35bb8-905a-4742-88d9-33d9089732e7" providerId="ADAL" clId="{205F6968-565D-446B-9245-40D3827D0F7F}" dt="2022-03-18T21:19:44.897" v="563"/>
          <ac:graphicFrameMkLst>
            <pc:docMk/>
            <pc:sldMk cId="3978178322" sldId="441"/>
            <ac:graphicFrameMk id="5" creationId="{A69A059B-B37F-41C3-8C58-3F944E58EF29}"/>
          </ac:graphicFrameMkLst>
        </pc:graphicFrameChg>
      </pc:sldChg>
      <pc:sldChg chg="modSp">
        <pc:chgData name="Daniel Schwarz" userId="5bb35bb8-905a-4742-88d9-33d9089732e7" providerId="ADAL" clId="{205F6968-565D-446B-9245-40D3827D0F7F}" dt="2022-03-18T21:20:35.228" v="567"/>
        <pc:sldMkLst>
          <pc:docMk/>
          <pc:sldMk cId="883651605" sldId="443"/>
        </pc:sldMkLst>
        <pc:graphicFrameChg chg="mod">
          <ac:chgData name="Daniel Schwarz" userId="5bb35bb8-905a-4742-88d9-33d9089732e7" providerId="ADAL" clId="{205F6968-565D-446B-9245-40D3827D0F7F}" dt="2022-03-18T21:20:35.228" v="567"/>
          <ac:graphicFrameMkLst>
            <pc:docMk/>
            <pc:sldMk cId="883651605" sldId="443"/>
            <ac:graphicFrameMk id="5" creationId="{A69A059B-B37F-41C3-8C58-3F944E58EF29}"/>
          </ac:graphicFrameMkLst>
        </pc:graphicFrameChg>
      </pc:sldChg>
      <pc:sldChg chg="modSp">
        <pc:chgData name="Daniel Schwarz" userId="5bb35bb8-905a-4742-88d9-33d9089732e7" providerId="ADAL" clId="{205F6968-565D-446B-9245-40D3827D0F7F}" dt="2022-04-08T19:26:18.828" v="693"/>
        <pc:sldMkLst>
          <pc:docMk/>
          <pc:sldMk cId="172977520" sldId="444"/>
        </pc:sldMkLst>
        <pc:graphicFrameChg chg="mod">
          <ac:chgData name="Daniel Schwarz" userId="5bb35bb8-905a-4742-88d9-33d9089732e7" providerId="ADAL" clId="{205F6968-565D-446B-9245-40D3827D0F7F}" dt="2022-04-08T19:26:18.828" v="693"/>
          <ac:graphicFrameMkLst>
            <pc:docMk/>
            <pc:sldMk cId="172977520" sldId="444"/>
            <ac:graphicFrameMk id="5" creationId="{A69A059B-B37F-41C3-8C58-3F944E58EF29}"/>
          </ac:graphicFrameMkLst>
        </pc:graphicFrameChg>
      </pc:sldChg>
      <pc:sldChg chg="modNotesTx">
        <pc:chgData name="Daniel Schwarz" userId="5bb35bb8-905a-4742-88d9-33d9089732e7" providerId="ADAL" clId="{205F6968-565D-446B-9245-40D3827D0F7F}" dt="2021-09-05T18:23:04.938" v="543" actId="20577"/>
        <pc:sldMkLst>
          <pc:docMk/>
          <pc:sldMk cId="2455244478" sldId="445"/>
        </pc:sldMkLst>
      </pc:sldChg>
      <pc:sldChg chg="modSp">
        <pc:chgData name="Daniel Schwarz" userId="5bb35bb8-905a-4742-88d9-33d9089732e7" providerId="ADAL" clId="{205F6968-565D-446B-9245-40D3827D0F7F}" dt="2022-03-18T21:18:32.364" v="555"/>
        <pc:sldMkLst>
          <pc:docMk/>
          <pc:sldMk cId="1647304141" sldId="448"/>
        </pc:sldMkLst>
        <pc:graphicFrameChg chg="mod">
          <ac:chgData name="Daniel Schwarz" userId="5bb35bb8-905a-4742-88d9-33d9089732e7" providerId="ADAL" clId="{205F6968-565D-446B-9245-40D3827D0F7F}" dt="2022-03-18T21:18:32.364" v="555"/>
          <ac:graphicFrameMkLst>
            <pc:docMk/>
            <pc:sldMk cId="1647304141" sldId="448"/>
            <ac:graphicFrameMk id="5" creationId="{A69A059B-B37F-41C3-8C58-3F944E58EF29}"/>
          </ac:graphicFrameMkLst>
        </pc:graphicFrameChg>
      </pc:sldChg>
      <pc:sldChg chg="modSp">
        <pc:chgData name="Daniel Schwarz" userId="5bb35bb8-905a-4742-88d9-33d9089732e7" providerId="ADAL" clId="{205F6968-565D-446B-9245-40D3827D0F7F}" dt="2022-03-18T21:18:59.553" v="559"/>
        <pc:sldMkLst>
          <pc:docMk/>
          <pc:sldMk cId="453598902" sldId="449"/>
        </pc:sldMkLst>
        <pc:graphicFrameChg chg="mod">
          <ac:chgData name="Daniel Schwarz" userId="5bb35bb8-905a-4742-88d9-33d9089732e7" providerId="ADAL" clId="{205F6968-565D-446B-9245-40D3827D0F7F}" dt="2022-03-18T21:18:59.553" v="559"/>
          <ac:graphicFrameMkLst>
            <pc:docMk/>
            <pc:sldMk cId="453598902" sldId="449"/>
            <ac:graphicFrameMk id="5" creationId="{A69A059B-B37F-41C3-8C58-3F944E58EF29}"/>
          </ac:graphicFrameMkLst>
        </pc:graphicFrameChg>
      </pc:sldChg>
      <pc:sldChg chg="modSp">
        <pc:chgData name="Daniel Schwarz" userId="5bb35bb8-905a-4742-88d9-33d9089732e7" providerId="ADAL" clId="{205F6968-565D-446B-9245-40D3827D0F7F}" dt="2022-03-18T21:19:37.164" v="561"/>
        <pc:sldMkLst>
          <pc:docMk/>
          <pc:sldMk cId="1919316775" sldId="453"/>
        </pc:sldMkLst>
        <pc:graphicFrameChg chg="mod">
          <ac:chgData name="Daniel Schwarz" userId="5bb35bb8-905a-4742-88d9-33d9089732e7" providerId="ADAL" clId="{205F6968-565D-446B-9245-40D3827D0F7F}" dt="2022-03-18T21:19:37.164" v="561"/>
          <ac:graphicFrameMkLst>
            <pc:docMk/>
            <pc:sldMk cId="1919316775" sldId="453"/>
            <ac:graphicFrameMk id="5" creationId="{A69A059B-B37F-41C3-8C58-3F944E58EF29}"/>
          </ac:graphicFrameMkLst>
        </pc:graphicFrameChg>
      </pc:sldChg>
      <pc:sldChg chg="modSp">
        <pc:chgData name="Daniel Schwarz" userId="5bb35bb8-905a-4742-88d9-33d9089732e7" providerId="ADAL" clId="{205F6968-565D-446B-9245-40D3827D0F7F}" dt="2022-03-18T21:20:25.490" v="565"/>
        <pc:sldMkLst>
          <pc:docMk/>
          <pc:sldMk cId="2200023460" sldId="460"/>
        </pc:sldMkLst>
        <pc:graphicFrameChg chg="mod">
          <ac:chgData name="Daniel Schwarz" userId="5bb35bb8-905a-4742-88d9-33d9089732e7" providerId="ADAL" clId="{205F6968-565D-446B-9245-40D3827D0F7F}" dt="2022-03-18T21:20:25.490" v="565"/>
          <ac:graphicFrameMkLst>
            <pc:docMk/>
            <pc:sldMk cId="2200023460" sldId="460"/>
            <ac:graphicFrameMk id="5" creationId="{A69A059B-B37F-41C3-8C58-3F944E58EF29}"/>
          </ac:graphicFrameMkLst>
        </pc:graphicFrameChg>
      </pc:sldChg>
      <pc:sldChg chg="modSp">
        <pc:chgData name="Daniel Schwarz" userId="5bb35bb8-905a-4742-88d9-33d9089732e7" providerId="ADAL" clId="{205F6968-565D-446B-9245-40D3827D0F7F}" dt="2022-04-08T19:26:13.387" v="692"/>
        <pc:sldMkLst>
          <pc:docMk/>
          <pc:sldMk cId="1870080675" sldId="473"/>
        </pc:sldMkLst>
        <pc:graphicFrameChg chg="mod">
          <ac:chgData name="Daniel Schwarz" userId="5bb35bb8-905a-4742-88d9-33d9089732e7" providerId="ADAL" clId="{205F6968-565D-446B-9245-40D3827D0F7F}" dt="2022-04-08T19:26:13.387" v="692"/>
          <ac:graphicFrameMkLst>
            <pc:docMk/>
            <pc:sldMk cId="1870080675" sldId="473"/>
            <ac:graphicFrameMk id="5" creationId="{A69A059B-B37F-41C3-8C58-3F944E58EF29}"/>
          </ac:graphicFrameMkLst>
        </pc:graphicFrameChg>
      </pc:sldChg>
      <pc:sldChg chg="modSp mod">
        <pc:chgData name="Daniel Schwarz" userId="5bb35bb8-905a-4742-88d9-33d9089732e7" providerId="ADAL" clId="{205F6968-565D-446B-9245-40D3827D0F7F}" dt="2022-04-08T19:26:02.077" v="691" actId="20577"/>
        <pc:sldMkLst>
          <pc:docMk/>
          <pc:sldMk cId="1955337005" sldId="474"/>
        </pc:sldMkLst>
        <pc:graphicFrameChg chg="modGraphic">
          <ac:chgData name="Daniel Schwarz" userId="5bb35bb8-905a-4742-88d9-33d9089732e7" providerId="ADAL" clId="{205F6968-565D-446B-9245-40D3827D0F7F}" dt="2022-04-08T19:26:02.077" v="691" actId="20577"/>
          <ac:graphicFrameMkLst>
            <pc:docMk/>
            <pc:sldMk cId="1955337005" sldId="474"/>
            <ac:graphicFrameMk id="5" creationId="{A69A059B-B37F-41C3-8C58-3F944E58EF29}"/>
          </ac:graphicFrameMkLst>
        </pc:graphicFrameChg>
      </pc:sldChg>
      <pc:sldChg chg="new del">
        <pc:chgData name="Daniel Schwarz" userId="5bb35bb8-905a-4742-88d9-33d9089732e7" providerId="ADAL" clId="{205F6968-565D-446B-9245-40D3827D0F7F}" dt="2021-09-05T17:53:44.028" v="2" actId="680"/>
        <pc:sldMkLst>
          <pc:docMk/>
          <pc:sldMk cId="1347515544" sldId="497"/>
        </pc:sldMkLst>
      </pc:sldChg>
      <pc:sldChg chg="addSp delSp modSp add mod delAnim modAnim modNotesTx">
        <pc:chgData name="Daniel Schwarz" userId="5bb35bb8-905a-4742-88d9-33d9089732e7" providerId="ADAL" clId="{205F6968-565D-446B-9245-40D3827D0F7F}" dt="2021-09-05T18:23:41.659" v="545"/>
        <pc:sldMkLst>
          <pc:docMk/>
          <pc:sldMk cId="3766656644" sldId="497"/>
        </pc:sldMkLst>
        <pc:spChg chg="mod">
          <ac:chgData name="Daniel Schwarz" userId="5bb35bb8-905a-4742-88d9-33d9089732e7" providerId="ADAL" clId="{205F6968-565D-446B-9245-40D3827D0F7F}" dt="2021-09-05T17:54:28.097" v="35" actId="20577"/>
          <ac:spMkLst>
            <pc:docMk/>
            <pc:sldMk cId="3766656644" sldId="497"/>
            <ac:spMk id="3" creationId="{100339EA-FCA8-46B6-9106-8414663F9F23}"/>
          </ac:spMkLst>
        </pc:spChg>
        <pc:spChg chg="ord">
          <ac:chgData name="Daniel Schwarz" userId="5bb35bb8-905a-4742-88d9-33d9089732e7" providerId="ADAL" clId="{205F6968-565D-446B-9245-40D3827D0F7F}" dt="2021-09-05T17:55:45.330" v="42" actId="166"/>
          <ac:spMkLst>
            <pc:docMk/>
            <pc:sldMk cId="3766656644" sldId="497"/>
            <ac:spMk id="8" creationId="{C9962E24-A29C-40C9-ADC2-EC3B49598726}"/>
          </ac:spMkLst>
        </pc:spChg>
        <pc:picChg chg="add del mod">
          <ac:chgData name="Daniel Schwarz" userId="5bb35bb8-905a-4742-88d9-33d9089732e7" providerId="ADAL" clId="{205F6968-565D-446B-9245-40D3827D0F7F}" dt="2021-09-05T17:57:17.225" v="88" actId="478"/>
          <ac:picMkLst>
            <pc:docMk/>
            <pc:sldMk cId="3766656644" sldId="497"/>
            <ac:picMk id="4" creationId="{2F20282D-B186-4A5B-B3D5-159E852B23F0}"/>
          </ac:picMkLst>
        </pc:picChg>
        <pc:picChg chg="del">
          <ac:chgData name="Daniel Schwarz" userId="5bb35bb8-905a-4742-88d9-33d9089732e7" providerId="ADAL" clId="{205F6968-565D-446B-9245-40D3827D0F7F}" dt="2021-09-05T17:54:10.386" v="4" actId="478"/>
          <ac:picMkLst>
            <pc:docMk/>
            <pc:sldMk cId="3766656644" sldId="497"/>
            <ac:picMk id="5" creationId="{358D4AF8-CFBC-451C-9FE5-E0263E71178B}"/>
          </ac:picMkLst>
        </pc:picChg>
        <pc:picChg chg="del">
          <ac:chgData name="Daniel Schwarz" userId="5bb35bb8-905a-4742-88d9-33d9089732e7" providerId="ADAL" clId="{205F6968-565D-446B-9245-40D3827D0F7F}" dt="2021-09-05T17:54:10.974" v="5" actId="478"/>
          <ac:picMkLst>
            <pc:docMk/>
            <pc:sldMk cId="3766656644" sldId="497"/>
            <ac:picMk id="6" creationId="{3463F8E0-A59A-4F7F-9C02-7497824A84D2}"/>
          </ac:picMkLst>
        </pc:picChg>
      </pc:sldChg>
      <pc:sldChg chg="addSp delSp modSp add mod delAnim modAnim">
        <pc:chgData name="Daniel Schwarz" userId="5bb35bb8-905a-4742-88d9-33d9089732e7" providerId="ADAL" clId="{205F6968-565D-446B-9245-40D3827D0F7F}" dt="2021-09-05T18:02:17.844" v="98"/>
        <pc:sldMkLst>
          <pc:docMk/>
          <pc:sldMk cId="3910269656" sldId="498"/>
        </pc:sldMkLst>
        <pc:spChg chg="del">
          <ac:chgData name="Daniel Schwarz" userId="5bb35bb8-905a-4742-88d9-33d9089732e7" providerId="ADAL" clId="{205F6968-565D-446B-9245-40D3827D0F7F}" dt="2021-09-05T18:01:03.077" v="93" actId="478"/>
          <ac:spMkLst>
            <pc:docMk/>
            <pc:sldMk cId="3910269656" sldId="498"/>
            <ac:spMk id="309" creationId="{AD0A407E-F448-44DF-B453-BFE32D475BBD}"/>
          </ac:spMkLst>
        </pc:spChg>
        <pc:spChg chg="del">
          <ac:chgData name="Daniel Schwarz" userId="5bb35bb8-905a-4742-88d9-33d9089732e7" providerId="ADAL" clId="{205F6968-565D-446B-9245-40D3827D0F7F}" dt="2021-09-05T18:00:52.734" v="92" actId="478"/>
          <ac:spMkLst>
            <pc:docMk/>
            <pc:sldMk cId="3910269656" sldId="498"/>
            <ac:spMk id="310" creationId="{8B54F97C-EE40-40B0-B3A8-8934181D2E2A}"/>
          </ac:spMkLst>
        </pc:spChg>
        <pc:picChg chg="add mod modCrop">
          <ac:chgData name="Daniel Schwarz" userId="5bb35bb8-905a-4742-88d9-33d9089732e7" providerId="ADAL" clId="{205F6968-565D-446B-9245-40D3827D0F7F}" dt="2021-09-05T18:02:01.219" v="96" actId="732"/>
          <ac:picMkLst>
            <pc:docMk/>
            <pc:sldMk cId="3910269656" sldId="498"/>
            <ac:picMk id="3" creationId="{6CF30C3C-BBFF-4C68-95A6-FA3F893D8FDB}"/>
          </ac:picMkLst>
        </pc:picChg>
      </pc:sldChg>
      <pc:sldChg chg="addSp delSp modSp add mod delAnim modAnim">
        <pc:chgData name="Daniel Schwarz" userId="5bb35bb8-905a-4742-88d9-33d9089732e7" providerId="ADAL" clId="{205F6968-565D-446B-9245-40D3827D0F7F}" dt="2021-09-05T18:06:42" v="190"/>
        <pc:sldMkLst>
          <pc:docMk/>
          <pc:sldMk cId="421665322" sldId="499"/>
        </pc:sldMkLst>
        <pc:spChg chg="mod">
          <ac:chgData name="Daniel Schwarz" userId="5bb35bb8-905a-4742-88d9-33d9089732e7" providerId="ADAL" clId="{205F6968-565D-446B-9245-40D3827D0F7F}" dt="2021-09-05T18:05:39.008" v="186" actId="1036"/>
          <ac:spMkLst>
            <pc:docMk/>
            <pc:sldMk cId="421665322" sldId="499"/>
            <ac:spMk id="200" creationId="{B228BAFD-FAC4-4344-81DC-CD43A6C76211}"/>
          </ac:spMkLst>
        </pc:spChg>
        <pc:spChg chg="del">
          <ac:chgData name="Daniel Schwarz" userId="5bb35bb8-905a-4742-88d9-33d9089732e7" providerId="ADAL" clId="{205F6968-565D-446B-9245-40D3827D0F7F}" dt="2021-09-05T18:06:28.789" v="187" actId="478"/>
          <ac:spMkLst>
            <pc:docMk/>
            <pc:sldMk cId="421665322" sldId="499"/>
            <ac:spMk id="203" creationId="{9D511B1C-359D-4071-B7D0-7B74D8D79FD6}"/>
          </ac:spMkLst>
        </pc:spChg>
        <pc:spChg chg="del">
          <ac:chgData name="Daniel Schwarz" userId="5bb35bb8-905a-4742-88d9-33d9089732e7" providerId="ADAL" clId="{205F6968-565D-446B-9245-40D3827D0F7F}" dt="2021-09-05T18:02:25.483" v="99" actId="478"/>
          <ac:spMkLst>
            <pc:docMk/>
            <pc:sldMk cId="421665322" sldId="499"/>
            <ac:spMk id="310" creationId="{8B54F97C-EE40-40B0-B3A8-8934181D2E2A}"/>
          </ac:spMkLst>
        </pc:spChg>
        <pc:grpChg chg="add mod">
          <ac:chgData name="Daniel Schwarz" userId="5bb35bb8-905a-4742-88d9-33d9089732e7" providerId="ADAL" clId="{205F6968-565D-446B-9245-40D3827D0F7F}" dt="2021-09-05T18:06:35.857" v="188"/>
          <ac:grpSpMkLst>
            <pc:docMk/>
            <pc:sldMk cId="421665322" sldId="499"/>
            <ac:grpSpMk id="214" creationId="{8D99DB05-46F3-4794-9F3C-54AC3911A4E8}"/>
          </ac:grpSpMkLst>
        </pc:grpChg>
        <pc:picChg chg="add mod">
          <ac:chgData name="Daniel Schwarz" userId="5bb35bb8-905a-4742-88d9-33d9089732e7" providerId="ADAL" clId="{205F6968-565D-446B-9245-40D3827D0F7F}" dt="2021-09-05T18:06:35.857" v="188"/>
          <ac:picMkLst>
            <pc:docMk/>
            <pc:sldMk cId="421665322" sldId="499"/>
            <ac:picMk id="218" creationId="{8FE19BE7-9835-4E13-A87E-82B8BB3BD140}"/>
          </ac:picMkLst>
        </pc:picChg>
        <pc:inkChg chg="mod">
          <ac:chgData name="Daniel Schwarz" userId="5bb35bb8-905a-4742-88d9-33d9089732e7" providerId="ADAL" clId="{205F6968-565D-446B-9245-40D3827D0F7F}" dt="2021-09-05T18:06:35.857" v="188"/>
          <ac:inkMkLst>
            <pc:docMk/>
            <pc:sldMk cId="421665322" sldId="499"/>
            <ac:inkMk id="215" creationId="{FF3C1474-3089-47C6-94F5-BD4F1820A27F}"/>
          </ac:inkMkLst>
        </pc:inkChg>
        <pc:inkChg chg="mod">
          <ac:chgData name="Daniel Schwarz" userId="5bb35bb8-905a-4742-88d9-33d9089732e7" providerId="ADAL" clId="{205F6968-565D-446B-9245-40D3827D0F7F}" dt="2021-09-05T18:06:35.857" v="188"/>
          <ac:inkMkLst>
            <pc:docMk/>
            <pc:sldMk cId="421665322" sldId="499"/>
            <ac:inkMk id="216" creationId="{410BA88A-3095-48B0-9713-4196BA0A57C5}"/>
          </ac:inkMkLst>
        </pc:inkChg>
        <pc:inkChg chg="mod">
          <ac:chgData name="Daniel Schwarz" userId="5bb35bb8-905a-4742-88d9-33d9089732e7" providerId="ADAL" clId="{205F6968-565D-446B-9245-40D3827D0F7F}" dt="2021-09-05T18:06:35.857" v="188"/>
          <ac:inkMkLst>
            <pc:docMk/>
            <pc:sldMk cId="421665322" sldId="499"/>
            <ac:inkMk id="217" creationId="{2BD2BBA2-CFC2-4FA5-A30B-8996DC8EBE73}"/>
          </ac:inkMkLst>
        </pc:inkChg>
      </pc:sldChg>
    </pc:docChg>
  </pc:docChgLst>
  <pc:docChgLst>
    <pc:chgData name="Daniel Schwarz" userId="5bb35bb8-905a-4742-88d9-33d9089732e7" providerId="ADAL" clId="{7C7CB3B3-4163-4F6A-976B-5EC129C1277E}"/>
    <pc:docChg chg="undo custSel addSld delSld modSld sldOrd">
      <pc:chgData name="Daniel Schwarz" userId="5bb35bb8-905a-4742-88d9-33d9089732e7" providerId="ADAL" clId="{7C7CB3B3-4163-4F6A-976B-5EC129C1277E}" dt="2021-02-20T11:48:46.023" v="627" actId="1076"/>
      <pc:docMkLst>
        <pc:docMk/>
      </pc:docMkLst>
      <pc:sldChg chg="modSp mod modAnim">
        <pc:chgData name="Daniel Schwarz" userId="5bb35bb8-905a-4742-88d9-33d9089732e7" providerId="ADAL" clId="{7C7CB3B3-4163-4F6A-976B-5EC129C1277E}" dt="2021-02-19T21:10:10.417" v="506" actId="20577"/>
        <pc:sldMkLst>
          <pc:docMk/>
          <pc:sldMk cId="4216732440" sldId="325"/>
        </pc:sldMkLst>
        <pc:spChg chg="mod">
          <ac:chgData name="Daniel Schwarz" userId="5bb35bb8-905a-4742-88d9-33d9089732e7" providerId="ADAL" clId="{7C7CB3B3-4163-4F6A-976B-5EC129C1277E}" dt="2021-02-19T21:10:10.417" v="506" actId="20577"/>
          <ac:spMkLst>
            <pc:docMk/>
            <pc:sldMk cId="4216732440" sldId="325"/>
            <ac:spMk id="5" creationId="{A898A89D-645B-47DD-8760-039A787F90A7}"/>
          </ac:spMkLst>
        </pc:spChg>
      </pc:sldChg>
      <pc:sldChg chg="modSp">
        <pc:chgData name="Daniel Schwarz" userId="5bb35bb8-905a-4742-88d9-33d9089732e7" providerId="ADAL" clId="{7C7CB3B3-4163-4F6A-976B-5EC129C1277E}" dt="2021-02-18T11:37:57.573" v="413" actId="20577"/>
        <pc:sldMkLst>
          <pc:docMk/>
          <pc:sldMk cId="3945651288" sldId="333"/>
        </pc:sldMkLst>
        <pc:spChg chg="mod">
          <ac:chgData name="Daniel Schwarz" userId="5bb35bb8-905a-4742-88d9-33d9089732e7" providerId="ADAL" clId="{7C7CB3B3-4163-4F6A-976B-5EC129C1277E}" dt="2021-02-18T11:37:57.573" v="413" actId="20577"/>
          <ac:spMkLst>
            <pc:docMk/>
            <pc:sldMk cId="3945651288" sldId="333"/>
            <ac:spMk id="3" creationId="{33D1F37F-1471-4291-BE46-E9C2BDE4FD53}"/>
          </ac:spMkLst>
        </pc:spChg>
      </pc:sldChg>
      <pc:sldChg chg="modNotesTx">
        <pc:chgData name="Daniel Schwarz" userId="5bb35bb8-905a-4742-88d9-33d9089732e7" providerId="ADAL" clId="{7C7CB3B3-4163-4F6A-976B-5EC129C1277E}" dt="2021-02-18T11:17:34.901" v="1" actId="20577"/>
        <pc:sldMkLst>
          <pc:docMk/>
          <pc:sldMk cId="113730553" sldId="431"/>
        </pc:sldMkLst>
      </pc:sldChg>
      <pc:sldChg chg="modNotesTx">
        <pc:chgData name="Daniel Schwarz" userId="5bb35bb8-905a-4742-88d9-33d9089732e7" providerId="ADAL" clId="{7C7CB3B3-4163-4F6A-976B-5EC129C1277E}" dt="2021-02-18T11:17:52.863" v="2"/>
        <pc:sldMkLst>
          <pc:docMk/>
          <pc:sldMk cId="281083742" sldId="433"/>
        </pc:sldMkLst>
      </pc:sldChg>
      <pc:sldChg chg="modSp mod">
        <pc:chgData name="Daniel Schwarz" userId="5bb35bb8-905a-4742-88d9-33d9089732e7" providerId="ADAL" clId="{7C7CB3B3-4163-4F6A-976B-5EC129C1277E}" dt="2021-02-18T22:42:40.469" v="433" actId="20577"/>
        <pc:sldMkLst>
          <pc:docMk/>
          <pc:sldMk cId="2545706907" sldId="436"/>
        </pc:sldMkLst>
        <pc:graphicFrameChg chg="modGraphic">
          <ac:chgData name="Daniel Schwarz" userId="5bb35bb8-905a-4742-88d9-33d9089732e7" providerId="ADAL" clId="{7C7CB3B3-4163-4F6A-976B-5EC129C1277E}" dt="2021-02-18T22:42:40.469" v="433" actId="20577"/>
          <ac:graphicFrameMkLst>
            <pc:docMk/>
            <pc:sldMk cId="2545706907" sldId="436"/>
            <ac:graphicFrameMk id="5" creationId="{A69A059B-B37F-41C3-8C58-3F944E58EF29}"/>
          </ac:graphicFrameMkLst>
        </pc:graphicFrameChg>
      </pc:sldChg>
      <pc:sldChg chg="modNotesTx">
        <pc:chgData name="Daniel Schwarz" userId="5bb35bb8-905a-4742-88d9-33d9089732e7" providerId="ADAL" clId="{7C7CB3B3-4163-4F6A-976B-5EC129C1277E}" dt="2021-02-20T07:46:32.746" v="621" actId="20577"/>
        <pc:sldMkLst>
          <pc:docMk/>
          <pc:sldMk cId="172977520" sldId="444"/>
        </pc:sldMkLst>
      </pc:sldChg>
      <pc:sldChg chg="modNotesTx">
        <pc:chgData name="Daniel Schwarz" userId="5bb35bb8-905a-4742-88d9-33d9089732e7" providerId="ADAL" clId="{7C7CB3B3-4163-4F6A-976B-5EC129C1277E}" dt="2021-02-20T07:46:29.705" v="620" actId="20577"/>
        <pc:sldMkLst>
          <pc:docMk/>
          <pc:sldMk cId="1870080675" sldId="473"/>
        </pc:sldMkLst>
      </pc:sldChg>
      <pc:sldChg chg="modNotesTx">
        <pc:chgData name="Daniel Schwarz" userId="5bb35bb8-905a-4742-88d9-33d9089732e7" providerId="ADAL" clId="{7C7CB3B3-4163-4F6A-976B-5EC129C1277E}" dt="2021-02-20T07:46:27.689" v="619" actId="20577"/>
        <pc:sldMkLst>
          <pc:docMk/>
          <pc:sldMk cId="1955337005" sldId="474"/>
        </pc:sldMkLst>
      </pc:sldChg>
      <pc:sldChg chg="modNotesTx">
        <pc:chgData name="Daniel Schwarz" userId="5bb35bb8-905a-4742-88d9-33d9089732e7" providerId="ADAL" clId="{7C7CB3B3-4163-4F6A-976B-5EC129C1277E}" dt="2021-02-20T07:46:25.523" v="618" actId="20577"/>
        <pc:sldMkLst>
          <pc:docMk/>
          <pc:sldMk cId="69500284" sldId="475"/>
        </pc:sldMkLst>
      </pc:sldChg>
      <pc:sldChg chg="modNotesTx">
        <pc:chgData name="Daniel Schwarz" userId="5bb35bb8-905a-4742-88d9-33d9089732e7" providerId="ADAL" clId="{7C7CB3B3-4163-4F6A-976B-5EC129C1277E}" dt="2021-02-20T07:46:06.935" v="613" actId="20577"/>
        <pc:sldMkLst>
          <pc:docMk/>
          <pc:sldMk cId="5804628" sldId="476"/>
        </pc:sldMkLst>
      </pc:sldChg>
      <pc:sldChg chg="modNotesTx">
        <pc:chgData name="Daniel Schwarz" userId="5bb35bb8-905a-4742-88d9-33d9089732e7" providerId="ADAL" clId="{7C7CB3B3-4163-4F6A-976B-5EC129C1277E}" dt="2021-02-20T07:46:10.769" v="614" actId="20577"/>
        <pc:sldMkLst>
          <pc:docMk/>
          <pc:sldMk cId="4007936575" sldId="477"/>
        </pc:sldMkLst>
      </pc:sldChg>
      <pc:sldChg chg="modNotesTx">
        <pc:chgData name="Daniel Schwarz" userId="5bb35bb8-905a-4742-88d9-33d9089732e7" providerId="ADAL" clId="{7C7CB3B3-4163-4F6A-976B-5EC129C1277E}" dt="2021-02-20T07:46:12.870" v="615" actId="20577"/>
        <pc:sldMkLst>
          <pc:docMk/>
          <pc:sldMk cId="3563213379" sldId="478"/>
        </pc:sldMkLst>
      </pc:sldChg>
      <pc:sldChg chg="modNotesTx">
        <pc:chgData name="Daniel Schwarz" userId="5bb35bb8-905a-4742-88d9-33d9089732e7" providerId="ADAL" clId="{7C7CB3B3-4163-4F6A-976B-5EC129C1277E}" dt="2021-02-20T07:46:15.663" v="616" actId="20577"/>
        <pc:sldMkLst>
          <pc:docMk/>
          <pc:sldMk cId="1954769227" sldId="479"/>
        </pc:sldMkLst>
      </pc:sldChg>
      <pc:sldChg chg="modNotesTx">
        <pc:chgData name="Daniel Schwarz" userId="5bb35bb8-905a-4742-88d9-33d9089732e7" providerId="ADAL" clId="{7C7CB3B3-4163-4F6A-976B-5EC129C1277E}" dt="2021-02-20T07:46:18.182" v="617" actId="20577"/>
        <pc:sldMkLst>
          <pc:docMk/>
          <pc:sldMk cId="1637969693" sldId="480"/>
        </pc:sldMkLst>
      </pc:sldChg>
      <pc:sldChg chg="addSp delSp modSp new mod modClrScheme modAnim chgLayout modNotesTx">
        <pc:chgData name="Daniel Schwarz" userId="5bb35bb8-905a-4742-88d9-33d9089732e7" providerId="ADAL" clId="{7C7CB3B3-4163-4F6A-976B-5EC129C1277E}" dt="2021-02-18T11:33:55.414" v="348" actId="20577"/>
        <pc:sldMkLst>
          <pc:docMk/>
          <pc:sldMk cId="3016197713" sldId="491"/>
        </pc:sldMkLst>
        <pc:spChg chg="del">
          <ac:chgData name="Daniel Schwarz" userId="5bb35bb8-905a-4742-88d9-33d9089732e7" providerId="ADAL" clId="{7C7CB3B3-4163-4F6A-976B-5EC129C1277E}" dt="2021-02-18T11:24:02.852" v="4" actId="700"/>
          <ac:spMkLst>
            <pc:docMk/>
            <pc:sldMk cId="3016197713" sldId="491"/>
            <ac:spMk id="2" creationId="{5C313639-6525-4B4E-B922-B329BE602A66}"/>
          </ac:spMkLst>
        </pc:spChg>
        <pc:spChg chg="add mod">
          <ac:chgData name="Daniel Schwarz" userId="5bb35bb8-905a-4742-88d9-33d9089732e7" providerId="ADAL" clId="{7C7CB3B3-4163-4F6A-976B-5EC129C1277E}" dt="2021-02-18T11:27:48.675" v="141" actId="20577"/>
          <ac:spMkLst>
            <pc:docMk/>
            <pc:sldMk cId="3016197713" sldId="491"/>
            <ac:spMk id="3" creationId="{0AB4B2E5-37A4-4AEF-83E9-015A3A49B2BB}"/>
          </ac:spMkLst>
        </pc:spChg>
        <pc:spChg chg="add mod">
          <ac:chgData name="Daniel Schwarz" userId="5bb35bb8-905a-4742-88d9-33d9089732e7" providerId="ADAL" clId="{7C7CB3B3-4163-4F6A-976B-5EC129C1277E}" dt="2021-02-18T11:27:32.873" v="132" actId="1076"/>
          <ac:spMkLst>
            <pc:docMk/>
            <pc:sldMk cId="3016197713" sldId="491"/>
            <ac:spMk id="4" creationId="{738F3CCF-E34A-4A8F-85EE-11D469E75DF6}"/>
          </ac:spMkLst>
        </pc:spChg>
      </pc:sldChg>
      <pc:sldChg chg="add del">
        <pc:chgData name="Daniel Schwarz" userId="5bb35bb8-905a-4742-88d9-33d9089732e7" providerId="ADAL" clId="{7C7CB3B3-4163-4F6A-976B-5EC129C1277E}" dt="2021-02-18T22:24:11.033" v="425" actId="47"/>
        <pc:sldMkLst>
          <pc:docMk/>
          <pc:sldMk cId="380310886" sldId="492"/>
        </pc:sldMkLst>
      </pc:sldChg>
      <pc:sldChg chg="modSp add mod">
        <pc:chgData name="Daniel Schwarz" userId="5bb35bb8-905a-4742-88d9-33d9089732e7" providerId="ADAL" clId="{7C7CB3B3-4163-4F6A-976B-5EC129C1277E}" dt="2021-02-18T22:24:01.265" v="424" actId="20577"/>
        <pc:sldMkLst>
          <pc:docMk/>
          <pc:sldMk cId="1326388074" sldId="493"/>
        </pc:sldMkLst>
        <pc:graphicFrameChg chg="modGraphic">
          <ac:chgData name="Daniel Schwarz" userId="5bb35bb8-905a-4742-88d9-33d9089732e7" providerId="ADAL" clId="{7C7CB3B3-4163-4F6A-976B-5EC129C1277E}" dt="2021-02-18T22:24:01.265" v="424" actId="20577"/>
          <ac:graphicFrameMkLst>
            <pc:docMk/>
            <pc:sldMk cId="1326388074" sldId="493"/>
            <ac:graphicFrameMk id="5" creationId="{A69A059B-B37F-41C3-8C58-3F944E58EF29}"/>
          </ac:graphicFrameMkLst>
        </pc:graphicFrameChg>
      </pc:sldChg>
      <pc:sldChg chg="modSp add mod">
        <pc:chgData name="Daniel Schwarz" userId="5bb35bb8-905a-4742-88d9-33d9089732e7" providerId="ADAL" clId="{7C7CB3B3-4163-4F6A-976B-5EC129C1277E}" dt="2021-02-18T22:24:23.016" v="430" actId="20577"/>
        <pc:sldMkLst>
          <pc:docMk/>
          <pc:sldMk cId="1525350669" sldId="494"/>
        </pc:sldMkLst>
        <pc:graphicFrameChg chg="modGraphic">
          <ac:chgData name="Daniel Schwarz" userId="5bb35bb8-905a-4742-88d9-33d9089732e7" providerId="ADAL" clId="{7C7CB3B3-4163-4F6A-976B-5EC129C1277E}" dt="2021-02-18T22:24:23.016" v="430" actId="20577"/>
          <ac:graphicFrameMkLst>
            <pc:docMk/>
            <pc:sldMk cId="1525350669" sldId="494"/>
            <ac:graphicFrameMk id="5" creationId="{A69A059B-B37F-41C3-8C58-3F944E58EF29}"/>
          </ac:graphicFrameMkLst>
        </pc:graphicFrameChg>
      </pc:sldChg>
      <pc:sldChg chg="addSp delSp modSp new mod ord modAnim">
        <pc:chgData name="Daniel Schwarz" userId="5bb35bb8-905a-4742-88d9-33d9089732e7" providerId="ADAL" clId="{7C7CB3B3-4163-4F6A-976B-5EC129C1277E}" dt="2021-02-20T11:48:46.023" v="627" actId="1076"/>
        <pc:sldMkLst>
          <pc:docMk/>
          <pc:sldMk cId="3776673052" sldId="495"/>
        </pc:sldMkLst>
        <pc:spChg chg="add mod">
          <ac:chgData name="Daniel Schwarz" userId="5bb35bb8-905a-4742-88d9-33d9089732e7" providerId="ADAL" clId="{7C7CB3B3-4163-4F6A-976B-5EC129C1277E}" dt="2021-02-20T07:42:11.046" v="565" actId="1076"/>
          <ac:spMkLst>
            <pc:docMk/>
            <pc:sldMk cId="3776673052" sldId="495"/>
            <ac:spMk id="111" creationId="{65F48A10-31F3-49AD-82D7-B9957C8C3DCB}"/>
          </ac:spMkLst>
        </pc:spChg>
        <pc:spChg chg="add mod">
          <ac:chgData name="Daniel Schwarz" userId="5bb35bb8-905a-4742-88d9-33d9089732e7" providerId="ADAL" clId="{7C7CB3B3-4163-4F6A-976B-5EC129C1277E}" dt="2021-02-20T11:48:46.023" v="627" actId="1076"/>
          <ac:spMkLst>
            <pc:docMk/>
            <pc:sldMk cId="3776673052" sldId="495"/>
            <ac:spMk id="115" creationId="{7B7BAF96-CF30-487F-A563-9FB3DC4CD617}"/>
          </ac:spMkLst>
        </pc:spChg>
        <pc:spChg chg="add mod">
          <ac:chgData name="Daniel Schwarz" userId="5bb35bb8-905a-4742-88d9-33d9089732e7" providerId="ADAL" clId="{7C7CB3B3-4163-4F6A-976B-5EC129C1277E}" dt="2021-02-20T07:43:23.706" v="582" actId="1076"/>
          <ac:spMkLst>
            <pc:docMk/>
            <pc:sldMk cId="3776673052" sldId="495"/>
            <ac:spMk id="119" creationId="{64AFE007-2DDD-4202-9972-23BE5CF4255B}"/>
          </ac:spMkLst>
        </pc:spChg>
        <pc:grpChg chg="add mod">
          <ac:chgData name="Daniel Schwarz" userId="5bb35bb8-905a-4742-88d9-33d9089732e7" providerId="ADAL" clId="{7C7CB3B3-4163-4F6A-976B-5EC129C1277E}" dt="2021-02-20T07:42:08.440" v="564" actId="1076"/>
          <ac:grpSpMkLst>
            <pc:docMk/>
            <pc:sldMk cId="3776673052" sldId="495"/>
            <ac:grpSpMk id="2" creationId="{00FF3EEA-5859-41E3-A89A-25E310B1FCED}"/>
          </ac:grpSpMkLst>
        </pc:grpChg>
        <pc:grpChg chg="add mod">
          <ac:chgData name="Daniel Schwarz" userId="5bb35bb8-905a-4742-88d9-33d9089732e7" providerId="ADAL" clId="{7C7CB3B3-4163-4F6A-976B-5EC129C1277E}" dt="2021-02-20T07:42:08.440" v="564" actId="1076"/>
          <ac:grpSpMkLst>
            <pc:docMk/>
            <pc:sldMk cId="3776673052" sldId="495"/>
            <ac:grpSpMk id="7" creationId="{99B5385A-1118-4402-AA08-7A288D649CC0}"/>
          </ac:grpSpMkLst>
        </pc:grpChg>
        <pc:grpChg chg="add mod">
          <ac:chgData name="Daniel Schwarz" userId="5bb35bb8-905a-4742-88d9-33d9089732e7" providerId="ADAL" clId="{7C7CB3B3-4163-4F6A-976B-5EC129C1277E}" dt="2021-02-20T07:42:08.440" v="564" actId="1076"/>
          <ac:grpSpMkLst>
            <pc:docMk/>
            <pc:sldMk cId="3776673052" sldId="495"/>
            <ac:grpSpMk id="24" creationId="{9CC9A175-3F8C-4B76-BD7E-86DE1DB9F5B8}"/>
          </ac:grpSpMkLst>
        </pc:grpChg>
        <pc:grpChg chg="mod">
          <ac:chgData name="Daniel Schwarz" userId="5bb35bb8-905a-4742-88d9-33d9089732e7" providerId="ADAL" clId="{7C7CB3B3-4163-4F6A-976B-5EC129C1277E}" dt="2021-02-20T07:36:52.377" v="508"/>
          <ac:grpSpMkLst>
            <pc:docMk/>
            <pc:sldMk cId="3776673052" sldId="495"/>
            <ac:grpSpMk id="25" creationId="{8E758133-6157-43E6-AB75-E9DA59D0725D}"/>
          </ac:grpSpMkLst>
        </pc:grpChg>
        <pc:grpChg chg="add mod">
          <ac:chgData name="Daniel Schwarz" userId="5bb35bb8-905a-4742-88d9-33d9089732e7" providerId="ADAL" clId="{7C7CB3B3-4163-4F6A-976B-5EC129C1277E}" dt="2021-02-20T07:42:08.440" v="564" actId="1076"/>
          <ac:grpSpMkLst>
            <pc:docMk/>
            <pc:sldMk cId="3776673052" sldId="495"/>
            <ac:grpSpMk id="39" creationId="{63131CCC-7923-4FD2-AA9B-9A16B4F55047}"/>
          </ac:grpSpMkLst>
        </pc:grpChg>
        <pc:grpChg chg="add mod">
          <ac:chgData name="Daniel Schwarz" userId="5bb35bb8-905a-4742-88d9-33d9089732e7" providerId="ADAL" clId="{7C7CB3B3-4163-4F6A-976B-5EC129C1277E}" dt="2021-02-20T07:39:12.338" v="512" actId="1076"/>
          <ac:grpSpMkLst>
            <pc:docMk/>
            <pc:sldMk cId="3776673052" sldId="495"/>
            <ac:grpSpMk id="48" creationId="{C82C5E14-BF19-4934-84A7-3F168171493F}"/>
          </ac:grpSpMkLst>
        </pc:grpChg>
        <pc:grpChg chg="mod">
          <ac:chgData name="Daniel Schwarz" userId="5bb35bb8-905a-4742-88d9-33d9089732e7" providerId="ADAL" clId="{7C7CB3B3-4163-4F6A-976B-5EC129C1277E}" dt="2021-02-20T07:36:58.021" v="509"/>
          <ac:grpSpMkLst>
            <pc:docMk/>
            <pc:sldMk cId="3776673052" sldId="495"/>
            <ac:grpSpMk id="49" creationId="{7DDDCF17-27C6-4145-85FF-36004C67C96A}"/>
          </ac:grpSpMkLst>
        </pc:grpChg>
        <pc:grpChg chg="mod">
          <ac:chgData name="Daniel Schwarz" userId="5bb35bb8-905a-4742-88d9-33d9089732e7" providerId="ADAL" clId="{7C7CB3B3-4163-4F6A-976B-5EC129C1277E}" dt="2021-02-20T07:36:58.021" v="509"/>
          <ac:grpSpMkLst>
            <pc:docMk/>
            <pc:sldMk cId="3776673052" sldId="495"/>
            <ac:grpSpMk id="50" creationId="{E38E0E08-F68F-49A9-9410-4393EDA14E93}"/>
          </ac:grpSpMkLst>
        </pc:grpChg>
        <pc:grpChg chg="mod">
          <ac:chgData name="Daniel Schwarz" userId="5bb35bb8-905a-4742-88d9-33d9089732e7" providerId="ADAL" clId="{7C7CB3B3-4163-4F6A-976B-5EC129C1277E}" dt="2021-02-20T07:36:58.021" v="509"/>
          <ac:grpSpMkLst>
            <pc:docMk/>
            <pc:sldMk cId="3776673052" sldId="495"/>
            <ac:grpSpMk id="54" creationId="{E056BD22-4713-4773-93FF-880E9EFAB49C}"/>
          </ac:grpSpMkLst>
        </pc:grpChg>
        <pc:grpChg chg="mod">
          <ac:chgData name="Daniel Schwarz" userId="5bb35bb8-905a-4742-88d9-33d9089732e7" providerId="ADAL" clId="{7C7CB3B3-4163-4F6A-976B-5EC129C1277E}" dt="2021-02-20T07:36:58.021" v="509"/>
          <ac:grpSpMkLst>
            <pc:docMk/>
            <pc:sldMk cId="3776673052" sldId="495"/>
            <ac:grpSpMk id="55" creationId="{88CE8BBB-EBBD-4B78-BCD8-4ED8C67762DE}"/>
          </ac:grpSpMkLst>
        </pc:grpChg>
        <pc:grpChg chg="mod">
          <ac:chgData name="Daniel Schwarz" userId="5bb35bb8-905a-4742-88d9-33d9089732e7" providerId="ADAL" clId="{7C7CB3B3-4163-4F6A-976B-5EC129C1277E}" dt="2021-02-20T07:36:58.021" v="509"/>
          <ac:grpSpMkLst>
            <pc:docMk/>
            <pc:sldMk cId="3776673052" sldId="495"/>
            <ac:grpSpMk id="58" creationId="{04BBAC80-CC07-4309-A2CB-2826E21DAF37}"/>
          </ac:grpSpMkLst>
        </pc:grpChg>
        <pc:grpChg chg="add mod">
          <ac:chgData name="Daniel Schwarz" userId="5bb35bb8-905a-4742-88d9-33d9089732e7" providerId="ADAL" clId="{7C7CB3B3-4163-4F6A-976B-5EC129C1277E}" dt="2021-02-20T07:37:02.937" v="510"/>
          <ac:grpSpMkLst>
            <pc:docMk/>
            <pc:sldMk cId="3776673052" sldId="495"/>
            <ac:grpSpMk id="77" creationId="{47B2AF09-7405-4376-B7B3-81A9E29A501E}"/>
          </ac:grpSpMkLst>
        </pc:grpChg>
        <pc:grpChg chg="mod">
          <ac:chgData name="Daniel Schwarz" userId="5bb35bb8-905a-4742-88d9-33d9089732e7" providerId="ADAL" clId="{7C7CB3B3-4163-4F6A-976B-5EC129C1277E}" dt="2021-02-20T07:37:02.937" v="510"/>
          <ac:grpSpMkLst>
            <pc:docMk/>
            <pc:sldMk cId="3776673052" sldId="495"/>
            <ac:grpSpMk id="81" creationId="{A828D78D-3F89-42DF-A770-7142D2DC1B45}"/>
          </ac:grpSpMkLst>
        </pc:grpChg>
        <pc:grpChg chg="mod">
          <ac:chgData name="Daniel Schwarz" userId="5bb35bb8-905a-4742-88d9-33d9089732e7" providerId="ADAL" clId="{7C7CB3B3-4163-4F6A-976B-5EC129C1277E}" dt="2021-02-20T07:40:14.259" v="529"/>
          <ac:grpSpMkLst>
            <pc:docMk/>
            <pc:sldMk cId="3776673052" sldId="495"/>
            <ac:grpSpMk id="101" creationId="{812855BE-04E8-4402-8D28-8BDEB105C3B6}"/>
          </ac:grpSpMkLst>
        </pc:grpChg>
        <pc:grpChg chg="mod">
          <ac:chgData name="Daniel Schwarz" userId="5bb35bb8-905a-4742-88d9-33d9089732e7" providerId="ADAL" clId="{7C7CB3B3-4163-4F6A-976B-5EC129C1277E}" dt="2021-02-20T07:40:32.980" v="541"/>
          <ac:grpSpMkLst>
            <pc:docMk/>
            <pc:sldMk cId="3776673052" sldId="495"/>
            <ac:grpSpMk id="108" creationId="{06E19558-4D67-47D4-BA1C-8D4ECF343F05}"/>
          </ac:grpSpMkLst>
        </pc:grpChg>
        <pc:grpChg chg="add mod">
          <ac:chgData name="Daniel Schwarz" userId="5bb35bb8-905a-4742-88d9-33d9089732e7" providerId="ADAL" clId="{7C7CB3B3-4163-4F6A-976B-5EC129C1277E}" dt="2021-02-20T07:42:32.906" v="568" actId="1076"/>
          <ac:grpSpMkLst>
            <pc:docMk/>
            <pc:sldMk cId="3776673052" sldId="495"/>
            <ac:grpSpMk id="112" creationId="{55534805-9388-4FAB-9E8F-54D56A2C0972}"/>
          </ac:grpSpMkLst>
        </pc:grpChg>
        <pc:grpChg chg="add mod">
          <ac:chgData name="Daniel Schwarz" userId="5bb35bb8-905a-4742-88d9-33d9089732e7" providerId="ADAL" clId="{7C7CB3B3-4163-4F6A-976B-5EC129C1277E}" dt="2021-02-20T07:43:19.993" v="581" actId="688"/>
          <ac:grpSpMkLst>
            <pc:docMk/>
            <pc:sldMk cId="3776673052" sldId="495"/>
            <ac:grpSpMk id="116" creationId="{950963DF-3B14-4FF4-83A7-CBBC326B4C4F}"/>
          </ac:grpSpMkLst>
        </pc:grpChg>
        <pc:inkChg chg="mod">
          <ac:chgData name="Daniel Schwarz" userId="5bb35bb8-905a-4742-88d9-33d9089732e7" providerId="ADAL" clId="{7C7CB3B3-4163-4F6A-976B-5EC129C1277E}" dt="2021-02-20T07:36:52.377" v="508"/>
          <ac:inkMkLst>
            <pc:docMk/>
            <pc:sldMk cId="3776673052" sldId="495"/>
            <ac:inkMk id="3" creationId="{B303B415-FAC0-49A1-8F19-9361337A6968}"/>
          </ac:inkMkLst>
        </pc:inkChg>
        <pc:inkChg chg="mod">
          <ac:chgData name="Daniel Schwarz" userId="5bb35bb8-905a-4742-88d9-33d9089732e7" providerId="ADAL" clId="{7C7CB3B3-4163-4F6A-976B-5EC129C1277E}" dt="2021-02-20T07:36:52.377" v="508"/>
          <ac:inkMkLst>
            <pc:docMk/>
            <pc:sldMk cId="3776673052" sldId="495"/>
            <ac:inkMk id="4" creationId="{95E39214-CA55-4AB4-B1D4-A788EB9EED44}"/>
          </ac:inkMkLst>
        </pc:inkChg>
        <pc:inkChg chg="mod">
          <ac:chgData name="Daniel Schwarz" userId="5bb35bb8-905a-4742-88d9-33d9089732e7" providerId="ADAL" clId="{7C7CB3B3-4163-4F6A-976B-5EC129C1277E}" dt="2021-02-20T07:36:52.377" v="508"/>
          <ac:inkMkLst>
            <pc:docMk/>
            <pc:sldMk cId="3776673052" sldId="495"/>
            <ac:inkMk id="5" creationId="{9146BD34-6558-403E-A4B5-C31BDB0AF57C}"/>
          </ac:inkMkLst>
        </pc:inkChg>
        <pc:inkChg chg="mod">
          <ac:chgData name="Daniel Schwarz" userId="5bb35bb8-905a-4742-88d9-33d9089732e7" providerId="ADAL" clId="{7C7CB3B3-4163-4F6A-976B-5EC129C1277E}" dt="2021-02-20T07:36:52.377" v="508"/>
          <ac:inkMkLst>
            <pc:docMk/>
            <pc:sldMk cId="3776673052" sldId="495"/>
            <ac:inkMk id="6" creationId="{2FA91EAC-0BD9-464B-94F9-942D6CFDD7C8}"/>
          </ac:inkMkLst>
        </pc:inkChg>
        <pc:inkChg chg="mod">
          <ac:chgData name="Daniel Schwarz" userId="5bb35bb8-905a-4742-88d9-33d9089732e7" providerId="ADAL" clId="{7C7CB3B3-4163-4F6A-976B-5EC129C1277E}" dt="2021-02-20T07:36:52.377" v="508"/>
          <ac:inkMkLst>
            <pc:docMk/>
            <pc:sldMk cId="3776673052" sldId="495"/>
            <ac:inkMk id="8" creationId="{5AAE0C7F-B394-4486-9AF9-85E92D6E2CCF}"/>
          </ac:inkMkLst>
        </pc:inkChg>
        <pc:inkChg chg="mod">
          <ac:chgData name="Daniel Schwarz" userId="5bb35bb8-905a-4742-88d9-33d9089732e7" providerId="ADAL" clId="{7C7CB3B3-4163-4F6A-976B-5EC129C1277E}" dt="2021-02-20T07:36:52.377" v="508"/>
          <ac:inkMkLst>
            <pc:docMk/>
            <pc:sldMk cId="3776673052" sldId="495"/>
            <ac:inkMk id="9" creationId="{B97E3C58-CBC9-43BD-A896-5A3AD474C1C5}"/>
          </ac:inkMkLst>
        </pc:inkChg>
        <pc:inkChg chg="mod">
          <ac:chgData name="Daniel Schwarz" userId="5bb35bb8-905a-4742-88d9-33d9089732e7" providerId="ADAL" clId="{7C7CB3B3-4163-4F6A-976B-5EC129C1277E}" dt="2021-02-20T07:36:52.377" v="508"/>
          <ac:inkMkLst>
            <pc:docMk/>
            <pc:sldMk cId="3776673052" sldId="495"/>
            <ac:inkMk id="10" creationId="{4F2B775D-F444-46DC-8DE0-3221E86D6183}"/>
          </ac:inkMkLst>
        </pc:inkChg>
        <pc:inkChg chg="mod">
          <ac:chgData name="Daniel Schwarz" userId="5bb35bb8-905a-4742-88d9-33d9089732e7" providerId="ADAL" clId="{7C7CB3B3-4163-4F6A-976B-5EC129C1277E}" dt="2021-02-20T07:36:52.377" v="508"/>
          <ac:inkMkLst>
            <pc:docMk/>
            <pc:sldMk cId="3776673052" sldId="495"/>
            <ac:inkMk id="11" creationId="{A5F886F7-5657-4568-BB33-6214F0AA4C1B}"/>
          </ac:inkMkLst>
        </pc:inkChg>
        <pc:inkChg chg="mod">
          <ac:chgData name="Daniel Schwarz" userId="5bb35bb8-905a-4742-88d9-33d9089732e7" providerId="ADAL" clId="{7C7CB3B3-4163-4F6A-976B-5EC129C1277E}" dt="2021-02-20T07:36:52.377" v="508"/>
          <ac:inkMkLst>
            <pc:docMk/>
            <pc:sldMk cId="3776673052" sldId="495"/>
            <ac:inkMk id="12" creationId="{C76DE24B-0F32-49DF-9762-DB0B2C34505A}"/>
          </ac:inkMkLst>
        </pc:inkChg>
        <pc:inkChg chg="mod">
          <ac:chgData name="Daniel Schwarz" userId="5bb35bb8-905a-4742-88d9-33d9089732e7" providerId="ADAL" clId="{7C7CB3B3-4163-4F6A-976B-5EC129C1277E}" dt="2021-02-20T07:36:52.377" v="508"/>
          <ac:inkMkLst>
            <pc:docMk/>
            <pc:sldMk cId="3776673052" sldId="495"/>
            <ac:inkMk id="13" creationId="{A239D5BC-DE0A-4480-8563-67E6FC7B1AF1}"/>
          </ac:inkMkLst>
        </pc:inkChg>
        <pc:inkChg chg="mod">
          <ac:chgData name="Daniel Schwarz" userId="5bb35bb8-905a-4742-88d9-33d9089732e7" providerId="ADAL" clId="{7C7CB3B3-4163-4F6A-976B-5EC129C1277E}" dt="2021-02-20T07:36:52.377" v="508"/>
          <ac:inkMkLst>
            <pc:docMk/>
            <pc:sldMk cId="3776673052" sldId="495"/>
            <ac:inkMk id="14" creationId="{CE1687CB-2F2E-49BD-A722-E63BC5DC2D53}"/>
          </ac:inkMkLst>
        </pc:inkChg>
        <pc:inkChg chg="mod">
          <ac:chgData name="Daniel Schwarz" userId="5bb35bb8-905a-4742-88d9-33d9089732e7" providerId="ADAL" clId="{7C7CB3B3-4163-4F6A-976B-5EC129C1277E}" dt="2021-02-20T07:36:52.377" v="508"/>
          <ac:inkMkLst>
            <pc:docMk/>
            <pc:sldMk cId="3776673052" sldId="495"/>
            <ac:inkMk id="15" creationId="{EFACDE1D-3233-4A9E-A435-041952B8BD0B}"/>
          </ac:inkMkLst>
        </pc:inkChg>
        <pc:inkChg chg="mod">
          <ac:chgData name="Daniel Schwarz" userId="5bb35bb8-905a-4742-88d9-33d9089732e7" providerId="ADAL" clId="{7C7CB3B3-4163-4F6A-976B-5EC129C1277E}" dt="2021-02-20T07:36:52.377" v="508"/>
          <ac:inkMkLst>
            <pc:docMk/>
            <pc:sldMk cId="3776673052" sldId="495"/>
            <ac:inkMk id="16" creationId="{F9F64D10-4B79-4B64-A6A0-FB57C5BE8909}"/>
          </ac:inkMkLst>
        </pc:inkChg>
        <pc:inkChg chg="mod">
          <ac:chgData name="Daniel Schwarz" userId="5bb35bb8-905a-4742-88d9-33d9089732e7" providerId="ADAL" clId="{7C7CB3B3-4163-4F6A-976B-5EC129C1277E}" dt="2021-02-20T07:36:52.377" v="508"/>
          <ac:inkMkLst>
            <pc:docMk/>
            <pc:sldMk cId="3776673052" sldId="495"/>
            <ac:inkMk id="17" creationId="{8365EBA2-151F-4F1F-8D67-4888FAFCEB23}"/>
          </ac:inkMkLst>
        </pc:inkChg>
        <pc:inkChg chg="mod">
          <ac:chgData name="Daniel Schwarz" userId="5bb35bb8-905a-4742-88d9-33d9089732e7" providerId="ADAL" clId="{7C7CB3B3-4163-4F6A-976B-5EC129C1277E}" dt="2021-02-20T07:36:52.377" v="508"/>
          <ac:inkMkLst>
            <pc:docMk/>
            <pc:sldMk cId="3776673052" sldId="495"/>
            <ac:inkMk id="18" creationId="{CDA7A1B1-2824-4864-BA98-8054256C7C5B}"/>
          </ac:inkMkLst>
        </pc:inkChg>
        <pc:inkChg chg="mod">
          <ac:chgData name="Daniel Schwarz" userId="5bb35bb8-905a-4742-88d9-33d9089732e7" providerId="ADAL" clId="{7C7CB3B3-4163-4F6A-976B-5EC129C1277E}" dt="2021-02-20T07:36:52.377" v="508"/>
          <ac:inkMkLst>
            <pc:docMk/>
            <pc:sldMk cId="3776673052" sldId="495"/>
            <ac:inkMk id="19" creationId="{4A5FC04D-4E3D-4DE1-943B-54E1A923665C}"/>
          </ac:inkMkLst>
        </pc:inkChg>
        <pc:inkChg chg="mod">
          <ac:chgData name="Daniel Schwarz" userId="5bb35bb8-905a-4742-88d9-33d9089732e7" providerId="ADAL" clId="{7C7CB3B3-4163-4F6A-976B-5EC129C1277E}" dt="2021-02-20T07:36:52.377" v="508"/>
          <ac:inkMkLst>
            <pc:docMk/>
            <pc:sldMk cId="3776673052" sldId="495"/>
            <ac:inkMk id="20" creationId="{0895C333-EF1F-4B05-BB08-4C2B0C2C2798}"/>
          </ac:inkMkLst>
        </pc:inkChg>
        <pc:inkChg chg="mod">
          <ac:chgData name="Daniel Schwarz" userId="5bb35bb8-905a-4742-88d9-33d9089732e7" providerId="ADAL" clId="{7C7CB3B3-4163-4F6A-976B-5EC129C1277E}" dt="2021-02-20T07:36:52.377" v="508"/>
          <ac:inkMkLst>
            <pc:docMk/>
            <pc:sldMk cId="3776673052" sldId="495"/>
            <ac:inkMk id="21" creationId="{4EB21C98-644C-45AE-AFE5-ED323C855F27}"/>
          </ac:inkMkLst>
        </pc:inkChg>
        <pc:inkChg chg="mod">
          <ac:chgData name="Daniel Schwarz" userId="5bb35bb8-905a-4742-88d9-33d9089732e7" providerId="ADAL" clId="{7C7CB3B3-4163-4F6A-976B-5EC129C1277E}" dt="2021-02-20T07:36:52.377" v="508"/>
          <ac:inkMkLst>
            <pc:docMk/>
            <pc:sldMk cId="3776673052" sldId="495"/>
            <ac:inkMk id="22" creationId="{7B82C9D1-8ADA-48E0-8BFE-39DEACD13EA6}"/>
          </ac:inkMkLst>
        </pc:inkChg>
        <pc:inkChg chg="mod">
          <ac:chgData name="Daniel Schwarz" userId="5bb35bb8-905a-4742-88d9-33d9089732e7" providerId="ADAL" clId="{7C7CB3B3-4163-4F6A-976B-5EC129C1277E}" dt="2021-02-20T07:36:52.377" v="508"/>
          <ac:inkMkLst>
            <pc:docMk/>
            <pc:sldMk cId="3776673052" sldId="495"/>
            <ac:inkMk id="23" creationId="{D87F8B73-6C77-4146-8FFE-170F12BFA4DE}"/>
          </ac:inkMkLst>
        </pc:inkChg>
        <pc:inkChg chg="mod">
          <ac:chgData name="Daniel Schwarz" userId="5bb35bb8-905a-4742-88d9-33d9089732e7" providerId="ADAL" clId="{7C7CB3B3-4163-4F6A-976B-5EC129C1277E}" dt="2021-02-20T07:36:52.377" v="508"/>
          <ac:inkMkLst>
            <pc:docMk/>
            <pc:sldMk cId="3776673052" sldId="495"/>
            <ac:inkMk id="26" creationId="{08E4F2AF-B0C1-4313-9EF4-034055174928}"/>
          </ac:inkMkLst>
        </pc:inkChg>
        <pc:inkChg chg="mod">
          <ac:chgData name="Daniel Schwarz" userId="5bb35bb8-905a-4742-88d9-33d9089732e7" providerId="ADAL" clId="{7C7CB3B3-4163-4F6A-976B-5EC129C1277E}" dt="2021-02-20T07:36:52.377" v="508"/>
          <ac:inkMkLst>
            <pc:docMk/>
            <pc:sldMk cId="3776673052" sldId="495"/>
            <ac:inkMk id="27" creationId="{02D9B222-E370-4EEC-80C1-C9CFE1FD08FA}"/>
          </ac:inkMkLst>
        </pc:inkChg>
        <pc:inkChg chg="mod">
          <ac:chgData name="Daniel Schwarz" userId="5bb35bb8-905a-4742-88d9-33d9089732e7" providerId="ADAL" clId="{7C7CB3B3-4163-4F6A-976B-5EC129C1277E}" dt="2021-02-20T07:36:52.377" v="508"/>
          <ac:inkMkLst>
            <pc:docMk/>
            <pc:sldMk cId="3776673052" sldId="495"/>
            <ac:inkMk id="28" creationId="{ACE89076-FBC2-4D45-B925-E3936605ABA2}"/>
          </ac:inkMkLst>
        </pc:inkChg>
        <pc:inkChg chg="mod">
          <ac:chgData name="Daniel Schwarz" userId="5bb35bb8-905a-4742-88d9-33d9089732e7" providerId="ADAL" clId="{7C7CB3B3-4163-4F6A-976B-5EC129C1277E}" dt="2021-02-20T07:36:52.377" v="508"/>
          <ac:inkMkLst>
            <pc:docMk/>
            <pc:sldMk cId="3776673052" sldId="495"/>
            <ac:inkMk id="29" creationId="{DA4AB626-7C64-4C59-B769-A13613CE246E}"/>
          </ac:inkMkLst>
        </pc:inkChg>
        <pc:inkChg chg="mod">
          <ac:chgData name="Daniel Schwarz" userId="5bb35bb8-905a-4742-88d9-33d9089732e7" providerId="ADAL" clId="{7C7CB3B3-4163-4F6A-976B-5EC129C1277E}" dt="2021-02-20T07:36:52.377" v="508"/>
          <ac:inkMkLst>
            <pc:docMk/>
            <pc:sldMk cId="3776673052" sldId="495"/>
            <ac:inkMk id="30" creationId="{80ECEE7D-2A1F-4544-AE7F-1792CB58E604}"/>
          </ac:inkMkLst>
        </pc:inkChg>
        <pc:inkChg chg="mod">
          <ac:chgData name="Daniel Schwarz" userId="5bb35bb8-905a-4742-88d9-33d9089732e7" providerId="ADAL" clId="{7C7CB3B3-4163-4F6A-976B-5EC129C1277E}" dt="2021-02-20T07:36:52.377" v="508"/>
          <ac:inkMkLst>
            <pc:docMk/>
            <pc:sldMk cId="3776673052" sldId="495"/>
            <ac:inkMk id="31" creationId="{F030ACF5-3A97-49A7-A1A1-35BB62487653}"/>
          </ac:inkMkLst>
        </pc:inkChg>
        <pc:inkChg chg="mod">
          <ac:chgData name="Daniel Schwarz" userId="5bb35bb8-905a-4742-88d9-33d9089732e7" providerId="ADAL" clId="{7C7CB3B3-4163-4F6A-976B-5EC129C1277E}" dt="2021-02-20T07:36:52.377" v="508"/>
          <ac:inkMkLst>
            <pc:docMk/>
            <pc:sldMk cId="3776673052" sldId="495"/>
            <ac:inkMk id="32" creationId="{56D5D614-D0F4-4A77-B019-A4CA7CBDCB12}"/>
          </ac:inkMkLst>
        </pc:inkChg>
        <pc:inkChg chg="mod">
          <ac:chgData name="Daniel Schwarz" userId="5bb35bb8-905a-4742-88d9-33d9089732e7" providerId="ADAL" clId="{7C7CB3B3-4163-4F6A-976B-5EC129C1277E}" dt="2021-02-20T07:36:52.377" v="508"/>
          <ac:inkMkLst>
            <pc:docMk/>
            <pc:sldMk cId="3776673052" sldId="495"/>
            <ac:inkMk id="33" creationId="{0C8AF794-9A91-4CC6-B39D-47BFA5DA12A3}"/>
          </ac:inkMkLst>
        </pc:inkChg>
        <pc:inkChg chg="mod">
          <ac:chgData name="Daniel Schwarz" userId="5bb35bb8-905a-4742-88d9-33d9089732e7" providerId="ADAL" clId="{7C7CB3B3-4163-4F6A-976B-5EC129C1277E}" dt="2021-02-20T07:36:52.377" v="508"/>
          <ac:inkMkLst>
            <pc:docMk/>
            <pc:sldMk cId="3776673052" sldId="495"/>
            <ac:inkMk id="34" creationId="{D985AD82-51A9-4500-8D3A-C37E88A15477}"/>
          </ac:inkMkLst>
        </pc:inkChg>
        <pc:inkChg chg="mod">
          <ac:chgData name="Daniel Schwarz" userId="5bb35bb8-905a-4742-88d9-33d9089732e7" providerId="ADAL" clId="{7C7CB3B3-4163-4F6A-976B-5EC129C1277E}" dt="2021-02-20T07:36:52.377" v="508"/>
          <ac:inkMkLst>
            <pc:docMk/>
            <pc:sldMk cId="3776673052" sldId="495"/>
            <ac:inkMk id="35" creationId="{C1C0B038-F409-449F-B334-1D0EDB41FE80}"/>
          </ac:inkMkLst>
        </pc:inkChg>
        <pc:inkChg chg="mod">
          <ac:chgData name="Daniel Schwarz" userId="5bb35bb8-905a-4742-88d9-33d9089732e7" providerId="ADAL" clId="{7C7CB3B3-4163-4F6A-976B-5EC129C1277E}" dt="2021-02-20T07:36:52.377" v="508"/>
          <ac:inkMkLst>
            <pc:docMk/>
            <pc:sldMk cId="3776673052" sldId="495"/>
            <ac:inkMk id="36" creationId="{5BB8FABF-56AC-470D-8358-CB71D144BC6D}"/>
          </ac:inkMkLst>
        </pc:inkChg>
        <pc:inkChg chg="mod">
          <ac:chgData name="Daniel Schwarz" userId="5bb35bb8-905a-4742-88d9-33d9089732e7" providerId="ADAL" clId="{7C7CB3B3-4163-4F6A-976B-5EC129C1277E}" dt="2021-02-20T07:36:52.377" v="508"/>
          <ac:inkMkLst>
            <pc:docMk/>
            <pc:sldMk cId="3776673052" sldId="495"/>
            <ac:inkMk id="37" creationId="{85DD11AB-AE66-4D14-A1AE-8FDB1D56703C}"/>
          </ac:inkMkLst>
        </pc:inkChg>
        <pc:inkChg chg="mod">
          <ac:chgData name="Daniel Schwarz" userId="5bb35bb8-905a-4742-88d9-33d9089732e7" providerId="ADAL" clId="{7C7CB3B3-4163-4F6A-976B-5EC129C1277E}" dt="2021-02-20T07:36:52.377" v="508"/>
          <ac:inkMkLst>
            <pc:docMk/>
            <pc:sldMk cId="3776673052" sldId="495"/>
            <ac:inkMk id="38" creationId="{6F1A6CB4-EAE3-4603-8971-09C8A90D18F8}"/>
          </ac:inkMkLst>
        </pc:inkChg>
        <pc:inkChg chg="mod">
          <ac:chgData name="Daniel Schwarz" userId="5bb35bb8-905a-4742-88d9-33d9089732e7" providerId="ADAL" clId="{7C7CB3B3-4163-4F6A-976B-5EC129C1277E}" dt="2021-02-20T07:36:52.377" v="508"/>
          <ac:inkMkLst>
            <pc:docMk/>
            <pc:sldMk cId="3776673052" sldId="495"/>
            <ac:inkMk id="40" creationId="{66650ADF-28C7-4236-97EA-51666635176B}"/>
          </ac:inkMkLst>
        </pc:inkChg>
        <pc:inkChg chg="mod">
          <ac:chgData name="Daniel Schwarz" userId="5bb35bb8-905a-4742-88d9-33d9089732e7" providerId="ADAL" clId="{7C7CB3B3-4163-4F6A-976B-5EC129C1277E}" dt="2021-02-20T07:36:52.377" v="508"/>
          <ac:inkMkLst>
            <pc:docMk/>
            <pc:sldMk cId="3776673052" sldId="495"/>
            <ac:inkMk id="41" creationId="{78B95089-8273-4C58-95BA-D63BFDF6D71D}"/>
          </ac:inkMkLst>
        </pc:inkChg>
        <pc:inkChg chg="mod">
          <ac:chgData name="Daniel Schwarz" userId="5bb35bb8-905a-4742-88d9-33d9089732e7" providerId="ADAL" clId="{7C7CB3B3-4163-4F6A-976B-5EC129C1277E}" dt="2021-02-20T07:36:52.377" v="508"/>
          <ac:inkMkLst>
            <pc:docMk/>
            <pc:sldMk cId="3776673052" sldId="495"/>
            <ac:inkMk id="42" creationId="{18C959C7-324F-4A64-BB77-1B8DB2168B9A}"/>
          </ac:inkMkLst>
        </pc:inkChg>
        <pc:inkChg chg="mod">
          <ac:chgData name="Daniel Schwarz" userId="5bb35bb8-905a-4742-88d9-33d9089732e7" providerId="ADAL" clId="{7C7CB3B3-4163-4F6A-976B-5EC129C1277E}" dt="2021-02-20T07:36:52.377" v="508"/>
          <ac:inkMkLst>
            <pc:docMk/>
            <pc:sldMk cId="3776673052" sldId="495"/>
            <ac:inkMk id="43" creationId="{13764C5B-A55C-40AF-9338-AE07CF0DFF37}"/>
          </ac:inkMkLst>
        </pc:inkChg>
        <pc:inkChg chg="mod">
          <ac:chgData name="Daniel Schwarz" userId="5bb35bb8-905a-4742-88d9-33d9089732e7" providerId="ADAL" clId="{7C7CB3B3-4163-4F6A-976B-5EC129C1277E}" dt="2021-02-20T07:36:52.377" v="508"/>
          <ac:inkMkLst>
            <pc:docMk/>
            <pc:sldMk cId="3776673052" sldId="495"/>
            <ac:inkMk id="44" creationId="{85DCCCFF-F895-4DBB-A2B6-1CFF36B7E5FA}"/>
          </ac:inkMkLst>
        </pc:inkChg>
        <pc:inkChg chg="mod">
          <ac:chgData name="Daniel Schwarz" userId="5bb35bb8-905a-4742-88d9-33d9089732e7" providerId="ADAL" clId="{7C7CB3B3-4163-4F6A-976B-5EC129C1277E}" dt="2021-02-20T07:36:52.377" v="508"/>
          <ac:inkMkLst>
            <pc:docMk/>
            <pc:sldMk cId="3776673052" sldId="495"/>
            <ac:inkMk id="45" creationId="{2AC3C377-63C0-4748-8584-B68DEAE1B871}"/>
          </ac:inkMkLst>
        </pc:inkChg>
        <pc:inkChg chg="mod">
          <ac:chgData name="Daniel Schwarz" userId="5bb35bb8-905a-4742-88d9-33d9089732e7" providerId="ADAL" clId="{7C7CB3B3-4163-4F6A-976B-5EC129C1277E}" dt="2021-02-20T07:36:52.377" v="508"/>
          <ac:inkMkLst>
            <pc:docMk/>
            <pc:sldMk cId="3776673052" sldId="495"/>
            <ac:inkMk id="46" creationId="{B37E5F72-F5A5-4BC4-83F9-64FC5B5AD591}"/>
          </ac:inkMkLst>
        </pc:inkChg>
        <pc:inkChg chg="mod">
          <ac:chgData name="Daniel Schwarz" userId="5bb35bb8-905a-4742-88d9-33d9089732e7" providerId="ADAL" clId="{7C7CB3B3-4163-4F6A-976B-5EC129C1277E}" dt="2021-02-20T07:36:52.377" v="508"/>
          <ac:inkMkLst>
            <pc:docMk/>
            <pc:sldMk cId="3776673052" sldId="495"/>
            <ac:inkMk id="47" creationId="{C484723B-6393-4531-81BE-E74825436816}"/>
          </ac:inkMkLst>
        </pc:inkChg>
        <pc:inkChg chg="mod">
          <ac:chgData name="Daniel Schwarz" userId="5bb35bb8-905a-4742-88d9-33d9089732e7" providerId="ADAL" clId="{7C7CB3B3-4163-4F6A-976B-5EC129C1277E}" dt="2021-02-20T07:36:58.021" v="509"/>
          <ac:inkMkLst>
            <pc:docMk/>
            <pc:sldMk cId="3776673052" sldId="495"/>
            <ac:inkMk id="51" creationId="{CC59ECAC-3FA9-4FDD-82A6-C1741C8F12C3}"/>
          </ac:inkMkLst>
        </pc:inkChg>
        <pc:inkChg chg="mod">
          <ac:chgData name="Daniel Schwarz" userId="5bb35bb8-905a-4742-88d9-33d9089732e7" providerId="ADAL" clId="{7C7CB3B3-4163-4F6A-976B-5EC129C1277E}" dt="2021-02-20T07:36:58.021" v="509"/>
          <ac:inkMkLst>
            <pc:docMk/>
            <pc:sldMk cId="3776673052" sldId="495"/>
            <ac:inkMk id="52" creationId="{0B00A890-2B70-4AC7-9395-ED621831B4D6}"/>
          </ac:inkMkLst>
        </pc:inkChg>
        <pc:inkChg chg="mod">
          <ac:chgData name="Daniel Schwarz" userId="5bb35bb8-905a-4742-88d9-33d9089732e7" providerId="ADAL" clId="{7C7CB3B3-4163-4F6A-976B-5EC129C1277E}" dt="2021-02-20T07:36:58.021" v="509"/>
          <ac:inkMkLst>
            <pc:docMk/>
            <pc:sldMk cId="3776673052" sldId="495"/>
            <ac:inkMk id="53" creationId="{99AD7C13-AA28-41CF-B713-2985BDE96764}"/>
          </ac:inkMkLst>
        </pc:inkChg>
        <pc:inkChg chg="mod">
          <ac:chgData name="Daniel Schwarz" userId="5bb35bb8-905a-4742-88d9-33d9089732e7" providerId="ADAL" clId="{7C7CB3B3-4163-4F6A-976B-5EC129C1277E}" dt="2021-02-20T07:36:58.021" v="509"/>
          <ac:inkMkLst>
            <pc:docMk/>
            <pc:sldMk cId="3776673052" sldId="495"/>
            <ac:inkMk id="56" creationId="{8F7B99FC-AF92-4971-B660-E4047045A7FE}"/>
          </ac:inkMkLst>
        </pc:inkChg>
        <pc:inkChg chg="mod">
          <ac:chgData name="Daniel Schwarz" userId="5bb35bb8-905a-4742-88d9-33d9089732e7" providerId="ADAL" clId="{7C7CB3B3-4163-4F6A-976B-5EC129C1277E}" dt="2021-02-20T07:36:58.021" v="509"/>
          <ac:inkMkLst>
            <pc:docMk/>
            <pc:sldMk cId="3776673052" sldId="495"/>
            <ac:inkMk id="57" creationId="{79DBFD69-D6F2-4E97-AA1B-A737519140A2}"/>
          </ac:inkMkLst>
        </pc:inkChg>
        <pc:inkChg chg="mod">
          <ac:chgData name="Daniel Schwarz" userId="5bb35bb8-905a-4742-88d9-33d9089732e7" providerId="ADAL" clId="{7C7CB3B3-4163-4F6A-976B-5EC129C1277E}" dt="2021-02-20T07:36:58.021" v="509"/>
          <ac:inkMkLst>
            <pc:docMk/>
            <pc:sldMk cId="3776673052" sldId="495"/>
            <ac:inkMk id="59" creationId="{30157505-E2A9-4D5A-B4E0-A3FE5BB49F93}"/>
          </ac:inkMkLst>
        </pc:inkChg>
        <pc:inkChg chg="mod">
          <ac:chgData name="Daniel Schwarz" userId="5bb35bb8-905a-4742-88d9-33d9089732e7" providerId="ADAL" clId="{7C7CB3B3-4163-4F6A-976B-5EC129C1277E}" dt="2021-02-20T07:36:58.021" v="509"/>
          <ac:inkMkLst>
            <pc:docMk/>
            <pc:sldMk cId="3776673052" sldId="495"/>
            <ac:inkMk id="60" creationId="{1D876BFD-D7B9-4714-9821-3827D851B65B}"/>
          </ac:inkMkLst>
        </pc:inkChg>
        <pc:inkChg chg="mod">
          <ac:chgData name="Daniel Schwarz" userId="5bb35bb8-905a-4742-88d9-33d9089732e7" providerId="ADAL" clId="{7C7CB3B3-4163-4F6A-976B-5EC129C1277E}" dt="2021-02-20T07:36:58.021" v="509"/>
          <ac:inkMkLst>
            <pc:docMk/>
            <pc:sldMk cId="3776673052" sldId="495"/>
            <ac:inkMk id="61" creationId="{3820FEF6-401C-4D80-B7E2-B455A7EE9EE6}"/>
          </ac:inkMkLst>
        </pc:inkChg>
        <pc:inkChg chg="mod">
          <ac:chgData name="Daniel Schwarz" userId="5bb35bb8-905a-4742-88d9-33d9089732e7" providerId="ADAL" clId="{7C7CB3B3-4163-4F6A-976B-5EC129C1277E}" dt="2021-02-20T07:36:58.021" v="509"/>
          <ac:inkMkLst>
            <pc:docMk/>
            <pc:sldMk cId="3776673052" sldId="495"/>
            <ac:inkMk id="62" creationId="{EF0D1A59-D2E0-4F42-BB39-55DA6958996C}"/>
          </ac:inkMkLst>
        </pc:inkChg>
        <pc:inkChg chg="mod">
          <ac:chgData name="Daniel Schwarz" userId="5bb35bb8-905a-4742-88d9-33d9089732e7" providerId="ADAL" clId="{7C7CB3B3-4163-4F6A-976B-5EC129C1277E}" dt="2021-02-20T07:36:58.021" v="509"/>
          <ac:inkMkLst>
            <pc:docMk/>
            <pc:sldMk cId="3776673052" sldId="495"/>
            <ac:inkMk id="63" creationId="{36860731-3A57-4787-B339-528E14D3C468}"/>
          </ac:inkMkLst>
        </pc:inkChg>
        <pc:inkChg chg="mod">
          <ac:chgData name="Daniel Schwarz" userId="5bb35bb8-905a-4742-88d9-33d9089732e7" providerId="ADAL" clId="{7C7CB3B3-4163-4F6A-976B-5EC129C1277E}" dt="2021-02-20T07:36:58.021" v="509"/>
          <ac:inkMkLst>
            <pc:docMk/>
            <pc:sldMk cId="3776673052" sldId="495"/>
            <ac:inkMk id="64" creationId="{251275E1-1A19-4EF9-A3C6-73058279CD3A}"/>
          </ac:inkMkLst>
        </pc:inkChg>
        <pc:inkChg chg="mod">
          <ac:chgData name="Daniel Schwarz" userId="5bb35bb8-905a-4742-88d9-33d9089732e7" providerId="ADAL" clId="{7C7CB3B3-4163-4F6A-976B-5EC129C1277E}" dt="2021-02-20T07:36:58.021" v="509"/>
          <ac:inkMkLst>
            <pc:docMk/>
            <pc:sldMk cId="3776673052" sldId="495"/>
            <ac:inkMk id="65" creationId="{F5DC89FB-6092-4915-83A0-01349E45901F}"/>
          </ac:inkMkLst>
        </pc:inkChg>
        <pc:inkChg chg="mod">
          <ac:chgData name="Daniel Schwarz" userId="5bb35bb8-905a-4742-88d9-33d9089732e7" providerId="ADAL" clId="{7C7CB3B3-4163-4F6A-976B-5EC129C1277E}" dt="2021-02-20T07:36:58.021" v="509"/>
          <ac:inkMkLst>
            <pc:docMk/>
            <pc:sldMk cId="3776673052" sldId="495"/>
            <ac:inkMk id="66" creationId="{C156C6C9-B839-4D35-9A60-040FBEF9BD78}"/>
          </ac:inkMkLst>
        </pc:inkChg>
        <pc:inkChg chg="mod">
          <ac:chgData name="Daniel Schwarz" userId="5bb35bb8-905a-4742-88d9-33d9089732e7" providerId="ADAL" clId="{7C7CB3B3-4163-4F6A-976B-5EC129C1277E}" dt="2021-02-20T07:36:58.021" v="509"/>
          <ac:inkMkLst>
            <pc:docMk/>
            <pc:sldMk cId="3776673052" sldId="495"/>
            <ac:inkMk id="67" creationId="{707B6E17-0959-4379-B21C-FA4A57F32B84}"/>
          </ac:inkMkLst>
        </pc:inkChg>
        <pc:inkChg chg="mod">
          <ac:chgData name="Daniel Schwarz" userId="5bb35bb8-905a-4742-88d9-33d9089732e7" providerId="ADAL" clId="{7C7CB3B3-4163-4F6A-976B-5EC129C1277E}" dt="2021-02-20T07:36:58.021" v="509"/>
          <ac:inkMkLst>
            <pc:docMk/>
            <pc:sldMk cId="3776673052" sldId="495"/>
            <ac:inkMk id="68" creationId="{BA869D16-C359-4B3A-BB8D-2A92C7EB2324}"/>
          </ac:inkMkLst>
        </pc:inkChg>
        <pc:inkChg chg="mod">
          <ac:chgData name="Daniel Schwarz" userId="5bb35bb8-905a-4742-88d9-33d9089732e7" providerId="ADAL" clId="{7C7CB3B3-4163-4F6A-976B-5EC129C1277E}" dt="2021-02-20T07:36:58.021" v="509"/>
          <ac:inkMkLst>
            <pc:docMk/>
            <pc:sldMk cId="3776673052" sldId="495"/>
            <ac:inkMk id="69" creationId="{37F11970-62D8-4910-8FB1-A52B8DAB9397}"/>
          </ac:inkMkLst>
        </pc:inkChg>
        <pc:inkChg chg="mod">
          <ac:chgData name="Daniel Schwarz" userId="5bb35bb8-905a-4742-88d9-33d9089732e7" providerId="ADAL" clId="{7C7CB3B3-4163-4F6A-976B-5EC129C1277E}" dt="2021-02-20T07:36:58.021" v="509"/>
          <ac:inkMkLst>
            <pc:docMk/>
            <pc:sldMk cId="3776673052" sldId="495"/>
            <ac:inkMk id="70" creationId="{54B04C39-1C74-484A-8344-8FCFF8398847}"/>
          </ac:inkMkLst>
        </pc:inkChg>
        <pc:inkChg chg="mod">
          <ac:chgData name="Daniel Schwarz" userId="5bb35bb8-905a-4742-88d9-33d9089732e7" providerId="ADAL" clId="{7C7CB3B3-4163-4F6A-976B-5EC129C1277E}" dt="2021-02-20T07:36:58.021" v="509"/>
          <ac:inkMkLst>
            <pc:docMk/>
            <pc:sldMk cId="3776673052" sldId="495"/>
            <ac:inkMk id="71" creationId="{0514C482-263E-4F9D-AA91-8127B0830A41}"/>
          </ac:inkMkLst>
        </pc:inkChg>
        <pc:inkChg chg="mod">
          <ac:chgData name="Daniel Schwarz" userId="5bb35bb8-905a-4742-88d9-33d9089732e7" providerId="ADAL" clId="{7C7CB3B3-4163-4F6A-976B-5EC129C1277E}" dt="2021-02-20T07:36:58.021" v="509"/>
          <ac:inkMkLst>
            <pc:docMk/>
            <pc:sldMk cId="3776673052" sldId="495"/>
            <ac:inkMk id="72" creationId="{197532BE-06DD-4661-B855-0353AF5E2B9A}"/>
          </ac:inkMkLst>
        </pc:inkChg>
        <pc:inkChg chg="mod">
          <ac:chgData name="Daniel Schwarz" userId="5bb35bb8-905a-4742-88d9-33d9089732e7" providerId="ADAL" clId="{7C7CB3B3-4163-4F6A-976B-5EC129C1277E}" dt="2021-02-20T07:36:58.021" v="509"/>
          <ac:inkMkLst>
            <pc:docMk/>
            <pc:sldMk cId="3776673052" sldId="495"/>
            <ac:inkMk id="73" creationId="{E50594C6-AE46-4954-9497-53AF65F1D55C}"/>
          </ac:inkMkLst>
        </pc:inkChg>
        <pc:inkChg chg="mod">
          <ac:chgData name="Daniel Schwarz" userId="5bb35bb8-905a-4742-88d9-33d9089732e7" providerId="ADAL" clId="{7C7CB3B3-4163-4F6A-976B-5EC129C1277E}" dt="2021-02-20T07:36:58.021" v="509"/>
          <ac:inkMkLst>
            <pc:docMk/>
            <pc:sldMk cId="3776673052" sldId="495"/>
            <ac:inkMk id="74" creationId="{4C085E02-0194-4A67-942F-5D1AE05AB6F4}"/>
          </ac:inkMkLst>
        </pc:inkChg>
        <pc:inkChg chg="mod">
          <ac:chgData name="Daniel Schwarz" userId="5bb35bb8-905a-4742-88d9-33d9089732e7" providerId="ADAL" clId="{7C7CB3B3-4163-4F6A-976B-5EC129C1277E}" dt="2021-02-20T07:36:58.021" v="509"/>
          <ac:inkMkLst>
            <pc:docMk/>
            <pc:sldMk cId="3776673052" sldId="495"/>
            <ac:inkMk id="75" creationId="{C83E9294-F381-4316-BEE7-D88C6978A063}"/>
          </ac:inkMkLst>
        </pc:inkChg>
        <pc:inkChg chg="mod">
          <ac:chgData name="Daniel Schwarz" userId="5bb35bb8-905a-4742-88d9-33d9089732e7" providerId="ADAL" clId="{7C7CB3B3-4163-4F6A-976B-5EC129C1277E}" dt="2021-02-20T07:36:58.021" v="509"/>
          <ac:inkMkLst>
            <pc:docMk/>
            <pc:sldMk cId="3776673052" sldId="495"/>
            <ac:inkMk id="76" creationId="{F2315960-7F70-4F03-ABCB-6E8085F96740}"/>
          </ac:inkMkLst>
        </pc:inkChg>
        <pc:inkChg chg="mod">
          <ac:chgData name="Daniel Schwarz" userId="5bb35bb8-905a-4742-88d9-33d9089732e7" providerId="ADAL" clId="{7C7CB3B3-4163-4F6A-976B-5EC129C1277E}" dt="2021-02-20T07:37:02.937" v="510"/>
          <ac:inkMkLst>
            <pc:docMk/>
            <pc:sldMk cId="3776673052" sldId="495"/>
            <ac:inkMk id="78" creationId="{1B91ECAC-9101-4080-B45B-EBEE0ADCC09F}"/>
          </ac:inkMkLst>
        </pc:inkChg>
        <pc:inkChg chg="mod">
          <ac:chgData name="Daniel Schwarz" userId="5bb35bb8-905a-4742-88d9-33d9089732e7" providerId="ADAL" clId="{7C7CB3B3-4163-4F6A-976B-5EC129C1277E}" dt="2021-02-20T07:37:02.937" v="510"/>
          <ac:inkMkLst>
            <pc:docMk/>
            <pc:sldMk cId="3776673052" sldId="495"/>
            <ac:inkMk id="79" creationId="{C793225C-A795-4195-B68B-40BAF0D9480F}"/>
          </ac:inkMkLst>
        </pc:inkChg>
        <pc:inkChg chg="mod">
          <ac:chgData name="Daniel Schwarz" userId="5bb35bb8-905a-4742-88d9-33d9089732e7" providerId="ADAL" clId="{7C7CB3B3-4163-4F6A-976B-5EC129C1277E}" dt="2021-02-20T07:37:02.937" v="510"/>
          <ac:inkMkLst>
            <pc:docMk/>
            <pc:sldMk cId="3776673052" sldId="495"/>
            <ac:inkMk id="80" creationId="{5295D49C-D568-41CD-88D5-713069EB66A3}"/>
          </ac:inkMkLst>
        </pc:inkChg>
        <pc:inkChg chg="mod">
          <ac:chgData name="Daniel Schwarz" userId="5bb35bb8-905a-4742-88d9-33d9089732e7" providerId="ADAL" clId="{7C7CB3B3-4163-4F6A-976B-5EC129C1277E}" dt="2021-02-20T07:37:02.937" v="510"/>
          <ac:inkMkLst>
            <pc:docMk/>
            <pc:sldMk cId="3776673052" sldId="495"/>
            <ac:inkMk id="82" creationId="{0BDCB032-9A30-457B-8D7F-68E34D5EF068}"/>
          </ac:inkMkLst>
        </pc:inkChg>
        <pc:inkChg chg="mod">
          <ac:chgData name="Daniel Schwarz" userId="5bb35bb8-905a-4742-88d9-33d9089732e7" providerId="ADAL" clId="{7C7CB3B3-4163-4F6A-976B-5EC129C1277E}" dt="2021-02-20T07:37:02.937" v="510"/>
          <ac:inkMkLst>
            <pc:docMk/>
            <pc:sldMk cId="3776673052" sldId="495"/>
            <ac:inkMk id="83" creationId="{186C92E5-02C6-4BBF-84BF-3BA8A052120B}"/>
          </ac:inkMkLst>
        </pc:inkChg>
        <pc:inkChg chg="mod">
          <ac:chgData name="Daniel Schwarz" userId="5bb35bb8-905a-4742-88d9-33d9089732e7" providerId="ADAL" clId="{7C7CB3B3-4163-4F6A-976B-5EC129C1277E}" dt="2021-02-20T07:37:02.937" v="510"/>
          <ac:inkMkLst>
            <pc:docMk/>
            <pc:sldMk cId="3776673052" sldId="495"/>
            <ac:inkMk id="84" creationId="{B7A158AC-93DC-425F-AF6A-85FC95E8A84F}"/>
          </ac:inkMkLst>
        </pc:inkChg>
        <pc:inkChg chg="mod">
          <ac:chgData name="Daniel Schwarz" userId="5bb35bb8-905a-4742-88d9-33d9089732e7" providerId="ADAL" clId="{7C7CB3B3-4163-4F6A-976B-5EC129C1277E}" dt="2021-02-20T07:37:02.937" v="510"/>
          <ac:inkMkLst>
            <pc:docMk/>
            <pc:sldMk cId="3776673052" sldId="495"/>
            <ac:inkMk id="85" creationId="{EE7BE5FB-1FC7-44D6-989C-F9907818D2E8}"/>
          </ac:inkMkLst>
        </pc:inkChg>
        <pc:inkChg chg="mod">
          <ac:chgData name="Daniel Schwarz" userId="5bb35bb8-905a-4742-88d9-33d9089732e7" providerId="ADAL" clId="{7C7CB3B3-4163-4F6A-976B-5EC129C1277E}" dt="2021-02-20T07:37:02.937" v="510"/>
          <ac:inkMkLst>
            <pc:docMk/>
            <pc:sldMk cId="3776673052" sldId="495"/>
            <ac:inkMk id="86" creationId="{274E0D9D-FAE2-40F7-8FC0-93F76FD65F99}"/>
          </ac:inkMkLst>
        </pc:inkChg>
        <pc:inkChg chg="mod">
          <ac:chgData name="Daniel Schwarz" userId="5bb35bb8-905a-4742-88d9-33d9089732e7" providerId="ADAL" clId="{7C7CB3B3-4163-4F6A-976B-5EC129C1277E}" dt="2021-02-20T07:37:02.937" v="510"/>
          <ac:inkMkLst>
            <pc:docMk/>
            <pc:sldMk cId="3776673052" sldId="495"/>
            <ac:inkMk id="87" creationId="{F1EA0FAB-83C5-4426-9CE0-BB6EA0084E1E}"/>
          </ac:inkMkLst>
        </pc:inkChg>
        <pc:inkChg chg="mod">
          <ac:chgData name="Daniel Schwarz" userId="5bb35bb8-905a-4742-88d9-33d9089732e7" providerId="ADAL" clId="{7C7CB3B3-4163-4F6A-976B-5EC129C1277E}" dt="2021-02-20T07:37:02.937" v="510"/>
          <ac:inkMkLst>
            <pc:docMk/>
            <pc:sldMk cId="3776673052" sldId="495"/>
            <ac:inkMk id="88" creationId="{2C03B227-97D3-4DD5-9882-F30911FF2A67}"/>
          </ac:inkMkLst>
        </pc:inkChg>
        <pc:inkChg chg="mod">
          <ac:chgData name="Daniel Schwarz" userId="5bb35bb8-905a-4742-88d9-33d9089732e7" providerId="ADAL" clId="{7C7CB3B3-4163-4F6A-976B-5EC129C1277E}" dt="2021-02-20T07:37:02.937" v="510"/>
          <ac:inkMkLst>
            <pc:docMk/>
            <pc:sldMk cId="3776673052" sldId="495"/>
            <ac:inkMk id="89" creationId="{A69BCF45-D613-4B4E-B8B5-14C2B58598BF}"/>
          </ac:inkMkLst>
        </pc:inkChg>
        <pc:inkChg chg="mod">
          <ac:chgData name="Daniel Schwarz" userId="5bb35bb8-905a-4742-88d9-33d9089732e7" providerId="ADAL" clId="{7C7CB3B3-4163-4F6A-976B-5EC129C1277E}" dt="2021-02-20T07:37:02.937" v="510"/>
          <ac:inkMkLst>
            <pc:docMk/>
            <pc:sldMk cId="3776673052" sldId="495"/>
            <ac:inkMk id="90" creationId="{36134E5D-3327-4B4C-9BD0-282688662DF0}"/>
          </ac:inkMkLst>
        </pc:inkChg>
        <pc:inkChg chg="mod">
          <ac:chgData name="Daniel Schwarz" userId="5bb35bb8-905a-4742-88d9-33d9089732e7" providerId="ADAL" clId="{7C7CB3B3-4163-4F6A-976B-5EC129C1277E}" dt="2021-02-20T07:37:02.937" v="510"/>
          <ac:inkMkLst>
            <pc:docMk/>
            <pc:sldMk cId="3776673052" sldId="495"/>
            <ac:inkMk id="91" creationId="{6934F953-04BD-4420-A590-1F428A441953}"/>
          </ac:inkMkLst>
        </pc:inkChg>
        <pc:inkChg chg="mod">
          <ac:chgData name="Daniel Schwarz" userId="5bb35bb8-905a-4742-88d9-33d9089732e7" providerId="ADAL" clId="{7C7CB3B3-4163-4F6A-976B-5EC129C1277E}" dt="2021-02-20T07:37:02.937" v="510"/>
          <ac:inkMkLst>
            <pc:docMk/>
            <pc:sldMk cId="3776673052" sldId="495"/>
            <ac:inkMk id="92" creationId="{4DA619F9-9BF0-430F-8488-5D2A7245E7B1}"/>
          </ac:inkMkLst>
        </pc:inkChg>
        <pc:inkChg chg="add del">
          <ac:chgData name="Daniel Schwarz" userId="5bb35bb8-905a-4742-88d9-33d9089732e7" providerId="ADAL" clId="{7C7CB3B3-4163-4F6A-976B-5EC129C1277E}" dt="2021-02-20T07:39:44.264" v="514" actId="9405"/>
          <ac:inkMkLst>
            <pc:docMk/>
            <pc:sldMk cId="3776673052" sldId="495"/>
            <ac:inkMk id="93" creationId="{EC920D72-D07E-4E40-AF23-51C3B189117D}"/>
          </ac:inkMkLst>
        </pc:inkChg>
        <pc:inkChg chg="add del">
          <ac:chgData name="Daniel Schwarz" userId="5bb35bb8-905a-4742-88d9-33d9089732e7" providerId="ADAL" clId="{7C7CB3B3-4163-4F6A-976B-5EC129C1277E}" dt="2021-02-20T07:39:49.367" v="516" actId="9405"/>
          <ac:inkMkLst>
            <pc:docMk/>
            <pc:sldMk cId="3776673052" sldId="495"/>
            <ac:inkMk id="94" creationId="{49499338-4AAB-430B-974A-D4C0A431A42C}"/>
          </ac:inkMkLst>
        </pc:inkChg>
        <pc:inkChg chg="add del">
          <ac:chgData name="Daniel Schwarz" userId="5bb35bb8-905a-4742-88d9-33d9089732e7" providerId="ADAL" clId="{7C7CB3B3-4163-4F6A-976B-5EC129C1277E}" dt="2021-02-20T07:39:53.317" v="518" actId="9405"/>
          <ac:inkMkLst>
            <pc:docMk/>
            <pc:sldMk cId="3776673052" sldId="495"/>
            <ac:inkMk id="95" creationId="{11E13A4D-DC36-41A6-9716-C4C123E445B7}"/>
          </ac:inkMkLst>
        </pc:inkChg>
        <pc:inkChg chg="add del">
          <ac:chgData name="Daniel Schwarz" userId="5bb35bb8-905a-4742-88d9-33d9089732e7" providerId="ADAL" clId="{7C7CB3B3-4163-4F6A-976B-5EC129C1277E}" dt="2021-02-20T07:39:57.555" v="520" actId="9405"/>
          <ac:inkMkLst>
            <pc:docMk/>
            <pc:sldMk cId="3776673052" sldId="495"/>
            <ac:inkMk id="96" creationId="{B80D4ACD-E8F4-4E02-BE1B-4E795CE82D16}"/>
          </ac:inkMkLst>
        </pc:inkChg>
        <pc:inkChg chg="add del">
          <ac:chgData name="Daniel Schwarz" userId="5bb35bb8-905a-4742-88d9-33d9089732e7" providerId="ADAL" clId="{7C7CB3B3-4163-4F6A-976B-5EC129C1277E}" dt="2021-02-20T07:40:01.535" v="522" actId="9405"/>
          <ac:inkMkLst>
            <pc:docMk/>
            <pc:sldMk cId="3776673052" sldId="495"/>
            <ac:inkMk id="97" creationId="{9A068CFB-D650-4370-A1A9-B7DB0F7AB9F9}"/>
          </ac:inkMkLst>
        </pc:inkChg>
        <pc:inkChg chg="add del">
          <ac:chgData name="Daniel Schwarz" userId="5bb35bb8-905a-4742-88d9-33d9089732e7" providerId="ADAL" clId="{7C7CB3B3-4163-4F6A-976B-5EC129C1277E}" dt="2021-02-20T07:40:07.974" v="524" actId="9405"/>
          <ac:inkMkLst>
            <pc:docMk/>
            <pc:sldMk cId="3776673052" sldId="495"/>
            <ac:inkMk id="98" creationId="{895712AC-EF7E-43F9-BC7B-84E0E5C7C320}"/>
          </ac:inkMkLst>
        </pc:inkChg>
        <pc:inkChg chg="add del mod">
          <ac:chgData name="Daniel Schwarz" userId="5bb35bb8-905a-4742-88d9-33d9089732e7" providerId="ADAL" clId="{7C7CB3B3-4163-4F6A-976B-5EC129C1277E}" dt="2021-02-20T07:40:22.245" v="534" actId="9405"/>
          <ac:inkMkLst>
            <pc:docMk/>
            <pc:sldMk cId="3776673052" sldId="495"/>
            <ac:inkMk id="99" creationId="{A6291F2E-A03F-4131-9E4E-F272F30805B5}"/>
          </ac:inkMkLst>
        </pc:inkChg>
        <pc:inkChg chg="add del mod">
          <ac:chgData name="Daniel Schwarz" userId="5bb35bb8-905a-4742-88d9-33d9089732e7" providerId="ADAL" clId="{7C7CB3B3-4163-4F6A-976B-5EC129C1277E}" dt="2021-02-20T07:40:14.259" v="529"/>
          <ac:inkMkLst>
            <pc:docMk/>
            <pc:sldMk cId="3776673052" sldId="495"/>
            <ac:inkMk id="100" creationId="{C0EF96D2-762C-4802-BCEC-C31D47594B34}"/>
          </ac:inkMkLst>
        </pc:inkChg>
        <pc:inkChg chg="add del">
          <ac:chgData name="Daniel Schwarz" userId="5bb35bb8-905a-4742-88d9-33d9089732e7" providerId="ADAL" clId="{7C7CB3B3-4163-4F6A-976B-5EC129C1277E}" dt="2021-02-20T07:40:21.855" v="533" actId="9405"/>
          <ac:inkMkLst>
            <pc:docMk/>
            <pc:sldMk cId="3776673052" sldId="495"/>
            <ac:inkMk id="102" creationId="{EC10CDF4-62F7-4F90-9802-73F6F0E6EEC4}"/>
          </ac:inkMkLst>
        </pc:inkChg>
        <pc:inkChg chg="add del">
          <ac:chgData name="Daniel Schwarz" userId="5bb35bb8-905a-4742-88d9-33d9089732e7" providerId="ADAL" clId="{7C7CB3B3-4163-4F6A-976B-5EC129C1277E}" dt="2021-02-20T07:40:20.309" v="532" actId="9405"/>
          <ac:inkMkLst>
            <pc:docMk/>
            <pc:sldMk cId="3776673052" sldId="495"/>
            <ac:inkMk id="103" creationId="{AC59F7A1-5F3C-4A44-8969-62CE7ED322B5}"/>
          </ac:inkMkLst>
        </pc:inkChg>
        <pc:inkChg chg="add del mod">
          <ac:chgData name="Daniel Schwarz" userId="5bb35bb8-905a-4742-88d9-33d9089732e7" providerId="ADAL" clId="{7C7CB3B3-4163-4F6A-976B-5EC129C1277E}" dt="2021-02-20T07:40:35.136" v="544" actId="9405"/>
          <ac:inkMkLst>
            <pc:docMk/>
            <pc:sldMk cId="3776673052" sldId="495"/>
            <ac:inkMk id="104" creationId="{A880240D-D82C-4DDE-9B57-18B7CFB89E7E}"/>
          </ac:inkMkLst>
        </pc:inkChg>
        <pc:inkChg chg="add del mod">
          <ac:chgData name="Daniel Schwarz" userId="5bb35bb8-905a-4742-88d9-33d9089732e7" providerId="ADAL" clId="{7C7CB3B3-4163-4F6A-976B-5EC129C1277E}" dt="2021-02-20T07:40:33.588" v="543" actId="9405"/>
          <ac:inkMkLst>
            <pc:docMk/>
            <pc:sldMk cId="3776673052" sldId="495"/>
            <ac:inkMk id="105" creationId="{4FFE43F0-7028-43A4-85C2-B3BBF78F839D}"/>
          </ac:inkMkLst>
        </pc:inkChg>
        <pc:inkChg chg="add del mod">
          <ac:chgData name="Daniel Schwarz" userId="5bb35bb8-905a-4742-88d9-33d9089732e7" providerId="ADAL" clId="{7C7CB3B3-4163-4F6A-976B-5EC129C1277E}" dt="2021-02-20T07:40:33.306" v="542" actId="9405"/>
          <ac:inkMkLst>
            <pc:docMk/>
            <pc:sldMk cId="3776673052" sldId="495"/>
            <ac:inkMk id="106" creationId="{B2CA7910-E8C9-490F-96D2-0C33AEC2CDCB}"/>
          </ac:inkMkLst>
        </pc:inkChg>
        <pc:inkChg chg="add del mod">
          <ac:chgData name="Daniel Schwarz" userId="5bb35bb8-905a-4742-88d9-33d9089732e7" providerId="ADAL" clId="{7C7CB3B3-4163-4F6A-976B-5EC129C1277E}" dt="2021-02-20T07:40:32.980" v="541"/>
          <ac:inkMkLst>
            <pc:docMk/>
            <pc:sldMk cId="3776673052" sldId="495"/>
            <ac:inkMk id="107" creationId="{35A24F05-960C-4A5D-9C94-467AAB37E18E}"/>
          </ac:inkMkLst>
        </pc:inkChg>
        <pc:inkChg chg="mod">
          <ac:chgData name="Daniel Schwarz" userId="5bb35bb8-905a-4742-88d9-33d9089732e7" providerId="ADAL" clId="{7C7CB3B3-4163-4F6A-976B-5EC129C1277E}" dt="2021-02-20T07:42:27.850" v="566"/>
          <ac:inkMkLst>
            <pc:docMk/>
            <pc:sldMk cId="3776673052" sldId="495"/>
            <ac:inkMk id="113" creationId="{60DC7CCF-EACC-42B9-ACC2-38568A60C4A3}"/>
          </ac:inkMkLst>
        </pc:inkChg>
        <pc:inkChg chg="mod">
          <ac:chgData name="Daniel Schwarz" userId="5bb35bb8-905a-4742-88d9-33d9089732e7" providerId="ADAL" clId="{7C7CB3B3-4163-4F6A-976B-5EC129C1277E}" dt="2021-02-20T07:42:27.850" v="566"/>
          <ac:inkMkLst>
            <pc:docMk/>
            <pc:sldMk cId="3776673052" sldId="495"/>
            <ac:inkMk id="114" creationId="{F1EA8A0F-C78A-4ED4-8A8D-5FC0C041FF5F}"/>
          </ac:inkMkLst>
        </pc:inkChg>
        <pc:inkChg chg="mod">
          <ac:chgData name="Daniel Schwarz" userId="5bb35bb8-905a-4742-88d9-33d9089732e7" providerId="ADAL" clId="{7C7CB3B3-4163-4F6A-976B-5EC129C1277E}" dt="2021-02-20T07:43:07.891" v="576"/>
          <ac:inkMkLst>
            <pc:docMk/>
            <pc:sldMk cId="3776673052" sldId="495"/>
            <ac:inkMk id="117" creationId="{B1A0837B-6E10-4EC1-9FEC-17AA4D8E51B7}"/>
          </ac:inkMkLst>
        </pc:inkChg>
        <pc:inkChg chg="mod">
          <ac:chgData name="Daniel Schwarz" userId="5bb35bb8-905a-4742-88d9-33d9089732e7" providerId="ADAL" clId="{7C7CB3B3-4163-4F6A-976B-5EC129C1277E}" dt="2021-02-20T07:43:07.891" v="576"/>
          <ac:inkMkLst>
            <pc:docMk/>
            <pc:sldMk cId="3776673052" sldId="495"/>
            <ac:inkMk id="118" creationId="{F973D954-B1E3-406F-8D50-36CA7EB4E333}"/>
          </ac:inkMkLst>
        </pc:inkChg>
        <pc:cxnChg chg="add mod">
          <ac:chgData name="Daniel Schwarz" userId="5bb35bb8-905a-4742-88d9-33d9089732e7" providerId="ADAL" clId="{7C7CB3B3-4163-4F6A-976B-5EC129C1277E}" dt="2021-02-20T07:42:05.112" v="563" actId="1076"/>
          <ac:cxnSpMkLst>
            <pc:docMk/>
            <pc:sldMk cId="3776673052" sldId="495"/>
            <ac:cxnSpMk id="110" creationId="{61FD30A6-60EF-4962-BFD2-2958508CBEB4}"/>
          </ac:cxnSpMkLst>
        </pc:cxnChg>
      </pc:sldChg>
      <pc:sldChg chg="addSp modSp new mod ord modAnim">
        <pc:chgData name="Daniel Schwarz" userId="5bb35bb8-905a-4742-88d9-33d9089732e7" providerId="ADAL" clId="{7C7CB3B3-4163-4F6A-976B-5EC129C1277E}" dt="2021-02-20T07:45:21.236" v="612"/>
        <pc:sldMkLst>
          <pc:docMk/>
          <pc:sldMk cId="1389734967" sldId="496"/>
        </pc:sldMkLst>
        <pc:spChg chg="add mod">
          <ac:chgData name="Daniel Schwarz" userId="5bb35bb8-905a-4742-88d9-33d9089732e7" providerId="ADAL" clId="{7C7CB3B3-4163-4F6A-976B-5EC129C1277E}" dt="2021-02-20T07:44:36.395" v="600" actId="20577"/>
          <ac:spMkLst>
            <pc:docMk/>
            <pc:sldMk cId="1389734967" sldId="496"/>
            <ac:spMk id="78" creationId="{7A7B1913-6C89-4E5C-80E3-1F54AFD58755}"/>
          </ac:spMkLst>
        </pc:spChg>
        <pc:spChg chg="add mod">
          <ac:chgData name="Daniel Schwarz" userId="5bb35bb8-905a-4742-88d9-33d9089732e7" providerId="ADAL" clId="{7C7CB3B3-4163-4F6A-976B-5EC129C1277E}" dt="2021-02-20T07:45:00.622" v="608" actId="20577"/>
          <ac:spMkLst>
            <pc:docMk/>
            <pc:sldMk cId="1389734967" sldId="496"/>
            <ac:spMk id="98" creationId="{81BFA04F-074F-4CE2-B5C3-3AD35979467C}"/>
          </ac:spMkLst>
        </pc:spChg>
        <pc:grpChg chg="add mod">
          <ac:chgData name="Daniel Schwarz" userId="5bb35bb8-905a-4742-88d9-33d9089732e7" providerId="ADAL" clId="{7C7CB3B3-4163-4F6A-976B-5EC129C1277E}" dt="2021-02-20T07:44:27.271" v="586"/>
          <ac:grpSpMkLst>
            <pc:docMk/>
            <pc:sldMk cId="1389734967" sldId="496"/>
            <ac:grpSpMk id="2" creationId="{34FB1B2A-0743-4BA2-BA73-E8EBD2DF675D}"/>
          </ac:grpSpMkLst>
        </pc:grpChg>
        <pc:grpChg chg="add mod">
          <ac:chgData name="Daniel Schwarz" userId="5bb35bb8-905a-4742-88d9-33d9089732e7" providerId="ADAL" clId="{7C7CB3B3-4163-4F6A-976B-5EC129C1277E}" dt="2021-02-20T07:44:27.271" v="586"/>
          <ac:grpSpMkLst>
            <pc:docMk/>
            <pc:sldMk cId="1389734967" sldId="496"/>
            <ac:grpSpMk id="7" creationId="{7D564920-9C04-4EED-915C-6C952D583792}"/>
          </ac:grpSpMkLst>
        </pc:grpChg>
        <pc:grpChg chg="add mod">
          <ac:chgData name="Daniel Schwarz" userId="5bb35bb8-905a-4742-88d9-33d9089732e7" providerId="ADAL" clId="{7C7CB3B3-4163-4F6A-976B-5EC129C1277E}" dt="2021-02-20T07:44:27.271" v="586"/>
          <ac:grpSpMkLst>
            <pc:docMk/>
            <pc:sldMk cId="1389734967" sldId="496"/>
            <ac:grpSpMk id="24" creationId="{BBB040E8-BDF7-4596-B188-5CEF24E0FBAD}"/>
          </ac:grpSpMkLst>
        </pc:grpChg>
        <pc:grpChg chg="mod">
          <ac:chgData name="Daniel Schwarz" userId="5bb35bb8-905a-4742-88d9-33d9089732e7" providerId="ADAL" clId="{7C7CB3B3-4163-4F6A-976B-5EC129C1277E}" dt="2021-02-20T07:44:27.271" v="586"/>
          <ac:grpSpMkLst>
            <pc:docMk/>
            <pc:sldMk cId="1389734967" sldId="496"/>
            <ac:grpSpMk id="25" creationId="{DA8ADDAD-C19A-4678-827B-FBC94C710DBF}"/>
          </ac:grpSpMkLst>
        </pc:grpChg>
        <pc:grpChg chg="add mod">
          <ac:chgData name="Daniel Schwarz" userId="5bb35bb8-905a-4742-88d9-33d9089732e7" providerId="ADAL" clId="{7C7CB3B3-4163-4F6A-976B-5EC129C1277E}" dt="2021-02-20T07:44:27.271" v="586"/>
          <ac:grpSpMkLst>
            <pc:docMk/>
            <pc:sldMk cId="1389734967" sldId="496"/>
            <ac:grpSpMk id="39" creationId="{EEDC7656-4E5D-486C-9AAB-A1ED4C28B365}"/>
          </ac:grpSpMkLst>
        </pc:grpChg>
        <pc:grpChg chg="add mod">
          <ac:chgData name="Daniel Schwarz" userId="5bb35bb8-905a-4742-88d9-33d9089732e7" providerId="ADAL" clId="{7C7CB3B3-4163-4F6A-976B-5EC129C1277E}" dt="2021-02-20T07:44:27.271" v="586"/>
          <ac:grpSpMkLst>
            <pc:docMk/>
            <pc:sldMk cId="1389734967" sldId="496"/>
            <ac:grpSpMk id="48" creationId="{B184A99D-735A-4DAC-85CE-175D48AF137F}"/>
          </ac:grpSpMkLst>
        </pc:grpChg>
        <pc:grpChg chg="mod">
          <ac:chgData name="Daniel Schwarz" userId="5bb35bb8-905a-4742-88d9-33d9089732e7" providerId="ADAL" clId="{7C7CB3B3-4163-4F6A-976B-5EC129C1277E}" dt="2021-02-20T07:44:27.271" v="586"/>
          <ac:grpSpMkLst>
            <pc:docMk/>
            <pc:sldMk cId="1389734967" sldId="496"/>
            <ac:grpSpMk id="49" creationId="{F63A51CB-ED28-4E87-9BFF-FBCF565BB2C9}"/>
          </ac:grpSpMkLst>
        </pc:grpChg>
        <pc:grpChg chg="mod">
          <ac:chgData name="Daniel Schwarz" userId="5bb35bb8-905a-4742-88d9-33d9089732e7" providerId="ADAL" clId="{7C7CB3B3-4163-4F6A-976B-5EC129C1277E}" dt="2021-02-20T07:44:27.271" v="586"/>
          <ac:grpSpMkLst>
            <pc:docMk/>
            <pc:sldMk cId="1389734967" sldId="496"/>
            <ac:grpSpMk id="50" creationId="{EBA5C8A6-F1EA-409B-84D1-98BA75063553}"/>
          </ac:grpSpMkLst>
        </pc:grpChg>
        <pc:grpChg chg="mod">
          <ac:chgData name="Daniel Schwarz" userId="5bb35bb8-905a-4742-88d9-33d9089732e7" providerId="ADAL" clId="{7C7CB3B3-4163-4F6A-976B-5EC129C1277E}" dt="2021-02-20T07:44:27.271" v="586"/>
          <ac:grpSpMkLst>
            <pc:docMk/>
            <pc:sldMk cId="1389734967" sldId="496"/>
            <ac:grpSpMk id="54" creationId="{41607AF5-A967-4C3C-B68C-AEB17C56630C}"/>
          </ac:grpSpMkLst>
        </pc:grpChg>
        <pc:grpChg chg="mod">
          <ac:chgData name="Daniel Schwarz" userId="5bb35bb8-905a-4742-88d9-33d9089732e7" providerId="ADAL" clId="{7C7CB3B3-4163-4F6A-976B-5EC129C1277E}" dt="2021-02-20T07:44:27.271" v="586"/>
          <ac:grpSpMkLst>
            <pc:docMk/>
            <pc:sldMk cId="1389734967" sldId="496"/>
            <ac:grpSpMk id="55" creationId="{3E818362-494D-4964-949C-4A476857F90E}"/>
          </ac:grpSpMkLst>
        </pc:grpChg>
        <pc:grpChg chg="mod">
          <ac:chgData name="Daniel Schwarz" userId="5bb35bb8-905a-4742-88d9-33d9089732e7" providerId="ADAL" clId="{7C7CB3B3-4163-4F6A-976B-5EC129C1277E}" dt="2021-02-20T07:44:27.271" v="586"/>
          <ac:grpSpMkLst>
            <pc:docMk/>
            <pc:sldMk cId="1389734967" sldId="496"/>
            <ac:grpSpMk id="58" creationId="{5ABD8209-EBDB-44A6-A982-118F8AD5FE37}"/>
          </ac:grpSpMkLst>
        </pc:grpChg>
        <pc:grpChg chg="add mod">
          <ac:chgData name="Daniel Schwarz" userId="5bb35bb8-905a-4742-88d9-33d9089732e7" providerId="ADAL" clId="{7C7CB3B3-4163-4F6A-976B-5EC129C1277E}" dt="2021-02-20T07:44:45.006" v="601"/>
          <ac:grpSpMkLst>
            <pc:docMk/>
            <pc:sldMk cId="1389734967" sldId="496"/>
            <ac:grpSpMk id="79" creationId="{AAB63E35-4DB0-409E-B04F-77AD0DD1FCA2}"/>
          </ac:grpSpMkLst>
        </pc:grpChg>
        <pc:grpChg chg="mod">
          <ac:chgData name="Daniel Schwarz" userId="5bb35bb8-905a-4742-88d9-33d9089732e7" providerId="ADAL" clId="{7C7CB3B3-4163-4F6A-976B-5EC129C1277E}" dt="2021-02-20T07:44:45.006" v="601"/>
          <ac:grpSpMkLst>
            <pc:docMk/>
            <pc:sldMk cId="1389734967" sldId="496"/>
            <ac:grpSpMk id="83" creationId="{78DD5B91-197A-4D9D-814F-6CC1181BDF1E}"/>
          </ac:grpSpMkLst>
        </pc:grpChg>
        <pc:grpChg chg="add mod">
          <ac:chgData name="Daniel Schwarz" userId="5bb35bb8-905a-4742-88d9-33d9089732e7" providerId="ADAL" clId="{7C7CB3B3-4163-4F6A-976B-5EC129C1277E}" dt="2021-02-20T07:45:07.346" v="610" actId="1076"/>
          <ac:grpSpMkLst>
            <pc:docMk/>
            <pc:sldMk cId="1389734967" sldId="496"/>
            <ac:grpSpMk id="95" creationId="{E739B9DC-9170-444C-AA1E-39277213D999}"/>
          </ac:grpSpMkLst>
        </pc:grpChg>
        <pc:inkChg chg="mod">
          <ac:chgData name="Daniel Schwarz" userId="5bb35bb8-905a-4742-88d9-33d9089732e7" providerId="ADAL" clId="{7C7CB3B3-4163-4F6A-976B-5EC129C1277E}" dt="2021-02-20T07:44:27.271" v="586"/>
          <ac:inkMkLst>
            <pc:docMk/>
            <pc:sldMk cId="1389734967" sldId="496"/>
            <ac:inkMk id="3" creationId="{82930BFF-98D7-486C-8F3B-6017C04A1A8A}"/>
          </ac:inkMkLst>
        </pc:inkChg>
        <pc:inkChg chg="mod">
          <ac:chgData name="Daniel Schwarz" userId="5bb35bb8-905a-4742-88d9-33d9089732e7" providerId="ADAL" clId="{7C7CB3B3-4163-4F6A-976B-5EC129C1277E}" dt="2021-02-20T07:44:27.271" v="586"/>
          <ac:inkMkLst>
            <pc:docMk/>
            <pc:sldMk cId="1389734967" sldId="496"/>
            <ac:inkMk id="4" creationId="{4AA0F528-BC9C-4077-896D-D638DDEC3AE2}"/>
          </ac:inkMkLst>
        </pc:inkChg>
        <pc:inkChg chg="mod">
          <ac:chgData name="Daniel Schwarz" userId="5bb35bb8-905a-4742-88d9-33d9089732e7" providerId="ADAL" clId="{7C7CB3B3-4163-4F6A-976B-5EC129C1277E}" dt="2021-02-20T07:44:27.271" v="586"/>
          <ac:inkMkLst>
            <pc:docMk/>
            <pc:sldMk cId="1389734967" sldId="496"/>
            <ac:inkMk id="5" creationId="{11D134D6-DD05-4E3B-91C3-BCF91F65BF33}"/>
          </ac:inkMkLst>
        </pc:inkChg>
        <pc:inkChg chg="mod">
          <ac:chgData name="Daniel Schwarz" userId="5bb35bb8-905a-4742-88d9-33d9089732e7" providerId="ADAL" clId="{7C7CB3B3-4163-4F6A-976B-5EC129C1277E}" dt="2021-02-20T07:44:27.271" v="586"/>
          <ac:inkMkLst>
            <pc:docMk/>
            <pc:sldMk cId="1389734967" sldId="496"/>
            <ac:inkMk id="6" creationId="{DA9A343E-B1BD-4DC6-85C5-1BE046490E81}"/>
          </ac:inkMkLst>
        </pc:inkChg>
        <pc:inkChg chg="mod">
          <ac:chgData name="Daniel Schwarz" userId="5bb35bb8-905a-4742-88d9-33d9089732e7" providerId="ADAL" clId="{7C7CB3B3-4163-4F6A-976B-5EC129C1277E}" dt="2021-02-20T07:44:27.271" v="586"/>
          <ac:inkMkLst>
            <pc:docMk/>
            <pc:sldMk cId="1389734967" sldId="496"/>
            <ac:inkMk id="8" creationId="{816CD3AD-F80F-4C6A-9330-035AB76929AF}"/>
          </ac:inkMkLst>
        </pc:inkChg>
        <pc:inkChg chg="mod">
          <ac:chgData name="Daniel Schwarz" userId="5bb35bb8-905a-4742-88d9-33d9089732e7" providerId="ADAL" clId="{7C7CB3B3-4163-4F6A-976B-5EC129C1277E}" dt="2021-02-20T07:44:27.271" v="586"/>
          <ac:inkMkLst>
            <pc:docMk/>
            <pc:sldMk cId="1389734967" sldId="496"/>
            <ac:inkMk id="9" creationId="{CED271C4-EA32-4224-A035-E43E9FC498DC}"/>
          </ac:inkMkLst>
        </pc:inkChg>
        <pc:inkChg chg="mod">
          <ac:chgData name="Daniel Schwarz" userId="5bb35bb8-905a-4742-88d9-33d9089732e7" providerId="ADAL" clId="{7C7CB3B3-4163-4F6A-976B-5EC129C1277E}" dt="2021-02-20T07:44:27.271" v="586"/>
          <ac:inkMkLst>
            <pc:docMk/>
            <pc:sldMk cId="1389734967" sldId="496"/>
            <ac:inkMk id="10" creationId="{9CFB1E2F-B5FA-4389-B8FD-DE56451B2264}"/>
          </ac:inkMkLst>
        </pc:inkChg>
        <pc:inkChg chg="mod">
          <ac:chgData name="Daniel Schwarz" userId="5bb35bb8-905a-4742-88d9-33d9089732e7" providerId="ADAL" clId="{7C7CB3B3-4163-4F6A-976B-5EC129C1277E}" dt="2021-02-20T07:44:27.271" v="586"/>
          <ac:inkMkLst>
            <pc:docMk/>
            <pc:sldMk cId="1389734967" sldId="496"/>
            <ac:inkMk id="11" creationId="{087F8C98-4CE4-4ABB-951B-2124EA02074F}"/>
          </ac:inkMkLst>
        </pc:inkChg>
        <pc:inkChg chg="mod">
          <ac:chgData name="Daniel Schwarz" userId="5bb35bb8-905a-4742-88d9-33d9089732e7" providerId="ADAL" clId="{7C7CB3B3-4163-4F6A-976B-5EC129C1277E}" dt="2021-02-20T07:44:27.271" v="586"/>
          <ac:inkMkLst>
            <pc:docMk/>
            <pc:sldMk cId="1389734967" sldId="496"/>
            <ac:inkMk id="12" creationId="{22C71E3D-3B2E-460F-B866-2D27C871BBF1}"/>
          </ac:inkMkLst>
        </pc:inkChg>
        <pc:inkChg chg="mod">
          <ac:chgData name="Daniel Schwarz" userId="5bb35bb8-905a-4742-88d9-33d9089732e7" providerId="ADAL" clId="{7C7CB3B3-4163-4F6A-976B-5EC129C1277E}" dt="2021-02-20T07:44:27.271" v="586"/>
          <ac:inkMkLst>
            <pc:docMk/>
            <pc:sldMk cId="1389734967" sldId="496"/>
            <ac:inkMk id="13" creationId="{C6E983DE-AF59-45B4-ACB6-4C9277B6880B}"/>
          </ac:inkMkLst>
        </pc:inkChg>
        <pc:inkChg chg="mod">
          <ac:chgData name="Daniel Schwarz" userId="5bb35bb8-905a-4742-88d9-33d9089732e7" providerId="ADAL" clId="{7C7CB3B3-4163-4F6A-976B-5EC129C1277E}" dt="2021-02-20T07:44:27.271" v="586"/>
          <ac:inkMkLst>
            <pc:docMk/>
            <pc:sldMk cId="1389734967" sldId="496"/>
            <ac:inkMk id="14" creationId="{7569A76F-24AD-40DB-BD0E-C699D0712E83}"/>
          </ac:inkMkLst>
        </pc:inkChg>
        <pc:inkChg chg="mod">
          <ac:chgData name="Daniel Schwarz" userId="5bb35bb8-905a-4742-88d9-33d9089732e7" providerId="ADAL" clId="{7C7CB3B3-4163-4F6A-976B-5EC129C1277E}" dt="2021-02-20T07:44:27.271" v="586"/>
          <ac:inkMkLst>
            <pc:docMk/>
            <pc:sldMk cId="1389734967" sldId="496"/>
            <ac:inkMk id="15" creationId="{0B8140EF-64DE-4AF4-B0F7-8323E445EDE3}"/>
          </ac:inkMkLst>
        </pc:inkChg>
        <pc:inkChg chg="mod">
          <ac:chgData name="Daniel Schwarz" userId="5bb35bb8-905a-4742-88d9-33d9089732e7" providerId="ADAL" clId="{7C7CB3B3-4163-4F6A-976B-5EC129C1277E}" dt="2021-02-20T07:44:27.271" v="586"/>
          <ac:inkMkLst>
            <pc:docMk/>
            <pc:sldMk cId="1389734967" sldId="496"/>
            <ac:inkMk id="16" creationId="{200A9862-860F-4BEE-A9C4-5028106724BE}"/>
          </ac:inkMkLst>
        </pc:inkChg>
        <pc:inkChg chg="mod">
          <ac:chgData name="Daniel Schwarz" userId="5bb35bb8-905a-4742-88d9-33d9089732e7" providerId="ADAL" clId="{7C7CB3B3-4163-4F6A-976B-5EC129C1277E}" dt="2021-02-20T07:44:27.271" v="586"/>
          <ac:inkMkLst>
            <pc:docMk/>
            <pc:sldMk cId="1389734967" sldId="496"/>
            <ac:inkMk id="17" creationId="{BB7E4732-3162-422E-8D31-13B458899A1E}"/>
          </ac:inkMkLst>
        </pc:inkChg>
        <pc:inkChg chg="mod">
          <ac:chgData name="Daniel Schwarz" userId="5bb35bb8-905a-4742-88d9-33d9089732e7" providerId="ADAL" clId="{7C7CB3B3-4163-4F6A-976B-5EC129C1277E}" dt="2021-02-20T07:44:27.271" v="586"/>
          <ac:inkMkLst>
            <pc:docMk/>
            <pc:sldMk cId="1389734967" sldId="496"/>
            <ac:inkMk id="18" creationId="{2D5E6B39-F109-426A-8C72-3AE106C9F4A7}"/>
          </ac:inkMkLst>
        </pc:inkChg>
        <pc:inkChg chg="mod">
          <ac:chgData name="Daniel Schwarz" userId="5bb35bb8-905a-4742-88d9-33d9089732e7" providerId="ADAL" clId="{7C7CB3B3-4163-4F6A-976B-5EC129C1277E}" dt="2021-02-20T07:44:27.271" v="586"/>
          <ac:inkMkLst>
            <pc:docMk/>
            <pc:sldMk cId="1389734967" sldId="496"/>
            <ac:inkMk id="19" creationId="{6E392D28-3F1F-4DA0-A79E-07CF47D0CF1C}"/>
          </ac:inkMkLst>
        </pc:inkChg>
        <pc:inkChg chg="mod">
          <ac:chgData name="Daniel Schwarz" userId="5bb35bb8-905a-4742-88d9-33d9089732e7" providerId="ADAL" clId="{7C7CB3B3-4163-4F6A-976B-5EC129C1277E}" dt="2021-02-20T07:44:27.271" v="586"/>
          <ac:inkMkLst>
            <pc:docMk/>
            <pc:sldMk cId="1389734967" sldId="496"/>
            <ac:inkMk id="20" creationId="{5478DE39-7A26-4C80-A783-BC5F5A72C540}"/>
          </ac:inkMkLst>
        </pc:inkChg>
        <pc:inkChg chg="mod">
          <ac:chgData name="Daniel Schwarz" userId="5bb35bb8-905a-4742-88d9-33d9089732e7" providerId="ADAL" clId="{7C7CB3B3-4163-4F6A-976B-5EC129C1277E}" dt="2021-02-20T07:44:27.271" v="586"/>
          <ac:inkMkLst>
            <pc:docMk/>
            <pc:sldMk cId="1389734967" sldId="496"/>
            <ac:inkMk id="21" creationId="{2BB3B6D8-FE6D-4B20-B5C3-E33EF1DFF602}"/>
          </ac:inkMkLst>
        </pc:inkChg>
        <pc:inkChg chg="mod">
          <ac:chgData name="Daniel Schwarz" userId="5bb35bb8-905a-4742-88d9-33d9089732e7" providerId="ADAL" clId="{7C7CB3B3-4163-4F6A-976B-5EC129C1277E}" dt="2021-02-20T07:44:27.271" v="586"/>
          <ac:inkMkLst>
            <pc:docMk/>
            <pc:sldMk cId="1389734967" sldId="496"/>
            <ac:inkMk id="22" creationId="{D9256D94-6336-4F56-8115-1DF32C74650D}"/>
          </ac:inkMkLst>
        </pc:inkChg>
        <pc:inkChg chg="mod">
          <ac:chgData name="Daniel Schwarz" userId="5bb35bb8-905a-4742-88d9-33d9089732e7" providerId="ADAL" clId="{7C7CB3B3-4163-4F6A-976B-5EC129C1277E}" dt="2021-02-20T07:44:27.271" v="586"/>
          <ac:inkMkLst>
            <pc:docMk/>
            <pc:sldMk cId="1389734967" sldId="496"/>
            <ac:inkMk id="23" creationId="{D28C8A22-E604-4141-8FBF-B82B26D76A60}"/>
          </ac:inkMkLst>
        </pc:inkChg>
        <pc:inkChg chg="mod">
          <ac:chgData name="Daniel Schwarz" userId="5bb35bb8-905a-4742-88d9-33d9089732e7" providerId="ADAL" clId="{7C7CB3B3-4163-4F6A-976B-5EC129C1277E}" dt="2021-02-20T07:44:27.271" v="586"/>
          <ac:inkMkLst>
            <pc:docMk/>
            <pc:sldMk cId="1389734967" sldId="496"/>
            <ac:inkMk id="26" creationId="{7E472935-5091-4D32-BAAC-B2929882C1CF}"/>
          </ac:inkMkLst>
        </pc:inkChg>
        <pc:inkChg chg="mod">
          <ac:chgData name="Daniel Schwarz" userId="5bb35bb8-905a-4742-88d9-33d9089732e7" providerId="ADAL" clId="{7C7CB3B3-4163-4F6A-976B-5EC129C1277E}" dt="2021-02-20T07:44:27.271" v="586"/>
          <ac:inkMkLst>
            <pc:docMk/>
            <pc:sldMk cId="1389734967" sldId="496"/>
            <ac:inkMk id="27" creationId="{FB3D75E0-348A-488C-BA6E-ACAEC7812FE1}"/>
          </ac:inkMkLst>
        </pc:inkChg>
        <pc:inkChg chg="mod">
          <ac:chgData name="Daniel Schwarz" userId="5bb35bb8-905a-4742-88d9-33d9089732e7" providerId="ADAL" clId="{7C7CB3B3-4163-4F6A-976B-5EC129C1277E}" dt="2021-02-20T07:44:27.271" v="586"/>
          <ac:inkMkLst>
            <pc:docMk/>
            <pc:sldMk cId="1389734967" sldId="496"/>
            <ac:inkMk id="28" creationId="{AF2D11F9-8341-423E-929F-3DB1F4344FFE}"/>
          </ac:inkMkLst>
        </pc:inkChg>
        <pc:inkChg chg="mod">
          <ac:chgData name="Daniel Schwarz" userId="5bb35bb8-905a-4742-88d9-33d9089732e7" providerId="ADAL" clId="{7C7CB3B3-4163-4F6A-976B-5EC129C1277E}" dt="2021-02-20T07:44:27.271" v="586"/>
          <ac:inkMkLst>
            <pc:docMk/>
            <pc:sldMk cId="1389734967" sldId="496"/>
            <ac:inkMk id="29" creationId="{F35C327B-0BB9-4828-82D5-9B7615D46225}"/>
          </ac:inkMkLst>
        </pc:inkChg>
        <pc:inkChg chg="mod">
          <ac:chgData name="Daniel Schwarz" userId="5bb35bb8-905a-4742-88d9-33d9089732e7" providerId="ADAL" clId="{7C7CB3B3-4163-4F6A-976B-5EC129C1277E}" dt="2021-02-20T07:44:27.271" v="586"/>
          <ac:inkMkLst>
            <pc:docMk/>
            <pc:sldMk cId="1389734967" sldId="496"/>
            <ac:inkMk id="30" creationId="{5997B55A-AA5D-477F-B544-91FA7BD0A87B}"/>
          </ac:inkMkLst>
        </pc:inkChg>
        <pc:inkChg chg="mod">
          <ac:chgData name="Daniel Schwarz" userId="5bb35bb8-905a-4742-88d9-33d9089732e7" providerId="ADAL" clId="{7C7CB3B3-4163-4F6A-976B-5EC129C1277E}" dt="2021-02-20T07:44:27.271" v="586"/>
          <ac:inkMkLst>
            <pc:docMk/>
            <pc:sldMk cId="1389734967" sldId="496"/>
            <ac:inkMk id="31" creationId="{D89142DF-7985-4436-B031-C0A16411C3D6}"/>
          </ac:inkMkLst>
        </pc:inkChg>
        <pc:inkChg chg="mod">
          <ac:chgData name="Daniel Schwarz" userId="5bb35bb8-905a-4742-88d9-33d9089732e7" providerId="ADAL" clId="{7C7CB3B3-4163-4F6A-976B-5EC129C1277E}" dt="2021-02-20T07:44:27.271" v="586"/>
          <ac:inkMkLst>
            <pc:docMk/>
            <pc:sldMk cId="1389734967" sldId="496"/>
            <ac:inkMk id="32" creationId="{4C6556D0-DEC1-47A3-B83C-28B56C32C388}"/>
          </ac:inkMkLst>
        </pc:inkChg>
        <pc:inkChg chg="mod">
          <ac:chgData name="Daniel Schwarz" userId="5bb35bb8-905a-4742-88d9-33d9089732e7" providerId="ADAL" clId="{7C7CB3B3-4163-4F6A-976B-5EC129C1277E}" dt="2021-02-20T07:44:27.271" v="586"/>
          <ac:inkMkLst>
            <pc:docMk/>
            <pc:sldMk cId="1389734967" sldId="496"/>
            <ac:inkMk id="33" creationId="{35A6AE4F-E75B-477D-ACF2-87AF17E67B1B}"/>
          </ac:inkMkLst>
        </pc:inkChg>
        <pc:inkChg chg="mod">
          <ac:chgData name="Daniel Schwarz" userId="5bb35bb8-905a-4742-88d9-33d9089732e7" providerId="ADAL" clId="{7C7CB3B3-4163-4F6A-976B-5EC129C1277E}" dt="2021-02-20T07:44:27.271" v="586"/>
          <ac:inkMkLst>
            <pc:docMk/>
            <pc:sldMk cId="1389734967" sldId="496"/>
            <ac:inkMk id="34" creationId="{796AB7B6-BF9C-4783-BB48-4BD852CF8DC8}"/>
          </ac:inkMkLst>
        </pc:inkChg>
        <pc:inkChg chg="mod">
          <ac:chgData name="Daniel Schwarz" userId="5bb35bb8-905a-4742-88d9-33d9089732e7" providerId="ADAL" clId="{7C7CB3B3-4163-4F6A-976B-5EC129C1277E}" dt="2021-02-20T07:44:27.271" v="586"/>
          <ac:inkMkLst>
            <pc:docMk/>
            <pc:sldMk cId="1389734967" sldId="496"/>
            <ac:inkMk id="35" creationId="{96BD553E-2B19-42A4-BE10-161A1BD62469}"/>
          </ac:inkMkLst>
        </pc:inkChg>
        <pc:inkChg chg="mod">
          <ac:chgData name="Daniel Schwarz" userId="5bb35bb8-905a-4742-88d9-33d9089732e7" providerId="ADAL" clId="{7C7CB3B3-4163-4F6A-976B-5EC129C1277E}" dt="2021-02-20T07:44:27.271" v="586"/>
          <ac:inkMkLst>
            <pc:docMk/>
            <pc:sldMk cId="1389734967" sldId="496"/>
            <ac:inkMk id="36" creationId="{BC647904-F87E-4171-9B13-84E2353DD6F8}"/>
          </ac:inkMkLst>
        </pc:inkChg>
        <pc:inkChg chg="mod">
          <ac:chgData name="Daniel Schwarz" userId="5bb35bb8-905a-4742-88d9-33d9089732e7" providerId="ADAL" clId="{7C7CB3B3-4163-4F6A-976B-5EC129C1277E}" dt="2021-02-20T07:44:27.271" v="586"/>
          <ac:inkMkLst>
            <pc:docMk/>
            <pc:sldMk cId="1389734967" sldId="496"/>
            <ac:inkMk id="37" creationId="{AECC9391-34A8-44A8-95B6-4978024E4A1B}"/>
          </ac:inkMkLst>
        </pc:inkChg>
        <pc:inkChg chg="mod">
          <ac:chgData name="Daniel Schwarz" userId="5bb35bb8-905a-4742-88d9-33d9089732e7" providerId="ADAL" clId="{7C7CB3B3-4163-4F6A-976B-5EC129C1277E}" dt="2021-02-20T07:44:27.271" v="586"/>
          <ac:inkMkLst>
            <pc:docMk/>
            <pc:sldMk cId="1389734967" sldId="496"/>
            <ac:inkMk id="38" creationId="{FCA6C338-3810-498A-9A8D-3859DD7BEBA2}"/>
          </ac:inkMkLst>
        </pc:inkChg>
        <pc:inkChg chg="mod">
          <ac:chgData name="Daniel Schwarz" userId="5bb35bb8-905a-4742-88d9-33d9089732e7" providerId="ADAL" clId="{7C7CB3B3-4163-4F6A-976B-5EC129C1277E}" dt="2021-02-20T07:44:27.271" v="586"/>
          <ac:inkMkLst>
            <pc:docMk/>
            <pc:sldMk cId="1389734967" sldId="496"/>
            <ac:inkMk id="40" creationId="{348DE558-9299-463B-A3ED-29C559D545A0}"/>
          </ac:inkMkLst>
        </pc:inkChg>
        <pc:inkChg chg="mod">
          <ac:chgData name="Daniel Schwarz" userId="5bb35bb8-905a-4742-88d9-33d9089732e7" providerId="ADAL" clId="{7C7CB3B3-4163-4F6A-976B-5EC129C1277E}" dt="2021-02-20T07:44:27.271" v="586"/>
          <ac:inkMkLst>
            <pc:docMk/>
            <pc:sldMk cId="1389734967" sldId="496"/>
            <ac:inkMk id="41" creationId="{41B78C76-80D3-466B-930B-A4C9E0F97981}"/>
          </ac:inkMkLst>
        </pc:inkChg>
        <pc:inkChg chg="mod">
          <ac:chgData name="Daniel Schwarz" userId="5bb35bb8-905a-4742-88d9-33d9089732e7" providerId="ADAL" clId="{7C7CB3B3-4163-4F6A-976B-5EC129C1277E}" dt="2021-02-20T07:44:27.271" v="586"/>
          <ac:inkMkLst>
            <pc:docMk/>
            <pc:sldMk cId="1389734967" sldId="496"/>
            <ac:inkMk id="42" creationId="{13E85629-DF4B-4B9C-B7A0-0E7AC64809D4}"/>
          </ac:inkMkLst>
        </pc:inkChg>
        <pc:inkChg chg="mod">
          <ac:chgData name="Daniel Schwarz" userId="5bb35bb8-905a-4742-88d9-33d9089732e7" providerId="ADAL" clId="{7C7CB3B3-4163-4F6A-976B-5EC129C1277E}" dt="2021-02-20T07:44:27.271" v="586"/>
          <ac:inkMkLst>
            <pc:docMk/>
            <pc:sldMk cId="1389734967" sldId="496"/>
            <ac:inkMk id="43" creationId="{1374919E-74DF-4B8B-943B-982551D9AD53}"/>
          </ac:inkMkLst>
        </pc:inkChg>
        <pc:inkChg chg="mod">
          <ac:chgData name="Daniel Schwarz" userId="5bb35bb8-905a-4742-88d9-33d9089732e7" providerId="ADAL" clId="{7C7CB3B3-4163-4F6A-976B-5EC129C1277E}" dt="2021-02-20T07:44:27.271" v="586"/>
          <ac:inkMkLst>
            <pc:docMk/>
            <pc:sldMk cId="1389734967" sldId="496"/>
            <ac:inkMk id="44" creationId="{751E5628-B844-4196-A6C4-2BB5FFA25FC0}"/>
          </ac:inkMkLst>
        </pc:inkChg>
        <pc:inkChg chg="mod">
          <ac:chgData name="Daniel Schwarz" userId="5bb35bb8-905a-4742-88d9-33d9089732e7" providerId="ADAL" clId="{7C7CB3B3-4163-4F6A-976B-5EC129C1277E}" dt="2021-02-20T07:44:27.271" v="586"/>
          <ac:inkMkLst>
            <pc:docMk/>
            <pc:sldMk cId="1389734967" sldId="496"/>
            <ac:inkMk id="45" creationId="{E0D74554-7B04-47C9-B6FA-577C699F5EAE}"/>
          </ac:inkMkLst>
        </pc:inkChg>
        <pc:inkChg chg="mod">
          <ac:chgData name="Daniel Schwarz" userId="5bb35bb8-905a-4742-88d9-33d9089732e7" providerId="ADAL" clId="{7C7CB3B3-4163-4F6A-976B-5EC129C1277E}" dt="2021-02-20T07:44:27.271" v="586"/>
          <ac:inkMkLst>
            <pc:docMk/>
            <pc:sldMk cId="1389734967" sldId="496"/>
            <ac:inkMk id="46" creationId="{20FA1695-A8E3-4711-B7CA-76E9335262F4}"/>
          </ac:inkMkLst>
        </pc:inkChg>
        <pc:inkChg chg="mod">
          <ac:chgData name="Daniel Schwarz" userId="5bb35bb8-905a-4742-88d9-33d9089732e7" providerId="ADAL" clId="{7C7CB3B3-4163-4F6A-976B-5EC129C1277E}" dt="2021-02-20T07:44:27.271" v="586"/>
          <ac:inkMkLst>
            <pc:docMk/>
            <pc:sldMk cId="1389734967" sldId="496"/>
            <ac:inkMk id="47" creationId="{7091D0F7-70C4-46AC-A4F9-2A93E49CCA26}"/>
          </ac:inkMkLst>
        </pc:inkChg>
        <pc:inkChg chg="mod">
          <ac:chgData name="Daniel Schwarz" userId="5bb35bb8-905a-4742-88d9-33d9089732e7" providerId="ADAL" clId="{7C7CB3B3-4163-4F6A-976B-5EC129C1277E}" dt="2021-02-20T07:44:27.271" v="586"/>
          <ac:inkMkLst>
            <pc:docMk/>
            <pc:sldMk cId="1389734967" sldId="496"/>
            <ac:inkMk id="51" creationId="{4158A403-96AF-4E3F-A026-9C2F10593660}"/>
          </ac:inkMkLst>
        </pc:inkChg>
        <pc:inkChg chg="mod">
          <ac:chgData name="Daniel Schwarz" userId="5bb35bb8-905a-4742-88d9-33d9089732e7" providerId="ADAL" clId="{7C7CB3B3-4163-4F6A-976B-5EC129C1277E}" dt="2021-02-20T07:44:27.271" v="586"/>
          <ac:inkMkLst>
            <pc:docMk/>
            <pc:sldMk cId="1389734967" sldId="496"/>
            <ac:inkMk id="52" creationId="{3F2EA8EC-5B92-4D27-9215-6E32C60D7B5A}"/>
          </ac:inkMkLst>
        </pc:inkChg>
        <pc:inkChg chg="mod">
          <ac:chgData name="Daniel Schwarz" userId="5bb35bb8-905a-4742-88d9-33d9089732e7" providerId="ADAL" clId="{7C7CB3B3-4163-4F6A-976B-5EC129C1277E}" dt="2021-02-20T07:44:27.271" v="586"/>
          <ac:inkMkLst>
            <pc:docMk/>
            <pc:sldMk cId="1389734967" sldId="496"/>
            <ac:inkMk id="53" creationId="{CC68DE59-BF71-4DDD-9740-E0729C92C43C}"/>
          </ac:inkMkLst>
        </pc:inkChg>
        <pc:inkChg chg="mod">
          <ac:chgData name="Daniel Schwarz" userId="5bb35bb8-905a-4742-88d9-33d9089732e7" providerId="ADAL" clId="{7C7CB3B3-4163-4F6A-976B-5EC129C1277E}" dt="2021-02-20T07:44:27.271" v="586"/>
          <ac:inkMkLst>
            <pc:docMk/>
            <pc:sldMk cId="1389734967" sldId="496"/>
            <ac:inkMk id="56" creationId="{92523B5E-D29E-44DD-96EC-C087DBA549DF}"/>
          </ac:inkMkLst>
        </pc:inkChg>
        <pc:inkChg chg="mod">
          <ac:chgData name="Daniel Schwarz" userId="5bb35bb8-905a-4742-88d9-33d9089732e7" providerId="ADAL" clId="{7C7CB3B3-4163-4F6A-976B-5EC129C1277E}" dt="2021-02-20T07:44:27.271" v="586"/>
          <ac:inkMkLst>
            <pc:docMk/>
            <pc:sldMk cId="1389734967" sldId="496"/>
            <ac:inkMk id="57" creationId="{AE8B570C-BA21-4B46-928B-DAECAF53F8F0}"/>
          </ac:inkMkLst>
        </pc:inkChg>
        <pc:inkChg chg="mod">
          <ac:chgData name="Daniel Schwarz" userId="5bb35bb8-905a-4742-88d9-33d9089732e7" providerId="ADAL" clId="{7C7CB3B3-4163-4F6A-976B-5EC129C1277E}" dt="2021-02-20T07:44:27.271" v="586"/>
          <ac:inkMkLst>
            <pc:docMk/>
            <pc:sldMk cId="1389734967" sldId="496"/>
            <ac:inkMk id="59" creationId="{19A45A7E-46C6-4D9F-B215-711392D0223D}"/>
          </ac:inkMkLst>
        </pc:inkChg>
        <pc:inkChg chg="mod">
          <ac:chgData name="Daniel Schwarz" userId="5bb35bb8-905a-4742-88d9-33d9089732e7" providerId="ADAL" clId="{7C7CB3B3-4163-4F6A-976B-5EC129C1277E}" dt="2021-02-20T07:44:27.271" v="586"/>
          <ac:inkMkLst>
            <pc:docMk/>
            <pc:sldMk cId="1389734967" sldId="496"/>
            <ac:inkMk id="60" creationId="{CAD5C699-27E6-4DF0-9079-F6573B0649A2}"/>
          </ac:inkMkLst>
        </pc:inkChg>
        <pc:inkChg chg="mod">
          <ac:chgData name="Daniel Schwarz" userId="5bb35bb8-905a-4742-88d9-33d9089732e7" providerId="ADAL" clId="{7C7CB3B3-4163-4F6A-976B-5EC129C1277E}" dt="2021-02-20T07:44:27.271" v="586"/>
          <ac:inkMkLst>
            <pc:docMk/>
            <pc:sldMk cId="1389734967" sldId="496"/>
            <ac:inkMk id="61" creationId="{6C386766-CB7F-485F-9D23-426533E912C5}"/>
          </ac:inkMkLst>
        </pc:inkChg>
        <pc:inkChg chg="mod">
          <ac:chgData name="Daniel Schwarz" userId="5bb35bb8-905a-4742-88d9-33d9089732e7" providerId="ADAL" clId="{7C7CB3B3-4163-4F6A-976B-5EC129C1277E}" dt="2021-02-20T07:44:27.271" v="586"/>
          <ac:inkMkLst>
            <pc:docMk/>
            <pc:sldMk cId="1389734967" sldId="496"/>
            <ac:inkMk id="62" creationId="{17CCD93C-F14B-48E7-A95D-56613210BFC1}"/>
          </ac:inkMkLst>
        </pc:inkChg>
        <pc:inkChg chg="mod">
          <ac:chgData name="Daniel Schwarz" userId="5bb35bb8-905a-4742-88d9-33d9089732e7" providerId="ADAL" clId="{7C7CB3B3-4163-4F6A-976B-5EC129C1277E}" dt="2021-02-20T07:44:27.271" v="586"/>
          <ac:inkMkLst>
            <pc:docMk/>
            <pc:sldMk cId="1389734967" sldId="496"/>
            <ac:inkMk id="63" creationId="{000BC461-2FBC-47F7-9320-5B63A685367B}"/>
          </ac:inkMkLst>
        </pc:inkChg>
        <pc:inkChg chg="mod">
          <ac:chgData name="Daniel Schwarz" userId="5bb35bb8-905a-4742-88d9-33d9089732e7" providerId="ADAL" clId="{7C7CB3B3-4163-4F6A-976B-5EC129C1277E}" dt="2021-02-20T07:44:27.271" v="586"/>
          <ac:inkMkLst>
            <pc:docMk/>
            <pc:sldMk cId="1389734967" sldId="496"/>
            <ac:inkMk id="64" creationId="{FD7EF7F1-2CD1-4927-AA68-21ACF0EF3031}"/>
          </ac:inkMkLst>
        </pc:inkChg>
        <pc:inkChg chg="mod">
          <ac:chgData name="Daniel Schwarz" userId="5bb35bb8-905a-4742-88d9-33d9089732e7" providerId="ADAL" clId="{7C7CB3B3-4163-4F6A-976B-5EC129C1277E}" dt="2021-02-20T07:44:27.271" v="586"/>
          <ac:inkMkLst>
            <pc:docMk/>
            <pc:sldMk cId="1389734967" sldId="496"/>
            <ac:inkMk id="65" creationId="{F754F60D-C313-42A7-836C-2CFD57661A12}"/>
          </ac:inkMkLst>
        </pc:inkChg>
        <pc:inkChg chg="mod">
          <ac:chgData name="Daniel Schwarz" userId="5bb35bb8-905a-4742-88d9-33d9089732e7" providerId="ADAL" clId="{7C7CB3B3-4163-4F6A-976B-5EC129C1277E}" dt="2021-02-20T07:44:27.271" v="586"/>
          <ac:inkMkLst>
            <pc:docMk/>
            <pc:sldMk cId="1389734967" sldId="496"/>
            <ac:inkMk id="66" creationId="{72DE0364-402E-4CE1-8302-156EF44A8D19}"/>
          </ac:inkMkLst>
        </pc:inkChg>
        <pc:inkChg chg="mod">
          <ac:chgData name="Daniel Schwarz" userId="5bb35bb8-905a-4742-88d9-33d9089732e7" providerId="ADAL" clId="{7C7CB3B3-4163-4F6A-976B-5EC129C1277E}" dt="2021-02-20T07:44:27.271" v="586"/>
          <ac:inkMkLst>
            <pc:docMk/>
            <pc:sldMk cId="1389734967" sldId="496"/>
            <ac:inkMk id="67" creationId="{6397089C-4233-459B-916B-770A023269B2}"/>
          </ac:inkMkLst>
        </pc:inkChg>
        <pc:inkChg chg="mod">
          <ac:chgData name="Daniel Schwarz" userId="5bb35bb8-905a-4742-88d9-33d9089732e7" providerId="ADAL" clId="{7C7CB3B3-4163-4F6A-976B-5EC129C1277E}" dt="2021-02-20T07:44:27.271" v="586"/>
          <ac:inkMkLst>
            <pc:docMk/>
            <pc:sldMk cId="1389734967" sldId="496"/>
            <ac:inkMk id="68" creationId="{1E7EEAC1-96DF-4E61-815A-7B4CEBC0D511}"/>
          </ac:inkMkLst>
        </pc:inkChg>
        <pc:inkChg chg="mod">
          <ac:chgData name="Daniel Schwarz" userId="5bb35bb8-905a-4742-88d9-33d9089732e7" providerId="ADAL" clId="{7C7CB3B3-4163-4F6A-976B-5EC129C1277E}" dt="2021-02-20T07:44:27.271" v="586"/>
          <ac:inkMkLst>
            <pc:docMk/>
            <pc:sldMk cId="1389734967" sldId="496"/>
            <ac:inkMk id="69" creationId="{B4DDB2A3-EFF7-44F9-B06C-0D3CAFF6BD1F}"/>
          </ac:inkMkLst>
        </pc:inkChg>
        <pc:inkChg chg="mod">
          <ac:chgData name="Daniel Schwarz" userId="5bb35bb8-905a-4742-88d9-33d9089732e7" providerId="ADAL" clId="{7C7CB3B3-4163-4F6A-976B-5EC129C1277E}" dt="2021-02-20T07:44:27.271" v="586"/>
          <ac:inkMkLst>
            <pc:docMk/>
            <pc:sldMk cId="1389734967" sldId="496"/>
            <ac:inkMk id="70" creationId="{9DAA8EF8-85D3-4923-A520-2FBF81256697}"/>
          </ac:inkMkLst>
        </pc:inkChg>
        <pc:inkChg chg="mod">
          <ac:chgData name="Daniel Schwarz" userId="5bb35bb8-905a-4742-88d9-33d9089732e7" providerId="ADAL" clId="{7C7CB3B3-4163-4F6A-976B-5EC129C1277E}" dt="2021-02-20T07:44:27.271" v="586"/>
          <ac:inkMkLst>
            <pc:docMk/>
            <pc:sldMk cId="1389734967" sldId="496"/>
            <ac:inkMk id="71" creationId="{A0EC274D-31BF-42A0-9D81-0E08E3358BB8}"/>
          </ac:inkMkLst>
        </pc:inkChg>
        <pc:inkChg chg="mod">
          <ac:chgData name="Daniel Schwarz" userId="5bb35bb8-905a-4742-88d9-33d9089732e7" providerId="ADAL" clId="{7C7CB3B3-4163-4F6A-976B-5EC129C1277E}" dt="2021-02-20T07:44:27.271" v="586"/>
          <ac:inkMkLst>
            <pc:docMk/>
            <pc:sldMk cId="1389734967" sldId="496"/>
            <ac:inkMk id="72" creationId="{BD93915A-6BCA-4397-B890-1180B49C28B5}"/>
          </ac:inkMkLst>
        </pc:inkChg>
        <pc:inkChg chg="mod">
          <ac:chgData name="Daniel Schwarz" userId="5bb35bb8-905a-4742-88d9-33d9089732e7" providerId="ADAL" clId="{7C7CB3B3-4163-4F6A-976B-5EC129C1277E}" dt="2021-02-20T07:44:27.271" v="586"/>
          <ac:inkMkLst>
            <pc:docMk/>
            <pc:sldMk cId="1389734967" sldId="496"/>
            <ac:inkMk id="73" creationId="{B9DE6588-9D12-467B-A827-7E3CFDC564A9}"/>
          </ac:inkMkLst>
        </pc:inkChg>
        <pc:inkChg chg="mod">
          <ac:chgData name="Daniel Schwarz" userId="5bb35bb8-905a-4742-88d9-33d9089732e7" providerId="ADAL" clId="{7C7CB3B3-4163-4F6A-976B-5EC129C1277E}" dt="2021-02-20T07:44:27.271" v="586"/>
          <ac:inkMkLst>
            <pc:docMk/>
            <pc:sldMk cId="1389734967" sldId="496"/>
            <ac:inkMk id="74" creationId="{3B5C7913-BA57-4FF7-95BC-A3F04183D2AB}"/>
          </ac:inkMkLst>
        </pc:inkChg>
        <pc:inkChg chg="mod">
          <ac:chgData name="Daniel Schwarz" userId="5bb35bb8-905a-4742-88d9-33d9089732e7" providerId="ADAL" clId="{7C7CB3B3-4163-4F6A-976B-5EC129C1277E}" dt="2021-02-20T07:44:27.271" v="586"/>
          <ac:inkMkLst>
            <pc:docMk/>
            <pc:sldMk cId="1389734967" sldId="496"/>
            <ac:inkMk id="75" creationId="{15B38AAD-EF74-43E9-BCF6-B9F7B0F3BE45}"/>
          </ac:inkMkLst>
        </pc:inkChg>
        <pc:inkChg chg="mod">
          <ac:chgData name="Daniel Schwarz" userId="5bb35bb8-905a-4742-88d9-33d9089732e7" providerId="ADAL" clId="{7C7CB3B3-4163-4F6A-976B-5EC129C1277E}" dt="2021-02-20T07:44:27.271" v="586"/>
          <ac:inkMkLst>
            <pc:docMk/>
            <pc:sldMk cId="1389734967" sldId="496"/>
            <ac:inkMk id="76" creationId="{6DC21FA3-13DE-4A1A-8F6D-46F39177A614}"/>
          </ac:inkMkLst>
        </pc:inkChg>
        <pc:inkChg chg="mod">
          <ac:chgData name="Daniel Schwarz" userId="5bb35bb8-905a-4742-88d9-33d9089732e7" providerId="ADAL" clId="{7C7CB3B3-4163-4F6A-976B-5EC129C1277E}" dt="2021-02-20T07:44:45.006" v="601"/>
          <ac:inkMkLst>
            <pc:docMk/>
            <pc:sldMk cId="1389734967" sldId="496"/>
            <ac:inkMk id="80" creationId="{54694A94-4EE9-4390-A4CC-54BE85177DF7}"/>
          </ac:inkMkLst>
        </pc:inkChg>
        <pc:inkChg chg="mod">
          <ac:chgData name="Daniel Schwarz" userId="5bb35bb8-905a-4742-88d9-33d9089732e7" providerId="ADAL" clId="{7C7CB3B3-4163-4F6A-976B-5EC129C1277E}" dt="2021-02-20T07:44:45.006" v="601"/>
          <ac:inkMkLst>
            <pc:docMk/>
            <pc:sldMk cId="1389734967" sldId="496"/>
            <ac:inkMk id="81" creationId="{E4D886FE-361C-41B0-A01F-2BB2AE142502}"/>
          </ac:inkMkLst>
        </pc:inkChg>
        <pc:inkChg chg="mod">
          <ac:chgData name="Daniel Schwarz" userId="5bb35bb8-905a-4742-88d9-33d9089732e7" providerId="ADAL" clId="{7C7CB3B3-4163-4F6A-976B-5EC129C1277E}" dt="2021-02-20T07:44:45.006" v="601"/>
          <ac:inkMkLst>
            <pc:docMk/>
            <pc:sldMk cId="1389734967" sldId="496"/>
            <ac:inkMk id="82" creationId="{EF2EC92B-F91D-4113-B14C-9D4C36792203}"/>
          </ac:inkMkLst>
        </pc:inkChg>
        <pc:inkChg chg="mod">
          <ac:chgData name="Daniel Schwarz" userId="5bb35bb8-905a-4742-88d9-33d9089732e7" providerId="ADAL" clId="{7C7CB3B3-4163-4F6A-976B-5EC129C1277E}" dt="2021-02-20T07:44:45.006" v="601"/>
          <ac:inkMkLst>
            <pc:docMk/>
            <pc:sldMk cId="1389734967" sldId="496"/>
            <ac:inkMk id="84" creationId="{510F81D5-FAA5-4460-9AFA-A8C45E44ACB5}"/>
          </ac:inkMkLst>
        </pc:inkChg>
        <pc:inkChg chg="mod">
          <ac:chgData name="Daniel Schwarz" userId="5bb35bb8-905a-4742-88d9-33d9089732e7" providerId="ADAL" clId="{7C7CB3B3-4163-4F6A-976B-5EC129C1277E}" dt="2021-02-20T07:44:45.006" v="601"/>
          <ac:inkMkLst>
            <pc:docMk/>
            <pc:sldMk cId="1389734967" sldId="496"/>
            <ac:inkMk id="85" creationId="{AC878FAC-F2C9-4DE4-AB92-9418736EC6E7}"/>
          </ac:inkMkLst>
        </pc:inkChg>
        <pc:inkChg chg="mod">
          <ac:chgData name="Daniel Schwarz" userId="5bb35bb8-905a-4742-88d9-33d9089732e7" providerId="ADAL" clId="{7C7CB3B3-4163-4F6A-976B-5EC129C1277E}" dt="2021-02-20T07:44:45.006" v="601"/>
          <ac:inkMkLst>
            <pc:docMk/>
            <pc:sldMk cId="1389734967" sldId="496"/>
            <ac:inkMk id="86" creationId="{1077D682-331B-4F45-8D2A-6F8153935CB6}"/>
          </ac:inkMkLst>
        </pc:inkChg>
        <pc:inkChg chg="mod">
          <ac:chgData name="Daniel Schwarz" userId="5bb35bb8-905a-4742-88d9-33d9089732e7" providerId="ADAL" clId="{7C7CB3B3-4163-4F6A-976B-5EC129C1277E}" dt="2021-02-20T07:44:45.006" v="601"/>
          <ac:inkMkLst>
            <pc:docMk/>
            <pc:sldMk cId="1389734967" sldId="496"/>
            <ac:inkMk id="87" creationId="{7E731598-4C18-44EE-B37E-960EADE0E15A}"/>
          </ac:inkMkLst>
        </pc:inkChg>
        <pc:inkChg chg="mod">
          <ac:chgData name="Daniel Schwarz" userId="5bb35bb8-905a-4742-88d9-33d9089732e7" providerId="ADAL" clId="{7C7CB3B3-4163-4F6A-976B-5EC129C1277E}" dt="2021-02-20T07:44:45.006" v="601"/>
          <ac:inkMkLst>
            <pc:docMk/>
            <pc:sldMk cId="1389734967" sldId="496"/>
            <ac:inkMk id="88" creationId="{8D56BB64-98DA-4C85-AE53-B53195A33E02}"/>
          </ac:inkMkLst>
        </pc:inkChg>
        <pc:inkChg chg="mod">
          <ac:chgData name="Daniel Schwarz" userId="5bb35bb8-905a-4742-88d9-33d9089732e7" providerId="ADAL" clId="{7C7CB3B3-4163-4F6A-976B-5EC129C1277E}" dt="2021-02-20T07:44:45.006" v="601"/>
          <ac:inkMkLst>
            <pc:docMk/>
            <pc:sldMk cId="1389734967" sldId="496"/>
            <ac:inkMk id="89" creationId="{397EE5BB-F267-4871-BAEF-E1C59A3E5FCA}"/>
          </ac:inkMkLst>
        </pc:inkChg>
        <pc:inkChg chg="mod">
          <ac:chgData name="Daniel Schwarz" userId="5bb35bb8-905a-4742-88d9-33d9089732e7" providerId="ADAL" clId="{7C7CB3B3-4163-4F6A-976B-5EC129C1277E}" dt="2021-02-20T07:44:45.006" v="601"/>
          <ac:inkMkLst>
            <pc:docMk/>
            <pc:sldMk cId="1389734967" sldId="496"/>
            <ac:inkMk id="90" creationId="{44CE8937-50F4-4985-91D5-0B7119F3632C}"/>
          </ac:inkMkLst>
        </pc:inkChg>
        <pc:inkChg chg="mod">
          <ac:chgData name="Daniel Schwarz" userId="5bb35bb8-905a-4742-88d9-33d9089732e7" providerId="ADAL" clId="{7C7CB3B3-4163-4F6A-976B-5EC129C1277E}" dt="2021-02-20T07:44:45.006" v="601"/>
          <ac:inkMkLst>
            <pc:docMk/>
            <pc:sldMk cId="1389734967" sldId="496"/>
            <ac:inkMk id="91" creationId="{9B063077-E62A-4604-986F-ECDEA18C5914}"/>
          </ac:inkMkLst>
        </pc:inkChg>
        <pc:inkChg chg="mod">
          <ac:chgData name="Daniel Schwarz" userId="5bb35bb8-905a-4742-88d9-33d9089732e7" providerId="ADAL" clId="{7C7CB3B3-4163-4F6A-976B-5EC129C1277E}" dt="2021-02-20T07:44:45.006" v="601"/>
          <ac:inkMkLst>
            <pc:docMk/>
            <pc:sldMk cId="1389734967" sldId="496"/>
            <ac:inkMk id="92" creationId="{2CAEF20F-FCC0-4DA9-9056-F2358748B76E}"/>
          </ac:inkMkLst>
        </pc:inkChg>
        <pc:inkChg chg="mod">
          <ac:chgData name="Daniel Schwarz" userId="5bb35bb8-905a-4742-88d9-33d9089732e7" providerId="ADAL" clId="{7C7CB3B3-4163-4F6A-976B-5EC129C1277E}" dt="2021-02-20T07:44:45.006" v="601"/>
          <ac:inkMkLst>
            <pc:docMk/>
            <pc:sldMk cId="1389734967" sldId="496"/>
            <ac:inkMk id="93" creationId="{5605AC27-0659-45B8-B9DA-50050FBC3564}"/>
          </ac:inkMkLst>
        </pc:inkChg>
        <pc:inkChg chg="mod">
          <ac:chgData name="Daniel Schwarz" userId="5bb35bb8-905a-4742-88d9-33d9089732e7" providerId="ADAL" clId="{7C7CB3B3-4163-4F6A-976B-5EC129C1277E}" dt="2021-02-20T07:44:45.006" v="601"/>
          <ac:inkMkLst>
            <pc:docMk/>
            <pc:sldMk cId="1389734967" sldId="496"/>
            <ac:inkMk id="94" creationId="{1F6A3700-21B0-436A-A6F4-C36D249934A9}"/>
          </ac:inkMkLst>
        </pc:inkChg>
        <pc:inkChg chg="mod">
          <ac:chgData name="Daniel Schwarz" userId="5bb35bb8-905a-4742-88d9-33d9089732e7" providerId="ADAL" clId="{7C7CB3B3-4163-4F6A-976B-5EC129C1277E}" dt="2021-02-20T07:44:54.394" v="602"/>
          <ac:inkMkLst>
            <pc:docMk/>
            <pc:sldMk cId="1389734967" sldId="496"/>
            <ac:inkMk id="96" creationId="{359D6658-F18E-4459-B8A7-99B5DB3EA14C}"/>
          </ac:inkMkLst>
        </pc:inkChg>
        <pc:inkChg chg="mod">
          <ac:chgData name="Daniel Schwarz" userId="5bb35bb8-905a-4742-88d9-33d9089732e7" providerId="ADAL" clId="{7C7CB3B3-4163-4F6A-976B-5EC129C1277E}" dt="2021-02-20T07:44:54.394" v="602"/>
          <ac:inkMkLst>
            <pc:docMk/>
            <pc:sldMk cId="1389734967" sldId="496"/>
            <ac:inkMk id="97" creationId="{5D916827-2A24-4D5C-A422-D0FC6448DCEA}"/>
          </ac:inkMkLst>
        </pc:inkChg>
        <pc:cxnChg chg="add mod">
          <ac:chgData name="Daniel Schwarz" userId="5bb35bb8-905a-4742-88d9-33d9089732e7" providerId="ADAL" clId="{7C7CB3B3-4163-4F6A-976B-5EC129C1277E}" dt="2021-02-20T07:44:27.271" v="586"/>
          <ac:cxnSpMkLst>
            <pc:docMk/>
            <pc:sldMk cId="1389734967" sldId="496"/>
            <ac:cxnSpMk id="77" creationId="{CB4CAAF9-EF8F-4F74-95E4-3FA473B411A4}"/>
          </ac:cxnSpMkLst>
        </pc:cxnChg>
      </pc:sldChg>
    </pc:docChg>
  </pc:docChgLst>
  <pc:docChgLst>
    <pc:chgData name="Daniel Schwarz" userId="5bb35bb8-905a-4742-88d9-33d9089732e7" providerId="ADAL" clId="{B2570963-B9CB-47AD-A9FB-82DE2532D6AD}"/>
    <pc:docChg chg="undo redo custSel addSld delSld modSld sldOrd">
      <pc:chgData name="Daniel Schwarz" userId="5bb35bb8-905a-4742-88d9-33d9089732e7" providerId="ADAL" clId="{B2570963-B9CB-47AD-A9FB-82DE2532D6AD}" dt="2020-12-06T11:53:53.502" v="7047" actId="20577"/>
      <pc:docMkLst>
        <pc:docMk/>
      </pc:docMkLst>
      <pc:sldChg chg="modSp mod">
        <pc:chgData name="Daniel Schwarz" userId="5bb35bb8-905a-4742-88d9-33d9089732e7" providerId="ADAL" clId="{B2570963-B9CB-47AD-A9FB-82DE2532D6AD}" dt="2020-10-19T19:38:35.406" v="150" actId="404"/>
        <pc:sldMkLst>
          <pc:docMk/>
          <pc:sldMk cId="4073586220" sldId="256"/>
        </pc:sldMkLst>
        <pc:spChg chg="mod">
          <ac:chgData name="Daniel Schwarz" userId="5bb35bb8-905a-4742-88d9-33d9089732e7" providerId="ADAL" clId="{B2570963-B9CB-47AD-A9FB-82DE2532D6AD}" dt="2020-10-19T19:38:35.406" v="150" actId="404"/>
          <ac:spMkLst>
            <pc:docMk/>
            <pc:sldMk cId="4073586220" sldId="256"/>
            <ac:spMk id="3" creationId="{A705490D-FDBC-4842-87D1-73577E6541F1}"/>
          </ac:spMkLst>
        </pc:spChg>
      </pc:sldChg>
      <pc:sldChg chg="addSp delSp modSp mod">
        <pc:chgData name="Daniel Schwarz" userId="5bb35bb8-905a-4742-88d9-33d9089732e7" providerId="ADAL" clId="{B2570963-B9CB-47AD-A9FB-82DE2532D6AD}" dt="2020-11-15T11:10:01.354" v="682" actId="1076"/>
        <pc:sldMkLst>
          <pc:docMk/>
          <pc:sldMk cId="490495379" sldId="258"/>
        </pc:sldMkLst>
        <pc:grpChg chg="del">
          <ac:chgData name="Daniel Schwarz" userId="5bb35bb8-905a-4742-88d9-33d9089732e7" providerId="ADAL" clId="{B2570963-B9CB-47AD-A9FB-82DE2532D6AD}" dt="2020-11-15T11:00:32.347" v="477" actId="478"/>
          <ac:grpSpMkLst>
            <pc:docMk/>
            <pc:sldMk cId="490495379" sldId="258"/>
            <ac:grpSpMk id="14" creationId="{744B6E72-6989-49F8-AED8-69A0BCA9DB70}"/>
          </ac:grpSpMkLst>
        </pc:grpChg>
        <pc:grpChg chg="mod">
          <ac:chgData name="Daniel Schwarz" userId="5bb35bb8-905a-4742-88d9-33d9089732e7" providerId="ADAL" clId="{B2570963-B9CB-47AD-A9FB-82DE2532D6AD}" dt="2020-11-15T11:10:01.354" v="682" actId="1076"/>
          <ac:grpSpMkLst>
            <pc:docMk/>
            <pc:sldMk cId="490495379" sldId="258"/>
            <ac:grpSpMk id="50" creationId="{266EA2CA-7F64-4B0C-BF6F-621B7DEADAB0}"/>
          </ac:grpSpMkLst>
        </pc:grpChg>
        <pc:grpChg chg="add mod">
          <ac:chgData name="Daniel Schwarz" userId="5bb35bb8-905a-4742-88d9-33d9089732e7" providerId="ADAL" clId="{B2570963-B9CB-47AD-A9FB-82DE2532D6AD}" dt="2020-11-15T11:00:22.899" v="475"/>
          <ac:grpSpMkLst>
            <pc:docMk/>
            <pc:sldMk cId="490495379" sldId="258"/>
            <ac:grpSpMk id="70" creationId="{94CC0275-340B-40D3-B92E-B12A42DEA724}"/>
          </ac:grpSpMkLst>
        </pc:grpChg>
        <pc:grpChg chg="mod">
          <ac:chgData name="Daniel Schwarz" userId="5bb35bb8-905a-4742-88d9-33d9089732e7" providerId="ADAL" clId="{B2570963-B9CB-47AD-A9FB-82DE2532D6AD}" dt="2020-11-15T11:00:22.899" v="475"/>
          <ac:grpSpMkLst>
            <pc:docMk/>
            <pc:sldMk cId="490495379" sldId="258"/>
            <ac:grpSpMk id="71" creationId="{31D1A1DC-73CD-40A6-B8D6-5EF53AC7EDAB}"/>
          </ac:grpSpMkLst>
        </pc:grpChg>
        <pc:grpChg chg="mod">
          <ac:chgData name="Daniel Schwarz" userId="5bb35bb8-905a-4742-88d9-33d9089732e7" providerId="ADAL" clId="{B2570963-B9CB-47AD-A9FB-82DE2532D6AD}" dt="2020-11-15T11:00:22.899" v="475"/>
          <ac:grpSpMkLst>
            <pc:docMk/>
            <pc:sldMk cId="490495379" sldId="258"/>
            <ac:grpSpMk id="72" creationId="{556987D8-1294-4D7D-932E-8E94E21F8C5A}"/>
          </ac:grpSpMkLst>
        </pc:grpChg>
        <pc:grpChg chg="mod">
          <ac:chgData name="Daniel Schwarz" userId="5bb35bb8-905a-4742-88d9-33d9089732e7" providerId="ADAL" clId="{B2570963-B9CB-47AD-A9FB-82DE2532D6AD}" dt="2020-11-15T11:00:22.899" v="475"/>
          <ac:grpSpMkLst>
            <pc:docMk/>
            <pc:sldMk cId="490495379" sldId="258"/>
            <ac:grpSpMk id="76" creationId="{582C8958-CDA3-4704-A814-892E78687767}"/>
          </ac:grpSpMkLst>
        </pc:grpChg>
        <pc:grpChg chg="mod">
          <ac:chgData name="Daniel Schwarz" userId="5bb35bb8-905a-4742-88d9-33d9089732e7" providerId="ADAL" clId="{B2570963-B9CB-47AD-A9FB-82DE2532D6AD}" dt="2020-11-15T11:00:22.899" v="475"/>
          <ac:grpSpMkLst>
            <pc:docMk/>
            <pc:sldMk cId="490495379" sldId="258"/>
            <ac:grpSpMk id="77" creationId="{6E7174F5-6B2F-47BC-8CEA-A04971B7B751}"/>
          </ac:grpSpMkLst>
        </pc:grpChg>
        <pc:grpChg chg="mod">
          <ac:chgData name="Daniel Schwarz" userId="5bb35bb8-905a-4742-88d9-33d9089732e7" providerId="ADAL" clId="{B2570963-B9CB-47AD-A9FB-82DE2532D6AD}" dt="2020-11-15T11:00:22.899" v="475"/>
          <ac:grpSpMkLst>
            <pc:docMk/>
            <pc:sldMk cId="490495379" sldId="258"/>
            <ac:grpSpMk id="80" creationId="{3046DF16-93F5-45CD-A718-8CEDFC0433DA}"/>
          </ac:grpSpMkLst>
        </pc:grpChg>
        <pc:grpChg chg="mod">
          <ac:chgData name="Daniel Schwarz" userId="5bb35bb8-905a-4742-88d9-33d9089732e7" providerId="ADAL" clId="{B2570963-B9CB-47AD-A9FB-82DE2532D6AD}" dt="2020-11-15T11:10:01.354" v="682" actId="1076"/>
          <ac:grpSpMkLst>
            <pc:docMk/>
            <pc:sldMk cId="490495379" sldId="258"/>
            <ac:grpSpMk id="88" creationId="{A06FF425-7092-4682-AC90-B46385051EB8}"/>
          </ac:grpSpMkLst>
        </pc:grpChg>
        <pc:grpChg chg="mod">
          <ac:chgData name="Daniel Schwarz" userId="5bb35bb8-905a-4742-88d9-33d9089732e7" providerId="ADAL" clId="{B2570963-B9CB-47AD-A9FB-82DE2532D6AD}" dt="2020-11-15T11:10:01.354" v="682" actId="1076"/>
          <ac:grpSpMkLst>
            <pc:docMk/>
            <pc:sldMk cId="490495379" sldId="258"/>
            <ac:grpSpMk id="109" creationId="{2271E70E-D959-42BD-8763-6834E29292C0}"/>
          </ac:grpSpMkLst>
        </pc:grpChg>
        <pc:grpChg chg="add mod">
          <ac:chgData name="Daniel Schwarz" userId="5bb35bb8-905a-4742-88d9-33d9089732e7" providerId="ADAL" clId="{B2570963-B9CB-47AD-A9FB-82DE2532D6AD}" dt="2020-11-15T11:00:32.843" v="478"/>
          <ac:grpSpMkLst>
            <pc:docMk/>
            <pc:sldMk cId="490495379" sldId="258"/>
            <ac:grpSpMk id="118" creationId="{0609AB94-5203-4AB5-AF05-DB307371AA22}"/>
          </ac:grpSpMkLst>
        </pc:grpChg>
        <pc:grpChg chg="mod">
          <ac:chgData name="Daniel Schwarz" userId="5bb35bb8-905a-4742-88d9-33d9089732e7" providerId="ADAL" clId="{B2570963-B9CB-47AD-A9FB-82DE2532D6AD}" dt="2020-11-15T11:00:32.843" v="478"/>
          <ac:grpSpMkLst>
            <pc:docMk/>
            <pc:sldMk cId="490495379" sldId="258"/>
            <ac:grpSpMk id="122" creationId="{BA851284-809D-4723-991E-330F6B3D31D2}"/>
          </ac:grpSpMkLst>
        </pc:grpChg>
        <pc:picChg chg="del">
          <ac:chgData name="Daniel Schwarz" userId="5bb35bb8-905a-4742-88d9-33d9089732e7" providerId="ADAL" clId="{B2570963-B9CB-47AD-A9FB-82DE2532D6AD}" dt="2020-11-15T11:00:15.165" v="474" actId="478"/>
          <ac:picMkLst>
            <pc:docMk/>
            <pc:sldMk cId="490495379" sldId="258"/>
            <ac:picMk id="4" creationId="{D9634018-6B5E-4640-86E8-B5804574A5B5}"/>
          </ac:picMkLst>
        </pc:picChg>
        <pc:inkChg chg="del">
          <ac:chgData name="Daniel Schwarz" userId="5bb35bb8-905a-4742-88d9-33d9089732e7" providerId="ADAL" clId="{B2570963-B9CB-47AD-A9FB-82DE2532D6AD}" dt="2020-11-15T11:00:32.347" v="477" actId="478"/>
          <ac:inkMkLst>
            <pc:docMk/>
            <pc:sldMk cId="490495379" sldId="258"/>
            <ac:inkMk id="5" creationId="{2B9E46AA-FFAD-4C75-BD20-03DE1C1A8E53}"/>
          </ac:inkMkLst>
        </pc:inkChg>
        <pc:inkChg chg="del">
          <ac:chgData name="Daniel Schwarz" userId="5bb35bb8-905a-4742-88d9-33d9089732e7" providerId="ADAL" clId="{B2570963-B9CB-47AD-A9FB-82DE2532D6AD}" dt="2020-11-15T11:00:29.516" v="476" actId="478"/>
          <ac:inkMkLst>
            <pc:docMk/>
            <pc:sldMk cId="490495379" sldId="258"/>
            <ac:inkMk id="6" creationId="{37240BCD-56C5-425D-B6DA-E8B9581B017B}"/>
          </ac:inkMkLst>
        </pc:inkChg>
        <pc:inkChg chg="del">
          <ac:chgData name="Daniel Schwarz" userId="5bb35bb8-905a-4742-88d9-33d9089732e7" providerId="ADAL" clId="{B2570963-B9CB-47AD-A9FB-82DE2532D6AD}" dt="2020-11-15T11:00:32.347" v="477" actId="478"/>
          <ac:inkMkLst>
            <pc:docMk/>
            <pc:sldMk cId="490495379" sldId="258"/>
            <ac:inkMk id="7" creationId="{862D8D32-EA42-45B2-BDED-B80852C18A0B}"/>
          </ac:inkMkLst>
        </pc:inkChg>
        <pc:inkChg chg="mod">
          <ac:chgData name="Daniel Schwarz" userId="5bb35bb8-905a-4742-88d9-33d9089732e7" providerId="ADAL" clId="{B2570963-B9CB-47AD-A9FB-82DE2532D6AD}" dt="2020-11-15T11:00:22.899" v="475"/>
          <ac:inkMkLst>
            <pc:docMk/>
            <pc:sldMk cId="490495379" sldId="258"/>
            <ac:inkMk id="73" creationId="{6F822DE0-B8B4-4282-8A2D-73982DADE735}"/>
          </ac:inkMkLst>
        </pc:inkChg>
        <pc:inkChg chg="mod">
          <ac:chgData name="Daniel Schwarz" userId="5bb35bb8-905a-4742-88d9-33d9089732e7" providerId="ADAL" clId="{B2570963-B9CB-47AD-A9FB-82DE2532D6AD}" dt="2020-11-15T11:00:22.899" v="475"/>
          <ac:inkMkLst>
            <pc:docMk/>
            <pc:sldMk cId="490495379" sldId="258"/>
            <ac:inkMk id="74" creationId="{5C7CF524-928E-4981-8AB5-6D7944A4847C}"/>
          </ac:inkMkLst>
        </pc:inkChg>
        <pc:inkChg chg="mod">
          <ac:chgData name="Daniel Schwarz" userId="5bb35bb8-905a-4742-88d9-33d9089732e7" providerId="ADAL" clId="{B2570963-B9CB-47AD-A9FB-82DE2532D6AD}" dt="2020-11-15T11:00:22.899" v="475"/>
          <ac:inkMkLst>
            <pc:docMk/>
            <pc:sldMk cId="490495379" sldId="258"/>
            <ac:inkMk id="75" creationId="{7BEA8BC9-4EE1-4C50-A814-86D2C5D0452E}"/>
          </ac:inkMkLst>
        </pc:inkChg>
        <pc:inkChg chg="mod">
          <ac:chgData name="Daniel Schwarz" userId="5bb35bb8-905a-4742-88d9-33d9089732e7" providerId="ADAL" clId="{B2570963-B9CB-47AD-A9FB-82DE2532D6AD}" dt="2020-11-15T11:00:22.899" v="475"/>
          <ac:inkMkLst>
            <pc:docMk/>
            <pc:sldMk cId="490495379" sldId="258"/>
            <ac:inkMk id="78" creationId="{C15A068E-03E5-4B22-BAE6-4F3285D608D7}"/>
          </ac:inkMkLst>
        </pc:inkChg>
        <pc:inkChg chg="mod">
          <ac:chgData name="Daniel Schwarz" userId="5bb35bb8-905a-4742-88d9-33d9089732e7" providerId="ADAL" clId="{B2570963-B9CB-47AD-A9FB-82DE2532D6AD}" dt="2020-11-15T11:00:22.899" v="475"/>
          <ac:inkMkLst>
            <pc:docMk/>
            <pc:sldMk cId="490495379" sldId="258"/>
            <ac:inkMk id="79" creationId="{7A516BFD-00C1-4106-BE3D-458CF75D537E}"/>
          </ac:inkMkLst>
        </pc:inkChg>
        <pc:inkChg chg="mod">
          <ac:chgData name="Daniel Schwarz" userId="5bb35bb8-905a-4742-88d9-33d9089732e7" providerId="ADAL" clId="{B2570963-B9CB-47AD-A9FB-82DE2532D6AD}" dt="2020-11-15T11:00:22.899" v="475"/>
          <ac:inkMkLst>
            <pc:docMk/>
            <pc:sldMk cId="490495379" sldId="258"/>
            <ac:inkMk id="81" creationId="{D28EB6EC-F67C-4BFB-B46D-7B8AB8BE7F1A}"/>
          </ac:inkMkLst>
        </pc:inkChg>
        <pc:inkChg chg="mod">
          <ac:chgData name="Daniel Schwarz" userId="5bb35bb8-905a-4742-88d9-33d9089732e7" providerId="ADAL" clId="{B2570963-B9CB-47AD-A9FB-82DE2532D6AD}" dt="2020-11-15T11:00:22.899" v="475"/>
          <ac:inkMkLst>
            <pc:docMk/>
            <pc:sldMk cId="490495379" sldId="258"/>
            <ac:inkMk id="82" creationId="{48E16D66-9033-4295-A9F5-F83CC5F8E8FD}"/>
          </ac:inkMkLst>
        </pc:inkChg>
        <pc:inkChg chg="mod">
          <ac:chgData name="Daniel Schwarz" userId="5bb35bb8-905a-4742-88d9-33d9089732e7" providerId="ADAL" clId="{B2570963-B9CB-47AD-A9FB-82DE2532D6AD}" dt="2020-11-15T11:00:22.899" v="475"/>
          <ac:inkMkLst>
            <pc:docMk/>
            <pc:sldMk cId="490495379" sldId="258"/>
            <ac:inkMk id="83" creationId="{DA583B85-EB82-4AEF-9E7D-ADEBE098BA4D}"/>
          </ac:inkMkLst>
        </pc:inkChg>
        <pc:inkChg chg="mod">
          <ac:chgData name="Daniel Schwarz" userId="5bb35bb8-905a-4742-88d9-33d9089732e7" providerId="ADAL" clId="{B2570963-B9CB-47AD-A9FB-82DE2532D6AD}" dt="2020-11-15T11:00:22.899" v="475"/>
          <ac:inkMkLst>
            <pc:docMk/>
            <pc:sldMk cId="490495379" sldId="258"/>
            <ac:inkMk id="84" creationId="{F3F46648-F905-4DFB-AEB4-965A5D5A60D2}"/>
          </ac:inkMkLst>
        </pc:inkChg>
        <pc:inkChg chg="mod">
          <ac:chgData name="Daniel Schwarz" userId="5bb35bb8-905a-4742-88d9-33d9089732e7" providerId="ADAL" clId="{B2570963-B9CB-47AD-A9FB-82DE2532D6AD}" dt="2020-11-15T11:00:22.899" v="475"/>
          <ac:inkMkLst>
            <pc:docMk/>
            <pc:sldMk cId="490495379" sldId="258"/>
            <ac:inkMk id="89" creationId="{E0DD6F89-61D0-41BB-977B-13A157EFCB57}"/>
          </ac:inkMkLst>
        </pc:inkChg>
        <pc:inkChg chg="mod">
          <ac:chgData name="Daniel Schwarz" userId="5bb35bb8-905a-4742-88d9-33d9089732e7" providerId="ADAL" clId="{B2570963-B9CB-47AD-A9FB-82DE2532D6AD}" dt="2020-11-15T11:00:22.899" v="475"/>
          <ac:inkMkLst>
            <pc:docMk/>
            <pc:sldMk cId="490495379" sldId="258"/>
            <ac:inkMk id="90" creationId="{C4306484-3958-4F81-91E3-70ADFB437EEC}"/>
          </ac:inkMkLst>
        </pc:inkChg>
        <pc:inkChg chg="mod">
          <ac:chgData name="Daniel Schwarz" userId="5bb35bb8-905a-4742-88d9-33d9089732e7" providerId="ADAL" clId="{B2570963-B9CB-47AD-A9FB-82DE2532D6AD}" dt="2020-11-15T11:00:22.899" v="475"/>
          <ac:inkMkLst>
            <pc:docMk/>
            <pc:sldMk cId="490495379" sldId="258"/>
            <ac:inkMk id="91" creationId="{A4EECEF1-3042-425F-AE3C-B04BCD0F7A0A}"/>
          </ac:inkMkLst>
        </pc:inkChg>
        <pc:inkChg chg="mod">
          <ac:chgData name="Daniel Schwarz" userId="5bb35bb8-905a-4742-88d9-33d9089732e7" providerId="ADAL" clId="{B2570963-B9CB-47AD-A9FB-82DE2532D6AD}" dt="2020-11-15T11:00:22.899" v="475"/>
          <ac:inkMkLst>
            <pc:docMk/>
            <pc:sldMk cId="490495379" sldId="258"/>
            <ac:inkMk id="92" creationId="{D0834608-F92B-4714-8872-8E3D5A1985ED}"/>
          </ac:inkMkLst>
        </pc:inkChg>
        <pc:inkChg chg="mod">
          <ac:chgData name="Daniel Schwarz" userId="5bb35bb8-905a-4742-88d9-33d9089732e7" providerId="ADAL" clId="{B2570963-B9CB-47AD-A9FB-82DE2532D6AD}" dt="2020-11-15T11:00:22.899" v="475"/>
          <ac:inkMkLst>
            <pc:docMk/>
            <pc:sldMk cId="490495379" sldId="258"/>
            <ac:inkMk id="102" creationId="{37A5E0C3-597B-4994-8F00-2D4EEED797BD}"/>
          </ac:inkMkLst>
        </pc:inkChg>
        <pc:inkChg chg="mod">
          <ac:chgData name="Daniel Schwarz" userId="5bb35bb8-905a-4742-88d9-33d9089732e7" providerId="ADAL" clId="{B2570963-B9CB-47AD-A9FB-82DE2532D6AD}" dt="2020-11-15T11:00:22.899" v="475"/>
          <ac:inkMkLst>
            <pc:docMk/>
            <pc:sldMk cId="490495379" sldId="258"/>
            <ac:inkMk id="106" creationId="{4ABFC8FD-D03A-4C2E-BD60-3AF269E340B5}"/>
          </ac:inkMkLst>
        </pc:inkChg>
        <pc:inkChg chg="mod">
          <ac:chgData name="Daniel Schwarz" userId="5bb35bb8-905a-4742-88d9-33d9089732e7" providerId="ADAL" clId="{B2570963-B9CB-47AD-A9FB-82DE2532D6AD}" dt="2020-11-15T11:00:22.899" v="475"/>
          <ac:inkMkLst>
            <pc:docMk/>
            <pc:sldMk cId="490495379" sldId="258"/>
            <ac:inkMk id="110" creationId="{9B6F4D40-6F3D-4079-8B4C-E4CA0B158C2C}"/>
          </ac:inkMkLst>
        </pc:inkChg>
        <pc:inkChg chg="mod">
          <ac:chgData name="Daniel Schwarz" userId="5bb35bb8-905a-4742-88d9-33d9089732e7" providerId="ADAL" clId="{B2570963-B9CB-47AD-A9FB-82DE2532D6AD}" dt="2020-11-15T11:00:22.899" v="475"/>
          <ac:inkMkLst>
            <pc:docMk/>
            <pc:sldMk cId="490495379" sldId="258"/>
            <ac:inkMk id="111" creationId="{6661A040-1C21-4459-A70D-E418DDCFB653}"/>
          </ac:inkMkLst>
        </pc:inkChg>
        <pc:inkChg chg="mod">
          <ac:chgData name="Daniel Schwarz" userId="5bb35bb8-905a-4742-88d9-33d9089732e7" providerId="ADAL" clId="{B2570963-B9CB-47AD-A9FB-82DE2532D6AD}" dt="2020-11-15T11:00:22.899" v="475"/>
          <ac:inkMkLst>
            <pc:docMk/>
            <pc:sldMk cId="490495379" sldId="258"/>
            <ac:inkMk id="112" creationId="{AC3141C5-0254-4525-A85C-FCF16E3AFA9E}"/>
          </ac:inkMkLst>
        </pc:inkChg>
        <pc:inkChg chg="mod">
          <ac:chgData name="Daniel Schwarz" userId="5bb35bb8-905a-4742-88d9-33d9089732e7" providerId="ADAL" clId="{B2570963-B9CB-47AD-A9FB-82DE2532D6AD}" dt="2020-11-15T11:00:22.899" v="475"/>
          <ac:inkMkLst>
            <pc:docMk/>
            <pc:sldMk cId="490495379" sldId="258"/>
            <ac:inkMk id="113" creationId="{44BD837E-7C40-47E9-9174-FA631E103A81}"/>
          </ac:inkMkLst>
        </pc:inkChg>
        <pc:inkChg chg="mod">
          <ac:chgData name="Daniel Schwarz" userId="5bb35bb8-905a-4742-88d9-33d9089732e7" providerId="ADAL" clId="{B2570963-B9CB-47AD-A9FB-82DE2532D6AD}" dt="2020-11-15T11:00:22.899" v="475"/>
          <ac:inkMkLst>
            <pc:docMk/>
            <pc:sldMk cId="490495379" sldId="258"/>
            <ac:inkMk id="114" creationId="{B8104321-D820-49F0-B1F9-2E7DCD813281}"/>
          </ac:inkMkLst>
        </pc:inkChg>
        <pc:inkChg chg="mod">
          <ac:chgData name="Daniel Schwarz" userId="5bb35bb8-905a-4742-88d9-33d9089732e7" providerId="ADAL" clId="{B2570963-B9CB-47AD-A9FB-82DE2532D6AD}" dt="2020-11-15T11:00:22.899" v="475"/>
          <ac:inkMkLst>
            <pc:docMk/>
            <pc:sldMk cId="490495379" sldId="258"/>
            <ac:inkMk id="115" creationId="{8D6D2044-62FF-49C6-8A76-4F598B44AB58}"/>
          </ac:inkMkLst>
        </pc:inkChg>
        <pc:inkChg chg="mod">
          <ac:chgData name="Daniel Schwarz" userId="5bb35bb8-905a-4742-88d9-33d9089732e7" providerId="ADAL" clId="{B2570963-B9CB-47AD-A9FB-82DE2532D6AD}" dt="2020-11-15T11:00:22.899" v="475"/>
          <ac:inkMkLst>
            <pc:docMk/>
            <pc:sldMk cId="490495379" sldId="258"/>
            <ac:inkMk id="116" creationId="{D7822C21-16C1-4A7A-9C3A-5326C7370699}"/>
          </ac:inkMkLst>
        </pc:inkChg>
        <pc:inkChg chg="mod">
          <ac:chgData name="Daniel Schwarz" userId="5bb35bb8-905a-4742-88d9-33d9089732e7" providerId="ADAL" clId="{B2570963-B9CB-47AD-A9FB-82DE2532D6AD}" dt="2020-11-15T11:00:22.899" v="475"/>
          <ac:inkMkLst>
            <pc:docMk/>
            <pc:sldMk cId="490495379" sldId="258"/>
            <ac:inkMk id="117" creationId="{EF3CAF10-D856-4B0A-B498-7901AB571BA0}"/>
          </ac:inkMkLst>
        </pc:inkChg>
        <pc:inkChg chg="mod">
          <ac:chgData name="Daniel Schwarz" userId="5bb35bb8-905a-4742-88d9-33d9089732e7" providerId="ADAL" clId="{B2570963-B9CB-47AD-A9FB-82DE2532D6AD}" dt="2020-11-15T11:00:32.843" v="478"/>
          <ac:inkMkLst>
            <pc:docMk/>
            <pc:sldMk cId="490495379" sldId="258"/>
            <ac:inkMk id="119" creationId="{9ED9297D-6E3F-44E0-9623-B07C43A23D7A}"/>
          </ac:inkMkLst>
        </pc:inkChg>
        <pc:inkChg chg="mod">
          <ac:chgData name="Daniel Schwarz" userId="5bb35bb8-905a-4742-88d9-33d9089732e7" providerId="ADAL" clId="{B2570963-B9CB-47AD-A9FB-82DE2532D6AD}" dt="2020-11-15T11:00:32.843" v="478"/>
          <ac:inkMkLst>
            <pc:docMk/>
            <pc:sldMk cId="490495379" sldId="258"/>
            <ac:inkMk id="120" creationId="{24A5B39F-7A51-42D3-A62B-8F9AE78BE355}"/>
          </ac:inkMkLst>
        </pc:inkChg>
        <pc:inkChg chg="mod">
          <ac:chgData name="Daniel Schwarz" userId="5bb35bb8-905a-4742-88d9-33d9089732e7" providerId="ADAL" clId="{B2570963-B9CB-47AD-A9FB-82DE2532D6AD}" dt="2020-11-15T11:00:32.843" v="478"/>
          <ac:inkMkLst>
            <pc:docMk/>
            <pc:sldMk cId="490495379" sldId="258"/>
            <ac:inkMk id="121" creationId="{B75F3520-6D1E-4830-A184-181D3A55BDF1}"/>
          </ac:inkMkLst>
        </pc:inkChg>
        <pc:inkChg chg="mod">
          <ac:chgData name="Daniel Schwarz" userId="5bb35bb8-905a-4742-88d9-33d9089732e7" providerId="ADAL" clId="{B2570963-B9CB-47AD-A9FB-82DE2532D6AD}" dt="2020-11-15T11:00:32.843" v="478"/>
          <ac:inkMkLst>
            <pc:docMk/>
            <pc:sldMk cId="490495379" sldId="258"/>
            <ac:inkMk id="123" creationId="{90896C38-D5AC-40CD-9BEF-0676BBDF0396}"/>
          </ac:inkMkLst>
        </pc:inkChg>
        <pc:inkChg chg="mod">
          <ac:chgData name="Daniel Schwarz" userId="5bb35bb8-905a-4742-88d9-33d9089732e7" providerId="ADAL" clId="{B2570963-B9CB-47AD-A9FB-82DE2532D6AD}" dt="2020-11-15T11:00:32.843" v="478"/>
          <ac:inkMkLst>
            <pc:docMk/>
            <pc:sldMk cId="490495379" sldId="258"/>
            <ac:inkMk id="124" creationId="{3E80B1ED-B6BC-4F1E-BA69-9D9DB6B4A5D8}"/>
          </ac:inkMkLst>
        </pc:inkChg>
        <pc:inkChg chg="mod">
          <ac:chgData name="Daniel Schwarz" userId="5bb35bb8-905a-4742-88d9-33d9089732e7" providerId="ADAL" clId="{B2570963-B9CB-47AD-A9FB-82DE2532D6AD}" dt="2020-11-15T11:00:32.843" v="478"/>
          <ac:inkMkLst>
            <pc:docMk/>
            <pc:sldMk cId="490495379" sldId="258"/>
            <ac:inkMk id="125" creationId="{5388AB2C-DE9E-41D1-A1AB-DD547F51CABC}"/>
          </ac:inkMkLst>
        </pc:inkChg>
        <pc:inkChg chg="mod">
          <ac:chgData name="Daniel Schwarz" userId="5bb35bb8-905a-4742-88d9-33d9089732e7" providerId="ADAL" clId="{B2570963-B9CB-47AD-A9FB-82DE2532D6AD}" dt="2020-11-15T11:00:32.843" v="478"/>
          <ac:inkMkLst>
            <pc:docMk/>
            <pc:sldMk cId="490495379" sldId="258"/>
            <ac:inkMk id="126" creationId="{DAB66577-DC86-4B34-A643-30160320A240}"/>
          </ac:inkMkLst>
        </pc:inkChg>
        <pc:inkChg chg="mod">
          <ac:chgData name="Daniel Schwarz" userId="5bb35bb8-905a-4742-88d9-33d9089732e7" providerId="ADAL" clId="{B2570963-B9CB-47AD-A9FB-82DE2532D6AD}" dt="2020-11-15T11:00:32.843" v="478"/>
          <ac:inkMkLst>
            <pc:docMk/>
            <pc:sldMk cId="490495379" sldId="258"/>
            <ac:inkMk id="127" creationId="{37794956-55FF-49CC-BE10-AB2D97CAD281}"/>
          </ac:inkMkLst>
        </pc:inkChg>
        <pc:inkChg chg="mod">
          <ac:chgData name="Daniel Schwarz" userId="5bb35bb8-905a-4742-88d9-33d9089732e7" providerId="ADAL" clId="{B2570963-B9CB-47AD-A9FB-82DE2532D6AD}" dt="2020-11-15T11:00:32.843" v="478"/>
          <ac:inkMkLst>
            <pc:docMk/>
            <pc:sldMk cId="490495379" sldId="258"/>
            <ac:inkMk id="128" creationId="{96800825-464A-46A7-9851-359A2165BE10}"/>
          </ac:inkMkLst>
        </pc:inkChg>
        <pc:inkChg chg="mod">
          <ac:chgData name="Daniel Schwarz" userId="5bb35bb8-905a-4742-88d9-33d9089732e7" providerId="ADAL" clId="{B2570963-B9CB-47AD-A9FB-82DE2532D6AD}" dt="2020-11-15T11:00:32.843" v="478"/>
          <ac:inkMkLst>
            <pc:docMk/>
            <pc:sldMk cId="490495379" sldId="258"/>
            <ac:inkMk id="129" creationId="{8E90BBF7-DF43-4C88-A9C2-473A3BA55AC3}"/>
          </ac:inkMkLst>
        </pc:inkChg>
        <pc:inkChg chg="mod">
          <ac:chgData name="Daniel Schwarz" userId="5bb35bb8-905a-4742-88d9-33d9089732e7" providerId="ADAL" clId="{B2570963-B9CB-47AD-A9FB-82DE2532D6AD}" dt="2020-11-15T11:00:32.843" v="478"/>
          <ac:inkMkLst>
            <pc:docMk/>
            <pc:sldMk cId="490495379" sldId="258"/>
            <ac:inkMk id="130" creationId="{8DF74310-C2DD-4D34-A7F5-92A3B214AE5F}"/>
          </ac:inkMkLst>
        </pc:inkChg>
        <pc:inkChg chg="mod">
          <ac:chgData name="Daniel Schwarz" userId="5bb35bb8-905a-4742-88d9-33d9089732e7" providerId="ADAL" clId="{B2570963-B9CB-47AD-A9FB-82DE2532D6AD}" dt="2020-11-15T11:00:32.843" v="478"/>
          <ac:inkMkLst>
            <pc:docMk/>
            <pc:sldMk cId="490495379" sldId="258"/>
            <ac:inkMk id="131" creationId="{A642FF4B-7B0C-477B-A1AD-45FE676B784E}"/>
          </ac:inkMkLst>
        </pc:inkChg>
        <pc:inkChg chg="mod">
          <ac:chgData name="Daniel Schwarz" userId="5bb35bb8-905a-4742-88d9-33d9089732e7" providerId="ADAL" clId="{B2570963-B9CB-47AD-A9FB-82DE2532D6AD}" dt="2020-11-15T11:00:32.843" v="478"/>
          <ac:inkMkLst>
            <pc:docMk/>
            <pc:sldMk cId="490495379" sldId="258"/>
            <ac:inkMk id="132" creationId="{20EE73AD-F99B-47E2-9052-813582170C22}"/>
          </ac:inkMkLst>
        </pc:inkChg>
        <pc:inkChg chg="mod">
          <ac:chgData name="Daniel Schwarz" userId="5bb35bb8-905a-4742-88d9-33d9089732e7" providerId="ADAL" clId="{B2570963-B9CB-47AD-A9FB-82DE2532D6AD}" dt="2020-11-15T11:00:32.843" v="478"/>
          <ac:inkMkLst>
            <pc:docMk/>
            <pc:sldMk cId="490495379" sldId="258"/>
            <ac:inkMk id="133" creationId="{710831DE-C29A-4E12-82A6-7258ACEC75C0}"/>
          </ac:inkMkLst>
        </pc:inkChg>
      </pc:sldChg>
      <pc:sldChg chg="addSp delSp modSp mod modNotesTx">
        <pc:chgData name="Daniel Schwarz" userId="5bb35bb8-905a-4742-88d9-33d9089732e7" providerId="ADAL" clId="{B2570963-B9CB-47AD-A9FB-82DE2532D6AD}" dt="2020-11-19T19:24:07.636" v="4908" actId="20577"/>
        <pc:sldMkLst>
          <pc:docMk/>
          <pc:sldMk cId="3628453235" sldId="261"/>
        </pc:sldMkLst>
        <pc:grpChg chg="del">
          <ac:chgData name="Daniel Schwarz" userId="5bb35bb8-905a-4742-88d9-33d9089732e7" providerId="ADAL" clId="{B2570963-B9CB-47AD-A9FB-82DE2532D6AD}" dt="2020-11-15T11:03:04.782" v="511" actId="478"/>
          <ac:grpSpMkLst>
            <pc:docMk/>
            <pc:sldMk cId="3628453235" sldId="261"/>
            <ac:grpSpMk id="13" creationId="{02EFBEDF-D6C3-4EE8-808D-013421492292}"/>
          </ac:grpSpMkLst>
        </pc:grpChg>
        <pc:grpChg chg="add mod">
          <ac:chgData name="Daniel Schwarz" userId="5bb35bb8-905a-4742-88d9-33d9089732e7" providerId="ADAL" clId="{B2570963-B9CB-47AD-A9FB-82DE2532D6AD}" dt="2020-11-15T11:03:10.033" v="533" actId="1036"/>
          <ac:grpSpMkLst>
            <pc:docMk/>
            <pc:sldMk cId="3628453235" sldId="261"/>
            <ac:grpSpMk id="27" creationId="{50606149-3800-4FCD-8859-F89E60AA40E5}"/>
          </ac:grpSpMkLst>
        </pc:grpChg>
        <pc:grpChg chg="mod">
          <ac:chgData name="Daniel Schwarz" userId="5bb35bb8-905a-4742-88d9-33d9089732e7" providerId="ADAL" clId="{B2570963-B9CB-47AD-A9FB-82DE2532D6AD}" dt="2020-11-15T11:03:06.141" v="512"/>
          <ac:grpSpMkLst>
            <pc:docMk/>
            <pc:sldMk cId="3628453235" sldId="261"/>
            <ac:grpSpMk id="28" creationId="{C6F9A5DA-B28B-42BE-B84C-0C2AF80C28E0}"/>
          </ac:grpSpMkLst>
        </pc:grpChg>
        <pc:grpChg chg="mod">
          <ac:chgData name="Daniel Schwarz" userId="5bb35bb8-905a-4742-88d9-33d9089732e7" providerId="ADAL" clId="{B2570963-B9CB-47AD-A9FB-82DE2532D6AD}" dt="2020-11-15T11:03:06.141" v="512"/>
          <ac:grpSpMkLst>
            <pc:docMk/>
            <pc:sldMk cId="3628453235" sldId="261"/>
            <ac:grpSpMk id="29" creationId="{D8AA647F-5940-4698-965F-D24CFD00A6DB}"/>
          </ac:grpSpMkLst>
        </pc:grpChg>
        <pc:grpChg chg="mod">
          <ac:chgData name="Daniel Schwarz" userId="5bb35bb8-905a-4742-88d9-33d9089732e7" providerId="ADAL" clId="{B2570963-B9CB-47AD-A9FB-82DE2532D6AD}" dt="2020-11-15T11:03:06.141" v="512"/>
          <ac:grpSpMkLst>
            <pc:docMk/>
            <pc:sldMk cId="3628453235" sldId="261"/>
            <ac:grpSpMk id="33" creationId="{4AB7CA7B-DF12-4CFF-95AD-282BE77E36CD}"/>
          </ac:grpSpMkLst>
        </pc:grpChg>
        <pc:grpChg chg="mod">
          <ac:chgData name="Daniel Schwarz" userId="5bb35bb8-905a-4742-88d9-33d9089732e7" providerId="ADAL" clId="{B2570963-B9CB-47AD-A9FB-82DE2532D6AD}" dt="2020-11-15T11:03:06.141" v="512"/>
          <ac:grpSpMkLst>
            <pc:docMk/>
            <pc:sldMk cId="3628453235" sldId="261"/>
            <ac:grpSpMk id="34" creationId="{8E8702E8-9BF2-4591-B40F-5760D9DFA039}"/>
          </ac:grpSpMkLst>
        </pc:grpChg>
        <pc:grpChg chg="mod">
          <ac:chgData name="Daniel Schwarz" userId="5bb35bb8-905a-4742-88d9-33d9089732e7" providerId="ADAL" clId="{B2570963-B9CB-47AD-A9FB-82DE2532D6AD}" dt="2020-11-15T11:03:06.141" v="512"/>
          <ac:grpSpMkLst>
            <pc:docMk/>
            <pc:sldMk cId="3628453235" sldId="261"/>
            <ac:grpSpMk id="37" creationId="{F198048B-08C1-4FD6-8BFC-A9EDCC1687D3}"/>
          </ac:grpSpMkLst>
        </pc:grpChg>
        <pc:grpChg chg="add mod">
          <ac:chgData name="Daniel Schwarz" userId="5bb35bb8-905a-4742-88d9-33d9089732e7" providerId="ADAL" clId="{B2570963-B9CB-47AD-A9FB-82DE2532D6AD}" dt="2020-11-15T11:03:10.033" v="533" actId="1036"/>
          <ac:grpSpMkLst>
            <pc:docMk/>
            <pc:sldMk cId="3628453235" sldId="261"/>
            <ac:grpSpMk id="57" creationId="{93E466AC-8064-45A8-8420-DD9A22B0B1EC}"/>
          </ac:grpSpMkLst>
        </pc:grpChg>
        <pc:grpChg chg="mod">
          <ac:chgData name="Daniel Schwarz" userId="5bb35bb8-905a-4742-88d9-33d9089732e7" providerId="ADAL" clId="{B2570963-B9CB-47AD-A9FB-82DE2532D6AD}" dt="2020-11-15T11:03:06.141" v="512"/>
          <ac:grpSpMkLst>
            <pc:docMk/>
            <pc:sldMk cId="3628453235" sldId="261"/>
            <ac:grpSpMk id="61" creationId="{71D3C2E5-0264-438F-97C1-7F96E07FC958}"/>
          </ac:grpSpMkLst>
        </pc:grpChg>
        <pc:picChg chg="del">
          <ac:chgData name="Daniel Schwarz" userId="5bb35bb8-905a-4742-88d9-33d9089732e7" providerId="ADAL" clId="{B2570963-B9CB-47AD-A9FB-82DE2532D6AD}" dt="2020-11-15T11:03:02.336" v="510" actId="478"/>
          <ac:picMkLst>
            <pc:docMk/>
            <pc:sldMk cId="3628453235" sldId="261"/>
            <ac:picMk id="3" creationId="{0DBD30BE-A95C-4843-BBDC-EB445E31FC77}"/>
          </ac:picMkLst>
        </pc:picChg>
        <pc:inkChg chg="del">
          <ac:chgData name="Daniel Schwarz" userId="5bb35bb8-905a-4742-88d9-33d9089732e7" providerId="ADAL" clId="{B2570963-B9CB-47AD-A9FB-82DE2532D6AD}" dt="2020-11-15T11:03:04.782" v="511" actId="478"/>
          <ac:inkMkLst>
            <pc:docMk/>
            <pc:sldMk cId="3628453235" sldId="261"/>
            <ac:inkMk id="4" creationId="{D1004F7B-A808-49AC-887F-BDA3A4863A41}"/>
          </ac:inkMkLst>
        </pc:inkChg>
        <pc:inkChg chg="del">
          <ac:chgData name="Daniel Schwarz" userId="5bb35bb8-905a-4742-88d9-33d9089732e7" providerId="ADAL" clId="{B2570963-B9CB-47AD-A9FB-82DE2532D6AD}" dt="2020-11-15T11:03:04.782" v="511" actId="478"/>
          <ac:inkMkLst>
            <pc:docMk/>
            <pc:sldMk cId="3628453235" sldId="261"/>
            <ac:inkMk id="5" creationId="{42F250E4-95AA-4335-8904-FB2C9CD2F34D}"/>
          </ac:inkMkLst>
        </pc:inkChg>
        <pc:inkChg chg="del">
          <ac:chgData name="Daniel Schwarz" userId="5bb35bb8-905a-4742-88d9-33d9089732e7" providerId="ADAL" clId="{B2570963-B9CB-47AD-A9FB-82DE2532D6AD}" dt="2020-11-15T11:03:04.782" v="511" actId="478"/>
          <ac:inkMkLst>
            <pc:docMk/>
            <pc:sldMk cId="3628453235" sldId="261"/>
            <ac:inkMk id="6" creationId="{57353EB6-2ABE-4D88-A426-54BEE0643DA7}"/>
          </ac:inkMkLst>
        </pc:inkChg>
        <pc:inkChg chg="mod">
          <ac:chgData name="Daniel Schwarz" userId="5bb35bb8-905a-4742-88d9-33d9089732e7" providerId="ADAL" clId="{B2570963-B9CB-47AD-A9FB-82DE2532D6AD}" dt="2020-11-15T11:03:06.141" v="512"/>
          <ac:inkMkLst>
            <pc:docMk/>
            <pc:sldMk cId="3628453235" sldId="261"/>
            <ac:inkMk id="30" creationId="{0E76A6ED-22CB-479D-8078-AA19202910E0}"/>
          </ac:inkMkLst>
        </pc:inkChg>
        <pc:inkChg chg="mod">
          <ac:chgData name="Daniel Schwarz" userId="5bb35bb8-905a-4742-88d9-33d9089732e7" providerId="ADAL" clId="{B2570963-B9CB-47AD-A9FB-82DE2532D6AD}" dt="2020-11-15T11:03:06.141" v="512"/>
          <ac:inkMkLst>
            <pc:docMk/>
            <pc:sldMk cId="3628453235" sldId="261"/>
            <ac:inkMk id="31" creationId="{1682EE63-AC4B-452F-A573-7169D4AA0336}"/>
          </ac:inkMkLst>
        </pc:inkChg>
        <pc:inkChg chg="mod">
          <ac:chgData name="Daniel Schwarz" userId="5bb35bb8-905a-4742-88d9-33d9089732e7" providerId="ADAL" clId="{B2570963-B9CB-47AD-A9FB-82DE2532D6AD}" dt="2020-11-15T11:03:06.141" v="512"/>
          <ac:inkMkLst>
            <pc:docMk/>
            <pc:sldMk cId="3628453235" sldId="261"/>
            <ac:inkMk id="32" creationId="{7C80EE1B-BCC3-4BA5-9190-BEB2CCBCFC3A}"/>
          </ac:inkMkLst>
        </pc:inkChg>
        <pc:inkChg chg="mod">
          <ac:chgData name="Daniel Schwarz" userId="5bb35bb8-905a-4742-88d9-33d9089732e7" providerId="ADAL" clId="{B2570963-B9CB-47AD-A9FB-82DE2532D6AD}" dt="2020-11-15T11:03:06.141" v="512"/>
          <ac:inkMkLst>
            <pc:docMk/>
            <pc:sldMk cId="3628453235" sldId="261"/>
            <ac:inkMk id="35" creationId="{6ADDA9E1-8FA7-4E5B-8A78-73244E81763E}"/>
          </ac:inkMkLst>
        </pc:inkChg>
        <pc:inkChg chg="mod">
          <ac:chgData name="Daniel Schwarz" userId="5bb35bb8-905a-4742-88d9-33d9089732e7" providerId="ADAL" clId="{B2570963-B9CB-47AD-A9FB-82DE2532D6AD}" dt="2020-11-15T11:03:06.141" v="512"/>
          <ac:inkMkLst>
            <pc:docMk/>
            <pc:sldMk cId="3628453235" sldId="261"/>
            <ac:inkMk id="36" creationId="{9D9BD07F-A88A-4342-8E8A-5FD3B0346205}"/>
          </ac:inkMkLst>
        </pc:inkChg>
        <pc:inkChg chg="mod">
          <ac:chgData name="Daniel Schwarz" userId="5bb35bb8-905a-4742-88d9-33d9089732e7" providerId="ADAL" clId="{B2570963-B9CB-47AD-A9FB-82DE2532D6AD}" dt="2020-11-15T11:03:06.141" v="512"/>
          <ac:inkMkLst>
            <pc:docMk/>
            <pc:sldMk cId="3628453235" sldId="261"/>
            <ac:inkMk id="38" creationId="{11ADEB7C-D044-430A-B3C8-AE53F493A3E3}"/>
          </ac:inkMkLst>
        </pc:inkChg>
        <pc:inkChg chg="mod">
          <ac:chgData name="Daniel Schwarz" userId="5bb35bb8-905a-4742-88d9-33d9089732e7" providerId="ADAL" clId="{B2570963-B9CB-47AD-A9FB-82DE2532D6AD}" dt="2020-11-15T11:03:06.141" v="512"/>
          <ac:inkMkLst>
            <pc:docMk/>
            <pc:sldMk cId="3628453235" sldId="261"/>
            <ac:inkMk id="39" creationId="{C10DB3FF-8BC1-4284-B0E6-70024F31C593}"/>
          </ac:inkMkLst>
        </pc:inkChg>
        <pc:inkChg chg="mod">
          <ac:chgData name="Daniel Schwarz" userId="5bb35bb8-905a-4742-88d9-33d9089732e7" providerId="ADAL" clId="{B2570963-B9CB-47AD-A9FB-82DE2532D6AD}" dt="2020-11-15T11:03:06.141" v="512"/>
          <ac:inkMkLst>
            <pc:docMk/>
            <pc:sldMk cId="3628453235" sldId="261"/>
            <ac:inkMk id="40" creationId="{C5B563E6-0B0A-427E-B9A0-95E30BA63336}"/>
          </ac:inkMkLst>
        </pc:inkChg>
        <pc:inkChg chg="mod">
          <ac:chgData name="Daniel Schwarz" userId="5bb35bb8-905a-4742-88d9-33d9089732e7" providerId="ADAL" clId="{B2570963-B9CB-47AD-A9FB-82DE2532D6AD}" dt="2020-11-15T11:03:06.141" v="512"/>
          <ac:inkMkLst>
            <pc:docMk/>
            <pc:sldMk cId="3628453235" sldId="261"/>
            <ac:inkMk id="41" creationId="{DEC9C136-16B7-45DF-98E5-84E67928482D}"/>
          </ac:inkMkLst>
        </pc:inkChg>
        <pc:inkChg chg="mod">
          <ac:chgData name="Daniel Schwarz" userId="5bb35bb8-905a-4742-88d9-33d9089732e7" providerId="ADAL" clId="{B2570963-B9CB-47AD-A9FB-82DE2532D6AD}" dt="2020-11-15T11:03:06.141" v="512"/>
          <ac:inkMkLst>
            <pc:docMk/>
            <pc:sldMk cId="3628453235" sldId="261"/>
            <ac:inkMk id="42" creationId="{71F332AD-AE79-4710-90DF-93E294931B9A}"/>
          </ac:inkMkLst>
        </pc:inkChg>
        <pc:inkChg chg="mod">
          <ac:chgData name="Daniel Schwarz" userId="5bb35bb8-905a-4742-88d9-33d9089732e7" providerId="ADAL" clId="{B2570963-B9CB-47AD-A9FB-82DE2532D6AD}" dt="2020-11-15T11:03:06.141" v="512"/>
          <ac:inkMkLst>
            <pc:docMk/>
            <pc:sldMk cId="3628453235" sldId="261"/>
            <ac:inkMk id="43" creationId="{8DBA4822-43CA-411A-AD00-D000C87C9AC3}"/>
          </ac:inkMkLst>
        </pc:inkChg>
        <pc:inkChg chg="mod">
          <ac:chgData name="Daniel Schwarz" userId="5bb35bb8-905a-4742-88d9-33d9089732e7" providerId="ADAL" clId="{B2570963-B9CB-47AD-A9FB-82DE2532D6AD}" dt="2020-11-15T11:03:06.141" v="512"/>
          <ac:inkMkLst>
            <pc:docMk/>
            <pc:sldMk cId="3628453235" sldId="261"/>
            <ac:inkMk id="44" creationId="{0F540FB8-534D-47EA-AD71-7DEA5AFD935D}"/>
          </ac:inkMkLst>
        </pc:inkChg>
        <pc:inkChg chg="mod">
          <ac:chgData name="Daniel Schwarz" userId="5bb35bb8-905a-4742-88d9-33d9089732e7" providerId="ADAL" clId="{B2570963-B9CB-47AD-A9FB-82DE2532D6AD}" dt="2020-11-15T11:03:06.141" v="512"/>
          <ac:inkMkLst>
            <pc:docMk/>
            <pc:sldMk cId="3628453235" sldId="261"/>
            <ac:inkMk id="45" creationId="{5DB138FE-BCC3-4508-80FE-AB9E757E69D8}"/>
          </ac:inkMkLst>
        </pc:inkChg>
        <pc:inkChg chg="mod">
          <ac:chgData name="Daniel Schwarz" userId="5bb35bb8-905a-4742-88d9-33d9089732e7" providerId="ADAL" clId="{B2570963-B9CB-47AD-A9FB-82DE2532D6AD}" dt="2020-11-15T11:03:06.141" v="512"/>
          <ac:inkMkLst>
            <pc:docMk/>
            <pc:sldMk cId="3628453235" sldId="261"/>
            <ac:inkMk id="46" creationId="{94E3F3BE-A6A1-485D-8984-02B8ECDEE9C7}"/>
          </ac:inkMkLst>
        </pc:inkChg>
        <pc:inkChg chg="mod">
          <ac:chgData name="Daniel Schwarz" userId="5bb35bb8-905a-4742-88d9-33d9089732e7" providerId="ADAL" clId="{B2570963-B9CB-47AD-A9FB-82DE2532D6AD}" dt="2020-11-15T11:03:06.141" v="512"/>
          <ac:inkMkLst>
            <pc:docMk/>
            <pc:sldMk cId="3628453235" sldId="261"/>
            <ac:inkMk id="47" creationId="{744A66AC-570B-4F9F-A9E8-E754F104FEAC}"/>
          </ac:inkMkLst>
        </pc:inkChg>
        <pc:inkChg chg="mod">
          <ac:chgData name="Daniel Schwarz" userId="5bb35bb8-905a-4742-88d9-33d9089732e7" providerId="ADAL" clId="{B2570963-B9CB-47AD-A9FB-82DE2532D6AD}" dt="2020-11-15T11:03:06.141" v="512"/>
          <ac:inkMkLst>
            <pc:docMk/>
            <pc:sldMk cId="3628453235" sldId="261"/>
            <ac:inkMk id="49" creationId="{7F2EA2E7-B77D-4C8F-B8C3-B596118F8CC2}"/>
          </ac:inkMkLst>
        </pc:inkChg>
        <pc:inkChg chg="mod">
          <ac:chgData name="Daniel Schwarz" userId="5bb35bb8-905a-4742-88d9-33d9089732e7" providerId="ADAL" clId="{B2570963-B9CB-47AD-A9FB-82DE2532D6AD}" dt="2020-11-15T11:03:06.141" v="512"/>
          <ac:inkMkLst>
            <pc:docMk/>
            <pc:sldMk cId="3628453235" sldId="261"/>
            <ac:inkMk id="50" creationId="{74E173FE-67D0-4AF4-827B-F4B022CA4CC7}"/>
          </ac:inkMkLst>
        </pc:inkChg>
        <pc:inkChg chg="mod">
          <ac:chgData name="Daniel Schwarz" userId="5bb35bb8-905a-4742-88d9-33d9089732e7" providerId="ADAL" clId="{B2570963-B9CB-47AD-A9FB-82DE2532D6AD}" dt="2020-11-15T11:03:06.141" v="512"/>
          <ac:inkMkLst>
            <pc:docMk/>
            <pc:sldMk cId="3628453235" sldId="261"/>
            <ac:inkMk id="51" creationId="{4D7A3F30-F465-47C9-B0E4-36DEDE3BE3C4}"/>
          </ac:inkMkLst>
        </pc:inkChg>
        <pc:inkChg chg="mod">
          <ac:chgData name="Daniel Schwarz" userId="5bb35bb8-905a-4742-88d9-33d9089732e7" providerId="ADAL" clId="{B2570963-B9CB-47AD-A9FB-82DE2532D6AD}" dt="2020-11-15T11:03:06.141" v="512"/>
          <ac:inkMkLst>
            <pc:docMk/>
            <pc:sldMk cId="3628453235" sldId="261"/>
            <ac:inkMk id="52" creationId="{66C1B197-AF7F-43DC-9F87-23420DAA2D6A}"/>
          </ac:inkMkLst>
        </pc:inkChg>
        <pc:inkChg chg="mod">
          <ac:chgData name="Daniel Schwarz" userId="5bb35bb8-905a-4742-88d9-33d9089732e7" providerId="ADAL" clId="{B2570963-B9CB-47AD-A9FB-82DE2532D6AD}" dt="2020-11-15T11:03:06.141" v="512"/>
          <ac:inkMkLst>
            <pc:docMk/>
            <pc:sldMk cId="3628453235" sldId="261"/>
            <ac:inkMk id="53" creationId="{3352A215-C25A-498F-9E12-8BB2BA008F21}"/>
          </ac:inkMkLst>
        </pc:inkChg>
        <pc:inkChg chg="mod">
          <ac:chgData name="Daniel Schwarz" userId="5bb35bb8-905a-4742-88d9-33d9089732e7" providerId="ADAL" clId="{B2570963-B9CB-47AD-A9FB-82DE2532D6AD}" dt="2020-11-15T11:03:06.141" v="512"/>
          <ac:inkMkLst>
            <pc:docMk/>
            <pc:sldMk cId="3628453235" sldId="261"/>
            <ac:inkMk id="54" creationId="{5F73DD06-0EC6-4F15-ABAD-4CDDFABC6A00}"/>
          </ac:inkMkLst>
        </pc:inkChg>
        <pc:inkChg chg="mod">
          <ac:chgData name="Daniel Schwarz" userId="5bb35bb8-905a-4742-88d9-33d9089732e7" providerId="ADAL" clId="{B2570963-B9CB-47AD-A9FB-82DE2532D6AD}" dt="2020-11-15T11:03:06.141" v="512"/>
          <ac:inkMkLst>
            <pc:docMk/>
            <pc:sldMk cId="3628453235" sldId="261"/>
            <ac:inkMk id="55" creationId="{A89BD160-5CFA-4D22-976A-2CBE21F62868}"/>
          </ac:inkMkLst>
        </pc:inkChg>
        <pc:inkChg chg="mod">
          <ac:chgData name="Daniel Schwarz" userId="5bb35bb8-905a-4742-88d9-33d9089732e7" providerId="ADAL" clId="{B2570963-B9CB-47AD-A9FB-82DE2532D6AD}" dt="2020-11-15T11:03:06.141" v="512"/>
          <ac:inkMkLst>
            <pc:docMk/>
            <pc:sldMk cId="3628453235" sldId="261"/>
            <ac:inkMk id="56" creationId="{502C2AB0-008D-4D03-B673-636B74916380}"/>
          </ac:inkMkLst>
        </pc:inkChg>
        <pc:inkChg chg="mod">
          <ac:chgData name="Daniel Schwarz" userId="5bb35bb8-905a-4742-88d9-33d9089732e7" providerId="ADAL" clId="{B2570963-B9CB-47AD-A9FB-82DE2532D6AD}" dt="2020-11-15T11:03:06.141" v="512"/>
          <ac:inkMkLst>
            <pc:docMk/>
            <pc:sldMk cId="3628453235" sldId="261"/>
            <ac:inkMk id="58" creationId="{03E41DF4-FA24-443D-A3EB-AF0054852D55}"/>
          </ac:inkMkLst>
        </pc:inkChg>
        <pc:inkChg chg="mod">
          <ac:chgData name="Daniel Schwarz" userId="5bb35bb8-905a-4742-88d9-33d9089732e7" providerId="ADAL" clId="{B2570963-B9CB-47AD-A9FB-82DE2532D6AD}" dt="2020-11-15T11:03:06.141" v="512"/>
          <ac:inkMkLst>
            <pc:docMk/>
            <pc:sldMk cId="3628453235" sldId="261"/>
            <ac:inkMk id="59" creationId="{DC8B268A-274C-4538-9ECF-7FC6E881D73F}"/>
          </ac:inkMkLst>
        </pc:inkChg>
        <pc:inkChg chg="mod">
          <ac:chgData name="Daniel Schwarz" userId="5bb35bb8-905a-4742-88d9-33d9089732e7" providerId="ADAL" clId="{B2570963-B9CB-47AD-A9FB-82DE2532D6AD}" dt="2020-11-15T11:03:06.141" v="512"/>
          <ac:inkMkLst>
            <pc:docMk/>
            <pc:sldMk cId="3628453235" sldId="261"/>
            <ac:inkMk id="60" creationId="{121219A1-CE11-472E-B12E-1D54EE578871}"/>
          </ac:inkMkLst>
        </pc:inkChg>
        <pc:inkChg chg="mod">
          <ac:chgData name="Daniel Schwarz" userId="5bb35bb8-905a-4742-88d9-33d9089732e7" providerId="ADAL" clId="{B2570963-B9CB-47AD-A9FB-82DE2532D6AD}" dt="2020-11-15T11:03:06.141" v="512"/>
          <ac:inkMkLst>
            <pc:docMk/>
            <pc:sldMk cId="3628453235" sldId="261"/>
            <ac:inkMk id="62" creationId="{767E5948-ABD5-4046-8B84-E2F37C62F512}"/>
          </ac:inkMkLst>
        </pc:inkChg>
        <pc:inkChg chg="mod">
          <ac:chgData name="Daniel Schwarz" userId="5bb35bb8-905a-4742-88d9-33d9089732e7" providerId="ADAL" clId="{B2570963-B9CB-47AD-A9FB-82DE2532D6AD}" dt="2020-11-15T11:03:06.141" v="512"/>
          <ac:inkMkLst>
            <pc:docMk/>
            <pc:sldMk cId="3628453235" sldId="261"/>
            <ac:inkMk id="63" creationId="{94B1D16D-6C77-4632-B301-EC6D53857378}"/>
          </ac:inkMkLst>
        </pc:inkChg>
        <pc:inkChg chg="mod">
          <ac:chgData name="Daniel Schwarz" userId="5bb35bb8-905a-4742-88d9-33d9089732e7" providerId="ADAL" clId="{B2570963-B9CB-47AD-A9FB-82DE2532D6AD}" dt="2020-11-15T11:03:06.141" v="512"/>
          <ac:inkMkLst>
            <pc:docMk/>
            <pc:sldMk cId="3628453235" sldId="261"/>
            <ac:inkMk id="64" creationId="{DF100D5D-4478-44E8-A1F8-1CE97CC5BDD2}"/>
          </ac:inkMkLst>
        </pc:inkChg>
        <pc:inkChg chg="mod">
          <ac:chgData name="Daniel Schwarz" userId="5bb35bb8-905a-4742-88d9-33d9089732e7" providerId="ADAL" clId="{B2570963-B9CB-47AD-A9FB-82DE2532D6AD}" dt="2020-11-15T11:03:06.141" v="512"/>
          <ac:inkMkLst>
            <pc:docMk/>
            <pc:sldMk cId="3628453235" sldId="261"/>
            <ac:inkMk id="65" creationId="{8655C71E-753B-4488-A5F1-120324E710BE}"/>
          </ac:inkMkLst>
        </pc:inkChg>
        <pc:inkChg chg="mod">
          <ac:chgData name="Daniel Schwarz" userId="5bb35bb8-905a-4742-88d9-33d9089732e7" providerId="ADAL" clId="{B2570963-B9CB-47AD-A9FB-82DE2532D6AD}" dt="2020-11-15T11:03:06.141" v="512"/>
          <ac:inkMkLst>
            <pc:docMk/>
            <pc:sldMk cId="3628453235" sldId="261"/>
            <ac:inkMk id="66" creationId="{C705646D-D633-434A-B36D-33E2AC41BAA8}"/>
          </ac:inkMkLst>
        </pc:inkChg>
        <pc:inkChg chg="mod">
          <ac:chgData name="Daniel Schwarz" userId="5bb35bb8-905a-4742-88d9-33d9089732e7" providerId="ADAL" clId="{B2570963-B9CB-47AD-A9FB-82DE2532D6AD}" dt="2020-11-15T11:03:06.141" v="512"/>
          <ac:inkMkLst>
            <pc:docMk/>
            <pc:sldMk cId="3628453235" sldId="261"/>
            <ac:inkMk id="67" creationId="{7D8B85E5-7B14-49CC-8985-5CD2B5FE2744}"/>
          </ac:inkMkLst>
        </pc:inkChg>
        <pc:inkChg chg="mod">
          <ac:chgData name="Daniel Schwarz" userId="5bb35bb8-905a-4742-88d9-33d9089732e7" providerId="ADAL" clId="{B2570963-B9CB-47AD-A9FB-82DE2532D6AD}" dt="2020-11-15T11:03:06.141" v="512"/>
          <ac:inkMkLst>
            <pc:docMk/>
            <pc:sldMk cId="3628453235" sldId="261"/>
            <ac:inkMk id="68" creationId="{4BA9DD1E-3929-4426-A1A0-04CF9FEE2519}"/>
          </ac:inkMkLst>
        </pc:inkChg>
        <pc:inkChg chg="mod">
          <ac:chgData name="Daniel Schwarz" userId="5bb35bb8-905a-4742-88d9-33d9089732e7" providerId="ADAL" clId="{B2570963-B9CB-47AD-A9FB-82DE2532D6AD}" dt="2020-11-15T11:03:06.141" v="512"/>
          <ac:inkMkLst>
            <pc:docMk/>
            <pc:sldMk cId="3628453235" sldId="261"/>
            <ac:inkMk id="69" creationId="{4E3C3DD3-5D54-429A-9CD9-8E3971523539}"/>
          </ac:inkMkLst>
        </pc:inkChg>
        <pc:inkChg chg="mod">
          <ac:chgData name="Daniel Schwarz" userId="5bb35bb8-905a-4742-88d9-33d9089732e7" providerId="ADAL" clId="{B2570963-B9CB-47AD-A9FB-82DE2532D6AD}" dt="2020-11-15T11:03:06.141" v="512"/>
          <ac:inkMkLst>
            <pc:docMk/>
            <pc:sldMk cId="3628453235" sldId="261"/>
            <ac:inkMk id="70" creationId="{EE380B7A-6463-4B32-A846-F83BA8DFF124}"/>
          </ac:inkMkLst>
        </pc:inkChg>
        <pc:inkChg chg="mod">
          <ac:chgData name="Daniel Schwarz" userId="5bb35bb8-905a-4742-88d9-33d9089732e7" providerId="ADAL" clId="{B2570963-B9CB-47AD-A9FB-82DE2532D6AD}" dt="2020-11-15T11:03:06.141" v="512"/>
          <ac:inkMkLst>
            <pc:docMk/>
            <pc:sldMk cId="3628453235" sldId="261"/>
            <ac:inkMk id="72" creationId="{94F3853F-980F-4105-B419-899E04736595}"/>
          </ac:inkMkLst>
        </pc:inkChg>
        <pc:inkChg chg="mod">
          <ac:chgData name="Daniel Schwarz" userId="5bb35bb8-905a-4742-88d9-33d9089732e7" providerId="ADAL" clId="{B2570963-B9CB-47AD-A9FB-82DE2532D6AD}" dt="2020-11-15T11:03:06.141" v="512"/>
          <ac:inkMkLst>
            <pc:docMk/>
            <pc:sldMk cId="3628453235" sldId="261"/>
            <ac:inkMk id="74" creationId="{56A8A807-ED56-402E-B060-F9D068D969A4}"/>
          </ac:inkMkLst>
        </pc:inkChg>
      </pc:sldChg>
      <pc:sldChg chg="del modNotesTx">
        <pc:chgData name="Daniel Schwarz" userId="5bb35bb8-905a-4742-88d9-33d9089732e7" providerId="ADAL" clId="{B2570963-B9CB-47AD-A9FB-82DE2532D6AD}" dt="2020-11-15T11:39:05.435" v="878" actId="47"/>
        <pc:sldMkLst>
          <pc:docMk/>
          <pc:sldMk cId="2229056209" sldId="267"/>
        </pc:sldMkLst>
      </pc:sldChg>
      <pc:sldChg chg="addSp delSp modSp mod">
        <pc:chgData name="Daniel Schwarz" userId="5bb35bb8-905a-4742-88d9-33d9089732e7" providerId="ADAL" clId="{B2570963-B9CB-47AD-A9FB-82DE2532D6AD}" dt="2020-11-15T11:03:22.744" v="536"/>
        <pc:sldMkLst>
          <pc:docMk/>
          <pc:sldMk cId="1552914273" sldId="268"/>
        </pc:sldMkLst>
        <pc:grpChg chg="del">
          <ac:chgData name="Daniel Schwarz" userId="5bb35bb8-905a-4742-88d9-33d9089732e7" providerId="ADAL" clId="{B2570963-B9CB-47AD-A9FB-82DE2532D6AD}" dt="2020-11-15T11:03:22.361" v="535" actId="478"/>
          <ac:grpSpMkLst>
            <pc:docMk/>
            <pc:sldMk cId="1552914273" sldId="268"/>
            <ac:grpSpMk id="13" creationId="{02EFBEDF-D6C3-4EE8-808D-013421492292}"/>
          </ac:grpSpMkLst>
        </pc:grpChg>
        <pc:grpChg chg="add mod">
          <ac:chgData name="Daniel Schwarz" userId="5bb35bb8-905a-4742-88d9-33d9089732e7" providerId="ADAL" clId="{B2570963-B9CB-47AD-A9FB-82DE2532D6AD}" dt="2020-11-15T11:03:22.744" v="536"/>
          <ac:grpSpMkLst>
            <pc:docMk/>
            <pc:sldMk cId="1552914273" sldId="268"/>
            <ac:grpSpMk id="30" creationId="{1C1B7727-67DF-4676-9389-113010472D8C}"/>
          </ac:grpSpMkLst>
        </pc:grpChg>
        <pc:grpChg chg="mod">
          <ac:chgData name="Daniel Schwarz" userId="5bb35bb8-905a-4742-88d9-33d9089732e7" providerId="ADAL" clId="{B2570963-B9CB-47AD-A9FB-82DE2532D6AD}" dt="2020-11-15T11:03:22.744" v="536"/>
          <ac:grpSpMkLst>
            <pc:docMk/>
            <pc:sldMk cId="1552914273" sldId="268"/>
            <ac:grpSpMk id="31" creationId="{1F8505FF-9C22-42C1-8BDA-33480CCEF8E2}"/>
          </ac:grpSpMkLst>
        </pc:grpChg>
        <pc:grpChg chg="mod">
          <ac:chgData name="Daniel Schwarz" userId="5bb35bb8-905a-4742-88d9-33d9089732e7" providerId="ADAL" clId="{B2570963-B9CB-47AD-A9FB-82DE2532D6AD}" dt="2020-11-15T11:03:22.744" v="536"/>
          <ac:grpSpMkLst>
            <pc:docMk/>
            <pc:sldMk cId="1552914273" sldId="268"/>
            <ac:grpSpMk id="32" creationId="{AA3EE5D0-92E5-4BC3-9503-5385E5A0AEB8}"/>
          </ac:grpSpMkLst>
        </pc:grpChg>
        <pc:grpChg chg="mod">
          <ac:chgData name="Daniel Schwarz" userId="5bb35bb8-905a-4742-88d9-33d9089732e7" providerId="ADAL" clId="{B2570963-B9CB-47AD-A9FB-82DE2532D6AD}" dt="2020-11-15T11:03:22.744" v="536"/>
          <ac:grpSpMkLst>
            <pc:docMk/>
            <pc:sldMk cId="1552914273" sldId="268"/>
            <ac:grpSpMk id="36" creationId="{849EA62C-F599-42B7-B8F6-02275C70269E}"/>
          </ac:grpSpMkLst>
        </pc:grpChg>
        <pc:grpChg chg="mod">
          <ac:chgData name="Daniel Schwarz" userId="5bb35bb8-905a-4742-88d9-33d9089732e7" providerId="ADAL" clId="{B2570963-B9CB-47AD-A9FB-82DE2532D6AD}" dt="2020-11-15T11:03:22.744" v="536"/>
          <ac:grpSpMkLst>
            <pc:docMk/>
            <pc:sldMk cId="1552914273" sldId="268"/>
            <ac:grpSpMk id="37" creationId="{3672308B-7B5F-4E02-A20D-25DA792AB6D1}"/>
          </ac:grpSpMkLst>
        </pc:grpChg>
        <pc:grpChg chg="mod">
          <ac:chgData name="Daniel Schwarz" userId="5bb35bb8-905a-4742-88d9-33d9089732e7" providerId="ADAL" clId="{B2570963-B9CB-47AD-A9FB-82DE2532D6AD}" dt="2020-11-15T11:03:22.744" v="536"/>
          <ac:grpSpMkLst>
            <pc:docMk/>
            <pc:sldMk cId="1552914273" sldId="268"/>
            <ac:grpSpMk id="40" creationId="{E6174FB7-1EE3-4057-B70F-D4ACA8B333D2}"/>
          </ac:grpSpMkLst>
        </pc:grpChg>
        <pc:grpChg chg="add mod">
          <ac:chgData name="Daniel Schwarz" userId="5bb35bb8-905a-4742-88d9-33d9089732e7" providerId="ADAL" clId="{B2570963-B9CB-47AD-A9FB-82DE2532D6AD}" dt="2020-11-15T11:03:22.744" v="536"/>
          <ac:grpSpMkLst>
            <pc:docMk/>
            <pc:sldMk cId="1552914273" sldId="268"/>
            <ac:grpSpMk id="60" creationId="{B67AB64D-DC6C-4F2E-B52F-33477855DE84}"/>
          </ac:grpSpMkLst>
        </pc:grpChg>
        <pc:grpChg chg="mod">
          <ac:chgData name="Daniel Schwarz" userId="5bb35bb8-905a-4742-88d9-33d9089732e7" providerId="ADAL" clId="{B2570963-B9CB-47AD-A9FB-82DE2532D6AD}" dt="2020-11-15T11:03:22.744" v="536"/>
          <ac:grpSpMkLst>
            <pc:docMk/>
            <pc:sldMk cId="1552914273" sldId="268"/>
            <ac:grpSpMk id="64" creationId="{D2CCD2EE-E6C5-44D1-B846-A9AC6367B118}"/>
          </ac:grpSpMkLst>
        </pc:grpChg>
        <pc:picChg chg="del">
          <ac:chgData name="Daniel Schwarz" userId="5bb35bb8-905a-4742-88d9-33d9089732e7" providerId="ADAL" clId="{B2570963-B9CB-47AD-A9FB-82DE2532D6AD}" dt="2020-11-15T11:03:19.422" v="534" actId="478"/>
          <ac:picMkLst>
            <pc:docMk/>
            <pc:sldMk cId="1552914273" sldId="268"/>
            <ac:picMk id="3" creationId="{0DBD30BE-A95C-4843-BBDC-EB445E31FC77}"/>
          </ac:picMkLst>
        </pc:picChg>
        <pc:inkChg chg="del">
          <ac:chgData name="Daniel Schwarz" userId="5bb35bb8-905a-4742-88d9-33d9089732e7" providerId="ADAL" clId="{B2570963-B9CB-47AD-A9FB-82DE2532D6AD}" dt="2020-11-15T11:03:22.361" v="535" actId="478"/>
          <ac:inkMkLst>
            <pc:docMk/>
            <pc:sldMk cId="1552914273" sldId="268"/>
            <ac:inkMk id="4" creationId="{D1004F7B-A808-49AC-887F-BDA3A4863A41}"/>
          </ac:inkMkLst>
        </pc:inkChg>
        <pc:inkChg chg="del">
          <ac:chgData name="Daniel Schwarz" userId="5bb35bb8-905a-4742-88d9-33d9089732e7" providerId="ADAL" clId="{B2570963-B9CB-47AD-A9FB-82DE2532D6AD}" dt="2020-11-15T11:03:22.361" v="535" actId="478"/>
          <ac:inkMkLst>
            <pc:docMk/>
            <pc:sldMk cId="1552914273" sldId="268"/>
            <ac:inkMk id="5" creationId="{42F250E4-95AA-4335-8904-FB2C9CD2F34D}"/>
          </ac:inkMkLst>
        </pc:inkChg>
        <pc:inkChg chg="del">
          <ac:chgData name="Daniel Schwarz" userId="5bb35bb8-905a-4742-88d9-33d9089732e7" providerId="ADAL" clId="{B2570963-B9CB-47AD-A9FB-82DE2532D6AD}" dt="2020-11-15T11:03:22.361" v="535" actId="478"/>
          <ac:inkMkLst>
            <pc:docMk/>
            <pc:sldMk cId="1552914273" sldId="268"/>
            <ac:inkMk id="6" creationId="{57353EB6-2ABE-4D88-A426-54BEE0643DA7}"/>
          </ac:inkMkLst>
        </pc:inkChg>
        <pc:inkChg chg="mod">
          <ac:chgData name="Daniel Schwarz" userId="5bb35bb8-905a-4742-88d9-33d9089732e7" providerId="ADAL" clId="{B2570963-B9CB-47AD-A9FB-82DE2532D6AD}" dt="2020-11-15T11:03:22.744" v="536"/>
          <ac:inkMkLst>
            <pc:docMk/>
            <pc:sldMk cId="1552914273" sldId="268"/>
            <ac:inkMk id="33" creationId="{9D7C01D3-D43F-4208-9634-079FF3CD5DC8}"/>
          </ac:inkMkLst>
        </pc:inkChg>
        <pc:inkChg chg="mod">
          <ac:chgData name="Daniel Schwarz" userId="5bb35bb8-905a-4742-88d9-33d9089732e7" providerId="ADAL" clId="{B2570963-B9CB-47AD-A9FB-82DE2532D6AD}" dt="2020-11-15T11:03:22.744" v="536"/>
          <ac:inkMkLst>
            <pc:docMk/>
            <pc:sldMk cId="1552914273" sldId="268"/>
            <ac:inkMk id="34" creationId="{22E42E1D-F3C8-4858-9E26-298127ACC52D}"/>
          </ac:inkMkLst>
        </pc:inkChg>
        <pc:inkChg chg="mod">
          <ac:chgData name="Daniel Schwarz" userId="5bb35bb8-905a-4742-88d9-33d9089732e7" providerId="ADAL" clId="{B2570963-B9CB-47AD-A9FB-82DE2532D6AD}" dt="2020-11-15T11:03:22.744" v="536"/>
          <ac:inkMkLst>
            <pc:docMk/>
            <pc:sldMk cId="1552914273" sldId="268"/>
            <ac:inkMk id="35" creationId="{F3E00CB0-537F-4591-977D-798334572460}"/>
          </ac:inkMkLst>
        </pc:inkChg>
        <pc:inkChg chg="mod">
          <ac:chgData name="Daniel Schwarz" userId="5bb35bb8-905a-4742-88d9-33d9089732e7" providerId="ADAL" clId="{B2570963-B9CB-47AD-A9FB-82DE2532D6AD}" dt="2020-11-15T11:03:22.744" v="536"/>
          <ac:inkMkLst>
            <pc:docMk/>
            <pc:sldMk cId="1552914273" sldId="268"/>
            <ac:inkMk id="38" creationId="{FE38198B-4E27-404A-A99D-540A5B5E8399}"/>
          </ac:inkMkLst>
        </pc:inkChg>
        <pc:inkChg chg="mod">
          <ac:chgData name="Daniel Schwarz" userId="5bb35bb8-905a-4742-88d9-33d9089732e7" providerId="ADAL" clId="{B2570963-B9CB-47AD-A9FB-82DE2532D6AD}" dt="2020-11-15T11:03:22.744" v="536"/>
          <ac:inkMkLst>
            <pc:docMk/>
            <pc:sldMk cId="1552914273" sldId="268"/>
            <ac:inkMk id="39" creationId="{74D1AC7E-30C4-4C6F-B20A-2824259FE9CB}"/>
          </ac:inkMkLst>
        </pc:inkChg>
        <pc:inkChg chg="mod">
          <ac:chgData name="Daniel Schwarz" userId="5bb35bb8-905a-4742-88d9-33d9089732e7" providerId="ADAL" clId="{B2570963-B9CB-47AD-A9FB-82DE2532D6AD}" dt="2020-11-15T11:03:22.744" v="536"/>
          <ac:inkMkLst>
            <pc:docMk/>
            <pc:sldMk cId="1552914273" sldId="268"/>
            <ac:inkMk id="41" creationId="{93480A37-B820-4192-9D90-22F4D0819829}"/>
          </ac:inkMkLst>
        </pc:inkChg>
        <pc:inkChg chg="mod">
          <ac:chgData name="Daniel Schwarz" userId="5bb35bb8-905a-4742-88d9-33d9089732e7" providerId="ADAL" clId="{B2570963-B9CB-47AD-A9FB-82DE2532D6AD}" dt="2020-11-15T11:03:22.744" v="536"/>
          <ac:inkMkLst>
            <pc:docMk/>
            <pc:sldMk cId="1552914273" sldId="268"/>
            <ac:inkMk id="42" creationId="{50E4E2D9-4B31-4752-BCC7-0114FB5C07CC}"/>
          </ac:inkMkLst>
        </pc:inkChg>
        <pc:inkChg chg="mod">
          <ac:chgData name="Daniel Schwarz" userId="5bb35bb8-905a-4742-88d9-33d9089732e7" providerId="ADAL" clId="{B2570963-B9CB-47AD-A9FB-82DE2532D6AD}" dt="2020-11-15T11:03:22.744" v="536"/>
          <ac:inkMkLst>
            <pc:docMk/>
            <pc:sldMk cId="1552914273" sldId="268"/>
            <ac:inkMk id="43" creationId="{A9AB0537-87CD-40A5-BCEC-77946AFA41B6}"/>
          </ac:inkMkLst>
        </pc:inkChg>
        <pc:inkChg chg="mod">
          <ac:chgData name="Daniel Schwarz" userId="5bb35bb8-905a-4742-88d9-33d9089732e7" providerId="ADAL" clId="{B2570963-B9CB-47AD-A9FB-82DE2532D6AD}" dt="2020-11-15T11:03:22.744" v="536"/>
          <ac:inkMkLst>
            <pc:docMk/>
            <pc:sldMk cId="1552914273" sldId="268"/>
            <ac:inkMk id="44" creationId="{51FA4AC7-1E22-4D57-98F4-F5B5589A2DE0}"/>
          </ac:inkMkLst>
        </pc:inkChg>
        <pc:inkChg chg="mod">
          <ac:chgData name="Daniel Schwarz" userId="5bb35bb8-905a-4742-88d9-33d9089732e7" providerId="ADAL" clId="{B2570963-B9CB-47AD-A9FB-82DE2532D6AD}" dt="2020-11-15T11:03:22.744" v="536"/>
          <ac:inkMkLst>
            <pc:docMk/>
            <pc:sldMk cId="1552914273" sldId="268"/>
            <ac:inkMk id="45" creationId="{2D18B79A-9278-466A-89C3-82CEEE4D3ADE}"/>
          </ac:inkMkLst>
        </pc:inkChg>
        <pc:inkChg chg="mod">
          <ac:chgData name="Daniel Schwarz" userId="5bb35bb8-905a-4742-88d9-33d9089732e7" providerId="ADAL" clId="{B2570963-B9CB-47AD-A9FB-82DE2532D6AD}" dt="2020-11-15T11:03:22.744" v="536"/>
          <ac:inkMkLst>
            <pc:docMk/>
            <pc:sldMk cId="1552914273" sldId="268"/>
            <ac:inkMk id="46" creationId="{678038B8-E356-497D-BCF6-17D539A38962}"/>
          </ac:inkMkLst>
        </pc:inkChg>
        <pc:inkChg chg="mod">
          <ac:chgData name="Daniel Schwarz" userId="5bb35bb8-905a-4742-88d9-33d9089732e7" providerId="ADAL" clId="{B2570963-B9CB-47AD-A9FB-82DE2532D6AD}" dt="2020-11-15T11:03:22.744" v="536"/>
          <ac:inkMkLst>
            <pc:docMk/>
            <pc:sldMk cId="1552914273" sldId="268"/>
            <ac:inkMk id="47" creationId="{1FEDD9BC-84F7-4F38-91AA-346E5EC3EFD3}"/>
          </ac:inkMkLst>
        </pc:inkChg>
        <pc:inkChg chg="mod">
          <ac:chgData name="Daniel Schwarz" userId="5bb35bb8-905a-4742-88d9-33d9089732e7" providerId="ADAL" clId="{B2570963-B9CB-47AD-A9FB-82DE2532D6AD}" dt="2020-11-15T11:03:22.744" v="536"/>
          <ac:inkMkLst>
            <pc:docMk/>
            <pc:sldMk cId="1552914273" sldId="268"/>
            <ac:inkMk id="49" creationId="{CA81A058-1C75-46E0-B556-E72260B516CD}"/>
          </ac:inkMkLst>
        </pc:inkChg>
        <pc:inkChg chg="mod">
          <ac:chgData name="Daniel Schwarz" userId="5bb35bb8-905a-4742-88d9-33d9089732e7" providerId="ADAL" clId="{B2570963-B9CB-47AD-A9FB-82DE2532D6AD}" dt="2020-11-15T11:03:22.744" v="536"/>
          <ac:inkMkLst>
            <pc:docMk/>
            <pc:sldMk cId="1552914273" sldId="268"/>
            <ac:inkMk id="50" creationId="{8C4E0FCF-03CC-4CF7-BEE5-A3B60AF1E633}"/>
          </ac:inkMkLst>
        </pc:inkChg>
        <pc:inkChg chg="mod">
          <ac:chgData name="Daniel Schwarz" userId="5bb35bb8-905a-4742-88d9-33d9089732e7" providerId="ADAL" clId="{B2570963-B9CB-47AD-A9FB-82DE2532D6AD}" dt="2020-11-15T11:03:22.744" v="536"/>
          <ac:inkMkLst>
            <pc:docMk/>
            <pc:sldMk cId="1552914273" sldId="268"/>
            <ac:inkMk id="51" creationId="{E5DEC7B5-FA4E-4665-ACC4-1143EBD3BF6F}"/>
          </ac:inkMkLst>
        </pc:inkChg>
        <pc:inkChg chg="mod">
          <ac:chgData name="Daniel Schwarz" userId="5bb35bb8-905a-4742-88d9-33d9089732e7" providerId="ADAL" clId="{B2570963-B9CB-47AD-A9FB-82DE2532D6AD}" dt="2020-11-15T11:03:22.744" v="536"/>
          <ac:inkMkLst>
            <pc:docMk/>
            <pc:sldMk cId="1552914273" sldId="268"/>
            <ac:inkMk id="52" creationId="{12AE2EB4-0911-42E4-BF6E-B5B42B4634B6}"/>
          </ac:inkMkLst>
        </pc:inkChg>
        <pc:inkChg chg="mod">
          <ac:chgData name="Daniel Schwarz" userId="5bb35bb8-905a-4742-88d9-33d9089732e7" providerId="ADAL" clId="{B2570963-B9CB-47AD-A9FB-82DE2532D6AD}" dt="2020-11-15T11:03:22.744" v="536"/>
          <ac:inkMkLst>
            <pc:docMk/>
            <pc:sldMk cId="1552914273" sldId="268"/>
            <ac:inkMk id="53" creationId="{5FF44262-5AF3-4E76-8F31-4CA3660A143D}"/>
          </ac:inkMkLst>
        </pc:inkChg>
        <pc:inkChg chg="mod">
          <ac:chgData name="Daniel Schwarz" userId="5bb35bb8-905a-4742-88d9-33d9089732e7" providerId="ADAL" clId="{B2570963-B9CB-47AD-A9FB-82DE2532D6AD}" dt="2020-11-15T11:03:22.744" v="536"/>
          <ac:inkMkLst>
            <pc:docMk/>
            <pc:sldMk cId="1552914273" sldId="268"/>
            <ac:inkMk id="54" creationId="{77E8345E-CAC7-4E00-864F-4428F7362BAA}"/>
          </ac:inkMkLst>
        </pc:inkChg>
        <pc:inkChg chg="mod">
          <ac:chgData name="Daniel Schwarz" userId="5bb35bb8-905a-4742-88d9-33d9089732e7" providerId="ADAL" clId="{B2570963-B9CB-47AD-A9FB-82DE2532D6AD}" dt="2020-11-15T11:03:22.744" v="536"/>
          <ac:inkMkLst>
            <pc:docMk/>
            <pc:sldMk cId="1552914273" sldId="268"/>
            <ac:inkMk id="55" creationId="{00953665-A9BC-466C-9D70-AA3967EA5C28}"/>
          </ac:inkMkLst>
        </pc:inkChg>
        <pc:inkChg chg="mod">
          <ac:chgData name="Daniel Schwarz" userId="5bb35bb8-905a-4742-88d9-33d9089732e7" providerId="ADAL" clId="{B2570963-B9CB-47AD-A9FB-82DE2532D6AD}" dt="2020-11-15T11:03:22.744" v="536"/>
          <ac:inkMkLst>
            <pc:docMk/>
            <pc:sldMk cId="1552914273" sldId="268"/>
            <ac:inkMk id="56" creationId="{D9938EBE-4C9D-4ADE-BAB8-22A8AC1A1063}"/>
          </ac:inkMkLst>
        </pc:inkChg>
        <pc:inkChg chg="mod">
          <ac:chgData name="Daniel Schwarz" userId="5bb35bb8-905a-4742-88d9-33d9089732e7" providerId="ADAL" clId="{B2570963-B9CB-47AD-A9FB-82DE2532D6AD}" dt="2020-11-15T11:03:22.744" v="536"/>
          <ac:inkMkLst>
            <pc:docMk/>
            <pc:sldMk cId="1552914273" sldId="268"/>
            <ac:inkMk id="57" creationId="{D2083A57-75A4-45CB-B467-628D026BDD45}"/>
          </ac:inkMkLst>
        </pc:inkChg>
        <pc:inkChg chg="mod">
          <ac:chgData name="Daniel Schwarz" userId="5bb35bb8-905a-4742-88d9-33d9089732e7" providerId="ADAL" clId="{B2570963-B9CB-47AD-A9FB-82DE2532D6AD}" dt="2020-11-15T11:03:22.744" v="536"/>
          <ac:inkMkLst>
            <pc:docMk/>
            <pc:sldMk cId="1552914273" sldId="268"/>
            <ac:inkMk id="58" creationId="{2E1BFF9C-723A-4A2A-8238-03CBAA1D4E5C}"/>
          </ac:inkMkLst>
        </pc:inkChg>
        <pc:inkChg chg="mod">
          <ac:chgData name="Daniel Schwarz" userId="5bb35bb8-905a-4742-88d9-33d9089732e7" providerId="ADAL" clId="{B2570963-B9CB-47AD-A9FB-82DE2532D6AD}" dt="2020-11-15T11:03:22.744" v="536"/>
          <ac:inkMkLst>
            <pc:docMk/>
            <pc:sldMk cId="1552914273" sldId="268"/>
            <ac:inkMk id="59" creationId="{E9451C97-6A4D-4E11-A2C2-317AC861EC15}"/>
          </ac:inkMkLst>
        </pc:inkChg>
        <pc:inkChg chg="mod">
          <ac:chgData name="Daniel Schwarz" userId="5bb35bb8-905a-4742-88d9-33d9089732e7" providerId="ADAL" clId="{B2570963-B9CB-47AD-A9FB-82DE2532D6AD}" dt="2020-11-15T11:03:22.744" v="536"/>
          <ac:inkMkLst>
            <pc:docMk/>
            <pc:sldMk cId="1552914273" sldId="268"/>
            <ac:inkMk id="61" creationId="{263F74D5-3C7E-4E93-B760-7568EE04EC2D}"/>
          </ac:inkMkLst>
        </pc:inkChg>
        <pc:inkChg chg="mod">
          <ac:chgData name="Daniel Schwarz" userId="5bb35bb8-905a-4742-88d9-33d9089732e7" providerId="ADAL" clId="{B2570963-B9CB-47AD-A9FB-82DE2532D6AD}" dt="2020-11-15T11:03:22.744" v="536"/>
          <ac:inkMkLst>
            <pc:docMk/>
            <pc:sldMk cId="1552914273" sldId="268"/>
            <ac:inkMk id="62" creationId="{0C0B9CDD-235B-44CB-B40C-C6D0003B1304}"/>
          </ac:inkMkLst>
        </pc:inkChg>
        <pc:inkChg chg="mod">
          <ac:chgData name="Daniel Schwarz" userId="5bb35bb8-905a-4742-88d9-33d9089732e7" providerId="ADAL" clId="{B2570963-B9CB-47AD-A9FB-82DE2532D6AD}" dt="2020-11-15T11:03:22.744" v="536"/>
          <ac:inkMkLst>
            <pc:docMk/>
            <pc:sldMk cId="1552914273" sldId="268"/>
            <ac:inkMk id="63" creationId="{FC916F06-1F8C-46ED-A5E1-33270474502D}"/>
          </ac:inkMkLst>
        </pc:inkChg>
        <pc:inkChg chg="mod">
          <ac:chgData name="Daniel Schwarz" userId="5bb35bb8-905a-4742-88d9-33d9089732e7" providerId="ADAL" clId="{B2570963-B9CB-47AD-A9FB-82DE2532D6AD}" dt="2020-11-15T11:03:22.744" v="536"/>
          <ac:inkMkLst>
            <pc:docMk/>
            <pc:sldMk cId="1552914273" sldId="268"/>
            <ac:inkMk id="65" creationId="{A5D9383B-361C-421E-82C3-12FEA0EEA869}"/>
          </ac:inkMkLst>
        </pc:inkChg>
        <pc:inkChg chg="mod">
          <ac:chgData name="Daniel Schwarz" userId="5bb35bb8-905a-4742-88d9-33d9089732e7" providerId="ADAL" clId="{B2570963-B9CB-47AD-A9FB-82DE2532D6AD}" dt="2020-11-15T11:03:22.744" v="536"/>
          <ac:inkMkLst>
            <pc:docMk/>
            <pc:sldMk cId="1552914273" sldId="268"/>
            <ac:inkMk id="66" creationId="{6D901A09-715E-4443-BCBC-771A8C196B89}"/>
          </ac:inkMkLst>
        </pc:inkChg>
        <pc:inkChg chg="mod">
          <ac:chgData name="Daniel Schwarz" userId="5bb35bb8-905a-4742-88d9-33d9089732e7" providerId="ADAL" clId="{B2570963-B9CB-47AD-A9FB-82DE2532D6AD}" dt="2020-11-15T11:03:22.744" v="536"/>
          <ac:inkMkLst>
            <pc:docMk/>
            <pc:sldMk cId="1552914273" sldId="268"/>
            <ac:inkMk id="67" creationId="{1B6AFE46-DD03-4445-A24D-071A0D67068B}"/>
          </ac:inkMkLst>
        </pc:inkChg>
        <pc:inkChg chg="mod">
          <ac:chgData name="Daniel Schwarz" userId="5bb35bb8-905a-4742-88d9-33d9089732e7" providerId="ADAL" clId="{B2570963-B9CB-47AD-A9FB-82DE2532D6AD}" dt="2020-11-15T11:03:22.744" v="536"/>
          <ac:inkMkLst>
            <pc:docMk/>
            <pc:sldMk cId="1552914273" sldId="268"/>
            <ac:inkMk id="68" creationId="{634F111B-850D-4882-9D9A-011BAA1E9E2E}"/>
          </ac:inkMkLst>
        </pc:inkChg>
        <pc:inkChg chg="mod">
          <ac:chgData name="Daniel Schwarz" userId="5bb35bb8-905a-4742-88d9-33d9089732e7" providerId="ADAL" clId="{B2570963-B9CB-47AD-A9FB-82DE2532D6AD}" dt="2020-11-15T11:03:22.744" v="536"/>
          <ac:inkMkLst>
            <pc:docMk/>
            <pc:sldMk cId="1552914273" sldId="268"/>
            <ac:inkMk id="69" creationId="{F10C414C-A66E-4765-ABB5-7609CEA4610B}"/>
          </ac:inkMkLst>
        </pc:inkChg>
        <pc:inkChg chg="mod">
          <ac:chgData name="Daniel Schwarz" userId="5bb35bb8-905a-4742-88d9-33d9089732e7" providerId="ADAL" clId="{B2570963-B9CB-47AD-A9FB-82DE2532D6AD}" dt="2020-11-15T11:03:22.744" v="536"/>
          <ac:inkMkLst>
            <pc:docMk/>
            <pc:sldMk cId="1552914273" sldId="268"/>
            <ac:inkMk id="70" creationId="{1B767716-105E-48F1-AE3D-E508B2209D73}"/>
          </ac:inkMkLst>
        </pc:inkChg>
        <pc:inkChg chg="mod">
          <ac:chgData name="Daniel Schwarz" userId="5bb35bb8-905a-4742-88d9-33d9089732e7" providerId="ADAL" clId="{B2570963-B9CB-47AD-A9FB-82DE2532D6AD}" dt="2020-11-15T11:03:22.744" v="536"/>
          <ac:inkMkLst>
            <pc:docMk/>
            <pc:sldMk cId="1552914273" sldId="268"/>
            <ac:inkMk id="72" creationId="{7D4F5F14-40F0-4B47-B159-0558D4B8DAAC}"/>
          </ac:inkMkLst>
        </pc:inkChg>
        <pc:inkChg chg="mod">
          <ac:chgData name="Daniel Schwarz" userId="5bb35bb8-905a-4742-88d9-33d9089732e7" providerId="ADAL" clId="{B2570963-B9CB-47AD-A9FB-82DE2532D6AD}" dt="2020-11-15T11:03:22.744" v="536"/>
          <ac:inkMkLst>
            <pc:docMk/>
            <pc:sldMk cId="1552914273" sldId="268"/>
            <ac:inkMk id="73" creationId="{D3D92078-9215-4C3B-98DB-C8A55D6D9EA1}"/>
          </ac:inkMkLst>
        </pc:inkChg>
        <pc:inkChg chg="mod">
          <ac:chgData name="Daniel Schwarz" userId="5bb35bb8-905a-4742-88d9-33d9089732e7" providerId="ADAL" clId="{B2570963-B9CB-47AD-A9FB-82DE2532D6AD}" dt="2020-11-15T11:03:22.744" v="536"/>
          <ac:inkMkLst>
            <pc:docMk/>
            <pc:sldMk cId="1552914273" sldId="268"/>
            <ac:inkMk id="74" creationId="{3D472868-F3CD-42F8-86B7-A88ACD66DF59}"/>
          </ac:inkMkLst>
        </pc:inkChg>
        <pc:inkChg chg="mod">
          <ac:chgData name="Daniel Schwarz" userId="5bb35bb8-905a-4742-88d9-33d9089732e7" providerId="ADAL" clId="{B2570963-B9CB-47AD-A9FB-82DE2532D6AD}" dt="2020-11-15T11:03:22.744" v="536"/>
          <ac:inkMkLst>
            <pc:docMk/>
            <pc:sldMk cId="1552914273" sldId="268"/>
            <ac:inkMk id="75" creationId="{45880B21-35DB-4BCD-A643-F77228E23E97}"/>
          </ac:inkMkLst>
        </pc:inkChg>
        <pc:inkChg chg="mod">
          <ac:chgData name="Daniel Schwarz" userId="5bb35bb8-905a-4742-88d9-33d9089732e7" providerId="ADAL" clId="{B2570963-B9CB-47AD-A9FB-82DE2532D6AD}" dt="2020-11-15T11:03:22.744" v="536"/>
          <ac:inkMkLst>
            <pc:docMk/>
            <pc:sldMk cId="1552914273" sldId="268"/>
            <ac:inkMk id="76" creationId="{219BC183-99F7-4D47-AAF7-EEB4845424A8}"/>
          </ac:inkMkLst>
        </pc:inkChg>
      </pc:sldChg>
      <pc:sldChg chg="modSp mod modAnim">
        <pc:chgData name="Daniel Schwarz" userId="5bb35bb8-905a-4742-88d9-33d9089732e7" providerId="ADAL" clId="{B2570963-B9CB-47AD-A9FB-82DE2532D6AD}" dt="2020-11-19T19:30:25.859" v="4959" actId="20577"/>
        <pc:sldMkLst>
          <pc:docMk/>
          <pc:sldMk cId="666307553" sldId="269"/>
        </pc:sldMkLst>
        <pc:spChg chg="mod">
          <ac:chgData name="Daniel Schwarz" userId="5bb35bb8-905a-4742-88d9-33d9089732e7" providerId="ADAL" clId="{B2570963-B9CB-47AD-A9FB-82DE2532D6AD}" dt="2020-11-19T19:30:25.859" v="4959" actId="20577"/>
          <ac:spMkLst>
            <pc:docMk/>
            <pc:sldMk cId="666307553" sldId="269"/>
            <ac:spMk id="4" creationId="{1FB2F45E-0008-48FF-83CA-7FC12D79AE1B}"/>
          </ac:spMkLst>
        </pc:spChg>
      </pc:sldChg>
      <pc:sldChg chg="modSp mod modAnim modNotesTx">
        <pc:chgData name="Daniel Schwarz" userId="5bb35bb8-905a-4742-88d9-33d9089732e7" providerId="ADAL" clId="{B2570963-B9CB-47AD-A9FB-82DE2532D6AD}" dt="2020-11-19T19:51:36.266" v="5246" actId="20577"/>
        <pc:sldMkLst>
          <pc:docMk/>
          <pc:sldMk cId="3995743560" sldId="270"/>
        </pc:sldMkLst>
        <pc:spChg chg="mod">
          <ac:chgData name="Daniel Schwarz" userId="5bb35bb8-905a-4742-88d9-33d9089732e7" providerId="ADAL" clId="{B2570963-B9CB-47AD-A9FB-82DE2532D6AD}" dt="2020-11-19T19:33:49.988" v="4961" actId="20577"/>
          <ac:spMkLst>
            <pc:docMk/>
            <pc:sldMk cId="3995743560" sldId="270"/>
            <ac:spMk id="3" creationId="{1F1FFDC8-4934-4C55-BADC-5DA3C9A52106}"/>
          </ac:spMkLst>
        </pc:spChg>
      </pc:sldChg>
      <pc:sldChg chg="addSp delSp modSp mod modNotesTx">
        <pc:chgData name="Daniel Schwarz" userId="5bb35bb8-905a-4742-88d9-33d9089732e7" providerId="ADAL" clId="{B2570963-B9CB-47AD-A9FB-82DE2532D6AD}" dt="2020-11-19T19:45:52.554" v="5120" actId="20577"/>
        <pc:sldMkLst>
          <pc:docMk/>
          <pc:sldMk cId="3811953920" sldId="271"/>
        </pc:sldMkLst>
        <pc:grpChg chg="del">
          <ac:chgData name="Daniel Schwarz" userId="5bb35bb8-905a-4742-88d9-33d9089732e7" providerId="ADAL" clId="{B2570963-B9CB-47AD-A9FB-82DE2532D6AD}" dt="2020-11-15T11:03:29.825" v="538" actId="478"/>
          <ac:grpSpMkLst>
            <pc:docMk/>
            <pc:sldMk cId="3811953920" sldId="271"/>
            <ac:grpSpMk id="13" creationId="{02EFBEDF-D6C3-4EE8-808D-013421492292}"/>
          </ac:grpSpMkLst>
        </pc:grpChg>
        <pc:grpChg chg="add mod">
          <ac:chgData name="Daniel Schwarz" userId="5bb35bb8-905a-4742-88d9-33d9089732e7" providerId="ADAL" clId="{B2570963-B9CB-47AD-A9FB-82DE2532D6AD}" dt="2020-11-15T11:03:30.266" v="539"/>
          <ac:grpSpMkLst>
            <pc:docMk/>
            <pc:sldMk cId="3811953920" sldId="271"/>
            <ac:grpSpMk id="27" creationId="{3C10A9A6-B6E4-4A93-99E9-0BE548AA2AC7}"/>
          </ac:grpSpMkLst>
        </pc:grpChg>
        <pc:grpChg chg="mod">
          <ac:chgData name="Daniel Schwarz" userId="5bb35bb8-905a-4742-88d9-33d9089732e7" providerId="ADAL" clId="{B2570963-B9CB-47AD-A9FB-82DE2532D6AD}" dt="2020-11-15T11:03:30.266" v="539"/>
          <ac:grpSpMkLst>
            <pc:docMk/>
            <pc:sldMk cId="3811953920" sldId="271"/>
            <ac:grpSpMk id="28" creationId="{675E370A-F8A7-4EAE-9A78-D4EC6F76A8B9}"/>
          </ac:grpSpMkLst>
        </pc:grpChg>
        <pc:grpChg chg="mod">
          <ac:chgData name="Daniel Schwarz" userId="5bb35bb8-905a-4742-88d9-33d9089732e7" providerId="ADAL" clId="{B2570963-B9CB-47AD-A9FB-82DE2532D6AD}" dt="2020-11-15T11:03:30.266" v="539"/>
          <ac:grpSpMkLst>
            <pc:docMk/>
            <pc:sldMk cId="3811953920" sldId="271"/>
            <ac:grpSpMk id="29" creationId="{8C010619-E763-420F-BD15-B52FCA406CB0}"/>
          </ac:grpSpMkLst>
        </pc:grpChg>
        <pc:grpChg chg="mod">
          <ac:chgData name="Daniel Schwarz" userId="5bb35bb8-905a-4742-88d9-33d9089732e7" providerId="ADAL" clId="{B2570963-B9CB-47AD-A9FB-82DE2532D6AD}" dt="2020-11-15T11:03:30.266" v="539"/>
          <ac:grpSpMkLst>
            <pc:docMk/>
            <pc:sldMk cId="3811953920" sldId="271"/>
            <ac:grpSpMk id="33" creationId="{C6A694CF-71BD-4E70-ABD7-B54599680C5B}"/>
          </ac:grpSpMkLst>
        </pc:grpChg>
        <pc:grpChg chg="mod">
          <ac:chgData name="Daniel Schwarz" userId="5bb35bb8-905a-4742-88d9-33d9089732e7" providerId="ADAL" clId="{B2570963-B9CB-47AD-A9FB-82DE2532D6AD}" dt="2020-11-15T11:03:30.266" v="539"/>
          <ac:grpSpMkLst>
            <pc:docMk/>
            <pc:sldMk cId="3811953920" sldId="271"/>
            <ac:grpSpMk id="34" creationId="{2B9827D4-5545-4D32-9872-C5C33E401F4A}"/>
          </ac:grpSpMkLst>
        </pc:grpChg>
        <pc:grpChg chg="mod">
          <ac:chgData name="Daniel Schwarz" userId="5bb35bb8-905a-4742-88d9-33d9089732e7" providerId="ADAL" clId="{B2570963-B9CB-47AD-A9FB-82DE2532D6AD}" dt="2020-11-15T11:03:30.266" v="539"/>
          <ac:grpSpMkLst>
            <pc:docMk/>
            <pc:sldMk cId="3811953920" sldId="271"/>
            <ac:grpSpMk id="37" creationId="{33754E5A-ACCA-404B-A814-14554EAC58BF}"/>
          </ac:grpSpMkLst>
        </pc:grpChg>
        <pc:grpChg chg="add mod">
          <ac:chgData name="Daniel Schwarz" userId="5bb35bb8-905a-4742-88d9-33d9089732e7" providerId="ADAL" clId="{B2570963-B9CB-47AD-A9FB-82DE2532D6AD}" dt="2020-11-15T11:03:30.266" v="539"/>
          <ac:grpSpMkLst>
            <pc:docMk/>
            <pc:sldMk cId="3811953920" sldId="271"/>
            <ac:grpSpMk id="57" creationId="{696662D2-9CF9-453D-A2C6-425B3AF8E656}"/>
          </ac:grpSpMkLst>
        </pc:grpChg>
        <pc:grpChg chg="mod">
          <ac:chgData name="Daniel Schwarz" userId="5bb35bb8-905a-4742-88d9-33d9089732e7" providerId="ADAL" clId="{B2570963-B9CB-47AD-A9FB-82DE2532D6AD}" dt="2020-11-15T11:03:30.266" v="539"/>
          <ac:grpSpMkLst>
            <pc:docMk/>
            <pc:sldMk cId="3811953920" sldId="271"/>
            <ac:grpSpMk id="61" creationId="{E4F0CB87-E6F2-45C9-BCEF-9CB714E21789}"/>
          </ac:grpSpMkLst>
        </pc:grpChg>
        <pc:picChg chg="del">
          <ac:chgData name="Daniel Schwarz" userId="5bb35bb8-905a-4742-88d9-33d9089732e7" providerId="ADAL" clId="{B2570963-B9CB-47AD-A9FB-82DE2532D6AD}" dt="2020-11-15T11:03:27.002" v="537" actId="478"/>
          <ac:picMkLst>
            <pc:docMk/>
            <pc:sldMk cId="3811953920" sldId="271"/>
            <ac:picMk id="3" creationId="{0DBD30BE-A95C-4843-BBDC-EB445E31FC77}"/>
          </ac:picMkLst>
        </pc:picChg>
        <pc:inkChg chg="del">
          <ac:chgData name="Daniel Schwarz" userId="5bb35bb8-905a-4742-88d9-33d9089732e7" providerId="ADAL" clId="{B2570963-B9CB-47AD-A9FB-82DE2532D6AD}" dt="2020-11-15T11:03:29.825" v="538" actId="478"/>
          <ac:inkMkLst>
            <pc:docMk/>
            <pc:sldMk cId="3811953920" sldId="271"/>
            <ac:inkMk id="4" creationId="{D1004F7B-A808-49AC-887F-BDA3A4863A41}"/>
          </ac:inkMkLst>
        </pc:inkChg>
        <pc:inkChg chg="del">
          <ac:chgData name="Daniel Schwarz" userId="5bb35bb8-905a-4742-88d9-33d9089732e7" providerId="ADAL" clId="{B2570963-B9CB-47AD-A9FB-82DE2532D6AD}" dt="2020-11-15T11:03:29.825" v="538" actId="478"/>
          <ac:inkMkLst>
            <pc:docMk/>
            <pc:sldMk cId="3811953920" sldId="271"/>
            <ac:inkMk id="5" creationId="{42F250E4-95AA-4335-8904-FB2C9CD2F34D}"/>
          </ac:inkMkLst>
        </pc:inkChg>
        <pc:inkChg chg="del">
          <ac:chgData name="Daniel Schwarz" userId="5bb35bb8-905a-4742-88d9-33d9089732e7" providerId="ADAL" clId="{B2570963-B9CB-47AD-A9FB-82DE2532D6AD}" dt="2020-11-15T11:03:29.825" v="538" actId="478"/>
          <ac:inkMkLst>
            <pc:docMk/>
            <pc:sldMk cId="3811953920" sldId="271"/>
            <ac:inkMk id="6" creationId="{57353EB6-2ABE-4D88-A426-54BEE0643DA7}"/>
          </ac:inkMkLst>
        </pc:inkChg>
        <pc:inkChg chg="mod">
          <ac:chgData name="Daniel Schwarz" userId="5bb35bb8-905a-4742-88d9-33d9089732e7" providerId="ADAL" clId="{B2570963-B9CB-47AD-A9FB-82DE2532D6AD}" dt="2020-11-15T11:03:30.266" v="539"/>
          <ac:inkMkLst>
            <pc:docMk/>
            <pc:sldMk cId="3811953920" sldId="271"/>
            <ac:inkMk id="30" creationId="{4A69E1CB-02ED-4AAE-93D6-EC1B12615709}"/>
          </ac:inkMkLst>
        </pc:inkChg>
        <pc:inkChg chg="mod">
          <ac:chgData name="Daniel Schwarz" userId="5bb35bb8-905a-4742-88d9-33d9089732e7" providerId="ADAL" clId="{B2570963-B9CB-47AD-A9FB-82DE2532D6AD}" dt="2020-11-15T11:03:30.266" v="539"/>
          <ac:inkMkLst>
            <pc:docMk/>
            <pc:sldMk cId="3811953920" sldId="271"/>
            <ac:inkMk id="31" creationId="{D7AC7706-8093-4733-BA2F-0BC137DBBE5B}"/>
          </ac:inkMkLst>
        </pc:inkChg>
        <pc:inkChg chg="mod">
          <ac:chgData name="Daniel Schwarz" userId="5bb35bb8-905a-4742-88d9-33d9089732e7" providerId="ADAL" clId="{B2570963-B9CB-47AD-A9FB-82DE2532D6AD}" dt="2020-11-15T11:03:30.266" v="539"/>
          <ac:inkMkLst>
            <pc:docMk/>
            <pc:sldMk cId="3811953920" sldId="271"/>
            <ac:inkMk id="32" creationId="{E02D0369-1CDB-4747-A4B3-B13ED699B8C4}"/>
          </ac:inkMkLst>
        </pc:inkChg>
        <pc:inkChg chg="mod">
          <ac:chgData name="Daniel Schwarz" userId="5bb35bb8-905a-4742-88d9-33d9089732e7" providerId="ADAL" clId="{B2570963-B9CB-47AD-A9FB-82DE2532D6AD}" dt="2020-11-15T11:03:30.266" v="539"/>
          <ac:inkMkLst>
            <pc:docMk/>
            <pc:sldMk cId="3811953920" sldId="271"/>
            <ac:inkMk id="35" creationId="{E603DC9D-66C7-46CE-B84E-D44B14F3BECF}"/>
          </ac:inkMkLst>
        </pc:inkChg>
        <pc:inkChg chg="mod">
          <ac:chgData name="Daniel Schwarz" userId="5bb35bb8-905a-4742-88d9-33d9089732e7" providerId="ADAL" clId="{B2570963-B9CB-47AD-A9FB-82DE2532D6AD}" dt="2020-11-15T11:03:30.266" v="539"/>
          <ac:inkMkLst>
            <pc:docMk/>
            <pc:sldMk cId="3811953920" sldId="271"/>
            <ac:inkMk id="36" creationId="{51D0526D-7576-4FD9-8082-A691741EB4D8}"/>
          </ac:inkMkLst>
        </pc:inkChg>
        <pc:inkChg chg="mod">
          <ac:chgData name="Daniel Schwarz" userId="5bb35bb8-905a-4742-88d9-33d9089732e7" providerId="ADAL" clId="{B2570963-B9CB-47AD-A9FB-82DE2532D6AD}" dt="2020-11-15T11:03:30.266" v="539"/>
          <ac:inkMkLst>
            <pc:docMk/>
            <pc:sldMk cId="3811953920" sldId="271"/>
            <ac:inkMk id="38" creationId="{4E38A64B-2A76-4E67-BF4F-3C5AC4077B95}"/>
          </ac:inkMkLst>
        </pc:inkChg>
        <pc:inkChg chg="mod">
          <ac:chgData name="Daniel Schwarz" userId="5bb35bb8-905a-4742-88d9-33d9089732e7" providerId="ADAL" clId="{B2570963-B9CB-47AD-A9FB-82DE2532D6AD}" dt="2020-11-15T11:03:30.266" v="539"/>
          <ac:inkMkLst>
            <pc:docMk/>
            <pc:sldMk cId="3811953920" sldId="271"/>
            <ac:inkMk id="39" creationId="{FADC99C8-DB25-457D-9E79-C63CDE52B18C}"/>
          </ac:inkMkLst>
        </pc:inkChg>
        <pc:inkChg chg="mod">
          <ac:chgData name="Daniel Schwarz" userId="5bb35bb8-905a-4742-88d9-33d9089732e7" providerId="ADAL" clId="{B2570963-B9CB-47AD-A9FB-82DE2532D6AD}" dt="2020-11-15T11:03:30.266" v="539"/>
          <ac:inkMkLst>
            <pc:docMk/>
            <pc:sldMk cId="3811953920" sldId="271"/>
            <ac:inkMk id="40" creationId="{7A7C7C91-C49F-42F7-A2A3-CBB9A261ABA8}"/>
          </ac:inkMkLst>
        </pc:inkChg>
        <pc:inkChg chg="mod">
          <ac:chgData name="Daniel Schwarz" userId="5bb35bb8-905a-4742-88d9-33d9089732e7" providerId="ADAL" clId="{B2570963-B9CB-47AD-A9FB-82DE2532D6AD}" dt="2020-11-15T11:03:30.266" v="539"/>
          <ac:inkMkLst>
            <pc:docMk/>
            <pc:sldMk cId="3811953920" sldId="271"/>
            <ac:inkMk id="41" creationId="{491C844A-7BB3-49FE-AB5C-A1BEA6757FA2}"/>
          </ac:inkMkLst>
        </pc:inkChg>
        <pc:inkChg chg="mod">
          <ac:chgData name="Daniel Schwarz" userId="5bb35bb8-905a-4742-88d9-33d9089732e7" providerId="ADAL" clId="{B2570963-B9CB-47AD-A9FB-82DE2532D6AD}" dt="2020-11-15T11:03:30.266" v="539"/>
          <ac:inkMkLst>
            <pc:docMk/>
            <pc:sldMk cId="3811953920" sldId="271"/>
            <ac:inkMk id="42" creationId="{CFC674BC-BD91-4F77-855C-7C22D39126A1}"/>
          </ac:inkMkLst>
        </pc:inkChg>
        <pc:inkChg chg="mod">
          <ac:chgData name="Daniel Schwarz" userId="5bb35bb8-905a-4742-88d9-33d9089732e7" providerId="ADAL" clId="{B2570963-B9CB-47AD-A9FB-82DE2532D6AD}" dt="2020-11-15T11:03:30.266" v="539"/>
          <ac:inkMkLst>
            <pc:docMk/>
            <pc:sldMk cId="3811953920" sldId="271"/>
            <ac:inkMk id="43" creationId="{0B4C095A-D633-411E-B395-F14BF151B280}"/>
          </ac:inkMkLst>
        </pc:inkChg>
        <pc:inkChg chg="mod">
          <ac:chgData name="Daniel Schwarz" userId="5bb35bb8-905a-4742-88d9-33d9089732e7" providerId="ADAL" clId="{B2570963-B9CB-47AD-A9FB-82DE2532D6AD}" dt="2020-11-15T11:03:30.266" v="539"/>
          <ac:inkMkLst>
            <pc:docMk/>
            <pc:sldMk cId="3811953920" sldId="271"/>
            <ac:inkMk id="44" creationId="{269C2AC5-8428-41A0-ABCF-36D07BBA5E33}"/>
          </ac:inkMkLst>
        </pc:inkChg>
        <pc:inkChg chg="mod">
          <ac:chgData name="Daniel Schwarz" userId="5bb35bb8-905a-4742-88d9-33d9089732e7" providerId="ADAL" clId="{B2570963-B9CB-47AD-A9FB-82DE2532D6AD}" dt="2020-11-15T11:03:30.266" v="539"/>
          <ac:inkMkLst>
            <pc:docMk/>
            <pc:sldMk cId="3811953920" sldId="271"/>
            <ac:inkMk id="45" creationId="{50108094-C8AC-4C7A-82C6-42E4B2530EF0}"/>
          </ac:inkMkLst>
        </pc:inkChg>
        <pc:inkChg chg="mod">
          <ac:chgData name="Daniel Schwarz" userId="5bb35bb8-905a-4742-88d9-33d9089732e7" providerId="ADAL" clId="{B2570963-B9CB-47AD-A9FB-82DE2532D6AD}" dt="2020-11-15T11:03:30.266" v="539"/>
          <ac:inkMkLst>
            <pc:docMk/>
            <pc:sldMk cId="3811953920" sldId="271"/>
            <ac:inkMk id="46" creationId="{0B3C4F4E-F38E-4B2E-9998-D5EE773000F5}"/>
          </ac:inkMkLst>
        </pc:inkChg>
        <pc:inkChg chg="mod">
          <ac:chgData name="Daniel Schwarz" userId="5bb35bb8-905a-4742-88d9-33d9089732e7" providerId="ADAL" clId="{B2570963-B9CB-47AD-A9FB-82DE2532D6AD}" dt="2020-11-15T11:03:30.266" v="539"/>
          <ac:inkMkLst>
            <pc:docMk/>
            <pc:sldMk cId="3811953920" sldId="271"/>
            <ac:inkMk id="47" creationId="{4B57A6D1-406F-4DF3-98D0-C132E3B08111}"/>
          </ac:inkMkLst>
        </pc:inkChg>
        <pc:inkChg chg="mod">
          <ac:chgData name="Daniel Schwarz" userId="5bb35bb8-905a-4742-88d9-33d9089732e7" providerId="ADAL" clId="{B2570963-B9CB-47AD-A9FB-82DE2532D6AD}" dt="2020-11-15T11:03:30.266" v="539"/>
          <ac:inkMkLst>
            <pc:docMk/>
            <pc:sldMk cId="3811953920" sldId="271"/>
            <ac:inkMk id="49" creationId="{E88F280E-DD80-465B-BC46-0E7135B76022}"/>
          </ac:inkMkLst>
        </pc:inkChg>
        <pc:inkChg chg="mod">
          <ac:chgData name="Daniel Schwarz" userId="5bb35bb8-905a-4742-88d9-33d9089732e7" providerId="ADAL" clId="{B2570963-B9CB-47AD-A9FB-82DE2532D6AD}" dt="2020-11-15T11:03:30.266" v="539"/>
          <ac:inkMkLst>
            <pc:docMk/>
            <pc:sldMk cId="3811953920" sldId="271"/>
            <ac:inkMk id="50" creationId="{74B23840-7B48-41E3-969E-0F3E67BE4C45}"/>
          </ac:inkMkLst>
        </pc:inkChg>
        <pc:inkChg chg="mod">
          <ac:chgData name="Daniel Schwarz" userId="5bb35bb8-905a-4742-88d9-33d9089732e7" providerId="ADAL" clId="{B2570963-B9CB-47AD-A9FB-82DE2532D6AD}" dt="2020-11-15T11:03:30.266" v="539"/>
          <ac:inkMkLst>
            <pc:docMk/>
            <pc:sldMk cId="3811953920" sldId="271"/>
            <ac:inkMk id="51" creationId="{E8C64BF8-0EBB-4E25-A37F-974497713575}"/>
          </ac:inkMkLst>
        </pc:inkChg>
        <pc:inkChg chg="mod">
          <ac:chgData name="Daniel Schwarz" userId="5bb35bb8-905a-4742-88d9-33d9089732e7" providerId="ADAL" clId="{B2570963-B9CB-47AD-A9FB-82DE2532D6AD}" dt="2020-11-15T11:03:30.266" v="539"/>
          <ac:inkMkLst>
            <pc:docMk/>
            <pc:sldMk cId="3811953920" sldId="271"/>
            <ac:inkMk id="52" creationId="{EACADC2C-DAB5-48ED-B58E-670094AA83AB}"/>
          </ac:inkMkLst>
        </pc:inkChg>
        <pc:inkChg chg="mod">
          <ac:chgData name="Daniel Schwarz" userId="5bb35bb8-905a-4742-88d9-33d9089732e7" providerId="ADAL" clId="{B2570963-B9CB-47AD-A9FB-82DE2532D6AD}" dt="2020-11-15T11:03:30.266" v="539"/>
          <ac:inkMkLst>
            <pc:docMk/>
            <pc:sldMk cId="3811953920" sldId="271"/>
            <ac:inkMk id="53" creationId="{006FE30A-BD65-42BF-918E-5142C1343B1E}"/>
          </ac:inkMkLst>
        </pc:inkChg>
        <pc:inkChg chg="mod">
          <ac:chgData name="Daniel Schwarz" userId="5bb35bb8-905a-4742-88d9-33d9089732e7" providerId="ADAL" clId="{B2570963-B9CB-47AD-A9FB-82DE2532D6AD}" dt="2020-11-15T11:03:30.266" v="539"/>
          <ac:inkMkLst>
            <pc:docMk/>
            <pc:sldMk cId="3811953920" sldId="271"/>
            <ac:inkMk id="54" creationId="{66FD8041-B99F-418F-9CD8-4E3DF44CFF1A}"/>
          </ac:inkMkLst>
        </pc:inkChg>
        <pc:inkChg chg="mod">
          <ac:chgData name="Daniel Schwarz" userId="5bb35bb8-905a-4742-88d9-33d9089732e7" providerId="ADAL" clId="{B2570963-B9CB-47AD-A9FB-82DE2532D6AD}" dt="2020-11-15T11:03:30.266" v="539"/>
          <ac:inkMkLst>
            <pc:docMk/>
            <pc:sldMk cId="3811953920" sldId="271"/>
            <ac:inkMk id="55" creationId="{53DA39FC-466F-47C8-A9E4-7384E62371BF}"/>
          </ac:inkMkLst>
        </pc:inkChg>
        <pc:inkChg chg="mod">
          <ac:chgData name="Daniel Schwarz" userId="5bb35bb8-905a-4742-88d9-33d9089732e7" providerId="ADAL" clId="{B2570963-B9CB-47AD-A9FB-82DE2532D6AD}" dt="2020-11-15T11:03:30.266" v="539"/>
          <ac:inkMkLst>
            <pc:docMk/>
            <pc:sldMk cId="3811953920" sldId="271"/>
            <ac:inkMk id="56" creationId="{508C3866-CFD9-4F57-A816-98CF98F29CC0}"/>
          </ac:inkMkLst>
        </pc:inkChg>
        <pc:inkChg chg="mod">
          <ac:chgData name="Daniel Schwarz" userId="5bb35bb8-905a-4742-88d9-33d9089732e7" providerId="ADAL" clId="{B2570963-B9CB-47AD-A9FB-82DE2532D6AD}" dt="2020-11-15T11:03:30.266" v="539"/>
          <ac:inkMkLst>
            <pc:docMk/>
            <pc:sldMk cId="3811953920" sldId="271"/>
            <ac:inkMk id="58" creationId="{AC2F98A4-5129-4B83-BFB1-E1D67851011D}"/>
          </ac:inkMkLst>
        </pc:inkChg>
        <pc:inkChg chg="mod">
          <ac:chgData name="Daniel Schwarz" userId="5bb35bb8-905a-4742-88d9-33d9089732e7" providerId="ADAL" clId="{B2570963-B9CB-47AD-A9FB-82DE2532D6AD}" dt="2020-11-15T11:03:30.266" v="539"/>
          <ac:inkMkLst>
            <pc:docMk/>
            <pc:sldMk cId="3811953920" sldId="271"/>
            <ac:inkMk id="59" creationId="{9142F087-F0C1-4092-ADFF-B68C346D6627}"/>
          </ac:inkMkLst>
        </pc:inkChg>
        <pc:inkChg chg="mod">
          <ac:chgData name="Daniel Schwarz" userId="5bb35bb8-905a-4742-88d9-33d9089732e7" providerId="ADAL" clId="{B2570963-B9CB-47AD-A9FB-82DE2532D6AD}" dt="2020-11-15T11:03:30.266" v="539"/>
          <ac:inkMkLst>
            <pc:docMk/>
            <pc:sldMk cId="3811953920" sldId="271"/>
            <ac:inkMk id="60" creationId="{EE9C2121-DA93-45E6-A972-6F3F631BCE26}"/>
          </ac:inkMkLst>
        </pc:inkChg>
        <pc:inkChg chg="mod">
          <ac:chgData name="Daniel Schwarz" userId="5bb35bb8-905a-4742-88d9-33d9089732e7" providerId="ADAL" clId="{B2570963-B9CB-47AD-A9FB-82DE2532D6AD}" dt="2020-11-15T11:03:30.266" v="539"/>
          <ac:inkMkLst>
            <pc:docMk/>
            <pc:sldMk cId="3811953920" sldId="271"/>
            <ac:inkMk id="62" creationId="{7A9FB064-634E-42B3-9E39-26AF35A2E26F}"/>
          </ac:inkMkLst>
        </pc:inkChg>
        <pc:inkChg chg="mod">
          <ac:chgData name="Daniel Schwarz" userId="5bb35bb8-905a-4742-88d9-33d9089732e7" providerId="ADAL" clId="{B2570963-B9CB-47AD-A9FB-82DE2532D6AD}" dt="2020-11-15T11:03:30.266" v="539"/>
          <ac:inkMkLst>
            <pc:docMk/>
            <pc:sldMk cId="3811953920" sldId="271"/>
            <ac:inkMk id="63" creationId="{0BA7F55A-C5C9-486C-A451-3E2F8C1BCFF7}"/>
          </ac:inkMkLst>
        </pc:inkChg>
        <pc:inkChg chg="mod">
          <ac:chgData name="Daniel Schwarz" userId="5bb35bb8-905a-4742-88d9-33d9089732e7" providerId="ADAL" clId="{B2570963-B9CB-47AD-A9FB-82DE2532D6AD}" dt="2020-11-15T11:03:30.266" v="539"/>
          <ac:inkMkLst>
            <pc:docMk/>
            <pc:sldMk cId="3811953920" sldId="271"/>
            <ac:inkMk id="64" creationId="{2E5908C3-8EDA-4D97-A630-ACF6B0FB5250}"/>
          </ac:inkMkLst>
        </pc:inkChg>
        <pc:inkChg chg="mod">
          <ac:chgData name="Daniel Schwarz" userId="5bb35bb8-905a-4742-88d9-33d9089732e7" providerId="ADAL" clId="{B2570963-B9CB-47AD-A9FB-82DE2532D6AD}" dt="2020-11-15T11:03:30.266" v="539"/>
          <ac:inkMkLst>
            <pc:docMk/>
            <pc:sldMk cId="3811953920" sldId="271"/>
            <ac:inkMk id="65" creationId="{7AF22648-3FA5-4643-B333-8F844BDA6AE0}"/>
          </ac:inkMkLst>
        </pc:inkChg>
        <pc:inkChg chg="mod">
          <ac:chgData name="Daniel Schwarz" userId="5bb35bb8-905a-4742-88d9-33d9089732e7" providerId="ADAL" clId="{B2570963-B9CB-47AD-A9FB-82DE2532D6AD}" dt="2020-11-15T11:03:30.266" v="539"/>
          <ac:inkMkLst>
            <pc:docMk/>
            <pc:sldMk cId="3811953920" sldId="271"/>
            <ac:inkMk id="66" creationId="{4B26B662-2A8F-4E61-8466-6540C0F191E6}"/>
          </ac:inkMkLst>
        </pc:inkChg>
        <pc:inkChg chg="mod">
          <ac:chgData name="Daniel Schwarz" userId="5bb35bb8-905a-4742-88d9-33d9089732e7" providerId="ADAL" clId="{B2570963-B9CB-47AD-A9FB-82DE2532D6AD}" dt="2020-11-15T11:03:30.266" v="539"/>
          <ac:inkMkLst>
            <pc:docMk/>
            <pc:sldMk cId="3811953920" sldId="271"/>
            <ac:inkMk id="67" creationId="{22B95BB1-8292-49FD-98EF-05220826B12B}"/>
          </ac:inkMkLst>
        </pc:inkChg>
        <pc:inkChg chg="mod">
          <ac:chgData name="Daniel Schwarz" userId="5bb35bb8-905a-4742-88d9-33d9089732e7" providerId="ADAL" clId="{B2570963-B9CB-47AD-A9FB-82DE2532D6AD}" dt="2020-11-15T11:03:30.266" v="539"/>
          <ac:inkMkLst>
            <pc:docMk/>
            <pc:sldMk cId="3811953920" sldId="271"/>
            <ac:inkMk id="68" creationId="{08215D13-544F-4176-A17C-498DE68ABDFA}"/>
          </ac:inkMkLst>
        </pc:inkChg>
        <pc:inkChg chg="mod">
          <ac:chgData name="Daniel Schwarz" userId="5bb35bb8-905a-4742-88d9-33d9089732e7" providerId="ADAL" clId="{B2570963-B9CB-47AD-A9FB-82DE2532D6AD}" dt="2020-11-15T11:03:30.266" v="539"/>
          <ac:inkMkLst>
            <pc:docMk/>
            <pc:sldMk cId="3811953920" sldId="271"/>
            <ac:inkMk id="69" creationId="{F6769239-80D6-4774-AED6-237EE127521A}"/>
          </ac:inkMkLst>
        </pc:inkChg>
        <pc:inkChg chg="mod">
          <ac:chgData name="Daniel Schwarz" userId="5bb35bb8-905a-4742-88d9-33d9089732e7" providerId="ADAL" clId="{B2570963-B9CB-47AD-A9FB-82DE2532D6AD}" dt="2020-11-15T11:03:30.266" v="539"/>
          <ac:inkMkLst>
            <pc:docMk/>
            <pc:sldMk cId="3811953920" sldId="271"/>
            <ac:inkMk id="70" creationId="{FA781BF2-A918-43D1-BF0C-860487F2852F}"/>
          </ac:inkMkLst>
        </pc:inkChg>
        <pc:inkChg chg="mod">
          <ac:chgData name="Daniel Schwarz" userId="5bb35bb8-905a-4742-88d9-33d9089732e7" providerId="ADAL" clId="{B2570963-B9CB-47AD-A9FB-82DE2532D6AD}" dt="2020-11-15T11:03:30.266" v="539"/>
          <ac:inkMkLst>
            <pc:docMk/>
            <pc:sldMk cId="3811953920" sldId="271"/>
            <ac:inkMk id="72" creationId="{836D92B9-BF46-4A8C-B495-B95EC93DDA2D}"/>
          </ac:inkMkLst>
        </pc:inkChg>
        <pc:inkChg chg="mod">
          <ac:chgData name="Daniel Schwarz" userId="5bb35bb8-905a-4742-88d9-33d9089732e7" providerId="ADAL" clId="{B2570963-B9CB-47AD-A9FB-82DE2532D6AD}" dt="2020-11-15T11:03:30.266" v="539"/>
          <ac:inkMkLst>
            <pc:docMk/>
            <pc:sldMk cId="3811953920" sldId="271"/>
            <ac:inkMk id="74" creationId="{CD6DB69B-3EE1-4CFF-BA36-2E42D3D53DD6}"/>
          </ac:inkMkLst>
        </pc:inkChg>
      </pc:sldChg>
      <pc:sldChg chg="addSp delSp modSp mod modNotesTx">
        <pc:chgData name="Daniel Schwarz" userId="5bb35bb8-905a-4742-88d9-33d9089732e7" providerId="ADAL" clId="{B2570963-B9CB-47AD-A9FB-82DE2532D6AD}" dt="2020-11-19T19:44:57.754" v="5012" actId="20577"/>
        <pc:sldMkLst>
          <pc:docMk/>
          <pc:sldMk cId="1476773835" sldId="272"/>
        </pc:sldMkLst>
        <pc:grpChg chg="del">
          <ac:chgData name="Daniel Schwarz" userId="5bb35bb8-905a-4742-88d9-33d9089732e7" providerId="ADAL" clId="{B2570963-B9CB-47AD-A9FB-82DE2532D6AD}" dt="2020-11-15T11:03:36.917" v="541" actId="478"/>
          <ac:grpSpMkLst>
            <pc:docMk/>
            <pc:sldMk cId="1476773835" sldId="272"/>
            <ac:grpSpMk id="13" creationId="{02EFBEDF-D6C3-4EE8-808D-013421492292}"/>
          </ac:grpSpMkLst>
        </pc:grpChg>
        <pc:grpChg chg="add mod">
          <ac:chgData name="Daniel Schwarz" userId="5bb35bb8-905a-4742-88d9-33d9089732e7" providerId="ADAL" clId="{B2570963-B9CB-47AD-A9FB-82DE2532D6AD}" dt="2020-11-15T11:03:37.440" v="542"/>
          <ac:grpSpMkLst>
            <pc:docMk/>
            <pc:sldMk cId="1476773835" sldId="272"/>
            <ac:grpSpMk id="28" creationId="{A18106D7-FB97-4A31-8D7F-A7F57FCC72B0}"/>
          </ac:grpSpMkLst>
        </pc:grpChg>
        <pc:grpChg chg="mod">
          <ac:chgData name="Daniel Schwarz" userId="5bb35bb8-905a-4742-88d9-33d9089732e7" providerId="ADAL" clId="{B2570963-B9CB-47AD-A9FB-82DE2532D6AD}" dt="2020-11-15T11:03:37.440" v="542"/>
          <ac:grpSpMkLst>
            <pc:docMk/>
            <pc:sldMk cId="1476773835" sldId="272"/>
            <ac:grpSpMk id="30" creationId="{A66DF961-3DFE-4234-B998-886B93085DE2}"/>
          </ac:grpSpMkLst>
        </pc:grpChg>
        <pc:grpChg chg="mod">
          <ac:chgData name="Daniel Schwarz" userId="5bb35bb8-905a-4742-88d9-33d9089732e7" providerId="ADAL" clId="{B2570963-B9CB-47AD-A9FB-82DE2532D6AD}" dt="2020-11-15T11:03:37.440" v="542"/>
          <ac:grpSpMkLst>
            <pc:docMk/>
            <pc:sldMk cId="1476773835" sldId="272"/>
            <ac:grpSpMk id="31" creationId="{89FDABB3-D777-4093-A630-74102971D78A}"/>
          </ac:grpSpMkLst>
        </pc:grpChg>
        <pc:grpChg chg="mod">
          <ac:chgData name="Daniel Schwarz" userId="5bb35bb8-905a-4742-88d9-33d9089732e7" providerId="ADAL" clId="{B2570963-B9CB-47AD-A9FB-82DE2532D6AD}" dt="2020-11-15T11:03:37.440" v="542"/>
          <ac:grpSpMkLst>
            <pc:docMk/>
            <pc:sldMk cId="1476773835" sldId="272"/>
            <ac:grpSpMk id="35" creationId="{F59BA31D-B3CD-46DE-8F26-31082D4B41B0}"/>
          </ac:grpSpMkLst>
        </pc:grpChg>
        <pc:grpChg chg="mod">
          <ac:chgData name="Daniel Schwarz" userId="5bb35bb8-905a-4742-88d9-33d9089732e7" providerId="ADAL" clId="{B2570963-B9CB-47AD-A9FB-82DE2532D6AD}" dt="2020-11-15T11:03:37.440" v="542"/>
          <ac:grpSpMkLst>
            <pc:docMk/>
            <pc:sldMk cId="1476773835" sldId="272"/>
            <ac:grpSpMk id="36" creationId="{A2341B62-1F58-47CB-A3FF-F27F2C02848C}"/>
          </ac:grpSpMkLst>
        </pc:grpChg>
        <pc:grpChg chg="mod">
          <ac:chgData name="Daniel Schwarz" userId="5bb35bb8-905a-4742-88d9-33d9089732e7" providerId="ADAL" clId="{B2570963-B9CB-47AD-A9FB-82DE2532D6AD}" dt="2020-11-15T11:03:37.440" v="542"/>
          <ac:grpSpMkLst>
            <pc:docMk/>
            <pc:sldMk cId="1476773835" sldId="272"/>
            <ac:grpSpMk id="39" creationId="{89C1AAA0-8136-41CF-A88F-9195FEDEC008}"/>
          </ac:grpSpMkLst>
        </pc:grpChg>
        <pc:grpChg chg="add mod">
          <ac:chgData name="Daniel Schwarz" userId="5bb35bb8-905a-4742-88d9-33d9089732e7" providerId="ADAL" clId="{B2570963-B9CB-47AD-A9FB-82DE2532D6AD}" dt="2020-11-15T11:03:37.440" v="542"/>
          <ac:grpSpMkLst>
            <pc:docMk/>
            <pc:sldMk cId="1476773835" sldId="272"/>
            <ac:grpSpMk id="59" creationId="{FBD8D2B5-B888-41B1-BC95-009D880C8467}"/>
          </ac:grpSpMkLst>
        </pc:grpChg>
        <pc:grpChg chg="mod">
          <ac:chgData name="Daniel Schwarz" userId="5bb35bb8-905a-4742-88d9-33d9089732e7" providerId="ADAL" clId="{B2570963-B9CB-47AD-A9FB-82DE2532D6AD}" dt="2020-11-15T11:03:37.440" v="542"/>
          <ac:grpSpMkLst>
            <pc:docMk/>
            <pc:sldMk cId="1476773835" sldId="272"/>
            <ac:grpSpMk id="63" creationId="{4E2A7B30-4D1B-4CEF-BD8C-5CC15B8773E7}"/>
          </ac:grpSpMkLst>
        </pc:grpChg>
        <pc:picChg chg="del">
          <ac:chgData name="Daniel Schwarz" userId="5bb35bb8-905a-4742-88d9-33d9089732e7" providerId="ADAL" clId="{B2570963-B9CB-47AD-A9FB-82DE2532D6AD}" dt="2020-11-15T11:03:34.036" v="540" actId="478"/>
          <ac:picMkLst>
            <pc:docMk/>
            <pc:sldMk cId="1476773835" sldId="272"/>
            <ac:picMk id="3" creationId="{0DBD30BE-A95C-4843-BBDC-EB445E31FC77}"/>
          </ac:picMkLst>
        </pc:picChg>
        <pc:inkChg chg="del">
          <ac:chgData name="Daniel Schwarz" userId="5bb35bb8-905a-4742-88d9-33d9089732e7" providerId="ADAL" clId="{B2570963-B9CB-47AD-A9FB-82DE2532D6AD}" dt="2020-11-15T11:03:36.917" v="541" actId="478"/>
          <ac:inkMkLst>
            <pc:docMk/>
            <pc:sldMk cId="1476773835" sldId="272"/>
            <ac:inkMk id="4" creationId="{D1004F7B-A808-49AC-887F-BDA3A4863A41}"/>
          </ac:inkMkLst>
        </pc:inkChg>
        <pc:inkChg chg="del">
          <ac:chgData name="Daniel Schwarz" userId="5bb35bb8-905a-4742-88d9-33d9089732e7" providerId="ADAL" clId="{B2570963-B9CB-47AD-A9FB-82DE2532D6AD}" dt="2020-11-15T11:03:36.917" v="541" actId="478"/>
          <ac:inkMkLst>
            <pc:docMk/>
            <pc:sldMk cId="1476773835" sldId="272"/>
            <ac:inkMk id="5" creationId="{42F250E4-95AA-4335-8904-FB2C9CD2F34D}"/>
          </ac:inkMkLst>
        </pc:inkChg>
        <pc:inkChg chg="del">
          <ac:chgData name="Daniel Schwarz" userId="5bb35bb8-905a-4742-88d9-33d9089732e7" providerId="ADAL" clId="{B2570963-B9CB-47AD-A9FB-82DE2532D6AD}" dt="2020-11-15T11:03:36.917" v="541" actId="478"/>
          <ac:inkMkLst>
            <pc:docMk/>
            <pc:sldMk cId="1476773835" sldId="272"/>
            <ac:inkMk id="6" creationId="{57353EB6-2ABE-4D88-A426-54BEE0643DA7}"/>
          </ac:inkMkLst>
        </pc:inkChg>
        <pc:inkChg chg="mod">
          <ac:chgData name="Daniel Schwarz" userId="5bb35bb8-905a-4742-88d9-33d9089732e7" providerId="ADAL" clId="{B2570963-B9CB-47AD-A9FB-82DE2532D6AD}" dt="2020-11-15T11:03:37.440" v="542"/>
          <ac:inkMkLst>
            <pc:docMk/>
            <pc:sldMk cId="1476773835" sldId="272"/>
            <ac:inkMk id="32" creationId="{F2825EB0-D1AF-47AF-B19C-B75F93301580}"/>
          </ac:inkMkLst>
        </pc:inkChg>
        <pc:inkChg chg="mod">
          <ac:chgData name="Daniel Schwarz" userId="5bb35bb8-905a-4742-88d9-33d9089732e7" providerId="ADAL" clId="{B2570963-B9CB-47AD-A9FB-82DE2532D6AD}" dt="2020-11-15T11:03:37.440" v="542"/>
          <ac:inkMkLst>
            <pc:docMk/>
            <pc:sldMk cId="1476773835" sldId="272"/>
            <ac:inkMk id="33" creationId="{DDDC506B-2E31-4353-8EE4-761D1B812BBA}"/>
          </ac:inkMkLst>
        </pc:inkChg>
        <pc:inkChg chg="mod">
          <ac:chgData name="Daniel Schwarz" userId="5bb35bb8-905a-4742-88d9-33d9089732e7" providerId="ADAL" clId="{B2570963-B9CB-47AD-A9FB-82DE2532D6AD}" dt="2020-11-15T11:03:37.440" v="542"/>
          <ac:inkMkLst>
            <pc:docMk/>
            <pc:sldMk cId="1476773835" sldId="272"/>
            <ac:inkMk id="34" creationId="{E5E91CE3-6AA8-4104-B442-2C75142BA1E3}"/>
          </ac:inkMkLst>
        </pc:inkChg>
        <pc:inkChg chg="mod">
          <ac:chgData name="Daniel Schwarz" userId="5bb35bb8-905a-4742-88d9-33d9089732e7" providerId="ADAL" clId="{B2570963-B9CB-47AD-A9FB-82DE2532D6AD}" dt="2020-11-15T11:03:37.440" v="542"/>
          <ac:inkMkLst>
            <pc:docMk/>
            <pc:sldMk cId="1476773835" sldId="272"/>
            <ac:inkMk id="37" creationId="{58DBE644-B167-4A02-82E5-C10BC251302B}"/>
          </ac:inkMkLst>
        </pc:inkChg>
        <pc:inkChg chg="mod">
          <ac:chgData name="Daniel Schwarz" userId="5bb35bb8-905a-4742-88d9-33d9089732e7" providerId="ADAL" clId="{B2570963-B9CB-47AD-A9FB-82DE2532D6AD}" dt="2020-11-15T11:03:37.440" v="542"/>
          <ac:inkMkLst>
            <pc:docMk/>
            <pc:sldMk cId="1476773835" sldId="272"/>
            <ac:inkMk id="38" creationId="{E0DC9F2E-EC6E-41EB-8C29-B2D9E5E29AC4}"/>
          </ac:inkMkLst>
        </pc:inkChg>
        <pc:inkChg chg="mod">
          <ac:chgData name="Daniel Schwarz" userId="5bb35bb8-905a-4742-88d9-33d9089732e7" providerId="ADAL" clId="{B2570963-B9CB-47AD-A9FB-82DE2532D6AD}" dt="2020-11-15T11:03:37.440" v="542"/>
          <ac:inkMkLst>
            <pc:docMk/>
            <pc:sldMk cId="1476773835" sldId="272"/>
            <ac:inkMk id="40" creationId="{53980091-8C54-47C8-BACD-92ECC2929D79}"/>
          </ac:inkMkLst>
        </pc:inkChg>
        <pc:inkChg chg="mod">
          <ac:chgData name="Daniel Schwarz" userId="5bb35bb8-905a-4742-88d9-33d9089732e7" providerId="ADAL" clId="{B2570963-B9CB-47AD-A9FB-82DE2532D6AD}" dt="2020-11-15T11:03:37.440" v="542"/>
          <ac:inkMkLst>
            <pc:docMk/>
            <pc:sldMk cId="1476773835" sldId="272"/>
            <ac:inkMk id="41" creationId="{1F2F898F-199A-4774-93B6-BF5CAF3AF4B3}"/>
          </ac:inkMkLst>
        </pc:inkChg>
        <pc:inkChg chg="mod">
          <ac:chgData name="Daniel Schwarz" userId="5bb35bb8-905a-4742-88d9-33d9089732e7" providerId="ADAL" clId="{B2570963-B9CB-47AD-A9FB-82DE2532D6AD}" dt="2020-11-15T11:03:37.440" v="542"/>
          <ac:inkMkLst>
            <pc:docMk/>
            <pc:sldMk cId="1476773835" sldId="272"/>
            <ac:inkMk id="42" creationId="{69F914D2-9ACC-47B4-BFE7-3AE71929DDFD}"/>
          </ac:inkMkLst>
        </pc:inkChg>
        <pc:inkChg chg="mod">
          <ac:chgData name="Daniel Schwarz" userId="5bb35bb8-905a-4742-88d9-33d9089732e7" providerId="ADAL" clId="{B2570963-B9CB-47AD-A9FB-82DE2532D6AD}" dt="2020-11-15T11:03:37.440" v="542"/>
          <ac:inkMkLst>
            <pc:docMk/>
            <pc:sldMk cId="1476773835" sldId="272"/>
            <ac:inkMk id="43" creationId="{FC669DC7-2BDE-4467-8070-1925C6C8090F}"/>
          </ac:inkMkLst>
        </pc:inkChg>
        <pc:inkChg chg="mod">
          <ac:chgData name="Daniel Schwarz" userId="5bb35bb8-905a-4742-88d9-33d9089732e7" providerId="ADAL" clId="{B2570963-B9CB-47AD-A9FB-82DE2532D6AD}" dt="2020-11-15T11:03:37.440" v="542"/>
          <ac:inkMkLst>
            <pc:docMk/>
            <pc:sldMk cId="1476773835" sldId="272"/>
            <ac:inkMk id="44" creationId="{7A557A17-9901-45FE-8C9E-E48986137A80}"/>
          </ac:inkMkLst>
        </pc:inkChg>
        <pc:inkChg chg="mod">
          <ac:chgData name="Daniel Schwarz" userId="5bb35bb8-905a-4742-88d9-33d9089732e7" providerId="ADAL" clId="{B2570963-B9CB-47AD-A9FB-82DE2532D6AD}" dt="2020-11-15T11:03:37.440" v="542"/>
          <ac:inkMkLst>
            <pc:docMk/>
            <pc:sldMk cId="1476773835" sldId="272"/>
            <ac:inkMk id="45" creationId="{937BD296-58C6-4CBE-BEB4-B3D0332E9946}"/>
          </ac:inkMkLst>
        </pc:inkChg>
        <pc:inkChg chg="mod">
          <ac:chgData name="Daniel Schwarz" userId="5bb35bb8-905a-4742-88d9-33d9089732e7" providerId="ADAL" clId="{B2570963-B9CB-47AD-A9FB-82DE2532D6AD}" dt="2020-11-15T11:03:37.440" v="542"/>
          <ac:inkMkLst>
            <pc:docMk/>
            <pc:sldMk cId="1476773835" sldId="272"/>
            <ac:inkMk id="46" creationId="{A037256D-ACB6-42E7-8E88-C9C1EE709146}"/>
          </ac:inkMkLst>
        </pc:inkChg>
        <pc:inkChg chg="mod">
          <ac:chgData name="Daniel Schwarz" userId="5bb35bb8-905a-4742-88d9-33d9089732e7" providerId="ADAL" clId="{B2570963-B9CB-47AD-A9FB-82DE2532D6AD}" dt="2020-11-15T11:03:37.440" v="542"/>
          <ac:inkMkLst>
            <pc:docMk/>
            <pc:sldMk cId="1476773835" sldId="272"/>
            <ac:inkMk id="47" creationId="{CDEE45B8-06C1-40BF-BE35-5FF2B31D7A5B}"/>
          </ac:inkMkLst>
        </pc:inkChg>
        <pc:inkChg chg="mod">
          <ac:chgData name="Daniel Schwarz" userId="5bb35bb8-905a-4742-88d9-33d9089732e7" providerId="ADAL" clId="{B2570963-B9CB-47AD-A9FB-82DE2532D6AD}" dt="2020-11-15T11:03:37.440" v="542"/>
          <ac:inkMkLst>
            <pc:docMk/>
            <pc:sldMk cId="1476773835" sldId="272"/>
            <ac:inkMk id="49" creationId="{A7C0BEFA-7C84-4B8D-8A35-2C7AB3F453E6}"/>
          </ac:inkMkLst>
        </pc:inkChg>
        <pc:inkChg chg="mod">
          <ac:chgData name="Daniel Schwarz" userId="5bb35bb8-905a-4742-88d9-33d9089732e7" providerId="ADAL" clId="{B2570963-B9CB-47AD-A9FB-82DE2532D6AD}" dt="2020-11-15T11:03:37.440" v="542"/>
          <ac:inkMkLst>
            <pc:docMk/>
            <pc:sldMk cId="1476773835" sldId="272"/>
            <ac:inkMk id="50" creationId="{51E94D17-5BFD-440A-AFC6-8025FAF0E3E8}"/>
          </ac:inkMkLst>
        </pc:inkChg>
        <pc:inkChg chg="mod">
          <ac:chgData name="Daniel Schwarz" userId="5bb35bb8-905a-4742-88d9-33d9089732e7" providerId="ADAL" clId="{B2570963-B9CB-47AD-A9FB-82DE2532D6AD}" dt="2020-11-15T11:03:37.440" v="542"/>
          <ac:inkMkLst>
            <pc:docMk/>
            <pc:sldMk cId="1476773835" sldId="272"/>
            <ac:inkMk id="51" creationId="{F78030C7-23DA-47A5-AE4D-3340666AAB2C}"/>
          </ac:inkMkLst>
        </pc:inkChg>
        <pc:inkChg chg="mod">
          <ac:chgData name="Daniel Schwarz" userId="5bb35bb8-905a-4742-88d9-33d9089732e7" providerId="ADAL" clId="{B2570963-B9CB-47AD-A9FB-82DE2532D6AD}" dt="2020-11-15T11:03:37.440" v="542"/>
          <ac:inkMkLst>
            <pc:docMk/>
            <pc:sldMk cId="1476773835" sldId="272"/>
            <ac:inkMk id="52" creationId="{F0635A25-1086-409B-853F-19764251DC2B}"/>
          </ac:inkMkLst>
        </pc:inkChg>
        <pc:inkChg chg="mod">
          <ac:chgData name="Daniel Schwarz" userId="5bb35bb8-905a-4742-88d9-33d9089732e7" providerId="ADAL" clId="{B2570963-B9CB-47AD-A9FB-82DE2532D6AD}" dt="2020-11-15T11:03:37.440" v="542"/>
          <ac:inkMkLst>
            <pc:docMk/>
            <pc:sldMk cId="1476773835" sldId="272"/>
            <ac:inkMk id="53" creationId="{97718A11-19B5-43F6-B41D-80A62E5A4E5E}"/>
          </ac:inkMkLst>
        </pc:inkChg>
        <pc:inkChg chg="mod">
          <ac:chgData name="Daniel Schwarz" userId="5bb35bb8-905a-4742-88d9-33d9089732e7" providerId="ADAL" clId="{B2570963-B9CB-47AD-A9FB-82DE2532D6AD}" dt="2020-11-15T11:03:37.440" v="542"/>
          <ac:inkMkLst>
            <pc:docMk/>
            <pc:sldMk cId="1476773835" sldId="272"/>
            <ac:inkMk id="54" creationId="{137A5314-7408-40FD-A39C-46495CF9B742}"/>
          </ac:inkMkLst>
        </pc:inkChg>
        <pc:inkChg chg="mod">
          <ac:chgData name="Daniel Schwarz" userId="5bb35bb8-905a-4742-88d9-33d9089732e7" providerId="ADAL" clId="{B2570963-B9CB-47AD-A9FB-82DE2532D6AD}" dt="2020-11-15T11:03:37.440" v="542"/>
          <ac:inkMkLst>
            <pc:docMk/>
            <pc:sldMk cId="1476773835" sldId="272"/>
            <ac:inkMk id="55" creationId="{2FDF8AB4-4D75-464C-8BCA-D07D58F0C115}"/>
          </ac:inkMkLst>
        </pc:inkChg>
        <pc:inkChg chg="mod">
          <ac:chgData name="Daniel Schwarz" userId="5bb35bb8-905a-4742-88d9-33d9089732e7" providerId="ADAL" clId="{B2570963-B9CB-47AD-A9FB-82DE2532D6AD}" dt="2020-11-15T11:03:37.440" v="542"/>
          <ac:inkMkLst>
            <pc:docMk/>
            <pc:sldMk cId="1476773835" sldId="272"/>
            <ac:inkMk id="56" creationId="{5C1E8C38-5FFF-42D5-B1A7-7D4ABB8178D2}"/>
          </ac:inkMkLst>
        </pc:inkChg>
        <pc:inkChg chg="mod">
          <ac:chgData name="Daniel Schwarz" userId="5bb35bb8-905a-4742-88d9-33d9089732e7" providerId="ADAL" clId="{B2570963-B9CB-47AD-A9FB-82DE2532D6AD}" dt="2020-11-15T11:03:37.440" v="542"/>
          <ac:inkMkLst>
            <pc:docMk/>
            <pc:sldMk cId="1476773835" sldId="272"/>
            <ac:inkMk id="57" creationId="{23BFD6D5-5623-4910-BF9E-38947E3A5389}"/>
          </ac:inkMkLst>
        </pc:inkChg>
        <pc:inkChg chg="mod">
          <ac:chgData name="Daniel Schwarz" userId="5bb35bb8-905a-4742-88d9-33d9089732e7" providerId="ADAL" clId="{B2570963-B9CB-47AD-A9FB-82DE2532D6AD}" dt="2020-11-15T11:03:37.440" v="542"/>
          <ac:inkMkLst>
            <pc:docMk/>
            <pc:sldMk cId="1476773835" sldId="272"/>
            <ac:inkMk id="58" creationId="{7B481F07-14CA-4F42-9836-FCC12B884859}"/>
          </ac:inkMkLst>
        </pc:inkChg>
        <pc:inkChg chg="mod">
          <ac:chgData name="Daniel Schwarz" userId="5bb35bb8-905a-4742-88d9-33d9089732e7" providerId="ADAL" clId="{B2570963-B9CB-47AD-A9FB-82DE2532D6AD}" dt="2020-11-15T11:03:37.440" v="542"/>
          <ac:inkMkLst>
            <pc:docMk/>
            <pc:sldMk cId="1476773835" sldId="272"/>
            <ac:inkMk id="60" creationId="{7EA135AD-451C-4274-868B-B4DD0081D1AA}"/>
          </ac:inkMkLst>
        </pc:inkChg>
        <pc:inkChg chg="mod">
          <ac:chgData name="Daniel Schwarz" userId="5bb35bb8-905a-4742-88d9-33d9089732e7" providerId="ADAL" clId="{B2570963-B9CB-47AD-A9FB-82DE2532D6AD}" dt="2020-11-15T11:03:37.440" v="542"/>
          <ac:inkMkLst>
            <pc:docMk/>
            <pc:sldMk cId="1476773835" sldId="272"/>
            <ac:inkMk id="61" creationId="{510E67D9-0E2D-4189-970F-70E2F8468BBC}"/>
          </ac:inkMkLst>
        </pc:inkChg>
        <pc:inkChg chg="mod">
          <ac:chgData name="Daniel Schwarz" userId="5bb35bb8-905a-4742-88d9-33d9089732e7" providerId="ADAL" clId="{B2570963-B9CB-47AD-A9FB-82DE2532D6AD}" dt="2020-11-15T11:03:37.440" v="542"/>
          <ac:inkMkLst>
            <pc:docMk/>
            <pc:sldMk cId="1476773835" sldId="272"/>
            <ac:inkMk id="62" creationId="{C56E72B4-8546-46E6-826B-66C55CE353C8}"/>
          </ac:inkMkLst>
        </pc:inkChg>
        <pc:inkChg chg="mod">
          <ac:chgData name="Daniel Schwarz" userId="5bb35bb8-905a-4742-88d9-33d9089732e7" providerId="ADAL" clId="{B2570963-B9CB-47AD-A9FB-82DE2532D6AD}" dt="2020-11-15T11:03:37.440" v="542"/>
          <ac:inkMkLst>
            <pc:docMk/>
            <pc:sldMk cId="1476773835" sldId="272"/>
            <ac:inkMk id="64" creationId="{E45801C8-99E4-4923-959B-41536350E0A1}"/>
          </ac:inkMkLst>
        </pc:inkChg>
        <pc:inkChg chg="mod">
          <ac:chgData name="Daniel Schwarz" userId="5bb35bb8-905a-4742-88d9-33d9089732e7" providerId="ADAL" clId="{B2570963-B9CB-47AD-A9FB-82DE2532D6AD}" dt="2020-11-15T11:03:37.440" v="542"/>
          <ac:inkMkLst>
            <pc:docMk/>
            <pc:sldMk cId="1476773835" sldId="272"/>
            <ac:inkMk id="65" creationId="{1FA56C3F-7E79-4105-B667-4417ADE79A6E}"/>
          </ac:inkMkLst>
        </pc:inkChg>
        <pc:inkChg chg="mod">
          <ac:chgData name="Daniel Schwarz" userId="5bb35bb8-905a-4742-88d9-33d9089732e7" providerId="ADAL" clId="{B2570963-B9CB-47AD-A9FB-82DE2532D6AD}" dt="2020-11-15T11:03:37.440" v="542"/>
          <ac:inkMkLst>
            <pc:docMk/>
            <pc:sldMk cId="1476773835" sldId="272"/>
            <ac:inkMk id="66" creationId="{10A6E3EB-B9DD-49B0-A404-AA221137AFF8}"/>
          </ac:inkMkLst>
        </pc:inkChg>
        <pc:inkChg chg="mod">
          <ac:chgData name="Daniel Schwarz" userId="5bb35bb8-905a-4742-88d9-33d9089732e7" providerId="ADAL" clId="{B2570963-B9CB-47AD-A9FB-82DE2532D6AD}" dt="2020-11-15T11:03:37.440" v="542"/>
          <ac:inkMkLst>
            <pc:docMk/>
            <pc:sldMk cId="1476773835" sldId="272"/>
            <ac:inkMk id="67" creationId="{36B7E0BE-E5A3-42E7-A471-9C20E525633A}"/>
          </ac:inkMkLst>
        </pc:inkChg>
        <pc:inkChg chg="mod">
          <ac:chgData name="Daniel Schwarz" userId="5bb35bb8-905a-4742-88d9-33d9089732e7" providerId="ADAL" clId="{B2570963-B9CB-47AD-A9FB-82DE2532D6AD}" dt="2020-11-15T11:03:37.440" v="542"/>
          <ac:inkMkLst>
            <pc:docMk/>
            <pc:sldMk cId="1476773835" sldId="272"/>
            <ac:inkMk id="68" creationId="{C60F2DB4-15C3-4B47-B200-EF3B413EEA68}"/>
          </ac:inkMkLst>
        </pc:inkChg>
        <pc:inkChg chg="mod">
          <ac:chgData name="Daniel Schwarz" userId="5bb35bb8-905a-4742-88d9-33d9089732e7" providerId="ADAL" clId="{B2570963-B9CB-47AD-A9FB-82DE2532D6AD}" dt="2020-11-15T11:03:37.440" v="542"/>
          <ac:inkMkLst>
            <pc:docMk/>
            <pc:sldMk cId="1476773835" sldId="272"/>
            <ac:inkMk id="69" creationId="{0992113E-7745-49FB-9BF5-F0C483AC5DD0}"/>
          </ac:inkMkLst>
        </pc:inkChg>
        <pc:inkChg chg="mod">
          <ac:chgData name="Daniel Schwarz" userId="5bb35bb8-905a-4742-88d9-33d9089732e7" providerId="ADAL" clId="{B2570963-B9CB-47AD-A9FB-82DE2532D6AD}" dt="2020-11-15T11:03:37.440" v="542"/>
          <ac:inkMkLst>
            <pc:docMk/>
            <pc:sldMk cId="1476773835" sldId="272"/>
            <ac:inkMk id="70" creationId="{A9FEC325-E332-4AAA-8D36-E4C10D9A2CE7}"/>
          </ac:inkMkLst>
        </pc:inkChg>
        <pc:inkChg chg="mod">
          <ac:chgData name="Daniel Schwarz" userId="5bb35bb8-905a-4742-88d9-33d9089732e7" providerId="ADAL" clId="{B2570963-B9CB-47AD-A9FB-82DE2532D6AD}" dt="2020-11-15T11:03:37.440" v="542"/>
          <ac:inkMkLst>
            <pc:docMk/>
            <pc:sldMk cId="1476773835" sldId="272"/>
            <ac:inkMk id="72" creationId="{C1DF7BD1-9C8C-4D7B-9090-93940368EF86}"/>
          </ac:inkMkLst>
        </pc:inkChg>
        <pc:inkChg chg="mod">
          <ac:chgData name="Daniel Schwarz" userId="5bb35bb8-905a-4742-88d9-33d9089732e7" providerId="ADAL" clId="{B2570963-B9CB-47AD-A9FB-82DE2532D6AD}" dt="2020-11-15T11:03:37.440" v="542"/>
          <ac:inkMkLst>
            <pc:docMk/>
            <pc:sldMk cId="1476773835" sldId="272"/>
            <ac:inkMk id="73" creationId="{5D117C72-4B41-428E-8882-23A3834467B8}"/>
          </ac:inkMkLst>
        </pc:inkChg>
        <pc:inkChg chg="mod">
          <ac:chgData name="Daniel Schwarz" userId="5bb35bb8-905a-4742-88d9-33d9089732e7" providerId="ADAL" clId="{B2570963-B9CB-47AD-A9FB-82DE2532D6AD}" dt="2020-11-15T11:03:37.440" v="542"/>
          <ac:inkMkLst>
            <pc:docMk/>
            <pc:sldMk cId="1476773835" sldId="272"/>
            <ac:inkMk id="74" creationId="{8001CEEE-3598-471B-A3B0-453B2C94A28B}"/>
          </ac:inkMkLst>
        </pc:inkChg>
        <pc:inkChg chg="mod">
          <ac:chgData name="Daniel Schwarz" userId="5bb35bb8-905a-4742-88d9-33d9089732e7" providerId="ADAL" clId="{B2570963-B9CB-47AD-A9FB-82DE2532D6AD}" dt="2020-11-15T11:03:37.440" v="542"/>
          <ac:inkMkLst>
            <pc:docMk/>
            <pc:sldMk cId="1476773835" sldId="272"/>
            <ac:inkMk id="75" creationId="{D4E4A925-4A3E-4591-97D9-E5F592AE56A7}"/>
          </ac:inkMkLst>
        </pc:inkChg>
      </pc:sldChg>
      <pc:sldChg chg="addSp modSp mod modAnim modNotesTx">
        <pc:chgData name="Daniel Schwarz" userId="5bb35bb8-905a-4742-88d9-33d9089732e7" providerId="ADAL" clId="{B2570963-B9CB-47AD-A9FB-82DE2532D6AD}" dt="2020-11-19T20:05:20.604" v="5251" actId="20577"/>
        <pc:sldMkLst>
          <pc:docMk/>
          <pc:sldMk cId="666803453" sldId="275"/>
        </pc:sldMkLst>
        <pc:spChg chg="add mod">
          <ac:chgData name="Daniel Schwarz" userId="5bb35bb8-905a-4742-88d9-33d9089732e7" providerId="ADAL" clId="{B2570963-B9CB-47AD-A9FB-82DE2532D6AD}" dt="2020-11-18T12:01:41.797" v="4431" actId="20577"/>
          <ac:spMkLst>
            <pc:docMk/>
            <pc:sldMk cId="666803453" sldId="275"/>
            <ac:spMk id="3" creationId="{0103A871-EB0E-417D-A98D-71D9579752AF}"/>
          </ac:spMkLst>
        </pc:spChg>
        <pc:spChg chg="mod">
          <ac:chgData name="Daniel Schwarz" userId="5bb35bb8-905a-4742-88d9-33d9089732e7" providerId="ADAL" clId="{B2570963-B9CB-47AD-A9FB-82DE2532D6AD}" dt="2020-11-19T20:05:20.604" v="5251" actId="20577"/>
          <ac:spMkLst>
            <pc:docMk/>
            <pc:sldMk cId="666803453" sldId="275"/>
            <ac:spMk id="12" creationId="{6E7C7324-5CCF-43C2-B2E5-9C7ECF89AD3F}"/>
          </ac:spMkLst>
        </pc:spChg>
      </pc:sldChg>
      <pc:sldChg chg="addSp delSp modSp mod">
        <pc:chgData name="Daniel Schwarz" userId="5bb35bb8-905a-4742-88d9-33d9089732e7" providerId="ADAL" clId="{B2570963-B9CB-47AD-A9FB-82DE2532D6AD}" dt="2020-11-15T11:30:44.808" v="760" actId="20577"/>
        <pc:sldMkLst>
          <pc:docMk/>
          <pc:sldMk cId="2801355083" sldId="277"/>
        </pc:sldMkLst>
        <pc:spChg chg="mod">
          <ac:chgData name="Daniel Schwarz" userId="5bb35bb8-905a-4742-88d9-33d9089732e7" providerId="ADAL" clId="{B2570963-B9CB-47AD-A9FB-82DE2532D6AD}" dt="2020-11-15T11:30:44.808" v="760" actId="20577"/>
          <ac:spMkLst>
            <pc:docMk/>
            <pc:sldMk cId="2801355083" sldId="277"/>
            <ac:spMk id="71" creationId="{D2FD5C08-158B-4BFD-A101-CDF7EDC8193B}"/>
          </ac:spMkLst>
        </pc:spChg>
        <pc:grpChg chg="del">
          <ac:chgData name="Daniel Schwarz" userId="5bb35bb8-905a-4742-88d9-33d9089732e7" providerId="ADAL" clId="{B2570963-B9CB-47AD-A9FB-82DE2532D6AD}" dt="2020-11-15T11:02:14.473" v="481" actId="478"/>
          <ac:grpSpMkLst>
            <pc:docMk/>
            <pc:sldMk cId="2801355083" sldId="277"/>
            <ac:grpSpMk id="13" creationId="{02EFBEDF-D6C3-4EE8-808D-013421492292}"/>
          </ac:grpSpMkLst>
        </pc:grpChg>
        <pc:grpChg chg="add mod">
          <ac:chgData name="Daniel Schwarz" userId="5bb35bb8-905a-4742-88d9-33d9089732e7" providerId="ADAL" clId="{B2570963-B9CB-47AD-A9FB-82DE2532D6AD}" dt="2020-11-15T11:02:21.669" v="506" actId="1036"/>
          <ac:grpSpMkLst>
            <pc:docMk/>
            <pc:sldMk cId="2801355083" sldId="277"/>
            <ac:grpSpMk id="30" creationId="{3A46D7FC-1D3D-4DCB-8EAD-22CCD131746C}"/>
          </ac:grpSpMkLst>
        </pc:grpChg>
        <pc:grpChg chg="mod">
          <ac:chgData name="Daniel Schwarz" userId="5bb35bb8-905a-4742-88d9-33d9089732e7" providerId="ADAL" clId="{B2570963-B9CB-47AD-A9FB-82DE2532D6AD}" dt="2020-11-15T11:02:17.745" v="483"/>
          <ac:grpSpMkLst>
            <pc:docMk/>
            <pc:sldMk cId="2801355083" sldId="277"/>
            <ac:grpSpMk id="31" creationId="{EBCF2356-333E-422F-A2EA-1D96A3437E6D}"/>
          </ac:grpSpMkLst>
        </pc:grpChg>
        <pc:grpChg chg="mod">
          <ac:chgData name="Daniel Schwarz" userId="5bb35bb8-905a-4742-88d9-33d9089732e7" providerId="ADAL" clId="{B2570963-B9CB-47AD-A9FB-82DE2532D6AD}" dt="2020-11-15T11:02:17.745" v="483"/>
          <ac:grpSpMkLst>
            <pc:docMk/>
            <pc:sldMk cId="2801355083" sldId="277"/>
            <ac:grpSpMk id="32" creationId="{AE00F499-7B45-4007-90FA-C6FB898E98B7}"/>
          </ac:grpSpMkLst>
        </pc:grpChg>
        <pc:grpChg chg="mod">
          <ac:chgData name="Daniel Schwarz" userId="5bb35bb8-905a-4742-88d9-33d9089732e7" providerId="ADAL" clId="{B2570963-B9CB-47AD-A9FB-82DE2532D6AD}" dt="2020-11-15T11:02:17.745" v="483"/>
          <ac:grpSpMkLst>
            <pc:docMk/>
            <pc:sldMk cId="2801355083" sldId="277"/>
            <ac:grpSpMk id="36" creationId="{7F2B5750-2213-4155-ABE5-E405EECB0CE8}"/>
          </ac:grpSpMkLst>
        </pc:grpChg>
        <pc:grpChg chg="mod">
          <ac:chgData name="Daniel Schwarz" userId="5bb35bb8-905a-4742-88d9-33d9089732e7" providerId="ADAL" clId="{B2570963-B9CB-47AD-A9FB-82DE2532D6AD}" dt="2020-11-15T11:02:17.745" v="483"/>
          <ac:grpSpMkLst>
            <pc:docMk/>
            <pc:sldMk cId="2801355083" sldId="277"/>
            <ac:grpSpMk id="37" creationId="{970892CF-E1FF-45BF-A654-50C878B2F387}"/>
          </ac:grpSpMkLst>
        </pc:grpChg>
        <pc:grpChg chg="mod">
          <ac:chgData name="Daniel Schwarz" userId="5bb35bb8-905a-4742-88d9-33d9089732e7" providerId="ADAL" clId="{B2570963-B9CB-47AD-A9FB-82DE2532D6AD}" dt="2020-11-15T11:02:17.745" v="483"/>
          <ac:grpSpMkLst>
            <pc:docMk/>
            <pc:sldMk cId="2801355083" sldId="277"/>
            <ac:grpSpMk id="40" creationId="{7E89A477-CB80-41D9-9FC1-F3C0882B021F}"/>
          </ac:grpSpMkLst>
        </pc:grpChg>
        <pc:grpChg chg="add mod">
          <ac:chgData name="Daniel Schwarz" userId="5bb35bb8-905a-4742-88d9-33d9089732e7" providerId="ADAL" clId="{B2570963-B9CB-47AD-A9FB-82DE2532D6AD}" dt="2020-11-15T11:02:21.669" v="506" actId="1036"/>
          <ac:grpSpMkLst>
            <pc:docMk/>
            <pc:sldMk cId="2801355083" sldId="277"/>
            <ac:grpSpMk id="59" creationId="{CBD3C049-B301-4B79-AA71-E3BCE4FE22DD}"/>
          </ac:grpSpMkLst>
        </pc:grpChg>
        <pc:grpChg chg="mod">
          <ac:chgData name="Daniel Schwarz" userId="5bb35bb8-905a-4742-88d9-33d9089732e7" providerId="ADAL" clId="{B2570963-B9CB-47AD-A9FB-82DE2532D6AD}" dt="2020-11-15T11:02:17.745" v="483"/>
          <ac:grpSpMkLst>
            <pc:docMk/>
            <pc:sldMk cId="2801355083" sldId="277"/>
            <ac:grpSpMk id="63" creationId="{38B1D7CE-3C55-4188-BC6A-BA00C467AE29}"/>
          </ac:grpSpMkLst>
        </pc:grpChg>
        <pc:picChg chg="del">
          <ac:chgData name="Daniel Schwarz" userId="5bb35bb8-905a-4742-88d9-33d9089732e7" providerId="ADAL" clId="{B2570963-B9CB-47AD-A9FB-82DE2532D6AD}" dt="2020-11-15T11:02:13.445" v="480" actId="478"/>
          <ac:picMkLst>
            <pc:docMk/>
            <pc:sldMk cId="2801355083" sldId="277"/>
            <ac:picMk id="3" creationId="{0DBD30BE-A95C-4843-BBDC-EB445E31FC77}"/>
          </ac:picMkLst>
        </pc:picChg>
        <pc:inkChg chg="del">
          <ac:chgData name="Daniel Schwarz" userId="5bb35bb8-905a-4742-88d9-33d9089732e7" providerId="ADAL" clId="{B2570963-B9CB-47AD-A9FB-82DE2532D6AD}" dt="2020-11-15T11:02:16.486" v="482" actId="478"/>
          <ac:inkMkLst>
            <pc:docMk/>
            <pc:sldMk cId="2801355083" sldId="277"/>
            <ac:inkMk id="4" creationId="{D1004F7B-A808-49AC-887F-BDA3A4863A41}"/>
          </ac:inkMkLst>
        </pc:inkChg>
        <pc:inkChg chg="del">
          <ac:chgData name="Daniel Schwarz" userId="5bb35bb8-905a-4742-88d9-33d9089732e7" providerId="ADAL" clId="{B2570963-B9CB-47AD-A9FB-82DE2532D6AD}" dt="2020-11-15T11:02:16.486" v="482" actId="478"/>
          <ac:inkMkLst>
            <pc:docMk/>
            <pc:sldMk cId="2801355083" sldId="277"/>
            <ac:inkMk id="5" creationId="{42F250E4-95AA-4335-8904-FB2C9CD2F34D}"/>
          </ac:inkMkLst>
        </pc:inkChg>
        <pc:inkChg chg="del">
          <ac:chgData name="Daniel Schwarz" userId="5bb35bb8-905a-4742-88d9-33d9089732e7" providerId="ADAL" clId="{B2570963-B9CB-47AD-A9FB-82DE2532D6AD}" dt="2020-11-15T11:02:16.486" v="482" actId="478"/>
          <ac:inkMkLst>
            <pc:docMk/>
            <pc:sldMk cId="2801355083" sldId="277"/>
            <ac:inkMk id="6" creationId="{57353EB6-2ABE-4D88-A426-54BEE0643DA7}"/>
          </ac:inkMkLst>
        </pc:inkChg>
        <pc:inkChg chg="mod">
          <ac:chgData name="Daniel Schwarz" userId="5bb35bb8-905a-4742-88d9-33d9089732e7" providerId="ADAL" clId="{B2570963-B9CB-47AD-A9FB-82DE2532D6AD}" dt="2020-11-15T11:02:17.745" v="483"/>
          <ac:inkMkLst>
            <pc:docMk/>
            <pc:sldMk cId="2801355083" sldId="277"/>
            <ac:inkMk id="33" creationId="{BF9C5055-2E85-4179-A616-889E5FFAA784}"/>
          </ac:inkMkLst>
        </pc:inkChg>
        <pc:inkChg chg="mod">
          <ac:chgData name="Daniel Schwarz" userId="5bb35bb8-905a-4742-88d9-33d9089732e7" providerId="ADAL" clId="{B2570963-B9CB-47AD-A9FB-82DE2532D6AD}" dt="2020-11-15T11:02:17.745" v="483"/>
          <ac:inkMkLst>
            <pc:docMk/>
            <pc:sldMk cId="2801355083" sldId="277"/>
            <ac:inkMk id="34" creationId="{CFF0616C-B509-4404-8E5E-43B1CAD71760}"/>
          </ac:inkMkLst>
        </pc:inkChg>
        <pc:inkChg chg="mod">
          <ac:chgData name="Daniel Schwarz" userId="5bb35bb8-905a-4742-88d9-33d9089732e7" providerId="ADAL" clId="{B2570963-B9CB-47AD-A9FB-82DE2532D6AD}" dt="2020-11-15T11:02:17.745" v="483"/>
          <ac:inkMkLst>
            <pc:docMk/>
            <pc:sldMk cId="2801355083" sldId="277"/>
            <ac:inkMk id="35" creationId="{62119BC5-F51D-4F98-8AE3-A0E34EF602CD}"/>
          </ac:inkMkLst>
        </pc:inkChg>
        <pc:inkChg chg="mod">
          <ac:chgData name="Daniel Schwarz" userId="5bb35bb8-905a-4742-88d9-33d9089732e7" providerId="ADAL" clId="{B2570963-B9CB-47AD-A9FB-82DE2532D6AD}" dt="2020-11-15T11:02:17.745" v="483"/>
          <ac:inkMkLst>
            <pc:docMk/>
            <pc:sldMk cId="2801355083" sldId="277"/>
            <ac:inkMk id="38" creationId="{7590D444-D223-4976-BB5F-5431F62E3BBF}"/>
          </ac:inkMkLst>
        </pc:inkChg>
        <pc:inkChg chg="mod">
          <ac:chgData name="Daniel Schwarz" userId="5bb35bb8-905a-4742-88d9-33d9089732e7" providerId="ADAL" clId="{B2570963-B9CB-47AD-A9FB-82DE2532D6AD}" dt="2020-11-15T11:02:17.745" v="483"/>
          <ac:inkMkLst>
            <pc:docMk/>
            <pc:sldMk cId="2801355083" sldId="277"/>
            <ac:inkMk id="39" creationId="{2D22E97C-A473-4F52-984A-4A77B0B7DEC4}"/>
          </ac:inkMkLst>
        </pc:inkChg>
        <pc:inkChg chg="mod">
          <ac:chgData name="Daniel Schwarz" userId="5bb35bb8-905a-4742-88d9-33d9089732e7" providerId="ADAL" clId="{B2570963-B9CB-47AD-A9FB-82DE2532D6AD}" dt="2020-11-15T11:02:17.745" v="483"/>
          <ac:inkMkLst>
            <pc:docMk/>
            <pc:sldMk cId="2801355083" sldId="277"/>
            <ac:inkMk id="41" creationId="{A3737E79-D6AA-4D35-AAE7-D57C8D3CB162}"/>
          </ac:inkMkLst>
        </pc:inkChg>
        <pc:inkChg chg="mod">
          <ac:chgData name="Daniel Schwarz" userId="5bb35bb8-905a-4742-88d9-33d9089732e7" providerId="ADAL" clId="{B2570963-B9CB-47AD-A9FB-82DE2532D6AD}" dt="2020-11-15T11:02:17.745" v="483"/>
          <ac:inkMkLst>
            <pc:docMk/>
            <pc:sldMk cId="2801355083" sldId="277"/>
            <ac:inkMk id="42" creationId="{A07263A9-9176-4AB9-8FCC-B2772A9BED8F}"/>
          </ac:inkMkLst>
        </pc:inkChg>
        <pc:inkChg chg="mod">
          <ac:chgData name="Daniel Schwarz" userId="5bb35bb8-905a-4742-88d9-33d9089732e7" providerId="ADAL" clId="{B2570963-B9CB-47AD-A9FB-82DE2532D6AD}" dt="2020-11-15T11:02:17.745" v="483"/>
          <ac:inkMkLst>
            <pc:docMk/>
            <pc:sldMk cId="2801355083" sldId="277"/>
            <ac:inkMk id="43" creationId="{C668B8B5-3286-4E35-8730-367550048B6A}"/>
          </ac:inkMkLst>
        </pc:inkChg>
        <pc:inkChg chg="mod">
          <ac:chgData name="Daniel Schwarz" userId="5bb35bb8-905a-4742-88d9-33d9089732e7" providerId="ADAL" clId="{B2570963-B9CB-47AD-A9FB-82DE2532D6AD}" dt="2020-11-15T11:02:17.745" v="483"/>
          <ac:inkMkLst>
            <pc:docMk/>
            <pc:sldMk cId="2801355083" sldId="277"/>
            <ac:inkMk id="44" creationId="{D010AEA1-3437-47A1-9FFB-9361C83035ED}"/>
          </ac:inkMkLst>
        </pc:inkChg>
        <pc:inkChg chg="mod">
          <ac:chgData name="Daniel Schwarz" userId="5bb35bb8-905a-4742-88d9-33d9089732e7" providerId="ADAL" clId="{B2570963-B9CB-47AD-A9FB-82DE2532D6AD}" dt="2020-11-15T11:02:17.745" v="483"/>
          <ac:inkMkLst>
            <pc:docMk/>
            <pc:sldMk cId="2801355083" sldId="277"/>
            <ac:inkMk id="45" creationId="{7C03BE66-152C-4CF0-A358-3EC6A9CEFB21}"/>
          </ac:inkMkLst>
        </pc:inkChg>
        <pc:inkChg chg="mod">
          <ac:chgData name="Daniel Schwarz" userId="5bb35bb8-905a-4742-88d9-33d9089732e7" providerId="ADAL" clId="{B2570963-B9CB-47AD-A9FB-82DE2532D6AD}" dt="2020-11-15T11:02:17.745" v="483"/>
          <ac:inkMkLst>
            <pc:docMk/>
            <pc:sldMk cId="2801355083" sldId="277"/>
            <ac:inkMk id="46" creationId="{E87D6BC4-2CAF-4240-9A8F-A0407A9C2634}"/>
          </ac:inkMkLst>
        </pc:inkChg>
        <pc:inkChg chg="mod">
          <ac:chgData name="Daniel Schwarz" userId="5bb35bb8-905a-4742-88d9-33d9089732e7" providerId="ADAL" clId="{B2570963-B9CB-47AD-A9FB-82DE2532D6AD}" dt="2020-11-15T11:02:17.745" v="483"/>
          <ac:inkMkLst>
            <pc:docMk/>
            <pc:sldMk cId="2801355083" sldId="277"/>
            <ac:inkMk id="47" creationId="{9AFF02A5-3420-421A-B85E-5C4C45A4392F}"/>
          </ac:inkMkLst>
        </pc:inkChg>
        <pc:inkChg chg="mod">
          <ac:chgData name="Daniel Schwarz" userId="5bb35bb8-905a-4742-88d9-33d9089732e7" providerId="ADAL" clId="{B2570963-B9CB-47AD-A9FB-82DE2532D6AD}" dt="2020-11-15T11:02:17.745" v="483"/>
          <ac:inkMkLst>
            <pc:docMk/>
            <pc:sldMk cId="2801355083" sldId="277"/>
            <ac:inkMk id="48" creationId="{C91E4163-869C-4DB9-9A97-511232A746FE}"/>
          </ac:inkMkLst>
        </pc:inkChg>
        <pc:inkChg chg="mod">
          <ac:chgData name="Daniel Schwarz" userId="5bb35bb8-905a-4742-88d9-33d9089732e7" providerId="ADAL" clId="{B2570963-B9CB-47AD-A9FB-82DE2532D6AD}" dt="2020-11-15T11:02:17.745" v="483"/>
          <ac:inkMkLst>
            <pc:docMk/>
            <pc:sldMk cId="2801355083" sldId="277"/>
            <ac:inkMk id="49" creationId="{6E1B5449-22E6-4E44-8A8D-C27C23F4F4A2}"/>
          </ac:inkMkLst>
        </pc:inkChg>
        <pc:inkChg chg="mod">
          <ac:chgData name="Daniel Schwarz" userId="5bb35bb8-905a-4742-88d9-33d9089732e7" providerId="ADAL" clId="{B2570963-B9CB-47AD-A9FB-82DE2532D6AD}" dt="2020-11-15T11:02:17.745" v="483"/>
          <ac:inkMkLst>
            <pc:docMk/>
            <pc:sldMk cId="2801355083" sldId="277"/>
            <ac:inkMk id="50" creationId="{EB7B6536-C617-4183-A401-12A6A1E721FA}"/>
          </ac:inkMkLst>
        </pc:inkChg>
        <pc:inkChg chg="mod">
          <ac:chgData name="Daniel Schwarz" userId="5bb35bb8-905a-4742-88d9-33d9089732e7" providerId="ADAL" clId="{B2570963-B9CB-47AD-A9FB-82DE2532D6AD}" dt="2020-11-15T11:02:17.745" v="483"/>
          <ac:inkMkLst>
            <pc:docMk/>
            <pc:sldMk cId="2801355083" sldId="277"/>
            <ac:inkMk id="51" creationId="{9184B089-B47D-4E63-8905-C8E77C3B2587}"/>
          </ac:inkMkLst>
        </pc:inkChg>
        <pc:inkChg chg="mod">
          <ac:chgData name="Daniel Schwarz" userId="5bb35bb8-905a-4742-88d9-33d9089732e7" providerId="ADAL" clId="{B2570963-B9CB-47AD-A9FB-82DE2532D6AD}" dt="2020-11-15T11:02:17.745" v="483"/>
          <ac:inkMkLst>
            <pc:docMk/>
            <pc:sldMk cId="2801355083" sldId="277"/>
            <ac:inkMk id="52" creationId="{C19182D2-F1EB-45F7-9165-CA89B786ECD1}"/>
          </ac:inkMkLst>
        </pc:inkChg>
        <pc:inkChg chg="mod">
          <ac:chgData name="Daniel Schwarz" userId="5bb35bb8-905a-4742-88d9-33d9089732e7" providerId="ADAL" clId="{B2570963-B9CB-47AD-A9FB-82DE2532D6AD}" dt="2020-11-15T11:02:17.745" v="483"/>
          <ac:inkMkLst>
            <pc:docMk/>
            <pc:sldMk cId="2801355083" sldId="277"/>
            <ac:inkMk id="53" creationId="{0CC4979E-B5E2-450E-A458-D23330DB9CD3}"/>
          </ac:inkMkLst>
        </pc:inkChg>
        <pc:inkChg chg="mod">
          <ac:chgData name="Daniel Schwarz" userId="5bb35bb8-905a-4742-88d9-33d9089732e7" providerId="ADAL" clId="{B2570963-B9CB-47AD-A9FB-82DE2532D6AD}" dt="2020-11-15T11:02:17.745" v="483"/>
          <ac:inkMkLst>
            <pc:docMk/>
            <pc:sldMk cId="2801355083" sldId="277"/>
            <ac:inkMk id="54" creationId="{20DA49F8-37A3-4BAD-BBA6-7166DD4E2DB4}"/>
          </ac:inkMkLst>
        </pc:inkChg>
        <pc:inkChg chg="mod">
          <ac:chgData name="Daniel Schwarz" userId="5bb35bb8-905a-4742-88d9-33d9089732e7" providerId="ADAL" clId="{B2570963-B9CB-47AD-A9FB-82DE2532D6AD}" dt="2020-11-15T11:02:17.745" v="483"/>
          <ac:inkMkLst>
            <pc:docMk/>
            <pc:sldMk cId="2801355083" sldId="277"/>
            <ac:inkMk id="55" creationId="{3A12F838-0350-48F3-9303-8BF6C6F75584}"/>
          </ac:inkMkLst>
        </pc:inkChg>
        <pc:inkChg chg="mod">
          <ac:chgData name="Daniel Schwarz" userId="5bb35bb8-905a-4742-88d9-33d9089732e7" providerId="ADAL" clId="{B2570963-B9CB-47AD-A9FB-82DE2532D6AD}" dt="2020-11-15T11:02:17.745" v="483"/>
          <ac:inkMkLst>
            <pc:docMk/>
            <pc:sldMk cId="2801355083" sldId="277"/>
            <ac:inkMk id="56" creationId="{57ED5D7D-9BF6-4DE5-BAC3-CE8310263868}"/>
          </ac:inkMkLst>
        </pc:inkChg>
        <pc:inkChg chg="mod">
          <ac:chgData name="Daniel Schwarz" userId="5bb35bb8-905a-4742-88d9-33d9089732e7" providerId="ADAL" clId="{B2570963-B9CB-47AD-A9FB-82DE2532D6AD}" dt="2020-11-15T11:02:17.745" v="483"/>
          <ac:inkMkLst>
            <pc:docMk/>
            <pc:sldMk cId="2801355083" sldId="277"/>
            <ac:inkMk id="57" creationId="{66211EF1-7D8E-41FF-97F9-86FED9946E17}"/>
          </ac:inkMkLst>
        </pc:inkChg>
        <pc:inkChg chg="mod">
          <ac:chgData name="Daniel Schwarz" userId="5bb35bb8-905a-4742-88d9-33d9089732e7" providerId="ADAL" clId="{B2570963-B9CB-47AD-A9FB-82DE2532D6AD}" dt="2020-11-15T11:02:17.745" v="483"/>
          <ac:inkMkLst>
            <pc:docMk/>
            <pc:sldMk cId="2801355083" sldId="277"/>
            <ac:inkMk id="58" creationId="{732635F7-EC12-4C3D-AF13-7080295388FF}"/>
          </ac:inkMkLst>
        </pc:inkChg>
        <pc:inkChg chg="mod">
          <ac:chgData name="Daniel Schwarz" userId="5bb35bb8-905a-4742-88d9-33d9089732e7" providerId="ADAL" clId="{B2570963-B9CB-47AD-A9FB-82DE2532D6AD}" dt="2020-11-15T11:02:17.745" v="483"/>
          <ac:inkMkLst>
            <pc:docMk/>
            <pc:sldMk cId="2801355083" sldId="277"/>
            <ac:inkMk id="60" creationId="{50EC840B-C6D0-4A00-B3E6-B25BFC03F8FE}"/>
          </ac:inkMkLst>
        </pc:inkChg>
        <pc:inkChg chg="mod">
          <ac:chgData name="Daniel Schwarz" userId="5bb35bb8-905a-4742-88d9-33d9089732e7" providerId="ADAL" clId="{B2570963-B9CB-47AD-A9FB-82DE2532D6AD}" dt="2020-11-15T11:02:17.745" v="483"/>
          <ac:inkMkLst>
            <pc:docMk/>
            <pc:sldMk cId="2801355083" sldId="277"/>
            <ac:inkMk id="61" creationId="{5F2D64E8-3460-4109-95BB-6FC4507334CD}"/>
          </ac:inkMkLst>
        </pc:inkChg>
        <pc:inkChg chg="mod">
          <ac:chgData name="Daniel Schwarz" userId="5bb35bb8-905a-4742-88d9-33d9089732e7" providerId="ADAL" clId="{B2570963-B9CB-47AD-A9FB-82DE2532D6AD}" dt="2020-11-15T11:02:17.745" v="483"/>
          <ac:inkMkLst>
            <pc:docMk/>
            <pc:sldMk cId="2801355083" sldId="277"/>
            <ac:inkMk id="62" creationId="{DB32CDA6-088E-487B-89CC-AEE225CB1188}"/>
          </ac:inkMkLst>
        </pc:inkChg>
        <pc:inkChg chg="mod">
          <ac:chgData name="Daniel Schwarz" userId="5bb35bb8-905a-4742-88d9-33d9089732e7" providerId="ADAL" clId="{B2570963-B9CB-47AD-A9FB-82DE2532D6AD}" dt="2020-11-15T11:02:17.745" v="483"/>
          <ac:inkMkLst>
            <pc:docMk/>
            <pc:sldMk cId="2801355083" sldId="277"/>
            <ac:inkMk id="64" creationId="{1ED0FEB9-C04D-424C-82C1-C9B89995CDF0}"/>
          </ac:inkMkLst>
        </pc:inkChg>
        <pc:inkChg chg="mod">
          <ac:chgData name="Daniel Schwarz" userId="5bb35bb8-905a-4742-88d9-33d9089732e7" providerId="ADAL" clId="{B2570963-B9CB-47AD-A9FB-82DE2532D6AD}" dt="2020-11-15T11:02:17.745" v="483"/>
          <ac:inkMkLst>
            <pc:docMk/>
            <pc:sldMk cId="2801355083" sldId="277"/>
            <ac:inkMk id="65" creationId="{5227ADD0-73C1-427D-ADEB-A658EF1A92E4}"/>
          </ac:inkMkLst>
        </pc:inkChg>
        <pc:inkChg chg="mod">
          <ac:chgData name="Daniel Schwarz" userId="5bb35bb8-905a-4742-88d9-33d9089732e7" providerId="ADAL" clId="{B2570963-B9CB-47AD-A9FB-82DE2532D6AD}" dt="2020-11-15T11:02:17.745" v="483"/>
          <ac:inkMkLst>
            <pc:docMk/>
            <pc:sldMk cId="2801355083" sldId="277"/>
            <ac:inkMk id="66" creationId="{5A753CA3-6F0A-47BD-AA68-82C2FA6FB2C0}"/>
          </ac:inkMkLst>
        </pc:inkChg>
        <pc:inkChg chg="mod">
          <ac:chgData name="Daniel Schwarz" userId="5bb35bb8-905a-4742-88d9-33d9089732e7" providerId="ADAL" clId="{B2570963-B9CB-47AD-A9FB-82DE2532D6AD}" dt="2020-11-15T11:02:17.745" v="483"/>
          <ac:inkMkLst>
            <pc:docMk/>
            <pc:sldMk cId="2801355083" sldId="277"/>
            <ac:inkMk id="67" creationId="{3B6AE52C-ED6A-4EE4-A2AF-B7935AC5DCDF}"/>
          </ac:inkMkLst>
        </pc:inkChg>
        <pc:inkChg chg="mod">
          <ac:chgData name="Daniel Schwarz" userId="5bb35bb8-905a-4742-88d9-33d9089732e7" providerId="ADAL" clId="{B2570963-B9CB-47AD-A9FB-82DE2532D6AD}" dt="2020-11-15T11:02:17.745" v="483"/>
          <ac:inkMkLst>
            <pc:docMk/>
            <pc:sldMk cId="2801355083" sldId="277"/>
            <ac:inkMk id="68" creationId="{EF6238DA-1F3F-4FCC-BF56-3B512F3E61F0}"/>
          </ac:inkMkLst>
        </pc:inkChg>
        <pc:inkChg chg="mod">
          <ac:chgData name="Daniel Schwarz" userId="5bb35bb8-905a-4742-88d9-33d9089732e7" providerId="ADAL" clId="{B2570963-B9CB-47AD-A9FB-82DE2532D6AD}" dt="2020-11-15T11:02:17.745" v="483"/>
          <ac:inkMkLst>
            <pc:docMk/>
            <pc:sldMk cId="2801355083" sldId="277"/>
            <ac:inkMk id="69" creationId="{46E994A7-9942-4E84-AC3B-AC4F7CB2B4A2}"/>
          </ac:inkMkLst>
        </pc:inkChg>
        <pc:inkChg chg="mod">
          <ac:chgData name="Daniel Schwarz" userId="5bb35bb8-905a-4742-88d9-33d9089732e7" providerId="ADAL" clId="{B2570963-B9CB-47AD-A9FB-82DE2532D6AD}" dt="2020-11-15T11:02:17.745" v="483"/>
          <ac:inkMkLst>
            <pc:docMk/>
            <pc:sldMk cId="2801355083" sldId="277"/>
            <ac:inkMk id="70" creationId="{522A9230-7319-4E9A-B608-1F760BF7374B}"/>
          </ac:inkMkLst>
        </pc:inkChg>
        <pc:inkChg chg="mod">
          <ac:chgData name="Daniel Schwarz" userId="5bb35bb8-905a-4742-88d9-33d9089732e7" providerId="ADAL" clId="{B2570963-B9CB-47AD-A9FB-82DE2532D6AD}" dt="2020-11-15T11:02:17.745" v="483"/>
          <ac:inkMkLst>
            <pc:docMk/>
            <pc:sldMk cId="2801355083" sldId="277"/>
            <ac:inkMk id="72" creationId="{A55BD055-0E90-4D24-8B7C-FAF0AB1DD381}"/>
          </ac:inkMkLst>
        </pc:inkChg>
        <pc:inkChg chg="mod">
          <ac:chgData name="Daniel Schwarz" userId="5bb35bb8-905a-4742-88d9-33d9089732e7" providerId="ADAL" clId="{B2570963-B9CB-47AD-A9FB-82DE2532D6AD}" dt="2020-11-15T11:02:17.745" v="483"/>
          <ac:inkMkLst>
            <pc:docMk/>
            <pc:sldMk cId="2801355083" sldId="277"/>
            <ac:inkMk id="73" creationId="{310AF072-C10C-4341-81CB-D60EA068D4A5}"/>
          </ac:inkMkLst>
        </pc:inkChg>
        <pc:inkChg chg="mod">
          <ac:chgData name="Daniel Schwarz" userId="5bb35bb8-905a-4742-88d9-33d9089732e7" providerId="ADAL" clId="{B2570963-B9CB-47AD-A9FB-82DE2532D6AD}" dt="2020-11-15T11:02:17.745" v="483"/>
          <ac:inkMkLst>
            <pc:docMk/>
            <pc:sldMk cId="2801355083" sldId="277"/>
            <ac:inkMk id="74" creationId="{7C48B418-094A-4BAB-8BF3-FBCBC30AD795}"/>
          </ac:inkMkLst>
        </pc:inkChg>
        <pc:inkChg chg="mod">
          <ac:chgData name="Daniel Schwarz" userId="5bb35bb8-905a-4742-88d9-33d9089732e7" providerId="ADAL" clId="{B2570963-B9CB-47AD-A9FB-82DE2532D6AD}" dt="2020-11-15T11:02:17.745" v="483"/>
          <ac:inkMkLst>
            <pc:docMk/>
            <pc:sldMk cId="2801355083" sldId="277"/>
            <ac:inkMk id="75" creationId="{33229CDD-0584-4E6C-8173-328DB9B7230C}"/>
          </ac:inkMkLst>
        </pc:inkChg>
      </pc:sldChg>
      <pc:sldChg chg="modSp mod modAnim modNotesTx">
        <pc:chgData name="Daniel Schwarz" userId="5bb35bb8-905a-4742-88d9-33d9089732e7" providerId="ADAL" clId="{B2570963-B9CB-47AD-A9FB-82DE2532D6AD}" dt="2020-11-18T22:08:21.343" v="4857"/>
        <pc:sldMkLst>
          <pc:docMk/>
          <pc:sldMk cId="3714673380" sldId="279"/>
        </pc:sldMkLst>
        <pc:spChg chg="mod">
          <ac:chgData name="Daniel Schwarz" userId="5bb35bb8-905a-4742-88d9-33d9089732e7" providerId="ADAL" clId="{B2570963-B9CB-47AD-A9FB-82DE2532D6AD}" dt="2020-11-15T12:32:00.751" v="1452" actId="20577"/>
          <ac:spMkLst>
            <pc:docMk/>
            <pc:sldMk cId="3714673380" sldId="279"/>
            <ac:spMk id="3" creationId="{65E7F3F9-E740-45BA-BC30-E3406703E415}"/>
          </ac:spMkLst>
        </pc:spChg>
        <pc:spChg chg="mod">
          <ac:chgData name="Daniel Schwarz" userId="5bb35bb8-905a-4742-88d9-33d9089732e7" providerId="ADAL" clId="{B2570963-B9CB-47AD-A9FB-82DE2532D6AD}" dt="2020-11-18T11:57:51.453" v="4390" actId="20577"/>
          <ac:spMkLst>
            <pc:docMk/>
            <pc:sldMk cId="3714673380" sldId="279"/>
            <ac:spMk id="4" creationId="{B593662E-2BAA-4A85-BA6F-18F6AF4E47B9}"/>
          </ac:spMkLst>
        </pc:spChg>
      </pc:sldChg>
      <pc:sldChg chg="del">
        <pc:chgData name="Daniel Schwarz" userId="5bb35bb8-905a-4742-88d9-33d9089732e7" providerId="ADAL" clId="{B2570963-B9CB-47AD-A9FB-82DE2532D6AD}" dt="2020-11-15T12:28:34.009" v="1408" actId="47"/>
        <pc:sldMkLst>
          <pc:docMk/>
          <pc:sldMk cId="367984464" sldId="281"/>
        </pc:sldMkLst>
      </pc:sldChg>
      <pc:sldChg chg="modNotesTx">
        <pc:chgData name="Daniel Schwarz" userId="5bb35bb8-905a-4742-88d9-33d9089732e7" providerId="ADAL" clId="{B2570963-B9CB-47AD-A9FB-82DE2532D6AD}" dt="2020-11-18T22:02:15.448" v="4836" actId="20577"/>
        <pc:sldMkLst>
          <pc:docMk/>
          <pc:sldMk cId="55743477" sldId="282"/>
        </pc:sldMkLst>
      </pc:sldChg>
      <pc:sldChg chg="del">
        <pc:chgData name="Daniel Schwarz" userId="5bb35bb8-905a-4742-88d9-33d9089732e7" providerId="ADAL" clId="{B2570963-B9CB-47AD-A9FB-82DE2532D6AD}" dt="2020-11-15T12:31:10.346" v="1431" actId="47"/>
        <pc:sldMkLst>
          <pc:docMk/>
          <pc:sldMk cId="3394653921" sldId="284"/>
        </pc:sldMkLst>
      </pc:sldChg>
      <pc:sldChg chg="addSp delSp modSp mod">
        <pc:chgData name="Daniel Schwarz" userId="5bb35bb8-905a-4742-88d9-33d9089732e7" providerId="ADAL" clId="{B2570963-B9CB-47AD-A9FB-82DE2532D6AD}" dt="2020-11-15T11:10:29.385" v="721" actId="208"/>
        <pc:sldMkLst>
          <pc:docMk/>
          <pc:sldMk cId="2902405349" sldId="286"/>
        </pc:sldMkLst>
        <pc:spChg chg="mod">
          <ac:chgData name="Daniel Schwarz" userId="5bb35bb8-905a-4742-88d9-33d9089732e7" providerId="ADAL" clId="{B2570963-B9CB-47AD-A9FB-82DE2532D6AD}" dt="2020-11-15T11:10:23.540" v="720" actId="1038"/>
          <ac:spMkLst>
            <pc:docMk/>
            <pc:sldMk cId="2902405349" sldId="286"/>
            <ac:spMk id="70" creationId="{384D61BC-5624-4F68-9622-C90D085EBC17}"/>
          </ac:spMkLst>
        </pc:spChg>
        <pc:grpChg chg="del">
          <ac:chgData name="Daniel Schwarz" userId="5bb35bb8-905a-4742-88d9-33d9089732e7" providerId="ADAL" clId="{B2570963-B9CB-47AD-A9FB-82DE2532D6AD}" dt="2020-11-15T11:04:55.311" v="564" actId="478"/>
          <ac:grpSpMkLst>
            <pc:docMk/>
            <pc:sldMk cId="2902405349" sldId="286"/>
            <ac:grpSpMk id="14" creationId="{744B6E72-6989-49F8-AED8-69A0BCA9DB70}"/>
          </ac:grpSpMkLst>
        </pc:grpChg>
        <pc:grpChg chg="mod">
          <ac:chgData name="Daniel Schwarz" userId="5bb35bb8-905a-4742-88d9-33d9089732e7" providerId="ADAL" clId="{B2570963-B9CB-47AD-A9FB-82DE2532D6AD}" dt="2020-11-15T11:10:29.385" v="721" actId="208"/>
          <ac:grpSpMkLst>
            <pc:docMk/>
            <pc:sldMk cId="2902405349" sldId="286"/>
            <ac:grpSpMk id="50" creationId="{266EA2CA-7F64-4B0C-BF6F-621B7DEADAB0}"/>
          </ac:grpSpMkLst>
        </pc:grpChg>
        <pc:grpChg chg="add mod">
          <ac:chgData name="Daniel Schwarz" userId="5bb35bb8-905a-4742-88d9-33d9089732e7" providerId="ADAL" clId="{B2570963-B9CB-47AD-A9FB-82DE2532D6AD}" dt="2020-11-15T11:04:55.745" v="565"/>
          <ac:grpSpMkLst>
            <pc:docMk/>
            <pc:sldMk cId="2902405349" sldId="286"/>
            <ac:grpSpMk id="54" creationId="{47A6613B-A0BB-46AA-AB58-C54219FFB621}"/>
          </ac:grpSpMkLst>
        </pc:grpChg>
        <pc:grpChg chg="mod">
          <ac:chgData name="Daniel Schwarz" userId="5bb35bb8-905a-4742-88d9-33d9089732e7" providerId="ADAL" clId="{B2570963-B9CB-47AD-A9FB-82DE2532D6AD}" dt="2020-11-15T11:04:55.745" v="565"/>
          <ac:grpSpMkLst>
            <pc:docMk/>
            <pc:sldMk cId="2902405349" sldId="286"/>
            <ac:grpSpMk id="55" creationId="{B89BC7E1-B84F-4DB0-84F2-4C3465C4A729}"/>
          </ac:grpSpMkLst>
        </pc:grpChg>
        <pc:grpChg chg="mod">
          <ac:chgData name="Daniel Schwarz" userId="5bb35bb8-905a-4742-88d9-33d9089732e7" providerId="ADAL" clId="{B2570963-B9CB-47AD-A9FB-82DE2532D6AD}" dt="2020-11-15T11:04:55.745" v="565"/>
          <ac:grpSpMkLst>
            <pc:docMk/>
            <pc:sldMk cId="2902405349" sldId="286"/>
            <ac:grpSpMk id="56" creationId="{463B3D34-9E7B-4032-BB17-3EAAFCD987AB}"/>
          </ac:grpSpMkLst>
        </pc:grpChg>
        <pc:grpChg chg="mod">
          <ac:chgData name="Daniel Schwarz" userId="5bb35bb8-905a-4742-88d9-33d9089732e7" providerId="ADAL" clId="{B2570963-B9CB-47AD-A9FB-82DE2532D6AD}" dt="2020-11-15T11:04:55.745" v="565"/>
          <ac:grpSpMkLst>
            <pc:docMk/>
            <pc:sldMk cId="2902405349" sldId="286"/>
            <ac:grpSpMk id="60" creationId="{19601CFC-256F-46BD-A43F-E70BC8C0A12E}"/>
          </ac:grpSpMkLst>
        </pc:grpChg>
        <pc:grpChg chg="mod">
          <ac:chgData name="Daniel Schwarz" userId="5bb35bb8-905a-4742-88d9-33d9089732e7" providerId="ADAL" clId="{B2570963-B9CB-47AD-A9FB-82DE2532D6AD}" dt="2020-11-15T11:04:55.745" v="565"/>
          <ac:grpSpMkLst>
            <pc:docMk/>
            <pc:sldMk cId="2902405349" sldId="286"/>
            <ac:grpSpMk id="61" creationId="{D66B37E6-F6E3-4E6C-A145-425F34B7696A}"/>
          </ac:grpSpMkLst>
        </pc:grpChg>
        <pc:grpChg chg="mod">
          <ac:chgData name="Daniel Schwarz" userId="5bb35bb8-905a-4742-88d9-33d9089732e7" providerId="ADAL" clId="{B2570963-B9CB-47AD-A9FB-82DE2532D6AD}" dt="2020-11-15T11:04:55.745" v="565"/>
          <ac:grpSpMkLst>
            <pc:docMk/>
            <pc:sldMk cId="2902405349" sldId="286"/>
            <ac:grpSpMk id="64" creationId="{6701428C-FFAD-499A-A713-101FEED4F433}"/>
          </ac:grpSpMkLst>
        </pc:grpChg>
        <pc:grpChg chg="add mod">
          <ac:chgData name="Daniel Schwarz" userId="5bb35bb8-905a-4742-88d9-33d9089732e7" providerId="ADAL" clId="{B2570963-B9CB-47AD-A9FB-82DE2532D6AD}" dt="2020-11-15T11:04:55.745" v="565"/>
          <ac:grpSpMkLst>
            <pc:docMk/>
            <pc:sldMk cId="2902405349" sldId="286"/>
            <ac:grpSpMk id="86" creationId="{34CCB687-8765-4F9A-A9FF-05D578FDF0C0}"/>
          </ac:grpSpMkLst>
        </pc:grpChg>
        <pc:grpChg chg="mod">
          <ac:chgData name="Daniel Schwarz" userId="5bb35bb8-905a-4742-88d9-33d9089732e7" providerId="ADAL" clId="{B2570963-B9CB-47AD-A9FB-82DE2532D6AD}" dt="2020-11-15T11:04:55.745" v="565"/>
          <ac:grpSpMkLst>
            <pc:docMk/>
            <pc:sldMk cId="2902405349" sldId="286"/>
            <ac:grpSpMk id="90" creationId="{74A5A964-AB85-4714-8E65-4B502296C7B3}"/>
          </ac:grpSpMkLst>
        </pc:grpChg>
        <pc:picChg chg="del">
          <ac:chgData name="Daniel Schwarz" userId="5bb35bb8-905a-4742-88d9-33d9089732e7" providerId="ADAL" clId="{B2570963-B9CB-47AD-A9FB-82DE2532D6AD}" dt="2020-11-15T11:04:52.631" v="563" actId="478"/>
          <ac:picMkLst>
            <pc:docMk/>
            <pc:sldMk cId="2902405349" sldId="286"/>
            <ac:picMk id="4" creationId="{D9634018-6B5E-4640-86E8-B5804574A5B5}"/>
          </ac:picMkLst>
        </pc:picChg>
        <pc:inkChg chg="del">
          <ac:chgData name="Daniel Schwarz" userId="5bb35bb8-905a-4742-88d9-33d9089732e7" providerId="ADAL" clId="{B2570963-B9CB-47AD-A9FB-82DE2532D6AD}" dt="2020-11-15T11:04:55.311" v="564" actId="478"/>
          <ac:inkMkLst>
            <pc:docMk/>
            <pc:sldMk cId="2902405349" sldId="286"/>
            <ac:inkMk id="5" creationId="{2B9E46AA-FFAD-4C75-BD20-03DE1C1A8E53}"/>
          </ac:inkMkLst>
        </pc:inkChg>
        <pc:inkChg chg="del">
          <ac:chgData name="Daniel Schwarz" userId="5bb35bb8-905a-4742-88d9-33d9089732e7" providerId="ADAL" clId="{B2570963-B9CB-47AD-A9FB-82DE2532D6AD}" dt="2020-11-15T11:04:55.311" v="564" actId="478"/>
          <ac:inkMkLst>
            <pc:docMk/>
            <pc:sldMk cId="2902405349" sldId="286"/>
            <ac:inkMk id="6" creationId="{37240BCD-56C5-425D-B6DA-E8B9581B017B}"/>
          </ac:inkMkLst>
        </pc:inkChg>
        <pc:inkChg chg="del">
          <ac:chgData name="Daniel Schwarz" userId="5bb35bb8-905a-4742-88d9-33d9089732e7" providerId="ADAL" clId="{B2570963-B9CB-47AD-A9FB-82DE2532D6AD}" dt="2020-11-15T11:04:55.311" v="564" actId="478"/>
          <ac:inkMkLst>
            <pc:docMk/>
            <pc:sldMk cId="2902405349" sldId="286"/>
            <ac:inkMk id="7" creationId="{862D8D32-EA42-45B2-BDED-B80852C18A0B}"/>
          </ac:inkMkLst>
        </pc:inkChg>
        <pc:inkChg chg="mod">
          <ac:chgData name="Daniel Schwarz" userId="5bb35bb8-905a-4742-88d9-33d9089732e7" providerId="ADAL" clId="{B2570963-B9CB-47AD-A9FB-82DE2532D6AD}" dt="2020-11-15T11:04:55.745" v="565"/>
          <ac:inkMkLst>
            <pc:docMk/>
            <pc:sldMk cId="2902405349" sldId="286"/>
            <ac:inkMk id="57" creationId="{1926BA19-4885-4F75-80D1-F06E04652F4C}"/>
          </ac:inkMkLst>
        </pc:inkChg>
        <pc:inkChg chg="mod">
          <ac:chgData name="Daniel Schwarz" userId="5bb35bb8-905a-4742-88d9-33d9089732e7" providerId="ADAL" clId="{B2570963-B9CB-47AD-A9FB-82DE2532D6AD}" dt="2020-11-15T11:04:55.745" v="565"/>
          <ac:inkMkLst>
            <pc:docMk/>
            <pc:sldMk cId="2902405349" sldId="286"/>
            <ac:inkMk id="58" creationId="{24277F6E-B237-4A93-BEEF-699C86E742DB}"/>
          </ac:inkMkLst>
        </pc:inkChg>
        <pc:inkChg chg="mod">
          <ac:chgData name="Daniel Schwarz" userId="5bb35bb8-905a-4742-88d9-33d9089732e7" providerId="ADAL" clId="{B2570963-B9CB-47AD-A9FB-82DE2532D6AD}" dt="2020-11-15T11:04:55.745" v="565"/>
          <ac:inkMkLst>
            <pc:docMk/>
            <pc:sldMk cId="2902405349" sldId="286"/>
            <ac:inkMk id="59" creationId="{B7A84FB9-EA3C-4D5A-9D1A-50E3C7C16AD3}"/>
          </ac:inkMkLst>
        </pc:inkChg>
        <pc:inkChg chg="mod">
          <ac:chgData name="Daniel Schwarz" userId="5bb35bb8-905a-4742-88d9-33d9089732e7" providerId="ADAL" clId="{B2570963-B9CB-47AD-A9FB-82DE2532D6AD}" dt="2020-11-15T11:04:55.745" v="565"/>
          <ac:inkMkLst>
            <pc:docMk/>
            <pc:sldMk cId="2902405349" sldId="286"/>
            <ac:inkMk id="62" creationId="{A79EF152-0CCE-47DD-B864-18C2C84235C7}"/>
          </ac:inkMkLst>
        </pc:inkChg>
        <pc:inkChg chg="mod">
          <ac:chgData name="Daniel Schwarz" userId="5bb35bb8-905a-4742-88d9-33d9089732e7" providerId="ADAL" clId="{B2570963-B9CB-47AD-A9FB-82DE2532D6AD}" dt="2020-11-15T11:04:55.745" v="565"/>
          <ac:inkMkLst>
            <pc:docMk/>
            <pc:sldMk cId="2902405349" sldId="286"/>
            <ac:inkMk id="63" creationId="{29E9844A-2B33-42E8-8E35-F55FDCBC2A6B}"/>
          </ac:inkMkLst>
        </pc:inkChg>
        <pc:inkChg chg="mod">
          <ac:chgData name="Daniel Schwarz" userId="5bb35bb8-905a-4742-88d9-33d9089732e7" providerId="ADAL" clId="{B2570963-B9CB-47AD-A9FB-82DE2532D6AD}" dt="2020-11-15T11:04:55.745" v="565"/>
          <ac:inkMkLst>
            <pc:docMk/>
            <pc:sldMk cId="2902405349" sldId="286"/>
            <ac:inkMk id="65" creationId="{32610464-83A2-4D83-BBC7-133FFCEC1125}"/>
          </ac:inkMkLst>
        </pc:inkChg>
        <pc:inkChg chg="mod">
          <ac:chgData name="Daniel Schwarz" userId="5bb35bb8-905a-4742-88d9-33d9089732e7" providerId="ADAL" clId="{B2570963-B9CB-47AD-A9FB-82DE2532D6AD}" dt="2020-11-15T11:04:55.745" v="565"/>
          <ac:inkMkLst>
            <pc:docMk/>
            <pc:sldMk cId="2902405349" sldId="286"/>
            <ac:inkMk id="66" creationId="{B6B4A895-0829-4F6A-8012-74000DA93214}"/>
          </ac:inkMkLst>
        </pc:inkChg>
        <pc:inkChg chg="mod">
          <ac:chgData name="Daniel Schwarz" userId="5bb35bb8-905a-4742-88d9-33d9089732e7" providerId="ADAL" clId="{B2570963-B9CB-47AD-A9FB-82DE2532D6AD}" dt="2020-11-15T11:04:55.745" v="565"/>
          <ac:inkMkLst>
            <pc:docMk/>
            <pc:sldMk cId="2902405349" sldId="286"/>
            <ac:inkMk id="67" creationId="{996AE1A0-E3B3-4726-9790-C17296C73451}"/>
          </ac:inkMkLst>
        </pc:inkChg>
        <pc:inkChg chg="mod">
          <ac:chgData name="Daniel Schwarz" userId="5bb35bb8-905a-4742-88d9-33d9089732e7" providerId="ADAL" clId="{B2570963-B9CB-47AD-A9FB-82DE2532D6AD}" dt="2020-11-15T11:04:55.745" v="565"/>
          <ac:inkMkLst>
            <pc:docMk/>
            <pc:sldMk cId="2902405349" sldId="286"/>
            <ac:inkMk id="68" creationId="{B00A8DFE-039A-4F57-A628-277067FB60A6}"/>
          </ac:inkMkLst>
        </pc:inkChg>
        <pc:inkChg chg="mod">
          <ac:chgData name="Daniel Schwarz" userId="5bb35bb8-905a-4742-88d9-33d9089732e7" providerId="ADAL" clId="{B2570963-B9CB-47AD-A9FB-82DE2532D6AD}" dt="2020-11-15T11:04:55.745" v="565"/>
          <ac:inkMkLst>
            <pc:docMk/>
            <pc:sldMk cId="2902405349" sldId="286"/>
            <ac:inkMk id="69" creationId="{761BCD76-5303-47A5-8DFF-F9B125CBF227}"/>
          </ac:inkMkLst>
        </pc:inkChg>
        <pc:inkChg chg="mod">
          <ac:chgData name="Daniel Schwarz" userId="5bb35bb8-905a-4742-88d9-33d9089732e7" providerId="ADAL" clId="{B2570963-B9CB-47AD-A9FB-82DE2532D6AD}" dt="2020-11-15T11:04:55.745" v="565"/>
          <ac:inkMkLst>
            <pc:docMk/>
            <pc:sldMk cId="2902405349" sldId="286"/>
            <ac:inkMk id="73" creationId="{20786684-8C90-4396-8940-A51C39812A72}"/>
          </ac:inkMkLst>
        </pc:inkChg>
        <pc:inkChg chg="mod">
          <ac:chgData name="Daniel Schwarz" userId="5bb35bb8-905a-4742-88d9-33d9089732e7" providerId="ADAL" clId="{B2570963-B9CB-47AD-A9FB-82DE2532D6AD}" dt="2020-11-15T11:04:55.745" v="565"/>
          <ac:inkMkLst>
            <pc:docMk/>
            <pc:sldMk cId="2902405349" sldId="286"/>
            <ac:inkMk id="74" creationId="{029873DA-2017-4291-B1A0-C2C48F713800}"/>
          </ac:inkMkLst>
        </pc:inkChg>
        <pc:inkChg chg="mod">
          <ac:chgData name="Daniel Schwarz" userId="5bb35bb8-905a-4742-88d9-33d9089732e7" providerId="ADAL" clId="{B2570963-B9CB-47AD-A9FB-82DE2532D6AD}" dt="2020-11-15T11:04:55.745" v="565"/>
          <ac:inkMkLst>
            <pc:docMk/>
            <pc:sldMk cId="2902405349" sldId="286"/>
            <ac:inkMk id="75" creationId="{9A558E0D-932E-45EE-80B1-D404916F8370}"/>
          </ac:inkMkLst>
        </pc:inkChg>
        <pc:inkChg chg="mod">
          <ac:chgData name="Daniel Schwarz" userId="5bb35bb8-905a-4742-88d9-33d9089732e7" providerId="ADAL" clId="{B2570963-B9CB-47AD-A9FB-82DE2532D6AD}" dt="2020-11-15T11:04:55.745" v="565"/>
          <ac:inkMkLst>
            <pc:docMk/>
            <pc:sldMk cId="2902405349" sldId="286"/>
            <ac:inkMk id="76" creationId="{AB9B4A90-1C46-4330-BA24-70D3CD0A9432}"/>
          </ac:inkMkLst>
        </pc:inkChg>
        <pc:inkChg chg="mod">
          <ac:chgData name="Daniel Schwarz" userId="5bb35bb8-905a-4742-88d9-33d9089732e7" providerId="ADAL" clId="{B2570963-B9CB-47AD-A9FB-82DE2532D6AD}" dt="2020-11-15T11:04:55.745" v="565"/>
          <ac:inkMkLst>
            <pc:docMk/>
            <pc:sldMk cId="2902405349" sldId="286"/>
            <ac:inkMk id="77" creationId="{7D7F3B75-4ED6-4712-B5E0-569D5655D76E}"/>
          </ac:inkMkLst>
        </pc:inkChg>
        <pc:inkChg chg="mod">
          <ac:chgData name="Daniel Schwarz" userId="5bb35bb8-905a-4742-88d9-33d9089732e7" providerId="ADAL" clId="{B2570963-B9CB-47AD-A9FB-82DE2532D6AD}" dt="2020-11-15T11:04:55.745" v="565"/>
          <ac:inkMkLst>
            <pc:docMk/>
            <pc:sldMk cId="2902405349" sldId="286"/>
            <ac:inkMk id="78" creationId="{984BE54F-A90B-4E41-A6A6-4A3B089F7CEF}"/>
          </ac:inkMkLst>
        </pc:inkChg>
        <pc:inkChg chg="mod">
          <ac:chgData name="Daniel Schwarz" userId="5bb35bb8-905a-4742-88d9-33d9089732e7" providerId="ADAL" clId="{B2570963-B9CB-47AD-A9FB-82DE2532D6AD}" dt="2020-11-15T11:04:55.745" v="565"/>
          <ac:inkMkLst>
            <pc:docMk/>
            <pc:sldMk cId="2902405349" sldId="286"/>
            <ac:inkMk id="79" creationId="{777B7D50-534E-446A-93F4-40D587F22861}"/>
          </ac:inkMkLst>
        </pc:inkChg>
        <pc:inkChg chg="mod">
          <ac:chgData name="Daniel Schwarz" userId="5bb35bb8-905a-4742-88d9-33d9089732e7" providerId="ADAL" clId="{B2570963-B9CB-47AD-A9FB-82DE2532D6AD}" dt="2020-11-15T11:04:55.745" v="565"/>
          <ac:inkMkLst>
            <pc:docMk/>
            <pc:sldMk cId="2902405349" sldId="286"/>
            <ac:inkMk id="80" creationId="{F6D71C81-8BAC-41B1-A875-D89C7E432E08}"/>
          </ac:inkMkLst>
        </pc:inkChg>
        <pc:inkChg chg="mod">
          <ac:chgData name="Daniel Schwarz" userId="5bb35bb8-905a-4742-88d9-33d9089732e7" providerId="ADAL" clId="{B2570963-B9CB-47AD-A9FB-82DE2532D6AD}" dt="2020-11-15T11:04:55.745" v="565"/>
          <ac:inkMkLst>
            <pc:docMk/>
            <pc:sldMk cId="2902405349" sldId="286"/>
            <ac:inkMk id="81" creationId="{8CEBDF16-00B6-4C2E-963E-5DD877E5F30B}"/>
          </ac:inkMkLst>
        </pc:inkChg>
        <pc:inkChg chg="mod">
          <ac:chgData name="Daniel Schwarz" userId="5bb35bb8-905a-4742-88d9-33d9089732e7" providerId="ADAL" clId="{B2570963-B9CB-47AD-A9FB-82DE2532D6AD}" dt="2020-11-15T11:04:55.745" v="565"/>
          <ac:inkMkLst>
            <pc:docMk/>
            <pc:sldMk cId="2902405349" sldId="286"/>
            <ac:inkMk id="82" creationId="{499528BC-77D9-4C14-AE7C-FFDA583829E9}"/>
          </ac:inkMkLst>
        </pc:inkChg>
        <pc:inkChg chg="mod">
          <ac:chgData name="Daniel Schwarz" userId="5bb35bb8-905a-4742-88d9-33d9089732e7" providerId="ADAL" clId="{B2570963-B9CB-47AD-A9FB-82DE2532D6AD}" dt="2020-11-15T11:04:55.745" v="565"/>
          <ac:inkMkLst>
            <pc:docMk/>
            <pc:sldMk cId="2902405349" sldId="286"/>
            <ac:inkMk id="83" creationId="{9972DC4E-1F2A-4C84-95DF-60ED39417BC2}"/>
          </ac:inkMkLst>
        </pc:inkChg>
        <pc:inkChg chg="mod">
          <ac:chgData name="Daniel Schwarz" userId="5bb35bb8-905a-4742-88d9-33d9089732e7" providerId="ADAL" clId="{B2570963-B9CB-47AD-A9FB-82DE2532D6AD}" dt="2020-11-15T11:04:55.745" v="565"/>
          <ac:inkMkLst>
            <pc:docMk/>
            <pc:sldMk cId="2902405349" sldId="286"/>
            <ac:inkMk id="84" creationId="{99EAF008-FCFF-4A90-BF5A-8340F5756904}"/>
          </ac:inkMkLst>
        </pc:inkChg>
        <pc:inkChg chg="mod">
          <ac:chgData name="Daniel Schwarz" userId="5bb35bb8-905a-4742-88d9-33d9089732e7" providerId="ADAL" clId="{B2570963-B9CB-47AD-A9FB-82DE2532D6AD}" dt="2020-11-15T11:04:55.745" v="565"/>
          <ac:inkMkLst>
            <pc:docMk/>
            <pc:sldMk cId="2902405349" sldId="286"/>
            <ac:inkMk id="85" creationId="{9F53C351-15AA-43D4-BEAE-4D57CDB58A85}"/>
          </ac:inkMkLst>
        </pc:inkChg>
        <pc:inkChg chg="mod">
          <ac:chgData name="Daniel Schwarz" userId="5bb35bb8-905a-4742-88d9-33d9089732e7" providerId="ADAL" clId="{B2570963-B9CB-47AD-A9FB-82DE2532D6AD}" dt="2020-11-15T11:04:55.745" v="565"/>
          <ac:inkMkLst>
            <pc:docMk/>
            <pc:sldMk cId="2902405349" sldId="286"/>
            <ac:inkMk id="87" creationId="{787F5C30-CF6C-4813-8E1E-9C72F2AAEF9B}"/>
          </ac:inkMkLst>
        </pc:inkChg>
        <pc:inkChg chg="mod">
          <ac:chgData name="Daniel Schwarz" userId="5bb35bb8-905a-4742-88d9-33d9089732e7" providerId="ADAL" clId="{B2570963-B9CB-47AD-A9FB-82DE2532D6AD}" dt="2020-11-15T11:04:55.745" v="565"/>
          <ac:inkMkLst>
            <pc:docMk/>
            <pc:sldMk cId="2902405349" sldId="286"/>
            <ac:inkMk id="88" creationId="{8DE1D433-2113-4D6F-BDD6-C5097EB80B40}"/>
          </ac:inkMkLst>
        </pc:inkChg>
        <pc:inkChg chg="mod">
          <ac:chgData name="Daniel Schwarz" userId="5bb35bb8-905a-4742-88d9-33d9089732e7" providerId="ADAL" clId="{B2570963-B9CB-47AD-A9FB-82DE2532D6AD}" dt="2020-11-15T11:04:55.745" v="565"/>
          <ac:inkMkLst>
            <pc:docMk/>
            <pc:sldMk cId="2902405349" sldId="286"/>
            <ac:inkMk id="89" creationId="{95B63B41-9413-421F-B0AE-46F37CC28CDB}"/>
          </ac:inkMkLst>
        </pc:inkChg>
        <pc:inkChg chg="mod">
          <ac:chgData name="Daniel Schwarz" userId="5bb35bb8-905a-4742-88d9-33d9089732e7" providerId="ADAL" clId="{B2570963-B9CB-47AD-A9FB-82DE2532D6AD}" dt="2020-11-15T11:04:55.745" v="565"/>
          <ac:inkMkLst>
            <pc:docMk/>
            <pc:sldMk cId="2902405349" sldId="286"/>
            <ac:inkMk id="91" creationId="{62E624C0-4AC4-4D34-8521-867E74EE7225}"/>
          </ac:inkMkLst>
        </pc:inkChg>
        <pc:inkChg chg="mod">
          <ac:chgData name="Daniel Schwarz" userId="5bb35bb8-905a-4742-88d9-33d9089732e7" providerId="ADAL" clId="{B2570963-B9CB-47AD-A9FB-82DE2532D6AD}" dt="2020-11-15T11:04:55.745" v="565"/>
          <ac:inkMkLst>
            <pc:docMk/>
            <pc:sldMk cId="2902405349" sldId="286"/>
            <ac:inkMk id="92" creationId="{8884AA4F-3308-4C47-AB25-9033E08E0676}"/>
          </ac:inkMkLst>
        </pc:inkChg>
        <pc:inkChg chg="mod">
          <ac:chgData name="Daniel Schwarz" userId="5bb35bb8-905a-4742-88d9-33d9089732e7" providerId="ADAL" clId="{B2570963-B9CB-47AD-A9FB-82DE2532D6AD}" dt="2020-11-15T11:04:55.745" v="565"/>
          <ac:inkMkLst>
            <pc:docMk/>
            <pc:sldMk cId="2902405349" sldId="286"/>
            <ac:inkMk id="93" creationId="{76BBC580-835E-4840-8E6B-99A63BAED719}"/>
          </ac:inkMkLst>
        </pc:inkChg>
        <pc:inkChg chg="mod">
          <ac:chgData name="Daniel Schwarz" userId="5bb35bb8-905a-4742-88d9-33d9089732e7" providerId="ADAL" clId="{B2570963-B9CB-47AD-A9FB-82DE2532D6AD}" dt="2020-11-15T11:04:55.745" v="565"/>
          <ac:inkMkLst>
            <pc:docMk/>
            <pc:sldMk cId="2902405349" sldId="286"/>
            <ac:inkMk id="94" creationId="{302DB86A-A6EB-4BFD-A0AF-C4C4DD2FF5F5}"/>
          </ac:inkMkLst>
        </pc:inkChg>
        <pc:inkChg chg="mod">
          <ac:chgData name="Daniel Schwarz" userId="5bb35bb8-905a-4742-88d9-33d9089732e7" providerId="ADAL" clId="{B2570963-B9CB-47AD-A9FB-82DE2532D6AD}" dt="2020-11-15T11:04:55.745" v="565"/>
          <ac:inkMkLst>
            <pc:docMk/>
            <pc:sldMk cId="2902405349" sldId="286"/>
            <ac:inkMk id="95" creationId="{6C5465FB-D548-4E3F-9955-C1485851B6AA}"/>
          </ac:inkMkLst>
        </pc:inkChg>
        <pc:inkChg chg="mod">
          <ac:chgData name="Daniel Schwarz" userId="5bb35bb8-905a-4742-88d9-33d9089732e7" providerId="ADAL" clId="{B2570963-B9CB-47AD-A9FB-82DE2532D6AD}" dt="2020-11-15T11:04:55.745" v="565"/>
          <ac:inkMkLst>
            <pc:docMk/>
            <pc:sldMk cId="2902405349" sldId="286"/>
            <ac:inkMk id="96" creationId="{8E5CF457-3D9F-4BF3-8244-9406ABC26495}"/>
          </ac:inkMkLst>
        </pc:inkChg>
        <pc:inkChg chg="mod">
          <ac:chgData name="Daniel Schwarz" userId="5bb35bb8-905a-4742-88d9-33d9089732e7" providerId="ADAL" clId="{B2570963-B9CB-47AD-A9FB-82DE2532D6AD}" dt="2020-11-15T11:04:55.745" v="565"/>
          <ac:inkMkLst>
            <pc:docMk/>
            <pc:sldMk cId="2902405349" sldId="286"/>
            <ac:inkMk id="97" creationId="{238D209B-921C-433E-8F6C-4AA433FBF82A}"/>
          </ac:inkMkLst>
        </pc:inkChg>
        <pc:inkChg chg="mod">
          <ac:chgData name="Daniel Schwarz" userId="5bb35bb8-905a-4742-88d9-33d9089732e7" providerId="ADAL" clId="{B2570963-B9CB-47AD-A9FB-82DE2532D6AD}" dt="2020-11-15T11:04:55.745" v="565"/>
          <ac:inkMkLst>
            <pc:docMk/>
            <pc:sldMk cId="2902405349" sldId="286"/>
            <ac:inkMk id="98" creationId="{408CEAB5-E9F1-4FDD-9654-81D3AAA7C52C}"/>
          </ac:inkMkLst>
        </pc:inkChg>
        <pc:inkChg chg="mod">
          <ac:chgData name="Daniel Schwarz" userId="5bb35bb8-905a-4742-88d9-33d9089732e7" providerId="ADAL" clId="{B2570963-B9CB-47AD-A9FB-82DE2532D6AD}" dt="2020-11-15T11:04:55.745" v="565"/>
          <ac:inkMkLst>
            <pc:docMk/>
            <pc:sldMk cId="2902405349" sldId="286"/>
            <ac:inkMk id="99" creationId="{82D23D0C-DE89-408E-BB25-061D734BB477}"/>
          </ac:inkMkLst>
        </pc:inkChg>
        <pc:inkChg chg="mod">
          <ac:chgData name="Daniel Schwarz" userId="5bb35bb8-905a-4742-88d9-33d9089732e7" providerId="ADAL" clId="{B2570963-B9CB-47AD-A9FB-82DE2532D6AD}" dt="2020-11-15T11:04:55.745" v="565"/>
          <ac:inkMkLst>
            <pc:docMk/>
            <pc:sldMk cId="2902405349" sldId="286"/>
            <ac:inkMk id="100" creationId="{050B4A60-CB04-4E0C-92CD-D0DED7AD16A0}"/>
          </ac:inkMkLst>
        </pc:inkChg>
        <pc:inkChg chg="mod">
          <ac:chgData name="Daniel Schwarz" userId="5bb35bb8-905a-4742-88d9-33d9089732e7" providerId="ADAL" clId="{B2570963-B9CB-47AD-A9FB-82DE2532D6AD}" dt="2020-11-15T11:04:55.745" v="565"/>
          <ac:inkMkLst>
            <pc:docMk/>
            <pc:sldMk cId="2902405349" sldId="286"/>
            <ac:inkMk id="101" creationId="{A0802DB1-5E00-418B-A9CE-1FCD51C7FECC}"/>
          </ac:inkMkLst>
        </pc:inkChg>
      </pc:sldChg>
      <pc:sldChg chg="addSp delSp modSp mod delAnim modAnim">
        <pc:chgData name="Daniel Schwarz" userId="5bb35bb8-905a-4742-88d9-33d9089732e7" providerId="ADAL" clId="{B2570963-B9CB-47AD-A9FB-82DE2532D6AD}" dt="2020-11-15T11:04:17.172" v="559"/>
        <pc:sldMkLst>
          <pc:docMk/>
          <pc:sldMk cId="3154159029" sldId="287"/>
        </pc:sldMkLst>
        <pc:grpChg chg="add mod">
          <ac:chgData name="Daniel Schwarz" userId="5bb35bb8-905a-4742-88d9-33d9089732e7" providerId="ADAL" clId="{B2570963-B9CB-47AD-A9FB-82DE2532D6AD}" dt="2020-11-15T11:04:10.451" v="546" actId="1076"/>
          <ac:grpSpMkLst>
            <pc:docMk/>
            <pc:sldMk cId="3154159029" sldId="287"/>
            <ac:grpSpMk id="122" creationId="{7402A287-92EE-4E14-9FEA-9BB3435A15FC}"/>
          </ac:grpSpMkLst>
        </pc:grpChg>
        <pc:grpChg chg="mod">
          <ac:chgData name="Daniel Schwarz" userId="5bb35bb8-905a-4742-88d9-33d9089732e7" providerId="ADAL" clId="{B2570963-B9CB-47AD-A9FB-82DE2532D6AD}" dt="2020-11-15T11:03:58.681" v="543"/>
          <ac:grpSpMkLst>
            <pc:docMk/>
            <pc:sldMk cId="3154159029" sldId="287"/>
            <ac:grpSpMk id="123" creationId="{28A76050-BCE3-462C-A7EF-EF585CF70CB2}"/>
          </ac:grpSpMkLst>
        </pc:grpChg>
        <pc:grpChg chg="mod">
          <ac:chgData name="Daniel Schwarz" userId="5bb35bb8-905a-4742-88d9-33d9089732e7" providerId="ADAL" clId="{B2570963-B9CB-47AD-A9FB-82DE2532D6AD}" dt="2020-11-15T11:03:58.681" v="543"/>
          <ac:grpSpMkLst>
            <pc:docMk/>
            <pc:sldMk cId="3154159029" sldId="287"/>
            <ac:grpSpMk id="126" creationId="{EE925A78-1477-4680-891D-D3ACA4A3C11E}"/>
          </ac:grpSpMkLst>
        </pc:grpChg>
        <pc:grpChg chg="mod">
          <ac:chgData name="Daniel Schwarz" userId="5bb35bb8-905a-4742-88d9-33d9089732e7" providerId="ADAL" clId="{B2570963-B9CB-47AD-A9FB-82DE2532D6AD}" dt="2020-11-15T11:03:58.681" v="543"/>
          <ac:grpSpMkLst>
            <pc:docMk/>
            <pc:sldMk cId="3154159029" sldId="287"/>
            <ac:grpSpMk id="144" creationId="{DD7A8DDD-A00F-4274-8BF9-A9DA2BBE0685}"/>
          </ac:grpSpMkLst>
        </pc:grpChg>
        <pc:grpChg chg="mod">
          <ac:chgData name="Daniel Schwarz" userId="5bb35bb8-905a-4742-88d9-33d9089732e7" providerId="ADAL" clId="{B2570963-B9CB-47AD-A9FB-82DE2532D6AD}" dt="2020-11-15T11:03:58.681" v="543"/>
          <ac:grpSpMkLst>
            <pc:docMk/>
            <pc:sldMk cId="3154159029" sldId="287"/>
            <ac:grpSpMk id="145" creationId="{6AFFFC83-EDC1-4BD4-BEDE-B99DEB2008F2}"/>
          </ac:grpSpMkLst>
        </pc:grpChg>
        <pc:grpChg chg="mod">
          <ac:chgData name="Daniel Schwarz" userId="5bb35bb8-905a-4742-88d9-33d9089732e7" providerId="ADAL" clId="{B2570963-B9CB-47AD-A9FB-82DE2532D6AD}" dt="2020-11-15T11:03:58.681" v="543"/>
          <ac:grpSpMkLst>
            <pc:docMk/>
            <pc:sldMk cId="3154159029" sldId="287"/>
            <ac:grpSpMk id="148" creationId="{8C1CADD7-33EE-4F78-9AC6-2511F03280C2}"/>
          </ac:grpSpMkLst>
        </pc:grpChg>
        <pc:grpChg chg="add del mod">
          <ac:chgData name="Daniel Schwarz" userId="5bb35bb8-905a-4742-88d9-33d9089732e7" providerId="ADAL" clId="{B2570963-B9CB-47AD-A9FB-82DE2532D6AD}" dt="2020-11-15T11:04:03.411" v="544" actId="478"/>
          <ac:grpSpMkLst>
            <pc:docMk/>
            <pc:sldMk cId="3154159029" sldId="287"/>
            <ac:grpSpMk id="185" creationId="{11636C7E-5ABD-4102-9093-67F9844BA974}"/>
          </ac:grpSpMkLst>
        </pc:grpChg>
        <pc:grpChg chg="mod">
          <ac:chgData name="Daniel Schwarz" userId="5bb35bb8-905a-4742-88d9-33d9089732e7" providerId="ADAL" clId="{B2570963-B9CB-47AD-A9FB-82DE2532D6AD}" dt="2020-11-15T11:03:58.681" v="543"/>
          <ac:grpSpMkLst>
            <pc:docMk/>
            <pc:sldMk cId="3154159029" sldId="287"/>
            <ac:grpSpMk id="197" creationId="{C767881B-EC88-4C26-A9D4-5B17388B12B6}"/>
          </ac:grpSpMkLst>
        </pc:grpChg>
        <pc:picChg chg="del">
          <ac:chgData name="Daniel Schwarz" userId="5bb35bb8-905a-4742-88d9-33d9089732e7" providerId="ADAL" clId="{B2570963-B9CB-47AD-A9FB-82DE2532D6AD}" dt="2020-11-15T11:04:06.006" v="545" actId="478"/>
          <ac:picMkLst>
            <pc:docMk/>
            <pc:sldMk cId="3154159029" sldId="287"/>
            <ac:picMk id="2" creationId="{7CC4BDC0-1856-4C03-B5BB-725EBC0B59F6}"/>
          </ac:picMkLst>
        </pc:picChg>
        <pc:inkChg chg="mod">
          <ac:chgData name="Daniel Schwarz" userId="5bb35bb8-905a-4742-88d9-33d9089732e7" providerId="ADAL" clId="{B2570963-B9CB-47AD-A9FB-82DE2532D6AD}" dt="2020-11-15T11:03:58.681" v="543"/>
          <ac:inkMkLst>
            <pc:docMk/>
            <pc:sldMk cId="3154159029" sldId="287"/>
            <ac:inkMk id="141" creationId="{7C88CA20-7832-4A22-B93B-3D770EB77F63}"/>
          </ac:inkMkLst>
        </pc:inkChg>
        <pc:inkChg chg="mod">
          <ac:chgData name="Daniel Schwarz" userId="5bb35bb8-905a-4742-88d9-33d9089732e7" providerId="ADAL" clId="{B2570963-B9CB-47AD-A9FB-82DE2532D6AD}" dt="2020-11-15T11:03:58.681" v="543"/>
          <ac:inkMkLst>
            <pc:docMk/>
            <pc:sldMk cId="3154159029" sldId="287"/>
            <ac:inkMk id="142" creationId="{5E7D4AE6-DDA3-4E95-B9FB-FD89865717F3}"/>
          </ac:inkMkLst>
        </pc:inkChg>
        <pc:inkChg chg="mod">
          <ac:chgData name="Daniel Schwarz" userId="5bb35bb8-905a-4742-88d9-33d9089732e7" providerId="ADAL" clId="{B2570963-B9CB-47AD-A9FB-82DE2532D6AD}" dt="2020-11-15T11:03:58.681" v="543"/>
          <ac:inkMkLst>
            <pc:docMk/>
            <pc:sldMk cId="3154159029" sldId="287"/>
            <ac:inkMk id="143" creationId="{C3796137-3C30-4ECA-978F-98194BDF069B}"/>
          </ac:inkMkLst>
        </pc:inkChg>
        <pc:inkChg chg="mod">
          <ac:chgData name="Daniel Schwarz" userId="5bb35bb8-905a-4742-88d9-33d9089732e7" providerId="ADAL" clId="{B2570963-B9CB-47AD-A9FB-82DE2532D6AD}" dt="2020-11-15T11:03:58.681" v="543"/>
          <ac:inkMkLst>
            <pc:docMk/>
            <pc:sldMk cId="3154159029" sldId="287"/>
            <ac:inkMk id="146" creationId="{8E99CE67-C398-4BEB-930D-70165A48FF0B}"/>
          </ac:inkMkLst>
        </pc:inkChg>
        <pc:inkChg chg="mod">
          <ac:chgData name="Daniel Schwarz" userId="5bb35bb8-905a-4742-88d9-33d9089732e7" providerId="ADAL" clId="{B2570963-B9CB-47AD-A9FB-82DE2532D6AD}" dt="2020-11-15T11:03:58.681" v="543"/>
          <ac:inkMkLst>
            <pc:docMk/>
            <pc:sldMk cId="3154159029" sldId="287"/>
            <ac:inkMk id="147" creationId="{A250414C-D7E9-4581-B8EC-79B888B6C756}"/>
          </ac:inkMkLst>
        </pc:inkChg>
        <pc:inkChg chg="mod">
          <ac:chgData name="Daniel Schwarz" userId="5bb35bb8-905a-4742-88d9-33d9089732e7" providerId="ADAL" clId="{B2570963-B9CB-47AD-A9FB-82DE2532D6AD}" dt="2020-11-15T11:03:58.681" v="543"/>
          <ac:inkMkLst>
            <pc:docMk/>
            <pc:sldMk cId="3154159029" sldId="287"/>
            <ac:inkMk id="149" creationId="{8E467EC9-FA8A-4717-8171-1695932E104B}"/>
          </ac:inkMkLst>
        </pc:inkChg>
        <pc:inkChg chg="mod">
          <ac:chgData name="Daniel Schwarz" userId="5bb35bb8-905a-4742-88d9-33d9089732e7" providerId="ADAL" clId="{B2570963-B9CB-47AD-A9FB-82DE2532D6AD}" dt="2020-11-15T11:03:58.681" v="543"/>
          <ac:inkMkLst>
            <pc:docMk/>
            <pc:sldMk cId="3154159029" sldId="287"/>
            <ac:inkMk id="150" creationId="{8887234B-AD38-463F-99D9-C7E18A6985B5}"/>
          </ac:inkMkLst>
        </pc:inkChg>
        <pc:inkChg chg="mod">
          <ac:chgData name="Daniel Schwarz" userId="5bb35bb8-905a-4742-88d9-33d9089732e7" providerId="ADAL" clId="{B2570963-B9CB-47AD-A9FB-82DE2532D6AD}" dt="2020-11-15T11:03:58.681" v="543"/>
          <ac:inkMkLst>
            <pc:docMk/>
            <pc:sldMk cId="3154159029" sldId="287"/>
            <ac:inkMk id="151" creationId="{63AED351-2FF2-4BD0-AC3A-5A7161C561BF}"/>
          </ac:inkMkLst>
        </pc:inkChg>
        <pc:inkChg chg="mod">
          <ac:chgData name="Daniel Schwarz" userId="5bb35bb8-905a-4742-88d9-33d9089732e7" providerId="ADAL" clId="{B2570963-B9CB-47AD-A9FB-82DE2532D6AD}" dt="2020-11-15T11:03:58.681" v="543"/>
          <ac:inkMkLst>
            <pc:docMk/>
            <pc:sldMk cId="3154159029" sldId="287"/>
            <ac:inkMk id="152" creationId="{BD37F52C-262C-4820-B4E3-24A05DFE1BE4}"/>
          </ac:inkMkLst>
        </pc:inkChg>
        <pc:inkChg chg="mod">
          <ac:chgData name="Daniel Schwarz" userId="5bb35bb8-905a-4742-88d9-33d9089732e7" providerId="ADAL" clId="{B2570963-B9CB-47AD-A9FB-82DE2532D6AD}" dt="2020-11-15T11:03:58.681" v="543"/>
          <ac:inkMkLst>
            <pc:docMk/>
            <pc:sldMk cId="3154159029" sldId="287"/>
            <ac:inkMk id="153" creationId="{CCA397B9-DD3B-4DD3-8E6A-92BD6AF61F98}"/>
          </ac:inkMkLst>
        </pc:inkChg>
        <pc:inkChg chg="mod">
          <ac:chgData name="Daniel Schwarz" userId="5bb35bb8-905a-4742-88d9-33d9089732e7" providerId="ADAL" clId="{B2570963-B9CB-47AD-A9FB-82DE2532D6AD}" dt="2020-11-15T11:03:58.681" v="543"/>
          <ac:inkMkLst>
            <pc:docMk/>
            <pc:sldMk cId="3154159029" sldId="287"/>
            <ac:inkMk id="154" creationId="{F9980091-BDBE-4011-AC33-66FADF58236D}"/>
          </ac:inkMkLst>
        </pc:inkChg>
        <pc:inkChg chg="mod">
          <ac:chgData name="Daniel Schwarz" userId="5bb35bb8-905a-4742-88d9-33d9089732e7" providerId="ADAL" clId="{B2570963-B9CB-47AD-A9FB-82DE2532D6AD}" dt="2020-11-15T11:03:58.681" v="543"/>
          <ac:inkMkLst>
            <pc:docMk/>
            <pc:sldMk cId="3154159029" sldId="287"/>
            <ac:inkMk id="155" creationId="{117DB0FC-21A9-4D20-B319-E1FC5009E1EB}"/>
          </ac:inkMkLst>
        </pc:inkChg>
        <pc:inkChg chg="mod">
          <ac:chgData name="Daniel Schwarz" userId="5bb35bb8-905a-4742-88d9-33d9089732e7" providerId="ADAL" clId="{B2570963-B9CB-47AD-A9FB-82DE2532D6AD}" dt="2020-11-15T11:03:58.681" v="543"/>
          <ac:inkMkLst>
            <pc:docMk/>
            <pc:sldMk cId="3154159029" sldId="287"/>
            <ac:inkMk id="156" creationId="{06987A70-6D3E-46D6-9C32-21A2E53A6098}"/>
          </ac:inkMkLst>
        </pc:inkChg>
        <pc:inkChg chg="mod">
          <ac:chgData name="Daniel Schwarz" userId="5bb35bb8-905a-4742-88d9-33d9089732e7" providerId="ADAL" clId="{B2570963-B9CB-47AD-A9FB-82DE2532D6AD}" dt="2020-11-15T11:03:58.681" v="543"/>
          <ac:inkMkLst>
            <pc:docMk/>
            <pc:sldMk cId="3154159029" sldId="287"/>
            <ac:inkMk id="157" creationId="{013CCA46-5EE8-4890-AC11-6D12C52EDFB5}"/>
          </ac:inkMkLst>
        </pc:inkChg>
        <pc:inkChg chg="mod">
          <ac:chgData name="Daniel Schwarz" userId="5bb35bb8-905a-4742-88d9-33d9089732e7" providerId="ADAL" clId="{B2570963-B9CB-47AD-A9FB-82DE2532D6AD}" dt="2020-11-15T11:03:58.681" v="543"/>
          <ac:inkMkLst>
            <pc:docMk/>
            <pc:sldMk cId="3154159029" sldId="287"/>
            <ac:inkMk id="158" creationId="{306A5C86-3205-4F52-95C7-EB4ABB888B36}"/>
          </ac:inkMkLst>
        </pc:inkChg>
        <pc:inkChg chg="mod">
          <ac:chgData name="Daniel Schwarz" userId="5bb35bb8-905a-4742-88d9-33d9089732e7" providerId="ADAL" clId="{B2570963-B9CB-47AD-A9FB-82DE2532D6AD}" dt="2020-11-15T11:03:58.681" v="543"/>
          <ac:inkMkLst>
            <pc:docMk/>
            <pc:sldMk cId="3154159029" sldId="287"/>
            <ac:inkMk id="159" creationId="{A7183008-2F79-4BDE-BEC0-DD72A08EE209}"/>
          </ac:inkMkLst>
        </pc:inkChg>
        <pc:inkChg chg="mod">
          <ac:chgData name="Daniel Schwarz" userId="5bb35bb8-905a-4742-88d9-33d9089732e7" providerId="ADAL" clId="{B2570963-B9CB-47AD-A9FB-82DE2532D6AD}" dt="2020-11-15T11:03:58.681" v="543"/>
          <ac:inkMkLst>
            <pc:docMk/>
            <pc:sldMk cId="3154159029" sldId="287"/>
            <ac:inkMk id="160" creationId="{06BFE947-590C-47F9-A803-FA5065E0030F}"/>
          </ac:inkMkLst>
        </pc:inkChg>
        <pc:inkChg chg="mod">
          <ac:chgData name="Daniel Schwarz" userId="5bb35bb8-905a-4742-88d9-33d9089732e7" providerId="ADAL" clId="{B2570963-B9CB-47AD-A9FB-82DE2532D6AD}" dt="2020-11-15T11:03:58.681" v="543"/>
          <ac:inkMkLst>
            <pc:docMk/>
            <pc:sldMk cId="3154159029" sldId="287"/>
            <ac:inkMk id="161" creationId="{A903AA07-55D3-4792-A36D-1B9E5DA00C6A}"/>
          </ac:inkMkLst>
        </pc:inkChg>
        <pc:inkChg chg="mod">
          <ac:chgData name="Daniel Schwarz" userId="5bb35bb8-905a-4742-88d9-33d9089732e7" providerId="ADAL" clId="{B2570963-B9CB-47AD-A9FB-82DE2532D6AD}" dt="2020-11-15T11:03:58.681" v="543"/>
          <ac:inkMkLst>
            <pc:docMk/>
            <pc:sldMk cId="3154159029" sldId="287"/>
            <ac:inkMk id="162" creationId="{BF0F4F27-485E-4935-A16A-8CB2DA04DB76}"/>
          </ac:inkMkLst>
        </pc:inkChg>
        <pc:inkChg chg="mod">
          <ac:chgData name="Daniel Schwarz" userId="5bb35bb8-905a-4742-88d9-33d9089732e7" providerId="ADAL" clId="{B2570963-B9CB-47AD-A9FB-82DE2532D6AD}" dt="2020-11-15T11:03:58.681" v="543"/>
          <ac:inkMkLst>
            <pc:docMk/>
            <pc:sldMk cId="3154159029" sldId="287"/>
            <ac:inkMk id="163" creationId="{061A92F0-77C2-4F78-A55B-5185C843FD9C}"/>
          </ac:inkMkLst>
        </pc:inkChg>
        <pc:inkChg chg="mod">
          <ac:chgData name="Daniel Schwarz" userId="5bb35bb8-905a-4742-88d9-33d9089732e7" providerId="ADAL" clId="{B2570963-B9CB-47AD-A9FB-82DE2532D6AD}" dt="2020-11-15T11:03:58.681" v="543"/>
          <ac:inkMkLst>
            <pc:docMk/>
            <pc:sldMk cId="3154159029" sldId="287"/>
            <ac:inkMk id="164" creationId="{11B87DBD-3515-4E7B-AD8E-78CF8D009EC3}"/>
          </ac:inkMkLst>
        </pc:inkChg>
        <pc:inkChg chg="mod">
          <ac:chgData name="Daniel Schwarz" userId="5bb35bb8-905a-4742-88d9-33d9089732e7" providerId="ADAL" clId="{B2570963-B9CB-47AD-A9FB-82DE2532D6AD}" dt="2020-11-15T11:03:58.681" v="543"/>
          <ac:inkMkLst>
            <pc:docMk/>
            <pc:sldMk cId="3154159029" sldId="287"/>
            <ac:inkMk id="165" creationId="{104AF0D7-9224-4962-B0C3-3B13FFA60600}"/>
          </ac:inkMkLst>
        </pc:inkChg>
        <pc:inkChg chg="mod">
          <ac:chgData name="Daniel Schwarz" userId="5bb35bb8-905a-4742-88d9-33d9089732e7" providerId="ADAL" clId="{B2570963-B9CB-47AD-A9FB-82DE2532D6AD}" dt="2020-11-15T11:03:58.681" v="543"/>
          <ac:inkMkLst>
            <pc:docMk/>
            <pc:sldMk cId="3154159029" sldId="287"/>
            <ac:inkMk id="166" creationId="{962EE2A3-51EA-410D-92EF-DD5B698483D5}"/>
          </ac:inkMkLst>
        </pc:inkChg>
        <pc:inkChg chg="mod">
          <ac:chgData name="Daniel Schwarz" userId="5bb35bb8-905a-4742-88d9-33d9089732e7" providerId="ADAL" clId="{B2570963-B9CB-47AD-A9FB-82DE2532D6AD}" dt="2020-11-15T11:03:58.681" v="543"/>
          <ac:inkMkLst>
            <pc:docMk/>
            <pc:sldMk cId="3154159029" sldId="287"/>
            <ac:inkMk id="186" creationId="{C8E7A395-0E7E-4782-B76B-50D807420E40}"/>
          </ac:inkMkLst>
        </pc:inkChg>
        <pc:inkChg chg="mod">
          <ac:chgData name="Daniel Schwarz" userId="5bb35bb8-905a-4742-88d9-33d9089732e7" providerId="ADAL" clId="{B2570963-B9CB-47AD-A9FB-82DE2532D6AD}" dt="2020-11-15T11:03:58.681" v="543"/>
          <ac:inkMkLst>
            <pc:docMk/>
            <pc:sldMk cId="3154159029" sldId="287"/>
            <ac:inkMk id="187" creationId="{9AC69963-50FA-4B8C-9BDD-DC4D21210FB0}"/>
          </ac:inkMkLst>
        </pc:inkChg>
        <pc:inkChg chg="mod">
          <ac:chgData name="Daniel Schwarz" userId="5bb35bb8-905a-4742-88d9-33d9089732e7" providerId="ADAL" clId="{B2570963-B9CB-47AD-A9FB-82DE2532D6AD}" dt="2020-11-15T11:03:58.681" v="543"/>
          <ac:inkMkLst>
            <pc:docMk/>
            <pc:sldMk cId="3154159029" sldId="287"/>
            <ac:inkMk id="196" creationId="{093450B2-AFA3-4894-83C6-542982AC3F5F}"/>
          </ac:inkMkLst>
        </pc:inkChg>
        <pc:inkChg chg="mod">
          <ac:chgData name="Daniel Schwarz" userId="5bb35bb8-905a-4742-88d9-33d9089732e7" providerId="ADAL" clId="{B2570963-B9CB-47AD-A9FB-82DE2532D6AD}" dt="2020-11-15T11:03:58.681" v="543"/>
          <ac:inkMkLst>
            <pc:docMk/>
            <pc:sldMk cId="3154159029" sldId="287"/>
            <ac:inkMk id="198" creationId="{116849FE-DA0D-4F6D-803A-8CFFCA1D143B}"/>
          </ac:inkMkLst>
        </pc:inkChg>
        <pc:inkChg chg="mod">
          <ac:chgData name="Daniel Schwarz" userId="5bb35bb8-905a-4742-88d9-33d9089732e7" providerId="ADAL" clId="{B2570963-B9CB-47AD-A9FB-82DE2532D6AD}" dt="2020-11-15T11:03:58.681" v="543"/>
          <ac:inkMkLst>
            <pc:docMk/>
            <pc:sldMk cId="3154159029" sldId="287"/>
            <ac:inkMk id="199" creationId="{F2260D19-85EC-44DC-A9B5-49C187E6BC14}"/>
          </ac:inkMkLst>
        </pc:inkChg>
        <pc:inkChg chg="mod">
          <ac:chgData name="Daniel Schwarz" userId="5bb35bb8-905a-4742-88d9-33d9089732e7" providerId="ADAL" clId="{B2570963-B9CB-47AD-A9FB-82DE2532D6AD}" dt="2020-11-15T11:03:58.681" v="543"/>
          <ac:inkMkLst>
            <pc:docMk/>
            <pc:sldMk cId="3154159029" sldId="287"/>
            <ac:inkMk id="203" creationId="{F45352B7-5EA7-42E8-A315-827E5B934B5E}"/>
          </ac:inkMkLst>
        </pc:inkChg>
        <pc:inkChg chg="mod">
          <ac:chgData name="Daniel Schwarz" userId="5bb35bb8-905a-4742-88d9-33d9089732e7" providerId="ADAL" clId="{B2570963-B9CB-47AD-A9FB-82DE2532D6AD}" dt="2020-11-15T11:03:58.681" v="543"/>
          <ac:inkMkLst>
            <pc:docMk/>
            <pc:sldMk cId="3154159029" sldId="287"/>
            <ac:inkMk id="204" creationId="{EB863AB9-E55C-4CFC-8741-190230CD2293}"/>
          </ac:inkMkLst>
        </pc:inkChg>
        <pc:inkChg chg="mod">
          <ac:chgData name="Daniel Schwarz" userId="5bb35bb8-905a-4742-88d9-33d9089732e7" providerId="ADAL" clId="{B2570963-B9CB-47AD-A9FB-82DE2532D6AD}" dt="2020-11-15T11:03:58.681" v="543"/>
          <ac:inkMkLst>
            <pc:docMk/>
            <pc:sldMk cId="3154159029" sldId="287"/>
            <ac:inkMk id="205" creationId="{0807FB49-B0D3-4477-9261-59035AB72A09}"/>
          </ac:inkMkLst>
        </pc:inkChg>
        <pc:inkChg chg="mod">
          <ac:chgData name="Daniel Schwarz" userId="5bb35bb8-905a-4742-88d9-33d9089732e7" providerId="ADAL" clId="{B2570963-B9CB-47AD-A9FB-82DE2532D6AD}" dt="2020-11-15T11:03:58.681" v="543"/>
          <ac:inkMkLst>
            <pc:docMk/>
            <pc:sldMk cId="3154159029" sldId="287"/>
            <ac:inkMk id="206" creationId="{E98F127B-C1E4-40BE-A194-6A559C526DDE}"/>
          </ac:inkMkLst>
        </pc:inkChg>
        <pc:inkChg chg="mod">
          <ac:chgData name="Daniel Schwarz" userId="5bb35bb8-905a-4742-88d9-33d9089732e7" providerId="ADAL" clId="{B2570963-B9CB-47AD-A9FB-82DE2532D6AD}" dt="2020-11-15T11:03:58.681" v="543"/>
          <ac:inkMkLst>
            <pc:docMk/>
            <pc:sldMk cId="3154159029" sldId="287"/>
            <ac:inkMk id="212" creationId="{E6774B83-4A2B-4292-9138-0816EDFAE5F2}"/>
          </ac:inkMkLst>
        </pc:inkChg>
        <pc:inkChg chg="mod">
          <ac:chgData name="Daniel Schwarz" userId="5bb35bb8-905a-4742-88d9-33d9089732e7" providerId="ADAL" clId="{B2570963-B9CB-47AD-A9FB-82DE2532D6AD}" dt="2020-11-15T11:03:58.681" v="543"/>
          <ac:inkMkLst>
            <pc:docMk/>
            <pc:sldMk cId="3154159029" sldId="287"/>
            <ac:inkMk id="214" creationId="{6E84A9D5-CE2A-455B-BFE9-B8C3D1E96658}"/>
          </ac:inkMkLst>
        </pc:inkChg>
        <pc:inkChg chg="mod">
          <ac:chgData name="Daniel Schwarz" userId="5bb35bb8-905a-4742-88d9-33d9089732e7" providerId="ADAL" clId="{B2570963-B9CB-47AD-A9FB-82DE2532D6AD}" dt="2020-11-15T11:03:58.681" v="543"/>
          <ac:inkMkLst>
            <pc:docMk/>
            <pc:sldMk cId="3154159029" sldId="287"/>
            <ac:inkMk id="215" creationId="{CFCB9B84-BCDD-4B93-B066-FF4AB8734F2F}"/>
          </ac:inkMkLst>
        </pc:inkChg>
        <pc:inkChg chg="mod">
          <ac:chgData name="Daniel Schwarz" userId="5bb35bb8-905a-4742-88d9-33d9089732e7" providerId="ADAL" clId="{B2570963-B9CB-47AD-A9FB-82DE2532D6AD}" dt="2020-11-15T11:03:58.681" v="543"/>
          <ac:inkMkLst>
            <pc:docMk/>
            <pc:sldMk cId="3154159029" sldId="287"/>
            <ac:inkMk id="216" creationId="{29114941-989D-43DE-AD28-3429EFC1F2FF}"/>
          </ac:inkMkLst>
        </pc:inkChg>
        <pc:inkChg chg="mod">
          <ac:chgData name="Daniel Schwarz" userId="5bb35bb8-905a-4742-88d9-33d9089732e7" providerId="ADAL" clId="{B2570963-B9CB-47AD-A9FB-82DE2532D6AD}" dt="2020-11-15T11:03:58.681" v="543"/>
          <ac:inkMkLst>
            <pc:docMk/>
            <pc:sldMk cId="3154159029" sldId="287"/>
            <ac:inkMk id="217" creationId="{AF280D53-F71E-4D96-B293-31A11BF34661}"/>
          </ac:inkMkLst>
        </pc:inkChg>
      </pc:sldChg>
      <pc:sldChg chg="addSp delSp modSp mod modAnim">
        <pc:chgData name="Daniel Schwarz" userId="5bb35bb8-905a-4742-88d9-33d9089732e7" providerId="ADAL" clId="{B2570963-B9CB-47AD-A9FB-82DE2532D6AD}" dt="2020-11-15T11:04:34.298" v="562"/>
        <pc:sldMkLst>
          <pc:docMk/>
          <pc:sldMk cId="1254561628" sldId="288"/>
        </pc:sldMkLst>
        <pc:grpChg chg="add mod">
          <ac:chgData name="Daniel Schwarz" userId="5bb35bb8-905a-4742-88d9-33d9089732e7" providerId="ADAL" clId="{B2570963-B9CB-47AD-A9FB-82DE2532D6AD}" dt="2020-11-15T11:04:31.947" v="561"/>
          <ac:grpSpMkLst>
            <pc:docMk/>
            <pc:sldMk cId="1254561628" sldId="288"/>
            <ac:grpSpMk id="110" creationId="{95E54BFC-9552-45F6-9032-4E2D2D04910A}"/>
          </ac:grpSpMkLst>
        </pc:grpChg>
        <pc:grpChg chg="mod">
          <ac:chgData name="Daniel Schwarz" userId="5bb35bb8-905a-4742-88d9-33d9089732e7" providerId="ADAL" clId="{B2570963-B9CB-47AD-A9FB-82DE2532D6AD}" dt="2020-11-15T11:04:31.947" v="561"/>
          <ac:grpSpMkLst>
            <pc:docMk/>
            <pc:sldMk cId="1254561628" sldId="288"/>
            <ac:grpSpMk id="114" creationId="{4E566FAA-DD36-446C-BCAD-1DE31B604EAE}"/>
          </ac:grpSpMkLst>
        </pc:grpChg>
        <pc:grpChg chg="mod">
          <ac:chgData name="Daniel Schwarz" userId="5bb35bb8-905a-4742-88d9-33d9089732e7" providerId="ADAL" clId="{B2570963-B9CB-47AD-A9FB-82DE2532D6AD}" dt="2020-11-15T11:04:31.947" v="561"/>
          <ac:grpSpMkLst>
            <pc:docMk/>
            <pc:sldMk cId="1254561628" sldId="288"/>
            <ac:grpSpMk id="115" creationId="{80FBDA39-5F0C-4A7E-A48B-11418072E358}"/>
          </ac:grpSpMkLst>
        </pc:grpChg>
        <pc:grpChg chg="mod">
          <ac:chgData name="Daniel Schwarz" userId="5bb35bb8-905a-4742-88d9-33d9089732e7" providerId="ADAL" clId="{B2570963-B9CB-47AD-A9FB-82DE2532D6AD}" dt="2020-11-15T11:04:31.947" v="561"/>
          <ac:grpSpMkLst>
            <pc:docMk/>
            <pc:sldMk cId="1254561628" sldId="288"/>
            <ac:grpSpMk id="134" creationId="{959EF109-909D-49BA-8918-40AC6A74BFC1}"/>
          </ac:grpSpMkLst>
        </pc:grpChg>
        <pc:grpChg chg="mod">
          <ac:chgData name="Daniel Schwarz" userId="5bb35bb8-905a-4742-88d9-33d9089732e7" providerId="ADAL" clId="{B2570963-B9CB-47AD-A9FB-82DE2532D6AD}" dt="2020-11-15T11:04:31.947" v="561"/>
          <ac:grpSpMkLst>
            <pc:docMk/>
            <pc:sldMk cId="1254561628" sldId="288"/>
            <ac:grpSpMk id="143" creationId="{8DF6EE5D-D754-493E-92E1-591DE0785AFC}"/>
          </ac:grpSpMkLst>
        </pc:grpChg>
        <pc:grpChg chg="mod">
          <ac:chgData name="Daniel Schwarz" userId="5bb35bb8-905a-4742-88d9-33d9089732e7" providerId="ADAL" clId="{B2570963-B9CB-47AD-A9FB-82DE2532D6AD}" dt="2020-11-15T11:04:31.947" v="561"/>
          <ac:grpSpMkLst>
            <pc:docMk/>
            <pc:sldMk cId="1254561628" sldId="288"/>
            <ac:grpSpMk id="146" creationId="{9CC1EBA2-CF80-4232-A9D6-8EA614A47A51}"/>
          </ac:grpSpMkLst>
        </pc:grpChg>
        <pc:picChg chg="del">
          <ac:chgData name="Daniel Schwarz" userId="5bb35bb8-905a-4742-88d9-33d9089732e7" providerId="ADAL" clId="{B2570963-B9CB-47AD-A9FB-82DE2532D6AD}" dt="2020-11-15T11:04:31.566" v="560" actId="478"/>
          <ac:picMkLst>
            <pc:docMk/>
            <pc:sldMk cId="1254561628" sldId="288"/>
            <ac:picMk id="2" creationId="{7CC4BDC0-1856-4C03-B5BB-725EBC0B59F6}"/>
          </ac:picMkLst>
        </pc:picChg>
        <pc:inkChg chg="mod">
          <ac:chgData name="Daniel Schwarz" userId="5bb35bb8-905a-4742-88d9-33d9089732e7" providerId="ADAL" clId="{B2570963-B9CB-47AD-A9FB-82DE2532D6AD}" dt="2020-11-15T11:04:31.947" v="561"/>
          <ac:inkMkLst>
            <pc:docMk/>
            <pc:sldMk cId="1254561628" sldId="288"/>
            <ac:inkMk id="117" creationId="{FFFC06A7-C0BD-42E1-8ED0-9C0BCB6B264F}"/>
          </ac:inkMkLst>
        </pc:inkChg>
        <pc:inkChg chg="mod">
          <ac:chgData name="Daniel Schwarz" userId="5bb35bb8-905a-4742-88d9-33d9089732e7" providerId="ADAL" clId="{B2570963-B9CB-47AD-A9FB-82DE2532D6AD}" dt="2020-11-15T11:04:31.947" v="561"/>
          <ac:inkMkLst>
            <pc:docMk/>
            <pc:sldMk cId="1254561628" sldId="288"/>
            <ac:inkMk id="119" creationId="{DB29C126-8D90-4AA2-9BC4-9F030B256748}"/>
          </ac:inkMkLst>
        </pc:inkChg>
        <pc:inkChg chg="mod">
          <ac:chgData name="Daniel Schwarz" userId="5bb35bb8-905a-4742-88d9-33d9089732e7" providerId="ADAL" clId="{B2570963-B9CB-47AD-A9FB-82DE2532D6AD}" dt="2020-11-15T11:04:31.947" v="561"/>
          <ac:inkMkLst>
            <pc:docMk/>
            <pc:sldMk cId="1254561628" sldId="288"/>
            <ac:inkMk id="133" creationId="{CEC871A0-5F73-4296-8E78-4AD05D33B449}"/>
          </ac:inkMkLst>
        </pc:inkChg>
        <pc:inkChg chg="mod">
          <ac:chgData name="Daniel Schwarz" userId="5bb35bb8-905a-4742-88d9-33d9089732e7" providerId="ADAL" clId="{B2570963-B9CB-47AD-A9FB-82DE2532D6AD}" dt="2020-11-15T11:04:31.947" v="561"/>
          <ac:inkMkLst>
            <pc:docMk/>
            <pc:sldMk cId="1254561628" sldId="288"/>
            <ac:inkMk id="144" creationId="{71F9A5D8-2BB5-40B7-9049-6AA3CA453DC0}"/>
          </ac:inkMkLst>
        </pc:inkChg>
        <pc:inkChg chg="mod">
          <ac:chgData name="Daniel Schwarz" userId="5bb35bb8-905a-4742-88d9-33d9089732e7" providerId="ADAL" clId="{B2570963-B9CB-47AD-A9FB-82DE2532D6AD}" dt="2020-11-15T11:04:31.947" v="561"/>
          <ac:inkMkLst>
            <pc:docMk/>
            <pc:sldMk cId="1254561628" sldId="288"/>
            <ac:inkMk id="145" creationId="{15919BC6-09AA-4B8E-A1E5-BEF9DCEC63E9}"/>
          </ac:inkMkLst>
        </pc:inkChg>
        <pc:inkChg chg="mod">
          <ac:chgData name="Daniel Schwarz" userId="5bb35bb8-905a-4742-88d9-33d9089732e7" providerId="ADAL" clId="{B2570963-B9CB-47AD-A9FB-82DE2532D6AD}" dt="2020-11-15T11:04:31.947" v="561"/>
          <ac:inkMkLst>
            <pc:docMk/>
            <pc:sldMk cId="1254561628" sldId="288"/>
            <ac:inkMk id="147" creationId="{C6CDEA1B-AF04-451C-A431-EAC7D0698D8B}"/>
          </ac:inkMkLst>
        </pc:inkChg>
        <pc:inkChg chg="mod">
          <ac:chgData name="Daniel Schwarz" userId="5bb35bb8-905a-4742-88d9-33d9089732e7" providerId="ADAL" clId="{B2570963-B9CB-47AD-A9FB-82DE2532D6AD}" dt="2020-11-15T11:04:31.947" v="561"/>
          <ac:inkMkLst>
            <pc:docMk/>
            <pc:sldMk cId="1254561628" sldId="288"/>
            <ac:inkMk id="148" creationId="{17F97FF0-3917-4503-AF5C-3282AEE0FF27}"/>
          </ac:inkMkLst>
        </pc:inkChg>
        <pc:inkChg chg="mod">
          <ac:chgData name="Daniel Schwarz" userId="5bb35bb8-905a-4742-88d9-33d9089732e7" providerId="ADAL" clId="{B2570963-B9CB-47AD-A9FB-82DE2532D6AD}" dt="2020-11-15T11:04:31.947" v="561"/>
          <ac:inkMkLst>
            <pc:docMk/>
            <pc:sldMk cId="1254561628" sldId="288"/>
            <ac:inkMk id="149" creationId="{2A3B0061-FFA2-43F8-907E-DFB13F790529}"/>
          </ac:inkMkLst>
        </pc:inkChg>
        <pc:inkChg chg="mod">
          <ac:chgData name="Daniel Schwarz" userId="5bb35bb8-905a-4742-88d9-33d9089732e7" providerId="ADAL" clId="{B2570963-B9CB-47AD-A9FB-82DE2532D6AD}" dt="2020-11-15T11:04:31.947" v="561"/>
          <ac:inkMkLst>
            <pc:docMk/>
            <pc:sldMk cId="1254561628" sldId="288"/>
            <ac:inkMk id="150" creationId="{9522CFBC-0606-4DCA-BCFE-FB42F330966B}"/>
          </ac:inkMkLst>
        </pc:inkChg>
        <pc:inkChg chg="mod">
          <ac:chgData name="Daniel Schwarz" userId="5bb35bb8-905a-4742-88d9-33d9089732e7" providerId="ADAL" clId="{B2570963-B9CB-47AD-A9FB-82DE2532D6AD}" dt="2020-11-15T11:04:31.947" v="561"/>
          <ac:inkMkLst>
            <pc:docMk/>
            <pc:sldMk cId="1254561628" sldId="288"/>
            <ac:inkMk id="151" creationId="{9A1F2256-A833-4834-B3CA-851A26DFF136}"/>
          </ac:inkMkLst>
        </pc:inkChg>
        <pc:inkChg chg="mod">
          <ac:chgData name="Daniel Schwarz" userId="5bb35bb8-905a-4742-88d9-33d9089732e7" providerId="ADAL" clId="{B2570963-B9CB-47AD-A9FB-82DE2532D6AD}" dt="2020-11-15T11:04:31.947" v="561"/>
          <ac:inkMkLst>
            <pc:docMk/>
            <pc:sldMk cId="1254561628" sldId="288"/>
            <ac:inkMk id="152" creationId="{382A7D44-DD35-4713-9D44-442E4645EA15}"/>
          </ac:inkMkLst>
        </pc:inkChg>
        <pc:inkChg chg="mod">
          <ac:chgData name="Daniel Schwarz" userId="5bb35bb8-905a-4742-88d9-33d9089732e7" providerId="ADAL" clId="{B2570963-B9CB-47AD-A9FB-82DE2532D6AD}" dt="2020-11-15T11:04:31.947" v="561"/>
          <ac:inkMkLst>
            <pc:docMk/>
            <pc:sldMk cId="1254561628" sldId="288"/>
            <ac:inkMk id="153" creationId="{43E15687-2BEC-41E7-85BB-4A945D5301A8}"/>
          </ac:inkMkLst>
        </pc:inkChg>
        <pc:inkChg chg="mod">
          <ac:chgData name="Daniel Schwarz" userId="5bb35bb8-905a-4742-88d9-33d9089732e7" providerId="ADAL" clId="{B2570963-B9CB-47AD-A9FB-82DE2532D6AD}" dt="2020-11-15T11:04:31.947" v="561"/>
          <ac:inkMkLst>
            <pc:docMk/>
            <pc:sldMk cId="1254561628" sldId="288"/>
            <ac:inkMk id="154" creationId="{B877759B-0447-4130-A44A-3D28B7778A1B}"/>
          </ac:inkMkLst>
        </pc:inkChg>
        <pc:inkChg chg="mod">
          <ac:chgData name="Daniel Schwarz" userId="5bb35bb8-905a-4742-88d9-33d9089732e7" providerId="ADAL" clId="{B2570963-B9CB-47AD-A9FB-82DE2532D6AD}" dt="2020-11-15T11:04:31.947" v="561"/>
          <ac:inkMkLst>
            <pc:docMk/>
            <pc:sldMk cId="1254561628" sldId="288"/>
            <ac:inkMk id="155" creationId="{A2A741A4-35C7-4974-BC17-CA22BBAE5F5A}"/>
          </ac:inkMkLst>
        </pc:inkChg>
        <pc:inkChg chg="mod">
          <ac:chgData name="Daniel Schwarz" userId="5bb35bb8-905a-4742-88d9-33d9089732e7" providerId="ADAL" clId="{B2570963-B9CB-47AD-A9FB-82DE2532D6AD}" dt="2020-11-15T11:04:31.947" v="561"/>
          <ac:inkMkLst>
            <pc:docMk/>
            <pc:sldMk cId="1254561628" sldId="288"/>
            <ac:inkMk id="156" creationId="{C1835587-6D8D-4E3B-BF44-24B05D2F6CBE}"/>
          </ac:inkMkLst>
        </pc:inkChg>
        <pc:inkChg chg="mod">
          <ac:chgData name="Daniel Schwarz" userId="5bb35bb8-905a-4742-88d9-33d9089732e7" providerId="ADAL" clId="{B2570963-B9CB-47AD-A9FB-82DE2532D6AD}" dt="2020-11-15T11:04:31.947" v="561"/>
          <ac:inkMkLst>
            <pc:docMk/>
            <pc:sldMk cId="1254561628" sldId="288"/>
            <ac:inkMk id="157" creationId="{11A5C4A1-BCCF-4869-9895-A64EB5BE4F0A}"/>
          </ac:inkMkLst>
        </pc:inkChg>
        <pc:inkChg chg="mod">
          <ac:chgData name="Daniel Schwarz" userId="5bb35bb8-905a-4742-88d9-33d9089732e7" providerId="ADAL" clId="{B2570963-B9CB-47AD-A9FB-82DE2532D6AD}" dt="2020-11-15T11:04:31.947" v="561"/>
          <ac:inkMkLst>
            <pc:docMk/>
            <pc:sldMk cId="1254561628" sldId="288"/>
            <ac:inkMk id="158" creationId="{507E785B-8175-4F28-974E-CF1E22E3B7BB}"/>
          </ac:inkMkLst>
        </pc:inkChg>
        <pc:inkChg chg="mod">
          <ac:chgData name="Daniel Schwarz" userId="5bb35bb8-905a-4742-88d9-33d9089732e7" providerId="ADAL" clId="{B2570963-B9CB-47AD-A9FB-82DE2532D6AD}" dt="2020-11-15T11:04:31.947" v="561"/>
          <ac:inkMkLst>
            <pc:docMk/>
            <pc:sldMk cId="1254561628" sldId="288"/>
            <ac:inkMk id="159" creationId="{3035DD43-FBC6-4149-87C4-A0E1ECBB3071}"/>
          </ac:inkMkLst>
        </pc:inkChg>
        <pc:inkChg chg="mod">
          <ac:chgData name="Daniel Schwarz" userId="5bb35bb8-905a-4742-88d9-33d9089732e7" providerId="ADAL" clId="{B2570963-B9CB-47AD-A9FB-82DE2532D6AD}" dt="2020-11-15T11:04:31.947" v="561"/>
          <ac:inkMkLst>
            <pc:docMk/>
            <pc:sldMk cId="1254561628" sldId="288"/>
            <ac:inkMk id="160" creationId="{330DB0A9-EB43-4360-A7B2-5D9B6BF5B3E0}"/>
          </ac:inkMkLst>
        </pc:inkChg>
        <pc:inkChg chg="mod">
          <ac:chgData name="Daniel Schwarz" userId="5bb35bb8-905a-4742-88d9-33d9089732e7" providerId="ADAL" clId="{B2570963-B9CB-47AD-A9FB-82DE2532D6AD}" dt="2020-11-15T11:04:31.947" v="561"/>
          <ac:inkMkLst>
            <pc:docMk/>
            <pc:sldMk cId="1254561628" sldId="288"/>
            <ac:inkMk id="161" creationId="{D46023D5-F908-4F4C-8063-3E468F49FF4D}"/>
          </ac:inkMkLst>
        </pc:inkChg>
        <pc:inkChg chg="mod">
          <ac:chgData name="Daniel Schwarz" userId="5bb35bb8-905a-4742-88d9-33d9089732e7" providerId="ADAL" clId="{B2570963-B9CB-47AD-A9FB-82DE2532D6AD}" dt="2020-11-15T11:04:31.947" v="561"/>
          <ac:inkMkLst>
            <pc:docMk/>
            <pc:sldMk cId="1254561628" sldId="288"/>
            <ac:inkMk id="162" creationId="{2333CF2D-F6E2-414F-AE75-645100334EF8}"/>
          </ac:inkMkLst>
        </pc:inkChg>
        <pc:inkChg chg="mod">
          <ac:chgData name="Daniel Schwarz" userId="5bb35bb8-905a-4742-88d9-33d9089732e7" providerId="ADAL" clId="{B2570963-B9CB-47AD-A9FB-82DE2532D6AD}" dt="2020-11-15T11:04:31.947" v="561"/>
          <ac:inkMkLst>
            <pc:docMk/>
            <pc:sldMk cId="1254561628" sldId="288"/>
            <ac:inkMk id="163" creationId="{2735E5E4-AF21-496B-A4BE-88C685DB5A65}"/>
          </ac:inkMkLst>
        </pc:inkChg>
        <pc:inkChg chg="mod">
          <ac:chgData name="Daniel Schwarz" userId="5bb35bb8-905a-4742-88d9-33d9089732e7" providerId="ADAL" clId="{B2570963-B9CB-47AD-A9FB-82DE2532D6AD}" dt="2020-11-15T11:04:31.947" v="561"/>
          <ac:inkMkLst>
            <pc:docMk/>
            <pc:sldMk cId="1254561628" sldId="288"/>
            <ac:inkMk id="164" creationId="{1625E502-4886-4E6A-8871-5998428BA9A1}"/>
          </ac:inkMkLst>
        </pc:inkChg>
      </pc:sldChg>
      <pc:sldChg chg="modSp mod modAnim modNotesTx">
        <pc:chgData name="Daniel Schwarz" userId="5bb35bb8-905a-4742-88d9-33d9089732e7" providerId="ADAL" clId="{B2570963-B9CB-47AD-A9FB-82DE2532D6AD}" dt="2020-12-06T11:53:53.502" v="7047" actId="20577"/>
        <pc:sldMkLst>
          <pc:docMk/>
          <pc:sldMk cId="3419683313" sldId="290"/>
        </pc:sldMkLst>
        <pc:spChg chg="mod">
          <ac:chgData name="Daniel Schwarz" userId="5bb35bb8-905a-4742-88d9-33d9089732e7" providerId="ADAL" clId="{B2570963-B9CB-47AD-A9FB-82DE2532D6AD}" dt="2020-11-18T12:06:03.290" v="4565" actId="20577"/>
          <ac:spMkLst>
            <pc:docMk/>
            <pc:sldMk cId="3419683313" sldId="290"/>
            <ac:spMk id="3" creationId="{3D6F335E-EFB5-4A30-8609-261905205445}"/>
          </ac:spMkLst>
        </pc:spChg>
      </pc:sldChg>
      <pc:sldChg chg="addSp delSp modSp mod">
        <pc:chgData name="Daniel Schwarz" userId="5bb35bb8-905a-4742-88d9-33d9089732e7" providerId="ADAL" clId="{B2570963-B9CB-47AD-A9FB-82DE2532D6AD}" dt="2020-11-15T11:05:23.362" v="569" actId="1076"/>
        <pc:sldMkLst>
          <pc:docMk/>
          <pc:sldMk cId="1414232668" sldId="292"/>
        </pc:sldMkLst>
        <pc:grpChg chg="del">
          <ac:chgData name="Daniel Schwarz" userId="5bb35bb8-905a-4742-88d9-33d9089732e7" providerId="ADAL" clId="{B2570963-B9CB-47AD-A9FB-82DE2532D6AD}" dt="2020-11-15T11:05:14.093" v="567" actId="478"/>
          <ac:grpSpMkLst>
            <pc:docMk/>
            <pc:sldMk cId="1414232668" sldId="292"/>
            <ac:grpSpMk id="14" creationId="{FC3F861A-9716-4884-930B-E066F67811E2}"/>
          </ac:grpSpMkLst>
        </pc:grpChg>
        <pc:grpChg chg="add mod">
          <ac:chgData name="Daniel Schwarz" userId="5bb35bb8-905a-4742-88d9-33d9089732e7" providerId="ADAL" clId="{B2570963-B9CB-47AD-A9FB-82DE2532D6AD}" dt="2020-11-15T11:05:23.362" v="569" actId="1076"/>
          <ac:grpSpMkLst>
            <pc:docMk/>
            <pc:sldMk cId="1414232668" sldId="292"/>
            <ac:grpSpMk id="29" creationId="{2A15D44D-8C41-4AAB-9E71-3AB693734DAF}"/>
          </ac:grpSpMkLst>
        </pc:grpChg>
        <pc:grpChg chg="mod">
          <ac:chgData name="Daniel Schwarz" userId="5bb35bb8-905a-4742-88d9-33d9089732e7" providerId="ADAL" clId="{B2570963-B9CB-47AD-A9FB-82DE2532D6AD}" dt="2020-11-15T11:05:14.558" v="568"/>
          <ac:grpSpMkLst>
            <pc:docMk/>
            <pc:sldMk cId="1414232668" sldId="292"/>
            <ac:grpSpMk id="30" creationId="{F4302427-E816-479A-88BF-10C0585131F8}"/>
          </ac:grpSpMkLst>
        </pc:grpChg>
        <pc:grpChg chg="mod">
          <ac:chgData name="Daniel Schwarz" userId="5bb35bb8-905a-4742-88d9-33d9089732e7" providerId="ADAL" clId="{B2570963-B9CB-47AD-A9FB-82DE2532D6AD}" dt="2020-11-15T11:05:14.558" v="568"/>
          <ac:grpSpMkLst>
            <pc:docMk/>
            <pc:sldMk cId="1414232668" sldId="292"/>
            <ac:grpSpMk id="31" creationId="{AC5C2147-442D-4C98-8D3D-99FAAC311D8B}"/>
          </ac:grpSpMkLst>
        </pc:grpChg>
        <pc:grpChg chg="mod">
          <ac:chgData name="Daniel Schwarz" userId="5bb35bb8-905a-4742-88d9-33d9089732e7" providerId="ADAL" clId="{B2570963-B9CB-47AD-A9FB-82DE2532D6AD}" dt="2020-11-15T11:05:14.558" v="568"/>
          <ac:grpSpMkLst>
            <pc:docMk/>
            <pc:sldMk cId="1414232668" sldId="292"/>
            <ac:grpSpMk id="35" creationId="{B5F825EF-6A1B-4844-8F95-C07CA54E6B79}"/>
          </ac:grpSpMkLst>
        </pc:grpChg>
        <pc:grpChg chg="mod">
          <ac:chgData name="Daniel Schwarz" userId="5bb35bb8-905a-4742-88d9-33d9089732e7" providerId="ADAL" clId="{B2570963-B9CB-47AD-A9FB-82DE2532D6AD}" dt="2020-11-15T11:05:14.558" v="568"/>
          <ac:grpSpMkLst>
            <pc:docMk/>
            <pc:sldMk cId="1414232668" sldId="292"/>
            <ac:grpSpMk id="36" creationId="{C2B49D1F-18DD-43CF-896D-65ABA6792C53}"/>
          </ac:grpSpMkLst>
        </pc:grpChg>
        <pc:grpChg chg="mod">
          <ac:chgData name="Daniel Schwarz" userId="5bb35bb8-905a-4742-88d9-33d9089732e7" providerId="ADAL" clId="{B2570963-B9CB-47AD-A9FB-82DE2532D6AD}" dt="2020-11-15T11:05:14.558" v="568"/>
          <ac:grpSpMkLst>
            <pc:docMk/>
            <pc:sldMk cId="1414232668" sldId="292"/>
            <ac:grpSpMk id="39" creationId="{42B37B5B-EBF5-4527-8EE4-491F9B771820}"/>
          </ac:grpSpMkLst>
        </pc:grpChg>
        <pc:grpChg chg="add mod">
          <ac:chgData name="Daniel Schwarz" userId="5bb35bb8-905a-4742-88d9-33d9089732e7" providerId="ADAL" clId="{B2570963-B9CB-47AD-A9FB-82DE2532D6AD}" dt="2020-11-15T11:05:23.362" v="569" actId="1076"/>
          <ac:grpSpMkLst>
            <pc:docMk/>
            <pc:sldMk cId="1414232668" sldId="292"/>
            <ac:grpSpMk id="58" creationId="{2062F812-B783-4812-888E-577E382487A2}"/>
          </ac:grpSpMkLst>
        </pc:grpChg>
        <pc:grpChg chg="mod">
          <ac:chgData name="Daniel Schwarz" userId="5bb35bb8-905a-4742-88d9-33d9089732e7" providerId="ADAL" clId="{B2570963-B9CB-47AD-A9FB-82DE2532D6AD}" dt="2020-11-15T11:05:14.558" v="568"/>
          <ac:grpSpMkLst>
            <pc:docMk/>
            <pc:sldMk cId="1414232668" sldId="292"/>
            <ac:grpSpMk id="62" creationId="{E72380B4-3BD0-45D9-8240-2BD1C3078CC2}"/>
          </ac:grpSpMkLst>
        </pc:grpChg>
        <pc:picChg chg="del">
          <ac:chgData name="Daniel Schwarz" userId="5bb35bb8-905a-4742-88d9-33d9089732e7" providerId="ADAL" clId="{B2570963-B9CB-47AD-A9FB-82DE2532D6AD}" dt="2020-11-15T11:05:11.134" v="566" actId="478"/>
          <ac:picMkLst>
            <pc:docMk/>
            <pc:sldMk cId="1414232668" sldId="292"/>
            <ac:picMk id="4" creationId="{C4067D5C-4EAB-4F8E-A44A-FAC072757EE9}"/>
          </ac:picMkLst>
        </pc:picChg>
        <pc:inkChg chg="del">
          <ac:chgData name="Daniel Schwarz" userId="5bb35bb8-905a-4742-88d9-33d9089732e7" providerId="ADAL" clId="{B2570963-B9CB-47AD-A9FB-82DE2532D6AD}" dt="2020-11-15T11:05:14.093" v="567" actId="478"/>
          <ac:inkMkLst>
            <pc:docMk/>
            <pc:sldMk cId="1414232668" sldId="292"/>
            <ac:inkMk id="5" creationId="{C88CF3E6-ED3D-4965-B187-3815EFA7FDFF}"/>
          </ac:inkMkLst>
        </pc:inkChg>
        <pc:inkChg chg="del">
          <ac:chgData name="Daniel Schwarz" userId="5bb35bb8-905a-4742-88d9-33d9089732e7" providerId="ADAL" clId="{B2570963-B9CB-47AD-A9FB-82DE2532D6AD}" dt="2020-11-15T11:05:14.093" v="567" actId="478"/>
          <ac:inkMkLst>
            <pc:docMk/>
            <pc:sldMk cId="1414232668" sldId="292"/>
            <ac:inkMk id="6" creationId="{F3C4D9BE-996E-453E-B3F1-8BB50F7D193B}"/>
          </ac:inkMkLst>
        </pc:inkChg>
        <pc:inkChg chg="del">
          <ac:chgData name="Daniel Schwarz" userId="5bb35bb8-905a-4742-88d9-33d9089732e7" providerId="ADAL" clId="{B2570963-B9CB-47AD-A9FB-82DE2532D6AD}" dt="2020-11-15T11:05:14.093" v="567" actId="478"/>
          <ac:inkMkLst>
            <pc:docMk/>
            <pc:sldMk cId="1414232668" sldId="292"/>
            <ac:inkMk id="7" creationId="{1BF0C5FE-E01B-4F3A-9036-4C821DC8AC96}"/>
          </ac:inkMkLst>
        </pc:inkChg>
        <pc:inkChg chg="mod">
          <ac:chgData name="Daniel Schwarz" userId="5bb35bb8-905a-4742-88d9-33d9089732e7" providerId="ADAL" clId="{B2570963-B9CB-47AD-A9FB-82DE2532D6AD}" dt="2020-11-15T11:05:14.558" v="568"/>
          <ac:inkMkLst>
            <pc:docMk/>
            <pc:sldMk cId="1414232668" sldId="292"/>
            <ac:inkMk id="32" creationId="{16E893FA-E603-4973-989E-B667E0B7CBC5}"/>
          </ac:inkMkLst>
        </pc:inkChg>
        <pc:inkChg chg="mod">
          <ac:chgData name="Daniel Schwarz" userId="5bb35bb8-905a-4742-88d9-33d9089732e7" providerId="ADAL" clId="{B2570963-B9CB-47AD-A9FB-82DE2532D6AD}" dt="2020-11-15T11:05:14.558" v="568"/>
          <ac:inkMkLst>
            <pc:docMk/>
            <pc:sldMk cId="1414232668" sldId="292"/>
            <ac:inkMk id="33" creationId="{7B274422-6B5A-4DD4-B7B7-1CC85D470FB6}"/>
          </ac:inkMkLst>
        </pc:inkChg>
        <pc:inkChg chg="mod">
          <ac:chgData name="Daniel Schwarz" userId="5bb35bb8-905a-4742-88d9-33d9089732e7" providerId="ADAL" clId="{B2570963-B9CB-47AD-A9FB-82DE2532D6AD}" dt="2020-11-15T11:05:14.558" v="568"/>
          <ac:inkMkLst>
            <pc:docMk/>
            <pc:sldMk cId="1414232668" sldId="292"/>
            <ac:inkMk id="34" creationId="{B295395A-83AC-4E9E-AFA1-48F8246C4D52}"/>
          </ac:inkMkLst>
        </pc:inkChg>
        <pc:inkChg chg="mod">
          <ac:chgData name="Daniel Schwarz" userId="5bb35bb8-905a-4742-88d9-33d9089732e7" providerId="ADAL" clId="{B2570963-B9CB-47AD-A9FB-82DE2532D6AD}" dt="2020-11-15T11:05:14.558" v="568"/>
          <ac:inkMkLst>
            <pc:docMk/>
            <pc:sldMk cId="1414232668" sldId="292"/>
            <ac:inkMk id="37" creationId="{12A99C25-8245-4BCF-923F-2B2593DB74DF}"/>
          </ac:inkMkLst>
        </pc:inkChg>
        <pc:inkChg chg="mod">
          <ac:chgData name="Daniel Schwarz" userId="5bb35bb8-905a-4742-88d9-33d9089732e7" providerId="ADAL" clId="{B2570963-B9CB-47AD-A9FB-82DE2532D6AD}" dt="2020-11-15T11:05:14.558" v="568"/>
          <ac:inkMkLst>
            <pc:docMk/>
            <pc:sldMk cId="1414232668" sldId="292"/>
            <ac:inkMk id="38" creationId="{5922F1F9-4E84-4661-8C03-4C43D77625B4}"/>
          </ac:inkMkLst>
        </pc:inkChg>
        <pc:inkChg chg="mod">
          <ac:chgData name="Daniel Schwarz" userId="5bb35bb8-905a-4742-88d9-33d9089732e7" providerId="ADAL" clId="{B2570963-B9CB-47AD-A9FB-82DE2532D6AD}" dt="2020-11-15T11:05:14.558" v="568"/>
          <ac:inkMkLst>
            <pc:docMk/>
            <pc:sldMk cId="1414232668" sldId="292"/>
            <ac:inkMk id="40" creationId="{F4CCC583-EB52-44A3-867F-E8F0D6E7E1B7}"/>
          </ac:inkMkLst>
        </pc:inkChg>
        <pc:inkChg chg="mod">
          <ac:chgData name="Daniel Schwarz" userId="5bb35bb8-905a-4742-88d9-33d9089732e7" providerId="ADAL" clId="{B2570963-B9CB-47AD-A9FB-82DE2532D6AD}" dt="2020-11-15T11:05:14.558" v="568"/>
          <ac:inkMkLst>
            <pc:docMk/>
            <pc:sldMk cId="1414232668" sldId="292"/>
            <ac:inkMk id="41" creationId="{D5C6141A-ACAD-435C-BC79-9F0CF6C738FB}"/>
          </ac:inkMkLst>
        </pc:inkChg>
        <pc:inkChg chg="mod">
          <ac:chgData name="Daniel Schwarz" userId="5bb35bb8-905a-4742-88d9-33d9089732e7" providerId="ADAL" clId="{B2570963-B9CB-47AD-A9FB-82DE2532D6AD}" dt="2020-11-15T11:05:14.558" v="568"/>
          <ac:inkMkLst>
            <pc:docMk/>
            <pc:sldMk cId="1414232668" sldId="292"/>
            <ac:inkMk id="42" creationId="{CE43B86C-0D61-4DCC-BF35-869E7F422413}"/>
          </ac:inkMkLst>
        </pc:inkChg>
        <pc:inkChg chg="mod">
          <ac:chgData name="Daniel Schwarz" userId="5bb35bb8-905a-4742-88d9-33d9089732e7" providerId="ADAL" clId="{B2570963-B9CB-47AD-A9FB-82DE2532D6AD}" dt="2020-11-15T11:05:14.558" v="568"/>
          <ac:inkMkLst>
            <pc:docMk/>
            <pc:sldMk cId="1414232668" sldId="292"/>
            <ac:inkMk id="43" creationId="{B1387D11-1F96-47E0-A49C-57537DFB0D6B}"/>
          </ac:inkMkLst>
        </pc:inkChg>
        <pc:inkChg chg="mod">
          <ac:chgData name="Daniel Schwarz" userId="5bb35bb8-905a-4742-88d9-33d9089732e7" providerId="ADAL" clId="{B2570963-B9CB-47AD-A9FB-82DE2532D6AD}" dt="2020-11-15T11:05:14.558" v="568"/>
          <ac:inkMkLst>
            <pc:docMk/>
            <pc:sldMk cId="1414232668" sldId="292"/>
            <ac:inkMk id="44" creationId="{E65F3ACB-FBCA-414D-ABA0-DAAD42963830}"/>
          </ac:inkMkLst>
        </pc:inkChg>
        <pc:inkChg chg="mod">
          <ac:chgData name="Daniel Schwarz" userId="5bb35bb8-905a-4742-88d9-33d9089732e7" providerId="ADAL" clId="{B2570963-B9CB-47AD-A9FB-82DE2532D6AD}" dt="2020-11-15T11:05:14.558" v="568"/>
          <ac:inkMkLst>
            <pc:docMk/>
            <pc:sldMk cId="1414232668" sldId="292"/>
            <ac:inkMk id="45" creationId="{74687032-14D9-45CB-9578-E160C46E932C}"/>
          </ac:inkMkLst>
        </pc:inkChg>
        <pc:inkChg chg="mod">
          <ac:chgData name="Daniel Schwarz" userId="5bb35bb8-905a-4742-88d9-33d9089732e7" providerId="ADAL" clId="{B2570963-B9CB-47AD-A9FB-82DE2532D6AD}" dt="2020-11-15T11:05:14.558" v="568"/>
          <ac:inkMkLst>
            <pc:docMk/>
            <pc:sldMk cId="1414232668" sldId="292"/>
            <ac:inkMk id="46" creationId="{3BCBD0A6-8ECB-4B7B-AA9F-CF90CA088D48}"/>
          </ac:inkMkLst>
        </pc:inkChg>
        <pc:inkChg chg="mod">
          <ac:chgData name="Daniel Schwarz" userId="5bb35bb8-905a-4742-88d9-33d9089732e7" providerId="ADAL" clId="{B2570963-B9CB-47AD-A9FB-82DE2532D6AD}" dt="2020-11-15T11:05:14.558" v="568"/>
          <ac:inkMkLst>
            <pc:docMk/>
            <pc:sldMk cId="1414232668" sldId="292"/>
            <ac:inkMk id="47" creationId="{755273EF-8847-413B-9F28-18A47AF5C3AD}"/>
          </ac:inkMkLst>
        </pc:inkChg>
        <pc:inkChg chg="mod">
          <ac:chgData name="Daniel Schwarz" userId="5bb35bb8-905a-4742-88d9-33d9089732e7" providerId="ADAL" clId="{B2570963-B9CB-47AD-A9FB-82DE2532D6AD}" dt="2020-11-15T11:05:14.558" v="568"/>
          <ac:inkMkLst>
            <pc:docMk/>
            <pc:sldMk cId="1414232668" sldId="292"/>
            <ac:inkMk id="48" creationId="{19A6524A-03EC-484E-835C-EA737B3B2742}"/>
          </ac:inkMkLst>
        </pc:inkChg>
        <pc:inkChg chg="mod">
          <ac:chgData name="Daniel Schwarz" userId="5bb35bb8-905a-4742-88d9-33d9089732e7" providerId="ADAL" clId="{B2570963-B9CB-47AD-A9FB-82DE2532D6AD}" dt="2020-11-15T11:05:14.558" v="568"/>
          <ac:inkMkLst>
            <pc:docMk/>
            <pc:sldMk cId="1414232668" sldId="292"/>
            <ac:inkMk id="49" creationId="{99A3A195-E59A-464A-88E6-822CFF887A06}"/>
          </ac:inkMkLst>
        </pc:inkChg>
        <pc:inkChg chg="mod">
          <ac:chgData name="Daniel Schwarz" userId="5bb35bb8-905a-4742-88d9-33d9089732e7" providerId="ADAL" clId="{B2570963-B9CB-47AD-A9FB-82DE2532D6AD}" dt="2020-11-15T11:05:14.558" v="568"/>
          <ac:inkMkLst>
            <pc:docMk/>
            <pc:sldMk cId="1414232668" sldId="292"/>
            <ac:inkMk id="50" creationId="{C567AF24-4D48-493D-8676-414C3F805FDF}"/>
          </ac:inkMkLst>
        </pc:inkChg>
        <pc:inkChg chg="mod">
          <ac:chgData name="Daniel Schwarz" userId="5bb35bb8-905a-4742-88d9-33d9089732e7" providerId="ADAL" clId="{B2570963-B9CB-47AD-A9FB-82DE2532D6AD}" dt="2020-11-15T11:05:14.558" v="568"/>
          <ac:inkMkLst>
            <pc:docMk/>
            <pc:sldMk cId="1414232668" sldId="292"/>
            <ac:inkMk id="51" creationId="{70214748-CF11-4F69-B189-349E086A895B}"/>
          </ac:inkMkLst>
        </pc:inkChg>
        <pc:inkChg chg="mod">
          <ac:chgData name="Daniel Schwarz" userId="5bb35bb8-905a-4742-88d9-33d9089732e7" providerId="ADAL" clId="{B2570963-B9CB-47AD-A9FB-82DE2532D6AD}" dt="2020-11-15T11:05:14.558" v="568"/>
          <ac:inkMkLst>
            <pc:docMk/>
            <pc:sldMk cId="1414232668" sldId="292"/>
            <ac:inkMk id="52" creationId="{9A85F4C1-B603-476B-A6FB-171031FA2A2B}"/>
          </ac:inkMkLst>
        </pc:inkChg>
        <pc:inkChg chg="mod">
          <ac:chgData name="Daniel Schwarz" userId="5bb35bb8-905a-4742-88d9-33d9089732e7" providerId="ADAL" clId="{B2570963-B9CB-47AD-A9FB-82DE2532D6AD}" dt="2020-11-15T11:05:14.558" v="568"/>
          <ac:inkMkLst>
            <pc:docMk/>
            <pc:sldMk cId="1414232668" sldId="292"/>
            <ac:inkMk id="53" creationId="{C2242497-E893-4A68-B8BD-75D264BB5074}"/>
          </ac:inkMkLst>
        </pc:inkChg>
        <pc:inkChg chg="mod">
          <ac:chgData name="Daniel Schwarz" userId="5bb35bb8-905a-4742-88d9-33d9089732e7" providerId="ADAL" clId="{B2570963-B9CB-47AD-A9FB-82DE2532D6AD}" dt="2020-11-15T11:05:14.558" v="568"/>
          <ac:inkMkLst>
            <pc:docMk/>
            <pc:sldMk cId="1414232668" sldId="292"/>
            <ac:inkMk id="54" creationId="{2A368D05-1915-42D5-A595-D810AC30283C}"/>
          </ac:inkMkLst>
        </pc:inkChg>
        <pc:inkChg chg="mod">
          <ac:chgData name="Daniel Schwarz" userId="5bb35bb8-905a-4742-88d9-33d9089732e7" providerId="ADAL" clId="{B2570963-B9CB-47AD-A9FB-82DE2532D6AD}" dt="2020-11-15T11:05:14.558" v="568"/>
          <ac:inkMkLst>
            <pc:docMk/>
            <pc:sldMk cId="1414232668" sldId="292"/>
            <ac:inkMk id="55" creationId="{510EA374-3431-439B-8F69-670E7A0F1940}"/>
          </ac:inkMkLst>
        </pc:inkChg>
        <pc:inkChg chg="mod">
          <ac:chgData name="Daniel Schwarz" userId="5bb35bb8-905a-4742-88d9-33d9089732e7" providerId="ADAL" clId="{B2570963-B9CB-47AD-A9FB-82DE2532D6AD}" dt="2020-11-15T11:05:14.558" v="568"/>
          <ac:inkMkLst>
            <pc:docMk/>
            <pc:sldMk cId="1414232668" sldId="292"/>
            <ac:inkMk id="56" creationId="{6B50979B-3A89-497C-8C1F-8723782211D7}"/>
          </ac:inkMkLst>
        </pc:inkChg>
        <pc:inkChg chg="mod">
          <ac:chgData name="Daniel Schwarz" userId="5bb35bb8-905a-4742-88d9-33d9089732e7" providerId="ADAL" clId="{B2570963-B9CB-47AD-A9FB-82DE2532D6AD}" dt="2020-11-15T11:05:14.558" v="568"/>
          <ac:inkMkLst>
            <pc:docMk/>
            <pc:sldMk cId="1414232668" sldId="292"/>
            <ac:inkMk id="57" creationId="{DB7A9F7F-9F6D-40FA-9C54-E1C966EDFA59}"/>
          </ac:inkMkLst>
        </pc:inkChg>
        <pc:inkChg chg="mod">
          <ac:chgData name="Daniel Schwarz" userId="5bb35bb8-905a-4742-88d9-33d9089732e7" providerId="ADAL" clId="{B2570963-B9CB-47AD-A9FB-82DE2532D6AD}" dt="2020-11-15T11:05:14.558" v="568"/>
          <ac:inkMkLst>
            <pc:docMk/>
            <pc:sldMk cId="1414232668" sldId="292"/>
            <ac:inkMk id="59" creationId="{0886A297-FAB6-402A-A6ED-F7DBEB554143}"/>
          </ac:inkMkLst>
        </pc:inkChg>
        <pc:inkChg chg="mod">
          <ac:chgData name="Daniel Schwarz" userId="5bb35bb8-905a-4742-88d9-33d9089732e7" providerId="ADAL" clId="{B2570963-B9CB-47AD-A9FB-82DE2532D6AD}" dt="2020-11-15T11:05:14.558" v="568"/>
          <ac:inkMkLst>
            <pc:docMk/>
            <pc:sldMk cId="1414232668" sldId="292"/>
            <ac:inkMk id="60" creationId="{F58DF06F-603C-4C26-BD5F-C7B9F129CDB8}"/>
          </ac:inkMkLst>
        </pc:inkChg>
        <pc:inkChg chg="mod">
          <ac:chgData name="Daniel Schwarz" userId="5bb35bb8-905a-4742-88d9-33d9089732e7" providerId="ADAL" clId="{B2570963-B9CB-47AD-A9FB-82DE2532D6AD}" dt="2020-11-15T11:05:14.558" v="568"/>
          <ac:inkMkLst>
            <pc:docMk/>
            <pc:sldMk cId="1414232668" sldId="292"/>
            <ac:inkMk id="61" creationId="{42B0B277-C5C3-495B-9503-CFF304C64509}"/>
          </ac:inkMkLst>
        </pc:inkChg>
        <pc:inkChg chg="mod">
          <ac:chgData name="Daniel Schwarz" userId="5bb35bb8-905a-4742-88d9-33d9089732e7" providerId="ADAL" clId="{B2570963-B9CB-47AD-A9FB-82DE2532D6AD}" dt="2020-11-15T11:05:14.558" v="568"/>
          <ac:inkMkLst>
            <pc:docMk/>
            <pc:sldMk cId="1414232668" sldId="292"/>
            <ac:inkMk id="63" creationId="{B80574E7-0473-4411-84A7-73FC83DAA74F}"/>
          </ac:inkMkLst>
        </pc:inkChg>
        <pc:inkChg chg="mod">
          <ac:chgData name="Daniel Schwarz" userId="5bb35bb8-905a-4742-88d9-33d9089732e7" providerId="ADAL" clId="{B2570963-B9CB-47AD-A9FB-82DE2532D6AD}" dt="2020-11-15T11:05:14.558" v="568"/>
          <ac:inkMkLst>
            <pc:docMk/>
            <pc:sldMk cId="1414232668" sldId="292"/>
            <ac:inkMk id="64" creationId="{9BDEF65E-11F1-493C-ACC6-4AAFF5FCB829}"/>
          </ac:inkMkLst>
        </pc:inkChg>
        <pc:inkChg chg="mod">
          <ac:chgData name="Daniel Schwarz" userId="5bb35bb8-905a-4742-88d9-33d9089732e7" providerId="ADAL" clId="{B2570963-B9CB-47AD-A9FB-82DE2532D6AD}" dt="2020-11-15T11:05:14.558" v="568"/>
          <ac:inkMkLst>
            <pc:docMk/>
            <pc:sldMk cId="1414232668" sldId="292"/>
            <ac:inkMk id="65" creationId="{D1A6B10A-C040-469E-BD76-CB25B22FF722}"/>
          </ac:inkMkLst>
        </pc:inkChg>
        <pc:inkChg chg="mod">
          <ac:chgData name="Daniel Schwarz" userId="5bb35bb8-905a-4742-88d9-33d9089732e7" providerId="ADAL" clId="{B2570963-B9CB-47AD-A9FB-82DE2532D6AD}" dt="2020-11-15T11:05:14.558" v="568"/>
          <ac:inkMkLst>
            <pc:docMk/>
            <pc:sldMk cId="1414232668" sldId="292"/>
            <ac:inkMk id="66" creationId="{90A010BE-3F4A-4A47-986B-D73A7F53C209}"/>
          </ac:inkMkLst>
        </pc:inkChg>
        <pc:inkChg chg="mod">
          <ac:chgData name="Daniel Schwarz" userId="5bb35bb8-905a-4742-88d9-33d9089732e7" providerId="ADAL" clId="{B2570963-B9CB-47AD-A9FB-82DE2532D6AD}" dt="2020-11-15T11:05:14.558" v="568"/>
          <ac:inkMkLst>
            <pc:docMk/>
            <pc:sldMk cId="1414232668" sldId="292"/>
            <ac:inkMk id="67" creationId="{C842EF5C-6779-4BE8-960A-94DD22480300}"/>
          </ac:inkMkLst>
        </pc:inkChg>
        <pc:inkChg chg="mod">
          <ac:chgData name="Daniel Schwarz" userId="5bb35bb8-905a-4742-88d9-33d9089732e7" providerId="ADAL" clId="{B2570963-B9CB-47AD-A9FB-82DE2532D6AD}" dt="2020-11-15T11:05:14.558" v="568"/>
          <ac:inkMkLst>
            <pc:docMk/>
            <pc:sldMk cId="1414232668" sldId="292"/>
            <ac:inkMk id="68" creationId="{20F31B5C-F2E2-4D5A-8AA1-FA276F3AFE81}"/>
          </ac:inkMkLst>
        </pc:inkChg>
        <pc:inkChg chg="mod">
          <ac:chgData name="Daniel Schwarz" userId="5bb35bb8-905a-4742-88d9-33d9089732e7" providerId="ADAL" clId="{B2570963-B9CB-47AD-A9FB-82DE2532D6AD}" dt="2020-11-15T11:05:14.558" v="568"/>
          <ac:inkMkLst>
            <pc:docMk/>
            <pc:sldMk cId="1414232668" sldId="292"/>
            <ac:inkMk id="69" creationId="{3F335F98-69C3-4AB4-ADDD-D07B9B2A9D77}"/>
          </ac:inkMkLst>
        </pc:inkChg>
        <pc:inkChg chg="mod">
          <ac:chgData name="Daniel Schwarz" userId="5bb35bb8-905a-4742-88d9-33d9089732e7" providerId="ADAL" clId="{B2570963-B9CB-47AD-A9FB-82DE2532D6AD}" dt="2020-11-15T11:05:14.558" v="568"/>
          <ac:inkMkLst>
            <pc:docMk/>
            <pc:sldMk cId="1414232668" sldId="292"/>
            <ac:inkMk id="70" creationId="{360DA47C-2A9C-4FA3-BBC2-E5BDAA39F8E8}"/>
          </ac:inkMkLst>
        </pc:inkChg>
        <pc:inkChg chg="mod">
          <ac:chgData name="Daniel Schwarz" userId="5bb35bb8-905a-4742-88d9-33d9089732e7" providerId="ADAL" clId="{B2570963-B9CB-47AD-A9FB-82DE2532D6AD}" dt="2020-11-15T11:05:14.558" v="568"/>
          <ac:inkMkLst>
            <pc:docMk/>
            <pc:sldMk cId="1414232668" sldId="292"/>
            <ac:inkMk id="71" creationId="{FF14C6F6-1DD1-4038-9BC0-1CF238F09CB0}"/>
          </ac:inkMkLst>
        </pc:inkChg>
        <pc:inkChg chg="mod">
          <ac:chgData name="Daniel Schwarz" userId="5bb35bb8-905a-4742-88d9-33d9089732e7" providerId="ADAL" clId="{B2570963-B9CB-47AD-A9FB-82DE2532D6AD}" dt="2020-11-15T11:05:14.558" v="568"/>
          <ac:inkMkLst>
            <pc:docMk/>
            <pc:sldMk cId="1414232668" sldId="292"/>
            <ac:inkMk id="72" creationId="{E4FAFE02-B4BE-4341-ADB1-A67E9756BA4B}"/>
          </ac:inkMkLst>
        </pc:inkChg>
        <pc:inkChg chg="mod">
          <ac:chgData name="Daniel Schwarz" userId="5bb35bb8-905a-4742-88d9-33d9089732e7" providerId="ADAL" clId="{B2570963-B9CB-47AD-A9FB-82DE2532D6AD}" dt="2020-11-15T11:05:14.558" v="568"/>
          <ac:inkMkLst>
            <pc:docMk/>
            <pc:sldMk cId="1414232668" sldId="292"/>
            <ac:inkMk id="73" creationId="{457FE22A-D372-4830-AAEA-76A16ABAE858}"/>
          </ac:inkMkLst>
        </pc:inkChg>
      </pc:sldChg>
      <pc:sldChg chg="del">
        <pc:chgData name="Daniel Schwarz" userId="5bb35bb8-905a-4742-88d9-33d9089732e7" providerId="ADAL" clId="{B2570963-B9CB-47AD-A9FB-82DE2532D6AD}" dt="2020-11-15T14:50:38.667" v="3006" actId="47"/>
        <pc:sldMkLst>
          <pc:docMk/>
          <pc:sldMk cId="1327118210" sldId="296"/>
        </pc:sldMkLst>
      </pc:sldChg>
      <pc:sldChg chg="addSp delSp modSp mod">
        <pc:chgData name="Daniel Schwarz" userId="5bb35bb8-905a-4742-88d9-33d9089732e7" providerId="ADAL" clId="{B2570963-B9CB-47AD-A9FB-82DE2532D6AD}" dt="2020-11-15T11:05:54.892" v="639" actId="1038"/>
        <pc:sldMkLst>
          <pc:docMk/>
          <pc:sldMk cId="2711963194" sldId="297"/>
        </pc:sldMkLst>
        <pc:grpChg chg="del">
          <ac:chgData name="Daniel Schwarz" userId="5bb35bb8-905a-4742-88d9-33d9089732e7" providerId="ADAL" clId="{B2570963-B9CB-47AD-A9FB-82DE2532D6AD}" dt="2020-11-15T11:05:41.262" v="571" actId="478"/>
          <ac:grpSpMkLst>
            <pc:docMk/>
            <pc:sldMk cId="2711963194" sldId="297"/>
            <ac:grpSpMk id="14" creationId="{FC3F861A-9716-4884-930B-E066F67811E2}"/>
          </ac:grpSpMkLst>
        </pc:grpChg>
        <pc:grpChg chg="add mod">
          <ac:chgData name="Daniel Schwarz" userId="5bb35bb8-905a-4742-88d9-33d9089732e7" providerId="ADAL" clId="{B2570963-B9CB-47AD-A9FB-82DE2532D6AD}" dt="2020-11-15T11:05:54.892" v="639" actId="1038"/>
          <ac:grpSpMkLst>
            <pc:docMk/>
            <pc:sldMk cId="2711963194" sldId="297"/>
            <ac:grpSpMk id="106" creationId="{53F468E2-00C7-49D5-80C0-E6EDD166120A}"/>
          </ac:grpSpMkLst>
        </pc:grpChg>
        <pc:grpChg chg="mod">
          <ac:chgData name="Daniel Schwarz" userId="5bb35bb8-905a-4742-88d9-33d9089732e7" providerId="ADAL" clId="{B2570963-B9CB-47AD-A9FB-82DE2532D6AD}" dt="2020-11-15T11:05:43.239" v="572"/>
          <ac:grpSpMkLst>
            <pc:docMk/>
            <pc:sldMk cId="2711963194" sldId="297"/>
            <ac:grpSpMk id="111" creationId="{FA4C2CF3-FD2E-4090-8D76-8B24B5F5C953}"/>
          </ac:grpSpMkLst>
        </pc:grpChg>
        <pc:grpChg chg="mod">
          <ac:chgData name="Daniel Schwarz" userId="5bb35bb8-905a-4742-88d9-33d9089732e7" providerId="ADAL" clId="{B2570963-B9CB-47AD-A9FB-82DE2532D6AD}" dt="2020-11-15T11:05:43.239" v="572"/>
          <ac:grpSpMkLst>
            <pc:docMk/>
            <pc:sldMk cId="2711963194" sldId="297"/>
            <ac:grpSpMk id="118" creationId="{2326B9BE-AA6F-4634-8B12-CAA4684976DA}"/>
          </ac:grpSpMkLst>
        </pc:grpChg>
        <pc:grpChg chg="mod">
          <ac:chgData name="Daniel Schwarz" userId="5bb35bb8-905a-4742-88d9-33d9089732e7" providerId="ADAL" clId="{B2570963-B9CB-47AD-A9FB-82DE2532D6AD}" dt="2020-11-15T11:05:43.239" v="572"/>
          <ac:grpSpMkLst>
            <pc:docMk/>
            <pc:sldMk cId="2711963194" sldId="297"/>
            <ac:grpSpMk id="134" creationId="{64AF4EDE-587A-45EB-83CB-9E8430F791A7}"/>
          </ac:grpSpMkLst>
        </pc:grpChg>
        <pc:grpChg chg="mod">
          <ac:chgData name="Daniel Schwarz" userId="5bb35bb8-905a-4742-88d9-33d9089732e7" providerId="ADAL" clId="{B2570963-B9CB-47AD-A9FB-82DE2532D6AD}" dt="2020-11-15T11:05:43.239" v="572"/>
          <ac:grpSpMkLst>
            <pc:docMk/>
            <pc:sldMk cId="2711963194" sldId="297"/>
            <ac:grpSpMk id="145" creationId="{405B8EBE-1338-43A4-AB13-60A0D964B24A}"/>
          </ac:grpSpMkLst>
        </pc:grpChg>
        <pc:grpChg chg="mod">
          <ac:chgData name="Daniel Schwarz" userId="5bb35bb8-905a-4742-88d9-33d9089732e7" providerId="ADAL" clId="{B2570963-B9CB-47AD-A9FB-82DE2532D6AD}" dt="2020-11-15T11:05:43.239" v="572"/>
          <ac:grpSpMkLst>
            <pc:docMk/>
            <pc:sldMk cId="2711963194" sldId="297"/>
            <ac:grpSpMk id="148" creationId="{AE3B4CB7-ED12-4F45-8CBD-75183F270376}"/>
          </ac:grpSpMkLst>
        </pc:grpChg>
        <pc:grpChg chg="add mod">
          <ac:chgData name="Daniel Schwarz" userId="5bb35bb8-905a-4742-88d9-33d9089732e7" providerId="ADAL" clId="{B2570963-B9CB-47AD-A9FB-82DE2532D6AD}" dt="2020-11-15T11:05:54.892" v="639" actId="1038"/>
          <ac:grpSpMkLst>
            <pc:docMk/>
            <pc:sldMk cId="2711963194" sldId="297"/>
            <ac:grpSpMk id="167" creationId="{59FED082-87CE-4D27-8DB7-02E86D934BA6}"/>
          </ac:grpSpMkLst>
        </pc:grpChg>
        <pc:grpChg chg="mod">
          <ac:chgData name="Daniel Schwarz" userId="5bb35bb8-905a-4742-88d9-33d9089732e7" providerId="ADAL" clId="{B2570963-B9CB-47AD-A9FB-82DE2532D6AD}" dt="2020-11-15T11:05:43.239" v="572"/>
          <ac:grpSpMkLst>
            <pc:docMk/>
            <pc:sldMk cId="2711963194" sldId="297"/>
            <ac:grpSpMk id="171" creationId="{B4EC2E44-A4E1-4F54-8D8E-3F73BDB20A80}"/>
          </ac:grpSpMkLst>
        </pc:grpChg>
        <pc:picChg chg="del">
          <ac:chgData name="Daniel Schwarz" userId="5bb35bb8-905a-4742-88d9-33d9089732e7" providerId="ADAL" clId="{B2570963-B9CB-47AD-A9FB-82DE2532D6AD}" dt="2020-11-15T11:05:34.560" v="570" actId="478"/>
          <ac:picMkLst>
            <pc:docMk/>
            <pc:sldMk cId="2711963194" sldId="297"/>
            <ac:picMk id="4" creationId="{C4067D5C-4EAB-4F8E-A44A-FAC072757EE9}"/>
          </ac:picMkLst>
        </pc:picChg>
        <pc:inkChg chg="del">
          <ac:chgData name="Daniel Schwarz" userId="5bb35bb8-905a-4742-88d9-33d9089732e7" providerId="ADAL" clId="{B2570963-B9CB-47AD-A9FB-82DE2532D6AD}" dt="2020-11-15T11:05:41.262" v="571" actId="478"/>
          <ac:inkMkLst>
            <pc:docMk/>
            <pc:sldMk cId="2711963194" sldId="297"/>
            <ac:inkMk id="5" creationId="{C88CF3E6-ED3D-4965-B187-3815EFA7FDFF}"/>
          </ac:inkMkLst>
        </pc:inkChg>
        <pc:inkChg chg="del">
          <ac:chgData name="Daniel Schwarz" userId="5bb35bb8-905a-4742-88d9-33d9089732e7" providerId="ADAL" clId="{B2570963-B9CB-47AD-A9FB-82DE2532D6AD}" dt="2020-11-15T11:05:41.262" v="571" actId="478"/>
          <ac:inkMkLst>
            <pc:docMk/>
            <pc:sldMk cId="2711963194" sldId="297"/>
            <ac:inkMk id="6" creationId="{F3C4D9BE-996E-453E-B3F1-8BB50F7D193B}"/>
          </ac:inkMkLst>
        </pc:inkChg>
        <pc:inkChg chg="del">
          <ac:chgData name="Daniel Schwarz" userId="5bb35bb8-905a-4742-88d9-33d9089732e7" providerId="ADAL" clId="{B2570963-B9CB-47AD-A9FB-82DE2532D6AD}" dt="2020-11-15T11:05:41.262" v="571" actId="478"/>
          <ac:inkMkLst>
            <pc:docMk/>
            <pc:sldMk cId="2711963194" sldId="297"/>
            <ac:inkMk id="7" creationId="{1BF0C5FE-E01B-4F3A-9036-4C821DC8AC96}"/>
          </ac:inkMkLst>
        </pc:inkChg>
        <pc:inkChg chg="mod">
          <ac:chgData name="Daniel Schwarz" userId="5bb35bb8-905a-4742-88d9-33d9089732e7" providerId="ADAL" clId="{B2570963-B9CB-47AD-A9FB-82DE2532D6AD}" dt="2020-11-15T11:05:43.239" v="572"/>
          <ac:inkMkLst>
            <pc:docMk/>
            <pc:sldMk cId="2711963194" sldId="297"/>
            <ac:inkMk id="125" creationId="{53EA16D7-4D44-493C-A6D7-3C81D991DBD8}"/>
          </ac:inkMkLst>
        </pc:inkChg>
        <pc:inkChg chg="mod">
          <ac:chgData name="Daniel Schwarz" userId="5bb35bb8-905a-4742-88d9-33d9089732e7" providerId="ADAL" clId="{B2570963-B9CB-47AD-A9FB-82DE2532D6AD}" dt="2020-11-15T11:05:43.239" v="572"/>
          <ac:inkMkLst>
            <pc:docMk/>
            <pc:sldMk cId="2711963194" sldId="297"/>
            <ac:inkMk id="132" creationId="{62DADD6C-4471-4672-9994-BCA95C645205}"/>
          </ac:inkMkLst>
        </pc:inkChg>
        <pc:inkChg chg="mod">
          <ac:chgData name="Daniel Schwarz" userId="5bb35bb8-905a-4742-88d9-33d9089732e7" providerId="ADAL" clId="{B2570963-B9CB-47AD-A9FB-82DE2532D6AD}" dt="2020-11-15T11:05:43.239" v="572"/>
          <ac:inkMkLst>
            <pc:docMk/>
            <pc:sldMk cId="2711963194" sldId="297"/>
            <ac:inkMk id="133" creationId="{BC572D41-5E48-47B8-AF23-AA6C5DC1DE93}"/>
          </ac:inkMkLst>
        </pc:inkChg>
        <pc:inkChg chg="mod">
          <ac:chgData name="Daniel Schwarz" userId="5bb35bb8-905a-4742-88d9-33d9089732e7" providerId="ADAL" clId="{B2570963-B9CB-47AD-A9FB-82DE2532D6AD}" dt="2020-11-15T11:05:43.239" v="572"/>
          <ac:inkMkLst>
            <pc:docMk/>
            <pc:sldMk cId="2711963194" sldId="297"/>
            <ac:inkMk id="146" creationId="{60C393D0-B4AD-4027-9A0A-7B40F7A6D149}"/>
          </ac:inkMkLst>
        </pc:inkChg>
        <pc:inkChg chg="mod">
          <ac:chgData name="Daniel Schwarz" userId="5bb35bb8-905a-4742-88d9-33d9089732e7" providerId="ADAL" clId="{B2570963-B9CB-47AD-A9FB-82DE2532D6AD}" dt="2020-11-15T11:05:43.239" v="572"/>
          <ac:inkMkLst>
            <pc:docMk/>
            <pc:sldMk cId="2711963194" sldId="297"/>
            <ac:inkMk id="147" creationId="{FBFD334D-254F-4D20-B436-B81C1B3A11D8}"/>
          </ac:inkMkLst>
        </pc:inkChg>
        <pc:inkChg chg="mod">
          <ac:chgData name="Daniel Schwarz" userId="5bb35bb8-905a-4742-88d9-33d9089732e7" providerId="ADAL" clId="{B2570963-B9CB-47AD-A9FB-82DE2532D6AD}" dt="2020-11-15T11:05:43.239" v="572"/>
          <ac:inkMkLst>
            <pc:docMk/>
            <pc:sldMk cId="2711963194" sldId="297"/>
            <ac:inkMk id="149" creationId="{ED6F59A9-12A3-458D-A4EA-D13FC851854D}"/>
          </ac:inkMkLst>
        </pc:inkChg>
        <pc:inkChg chg="mod">
          <ac:chgData name="Daniel Schwarz" userId="5bb35bb8-905a-4742-88d9-33d9089732e7" providerId="ADAL" clId="{B2570963-B9CB-47AD-A9FB-82DE2532D6AD}" dt="2020-11-15T11:05:43.239" v="572"/>
          <ac:inkMkLst>
            <pc:docMk/>
            <pc:sldMk cId="2711963194" sldId="297"/>
            <ac:inkMk id="150" creationId="{9184C72A-7BF9-47F8-BEA5-461C11298659}"/>
          </ac:inkMkLst>
        </pc:inkChg>
        <pc:inkChg chg="mod">
          <ac:chgData name="Daniel Schwarz" userId="5bb35bb8-905a-4742-88d9-33d9089732e7" providerId="ADAL" clId="{B2570963-B9CB-47AD-A9FB-82DE2532D6AD}" dt="2020-11-15T11:05:43.239" v="572"/>
          <ac:inkMkLst>
            <pc:docMk/>
            <pc:sldMk cId="2711963194" sldId="297"/>
            <ac:inkMk id="151" creationId="{661877FF-F90C-49E5-B475-7E3DDF9B5964}"/>
          </ac:inkMkLst>
        </pc:inkChg>
        <pc:inkChg chg="mod">
          <ac:chgData name="Daniel Schwarz" userId="5bb35bb8-905a-4742-88d9-33d9089732e7" providerId="ADAL" clId="{B2570963-B9CB-47AD-A9FB-82DE2532D6AD}" dt="2020-11-15T11:05:43.239" v="572"/>
          <ac:inkMkLst>
            <pc:docMk/>
            <pc:sldMk cId="2711963194" sldId="297"/>
            <ac:inkMk id="152" creationId="{D18DA2FC-F326-4B47-894A-E2CF32B054A2}"/>
          </ac:inkMkLst>
        </pc:inkChg>
        <pc:inkChg chg="mod">
          <ac:chgData name="Daniel Schwarz" userId="5bb35bb8-905a-4742-88d9-33d9089732e7" providerId="ADAL" clId="{B2570963-B9CB-47AD-A9FB-82DE2532D6AD}" dt="2020-11-15T11:05:43.239" v="572"/>
          <ac:inkMkLst>
            <pc:docMk/>
            <pc:sldMk cId="2711963194" sldId="297"/>
            <ac:inkMk id="153" creationId="{58476E17-3750-451B-B863-FB87891C7EDC}"/>
          </ac:inkMkLst>
        </pc:inkChg>
        <pc:inkChg chg="mod">
          <ac:chgData name="Daniel Schwarz" userId="5bb35bb8-905a-4742-88d9-33d9089732e7" providerId="ADAL" clId="{B2570963-B9CB-47AD-A9FB-82DE2532D6AD}" dt="2020-11-15T11:05:43.239" v="572"/>
          <ac:inkMkLst>
            <pc:docMk/>
            <pc:sldMk cId="2711963194" sldId="297"/>
            <ac:inkMk id="154" creationId="{5EED3F93-5E58-41AB-A05F-20936870D23D}"/>
          </ac:inkMkLst>
        </pc:inkChg>
        <pc:inkChg chg="mod">
          <ac:chgData name="Daniel Schwarz" userId="5bb35bb8-905a-4742-88d9-33d9089732e7" providerId="ADAL" clId="{B2570963-B9CB-47AD-A9FB-82DE2532D6AD}" dt="2020-11-15T11:05:43.239" v="572"/>
          <ac:inkMkLst>
            <pc:docMk/>
            <pc:sldMk cId="2711963194" sldId="297"/>
            <ac:inkMk id="155" creationId="{27F71863-6502-4E3B-B46D-87FCFE1A728B}"/>
          </ac:inkMkLst>
        </pc:inkChg>
        <pc:inkChg chg="mod">
          <ac:chgData name="Daniel Schwarz" userId="5bb35bb8-905a-4742-88d9-33d9089732e7" providerId="ADAL" clId="{B2570963-B9CB-47AD-A9FB-82DE2532D6AD}" dt="2020-11-15T11:05:43.239" v="572"/>
          <ac:inkMkLst>
            <pc:docMk/>
            <pc:sldMk cId="2711963194" sldId="297"/>
            <ac:inkMk id="156" creationId="{CD1D3EA7-2763-45F2-B222-C502C95E7E90}"/>
          </ac:inkMkLst>
        </pc:inkChg>
        <pc:inkChg chg="mod">
          <ac:chgData name="Daniel Schwarz" userId="5bb35bb8-905a-4742-88d9-33d9089732e7" providerId="ADAL" clId="{B2570963-B9CB-47AD-A9FB-82DE2532D6AD}" dt="2020-11-15T11:05:43.239" v="572"/>
          <ac:inkMkLst>
            <pc:docMk/>
            <pc:sldMk cId="2711963194" sldId="297"/>
            <ac:inkMk id="157" creationId="{6D2DB5AA-E8C0-42A0-922D-D8045FD0FD04}"/>
          </ac:inkMkLst>
        </pc:inkChg>
        <pc:inkChg chg="mod">
          <ac:chgData name="Daniel Schwarz" userId="5bb35bb8-905a-4742-88d9-33d9089732e7" providerId="ADAL" clId="{B2570963-B9CB-47AD-A9FB-82DE2532D6AD}" dt="2020-11-15T11:05:43.239" v="572"/>
          <ac:inkMkLst>
            <pc:docMk/>
            <pc:sldMk cId="2711963194" sldId="297"/>
            <ac:inkMk id="158" creationId="{0E637CCC-DBF7-4141-9508-BEB664832574}"/>
          </ac:inkMkLst>
        </pc:inkChg>
        <pc:inkChg chg="mod">
          <ac:chgData name="Daniel Schwarz" userId="5bb35bb8-905a-4742-88d9-33d9089732e7" providerId="ADAL" clId="{B2570963-B9CB-47AD-A9FB-82DE2532D6AD}" dt="2020-11-15T11:05:43.239" v="572"/>
          <ac:inkMkLst>
            <pc:docMk/>
            <pc:sldMk cId="2711963194" sldId="297"/>
            <ac:inkMk id="159" creationId="{CFC43F74-2987-4F4A-A3CD-5DD5C9635CAA}"/>
          </ac:inkMkLst>
        </pc:inkChg>
        <pc:inkChg chg="mod">
          <ac:chgData name="Daniel Schwarz" userId="5bb35bb8-905a-4742-88d9-33d9089732e7" providerId="ADAL" clId="{B2570963-B9CB-47AD-A9FB-82DE2532D6AD}" dt="2020-11-15T11:05:43.239" v="572"/>
          <ac:inkMkLst>
            <pc:docMk/>
            <pc:sldMk cId="2711963194" sldId="297"/>
            <ac:inkMk id="160" creationId="{FA6FF7F0-248F-44A6-906A-A96A1726963C}"/>
          </ac:inkMkLst>
        </pc:inkChg>
        <pc:inkChg chg="mod">
          <ac:chgData name="Daniel Schwarz" userId="5bb35bb8-905a-4742-88d9-33d9089732e7" providerId="ADAL" clId="{B2570963-B9CB-47AD-A9FB-82DE2532D6AD}" dt="2020-11-15T11:05:43.239" v="572"/>
          <ac:inkMkLst>
            <pc:docMk/>
            <pc:sldMk cId="2711963194" sldId="297"/>
            <ac:inkMk id="161" creationId="{279E8249-23E1-41F3-A36C-B1E9A77A21FE}"/>
          </ac:inkMkLst>
        </pc:inkChg>
        <pc:inkChg chg="mod">
          <ac:chgData name="Daniel Schwarz" userId="5bb35bb8-905a-4742-88d9-33d9089732e7" providerId="ADAL" clId="{B2570963-B9CB-47AD-A9FB-82DE2532D6AD}" dt="2020-11-15T11:05:43.239" v="572"/>
          <ac:inkMkLst>
            <pc:docMk/>
            <pc:sldMk cId="2711963194" sldId="297"/>
            <ac:inkMk id="162" creationId="{EF4B04FF-6EC3-4BE3-A839-37FE93C6C589}"/>
          </ac:inkMkLst>
        </pc:inkChg>
        <pc:inkChg chg="mod">
          <ac:chgData name="Daniel Schwarz" userId="5bb35bb8-905a-4742-88d9-33d9089732e7" providerId="ADAL" clId="{B2570963-B9CB-47AD-A9FB-82DE2532D6AD}" dt="2020-11-15T11:05:43.239" v="572"/>
          <ac:inkMkLst>
            <pc:docMk/>
            <pc:sldMk cId="2711963194" sldId="297"/>
            <ac:inkMk id="163" creationId="{97B51AE0-2235-449D-B480-3B4973646DB8}"/>
          </ac:inkMkLst>
        </pc:inkChg>
        <pc:inkChg chg="mod">
          <ac:chgData name="Daniel Schwarz" userId="5bb35bb8-905a-4742-88d9-33d9089732e7" providerId="ADAL" clId="{B2570963-B9CB-47AD-A9FB-82DE2532D6AD}" dt="2020-11-15T11:05:43.239" v="572"/>
          <ac:inkMkLst>
            <pc:docMk/>
            <pc:sldMk cId="2711963194" sldId="297"/>
            <ac:inkMk id="164" creationId="{97692965-214F-4886-9BEE-97D862EF552B}"/>
          </ac:inkMkLst>
        </pc:inkChg>
        <pc:inkChg chg="mod">
          <ac:chgData name="Daniel Schwarz" userId="5bb35bb8-905a-4742-88d9-33d9089732e7" providerId="ADAL" clId="{B2570963-B9CB-47AD-A9FB-82DE2532D6AD}" dt="2020-11-15T11:05:43.239" v="572"/>
          <ac:inkMkLst>
            <pc:docMk/>
            <pc:sldMk cId="2711963194" sldId="297"/>
            <ac:inkMk id="165" creationId="{F8B3D519-785E-4E8F-88DD-B8884E8AE402}"/>
          </ac:inkMkLst>
        </pc:inkChg>
        <pc:inkChg chg="mod">
          <ac:chgData name="Daniel Schwarz" userId="5bb35bb8-905a-4742-88d9-33d9089732e7" providerId="ADAL" clId="{B2570963-B9CB-47AD-A9FB-82DE2532D6AD}" dt="2020-11-15T11:05:43.239" v="572"/>
          <ac:inkMkLst>
            <pc:docMk/>
            <pc:sldMk cId="2711963194" sldId="297"/>
            <ac:inkMk id="166" creationId="{5640A782-328F-46D5-B327-BDB41DFFF5C8}"/>
          </ac:inkMkLst>
        </pc:inkChg>
        <pc:inkChg chg="mod">
          <ac:chgData name="Daniel Schwarz" userId="5bb35bb8-905a-4742-88d9-33d9089732e7" providerId="ADAL" clId="{B2570963-B9CB-47AD-A9FB-82DE2532D6AD}" dt="2020-11-15T11:05:43.239" v="572"/>
          <ac:inkMkLst>
            <pc:docMk/>
            <pc:sldMk cId="2711963194" sldId="297"/>
            <ac:inkMk id="168" creationId="{5D161E45-D8AB-42DE-8B4C-082550AE0624}"/>
          </ac:inkMkLst>
        </pc:inkChg>
        <pc:inkChg chg="mod">
          <ac:chgData name="Daniel Schwarz" userId="5bb35bb8-905a-4742-88d9-33d9089732e7" providerId="ADAL" clId="{B2570963-B9CB-47AD-A9FB-82DE2532D6AD}" dt="2020-11-15T11:05:43.239" v="572"/>
          <ac:inkMkLst>
            <pc:docMk/>
            <pc:sldMk cId="2711963194" sldId="297"/>
            <ac:inkMk id="169" creationId="{9489E6AB-772F-4C8D-995C-E6FF1FD89503}"/>
          </ac:inkMkLst>
        </pc:inkChg>
        <pc:inkChg chg="mod">
          <ac:chgData name="Daniel Schwarz" userId="5bb35bb8-905a-4742-88d9-33d9089732e7" providerId="ADAL" clId="{B2570963-B9CB-47AD-A9FB-82DE2532D6AD}" dt="2020-11-15T11:05:43.239" v="572"/>
          <ac:inkMkLst>
            <pc:docMk/>
            <pc:sldMk cId="2711963194" sldId="297"/>
            <ac:inkMk id="170" creationId="{9340E8DA-BBDF-49FB-B552-42B8FC3360EE}"/>
          </ac:inkMkLst>
        </pc:inkChg>
        <pc:inkChg chg="mod">
          <ac:chgData name="Daniel Schwarz" userId="5bb35bb8-905a-4742-88d9-33d9089732e7" providerId="ADAL" clId="{B2570963-B9CB-47AD-A9FB-82DE2532D6AD}" dt="2020-11-15T11:05:43.239" v="572"/>
          <ac:inkMkLst>
            <pc:docMk/>
            <pc:sldMk cId="2711963194" sldId="297"/>
            <ac:inkMk id="172" creationId="{598FC27A-8640-47D6-8F0D-25416AE67F4F}"/>
          </ac:inkMkLst>
        </pc:inkChg>
        <pc:inkChg chg="mod">
          <ac:chgData name="Daniel Schwarz" userId="5bb35bb8-905a-4742-88d9-33d9089732e7" providerId="ADAL" clId="{B2570963-B9CB-47AD-A9FB-82DE2532D6AD}" dt="2020-11-15T11:05:43.239" v="572"/>
          <ac:inkMkLst>
            <pc:docMk/>
            <pc:sldMk cId="2711963194" sldId="297"/>
            <ac:inkMk id="173" creationId="{64539488-A7E0-4ADB-BA16-E09D9C6E183C}"/>
          </ac:inkMkLst>
        </pc:inkChg>
        <pc:inkChg chg="mod">
          <ac:chgData name="Daniel Schwarz" userId="5bb35bb8-905a-4742-88d9-33d9089732e7" providerId="ADAL" clId="{B2570963-B9CB-47AD-A9FB-82DE2532D6AD}" dt="2020-11-15T11:05:43.239" v="572"/>
          <ac:inkMkLst>
            <pc:docMk/>
            <pc:sldMk cId="2711963194" sldId="297"/>
            <ac:inkMk id="174" creationId="{19A3AB4D-C4AD-4972-BCB4-BC984EAC3285}"/>
          </ac:inkMkLst>
        </pc:inkChg>
        <pc:inkChg chg="mod">
          <ac:chgData name="Daniel Schwarz" userId="5bb35bb8-905a-4742-88d9-33d9089732e7" providerId="ADAL" clId="{B2570963-B9CB-47AD-A9FB-82DE2532D6AD}" dt="2020-11-15T11:05:43.239" v="572"/>
          <ac:inkMkLst>
            <pc:docMk/>
            <pc:sldMk cId="2711963194" sldId="297"/>
            <ac:inkMk id="175" creationId="{236B6209-1D38-4C52-B4AF-DEC2B801ECA5}"/>
          </ac:inkMkLst>
        </pc:inkChg>
        <pc:inkChg chg="mod">
          <ac:chgData name="Daniel Schwarz" userId="5bb35bb8-905a-4742-88d9-33d9089732e7" providerId="ADAL" clId="{B2570963-B9CB-47AD-A9FB-82DE2532D6AD}" dt="2020-11-15T11:05:43.239" v="572"/>
          <ac:inkMkLst>
            <pc:docMk/>
            <pc:sldMk cId="2711963194" sldId="297"/>
            <ac:inkMk id="176" creationId="{036CCDA0-7DF0-4901-B344-B98D068EAF58}"/>
          </ac:inkMkLst>
        </pc:inkChg>
        <pc:inkChg chg="mod">
          <ac:chgData name="Daniel Schwarz" userId="5bb35bb8-905a-4742-88d9-33d9089732e7" providerId="ADAL" clId="{B2570963-B9CB-47AD-A9FB-82DE2532D6AD}" dt="2020-11-15T11:05:43.239" v="572"/>
          <ac:inkMkLst>
            <pc:docMk/>
            <pc:sldMk cId="2711963194" sldId="297"/>
            <ac:inkMk id="177" creationId="{EBC67056-1F86-4CBB-A8C9-D3003F5276DE}"/>
          </ac:inkMkLst>
        </pc:inkChg>
        <pc:inkChg chg="mod">
          <ac:chgData name="Daniel Schwarz" userId="5bb35bb8-905a-4742-88d9-33d9089732e7" providerId="ADAL" clId="{B2570963-B9CB-47AD-A9FB-82DE2532D6AD}" dt="2020-11-15T11:05:43.239" v="572"/>
          <ac:inkMkLst>
            <pc:docMk/>
            <pc:sldMk cId="2711963194" sldId="297"/>
            <ac:inkMk id="178" creationId="{D4A4FA00-FC95-4F64-8C93-0C2342A6A184}"/>
          </ac:inkMkLst>
        </pc:inkChg>
        <pc:inkChg chg="mod">
          <ac:chgData name="Daniel Schwarz" userId="5bb35bb8-905a-4742-88d9-33d9089732e7" providerId="ADAL" clId="{B2570963-B9CB-47AD-A9FB-82DE2532D6AD}" dt="2020-11-15T11:05:43.239" v="572"/>
          <ac:inkMkLst>
            <pc:docMk/>
            <pc:sldMk cId="2711963194" sldId="297"/>
            <ac:inkMk id="179" creationId="{19C1937C-5BDC-4B53-8B3B-FF10D83AA5A7}"/>
          </ac:inkMkLst>
        </pc:inkChg>
        <pc:inkChg chg="mod">
          <ac:chgData name="Daniel Schwarz" userId="5bb35bb8-905a-4742-88d9-33d9089732e7" providerId="ADAL" clId="{B2570963-B9CB-47AD-A9FB-82DE2532D6AD}" dt="2020-11-15T11:05:43.239" v="572"/>
          <ac:inkMkLst>
            <pc:docMk/>
            <pc:sldMk cId="2711963194" sldId="297"/>
            <ac:inkMk id="180" creationId="{F0F4A54A-FC53-4180-9FEF-F212BA32F5A5}"/>
          </ac:inkMkLst>
        </pc:inkChg>
        <pc:inkChg chg="mod">
          <ac:chgData name="Daniel Schwarz" userId="5bb35bb8-905a-4742-88d9-33d9089732e7" providerId="ADAL" clId="{B2570963-B9CB-47AD-A9FB-82DE2532D6AD}" dt="2020-11-15T11:05:43.239" v="572"/>
          <ac:inkMkLst>
            <pc:docMk/>
            <pc:sldMk cId="2711963194" sldId="297"/>
            <ac:inkMk id="181" creationId="{6EA0BAB2-1DAA-4057-8B06-440220BF6F0E}"/>
          </ac:inkMkLst>
        </pc:inkChg>
        <pc:inkChg chg="mod">
          <ac:chgData name="Daniel Schwarz" userId="5bb35bb8-905a-4742-88d9-33d9089732e7" providerId="ADAL" clId="{B2570963-B9CB-47AD-A9FB-82DE2532D6AD}" dt="2020-11-15T11:05:43.239" v="572"/>
          <ac:inkMkLst>
            <pc:docMk/>
            <pc:sldMk cId="2711963194" sldId="297"/>
            <ac:inkMk id="182" creationId="{37631B35-DB1A-4E7A-A169-DBCBEDE8309F}"/>
          </ac:inkMkLst>
        </pc:inkChg>
      </pc:sldChg>
      <pc:sldChg chg="addSp delSp modSp mod">
        <pc:chgData name="Daniel Schwarz" userId="5bb35bb8-905a-4742-88d9-33d9089732e7" providerId="ADAL" clId="{B2570963-B9CB-47AD-A9FB-82DE2532D6AD}" dt="2020-11-15T11:06:09.277" v="642"/>
        <pc:sldMkLst>
          <pc:docMk/>
          <pc:sldMk cId="4212880305" sldId="299"/>
        </pc:sldMkLst>
        <pc:grpChg chg="del">
          <ac:chgData name="Daniel Schwarz" userId="5bb35bb8-905a-4742-88d9-33d9089732e7" providerId="ADAL" clId="{B2570963-B9CB-47AD-A9FB-82DE2532D6AD}" dt="2020-11-15T11:06:08.797" v="641" actId="478"/>
          <ac:grpSpMkLst>
            <pc:docMk/>
            <pc:sldMk cId="4212880305" sldId="299"/>
            <ac:grpSpMk id="14" creationId="{FC3F861A-9716-4884-930B-E066F67811E2}"/>
          </ac:grpSpMkLst>
        </pc:grpChg>
        <pc:grpChg chg="add mod">
          <ac:chgData name="Daniel Schwarz" userId="5bb35bb8-905a-4742-88d9-33d9089732e7" providerId="ADAL" clId="{B2570963-B9CB-47AD-A9FB-82DE2532D6AD}" dt="2020-11-15T11:06:09.277" v="642"/>
          <ac:grpSpMkLst>
            <pc:docMk/>
            <pc:sldMk cId="4212880305" sldId="299"/>
            <ac:grpSpMk id="87" creationId="{EB7CF9A6-2236-40B8-AF44-C75A06CA09AD}"/>
          </ac:grpSpMkLst>
        </pc:grpChg>
        <pc:grpChg chg="mod">
          <ac:chgData name="Daniel Schwarz" userId="5bb35bb8-905a-4742-88d9-33d9089732e7" providerId="ADAL" clId="{B2570963-B9CB-47AD-A9FB-82DE2532D6AD}" dt="2020-11-15T11:06:09.277" v="642"/>
          <ac:grpSpMkLst>
            <pc:docMk/>
            <pc:sldMk cId="4212880305" sldId="299"/>
            <ac:grpSpMk id="88" creationId="{5B8D90CC-E8C7-4822-B0E7-003E53D120DB}"/>
          </ac:grpSpMkLst>
        </pc:grpChg>
        <pc:grpChg chg="mod">
          <ac:chgData name="Daniel Schwarz" userId="5bb35bb8-905a-4742-88d9-33d9089732e7" providerId="ADAL" clId="{B2570963-B9CB-47AD-A9FB-82DE2532D6AD}" dt="2020-11-15T11:06:09.277" v="642"/>
          <ac:grpSpMkLst>
            <pc:docMk/>
            <pc:sldMk cId="4212880305" sldId="299"/>
            <ac:grpSpMk id="89" creationId="{BBE477D9-51CA-45B3-8F2E-FE464289EEFC}"/>
          </ac:grpSpMkLst>
        </pc:grpChg>
        <pc:grpChg chg="mod">
          <ac:chgData name="Daniel Schwarz" userId="5bb35bb8-905a-4742-88d9-33d9089732e7" providerId="ADAL" clId="{B2570963-B9CB-47AD-A9FB-82DE2532D6AD}" dt="2020-11-15T11:06:09.277" v="642"/>
          <ac:grpSpMkLst>
            <pc:docMk/>
            <pc:sldMk cId="4212880305" sldId="299"/>
            <ac:grpSpMk id="125" creationId="{DCB9CB69-7D7F-45F1-95BC-8ED1AAE75138}"/>
          </ac:grpSpMkLst>
        </pc:grpChg>
        <pc:grpChg chg="mod">
          <ac:chgData name="Daniel Schwarz" userId="5bb35bb8-905a-4742-88d9-33d9089732e7" providerId="ADAL" clId="{B2570963-B9CB-47AD-A9FB-82DE2532D6AD}" dt="2020-11-15T11:06:09.277" v="642"/>
          <ac:grpSpMkLst>
            <pc:docMk/>
            <pc:sldMk cId="4212880305" sldId="299"/>
            <ac:grpSpMk id="132" creationId="{7FD10507-89E5-476F-80D8-8CDD65E85526}"/>
          </ac:grpSpMkLst>
        </pc:grpChg>
        <pc:grpChg chg="mod">
          <ac:chgData name="Daniel Schwarz" userId="5bb35bb8-905a-4742-88d9-33d9089732e7" providerId="ADAL" clId="{B2570963-B9CB-47AD-A9FB-82DE2532D6AD}" dt="2020-11-15T11:06:09.277" v="642"/>
          <ac:grpSpMkLst>
            <pc:docMk/>
            <pc:sldMk cId="4212880305" sldId="299"/>
            <ac:grpSpMk id="145" creationId="{4D58E608-ABB3-4228-BB24-18FD2E853D90}"/>
          </ac:grpSpMkLst>
        </pc:grpChg>
        <pc:grpChg chg="add mod">
          <ac:chgData name="Daniel Schwarz" userId="5bb35bb8-905a-4742-88d9-33d9089732e7" providerId="ADAL" clId="{B2570963-B9CB-47AD-A9FB-82DE2532D6AD}" dt="2020-11-15T11:06:09.277" v="642"/>
          <ac:grpSpMkLst>
            <pc:docMk/>
            <pc:sldMk cId="4212880305" sldId="299"/>
            <ac:grpSpMk id="165" creationId="{599920CC-7684-4455-AB47-896431B29355}"/>
          </ac:grpSpMkLst>
        </pc:grpChg>
        <pc:grpChg chg="mod">
          <ac:chgData name="Daniel Schwarz" userId="5bb35bb8-905a-4742-88d9-33d9089732e7" providerId="ADAL" clId="{B2570963-B9CB-47AD-A9FB-82DE2532D6AD}" dt="2020-11-15T11:06:09.277" v="642"/>
          <ac:grpSpMkLst>
            <pc:docMk/>
            <pc:sldMk cId="4212880305" sldId="299"/>
            <ac:grpSpMk id="169" creationId="{CA4EFEBF-82AF-40A9-9703-4B71674E1F35}"/>
          </ac:grpSpMkLst>
        </pc:grpChg>
        <pc:picChg chg="del">
          <ac:chgData name="Daniel Schwarz" userId="5bb35bb8-905a-4742-88d9-33d9089732e7" providerId="ADAL" clId="{B2570963-B9CB-47AD-A9FB-82DE2532D6AD}" dt="2020-11-15T11:06:05.206" v="640" actId="478"/>
          <ac:picMkLst>
            <pc:docMk/>
            <pc:sldMk cId="4212880305" sldId="299"/>
            <ac:picMk id="4" creationId="{C4067D5C-4EAB-4F8E-A44A-FAC072757EE9}"/>
          </ac:picMkLst>
        </pc:picChg>
        <pc:inkChg chg="del">
          <ac:chgData name="Daniel Schwarz" userId="5bb35bb8-905a-4742-88d9-33d9089732e7" providerId="ADAL" clId="{B2570963-B9CB-47AD-A9FB-82DE2532D6AD}" dt="2020-11-15T11:06:08.797" v="641" actId="478"/>
          <ac:inkMkLst>
            <pc:docMk/>
            <pc:sldMk cId="4212880305" sldId="299"/>
            <ac:inkMk id="5" creationId="{C88CF3E6-ED3D-4965-B187-3815EFA7FDFF}"/>
          </ac:inkMkLst>
        </pc:inkChg>
        <pc:inkChg chg="del">
          <ac:chgData name="Daniel Schwarz" userId="5bb35bb8-905a-4742-88d9-33d9089732e7" providerId="ADAL" clId="{B2570963-B9CB-47AD-A9FB-82DE2532D6AD}" dt="2020-11-15T11:06:08.797" v="641" actId="478"/>
          <ac:inkMkLst>
            <pc:docMk/>
            <pc:sldMk cId="4212880305" sldId="299"/>
            <ac:inkMk id="6" creationId="{F3C4D9BE-996E-453E-B3F1-8BB50F7D193B}"/>
          </ac:inkMkLst>
        </pc:inkChg>
        <pc:inkChg chg="del">
          <ac:chgData name="Daniel Schwarz" userId="5bb35bb8-905a-4742-88d9-33d9089732e7" providerId="ADAL" clId="{B2570963-B9CB-47AD-A9FB-82DE2532D6AD}" dt="2020-11-15T11:06:08.797" v="641" actId="478"/>
          <ac:inkMkLst>
            <pc:docMk/>
            <pc:sldMk cId="4212880305" sldId="299"/>
            <ac:inkMk id="7" creationId="{1BF0C5FE-E01B-4F3A-9036-4C821DC8AC96}"/>
          </ac:inkMkLst>
        </pc:inkChg>
        <pc:inkChg chg="mod">
          <ac:chgData name="Daniel Schwarz" userId="5bb35bb8-905a-4742-88d9-33d9089732e7" providerId="ADAL" clId="{B2570963-B9CB-47AD-A9FB-82DE2532D6AD}" dt="2020-11-15T11:06:09.277" v="642"/>
          <ac:inkMkLst>
            <pc:docMk/>
            <pc:sldMk cId="4212880305" sldId="299"/>
            <ac:inkMk id="93" creationId="{4EEEA400-E8E7-4A8F-B7B2-E0E868A0D4DD}"/>
          </ac:inkMkLst>
        </pc:inkChg>
        <pc:inkChg chg="mod">
          <ac:chgData name="Daniel Schwarz" userId="5bb35bb8-905a-4742-88d9-33d9089732e7" providerId="ADAL" clId="{B2570963-B9CB-47AD-A9FB-82DE2532D6AD}" dt="2020-11-15T11:06:09.277" v="642"/>
          <ac:inkMkLst>
            <pc:docMk/>
            <pc:sldMk cId="4212880305" sldId="299"/>
            <ac:inkMk id="111" creationId="{12D353E9-2D7A-4B1D-9644-36F67953FE74}"/>
          </ac:inkMkLst>
        </pc:inkChg>
        <pc:inkChg chg="mod">
          <ac:chgData name="Daniel Schwarz" userId="5bb35bb8-905a-4742-88d9-33d9089732e7" providerId="ADAL" clId="{B2570963-B9CB-47AD-A9FB-82DE2532D6AD}" dt="2020-11-15T11:06:09.277" v="642"/>
          <ac:inkMkLst>
            <pc:docMk/>
            <pc:sldMk cId="4212880305" sldId="299"/>
            <ac:inkMk id="118" creationId="{A26D0A9B-8490-43F8-9843-62939A392095}"/>
          </ac:inkMkLst>
        </pc:inkChg>
        <pc:inkChg chg="mod">
          <ac:chgData name="Daniel Schwarz" userId="5bb35bb8-905a-4742-88d9-33d9089732e7" providerId="ADAL" clId="{B2570963-B9CB-47AD-A9FB-82DE2532D6AD}" dt="2020-11-15T11:06:09.277" v="642"/>
          <ac:inkMkLst>
            <pc:docMk/>
            <pc:sldMk cId="4212880305" sldId="299"/>
            <ac:inkMk id="133" creationId="{29B1AACA-784C-4541-83CF-4054DDAD2230}"/>
          </ac:inkMkLst>
        </pc:inkChg>
        <pc:inkChg chg="mod">
          <ac:chgData name="Daniel Schwarz" userId="5bb35bb8-905a-4742-88d9-33d9089732e7" providerId="ADAL" clId="{B2570963-B9CB-47AD-A9FB-82DE2532D6AD}" dt="2020-11-15T11:06:09.277" v="642"/>
          <ac:inkMkLst>
            <pc:docMk/>
            <pc:sldMk cId="4212880305" sldId="299"/>
            <ac:inkMk id="134" creationId="{8BF1131D-AEFB-4B14-86BD-9B91FE0D8DCD}"/>
          </ac:inkMkLst>
        </pc:inkChg>
        <pc:inkChg chg="mod">
          <ac:chgData name="Daniel Schwarz" userId="5bb35bb8-905a-4742-88d9-33d9089732e7" providerId="ADAL" clId="{B2570963-B9CB-47AD-A9FB-82DE2532D6AD}" dt="2020-11-15T11:06:09.277" v="642"/>
          <ac:inkMkLst>
            <pc:docMk/>
            <pc:sldMk cId="4212880305" sldId="299"/>
            <ac:inkMk id="146" creationId="{B50CEB6C-22C5-408B-A5F0-E3FA4B75FF2A}"/>
          </ac:inkMkLst>
        </pc:inkChg>
        <pc:inkChg chg="mod">
          <ac:chgData name="Daniel Schwarz" userId="5bb35bb8-905a-4742-88d9-33d9089732e7" providerId="ADAL" clId="{B2570963-B9CB-47AD-A9FB-82DE2532D6AD}" dt="2020-11-15T11:06:09.277" v="642"/>
          <ac:inkMkLst>
            <pc:docMk/>
            <pc:sldMk cId="4212880305" sldId="299"/>
            <ac:inkMk id="147" creationId="{4FDEDEBC-6A62-443E-AA82-FC1D1D05E6FF}"/>
          </ac:inkMkLst>
        </pc:inkChg>
        <pc:inkChg chg="mod">
          <ac:chgData name="Daniel Schwarz" userId="5bb35bb8-905a-4742-88d9-33d9089732e7" providerId="ADAL" clId="{B2570963-B9CB-47AD-A9FB-82DE2532D6AD}" dt="2020-11-15T11:06:09.277" v="642"/>
          <ac:inkMkLst>
            <pc:docMk/>
            <pc:sldMk cId="4212880305" sldId="299"/>
            <ac:inkMk id="148" creationId="{7E62A534-15CC-4C3A-AF64-1B61738E022C}"/>
          </ac:inkMkLst>
        </pc:inkChg>
        <pc:inkChg chg="mod">
          <ac:chgData name="Daniel Schwarz" userId="5bb35bb8-905a-4742-88d9-33d9089732e7" providerId="ADAL" clId="{B2570963-B9CB-47AD-A9FB-82DE2532D6AD}" dt="2020-11-15T11:06:09.277" v="642"/>
          <ac:inkMkLst>
            <pc:docMk/>
            <pc:sldMk cId="4212880305" sldId="299"/>
            <ac:inkMk id="149" creationId="{5DBB5AC6-DA3E-41BD-80C4-B725DD8B43DC}"/>
          </ac:inkMkLst>
        </pc:inkChg>
        <pc:inkChg chg="mod">
          <ac:chgData name="Daniel Schwarz" userId="5bb35bb8-905a-4742-88d9-33d9089732e7" providerId="ADAL" clId="{B2570963-B9CB-47AD-A9FB-82DE2532D6AD}" dt="2020-11-15T11:06:09.277" v="642"/>
          <ac:inkMkLst>
            <pc:docMk/>
            <pc:sldMk cId="4212880305" sldId="299"/>
            <ac:inkMk id="150" creationId="{333E4B15-7209-4651-8230-ED2A581BB6B4}"/>
          </ac:inkMkLst>
        </pc:inkChg>
        <pc:inkChg chg="mod">
          <ac:chgData name="Daniel Schwarz" userId="5bb35bb8-905a-4742-88d9-33d9089732e7" providerId="ADAL" clId="{B2570963-B9CB-47AD-A9FB-82DE2532D6AD}" dt="2020-11-15T11:06:09.277" v="642"/>
          <ac:inkMkLst>
            <pc:docMk/>
            <pc:sldMk cId="4212880305" sldId="299"/>
            <ac:inkMk id="151" creationId="{DA41C60A-A748-4F85-824F-8937FCF373F2}"/>
          </ac:inkMkLst>
        </pc:inkChg>
        <pc:inkChg chg="mod">
          <ac:chgData name="Daniel Schwarz" userId="5bb35bb8-905a-4742-88d9-33d9089732e7" providerId="ADAL" clId="{B2570963-B9CB-47AD-A9FB-82DE2532D6AD}" dt="2020-11-15T11:06:09.277" v="642"/>
          <ac:inkMkLst>
            <pc:docMk/>
            <pc:sldMk cId="4212880305" sldId="299"/>
            <ac:inkMk id="152" creationId="{20230DA3-69CA-40C1-99FE-1EBF21031B9A}"/>
          </ac:inkMkLst>
        </pc:inkChg>
        <pc:inkChg chg="mod">
          <ac:chgData name="Daniel Schwarz" userId="5bb35bb8-905a-4742-88d9-33d9089732e7" providerId="ADAL" clId="{B2570963-B9CB-47AD-A9FB-82DE2532D6AD}" dt="2020-11-15T11:06:09.277" v="642"/>
          <ac:inkMkLst>
            <pc:docMk/>
            <pc:sldMk cId="4212880305" sldId="299"/>
            <ac:inkMk id="153" creationId="{D4BCD46B-F84F-45BB-A55B-27A37EC3D96D}"/>
          </ac:inkMkLst>
        </pc:inkChg>
        <pc:inkChg chg="mod">
          <ac:chgData name="Daniel Schwarz" userId="5bb35bb8-905a-4742-88d9-33d9089732e7" providerId="ADAL" clId="{B2570963-B9CB-47AD-A9FB-82DE2532D6AD}" dt="2020-11-15T11:06:09.277" v="642"/>
          <ac:inkMkLst>
            <pc:docMk/>
            <pc:sldMk cId="4212880305" sldId="299"/>
            <ac:inkMk id="155" creationId="{2E132B61-601E-4F81-87A1-E941888620C5}"/>
          </ac:inkMkLst>
        </pc:inkChg>
        <pc:inkChg chg="mod">
          <ac:chgData name="Daniel Schwarz" userId="5bb35bb8-905a-4742-88d9-33d9089732e7" providerId="ADAL" clId="{B2570963-B9CB-47AD-A9FB-82DE2532D6AD}" dt="2020-11-15T11:06:09.277" v="642"/>
          <ac:inkMkLst>
            <pc:docMk/>
            <pc:sldMk cId="4212880305" sldId="299"/>
            <ac:inkMk id="156" creationId="{FB2C304C-4792-4511-9C4B-58AF4E96ABAF}"/>
          </ac:inkMkLst>
        </pc:inkChg>
        <pc:inkChg chg="mod">
          <ac:chgData name="Daniel Schwarz" userId="5bb35bb8-905a-4742-88d9-33d9089732e7" providerId="ADAL" clId="{B2570963-B9CB-47AD-A9FB-82DE2532D6AD}" dt="2020-11-15T11:06:09.277" v="642"/>
          <ac:inkMkLst>
            <pc:docMk/>
            <pc:sldMk cId="4212880305" sldId="299"/>
            <ac:inkMk id="157" creationId="{CC27C577-9FCC-41E4-B40F-536ACFC8F6C9}"/>
          </ac:inkMkLst>
        </pc:inkChg>
        <pc:inkChg chg="mod">
          <ac:chgData name="Daniel Schwarz" userId="5bb35bb8-905a-4742-88d9-33d9089732e7" providerId="ADAL" clId="{B2570963-B9CB-47AD-A9FB-82DE2532D6AD}" dt="2020-11-15T11:06:09.277" v="642"/>
          <ac:inkMkLst>
            <pc:docMk/>
            <pc:sldMk cId="4212880305" sldId="299"/>
            <ac:inkMk id="158" creationId="{0C8B753D-4E63-400C-98D2-B687B177E6BC}"/>
          </ac:inkMkLst>
        </pc:inkChg>
        <pc:inkChg chg="mod">
          <ac:chgData name="Daniel Schwarz" userId="5bb35bb8-905a-4742-88d9-33d9089732e7" providerId="ADAL" clId="{B2570963-B9CB-47AD-A9FB-82DE2532D6AD}" dt="2020-11-15T11:06:09.277" v="642"/>
          <ac:inkMkLst>
            <pc:docMk/>
            <pc:sldMk cId="4212880305" sldId="299"/>
            <ac:inkMk id="159" creationId="{47409D0A-99DF-4665-88E9-6A4E9AD56DFD}"/>
          </ac:inkMkLst>
        </pc:inkChg>
        <pc:inkChg chg="mod">
          <ac:chgData name="Daniel Schwarz" userId="5bb35bb8-905a-4742-88d9-33d9089732e7" providerId="ADAL" clId="{B2570963-B9CB-47AD-A9FB-82DE2532D6AD}" dt="2020-11-15T11:06:09.277" v="642"/>
          <ac:inkMkLst>
            <pc:docMk/>
            <pc:sldMk cId="4212880305" sldId="299"/>
            <ac:inkMk id="160" creationId="{699954E8-4730-466D-BE9D-9016251895FE}"/>
          </ac:inkMkLst>
        </pc:inkChg>
        <pc:inkChg chg="mod">
          <ac:chgData name="Daniel Schwarz" userId="5bb35bb8-905a-4742-88d9-33d9089732e7" providerId="ADAL" clId="{B2570963-B9CB-47AD-A9FB-82DE2532D6AD}" dt="2020-11-15T11:06:09.277" v="642"/>
          <ac:inkMkLst>
            <pc:docMk/>
            <pc:sldMk cId="4212880305" sldId="299"/>
            <ac:inkMk id="161" creationId="{8E8E51E2-0933-402E-A462-9E9164B1F5C9}"/>
          </ac:inkMkLst>
        </pc:inkChg>
        <pc:inkChg chg="mod">
          <ac:chgData name="Daniel Schwarz" userId="5bb35bb8-905a-4742-88d9-33d9089732e7" providerId="ADAL" clId="{B2570963-B9CB-47AD-A9FB-82DE2532D6AD}" dt="2020-11-15T11:06:09.277" v="642"/>
          <ac:inkMkLst>
            <pc:docMk/>
            <pc:sldMk cId="4212880305" sldId="299"/>
            <ac:inkMk id="162" creationId="{2CF5E7EF-3E81-4DE7-9052-DD30D02FEA6A}"/>
          </ac:inkMkLst>
        </pc:inkChg>
        <pc:inkChg chg="mod">
          <ac:chgData name="Daniel Schwarz" userId="5bb35bb8-905a-4742-88d9-33d9089732e7" providerId="ADAL" clId="{B2570963-B9CB-47AD-A9FB-82DE2532D6AD}" dt="2020-11-15T11:06:09.277" v="642"/>
          <ac:inkMkLst>
            <pc:docMk/>
            <pc:sldMk cId="4212880305" sldId="299"/>
            <ac:inkMk id="163" creationId="{2E9CF164-4EA6-48A6-8106-18A9E4898042}"/>
          </ac:inkMkLst>
        </pc:inkChg>
        <pc:inkChg chg="mod">
          <ac:chgData name="Daniel Schwarz" userId="5bb35bb8-905a-4742-88d9-33d9089732e7" providerId="ADAL" clId="{B2570963-B9CB-47AD-A9FB-82DE2532D6AD}" dt="2020-11-15T11:06:09.277" v="642"/>
          <ac:inkMkLst>
            <pc:docMk/>
            <pc:sldMk cId="4212880305" sldId="299"/>
            <ac:inkMk id="164" creationId="{4C891079-C3AD-410E-8B6C-19A420ABCA1E}"/>
          </ac:inkMkLst>
        </pc:inkChg>
        <pc:inkChg chg="mod">
          <ac:chgData name="Daniel Schwarz" userId="5bb35bb8-905a-4742-88d9-33d9089732e7" providerId="ADAL" clId="{B2570963-B9CB-47AD-A9FB-82DE2532D6AD}" dt="2020-11-15T11:06:09.277" v="642"/>
          <ac:inkMkLst>
            <pc:docMk/>
            <pc:sldMk cId="4212880305" sldId="299"/>
            <ac:inkMk id="166" creationId="{5EEE5CFC-7550-42BE-A8A7-52C05AAE271F}"/>
          </ac:inkMkLst>
        </pc:inkChg>
        <pc:inkChg chg="mod">
          <ac:chgData name="Daniel Schwarz" userId="5bb35bb8-905a-4742-88d9-33d9089732e7" providerId="ADAL" clId="{B2570963-B9CB-47AD-A9FB-82DE2532D6AD}" dt="2020-11-15T11:06:09.277" v="642"/>
          <ac:inkMkLst>
            <pc:docMk/>
            <pc:sldMk cId="4212880305" sldId="299"/>
            <ac:inkMk id="167" creationId="{DC188ED0-BF07-4C86-A83C-5084A1727FC1}"/>
          </ac:inkMkLst>
        </pc:inkChg>
        <pc:inkChg chg="mod">
          <ac:chgData name="Daniel Schwarz" userId="5bb35bb8-905a-4742-88d9-33d9089732e7" providerId="ADAL" clId="{B2570963-B9CB-47AD-A9FB-82DE2532D6AD}" dt="2020-11-15T11:06:09.277" v="642"/>
          <ac:inkMkLst>
            <pc:docMk/>
            <pc:sldMk cId="4212880305" sldId="299"/>
            <ac:inkMk id="168" creationId="{87C7139B-8281-4AFE-B769-84915015BA13}"/>
          </ac:inkMkLst>
        </pc:inkChg>
        <pc:inkChg chg="mod">
          <ac:chgData name="Daniel Schwarz" userId="5bb35bb8-905a-4742-88d9-33d9089732e7" providerId="ADAL" clId="{B2570963-B9CB-47AD-A9FB-82DE2532D6AD}" dt="2020-11-15T11:06:09.277" v="642"/>
          <ac:inkMkLst>
            <pc:docMk/>
            <pc:sldMk cId="4212880305" sldId="299"/>
            <ac:inkMk id="170" creationId="{5F3F8B9A-7EB1-41FF-95AB-5BBF9D676220}"/>
          </ac:inkMkLst>
        </pc:inkChg>
        <pc:inkChg chg="mod">
          <ac:chgData name="Daniel Schwarz" userId="5bb35bb8-905a-4742-88d9-33d9089732e7" providerId="ADAL" clId="{B2570963-B9CB-47AD-A9FB-82DE2532D6AD}" dt="2020-11-15T11:06:09.277" v="642"/>
          <ac:inkMkLst>
            <pc:docMk/>
            <pc:sldMk cId="4212880305" sldId="299"/>
            <ac:inkMk id="171" creationId="{08E44830-A25C-4411-AC00-39AFDD7EB339}"/>
          </ac:inkMkLst>
        </pc:inkChg>
        <pc:inkChg chg="mod">
          <ac:chgData name="Daniel Schwarz" userId="5bb35bb8-905a-4742-88d9-33d9089732e7" providerId="ADAL" clId="{B2570963-B9CB-47AD-A9FB-82DE2532D6AD}" dt="2020-11-15T11:06:09.277" v="642"/>
          <ac:inkMkLst>
            <pc:docMk/>
            <pc:sldMk cId="4212880305" sldId="299"/>
            <ac:inkMk id="172" creationId="{396EE346-05C3-4D8D-AB73-2CE39E7EDF78}"/>
          </ac:inkMkLst>
        </pc:inkChg>
        <pc:inkChg chg="mod">
          <ac:chgData name="Daniel Schwarz" userId="5bb35bb8-905a-4742-88d9-33d9089732e7" providerId="ADAL" clId="{B2570963-B9CB-47AD-A9FB-82DE2532D6AD}" dt="2020-11-15T11:06:09.277" v="642"/>
          <ac:inkMkLst>
            <pc:docMk/>
            <pc:sldMk cId="4212880305" sldId="299"/>
            <ac:inkMk id="173" creationId="{6200E678-4141-4B38-A2DB-2FDDA9E8EB4D}"/>
          </ac:inkMkLst>
        </pc:inkChg>
        <pc:inkChg chg="mod">
          <ac:chgData name="Daniel Schwarz" userId="5bb35bb8-905a-4742-88d9-33d9089732e7" providerId="ADAL" clId="{B2570963-B9CB-47AD-A9FB-82DE2532D6AD}" dt="2020-11-15T11:06:09.277" v="642"/>
          <ac:inkMkLst>
            <pc:docMk/>
            <pc:sldMk cId="4212880305" sldId="299"/>
            <ac:inkMk id="174" creationId="{AC02402D-B41B-49DE-A1F2-BBAA87C79583}"/>
          </ac:inkMkLst>
        </pc:inkChg>
        <pc:inkChg chg="mod">
          <ac:chgData name="Daniel Schwarz" userId="5bb35bb8-905a-4742-88d9-33d9089732e7" providerId="ADAL" clId="{B2570963-B9CB-47AD-A9FB-82DE2532D6AD}" dt="2020-11-15T11:06:09.277" v="642"/>
          <ac:inkMkLst>
            <pc:docMk/>
            <pc:sldMk cId="4212880305" sldId="299"/>
            <ac:inkMk id="175" creationId="{5E92C95A-0633-463A-B422-30BD9F131BF2}"/>
          </ac:inkMkLst>
        </pc:inkChg>
        <pc:inkChg chg="mod">
          <ac:chgData name="Daniel Schwarz" userId="5bb35bb8-905a-4742-88d9-33d9089732e7" providerId="ADAL" clId="{B2570963-B9CB-47AD-A9FB-82DE2532D6AD}" dt="2020-11-15T11:06:09.277" v="642"/>
          <ac:inkMkLst>
            <pc:docMk/>
            <pc:sldMk cId="4212880305" sldId="299"/>
            <ac:inkMk id="176" creationId="{F7A9B24F-1DFC-49DE-BBAB-F5A5196E429F}"/>
          </ac:inkMkLst>
        </pc:inkChg>
        <pc:inkChg chg="mod">
          <ac:chgData name="Daniel Schwarz" userId="5bb35bb8-905a-4742-88d9-33d9089732e7" providerId="ADAL" clId="{B2570963-B9CB-47AD-A9FB-82DE2532D6AD}" dt="2020-11-15T11:06:09.277" v="642"/>
          <ac:inkMkLst>
            <pc:docMk/>
            <pc:sldMk cId="4212880305" sldId="299"/>
            <ac:inkMk id="177" creationId="{B186494D-F4E1-4BD0-ADB2-A000061B60E1}"/>
          </ac:inkMkLst>
        </pc:inkChg>
        <pc:inkChg chg="mod">
          <ac:chgData name="Daniel Schwarz" userId="5bb35bb8-905a-4742-88d9-33d9089732e7" providerId="ADAL" clId="{B2570963-B9CB-47AD-A9FB-82DE2532D6AD}" dt="2020-11-15T11:06:09.277" v="642"/>
          <ac:inkMkLst>
            <pc:docMk/>
            <pc:sldMk cId="4212880305" sldId="299"/>
            <ac:inkMk id="178" creationId="{1584BA17-C72C-47C0-8447-991A253A397A}"/>
          </ac:inkMkLst>
        </pc:inkChg>
        <pc:inkChg chg="mod">
          <ac:chgData name="Daniel Schwarz" userId="5bb35bb8-905a-4742-88d9-33d9089732e7" providerId="ADAL" clId="{B2570963-B9CB-47AD-A9FB-82DE2532D6AD}" dt="2020-11-15T11:06:09.277" v="642"/>
          <ac:inkMkLst>
            <pc:docMk/>
            <pc:sldMk cId="4212880305" sldId="299"/>
            <ac:inkMk id="179" creationId="{560708C8-562E-4814-A470-F48AAAAB7868}"/>
          </ac:inkMkLst>
        </pc:inkChg>
        <pc:inkChg chg="mod">
          <ac:chgData name="Daniel Schwarz" userId="5bb35bb8-905a-4742-88d9-33d9089732e7" providerId="ADAL" clId="{B2570963-B9CB-47AD-A9FB-82DE2532D6AD}" dt="2020-11-15T11:06:09.277" v="642"/>
          <ac:inkMkLst>
            <pc:docMk/>
            <pc:sldMk cId="4212880305" sldId="299"/>
            <ac:inkMk id="180" creationId="{85347670-00CF-4585-A54D-9B2DD7457CE2}"/>
          </ac:inkMkLst>
        </pc:inkChg>
      </pc:sldChg>
      <pc:sldChg chg="del">
        <pc:chgData name="Daniel Schwarz" userId="5bb35bb8-905a-4742-88d9-33d9089732e7" providerId="ADAL" clId="{B2570963-B9CB-47AD-A9FB-82DE2532D6AD}" dt="2020-11-15T15:06:26.305" v="3780" actId="47"/>
        <pc:sldMkLst>
          <pc:docMk/>
          <pc:sldMk cId="172233623" sldId="300"/>
        </pc:sldMkLst>
      </pc:sldChg>
      <pc:sldChg chg="del">
        <pc:chgData name="Daniel Schwarz" userId="5bb35bb8-905a-4742-88d9-33d9089732e7" providerId="ADAL" clId="{B2570963-B9CB-47AD-A9FB-82DE2532D6AD}" dt="2020-11-15T15:12:12.374" v="3915" actId="47"/>
        <pc:sldMkLst>
          <pc:docMk/>
          <pc:sldMk cId="203430102" sldId="301"/>
        </pc:sldMkLst>
      </pc:sldChg>
      <pc:sldChg chg="addSp delSp modSp mod">
        <pc:chgData name="Daniel Schwarz" userId="5bb35bb8-905a-4742-88d9-33d9089732e7" providerId="ADAL" clId="{B2570963-B9CB-47AD-A9FB-82DE2532D6AD}" dt="2020-11-15T11:06:19.700" v="645"/>
        <pc:sldMkLst>
          <pc:docMk/>
          <pc:sldMk cId="945803796" sldId="304"/>
        </pc:sldMkLst>
        <pc:grpChg chg="del">
          <ac:chgData name="Daniel Schwarz" userId="5bb35bb8-905a-4742-88d9-33d9089732e7" providerId="ADAL" clId="{B2570963-B9CB-47AD-A9FB-82DE2532D6AD}" dt="2020-11-15T11:06:19.023" v="644" actId="478"/>
          <ac:grpSpMkLst>
            <pc:docMk/>
            <pc:sldMk cId="945803796" sldId="304"/>
            <ac:grpSpMk id="14" creationId="{FC3F861A-9716-4884-930B-E066F67811E2}"/>
          </ac:grpSpMkLst>
        </pc:grpChg>
        <pc:grpChg chg="add mod">
          <ac:chgData name="Daniel Schwarz" userId="5bb35bb8-905a-4742-88d9-33d9089732e7" providerId="ADAL" clId="{B2570963-B9CB-47AD-A9FB-82DE2532D6AD}" dt="2020-11-15T11:06:19.700" v="645"/>
          <ac:grpSpMkLst>
            <pc:docMk/>
            <pc:sldMk cId="945803796" sldId="304"/>
            <ac:grpSpMk id="88" creationId="{083E8497-1827-457A-B155-63CA819F4969}"/>
          </ac:grpSpMkLst>
        </pc:grpChg>
        <pc:grpChg chg="mod">
          <ac:chgData name="Daniel Schwarz" userId="5bb35bb8-905a-4742-88d9-33d9089732e7" providerId="ADAL" clId="{B2570963-B9CB-47AD-A9FB-82DE2532D6AD}" dt="2020-11-15T11:06:19.700" v="645"/>
          <ac:grpSpMkLst>
            <pc:docMk/>
            <pc:sldMk cId="945803796" sldId="304"/>
            <ac:grpSpMk id="89" creationId="{DAEB194A-6431-4303-AD85-2F29B3F17267}"/>
          </ac:grpSpMkLst>
        </pc:grpChg>
        <pc:grpChg chg="mod">
          <ac:chgData name="Daniel Schwarz" userId="5bb35bb8-905a-4742-88d9-33d9089732e7" providerId="ADAL" clId="{B2570963-B9CB-47AD-A9FB-82DE2532D6AD}" dt="2020-11-15T11:06:19.700" v="645"/>
          <ac:grpSpMkLst>
            <pc:docMk/>
            <pc:sldMk cId="945803796" sldId="304"/>
            <ac:grpSpMk id="93" creationId="{7AFD59F3-B8CD-477B-B8DA-C49B7D7A7DA5}"/>
          </ac:grpSpMkLst>
        </pc:grpChg>
        <pc:grpChg chg="mod">
          <ac:chgData name="Daniel Schwarz" userId="5bb35bb8-905a-4742-88d9-33d9089732e7" providerId="ADAL" clId="{B2570963-B9CB-47AD-A9FB-82DE2532D6AD}" dt="2020-11-15T11:06:19.700" v="645"/>
          <ac:grpSpMkLst>
            <pc:docMk/>
            <pc:sldMk cId="945803796" sldId="304"/>
            <ac:grpSpMk id="132" creationId="{146643D2-604F-4F4B-B7E8-C628F86C685F}"/>
          </ac:grpSpMkLst>
        </pc:grpChg>
        <pc:grpChg chg="mod">
          <ac:chgData name="Daniel Schwarz" userId="5bb35bb8-905a-4742-88d9-33d9089732e7" providerId="ADAL" clId="{B2570963-B9CB-47AD-A9FB-82DE2532D6AD}" dt="2020-11-15T11:06:19.700" v="645"/>
          <ac:grpSpMkLst>
            <pc:docMk/>
            <pc:sldMk cId="945803796" sldId="304"/>
            <ac:grpSpMk id="133" creationId="{1124CF21-155D-42C8-8BBD-205714105125}"/>
          </ac:grpSpMkLst>
        </pc:grpChg>
        <pc:grpChg chg="mod">
          <ac:chgData name="Daniel Schwarz" userId="5bb35bb8-905a-4742-88d9-33d9089732e7" providerId="ADAL" clId="{B2570963-B9CB-47AD-A9FB-82DE2532D6AD}" dt="2020-11-15T11:06:19.700" v="645"/>
          <ac:grpSpMkLst>
            <pc:docMk/>
            <pc:sldMk cId="945803796" sldId="304"/>
            <ac:grpSpMk id="146" creationId="{DE913E36-84B4-47AE-9A04-A6912ABFFBAB}"/>
          </ac:grpSpMkLst>
        </pc:grpChg>
        <pc:grpChg chg="add mod">
          <ac:chgData name="Daniel Schwarz" userId="5bb35bb8-905a-4742-88d9-33d9089732e7" providerId="ADAL" clId="{B2570963-B9CB-47AD-A9FB-82DE2532D6AD}" dt="2020-11-15T11:06:19.700" v="645"/>
          <ac:grpSpMkLst>
            <pc:docMk/>
            <pc:sldMk cId="945803796" sldId="304"/>
            <ac:grpSpMk id="166" creationId="{668DDE61-153C-46ED-B567-96BE16C14470}"/>
          </ac:grpSpMkLst>
        </pc:grpChg>
        <pc:grpChg chg="mod">
          <ac:chgData name="Daniel Schwarz" userId="5bb35bb8-905a-4742-88d9-33d9089732e7" providerId="ADAL" clId="{B2570963-B9CB-47AD-A9FB-82DE2532D6AD}" dt="2020-11-15T11:06:19.700" v="645"/>
          <ac:grpSpMkLst>
            <pc:docMk/>
            <pc:sldMk cId="945803796" sldId="304"/>
            <ac:grpSpMk id="170" creationId="{F63D1DC8-B3B5-45B0-89ED-9A9949A3B679}"/>
          </ac:grpSpMkLst>
        </pc:grpChg>
        <pc:picChg chg="del">
          <ac:chgData name="Daniel Schwarz" userId="5bb35bb8-905a-4742-88d9-33d9089732e7" providerId="ADAL" clId="{B2570963-B9CB-47AD-A9FB-82DE2532D6AD}" dt="2020-11-15T11:06:13.909" v="643" actId="478"/>
          <ac:picMkLst>
            <pc:docMk/>
            <pc:sldMk cId="945803796" sldId="304"/>
            <ac:picMk id="4" creationId="{C4067D5C-4EAB-4F8E-A44A-FAC072757EE9}"/>
          </ac:picMkLst>
        </pc:picChg>
        <pc:inkChg chg="del">
          <ac:chgData name="Daniel Schwarz" userId="5bb35bb8-905a-4742-88d9-33d9089732e7" providerId="ADAL" clId="{B2570963-B9CB-47AD-A9FB-82DE2532D6AD}" dt="2020-11-15T11:06:19.023" v="644" actId="478"/>
          <ac:inkMkLst>
            <pc:docMk/>
            <pc:sldMk cId="945803796" sldId="304"/>
            <ac:inkMk id="5" creationId="{C88CF3E6-ED3D-4965-B187-3815EFA7FDFF}"/>
          </ac:inkMkLst>
        </pc:inkChg>
        <pc:inkChg chg="del">
          <ac:chgData name="Daniel Schwarz" userId="5bb35bb8-905a-4742-88d9-33d9089732e7" providerId="ADAL" clId="{B2570963-B9CB-47AD-A9FB-82DE2532D6AD}" dt="2020-11-15T11:06:19.023" v="644" actId="478"/>
          <ac:inkMkLst>
            <pc:docMk/>
            <pc:sldMk cId="945803796" sldId="304"/>
            <ac:inkMk id="6" creationId="{F3C4D9BE-996E-453E-B3F1-8BB50F7D193B}"/>
          </ac:inkMkLst>
        </pc:inkChg>
        <pc:inkChg chg="del">
          <ac:chgData name="Daniel Schwarz" userId="5bb35bb8-905a-4742-88d9-33d9089732e7" providerId="ADAL" clId="{B2570963-B9CB-47AD-A9FB-82DE2532D6AD}" dt="2020-11-15T11:06:19.023" v="644" actId="478"/>
          <ac:inkMkLst>
            <pc:docMk/>
            <pc:sldMk cId="945803796" sldId="304"/>
            <ac:inkMk id="7" creationId="{1BF0C5FE-E01B-4F3A-9036-4C821DC8AC96}"/>
          </ac:inkMkLst>
        </pc:inkChg>
        <pc:inkChg chg="mod">
          <ac:chgData name="Daniel Schwarz" userId="5bb35bb8-905a-4742-88d9-33d9089732e7" providerId="ADAL" clId="{B2570963-B9CB-47AD-A9FB-82DE2532D6AD}" dt="2020-11-15T11:06:19.700" v="645"/>
          <ac:inkMkLst>
            <pc:docMk/>
            <pc:sldMk cId="945803796" sldId="304"/>
            <ac:inkMk id="111" creationId="{4805B0CE-1A4A-4A47-BEE8-2DC7AC144024}"/>
          </ac:inkMkLst>
        </pc:inkChg>
        <pc:inkChg chg="mod">
          <ac:chgData name="Daniel Schwarz" userId="5bb35bb8-905a-4742-88d9-33d9089732e7" providerId="ADAL" clId="{B2570963-B9CB-47AD-A9FB-82DE2532D6AD}" dt="2020-11-15T11:06:19.700" v="645"/>
          <ac:inkMkLst>
            <pc:docMk/>
            <pc:sldMk cId="945803796" sldId="304"/>
            <ac:inkMk id="118" creationId="{DA84FB77-5FDD-4F43-ADA0-56B8B2875D9A}"/>
          </ac:inkMkLst>
        </pc:inkChg>
        <pc:inkChg chg="mod">
          <ac:chgData name="Daniel Schwarz" userId="5bb35bb8-905a-4742-88d9-33d9089732e7" providerId="ADAL" clId="{B2570963-B9CB-47AD-A9FB-82DE2532D6AD}" dt="2020-11-15T11:06:19.700" v="645"/>
          <ac:inkMkLst>
            <pc:docMk/>
            <pc:sldMk cId="945803796" sldId="304"/>
            <ac:inkMk id="125" creationId="{9C44E460-9786-4099-8B48-3CE7F261E21E}"/>
          </ac:inkMkLst>
        </pc:inkChg>
        <pc:inkChg chg="mod">
          <ac:chgData name="Daniel Schwarz" userId="5bb35bb8-905a-4742-88d9-33d9089732e7" providerId="ADAL" clId="{B2570963-B9CB-47AD-A9FB-82DE2532D6AD}" dt="2020-11-15T11:06:19.700" v="645"/>
          <ac:inkMkLst>
            <pc:docMk/>
            <pc:sldMk cId="945803796" sldId="304"/>
            <ac:inkMk id="134" creationId="{165AF06A-4954-45D7-BB66-FF6D3D50B4FD}"/>
          </ac:inkMkLst>
        </pc:inkChg>
        <pc:inkChg chg="mod">
          <ac:chgData name="Daniel Schwarz" userId="5bb35bb8-905a-4742-88d9-33d9089732e7" providerId="ADAL" clId="{B2570963-B9CB-47AD-A9FB-82DE2532D6AD}" dt="2020-11-15T11:06:19.700" v="645"/>
          <ac:inkMkLst>
            <pc:docMk/>
            <pc:sldMk cId="945803796" sldId="304"/>
            <ac:inkMk id="145" creationId="{E1BDDE45-7657-40DF-99C8-E6F264469335}"/>
          </ac:inkMkLst>
        </pc:inkChg>
        <pc:inkChg chg="mod">
          <ac:chgData name="Daniel Schwarz" userId="5bb35bb8-905a-4742-88d9-33d9089732e7" providerId="ADAL" clId="{B2570963-B9CB-47AD-A9FB-82DE2532D6AD}" dt="2020-11-15T11:06:19.700" v="645"/>
          <ac:inkMkLst>
            <pc:docMk/>
            <pc:sldMk cId="945803796" sldId="304"/>
            <ac:inkMk id="147" creationId="{B625259E-9D9B-4020-944E-CDE9BDD0A542}"/>
          </ac:inkMkLst>
        </pc:inkChg>
        <pc:inkChg chg="mod">
          <ac:chgData name="Daniel Schwarz" userId="5bb35bb8-905a-4742-88d9-33d9089732e7" providerId="ADAL" clId="{B2570963-B9CB-47AD-A9FB-82DE2532D6AD}" dt="2020-11-15T11:06:19.700" v="645"/>
          <ac:inkMkLst>
            <pc:docMk/>
            <pc:sldMk cId="945803796" sldId="304"/>
            <ac:inkMk id="148" creationId="{82A258F1-B3FE-4D55-A3B7-FF3F39D027D3}"/>
          </ac:inkMkLst>
        </pc:inkChg>
        <pc:inkChg chg="mod">
          <ac:chgData name="Daniel Schwarz" userId="5bb35bb8-905a-4742-88d9-33d9089732e7" providerId="ADAL" clId="{B2570963-B9CB-47AD-A9FB-82DE2532D6AD}" dt="2020-11-15T11:06:19.700" v="645"/>
          <ac:inkMkLst>
            <pc:docMk/>
            <pc:sldMk cId="945803796" sldId="304"/>
            <ac:inkMk id="149" creationId="{73449A56-7FC4-448B-A17E-25FE261B681D}"/>
          </ac:inkMkLst>
        </pc:inkChg>
        <pc:inkChg chg="mod">
          <ac:chgData name="Daniel Schwarz" userId="5bb35bb8-905a-4742-88d9-33d9089732e7" providerId="ADAL" clId="{B2570963-B9CB-47AD-A9FB-82DE2532D6AD}" dt="2020-11-15T11:06:19.700" v="645"/>
          <ac:inkMkLst>
            <pc:docMk/>
            <pc:sldMk cId="945803796" sldId="304"/>
            <ac:inkMk id="150" creationId="{3F08E6CB-0919-482D-AF17-48131945D559}"/>
          </ac:inkMkLst>
        </pc:inkChg>
        <pc:inkChg chg="mod">
          <ac:chgData name="Daniel Schwarz" userId="5bb35bb8-905a-4742-88d9-33d9089732e7" providerId="ADAL" clId="{B2570963-B9CB-47AD-A9FB-82DE2532D6AD}" dt="2020-11-15T11:06:19.700" v="645"/>
          <ac:inkMkLst>
            <pc:docMk/>
            <pc:sldMk cId="945803796" sldId="304"/>
            <ac:inkMk id="151" creationId="{02152644-0E47-4913-A5AE-94E3AD473661}"/>
          </ac:inkMkLst>
        </pc:inkChg>
        <pc:inkChg chg="mod">
          <ac:chgData name="Daniel Schwarz" userId="5bb35bb8-905a-4742-88d9-33d9089732e7" providerId="ADAL" clId="{B2570963-B9CB-47AD-A9FB-82DE2532D6AD}" dt="2020-11-15T11:06:19.700" v="645"/>
          <ac:inkMkLst>
            <pc:docMk/>
            <pc:sldMk cId="945803796" sldId="304"/>
            <ac:inkMk id="152" creationId="{A95DD73C-FEF2-4C59-AE13-8E0E338A9DCC}"/>
          </ac:inkMkLst>
        </pc:inkChg>
        <pc:inkChg chg="mod">
          <ac:chgData name="Daniel Schwarz" userId="5bb35bb8-905a-4742-88d9-33d9089732e7" providerId="ADAL" clId="{B2570963-B9CB-47AD-A9FB-82DE2532D6AD}" dt="2020-11-15T11:06:19.700" v="645"/>
          <ac:inkMkLst>
            <pc:docMk/>
            <pc:sldMk cId="945803796" sldId="304"/>
            <ac:inkMk id="153" creationId="{FDD847E0-B924-4BEC-8F9E-AB1C211FA390}"/>
          </ac:inkMkLst>
        </pc:inkChg>
        <pc:inkChg chg="mod">
          <ac:chgData name="Daniel Schwarz" userId="5bb35bb8-905a-4742-88d9-33d9089732e7" providerId="ADAL" clId="{B2570963-B9CB-47AD-A9FB-82DE2532D6AD}" dt="2020-11-15T11:06:19.700" v="645"/>
          <ac:inkMkLst>
            <pc:docMk/>
            <pc:sldMk cId="945803796" sldId="304"/>
            <ac:inkMk id="155" creationId="{7D495122-AF36-4B85-8266-DEC3C7AACCA0}"/>
          </ac:inkMkLst>
        </pc:inkChg>
        <pc:inkChg chg="mod">
          <ac:chgData name="Daniel Schwarz" userId="5bb35bb8-905a-4742-88d9-33d9089732e7" providerId="ADAL" clId="{B2570963-B9CB-47AD-A9FB-82DE2532D6AD}" dt="2020-11-15T11:06:19.700" v="645"/>
          <ac:inkMkLst>
            <pc:docMk/>
            <pc:sldMk cId="945803796" sldId="304"/>
            <ac:inkMk id="156" creationId="{363B2E21-F649-4F40-8592-0E9BEA60D175}"/>
          </ac:inkMkLst>
        </pc:inkChg>
        <pc:inkChg chg="mod">
          <ac:chgData name="Daniel Schwarz" userId="5bb35bb8-905a-4742-88d9-33d9089732e7" providerId="ADAL" clId="{B2570963-B9CB-47AD-A9FB-82DE2532D6AD}" dt="2020-11-15T11:06:19.700" v="645"/>
          <ac:inkMkLst>
            <pc:docMk/>
            <pc:sldMk cId="945803796" sldId="304"/>
            <ac:inkMk id="157" creationId="{A5182E33-E1DF-4467-A99F-29406D4104C5}"/>
          </ac:inkMkLst>
        </pc:inkChg>
        <pc:inkChg chg="mod">
          <ac:chgData name="Daniel Schwarz" userId="5bb35bb8-905a-4742-88d9-33d9089732e7" providerId="ADAL" clId="{B2570963-B9CB-47AD-A9FB-82DE2532D6AD}" dt="2020-11-15T11:06:19.700" v="645"/>
          <ac:inkMkLst>
            <pc:docMk/>
            <pc:sldMk cId="945803796" sldId="304"/>
            <ac:inkMk id="158" creationId="{CEF41099-5872-4E2C-8566-0355EAC9DAFC}"/>
          </ac:inkMkLst>
        </pc:inkChg>
        <pc:inkChg chg="mod">
          <ac:chgData name="Daniel Schwarz" userId="5bb35bb8-905a-4742-88d9-33d9089732e7" providerId="ADAL" clId="{B2570963-B9CB-47AD-A9FB-82DE2532D6AD}" dt="2020-11-15T11:06:19.700" v="645"/>
          <ac:inkMkLst>
            <pc:docMk/>
            <pc:sldMk cId="945803796" sldId="304"/>
            <ac:inkMk id="159" creationId="{DAB49C64-D8E2-456B-8DFB-DC0116B88DD8}"/>
          </ac:inkMkLst>
        </pc:inkChg>
        <pc:inkChg chg="mod">
          <ac:chgData name="Daniel Schwarz" userId="5bb35bb8-905a-4742-88d9-33d9089732e7" providerId="ADAL" clId="{B2570963-B9CB-47AD-A9FB-82DE2532D6AD}" dt="2020-11-15T11:06:19.700" v="645"/>
          <ac:inkMkLst>
            <pc:docMk/>
            <pc:sldMk cId="945803796" sldId="304"/>
            <ac:inkMk id="160" creationId="{B1310AD3-7B8B-4166-BBC5-D32E835A2014}"/>
          </ac:inkMkLst>
        </pc:inkChg>
        <pc:inkChg chg="mod">
          <ac:chgData name="Daniel Schwarz" userId="5bb35bb8-905a-4742-88d9-33d9089732e7" providerId="ADAL" clId="{B2570963-B9CB-47AD-A9FB-82DE2532D6AD}" dt="2020-11-15T11:06:19.700" v="645"/>
          <ac:inkMkLst>
            <pc:docMk/>
            <pc:sldMk cId="945803796" sldId="304"/>
            <ac:inkMk id="161" creationId="{F3F13709-3D0D-4D0E-A6BF-E35BF023FFA8}"/>
          </ac:inkMkLst>
        </pc:inkChg>
        <pc:inkChg chg="mod">
          <ac:chgData name="Daniel Schwarz" userId="5bb35bb8-905a-4742-88d9-33d9089732e7" providerId="ADAL" clId="{B2570963-B9CB-47AD-A9FB-82DE2532D6AD}" dt="2020-11-15T11:06:19.700" v="645"/>
          <ac:inkMkLst>
            <pc:docMk/>
            <pc:sldMk cId="945803796" sldId="304"/>
            <ac:inkMk id="162" creationId="{5E6BBAAA-3309-4584-A4E8-E67181F020E7}"/>
          </ac:inkMkLst>
        </pc:inkChg>
        <pc:inkChg chg="mod">
          <ac:chgData name="Daniel Schwarz" userId="5bb35bb8-905a-4742-88d9-33d9089732e7" providerId="ADAL" clId="{B2570963-B9CB-47AD-A9FB-82DE2532D6AD}" dt="2020-11-15T11:06:19.700" v="645"/>
          <ac:inkMkLst>
            <pc:docMk/>
            <pc:sldMk cId="945803796" sldId="304"/>
            <ac:inkMk id="163" creationId="{B56DB30B-DFE9-4EF3-83FE-EA16551A07F4}"/>
          </ac:inkMkLst>
        </pc:inkChg>
        <pc:inkChg chg="mod">
          <ac:chgData name="Daniel Schwarz" userId="5bb35bb8-905a-4742-88d9-33d9089732e7" providerId="ADAL" clId="{B2570963-B9CB-47AD-A9FB-82DE2532D6AD}" dt="2020-11-15T11:06:19.700" v="645"/>
          <ac:inkMkLst>
            <pc:docMk/>
            <pc:sldMk cId="945803796" sldId="304"/>
            <ac:inkMk id="164" creationId="{1A31CBF9-19AA-432C-95E6-76E27D46D5A8}"/>
          </ac:inkMkLst>
        </pc:inkChg>
        <pc:inkChg chg="mod">
          <ac:chgData name="Daniel Schwarz" userId="5bb35bb8-905a-4742-88d9-33d9089732e7" providerId="ADAL" clId="{B2570963-B9CB-47AD-A9FB-82DE2532D6AD}" dt="2020-11-15T11:06:19.700" v="645"/>
          <ac:inkMkLst>
            <pc:docMk/>
            <pc:sldMk cId="945803796" sldId="304"/>
            <ac:inkMk id="165" creationId="{E804F6C1-4F6B-4E3B-919C-0943D26760AE}"/>
          </ac:inkMkLst>
        </pc:inkChg>
        <pc:inkChg chg="mod">
          <ac:chgData name="Daniel Schwarz" userId="5bb35bb8-905a-4742-88d9-33d9089732e7" providerId="ADAL" clId="{B2570963-B9CB-47AD-A9FB-82DE2532D6AD}" dt="2020-11-15T11:06:19.700" v="645"/>
          <ac:inkMkLst>
            <pc:docMk/>
            <pc:sldMk cId="945803796" sldId="304"/>
            <ac:inkMk id="167" creationId="{EAD38FE3-CD5B-42FE-AD21-C749693294E2}"/>
          </ac:inkMkLst>
        </pc:inkChg>
        <pc:inkChg chg="mod">
          <ac:chgData name="Daniel Schwarz" userId="5bb35bb8-905a-4742-88d9-33d9089732e7" providerId="ADAL" clId="{B2570963-B9CB-47AD-A9FB-82DE2532D6AD}" dt="2020-11-15T11:06:19.700" v="645"/>
          <ac:inkMkLst>
            <pc:docMk/>
            <pc:sldMk cId="945803796" sldId="304"/>
            <ac:inkMk id="168" creationId="{CAADC906-AE69-48E1-B084-A5FA31E1B08C}"/>
          </ac:inkMkLst>
        </pc:inkChg>
        <pc:inkChg chg="mod">
          <ac:chgData name="Daniel Schwarz" userId="5bb35bb8-905a-4742-88d9-33d9089732e7" providerId="ADAL" clId="{B2570963-B9CB-47AD-A9FB-82DE2532D6AD}" dt="2020-11-15T11:06:19.700" v="645"/>
          <ac:inkMkLst>
            <pc:docMk/>
            <pc:sldMk cId="945803796" sldId="304"/>
            <ac:inkMk id="169" creationId="{B3871D20-D183-4E46-AD94-99F798B88034}"/>
          </ac:inkMkLst>
        </pc:inkChg>
        <pc:inkChg chg="mod">
          <ac:chgData name="Daniel Schwarz" userId="5bb35bb8-905a-4742-88d9-33d9089732e7" providerId="ADAL" clId="{B2570963-B9CB-47AD-A9FB-82DE2532D6AD}" dt="2020-11-15T11:06:19.700" v="645"/>
          <ac:inkMkLst>
            <pc:docMk/>
            <pc:sldMk cId="945803796" sldId="304"/>
            <ac:inkMk id="171" creationId="{3BDFD4E6-112E-47F9-85BD-B290942633DB}"/>
          </ac:inkMkLst>
        </pc:inkChg>
        <pc:inkChg chg="mod">
          <ac:chgData name="Daniel Schwarz" userId="5bb35bb8-905a-4742-88d9-33d9089732e7" providerId="ADAL" clId="{B2570963-B9CB-47AD-A9FB-82DE2532D6AD}" dt="2020-11-15T11:06:19.700" v="645"/>
          <ac:inkMkLst>
            <pc:docMk/>
            <pc:sldMk cId="945803796" sldId="304"/>
            <ac:inkMk id="172" creationId="{DBCCB014-5FAF-4DB5-84E1-405FE6FD6672}"/>
          </ac:inkMkLst>
        </pc:inkChg>
        <pc:inkChg chg="mod">
          <ac:chgData name="Daniel Schwarz" userId="5bb35bb8-905a-4742-88d9-33d9089732e7" providerId="ADAL" clId="{B2570963-B9CB-47AD-A9FB-82DE2532D6AD}" dt="2020-11-15T11:06:19.700" v="645"/>
          <ac:inkMkLst>
            <pc:docMk/>
            <pc:sldMk cId="945803796" sldId="304"/>
            <ac:inkMk id="173" creationId="{35181CC7-6562-4C41-9578-BAC613EF4E0E}"/>
          </ac:inkMkLst>
        </pc:inkChg>
        <pc:inkChg chg="mod">
          <ac:chgData name="Daniel Schwarz" userId="5bb35bb8-905a-4742-88d9-33d9089732e7" providerId="ADAL" clId="{B2570963-B9CB-47AD-A9FB-82DE2532D6AD}" dt="2020-11-15T11:06:19.700" v="645"/>
          <ac:inkMkLst>
            <pc:docMk/>
            <pc:sldMk cId="945803796" sldId="304"/>
            <ac:inkMk id="174" creationId="{B087A78F-46A4-4890-AED3-40BA2011F6F6}"/>
          </ac:inkMkLst>
        </pc:inkChg>
        <pc:inkChg chg="mod">
          <ac:chgData name="Daniel Schwarz" userId="5bb35bb8-905a-4742-88d9-33d9089732e7" providerId="ADAL" clId="{B2570963-B9CB-47AD-A9FB-82DE2532D6AD}" dt="2020-11-15T11:06:19.700" v="645"/>
          <ac:inkMkLst>
            <pc:docMk/>
            <pc:sldMk cId="945803796" sldId="304"/>
            <ac:inkMk id="175" creationId="{339B24F1-506F-4A3D-82D4-87B47242ECB7}"/>
          </ac:inkMkLst>
        </pc:inkChg>
        <pc:inkChg chg="mod">
          <ac:chgData name="Daniel Schwarz" userId="5bb35bb8-905a-4742-88d9-33d9089732e7" providerId="ADAL" clId="{B2570963-B9CB-47AD-A9FB-82DE2532D6AD}" dt="2020-11-15T11:06:19.700" v="645"/>
          <ac:inkMkLst>
            <pc:docMk/>
            <pc:sldMk cId="945803796" sldId="304"/>
            <ac:inkMk id="176" creationId="{EFE3D9A5-DC4F-4C85-872D-28610D9D5584}"/>
          </ac:inkMkLst>
        </pc:inkChg>
        <pc:inkChg chg="mod">
          <ac:chgData name="Daniel Schwarz" userId="5bb35bb8-905a-4742-88d9-33d9089732e7" providerId="ADAL" clId="{B2570963-B9CB-47AD-A9FB-82DE2532D6AD}" dt="2020-11-15T11:06:19.700" v="645"/>
          <ac:inkMkLst>
            <pc:docMk/>
            <pc:sldMk cId="945803796" sldId="304"/>
            <ac:inkMk id="177" creationId="{330F22DA-AA7C-427B-96A7-7A5CBC223DB1}"/>
          </ac:inkMkLst>
        </pc:inkChg>
        <pc:inkChg chg="mod">
          <ac:chgData name="Daniel Schwarz" userId="5bb35bb8-905a-4742-88d9-33d9089732e7" providerId="ADAL" clId="{B2570963-B9CB-47AD-A9FB-82DE2532D6AD}" dt="2020-11-15T11:06:19.700" v="645"/>
          <ac:inkMkLst>
            <pc:docMk/>
            <pc:sldMk cId="945803796" sldId="304"/>
            <ac:inkMk id="178" creationId="{10641CAE-5200-482E-BA5C-9278F600DBBD}"/>
          </ac:inkMkLst>
        </pc:inkChg>
        <pc:inkChg chg="mod">
          <ac:chgData name="Daniel Schwarz" userId="5bb35bb8-905a-4742-88d9-33d9089732e7" providerId="ADAL" clId="{B2570963-B9CB-47AD-A9FB-82DE2532D6AD}" dt="2020-11-15T11:06:19.700" v="645"/>
          <ac:inkMkLst>
            <pc:docMk/>
            <pc:sldMk cId="945803796" sldId="304"/>
            <ac:inkMk id="179" creationId="{254CED5A-BFEC-4649-A294-687DD318FF6B}"/>
          </ac:inkMkLst>
        </pc:inkChg>
        <pc:inkChg chg="mod">
          <ac:chgData name="Daniel Schwarz" userId="5bb35bb8-905a-4742-88d9-33d9089732e7" providerId="ADAL" clId="{B2570963-B9CB-47AD-A9FB-82DE2532D6AD}" dt="2020-11-15T11:06:19.700" v="645"/>
          <ac:inkMkLst>
            <pc:docMk/>
            <pc:sldMk cId="945803796" sldId="304"/>
            <ac:inkMk id="180" creationId="{B8FA0461-7AFD-4B43-B456-C4C45C505374}"/>
          </ac:inkMkLst>
        </pc:inkChg>
        <pc:inkChg chg="mod">
          <ac:chgData name="Daniel Schwarz" userId="5bb35bb8-905a-4742-88d9-33d9089732e7" providerId="ADAL" clId="{B2570963-B9CB-47AD-A9FB-82DE2532D6AD}" dt="2020-11-15T11:06:19.700" v="645"/>
          <ac:inkMkLst>
            <pc:docMk/>
            <pc:sldMk cId="945803796" sldId="304"/>
            <ac:inkMk id="181" creationId="{94297EEE-38B5-46B3-A8EB-7ADE084F88D6}"/>
          </ac:inkMkLst>
        </pc:inkChg>
      </pc:sldChg>
      <pc:sldChg chg="addSp delSp modSp mod">
        <pc:chgData name="Daniel Schwarz" userId="5bb35bb8-905a-4742-88d9-33d9089732e7" providerId="ADAL" clId="{B2570963-B9CB-47AD-A9FB-82DE2532D6AD}" dt="2020-11-15T11:06:50.063" v="648" actId="1076"/>
        <pc:sldMkLst>
          <pc:docMk/>
          <pc:sldMk cId="4190681715" sldId="305"/>
        </pc:sldMkLst>
        <pc:grpChg chg="add mod">
          <ac:chgData name="Daniel Schwarz" userId="5bb35bb8-905a-4742-88d9-33d9089732e7" providerId="ADAL" clId="{B2570963-B9CB-47AD-A9FB-82DE2532D6AD}" dt="2020-11-15T11:06:50.063" v="648" actId="1076"/>
          <ac:grpSpMkLst>
            <pc:docMk/>
            <pc:sldMk cId="4190681715" sldId="305"/>
            <ac:grpSpMk id="192" creationId="{20149D5B-F17D-40D6-9577-C2EB9AAC5247}"/>
          </ac:grpSpMkLst>
        </pc:grpChg>
        <pc:grpChg chg="mod">
          <ac:chgData name="Daniel Schwarz" userId="5bb35bb8-905a-4742-88d9-33d9089732e7" providerId="ADAL" clId="{B2570963-B9CB-47AD-A9FB-82DE2532D6AD}" dt="2020-11-15T11:06:43.229" v="647"/>
          <ac:grpSpMkLst>
            <pc:docMk/>
            <pc:sldMk cId="4190681715" sldId="305"/>
            <ac:grpSpMk id="200" creationId="{D0F3D377-A783-4F41-9CF3-7855949A4300}"/>
          </ac:grpSpMkLst>
        </pc:grpChg>
        <pc:grpChg chg="mod">
          <ac:chgData name="Daniel Schwarz" userId="5bb35bb8-905a-4742-88d9-33d9089732e7" providerId="ADAL" clId="{B2570963-B9CB-47AD-A9FB-82DE2532D6AD}" dt="2020-11-15T11:06:43.229" v="647"/>
          <ac:grpSpMkLst>
            <pc:docMk/>
            <pc:sldMk cId="4190681715" sldId="305"/>
            <ac:grpSpMk id="203" creationId="{C83F8440-6F0A-48C1-AB55-01F476CE097C}"/>
          </ac:grpSpMkLst>
        </pc:grpChg>
        <pc:grpChg chg="mod">
          <ac:chgData name="Daniel Schwarz" userId="5bb35bb8-905a-4742-88d9-33d9089732e7" providerId="ADAL" clId="{B2570963-B9CB-47AD-A9FB-82DE2532D6AD}" dt="2020-11-15T11:06:43.229" v="647"/>
          <ac:grpSpMkLst>
            <pc:docMk/>
            <pc:sldMk cId="4190681715" sldId="305"/>
            <ac:grpSpMk id="207" creationId="{33A54CBA-A7B4-4514-9BC3-2CC072D7C406}"/>
          </ac:grpSpMkLst>
        </pc:grpChg>
        <pc:grpChg chg="mod">
          <ac:chgData name="Daniel Schwarz" userId="5bb35bb8-905a-4742-88d9-33d9089732e7" providerId="ADAL" clId="{B2570963-B9CB-47AD-A9FB-82DE2532D6AD}" dt="2020-11-15T11:06:43.229" v="647"/>
          <ac:grpSpMkLst>
            <pc:docMk/>
            <pc:sldMk cId="4190681715" sldId="305"/>
            <ac:grpSpMk id="208" creationId="{AA03A577-3B55-4275-90B1-4EE2360350F3}"/>
          </ac:grpSpMkLst>
        </pc:grpChg>
        <pc:grpChg chg="mod">
          <ac:chgData name="Daniel Schwarz" userId="5bb35bb8-905a-4742-88d9-33d9089732e7" providerId="ADAL" clId="{B2570963-B9CB-47AD-A9FB-82DE2532D6AD}" dt="2020-11-15T11:06:43.229" v="647"/>
          <ac:grpSpMkLst>
            <pc:docMk/>
            <pc:sldMk cId="4190681715" sldId="305"/>
            <ac:grpSpMk id="211" creationId="{4B6CB21F-B848-4C9F-9DC1-DECF8DFAADF1}"/>
          </ac:grpSpMkLst>
        </pc:grpChg>
        <pc:picChg chg="del">
          <ac:chgData name="Daniel Schwarz" userId="5bb35bb8-905a-4742-88d9-33d9089732e7" providerId="ADAL" clId="{B2570963-B9CB-47AD-A9FB-82DE2532D6AD}" dt="2020-11-15T11:06:42.676" v="646" actId="478"/>
          <ac:picMkLst>
            <pc:docMk/>
            <pc:sldMk cId="4190681715" sldId="305"/>
            <ac:picMk id="3" creationId="{4BCEAC6A-6C7E-4BFA-A441-CAA204152D2D}"/>
          </ac:picMkLst>
        </pc:picChg>
        <pc:inkChg chg="mod">
          <ac:chgData name="Daniel Schwarz" userId="5bb35bb8-905a-4742-88d9-33d9089732e7" providerId="ADAL" clId="{B2570963-B9CB-47AD-A9FB-82DE2532D6AD}" dt="2020-11-15T11:06:43.229" v="647"/>
          <ac:inkMkLst>
            <pc:docMk/>
            <pc:sldMk cId="4190681715" sldId="305"/>
            <ac:inkMk id="204" creationId="{8024EBCD-AB1E-4DB9-A803-F162915307E0}"/>
          </ac:inkMkLst>
        </pc:inkChg>
        <pc:inkChg chg="mod">
          <ac:chgData name="Daniel Schwarz" userId="5bb35bb8-905a-4742-88d9-33d9089732e7" providerId="ADAL" clId="{B2570963-B9CB-47AD-A9FB-82DE2532D6AD}" dt="2020-11-15T11:06:43.229" v="647"/>
          <ac:inkMkLst>
            <pc:docMk/>
            <pc:sldMk cId="4190681715" sldId="305"/>
            <ac:inkMk id="205" creationId="{DE945C14-004A-4B3A-B841-B528F065BBDF}"/>
          </ac:inkMkLst>
        </pc:inkChg>
        <pc:inkChg chg="mod">
          <ac:chgData name="Daniel Schwarz" userId="5bb35bb8-905a-4742-88d9-33d9089732e7" providerId="ADAL" clId="{B2570963-B9CB-47AD-A9FB-82DE2532D6AD}" dt="2020-11-15T11:06:43.229" v="647"/>
          <ac:inkMkLst>
            <pc:docMk/>
            <pc:sldMk cId="4190681715" sldId="305"/>
            <ac:inkMk id="206" creationId="{4747C4F0-A6B8-4C56-8ACB-AB51255BA99F}"/>
          </ac:inkMkLst>
        </pc:inkChg>
        <pc:inkChg chg="mod">
          <ac:chgData name="Daniel Schwarz" userId="5bb35bb8-905a-4742-88d9-33d9089732e7" providerId="ADAL" clId="{B2570963-B9CB-47AD-A9FB-82DE2532D6AD}" dt="2020-11-15T11:06:43.229" v="647"/>
          <ac:inkMkLst>
            <pc:docMk/>
            <pc:sldMk cId="4190681715" sldId="305"/>
            <ac:inkMk id="209" creationId="{42419D07-DBE8-4E14-B36F-BA7665B5F393}"/>
          </ac:inkMkLst>
        </pc:inkChg>
        <pc:inkChg chg="mod">
          <ac:chgData name="Daniel Schwarz" userId="5bb35bb8-905a-4742-88d9-33d9089732e7" providerId="ADAL" clId="{B2570963-B9CB-47AD-A9FB-82DE2532D6AD}" dt="2020-11-15T11:06:43.229" v="647"/>
          <ac:inkMkLst>
            <pc:docMk/>
            <pc:sldMk cId="4190681715" sldId="305"/>
            <ac:inkMk id="210" creationId="{039F7601-0315-448F-9CAF-FA395A540B3F}"/>
          </ac:inkMkLst>
        </pc:inkChg>
        <pc:inkChg chg="mod">
          <ac:chgData name="Daniel Schwarz" userId="5bb35bb8-905a-4742-88d9-33d9089732e7" providerId="ADAL" clId="{B2570963-B9CB-47AD-A9FB-82DE2532D6AD}" dt="2020-11-15T11:06:43.229" v="647"/>
          <ac:inkMkLst>
            <pc:docMk/>
            <pc:sldMk cId="4190681715" sldId="305"/>
            <ac:inkMk id="212" creationId="{E446C963-58BB-4F1B-BC03-508B31AFB2B7}"/>
          </ac:inkMkLst>
        </pc:inkChg>
        <pc:inkChg chg="mod">
          <ac:chgData name="Daniel Schwarz" userId="5bb35bb8-905a-4742-88d9-33d9089732e7" providerId="ADAL" clId="{B2570963-B9CB-47AD-A9FB-82DE2532D6AD}" dt="2020-11-15T11:06:43.229" v="647"/>
          <ac:inkMkLst>
            <pc:docMk/>
            <pc:sldMk cId="4190681715" sldId="305"/>
            <ac:inkMk id="213" creationId="{C210B400-AACC-445A-A56F-293C3C77FDAA}"/>
          </ac:inkMkLst>
        </pc:inkChg>
        <pc:inkChg chg="mod">
          <ac:chgData name="Daniel Schwarz" userId="5bb35bb8-905a-4742-88d9-33d9089732e7" providerId="ADAL" clId="{B2570963-B9CB-47AD-A9FB-82DE2532D6AD}" dt="2020-11-15T11:06:43.229" v="647"/>
          <ac:inkMkLst>
            <pc:docMk/>
            <pc:sldMk cId="4190681715" sldId="305"/>
            <ac:inkMk id="214" creationId="{F3A3D708-70CE-46BC-B683-200E62465359}"/>
          </ac:inkMkLst>
        </pc:inkChg>
        <pc:inkChg chg="mod">
          <ac:chgData name="Daniel Schwarz" userId="5bb35bb8-905a-4742-88d9-33d9089732e7" providerId="ADAL" clId="{B2570963-B9CB-47AD-A9FB-82DE2532D6AD}" dt="2020-11-15T11:06:43.229" v="647"/>
          <ac:inkMkLst>
            <pc:docMk/>
            <pc:sldMk cId="4190681715" sldId="305"/>
            <ac:inkMk id="215" creationId="{F2377852-B53D-488F-9676-7ABB9C0648BF}"/>
          </ac:inkMkLst>
        </pc:inkChg>
        <pc:inkChg chg="mod">
          <ac:chgData name="Daniel Schwarz" userId="5bb35bb8-905a-4742-88d9-33d9089732e7" providerId="ADAL" clId="{B2570963-B9CB-47AD-A9FB-82DE2532D6AD}" dt="2020-11-15T11:06:43.229" v="647"/>
          <ac:inkMkLst>
            <pc:docMk/>
            <pc:sldMk cId="4190681715" sldId="305"/>
            <ac:inkMk id="216" creationId="{71314280-453C-44F5-919F-C184FDD80004}"/>
          </ac:inkMkLst>
        </pc:inkChg>
        <pc:inkChg chg="mod">
          <ac:chgData name="Daniel Schwarz" userId="5bb35bb8-905a-4742-88d9-33d9089732e7" providerId="ADAL" clId="{B2570963-B9CB-47AD-A9FB-82DE2532D6AD}" dt="2020-11-15T11:06:43.229" v="647"/>
          <ac:inkMkLst>
            <pc:docMk/>
            <pc:sldMk cId="4190681715" sldId="305"/>
            <ac:inkMk id="217" creationId="{439B5890-A1BC-4643-852C-3EE8A991B071}"/>
          </ac:inkMkLst>
        </pc:inkChg>
        <pc:inkChg chg="mod">
          <ac:chgData name="Daniel Schwarz" userId="5bb35bb8-905a-4742-88d9-33d9089732e7" providerId="ADAL" clId="{B2570963-B9CB-47AD-A9FB-82DE2532D6AD}" dt="2020-11-15T11:06:43.229" v="647"/>
          <ac:inkMkLst>
            <pc:docMk/>
            <pc:sldMk cId="4190681715" sldId="305"/>
            <ac:inkMk id="218" creationId="{A25FC23A-CE99-400B-9B9C-CDE9646A4869}"/>
          </ac:inkMkLst>
        </pc:inkChg>
        <pc:inkChg chg="mod">
          <ac:chgData name="Daniel Schwarz" userId="5bb35bb8-905a-4742-88d9-33d9089732e7" providerId="ADAL" clId="{B2570963-B9CB-47AD-A9FB-82DE2532D6AD}" dt="2020-11-15T11:06:43.229" v="647"/>
          <ac:inkMkLst>
            <pc:docMk/>
            <pc:sldMk cId="4190681715" sldId="305"/>
            <ac:inkMk id="219" creationId="{89FD90A6-90DB-4DF2-8A6C-AA87FC1A295F}"/>
          </ac:inkMkLst>
        </pc:inkChg>
        <pc:inkChg chg="mod">
          <ac:chgData name="Daniel Schwarz" userId="5bb35bb8-905a-4742-88d9-33d9089732e7" providerId="ADAL" clId="{B2570963-B9CB-47AD-A9FB-82DE2532D6AD}" dt="2020-11-15T11:06:43.229" v="647"/>
          <ac:inkMkLst>
            <pc:docMk/>
            <pc:sldMk cId="4190681715" sldId="305"/>
            <ac:inkMk id="220" creationId="{74AC5D80-F43F-435B-BA63-8A54FB028DC3}"/>
          </ac:inkMkLst>
        </pc:inkChg>
        <pc:inkChg chg="mod">
          <ac:chgData name="Daniel Schwarz" userId="5bb35bb8-905a-4742-88d9-33d9089732e7" providerId="ADAL" clId="{B2570963-B9CB-47AD-A9FB-82DE2532D6AD}" dt="2020-11-15T11:06:43.229" v="647"/>
          <ac:inkMkLst>
            <pc:docMk/>
            <pc:sldMk cId="4190681715" sldId="305"/>
            <ac:inkMk id="221" creationId="{09670DA4-5D60-4F5A-B064-B9AC7C080B19}"/>
          </ac:inkMkLst>
        </pc:inkChg>
        <pc:inkChg chg="mod">
          <ac:chgData name="Daniel Schwarz" userId="5bb35bb8-905a-4742-88d9-33d9089732e7" providerId="ADAL" clId="{B2570963-B9CB-47AD-A9FB-82DE2532D6AD}" dt="2020-11-15T11:06:43.229" v="647"/>
          <ac:inkMkLst>
            <pc:docMk/>
            <pc:sldMk cId="4190681715" sldId="305"/>
            <ac:inkMk id="222" creationId="{8DB7C56D-AB6A-4E0B-AAFE-8AC3287425AC}"/>
          </ac:inkMkLst>
        </pc:inkChg>
        <pc:inkChg chg="mod">
          <ac:chgData name="Daniel Schwarz" userId="5bb35bb8-905a-4742-88d9-33d9089732e7" providerId="ADAL" clId="{B2570963-B9CB-47AD-A9FB-82DE2532D6AD}" dt="2020-11-15T11:06:43.229" v="647"/>
          <ac:inkMkLst>
            <pc:docMk/>
            <pc:sldMk cId="4190681715" sldId="305"/>
            <ac:inkMk id="223" creationId="{CF95AAC5-001B-4D8B-BA4D-8FA49F6D72D4}"/>
          </ac:inkMkLst>
        </pc:inkChg>
        <pc:inkChg chg="mod">
          <ac:chgData name="Daniel Schwarz" userId="5bb35bb8-905a-4742-88d9-33d9089732e7" providerId="ADAL" clId="{B2570963-B9CB-47AD-A9FB-82DE2532D6AD}" dt="2020-11-15T11:06:43.229" v="647"/>
          <ac:inkMkLst>
            <pc:docMk/>
            <pc:sldMk cId="4190681715" sldId="305"/>
            <ac:inkMk id="224" creationId="{25FFCEF1-ADC1-4A41-B341-D6F5A7CD3D76}"/>
          </ac:inkMkLst>
        </pc:inkChg>
        <pc:inkChg chg="mod">
          <ac:chgData name="Daniel Schwarz" userId="5bb35bb8-905a-4742-88d9-33d9089732e7" providerId="ADAL" clId="{B2570963-B9CB-47AD-A9FB-82DE2532D6AD}" dt="2020-11-15T11:06:43.229" v="647"/>
          <ac:inkMkLst>
            <pc:docMk/>
            <pc:sldMk cId="4190681715" sldId="305"/>
            <ac:inkMk id="228" creationId="{2E2C2073-9C10-4340-9B63-1B1FC9FDF319}"/>
          </ac:inkMkLst>
        </pc:inkChg>
        <pc:inkChg chg="mod">
          <ac:chgData name="Daniel Schwarz" userId="5bb35bb8-905a-4742-88d9-33d9089732e7" providerId="ADAL" clId="{B2570963-B9CB-47AD-A9FB-82DE2532D6AD}" dt="2020-11-15T11:06:43.229" v="647"/>
          <ac:inkMkLst>
            <pc:docMk/>
            <pc:sldMk cId="4190681715" sldId="305"/>
            <ac:inkMk id="229" creationId="{B1D6EF28-F8BB-4F8F-B4A2-6BFFFC81BADD}"/>
          </ac:inkMkLst>
        </pc:inkChg>
        <pc:inkChg chg="mod">
          <ac:chgData name="Daniel Schwarz" userId="5bb35bb8-905a-4742-88d9-33d9089732e7" providerId="ADAL" clId="{B2570963-B9CB-47AD-A9FB-82DE2532D6AD}" dt="2020-11-15T11:06:43.229" v="647"/>
          <ac:inkMkLst>
            <pc:docMk/>
            <pc:sldMk cId="4190681715" sldId="305"/>
            <ac:inkMk id="235" creationId="{3E05A08B-4A1B-47C6-AC98-6DD86F9E619A}"/>
          </ac:inkMkLst>
        </pc:inkChg>
        <pc:inkChg chg="mod">
          <ac:chgData name="Daniel Schwarz" userId="5bb35bb8-905a-4742-88d9-33d9089732e7" providerId="ADAL" clId="{B2570963-B9CB-47AD-A9FB-82DE2532D6AD}" dt="2020-11-15T11:06:43.229" v="647"/>
          <ac:inkMkLst>
            <pc:docMk/>
            <pc:sldMk cId="4190681715" sldId="305"/>
            <ac:inkMk id="238" creationId="{E1CDD231-7E15-48FA-B58C-26CC8B3E7F5C}"/>
          </ac:inkMkLst>
        </pc:inkChg>
        <pc:inkChg chg="mod">
          <ac:chgData name="Daniel Schwarz" userId="5bb35bb8-905a-4742-88d9-33d9089732e7" providerId="ADAL" clId="{B2570963-B9CB-47AD-A9FB-82DE2532D6AD}" dt="2020-11-15T11:06:43.229" v="647"/>
          <ac:inkMkLst>
            <pc:docMk/>
            <pc:sldMk cId="4190681715" sldId="305"/>
            <ac:inkMk id="245" creationId="{EFB4A7DF-D5B0-45DE-9CEC-9D411FEBFF4D}"/>
          </ac:inkMkLst>
        </pc:inkChg>
      </pc:sldChg>
      <pc:sldChg chg="addSp delSp modSp mod">
        <pc:chgData name="Daniel Schwarz" userId="5bb35bb8-905a-4742-88d9-33d9089732e7" providerId="ADAL" clId="{B2570963-B9CB-47AD-A9FB-82DE2532D6AD}" dt="2020-11-15T11:07:02.433" v="650"/>
        <pc:sldMkLst>
          <pc:docMk/>
          <pc:sldMk cId="3207985538" sldId="306"/>
        </pc:sldMkLst>
        <pc:grpChg chg="add mod">
          <ac:chgData name="Daniel Schwarz" userId="5bb35bb8-905a-4742-88d9-33d9089732e7" providerId="ADAL" clId="{B2570963-B9CB-47AD-A9FB-82DE2532D6AD}" dt="2020-11-15T11:07:02.433" v="650"/>
          <ac:grpSpMkLst>
            <pc:docMk/>
            <pc:sldMk cId="3207985538" sldId="306"/>
            <ac:grpSpMk id="151" creationId="{12A17DFE-1212-425C-B28D-A80E055D3750}"/>
          </ac:grpSpMkLst>
        </pc:grpChg>
        <pc:grpChg chg="mod">
          <ac:chgData name="Daniel Schwarz" userId="5bb35bb8-905a-4742-88d9-33d9089732e7" providerId="ADAL" clId="{B2570963-B9CB-47AD-A9FB-82DE2532D6AD}" dt="2020-11-15T11:07:02.433" v="650"/>
          <ac:grpSpMkLst>
            <pc:docMk/>
            <pc:sldMk cId="3207985538" sldId="306"/>
            <ac:grpSpMk id="152" creationId="{C0B73ABD-F1DE-4177-B063-A280040C178F}"/>
          </ac:grpSpMkLst>
        </pc:grpChg>
        <pc:grpChg chg="mod">
          <ac:chgData name="Daniel Schwarz" userId="5bb35bb8-905a-4742-88d9-33d9089732e7" providerId="ADAL" clId="{B2570963-B9CB-47AD-A9FB-82DE2532D6AD}" dt="2020-11-15T11:07:02.433" v="650"/>
          <ac:grpSpMkLst>
            <pc:docMk/>
            <pc:sldMk cId="3207985538" sldId="306"/>
            <ac:grpSpMk id="153" creationId="{BACC2BD3-AFEC-4C27-936B-BE24D03A5BFB}"/>
          </ac:grpSpMkLst>
        </pc:grpChg>
        <pc:grpChg chg="mod">
          <ac:chgData name="Daniel Schwarz" userId="5bb35bb8-905a-4742-88d9-33d9089732e7" providerId="ADAL" clId="{B2570963-B9CB-47AD-A9FB-82DE2532D6AD}" dt="2020-11-15T11:07:02.433" v="650"/>
          <ac:grpSpMkLst>
            <pc:docMk/>
            <pc:sldMk cId="3207985538" sldId="306"/>
            <ac:grpSpMk id="159" creationId="{0CAEC287-3373-47E0-9925-B9F2C2C19E56}"/>
          </ac:grpSpMkLst>
        </pc:grpChg>
        <pc:grpChg chg="mod">
          <ac:chgData name="Daniel Schwarz" userId="5bb35bb8-905a-4742-88d9-33d9089732e7" providerId="ADAL" clId="{B2570963-B9CB-47AD-A9FB-82DE2532D6AD}" dt="2020-11-15T11:07:02.433" v="650"/>
          <ac:grpSpMkLst>
            <pc:docMk/>
            <pc:sldMk cId="3207985538" sldId="306"/>
            <ac:grpSpMk id="160" creationId="{386939D1-68E8-4648-A1F8-825E5DC02904}"/>
          </ac:grpSpMkLst>
        </pc:grpChg>
        <pc:grpChg chg="mod">
          <ac:chgData name="Daniel Schwarz" userId="5bb35bb8-905a-4742-88d9-33d9089732e7" providerId="ADAL" clId="{B2570963-B9CB-47AD-A9FB-82DE2532D6AD}" dt="2020-11-15T11:07:02.433" v="650"/>
          <ac:grpSpMkLst>
            <pc:docMk/>
            <pc:sldMk cId="3207985538" sldId="306"/>
            <ac:grpSpMk id="178" creationId="{5C666E9E-D4FE-49C7-9590-1EF6712DFE07}"/>
          </ac:grpSpMkLst>
        </pc:grpChg>
        <pc:picChg chg="del">
          <ac:chgData name="Daniel Schwarz" userId="5bb35bb8-905a-4742-88d9-33d9089732e7" providerId="ADAL" clId="{B2570963-B9CB-47AD-A9FB-82DE2532D6AD}" dt="2020-11-15T11:07:02.022" v="649" actId="478"/>
          <ac:picMkLst>
            <pc:docMk/>
            <pc:sldMk cId="3207985538" sldId="306"/>
            <ac:picMk id="3" creationId="{4BCEAC6A-6C7E-4BFA-A441-CAA204152D2D}"/>
          </ac:picMkLst>
        </pc:picChg>
        <pc:inkChg chg="mod">
          <ac:chgData name="Daniel Schwarz" userId="5bb35bb8-905a-4742-88d9-33d9089732e7" providerId="ADAL" clId="{B2570963-B9CB-47AD-A9FB-82DE2532D6AD}" dt="2020-11-15T11:07:02.433" v="650"/>
          <ac:inkMkLst>
            <pc:docMk/>
            <pc:sldMk cId="3207985538" sldId="306"/>
            <ac:inkMk id="154" creationId="{8A840736-51A4-4114-94F0-4E364382784C}"/>
          </ac:inkMkLst>
        </pc:inkChg>
        <pc:inkChg chg="mod">
          <ac:chgData name="Daniel Schwarz" userId="5bb35bb8-905a-4742-88d9-33d9089732e7" providerId="ADAL" clId="{B2570963-B9CB-47AD-A9FB-82DE2532D6AD}" dt="2020-11-15T11:07:02.433" v="650"/>
          <ac:inkMkLst>
            <pc:docMk/>
            <pc:sldMk cId="3207985538" sldId="306"/>
            <ac:inkMk id="156" creationId="{84663893-22A2-482F-9ECB-B1FB2CD4C389}"/>
          </ac:inkMkLst>
        </pc:inkChg>
        <pc:inkChg chg="mod">
          <ac:chgData name="Daniel Schwarz" userId="5bb35bb8-905a-4742-88d9-33d9089732e7" providerId="ADAL" clId="{B2570963-B9CB-47AD-A9FB-82DE2532D6AD}" dt="2020-11-15T11:07:02.433" v="650"/>
          <ac:inkMkLst>
            <pc:docMk/>
            <pc:sldMk cId="3207985538" sldId="306"/>
            <ac:inkMk id="157" creationId="{B9F5690B-3EB5-4D4B-8D11-4D5DD127C49D}"/>
          </ac:inkMkLst>
        </pc:inkChg>
        <pc:inkChg chg="mod">
          <ac:chgData name="Daniel Schwarz" userId="5bb35bb8-905a-4742-88d9-33d9089732e7" providerId="ADAL" clId="{B2570963-B9CB-47AD-A9FB-82DE2532D6AD}" dt="2020-11-15T11:07:02.433" v="650"/>
          <ac:inkMkLst>
            <pc:docMk/>
            <pc:sldMk cId="3207985538" sldId="306"/>
            <ac:inkMk id="161" creationId="{DCF0D676-D525-49C3-B796-FB114149560D}"/>
          </ac:inkMkLst>
        </pc:inkChg>
        <pc:inkChg chg="mod">
          <ac:chgData name="Daniel Schwarz" userId="5bb35bb8-905a-4742-88d9-33d9089732e7" providerId="ADAL" clId="{B2570963-B9CB-47AD-A9FB-82DE2532D6AD}" dt="2020-11-15T11:07:02.433" v="650"/>
          <ac:inkMkLst>
            <pc:docMk/>
            <pc:sldMk cId="3207985538" sldId="306"/>
            <ac:inkMk id="162" creationId="{21E24430-F65C-42FE-AA09-9C9E4132FEE8}"/>
          </ac:inkMkLst>
        </pc:inkChg>
        <pc:inkChg chg="mod">
          <ac:chgData name="Daniel Schwarz" userId="5bb35bb8-905a-4742-88d9-33d9089732e7" providerId="ADAL" clId="{B2570963-B9CB-47AD-A9FB-82DE2532D6AD}" dt="2020-11-15T11:07:02.433" v="650"/>
          <ac:inkMkLst>
            <pc:docMk/>
            <pc:sldMk cId="3207985538" sldId="306"/>
            <ac:inkMk id="182" creationId="{4BFF56C6-8DCA-4F9D-9E5D-93B512B513A0}"/>
          </ac:inkMkLst>
        </pc:inkChg>
        <pc:inkChg chg="mod">
          <ac:chgData name="Daniel Schwarz" userId="5bb35bb8-905a-4742-88d9-33d9089732e7" providerId="ADAL" clId="{B2570963-B9CB-47AD-A9FB-82DE2532D6AD}" dt="2020-11-15T11:07:02.433" v="650"/>
          <ac:inkMkLst>
            <pc:docMk/>
            <pc:sldMk cId="3207985538" sldId="306"/>
            <ac:inkMk id="186" creationId="{4D4054BA-F883-4EC4-8700-E692A4F23B3A}"/>
          </ac:inkMkLst>
        </pc:inkChg>
        <pc:inkChg chg="mod">
          <ac:chgData name="Daniel Schwarz" userId="5bb35bb8-905a-4742-88d9-33d9089732e7" providerId="ADAL" clId="{B2570963-B9CB-47AD-A9FB-82DE2532D6AD}" dt="2020-11-15T11:07:02.433" v="650"/>
          <ac:inkMkLst>
            <pc:docMk/>
            <pc:sldMk cId="3207985538" sldId="306"/>
            <ac:inkMk id="187" creationId="{0B2E7BE0-859A-42E0-9E68-7D01CE1F75D0}"/>
          </ac:inkMkLst>
        </pc:inkChg>
        <pc:inkChg chg="mod">
          <ac:chgData name="Daniel Schwarz" userId="5bb35bb8-905a-4742-88d9-33d9089732e7" providerId="ADAL" clId="{B2570963-B9CB-47AD-A9FB-82DE2532D6AD}" dt="2020-11-15T11:07:02.433" v="650"/>
          <ac:inkMkLst>
            <pc:docMk/>
            <pc:sldMk cId="3207985538" sldId="306"/>
            <ac:inkMk id="188" creationId="{266CFB77-9A14-4CE9-8996-2FA32A414A55}"/>
          </ac:inkMkLst>
        </pc:inkChg>
        <pc:inkChg chg="mod">
          <ac:chgData name="Daniel Schwarz" userId="5bb35bb8-905a-4742-88d9-33d9089732e7" providerId="ADAL" clId="{B2570963-B9CB-47AD-A9FB-82DE2532D6AD}" dt="2020-11-15T11:07:02.433" v="650"/>
          <ac:inkMkLst>
            <pc:docMk/>
            <pc:sldMk cId="3207985538" sldId="306"/>
            <ac:inkMk id="189" creationId="{7499AB7C-551A-43D9-ACF4-A943FC54D343}"/>
          </ac:inkMkLst>
        </pc:inkChg>
        <pc:inkChg chg="mod">
          <ac:chgData name="Daniel Schwarz" userId="5bb35bb8-905a-4742-88d9-33d9089732e7" providerId="ADAL" clId="{B2570963-B9CB-47AD-A9FB-82DE2532D6AD}" dt="2020-11-15T11:07:02.433" v="650"/>
          <ac:inkMkLst>
            <pc:docMk/>
            <pc:sldMk cId="3207985538" sldId="306"/>
            <ac:inkMk id="190" creationId="{A763CF5A-2E39-4D0C-BB7F-C6D6C7DA9158}"/>
          </ac:inkMkLst>
        </pc:inkChg>
        <pc:inkChg chg="mod">
          <ac:chgData name="Daniel Schwarz" userId="5bb35bb8-905a-4742-88d9-33d9089732e7" providerId="ADAL" clId="{B2570963-B9CB-47AD-A9FB-82DE2532D6AD}" dt="2020-11-15T11:07:02.433" v="650"/>
          <ac:inkMkLst>
            <pc:docMk/>
            <pc:sldMk cId="3207985538" sldId="306"/>
            <ac:inkMk id="191" creationId="{756BED3A-4CE3-48FC-8BB8-5F1058A2F7FA}"/>
          </ac:inkMkLst>
        </pc:inkChg>
        <pc:inkChg chg="mod">
          <ac:chgData name="Daniel Schwarz" userId="5bb35bb8-905a-4742-88d9-33d9089732e7" providerId="ADAL" clId="{B2570963-B9CB-47AD-A9FB-82DE2532D6AD}" dt="2020-11-15T11:07:02.433" v="650"/>
          <ac:inkMkLst>
            <pc:docMk/>
            <pc:sldMk cId="3207985538" sldId="306"/>
            <ac:inkMk id="192" creationId="{107A32BD-A93E-4B41-87EC-89738E2AC064}"/>
          </ac:inkMkLst>
        </pc:inkChg>
        <pc:inkChg chg="mod">
          <ac:chgData name="Daniel Schwarz" userId="5bb35bb8-905a-4742-88d9-33d9089732e7" providerId="ADAL" clId="{B2570963-B9CB-47AD-A9FB-82DE2532D6AD}" dt="2020-11-15T11:07:02.433" v="650"/>
          <ac:inkMkLst>
            <pc:docMk/>
            <pc:sldMk cId="3207985538" sldId="306"/>
            <ac:inkMk id="204" creationId="{392CB6EB-6B09-4087-AC31-1A413294C75C}"/>
          </ac:inkMkLst>
        </pc:inkChg>
        <pc:inkChg chg="mod">
          <ac:chgData name="Daniel Schwarz" userId="5bb35bb8-905a-4742-88d9-33d9089732e7" providerId="ADAL" clId="{B2570963-B9CB-47AD-A9FB-82DE2532D6AD}" dt="2020-11-15T11:07:02.433" v="650"/>
          <ac:inkMkLst>
            <pc:docMk/>
            <pc:sldMk cId="3207985538" sldId="306"/>
            <ac:inkMk id="205" creationId="{B16CBB0C-1B26-444F-8360-CF2E19EB4DEB}"/>
          </ac:inkMkLst>
        </pc:inkChg>
        <pc:inkChg chg="mod">
          <ac:chgData name="Daniel Schwarz" userId="5bb35bb8-905a-4742-88d9-33d9089732e7" providerId="ADAL" clId="{B2570963-B9CB-47AD-A9FB-82DE2532D6AD}" dt="2020-11-15T11:07:02.433" v="650"/>
          <ac:inkMkLst>
            <pc:docMk/>
            <pc:sldMk cId="3207985538" sldId="306"/>
            <ac:inkMk id="206" creationId="{60B4EBBF-C3F4-4807-93A8-97FBADDA925C}"/>
          </ac:inkMkLst>
        </pc:inkChg>
        <pc:inkChg chg="mod">
          <ac:chgData name="Daniel Schwarz" userId="5bb35bb8-905a-4742-88d9-33d9089732e7" providerId="ADAL" clId="{B2570963-B9CB-47AD-A9FB-82DE2532D6AD}" dt="2020-11-15T11:07:02.433" v="650"/>
          <ac:inkMkLst>
            <pc:docMk/>
            <pc:sldMk cId="3207985538" sldId="306"/>
            <ac:inkMk id="207" creationId="{10A74D03-BA04-457A-B9EB-DB2BC69375C5}"/>
          </ac:inkMkLst>
        </pc:inkChg>
        <pc:inkChg chg="mod">
          <ac:chgData name="Daniel Schwarz" userId="5bb35bb8-905a-4742-88d9-33d9089732e7" providerId="ADAL" clId="{B2570963-B9CB-47AD-A9FB-82DE2532D6AD}" dt="2020-11-15T11:07:02.433" v="650"/>
          <ac:inkMkLst>
            <pc:docMk/>
            <pc:sldMk cId="3207985538" sldId="306"/>
            <ac:inkMk id="208" creationId="{BE0FF78A-992A-4B3E-8FA5-6035A8C3C670}"/>
          </ac:inkMkLst>
        </pc:inkChg>
        <pc:inkChg chg="mod">
          <ac:chgData name="Daniel Schwarz" userId="5bb35bb8-905a-4742-88d9-33d9089732e7" providerId="ADAL" clId="{B2570963-B9CB-47AD-A9FB-82DE2532D6AD}" dt="2020-11-15T11:07:02.433" v="650"/>
          <ac:inkMkLst>
            <pc:docMk/>
            <pc:sldMk cId="3207985538" sldId="306"/>
            <ac:inkMk id="209" creationId="{856F504B-8D7F-4AA6-9B5D-501ED30923B0}"/>
          </ac:inkMkLst>
        </pc:inkChg>
        <pc:inkChg chg="mod">
          <ac:chgData name="Daniel Schwarz" userId="5bb35bb8-905a-4742-88d9-33d9089732e7" providerId="ADAL" clId="{B2570963-B9CB-47AD-A9FB-82DE2532D6AD}" dt="2020-11-15T11:07:02.433" v="650"/>
          <ac:inkMkLst>
            <pc:docMk/>
            <pc:sldMk cId="3207985538" sldId="306"/>
            <ac:inkMk id="210" creationId="{C6926808-5BF1-453A-9CDB-850977BF61E2}"/>
          </ac:inkMkLst>
        </pc:inkChg>
        <pc:inkChg chg="mod">
          <ac:chgData name="Daniel Schwarz" userId="5bb35bb8-905a-4742-88d9-33d9089732e7" providerId="ADAL" clId="{B2570963-B9CB-47AD-A9FB-82DE2532D6AD}" dt="2020-11-15T11:07:02.433" v="650"/>
          <ac:inkMkLst>
            <pc:docMk/>
            <pc:sldMk cId="3207985538" sldId="306"/>
            <ac:inkMk id="211" creationId="{6AF2953C-ABFF-4DE0-9DCE-341B4C3B00FB}"/>
          </ac:inkMkLst>
        </pc:inkChg>
        <pc:inkChg chg="mod">
          <ac:chgData name="Daniel Schwarz" userId="5bb35bb8-905a-4742-88d9-33d9089732e7" providerId="ADAL" clId="{B2570963-B9CB-47AD-A9FB-82DE2532D6AD}" dt="2020-11-15T11:07:02.433" v="650"/>
          <ac:inkMkLst>
            <pc:docMk/>
            <pc:sldMk cId="3207985538" sldId="306"/>
            <ac:inkMk id="212" creationId="{A44234F8-95EF-432C-BE6C-9C55960A4F6F}"/>
          </ac:inkMkLst>
        </pc:inkChg>
        <pc:inkChg chg="mod">
          <ac:chgData name="Daniel Schwarz" userId="5bb35bb8-905a-4742-88d9-33d9089732e7" providerId="ADAL" clId="{B2570963-B9CB-47AD-A9FB-82DE2532D6AD}" dt="2020-11-15T11:07:02.433" v="650"/>
          <ac:inkMkLst>
            <pc:docMk/>
            <pc:sldMk cId="3207985538" sldId="306"/>
            <ac:inkMk id="213" creationId="{178BFDBD-4649-4396-8255-BFD04D3DE6F5}"/>
          </ac:inkMkLst>
        </pc:inkChg>
      </pc:sldChg>
      <pc:sldChg chg="modSp modAnim modNotesTx">
        <pc:chgData name="Daniel Schwarz" userId="5bb35bb8-905a-4742-88d9-33d9089732e7" providerId="ADAL" clId="{B2570963-B9CB-47AD-A9FB-82DE2532D6AD}" dt="2020-12-01T22:06:20.339" v="6876"/>
        <pc:sldMkLst>
          <pc:docMk/>
          <pc:sldMk cId="3828723883" sldId="308"/>
        </pc:sldMkLst>
        <pc:spChg chg="mod">
          <ac:chgData name="Daniel Schwarz" userId="5bb35bb8-905a-4742-88d9-33d9089732e7" providerId="ADAL" clId="{B2570963-B9CB-47AD-A9FB-82DE2532D6AD}" dt="2020-11-19T22:24:10.236" v="6013" actId="2711"/>
          <ac:spMkLst>
            <pc:docMk/>
            <pc:sldMk cId="3828723883" sldId="308"/>
            <ac:spMk id="8" creationId="{C9962E24-A29C-40C9-ADC2-EC3B49598726}"/>
          </ac:spMkLst>
        </pc:spChg>
      </pc:sldChg>
      <pc:sldChg chg="addSp delSp modSp mod">
        <pc:chgData name="Daniel Schwarz" userId="5bb35bb8-905a-4742-88d9-33d9089732e7" providerId="ADAL" clId="{B2570963-B9CB-47AD-A9FB-82DE2532D6AD}" dt="2020-11-19T21:39:57.700" v="5720" actId="21"/>
        <pc:sldMkLst>
          <pc:docMk/>
          <pc:sldMk cId="2031995165" sldId="311"/>
        </pc:sldMkLst>
        <pc:spChg chg="add del mod">
          <ac:chgData name="Daniel Schwarz" userId="5bb35bb8-905a-4742-88d9-33d9089732e7" providerId="ADAL" clId="{B2570963-B9CB-47AD-A9FB-82DE2532D6AD}" dt="2020-11-19T21:39:57.700" v="5720" actId="21"/>
          <ac:spMkLst>
            <pc:docMk/>
            <pc:sldMk cId="2031995165" sldId="311"/>
            <ac:spMk id="99" creationId="{39D94BE4-0E61-444E-879E-CD2A09C382BC}"/>
          </ac:spMkLst>
        </pc:spChg>
        <pc:grpChg chg="add del mod">
          <ac:chgData name="Daniel Schwarz" userId="5bb35bb8-905a-4742-88d9-33d9089732e7" providerId="ADAL" clId="{B2570963-B9CB-47AD-A9FB-82DE2532D6AD}" dt="2020-11-15T11:07:43.648" v="659" actId="478"/>
          <ac:grpSpMkLst>
            <pc:docMk/>
            <pc:sldMk cId="2031995165" sldId="311"/>
            <ac:grpSpMk id="70" creationId="{8B7EBEEA-B5AD-4917-81A3-2B2E07B04F42}"/>
          </ac:grpSpMkLst>
        </pc:grpChg>
        <pc:grpChg chg="mod">
          <ac:chgData name="Daniel Schwarz" userId="5bb35bb8-905a-4742-88d9-33d9089732e7" providerId="ADAL" clId="{B2570963-B9CB-47AD-A9FB-82DE2532D6AD}" dt="2020-11-15T11:07:15.581" v="652"/>
          <ac:grpSpMkLst>
            <pc:docMk/>
            <pc:sldMk cId="2031995165" sldId="311"/>
            <ac:grpSpMk id="73" creationId="{3D717F65-F107-46FE-ADB1-00F5CC7A5823}"/>
          </ac:grpSpMkLst>
        </pc:grpChg>
        <pc:grpChg chg="mod">
          <ac:chgData name="Daniel Schwarz" userId="5bb35bb8-905a-4742-88d9-33d9089732e7" providerId="ADAL" clId="{B2570963-B9CB-47AD-A9FB-82DE2532D6AD}" dt="2020-11-15T11:07:15.581" v="652"/>
          <ac:grpSpMkLst>
            <pc:docMk/>
            <pc:sldMk cId="2031995165" sldId="311"/>
            <ac:grpSpMk id="75" creationId="{8E75E7F1-98B2-4622-B361-8FE819A198A1}"/>
          </ac:grpSpMkLst>
        </pc:grpChg>
        <pc:grpChg chg="mod">
          <ac:chgData name="Daniel Schwarz" userId="5bb35bb8-905a-4742-88d9-33d9089732e7" providerId="ADAL" clId="{B2570963-B9CB-47AD-A9FB-82DE2532D6AD}" dt="2020-11-15T11:07:15.581" v="652"/>
          <ac:grpSpMkLst>
            <pc:docMk/>
            <pc:sldMk cId="2031995165" sldId="311"/>
            <ac:grpSpMk id="81" creationId="{DE71D38D-49AD-4DE9-BCCA-2A87EA822A2A}"/>
          </ac:grpSpMkLst>
        </pc:grpChg>
        <pc:grpChg chg="mod">
          <ac:chgData name="Daniel Schwarz" userId="5bb35bb8-905a-4742-88d9-33d9089732e7" providerId="ADAL" clId="{B2570963-B9CB-47AD-A9FB-82DE2532D6AD}" dt="2020-11-15T11:07:15.581" v="652"/>
          <ac:grpSpMkLst>
            <pc:docMk/>
            <pc:sldMk cId="2031995165" sldId="311"/>
            <ac:grpSpMk id="88" creationId="{5EDF57C4-EEB1-4151-919A-693EC89FDE4A}"/>
          </ac:grpSpMkLst>
        </pc:grpChg>
        <pc:grpChg chg="mod">
          <ac:chgData name="Daniel Schwarz" userId="5bb35bb8-905a-4742-88d9-33d9089732e7" providerId="ADAL" clId="{B2570963-B9CB-47AD-A9FB-82DE2532D6AD}" dt="2020-11-15T11:07:15.581" v="652"/>
          <ac:grpSpMkLst>
            <pc:docMk/>
            <pc:sldMk cId="2031995165" sldId="311"/>
            <ac:grpSpMk id="93" creationId="{58FB9CC2-3DB8-4FC3-83AE-EA53AD513A70}"/>
          </ac:grpSpMkLst>
        </pc:grpChg>
        <pc:grpChg chg="add mod">
          <ac:chgData name="Daniel Schwarz" userId="5bb35bb8-905a-4742-88d9-33d9089732e7" providerId="ADAL" clId="{B2570963-B9CB-47AD-A9FB-82DE2532D6AD}" dt="2020-11-15T11:07:44.079" v="660"/>
          <ac:grpSpMkLst>
            <pc:docMk/>
            <pc:sldMk cId="2031995165" sldId="311"/>
            <ac:grpSpMk id="112" creationId="{7C73E4AE-D04C-4923-A78B-8492E2355359}"/>
          </ac:grpSpMkLst>
        </pc:grpChg>
        <pc:grpChg chg="mod">
          <ac:chgData name="Daniel Schwarz" userId="5bb35bb8-905a-4742-88d9-33d9089732e7" providerId="ADAL" clId="{B2570963-B9CB-47AD-A9FB-82DE2532D6AD}" dt="2020-11-15T11:07:44.079" v="660"/>
          <ac:grpSpMkLst>
            <pc:docMk/>
            <pc:sldMk cId="2031995165" sldId="311"/>
            <ac:grpSpMk id="113" creationId="{68D9892F-C3C6-41C4-8317-2B3AB14A836C}"/>
          </ac:grpSpMkLst>
        </pc:grpChg>
        <pc:grpChg chg="mod">
          <ac:chgData name="Daniel Schwarz" userId="5bb35bb8-905a-4742-88d9-33d9089732e7" providerId="ADAL" clId="{B2570963-B9CB-47AD-A9FB-82DE2532D6AD}" dt="2020-11-15T11:07:44.079" v="660"/>
          <ac:grpSpMkLst>
            <pc:docMk/>
            <pc:sldMk cId="2031995165" sldId="311"/>
            <ac:grpSpMk id="114" creationId="{4B6407C5-3D6B-4EA7-A391-05903D53BBC0}"/>
          </ac:grpSpMkLst>
        </pc:grpChg>
        <pc:grpChg chg="mod">
          <ac:chgData name="Daniel Schwarz" userId="5bb35bb8-905a-4742-88d9-33d9089732e7" providerId="ADAL" clId="{B2570963-B9CB-47AD-A9FB-82DE2532D6AD}" dt="2020-11-15T11:07:44.079" v="660"/>
          <ac:grpSpMkLst>
            <pc:docMk/>
            <pc:sldMk cId="2031995165" sldId="311"/>
            <ac:grpSpMk id="118" creationId="{E561F554-6FA6-4788-82F5-15FDE83CF58D}"/>
          </ac:grpSpMkLst>
        </pc:grpChg>
        <pc:grpChg chg="mod">
          <ac:chgData name="Daniel Schwarz" userId="5bb35bb8-905a-4742-88d9-33d9089732e7" providerId="ADAL" clId="{B2570963-B9CB-47AD-A9FB-82DE2532D6AD}" dt="2020-11-15T11:07:44.079" v="660"/>
          <ac:grpSpMkLst>
            <pc:docMk/>
            <pc:sldMk cId="2031995165" sldId="311"/>
            <ac:grpSpMk id="119" creationId="{5CFBB867-836C-4656-9D09-87FA250182FD}"/>
          </ac:grpSpMkLst>
        </pc:grpChg>
        <pc:grpChg chg="mod">
          <ac:chgData name="Daniel Schwarz" userId="5bb35bb8-905a-4742-88d9-33d9089732e7" providerId="ADAL" clId="{B2570963-B9CB-47AD-A9FB-82DE2532D6AD}" dt="2020-11-15T11:07:44.079" v="660"/>
          <ac:grpSpMkLst>
            <pc:docMk/>
            <pc:sldMk cId="2031995165" sldId="311"/>
            <ac:grpSpMk id="122" creationId="{80DF390D-A399-4F5D-B000-5EA24B94C527}"/>
          </ac:grpSpMkLst>
        </pc:grpChg>
        <pc:picChg chg="del">
          <ac:chgData name="Daniel Schwarz" userId="5bb35bb8-905a-4742-88d9-33d9089732e7" providerId="ADAL" clId="{B2570963-B9CB-47AD-A9FB-82DE2532D6AD}" dt="2020-11-15T11:07:14.455" v="651" actId="478"/>
          <ac:picMkLst>
            <pc:docMk/>
            <pc:sldMk cId="2031995165" sldId="311"/>
            <ac:picMk id="4" creationId="{4F1BAE2D-E4FE-4A59-A165-9B2B0E0E03D1}"/>
          </ac:picMkLst>
        </pc:picChg>
        <pc:inkChg chg="mod">
          <ac:chgData name="Daniel Schwarz" userId="5bb35bb8-905a-4742-88d9-33d9089732e7" providerId="ADAL" clId="{B2570963-B9CB-47AD-A9FB-82DE2532D6AD}" dt="2020-11-15T11:07:15.581" v="652"/>
          <ac:inkMkLst>
            <pc:docMk/>
            <pc:sldMk cId="2031995165" sldId="311"/>
            <ac:inkMk id="77" creationId="{1A879E55-4C0C-45EF-B74D-7E54F2741037}"/>
          </ac:inkMkLst>
        </pc:inkChg>
        <pc:inkChg chg="mod">
          <ac:chgData name="Daniel Schwarz" userId="5bb35bb8-905a-4742-88d9-33d9089732e7" providerId="ADAL" clId="{B2570963-B9CB-47AD-A9FB-82DE2532D6AD}" dt="2020-11-15T11:07:15.581" v="652"/>
          <ac:inkMkLst>
            <pc:docMk/>
            <pc:sldMk cId="2031995165" sldId="311"/>
            <ac:inkMk id="78" creationId="{E37A4AA1-40B1-4FC6-A4E3-1766C1933100}"/>
          </ac:inkMkLst>
        </pc:inkChg>
        <pc:inkChg chg="mod">
          <ac:chgData name="Daniel Schwarz" userId="5bb35bb8-905a-4742-88d9-33d9089732e7" providerId="ADAL" clId="{B2570963-B9CB-47AD-A9FB-82DE2532D6AD}" dt="2020-11-15T11:07:15.581" v="652"/>
          <ac:inkMkLst>
            <pc:docMk/>
            <pc:sldMk cId="2031995165" sldId="311"/>
            <ac:inkMk id="80" creationId="{CE5D8100-8C41-44A8-8E4B-ADC3322A882B}"/>
          </ac:inkMkLst>
        </pc:inkChg>
        <pc:inkChg chg="mod">
          <ac:chgData name="Daniel Schwarz" userId="5bb35bb8-905a-4742-88d9-33d9089732e7" providerId="ADAL" clId="{B2570963-B9CB-47AD-A9FB-82DE2532D6AD}" dt="2020-11-15T11:07:15.581" v="652"/>
          <ac:inkMkLst>
            <pc:docMk/>
            <pc:sldMk cId="2031995165" sldId="311"/>
            <ac:inkMk id="90" creationId="{3A62E76F-95E3-46FE-8695-859E17713DC3}"/>
          </ac:inkMkLst>
        </pc:inkChg>
        <pc:inkChg chg="mod">
          <ac:chgData name="Daniel Schwarz" userId="5bb35bb8-905a-4742-88d9-33d9089732e7" providerId="ADAL" clId="{B2570963-B9CB-47AD-A9FB-82DE2532D6AD}" dt="2020-11-15T11:07:15.581" v="652"/>
          <ac:inkMkLst>
            <pc:docMk/>
            <pc:sldMk cId="2031995165" sldId="311"/>
            <ac:inkMk id="91" creationId="{529FB711-26F3-4F32-9B46-0EB9F449F7FB}"/>
          </ac:inkMkLst>
        </pc:inkChg>
        <pc:inkChg chg="mod">
          <ac:chgData name="Daniel Schwarz" userId="5bb35bb8-905a-4742-88d9-33d9089732e7" providerId="ADAL" clId="{B2570963-B9CB-47AD-A9FB-82DE2532D6AD}" dt="2020-11-15T11:07:15.581" v="652"/>
          <ac:inkMkLst>
            <pc:docMk/>
            <pc:sldMk cId="2031995165" sldId="311"/>
            <ac:inkMk id="94" creationId="{81883A4B-C82A-4FB9-811B-7F9076CCF628}"/>
          </ac:inkMkLst>
        </pc:inkChg>
        <pc:inkChg chg="mod">
          <ac:chgData name="Daniel Schwarz" userId="5bb35bb8-905a-4742-88d9-33d9089732e7" providerId="ADAL" clId="{B2570963-B9CB-47AD-A9FB-82DE2532D6AD}" dt="2020-11-15T11:07:15.581" v="652"/>
          <ac:inkMkLst>
            <pc:docMk/>
            <pc:sldMk cId="2031995165" sldId="311"/>
            <ac:inkMk id="95" creationId="{62C11D35-7C4E-490D-8F85-6289FC13841D}"/>
          </ac:inkMkLst>
        </pc:inkChg>
        <pc:inkChg chg="mod">
          <ac:chgData name="Daniel Schwarz" userId="5bb35bb8-905a-4742-88d9-33d9089732e7" providerId="ADAL" clId="{B2570963-B9CB-47AD-A9FB-82DE2532D6AD}" dt="2020-11-15T11:07:15.581" v="652"/>
          <ac:inkMkLst>
            <pc:docMk/>
            <pc:sldMk cId="2031995165" sldId="311"/>
            <ac:inkMk id="96" creationId="{CCEE3D56-2E69-45BB-8A4E-A6E203A6F7C6}"/>
          </ac:inkMkLst>
        </pc:inkChg>
        <pc:inkChg chg="mod">
          <ac:chgData name="Daniel Schwarz" userId="5bb35bb8-905a-4742-88d9-33d9089732e7" providerId="ADAL" clId="{B2570963-B9CB-47AD-A9FB-82DE2532D6AD}" dt="2020-11-15T11:07:15.581" v="652"/>
          <ac:inkMkLst>
            <pc:docMk/>
            <pc:sldMk cId="2031995165" sldId="311"/>
            <ac:inkMk id="97" creationId="{19F64316-A5DB-4A7E-9EFC-19AFCC4C5F15}"/>
          </ac:inkMkLst>
        </pc:inkChg>
        <pc:inkChg chg="mod">
          <ac:chgData name="Daniel Schwarz" userId="5bb35bb8-905a-4742-88d9-33d9089732e7" providerId="ADAL" clId="{B2570963-B9CB-47AD-A9FB-82DE2532D6AD}" dt="2020-11-15T11:07:15.581" v="652"/>
          <ac:inkMkLst>
            <pc:docMk/>
            <pc:sldMk cId="2031995165" sldId="311"/>
            <ac:inkMk id="98" creationId="{839DA90A-1BF5-45B1-8A8B-47B678DC0583}"/>
          </ac:inkMkLst>
        </pc:inkChg>
        <pc:inkChg chg="mod">
          <ac:chgData name="Daniel Schwarz" userId="5bb35bb8-905a-4742-88d9-33d9089732e7" providerId="ADAL" clId="{B2570963-B9CB-47AD-A9FB-82DE2532D6AD}" dt="2020-11-15T11:07:15.581" v="652"/>
          <ac:inkMkLst>
            <pc:docMk/>
            <pc:sldMk cId="2031995165" sldId="311"/>
            <ac:inkMk id="99" creationId="{59724870-09DF-4531-8667-D66835BC9E09}"/>
          </ac:inkMkLst>
        </pc:inkChg>
        <pc:inkChg chg="mod">
          <ac:chgData name="Daniel Schwarz" userId="5bb35bb8-905a-4742-88d9-33d9089732e7" providerId="ADAL" clId="{B2570963-B9CB-47AD-A9FB-82DE2532D6AD}" dt="2020-11-15T11:07:15.581" v="652"/>
          <ac:inkMkLst>
            <pc:docMk/>
            <pc:sldMk cId="2031995165" sldId="311"/>
            <ac:inkMk id="100" creationId="{8C7148DF-1E6D-4ED6-839E-EB30D4059D0E}"/>
          </ac:inkMkLst>
        </pc:inkChg>
        <pc:inkChg chg="mod">
          <ac:chgData name="Daniel Schwarz" userId="5bb35bb8-905a-4742-88d9-33d9089732e7" providerId="ADAL" clId="{B2570963-B9CB-47AD-A9FB-82DE2532D6AD}" dt="2020-11-15T11:07:15.581" v="652"/>
          <ac:inkMkLst>
            <pc:docMk/>
            <pc:sldMk cId="2031995165" sldId="311"/>
            <ac:inkMk id="101" creationId="{15D9D865-2085-49F4-8543-FA41A79E5A5A}"/>
          </ac:inkMkLst>
        </pc:inkChg>
        <pc:inkChg chg="mod">
          <ac:chgData name="Daniel Schwarz" userId="5bb35bb8-905a-4742-88d9-33d9089732e7" providerId="ADAL" clId="{B2570963-B9CB-47AD-A9FB-82DE2532D6AD}" dt="2020-11-15T11:07:15.581" v="652"/>
          <ac:inkMkLst>
            <pc:docMk/>
            <pc:sldMk cId="2031995165" sldId="311"/>
            <ac:inkMk id="102" creationId="{EE3FDABE-9F4C-4D54-A37C-97937D5C69DF}"/>
          </ac:inkMkLst>
        </pc:inkChg>
        <pc:inkChg chg="mod">
          <ac:chgData name="Daniel Schwarz" userId="5bb35bb8-905a-4742-88d9-33d9089732e7" providerId="ADAL" clId="{B2570963-B9CB-47AD-A9FB-82DE2532D6AD}" dt="2020-11-15T11:07:15.581" v="652"/>
          <ac:inkMkLst>
            <pc:docMk/>
            <pc:sldMk cId="2031995165" sldId="311"/>
            <ac:inkMk id="103" creationId="{67435CD2-D6AC-4933-A445-A02B5EDC561E}"/>
          </ac:inkMkLst>
        </pc:inkChg>
        <pc:inkChg chg="mod">
          <ac:chgData name="Daniel Schwarz" userId="5bb35bb8-905a-4742-88d9-33d9089732e7" providerId="ADAL" clId="{B2570963-B9CB-47AD-A9FB-82DE2532D6AD}" dt="2020-11-15T11:07:15.581" v="652"/>
          <ac:inkMkLst>
            <pc:docMk/>
            <pc:sldMk cId="2031995165" sldId="311"/>
            <ac:inkMk id="104" creationId="{D810F3EF-8EA2-416C-9EAD-8E3C7B903BAB}"/>
          </ac:inkMkLst>
        </pc:inkChg>
        <pc:inkChg chg="mod">
          <ac:chgData name="Daniel Schwarz" userId="5bb35bb8-905a-4742-88d9-33d9089732e7" providerId="ADAL" clId="{B2570963-B9CB-47AD-A9FB-82DE2532D6AD}" dt="2020-11-15T11:07:15.581" v="652"/>
          <ac:inkMkLst>
            <pc:docMk/>
            <pc:sldMk cId="2031995165" sldId="311"/>
            <ac:inkMk id="105" creationId="{CBC3F222-22D8-4CDB-BFC0-1B75F75AF3B1}"/>
          </ac:inkMkLst>
        </pc:inkChg>
        <pc:inkChg chg="mod">
          <ac:chgData name="Daniel Schwarz" userId="5bb35bb8-905a-4742-88d9-33d9089732e7" providerId="ADAL" clId="{B2570963-B9CB-47AD-A9FB-82DE2532D6AD}" dt="2020-11-15T11:07:15.581" v="652"/>
          <ac:inkMkLst>
            <pc:docMk/>
            <pc:sldMk cId="2031995165" sldId="311"/>
            <ac:inkMk id="106" creationId="{498F128E-9E57-41BB-A4C8-BE6B2A17F947}"/>
          </ac:inkMkLst>
        </pc:inkChg>
        <pc:inkChg chg="mod">
          <ac:chgData name="Daniel Schwarz" userId="5bb35bb8-905a-4742-88d9-33d9089732e7" providerId="ADAL" clId="{B2570963-B9CB-47AD-A9FB-82DE2532D6AD}" dt="2020-11-15T11:07:15.581" v="652"/>
          <ac:inkMkLst>
            <pc:docMk/>
            <pc:sldMk cId="2031995165" sldId="311"/>
            <ac:inkMk id="107" creationId="{50AFC81E-202B-490C-8B6D-4B2FC62CFA76}"/>
          </ac:inkMkLst>
        </pc:inkChg>
        <pc:inkChg chg="mod">
          <ac:chgData name="Daniel Schwarz" userId="5bb35bb8-905a-4742-88d9-33d9089732e7" providerId="ADAL" clId="{B2570963-B9CB-47AD-A9FB-82DE2532D6AD}" dt="2020-11-15T11:07:15.581" v="652"/>
          <ac:inkMkLst>
            <pc:docMk/>
            <pc:sldMk cId="2031995165" sldId="311"/>
            <ac:inkMk id="108" creationId="{601D34DF-5444-4AEC-8EA2-50E1B9D0A261}"/>
          </ac:inkMkLst>
        </pc:inkChg>
        <pc:inkChg chg="mod">
          <ac:chgData name="Daniel Schwarz" userId="5bb35bb8-905a-4742-88d9-33d9089732e7" providerId="ADAL" clId="{B2570963-B9CB-47AD-A9FB-82DE2532D6AD}" dt="2020-11-15T11:07:15.581" v="652"/>
          <ac:inkMkLst>
            <pc:docMk/>
            <pc:sldMk cId="2031995165" sldId="311"/>
            <ac:inkMk id="109" creationId="{277094DE-E6C5-425E-A631-91E1DF9DA4B0}"/>
          </ac:inkMkLst>
        </pc:inkChg>
        <pc:inkChg chg="mod">
          <ac:chgData name="Daniel Schwarz" userId="5bb35bb8-905a-4742-88d9-33d9089732e7" providerId="ADAL" clId="{B2570963-B9CB-47AD-A9FB-82DE2532D6AD}" dt="2020-11-15T11:07:15.581" v="652"/>
          <ac:inkMkLst>
            <pc:docMk/>
            <pc:sldMk cId="2031995165" sldId="311"/>
            <ac:inkMk id="110" creationId="{8A951016-7528-434F-909D-F869001C1D95}"/>
          </ac:inkMkLst>
        </pc:inkChg>
        <pc:inkChg chg="mod">
          <ac:chgData name="Daniel Schwarz" userId="5bb35bb8-905a-4742-88d9-33d9089732e7" providerId="ADAL" clId="{B2570963-B9CB-47AD-A9FB-82DE2532D6AD}" dt="2020-11-15T11:07:15.581" v="652"/>
          <ac:inkMkLst>
            <pc:docMk/>
            <pc:sldMk cId="2031995165" sldId="311"/>
            <ac:inkMk id="111" creationId="{73D78BA6-D7BB-4F75-BB47-C8778FA3DCAE}"/>
          </ac:inkMkLst>
        </pc:inkChg>
        <pc:inkChg chg="mod">
          <ac:chgData name="Daniel Schwarz" userId="5bb35bb8-905a-4742-88d9-33d9089732e7" providerId="ADAL" clId="{B2570963-B9CB-47AD-A9FB-82DE2532D6AD}" dt="2020-11-15T11:07:44.079" v="660"/>
          <ac:inkMkLst>
            <pc:docMk/>
            <pc:sldMk cId="2031995165" sldId="311"/>
            <ac:inkMk id="115" creationId="{27AAF9AB-9493-45E7-A057-9F7821E0AB67}"/>
          </ac:inkMkLst>
        </pc:inkChg>
        <pc:inkChg chg="mod">
          <ac:chgData name="Daniel Schwarz" userId="5bb35bb8-905a-4742-88d9-33d9089732e7" providerId="ADAL" clId="{B2570963-B9CB-47AD-A9FB-82DE2532D6AD}" dt="2020-11-15T11:07:44.079" v="660"/>
          <ac:inkMkLst>
            <pc:docMk/>
            <pc:sldMk cId="2031995165" sldId="311"/>
            <ac:inkMk id="116" creationId="{F925A074-C1A1-45A3-A8BA-6B3C42EEF39D}"/>
          </ac:inkMkLst>
        </pc:inkChg>
        <pc:inkChg chg="mod">
          <ac:chgData name="Daniel Schwarz" userId="5bb35bb8-905a-4742-88d9-33d9089732e7" providerId="ADAL" clId="{B2570963-B9CB-47AD-A9FB-82DE2532D6AD}" dt="2020-11-15T11:07:44.079" v="660"/>
          <ac:inkMkLst>
            <pc:docMk/>
            <pc:sldMk cId="2031995165" sldId="311"/>
            <ac:inkMk id="117" creationId="{58A0725E-CE4E-44F1-B049-D58B93DC00FE}"/>
          </ac:inkMkLst>
        </pc:inkChg>
        <pc:inkChg chg="mod">
          <ac:chgData name="Daniel Schwarz" userId="5bb35bb8-905a-4742-88d9-33d9089732e7" providerId="ADAL" clId="{B2570963-B9CB-47AD-A9FB-82DE2532D6AD}" dt="2020-11-15T11:07:44.079" v="660"/>
          <ac:inkMkLst>
            <pc:docMk/>
            <pc:sldMk cId="2031995165" sldId="311"/>
            <ac:inkMk id="120" creationId="{DDECEB90-229E-41FC-8F63-BE300FF7F7D7}"/>
          </ac:inkMkLst>
        </pc:inkChg>
        <pc:inkChg chg="mod">
          <ac:chgData name="Daniel Schwarz" userId="5bb35bb8-905a-4742-88d9-33d9089732e7" providerId="ADAL" clId="{B2570963-B9CB-47AD-A9FB-82DE2532D6AD}" dt="2020-11-15T11:07:44.079" v="660"/>
          <ac:inkMkLst>
            <pc:docMk/>
            <pc:sldMk cId="2031995165" sldId="311"/>
            <ac:inkMk id="121" creationId="{4DCCB43D-B238-452E-979C-8F542D68AC60}"/>
          </ac:inkMkLst>
        </pc:inkChg>
        <pc:inkChg chg="mod">
          <ac:chgData name="Daniel Schwarz" userId="5bb35bb8-905a-4742-88d9-33d9089732e7" providerId="ADAL" clId="{B2570963-B9CB-47AD-A9FB-82DE2532D6AD}" dt="2020-11-15T11:07:44.079" v="660"/>
          <ac:inkMkLst>
            <pc:docMk/>
            <pc:sldMk cId="2031995165" sldId="311"/>
            <ac:inkMk id="123" creationId="{83F6D4BF-FE05-4833-804A-796B946EEB3B}"/>
          </ac:inkMkLst>
        </pc:inkChg>
        <pc:inkChg chg="mod">
          <ac:chgData name="Daniel Schwarz" userId="5bb35bb8-905a-4742-88d9-33d9089732e7" providerId="ADAL" clId="{B2570963-B9CB-47AD-A9FB-82DE2532D6AD}" dt="2020-11-15T11:07:44.079" v="660"/>
          <ac:inkMkLst>
            <pc:docMk/>
            <pc:sldMk cId="2031995165" sldId="311"/>
            <ac:inkMk id="124" creationId="{CC9D40FF-DDC3-4E08-A9E1-48E563CBEA40}"/>
          </ac:inkMkLst>
        </pc:inkChg>
        <pc:inkChg chg="mod">
          <ac:chgData name="Daniel Schwarz" userId="5bb35bb8-905a-4742-88d9-33d9089732e7" providerId="ADAL" clId="{B2570963-B9CB-47AD-A9FB-82DE2532D6AD}" dt="2020-11-15T11:07:44.079" v="660"/>
          <ac:inkMkLst>
            <pc:docMk/>
            <pc:sldMk cId="2031995165" sldId="311"/>
            <ac:inkMk id="125" creationId="{9774C6C7-9CF5-4ED3-B6D5-57F6D49EA609}"/>
          </ac:inkMkLst>
        </pc:inkChg>
        <pc:inkChg chg="mod">
          <ac:chgData name="Daniel Schwarz" userId="5bb35bb8-905a-4742-88d9-33d9089732e7" providerId="ADAL" clId="{B2570963-B9CB-47AD-A9FB-82DE2532D6AD}" dt="2020-11-15T11:07:44.079" v="660"/>
          <ac:inkMkLst>
            <pc:docMk/>
            <pc:sldMk cId="2031995165" sldId="311"/>
            <ac:inkMk id="126" creationId="{9907E5C1-36D0-4827-8A8C-3E9A75CEA98D}"/>
          </ac:inkMkLst>
        </pc:inkChg>
        <pc:inkChg chg="mod">
          <ac:chgData name="Daniel Schwarz" userId="5bb35bb8-905a-4742-88d9-33d9089732e7" providerId="ADAL" clId="{B2570963-B9CB-47AD-A9FB-82DE2532D6AD}" dt="2020-11-15T11:07:44.079" v="660"/>
          <ac:inkMkLst>
            <pc:docMk/>
            <pc:sldMk cId="2031995165" sldId="311"/>
            <ac:inkMk id="127" creationId="{FBE02FEF-7E24-458C-B062-9548F4DE6EA0}"/>
          </ac:inkMkLst>
        </pc:inkChg>
        <pc:inkChg chg="mod">
          <ac:chgData name="Daniel Schwarz" userId="5bb35bb8-905a-4742-88d9-33d9089732e7" providerId="ADAL" clId="{B2570963-B9CB-47AD-A9FB-82DE2532D6AD}" dt="2020-11-15T11:07:44.079" v="660"/>
          <ac:inkMkLst>
            <pc:docMk/>
            <pc:sldMk cId="2031995165" sldId="311"/>
            <ac:inkMk id="128" creationId="{EB1BCC6A-B020-431F-94BD-2BCCB4C511EA}"/>
          </ac:inkMkLst>
        </pc:inkChg>
        <pc:inkChg chg="mod">
          <ac:chgData name="Daniel Schwarz" userId="5bb35bb8-905a-4742-88d9-33d9089732e7" providerId="ADAL" clId="{B2570963-B9CB-47AD-A9FB-82DE2532D6AD}" dt="2020-11-15T11:07:44.079" v="660"/>
          <ac:inkMkLst>
            <pc:docMk/>
            <pc:sldMk cId="2031995165" sldId="311"/>
            <ac:inkMk id="129" creationId="{586DB723-0255-4A9F-85A1-CEBB68586952}"/>
          </ac:inkMkLst>
        </pc:inkChg>
        <pc:inkChg chg="mod">
          <ac:chgData name="Daniel Schwarz" userId="5bb35bb8-905a-4742-88d9-33d9089732e7" providerId="ADAL" clId="{B2570963-B9CB-47AD-A9FB-82DE2532D6AD}" dt="2020-11-15T11:07:44.079" v="660"/>
          <ac:inkMkLst>
            <pc:docMk/>
            <pc:sldMk cId="2031995165" sldId="311"/>
            <ac:inkMk id="130" creationId="{4123DD34-553E-4070-B1B9-C1FC9CDB3DEB}"/>
          </ac:inkMkLst>
        </pc:inkChg>
        <pc:inkChg chg="mod">
          <ac:chgData name="Daniel Schwarz" userId="5bb35bb8-905a-4742-88d9-33d9089732e7" providerId="ADAL" clId="{B2570963-B9CB-47AD-A9FB-82DE2532D6AD}" dt="2020-11-15T11:07:44.079" v="660"/>
          <ac:inkMkLst>
            <pc:docMk/>
            <pc:sldMk cId="2031995165" sldId="311"/>
            <ac:inkMk id="131" creationId="{8FF0B51C-6213-4A95-B8B9-36AA0D5D1BDD}"/>
          </ac:inkMkLst>
        </pc:inkChg>
        <pc:inkChg chg="mod">
          <ac:chgData name="Daniel Schwarz" userId="5bb35bb8-905a-4742-88d9-33d9089732e7" providerId="ADAL" clId="{B2570963-B9CB-47AD-A9FB-82DE2532D6AD}" dt="2020-11-15T11:07:44.079" v="660"/>
          <ac:inkMkLst>
            <pc:docMk/>
            <pc:sldMk cId="2031995165" sldId="311"/>
            <ac:inkMk id="132" creationId="{7A2753D2-6C95-4418-8B2C-666063DC871E}"/>
          </ac:inkMkLst>
        </pc:inkChg>
        <pc:inkChg chg="mod">
          <ac:chgData name="Daniel Schwarz" userId="5bb35bb8-905a-4742-88d9-33d9089732e7" providerId="ADAL" clId="{B2570963-B9CB-47AD-A9FB-82DE2532D6AD}" dt="2020-11-15T11:07:44.079" v="660"/>
          <ac:inkMkLst>
            <pc:docMk/>
            <pc:sldMk cId="2031995165" sldId="311"/>
            <ac:inkMk id="133" creationId="{19CDB3AA-39E0-43EF-8E36-488D4CCED09A}"/>
          </ac:inkMkLst>
        </pc:inkChg>
        <pc:inkChg chg="mod">
          <ac:chgData name="Daniel Schwarz" userId="5bb35bb8-905a-4742-88d9-33d9089732e7" providerId="ADAL" clId="{B2570963-B9CB-47AD-A9FB-82DE2532D6AD}" dt="2020-11-15T11:07:44.079" v="660"/>
          <ac:inkMkLst>
            <pc:docMk/>
            <pc:sldMk cId="2031995165" sldId="311"/>
            <ac:inkMk id="134" creationId="{C38FCC94-D47C-4C05-A692-B737B94A9703}"/>
          </ac:inkMkLst>
        </pc:inkChg>
        <pc:inkChg chg="mod">
          <ac:chgData name="Daniel Schwarz" userId="5bb35bb8-905a-4742-88d9-33d9089732e7" providerId="ADAL" clId="{B2570963-B9CB-47AD-A9FB-82DE2532D6AD}" dt="2020-11-15T11:07:44.079" v="660"/>
          <ac:inkMkLst>
            <pc:docMk/>
            <pc:sldMk cId="2031995165" sldId="311"/>
            <ac:inkMk id="135" creationId="{EB8BF9F8-68D5-4FEC-9B90-360B811F6F1E}"/>
          </ac:inkMkLst>
        </pc:inkChg>
        <pc:inkChg chg="mod">
          <ac:chgData name="Daniel Schwarz" userId="5bb35bb8-905a-4742-88d9-33d9089732e7" providerId="ADAL" clId="{B2570963-B9CB-47AD-A9FB-82DE2532D6AD}" dt="2020-11-15T11:07:44.079" v="660"/>
          <ac:inkMkLst>
            <pc:docMk/>
            <pc:sldMk cId="2031995165" sldId="311"/>
            <ac:inkMk id="136" creationId="{E9F9E7E1-BAEA-4E99-A9A8-9AA984B19028}"/>
          </ac:inkMkLst>
        </pc:inkChg>
        <pc:inkChg chg="mod">
          <ac:chgData name="Daniel Schwarz" userId="5bb35bb8-905a-4742-88d9-33d9089732e7" providerId="ADAL" clId="{B2570963-B9CB-47AD-A9FB-82DE2532D6AD}" dt="2020-11-15T11:07:44.079" v="660"/>
          <ac:inkMkLst>
            <pc:docMk/>
            <pc:sldMk cId="2031995165" sldId="311"/>
            <ac:inkMk id="137" creationId="{762468C0-A92F-4916-BDFB-AEA9D12DEFA8}"/>
          </ac:inkMkLst>
        </pc:inkChg>
        <pc:inkChg chg="mod">
          <ac:chgData name="Daniel Schwarz" userId="5bb35bb8-905a-4742-88d9-33d9089732e7" providerId="ADAL" clId="{B2570963-B9CB-47AD-A9FB-82DE2532D6AD}" dt="2020-11-15T11:07:44.079" v="660"/>
          <ac:inkMkLst>
            <pc:docMk/>
            <pc:sldMk cId="2031995165" sldId="311"/>
            <ac:inkMk id="138" creationId="{A5696DD2-F610-4B8D-92B2-CF1A43977DFB}"/>
          </ac:inkMkLst>
        </pc:inkChg>
        <pc:inkChg chg="mod">
          <ac:chgData name="Daniel Schwarz" userId="5bb35bb8-905a-4742-88d9-33d9089732e7" providerId="ADAL" clId="{B2570963-B9CB-47AD-A9FB-82DE2532D6AD}" dt="2020-11-15T11:07:44.079" v="660"/>
          <ac:inkMkLst>
            <pc:docMk/>
            <pc:sldMk cId="2031995165" sldId="311"/>
            <ac:inkMk id="139" creationId="{3A107B6E-3D28-471A-B139-FE62ECBC0FC1}"/>
          </ac:inkMkLst>
        </pc:inkChg>
        <pc:inkChg chg="mod">
          <ac:chgData name="Daniel Schwarz" userId="5bb35bb8-905a-4742-88d9-33d9089732e7" providerId="ADAL" clId="{B2570963-B9CB-47AD-A9FB-82DE2532D6AD}" dt="2020-11-15T11:07:44.079" v="660"/>
          <ac:inkMkLst>
            <pc:docMk/>
            <pc:sldMk cId="2031995165" sldId="311"/>
            <ac:inkMk id="140" creationId="{76684B28-410F-4A62-9EAF-1B4D03D906DE}"/>
          </ac:inkMkLst>
        </pc:inkChg>
      </pc:sldChg>
      <pc:sldChg chg="addSp delSp modSp mod modAnim">
        <pc:chgData name="Daniel Schwarz" userId="5bb35bb8-905a-4742-88d9-33d9089732e7" providerId="ADAL" clId="{B2570963-B9CB-47AD-A9FB-82DE2532D6AD}" dt="2020-11-19T21:41:44.990" v="5775"/>
        <pc:sldMkLst>
          <pc:docMk/>
          <pc:sldMk cId="907307255" sldId="312"/>
        </pc:sldMkLst>
        <pc:spChg chg="mod">
          <ac:chgData name="Daniel Schwarz" userId="5bb35bb8-905a-4742-88d9-33d9089732e7" providerId="ADAL" clId="{B2570963-B9CB-47AD-A9FB-82DE2532D6AD}" dt="2020-11-19T21:40:37.048" v="5721" actId="1076"/>
          <ac:spMkLst>
            <pc:docMk/>
            <pc:sldMk cId="907307255" sldId="312"/>
            <ac:spMk id="77" creationId="{030AFBD4-08A2-458D-BA96-A9380573787F}"/>
          </ac:spMkLst>
        </pc:spChg>
        <pc:spChg chg="add mod">
          <ac:chgData name="Daniel Schwarz" userId="5bb35bb8-905a-4742-88d9-33d9089732e7" providerId="ADAL" clId="{B2570963-B9CB-47AD-A9FB-82DE2532D6AD}" dt="2020-11-19T21:41:33.473" v="5773" actId="1076"/>
          <ac:spMkLst>
            <pc:docMk/>
            <pc:sldMk cId="907307255" sldId="312"/>
            <ac:spMk id="100" creationId="{725F5A5D-EC47-40CF-9AC1-35C9BE54EE08}"/>
          </ac:spMkLst>
        </pc:spChg>
        <pc:grpChg chg="add del mod">
          <ac:chgData name="Daniel Schwarz" userId="5bb35bb8-905a-4742-88d9-33d9089732e7" providerId="ADAL" clId="{B2570963-B9CB-47AD-A9FB-82DE2532D6AD}" dt="2020-11-15T11:07:29.599" v="656" actId="478"/>
          <ac:grpSpMkLst>
            <pc:docMk/>
            <pc:sldMk cId="907307255" sldId="312"/>
            <ac:grpSpMk id="73" creationId="{77F08E67-5EEC-40E5-A9B0-572A73F8002D}"/>
          </ac:grpSpMkLst>
        </pc:grpChg>
        <pc:grpChg chg="mod">
          <ac:chgData name="Daniel Schwarz" userId="5bb35bb8-905a-4742-88d9-33d9089732e7" providerId="ADAL" clId="{B2570963-B9CB-47AD-A9FB-82DE2532D6AD}" dt="2020-11-15T11:07:25.964" v="655"/>
          <ac:grpSpMkLst>
            <pc:docMk/>
            <pc:sldMk cId="907307255" sldId="312"/>
            <ac:grpSpMk id="75" creationId="{48878DF0-5FF1-421C-B010-CA3F461AA831}"/>
          </ac:grpSpMkLst>
        </pc:grpChg>
        <pc:grpChg chg="mod">
          <ac:chgData name="Daniel Schwarz" userId="5bb35bb8-905a-4742-88d9-33d9089732e7" providerId="ADAL" clId="{B2570963-B9CB-47AD-A9FB-82DE2532D6AD}" dt="2020-11-15T11:07:25.964" v="655"/>
          <ac:grpSpMkLst>
            <pc:docMk/>
            <pc:sldMk cId="907307255" sldId="312"/>
            <ac:grpSpMk id="78" creationId="{27814D97-CD77-4475-8EFA-5315A82705D9}"/>
          </ac:grpSpMkLst>
        </pc:grpChg>
        <pc:grpChg chg="mod">
          <ac:chgData name="Daniel Schwarz" userId="5bb35bb8-905a-4742-88d9-33d9089732e7" providerId="ADAL" clId="{B2570963-B9CB-47AD-A9FB-82DE2532D6AD}" dt="2020-11-15T11:07:25.964" v="655"/>
          <ac:grpSpMkLst>
            <pc:docMk/>
            <pc:sldMk cId="907307255" sldId="312"/>
            <ac:grpSpMk id="90" creationId="{52CDC8B6-CBFB-424A-9DF3-FE450D7D60D1}"/>
          </ac:grpSpMkLst>
        </pc:grpChg>
        <pc:grpChg chg="mod">
          <ac:chgData name="Daniel Schwarz" userId="5bb35bb8-905a-4742-88d9-33d9089732e7" providerId="ADAL" clId="{B2570963-B9CB-47AD-A9FB-82DE2532D6AD}" dt="2020-11-15T11:07:25.964" v="655"/>
          <ac:grpSpMkLst>
            <pc:docMk/>
            <pc:sldMk cId="907307255" sldId="312"/>
            <ac:grpSpMk id="91" creationId="{8E49F728-75C2-4564-BA48-2C026CE772BC}"/>
          </ac:grpSpMkLst>
        </pc:grpChg>
        <pc:grpChg chg="mod">
          <ac:chgData name="Daniel Schwarz" userId="5bb35bb8-905a-4742-88d9-33d9089732e7" providerId="ADAL" clId="{B2570963-B9CB-47AD-A9FB-82DE2532D6AD}" dt="2020-11-15T11:07:25.964" v="655"/>
          <ac:grpSpMkLst>
            <pc:docMk/>
            <pc:sldMk cId="907307255" sldId="312"/>
            <ac:grpSpMk id="94" creationId="{5B146CB1-261C-467A-95B4-66457CFC6562}"/>
          </ac:grpSpMkLst>
        </pc:grpChg>
        <pc:grpChg chg="add mod">
          <ac:chgData name="Daniel Schwarz" userId="5bb35bb8-905a-4742-88d9-33d9089732e7" providerId="ADAL" clId="{B2570963-B9CB-47AD-A9FB-82DE2532D6AD}" dt="2020-11-15T11:07:37.861" v="658" actId="1076"/>
          <ac:grpSpMkLst>
            <pc:docMk/>
            <pc:sldMk cId="907307255" sldId="312"/>
            <ac:grpSpMk id="113" creationId="{5E14899A-C1F8-4E34-995A-B79908D6CA35}"/>
          </ac:grpSpMkLst>
        </pc:grpChg>
        <pc:grpChg chg="mod">
          <ac:chgData name="Daniel Schwarz" userId="5bb35bb8-905a-4742-88d9-33d9089732e7" providerId="ADAL" clId="{B2570963-B9CB-47AD-A9FB-82DE2532D6AD}" dt="2020-11-15T11:07:33.220" v="657"/>
          <ac:grpSpMkLst>
            <pc:docMk/>
            <pc:sldMk cId="907307255" sldId="312"/>
            <ac:grpSpMk id="114" creationId="{1347516E-6047-4F6A-845E-8E2E35F83A5C}"/>
          </ac:grpSpMkLst>
        </pc:grpChg>
        <pc:grpChg chg="mod">
          <ac:chgData name="Daniel Schwarz" userId="5bb35bb8-905a-4742-88d9-33d9089732e7" providerId="ADAL" clId="{B2570963-B9CB-47AD-A9FB-82DE2532D6AD}" dt="2020-11-15T11:07:33.220" v="657"/>
          <ac:grpSpMkLst>
            <pc:docMk/>
            <pc:sldMk cId="907307255" sldId="312"/>
            <ac:grpSpMk id="115" creationId="{C487D66F-6F66-480E-9443-D0190BF2109B}"/>
          </ac:grpSpMkLst>
        </pc:grpChg>
        <pc:grpChg chg="mod">
          <ac:chgData name="Daniel Schwarz" userId="5bb35bb8-905a-4742-88d9-33d9089732e7" providerId="ADAL" clId="{B2570963-B9CB-47AD-A9FB-82DE2532D6AD}" dt="2020-11-15T11:07:33.220" v="657"/>
          <ac:grpSpMkLst>
            <pc:docMk/>
            <pc:sldMk cId="907307255" sldId="312"/>
            <ac:grpSpMk id="119" creationId="{4BF742FD-DB18-4B98-9DD2-A5E51E654B08}"/>
          </ac:grpSpMkLst>
        </pc:grpChg>
        <pc:grpChg chg="mod">
          <ac:chgData name="Daniel Schwarz" userId="5bb35bb8-905a-4742-88d9-33d9089732e7" providerId="ADAL" clId="{B2570963-B9CB-47AD-A9FB-82DE2532D6AD}" dt="2020-11-15T11:07:33.220" v="657"/>
          <ac:grpSpMkLst>
            <pc:docMk/>
            <pc:sldMk cId="907307255" sldId="312"/>
            <ac:grpSpMk id="120" creationId="{74D14609-659C-4298-A0E7-E3D03A0327E3}"/>
          </ac:grpSpMkLst>
        </pc:grpChg>
        <pc:grpChg chg="mod">
          <ac:chgData name="Daniel Schwarz" userId="5bb35bb8-905a-4742-88d9-33d9089732e7" providerId="ADAL" clId="{B2570963-B9CB-47AD-A9FB-82DE2532D6AD}" dt="2020-11-15T11:07:33.220" v="657"/>
          <ac:grpSpMkLst>
            <pc:docMk/>
            <pc:sldMk cId="907307255" sldId="312"/>
            <ac:grpSpMk id="123" creationId="{2D065F4D-0D75-4E7B-BC3F-917FC84C9FF1}"/>
          </ac:grpSpMkLst>
        </pc:grpChg>
        <pc:picChg chg="del">
          <ac:chgData name="Daniel Schwarz" userId="5bb35bb8-905a-4742-88d9-33d9089732e7" providerId="ADAL" clId="{B2570963-B9CB-47AD-A9FB-82DE2532D6AD}" dt="2020-11-15T11:07:25.591" v="654" actId="478"/>
          <ac:picMkLst>
            <pc:docMk/>
            <pc:sldMk cId="907307255" sldId="312"/>
            <ac:picMk id="4" creationId="{4F1BAE2D-E4FE-4A59-A165-9B2B0E0E03D1}"/>
          </ac:picMkLst>
        </pc:picChg>
        <pc:inkChg chg="mod">
          <ac:chgData name="Daniel Schwarz" userId="5bb35bb8-905a-4742-88d9-33d9089732e7" providerId="ADAL" clId="{B2570963-B9CB-47AD-A9FB-82DE2532D6AD}" dt="2020-11-15T11:07:25.964" v="655"/>
          <ac:inkMkLst>
            <pc:docMk/>
            <pc:sldMk cId="907307255" sldId="312"/>
            <ac:inkMk id="80" creationId="{75A1C196-1C5E-4125-8A68-5C74112211C8}"/>
          </ac:inkMkLst>
        </pc:inkChg>
        <pc:inkChg chg="mod">
          <ac:chgData name="Daniel Schwarz" userId="5bb35bb8-905a-4742-88d9-33d9089732e7" providerId="ADAL" clId="{B2570963-B9CB-47AD-A9FB-82DE2532D6AD}" dt="2020-11-15T11:07:25.964" v="655"/>
          <ac:inkMkLst>
            <pc:docMk/>
            <pc:sldMk cId="907307255" sldId="312"/>
            <ac:inkMk id="81" creationId="{DB0DC72F-E2F5-477E-A6B7-CF917B61B1F9}"/>
          </ac:inkMkLst>
        </pc:inkChg>
        <pc:inkChg chg="mod">
          <ac:chgData name="Daniel Schwarz" userId="5bb35bb8-905a-4742-88d9-33d9089732e7" providerId="ADAL" clId="{B2570963-B9CB-47AD-A9FB-82DE2532D6AD}" dt="2020-11-15T11:07:25.964" v="655"/>
          <ac:inkMkLst>
            <pc:docMk/>
            <pc:sldMk cId="907307255" sldId="312"/>
            <ac:inkMk id="88" creationId="{657426AF-B0F9-4714-8008-7B9EF9B45324}"/>
          </ac:inkMkLst>
        </pc:inkChg>
        <pc:inkChg chg="mod">
          <ac:chgData name="Daniel Schwarz" userId="5bb35bb8-905a-4742-88d9-33d9089732e7" providerId="ADAL" clId="{B2570963-B9CB-47AD-A9FB-82DE2532D6AD}" dt="2020-11-15T11:07:25.964" v="655"/>
          <ac:inkMkLst>
            <pc:docMk/>
            <pc:sldMk cId="907307255" sldId="312"/>
            <ac:inkMk id="92" creationId="{0EB6F7C3-0C90-49B2-B697-3F3C80EC8D65}"/>
          </ac:inkMkLst>
        </pc:inkChg>
        <pc:inkChg chg="mod">
          <ac:chgData name="Daniel Schwarz" userId="5bb35bb8-905a-4742-88d9-33d9089732e7" providerId="ADAL" clId="{B2570963-B9CB-47AD-A9FB-82DE2532D6AD}" dt="2020-11-15T11:07:25.964" v="655"/>
          <ac:inkMkLst>
            <pc:docMk/>
            <pc:sldMk cId="907307255" sldId="312"/>
            <ac:inkMk id="93" creationId="{0FCB4C34-2C44-4AB2-B041-2E328E593CB7}"/>
          </ac:inkMkLst>
        </pc:inkChg>
        <pc:inkChg chg="mod">
          <ac:chgData name="Daniel Schwarz" userId="5bb35bb8-905a-4742-88d9-33d9089732e7" providerId="ADAL" clId="{B2570963-B9CB-47AD-A9FB-82DE2532D6AD}" dt="2020-11-15T11:07:25.964" v="655"/>
          <ac:inkMkLst>
            <pc:docMk/>
            <pc:sldMk cId="907307255" sldId="312"/>
            <ac:inkMk id="95" creationId="{95E9BA60-A597-4B45-8DE0-669AB006F92B}"/>
          </ac:inkMkLst>
        </pc:inkChg>
        <pc:inkChg chg="mod">
          <ac:chgData name="Daniel Schwarz" userId="5bb35bb8-905a-4742-88d9-33d9089732e7" providerId="ADAL" clId="{B2570963-B9CB-47AD-A9FB-82DE2532D6AD}" dt="2020-11-15T11:07:25.964" v="655"/>
          <ac:inkMkLst>
            <pc:docMk/>
            <pc:sldMk cId="907307255" sldId="312"/>
            <ac:inkMk id="96" creationId="{BEE63224-4F30-4DE3-8966-3988610D0D04}"/>
          </ac:inkMkLst>
        </pc:inkChg>
        <pc:inkChg chg="mod">
          <ac:chgData name="Daniel Schwarz" userId="5bb35bb8-905a-4742-88d9-33d9089732e7" providerId="ADAL" clId="{B2570963-B9CB-47AD-A9FB-82DE2532D6AD}" dt="2020-11-15T11:07:25.964" v="655"/>
          <ac:inkMkLst>
            <pc:docMk/>
            <pc:sldMk cId="907307255" sldId="312"/>
            <ac:inkMk id="97" creationId="{2B1E0BBA-669D-4C60-AD10-2356B6024665}"/>
          </ac:inkMkLst>
        </pc:inkChg>
        <pc:inkChg chg="mod">
          <ac:chgData name="Daniel Schwarz" userId="5bb35bb8-905a-4742-88d9-33d9089732e7" providerId="ADAL" clId="{B2570963-B9CB-47AD-A9FB-82DE2532D6AD}" dt="2020-11-15T11:07:25.964" v="655"/>
          <ac:inkMkLst>
            <pc:docMk/>
            <pc:sldMk cId="907307255" sldId="312"/>
            <ac:inkMk id="98" creationId="{92235F57-4921-4BD7-8399-B686B309FE42}"/>
          </ac:inkMkLst>
        </pc:inkChg>
        <pc:inkChg chg="mod">
          <ac:chgData name="Daniel Schwarz" userId="5bb35bb8-905a-4742-88d9-33d9089732e7" providerId="ADAL" clId="{B2570963-B9CB-47AD-A9FB-82DE2532D6AD}" dt="2020-11-15T11:07:25.964" v="655"/>
          <ac:inkMkLst>
            <pc:docMk/>
            <pc:sldMk cId="907307255" sldId="312"/>
            <ac:inkMk id="99" creationId="{7D7DAB04-E5B4-40C3-8A1B-A66B2EF7451E}"/>
          </ac:inkMkLst>
        </pc:inkChg>
        <pc:inkChg chg="mod">
          <ac:chgData name="Daniel Schwarz" userId="5bb35bb8-905a-4742-88d9-33d9089732e7" providerId="ADAL" clId="{B2570963-B9CB-47AD-A9FB-82DE2532D6AD}" dt="2020-11-15T11:07:25.964" v="655"/>
          <ac:inkMkLst>
            <pc:docMk/>
            <pc:sldMk cId="907307255" sldId="312"/>
            <ac:inkMk id="100" creationId="{3D236CCE-984F-4A57-98F7-4BC263BF4BEA}"/>
          </ac:inkMkLst>
        </pc:inkChg>
        <pc:inkChg chg="mod">
          <ac:chgData name="Daniel Schwarz" userId="5bb35bb8-905a-4742-88d9-33d9089732e7" providerId="ADAL" clId="{B2570963-B9CB-47AD-A9FB-82DE2532D6AD}" dt="2020-11-15T11:07:25.964" v="655"/>
          <ac:inkMkLst>
            <pc:docMk/>
            <pc:sldMk cId="907307255" sldId="312"/>
            <ac:inkMk id="101" creationId="{FC6CC92A-EC37-475B-A461-FAC407A3BC7F}"/>
          </ac:inkMkLst>
        </pc:inkChg>
        <pc:inkChg chg="mod">
          <ac:chgData name="Daniel Schwarz" userId="5bb35bb8-905a-4742-88d9-33d9089732e7" providerId="ADAL" clId="{B2570963-B9CB-47AD-A9FB-82DE2532D6AD}" dt="2020-11-15T11:07:25.964" v="655"/>
          <ac:inkMkLst>
            <pc:docMk/>
            <pc:sldMk cId="907307255" sldId="312"/>
            <ac:inkMk id="102" creationId="{EF2C4179-94B4-4FB2-BE85-D4BBAB93EF05}"/>
          </ac:inkMkLst>
        </pc:inkChg>
        <pc:inkChg chg="mod">
          <ac:chgData name="Daniel Schwarz" userId="5bb35bb8-905a-4742-88d9-33d9089732e7" providerId="ADAL" clId="{B2570963-B9CB-47AD-A9FB-82DE2532D6AD}" dt="2020-11-15T11:07:25.964" v="655"/>
          <ac:inkMkLst>
            <pc:docMk/>
            <pc:sldMk cId="907307255" sldId="312"/>
            <ac:inkMk id="103" creationId="{363AF328-EE32-4673-BC0B-0D1F588F9D89}"/>
          </ac:inkMkLst>
        </pc:inkChg>
        <pc:inkChg chg="mod">
          <ac:chgData name="Daniel Schwarz" userId="5bb35bb8-905a-4742-88d9-33d9089732e7" providerId="ADAL" clId="{B2570963-B9CB-47AD-A9FB-82DE2532D6AD}" dt="2020-11-15T11:07:25.964" v="655"/>
          <ac:inkMkLst>
            <pc:docMk/>
            <pc:sldMk cId="907307255" sldId="312"/>
            <ac:inkMk id="104" creationId="{1728E717-A0E4-4D82-AF2E-525E988C9797}"/>
          </ac:inkMkLst>
        </pc:inkChg>
        <pc:inkChg chg="mod">
          <ac:chgData name="Daniel Schwarz" userId="5bb35bb8-905a-4742-88d9-33d9089732e7" providerId="ADAL" clId="{B2570963-B9CB-47AD-A9FB-82DE2532D6AD}" dt="2020-11-15T11:07:25.964" v="655"/>
          <ac:inkMkLst>
            <pc:docMk/>
            <pc:sldMk cId="907307255" sldId="312"/>
            <ac:inkMk id="105" creationId="{B9766D02-2230-433F-A42E-FB76C9FD497B}"/>
          </ac:inkMkLst>
        </pc:inkChg>
        <pc:inkChg chg="mod">
          <ac:chgData name="Daniel Schwarz" userId="5bb35bb8-905a-4742-88d9-33d9089732e7" providerId="ADAL" clId="{B2570963-B9CB-47AD-A9FB-82DE2532D6AD}" dt="2020-11-15T11:07:25.964" v="655"/>
          <ac:inkMkLst>
            <pc:docMk/>
            <pc:sldMk cId="907307255" sldId="312"/>
            <ac:inkMk id="106" creationId="{B1C9ABD6-4E6D-4A92-B88A-65F34C42D913}"/>
          </ac:inkMkLst>
        </pc:inkChg>
        <pc:inkChg chg="mod">
          <ac:chgData name="Daniel Schwarz" userId="5bb35bb8-905a-4742-88d9-33d9089732e7" providerId="ADAL" clId="{B2570963-B9CB-47AD-A9FB-82DE2532D6AD}" dt="2020-11-15T11:07:25.964" v="655"/>
          <ac:inkMkLst>
            <pc:docMk/>
            <pc:sldMk cId="907307255" sldId="312"/>
            <ac:inkMk id="107" creationId="{D56CA841-DCF4-4A95-9316-4E8F01A6B5A9}"/>
          </ac:inkMkLst>
        </pc:inkChg>
        <pc:inkChg chg="mod">
          <ac:chgData name="Daniel Schwarz" userId="5bb35bb8-905a-4742-88d9-33d9089732e7" providerId="ADAL" clId="{B2570963-B9CB-47AD-A9FB-82DE2532D6AD}" dt="2020-11-15T11:07:25.964" v="655"/>
          <ac:inkMkLst>
            <pc:docMk/>
            <pc:sldMk cId="907307255" sldId="312"/>
            <ac:inkMk id="108" creationId="{26E711BD-931E-4534-A37E-42DDE40F9F06}"/>
          </ac:inkMkLst>
        </pc:inkChg>
        <pc:inkChg chg="mod">
          <ac:chgData name="Daniel Schwarz" userId="5bb35bb8-905a-4742-88d9-33d9089732e7" providerId="ADAL" clId="{B2570963-B9CB-47AD-A9FB-82DE2532D6AD}" dt="2020-11-15T11:07:25.964" v="655"/>
          <ac:inkMkLst>
            <pc:docMk/>
            <pc:sldMk cId="907307255" sldId="312"/>
            <ac:inkMk id="109" creationId="{837A19B8-B250-48CC-954C-551B53563B35}"/>
          </ac:inkMkLst>
        </pc:inkChg>
        <pc:inkChg chg="mod">
          <ac:chgData name="Daniel Schwarz" userId="5bb35bb8-905a-4742-88d9-33d9089732e7" providerId="ADAL" clId="{B2570963-B9CB-47AD-A9FB-82DE2532D6AD}" dt="2020-11-15T11:07:25.964" v="655"/>
          <ac:inkMkLst>
            <pc:docMk/>
            <pc:sldMk cId="907307255" sldId="312"/>
            <ac:inkMk id="110" creationId="{933142B9-0068-47D2-B7CB-F2D313BB685C}"/>
          </ac:inkMkLst>
        </pc:inkChg>
        <pc:inkChg chg="mod">
          <ac:chgData name="Daniel Schwarz" userId="5bb35bb8-905a-4742-88d9-33d9089732e7" providerId="ADAL" clId="{B2570963-B9CB-47AD-A9FB-82DE2532D6AD}" dt="2020-11-15T11:07:25.964" v="655"/>
          <ac:inkMkLst>
            <pc:docMk/>
            <pc:sldMk cId="907307255" sldId="312"/>
            <ac:inkMk id="111" creationId="{F108AF08-571B-4B85-B1D5-004E22E2D278}"/>
          </ac:inkMkLst>
        </pc:inkChg>
        <pc:inkChg chg="mod">
          <ac:chgData name="Daniel Schwarz" userId="5bb35bb8-905a-4742-88d9-33d9089732e7" providerId="ADAL" clId="{B2570963-B9CB-47AD-A9FB-82DE2532D6AD}" dt="2020-11-15T11:07:25.964" v="655"/>
          <ac:inkMkLst>
            <pc:docMk/>
            <pc:sldMk cId="907307255" sldId="312"/>
            <ac:inkMk id="112" creationId="{D485A869-F2B5-435A-B3F5-DB001F680DFA}"/>
          </ac:inkMkLst>
        </pc:inkChg>
        <pc:inkChg chg="mod">
          <ac:chgData name="Daniel Schwarz" userId="5bb35bb8-905a-4742-88d9-33d9089732e7" providerId="ADAL" clId="{B2570963-B9CB-47AD-A9FB-82DE2532D6AD}" dt="2020-11-15T11:07:33.220" v="657"/>
          <ac:inkMkLst>
            <pc:docMk/>
            <pc:sldMk cId="907307255" sldId="312"/>
            <ac:inkMk id="116" creationId="{EE854B8B-672C-48FF-9707-7A4B50CA0C8A}"/>
          </ac:inkMkLst>
        </pc:inkChg>
        <pc:inkChg chg="mod">
          <ac:chgData name="Daniel Schwarz" userId="5bb35bb8-905a-4742-88d9-33d9089732e7" providerId="ADAL" clId="{B2570963-B9CB-47AD-A9FB-82DE2532D6AD}" dt="2020-11-15T11:07:33.220" v="657"/>
          <ac:inkMkLst>
            <pc:docMk/>
            <pc:sldMk cId="907307255" sldId="312"/>
            <ac:inkMk id="117" creationId="{3F7F730C-69CF-4DDD-89EE-7C3BFCF2512E}"/>
          </ac:inkMkLst>
        </pc:inkChg>
        <pc:inkChg chg="mod">
          <ac:chgData name="Daniel Schwarz" userId="5bb35bb8-905a-4742-88d9-33d9089732e7" providerId="ADAL" clId="{B2570963-B9CB-47AD-A9FB-82DE2532D6AD}" dt="2020-11-15T11:07:33.220" v="657"/>
          <ac:inkMkLst>
            <pc:docMk/>
            <pc:sldMk cId="907307255" sldId="312"/>
            <ac:inkMk id="118" creationId="{2DFDECA2-2B1F-4F18-B7EB-84A5C23D7C2E}"/>
          </ac:inkMkLst>
        </pc:inkChg>
        <pc:inkChg chg="mod">
          <ac:chgData name="Daniel Schwarz" userId="5bb35bb8-905a-4742-88d9-33d9089732e7" providerId="ADAL" clId="{B2570963-B9CB-47AD-A9FB-82DE2532D6AD}" dt="2020-11-15T11:07:33.220" v="657"/>
          <ac:inkMkLst>
            <pc:docMk/>
            <pc:sldMk cId="907307255" sldId="312"/>
            <ac:inkMk id="121" creationId="{628C82CB-D854-4EEE-8F9F-641151156FDC}"/>
          </ac:inkMkLst>
        </pc:inkChg>
        <pc:inkChg chg="mod">
          <ac:chgData name="Daniel Schwarz" userId="5bb35bb8-905a-4742-88d9-33d9089732e7" providerId="ADAL" clId="{B2570963-B9CB-47AD-A9FB-82DE2532D6AD}" dt="2020-11-15T11:07:33.220" v="657"/>
          <ac:inkMkLst>
            <pc:docMk/>
            <pc:sldMk cId="907307255" sldId="312"/>
            <ac:inkMk id="122" creationId="{992B90E2-A977-4CCF-B41B-21B7D5292331}"/>
          </ac:inkMkLst>
        </pc:inkChg>
        <pc:inkChg chg="mod">
          <ac:chgData name="Daniel Schwarz" userId="5bb35bb8-905a-4742-88d9-33d9089732e7" providerId="ADAL" clId="{B2570963-B9CB-47AD-A9FB-82DE2532D6AD}" dt="2020-11-15T11:07:33.220" v="657"/>
          <ac:inkMkLst>
            <pc:docMk/>
            <pc:sldMk cId="907307255" sldId="312"/>
            <ac:inkMk id="124" creationId="{5364A32E-EB47-42BD-9595-EF243BE009D9}"/>
          </ac:inkMkLst>
        </pc:inkChg>
        <pc:inkChg chg="mod">
          <ac:chgData name="Daniel Schwarz" userId="5bb35bb8-905a-4742-88d9-33d9089732e7" providerId="ADAL" clId="{B2570963-B9CB-47AD-A9FB-82DE2532D6AD}" dt="2020-11-15T11:07:33.220" v="657"/>
          <ac:inkMkLst>
            <pc:docMk/>
            <pc:sldMk cId="907307255" sldId="312"/>
            <ac:inkMk id="125" creationId="{7451BDA8-6E86-444E-A602-F801567F0B38}"/>
          </ac:inkMkLst>
        </pc:inkChg>
        <pc:inkChg chg="mod">
          <ac:chgData name="Daniel Schwarz" userId="5bb35bb8-905a-4742-88d9-33d9089732e7" providerId="ADAL" clId="{B2570963-B9CB-47AD-A9FB-82DE2532D6AD}" dt="2020-11-15T11:07:33.220" v="657"/>
          <ac:inkMkLst>
            <pc:docMk/>
            <pc:sldMk cId="907307255" sldId="312"/>
            <ac:inkMk id="126" creationId="{903D4975-23DB-493D-AFC5-6D6090589706}"/>
          </ac:inkMkLst>
        </pc:inkChg>
        <pc:inkChg chg="mod">
          <ac:chgData name="Daniel Schwarz" userId="5bb35bb8-905a-4742-88d9-33d9089732e7" providerId="ADAL" clId="{B2570963-B9CB-47AD-A9FB-82DE2532D6AD}" dt="2020-11-15T11:07:33.220" v="657"/>
          <ac:inkMkLst>
            <pc:docMk/>
            <pc:sldMk cId="907307255" sldId="312"/>
            <ac:inkMk id="127" creationId="{131A0986-9716-4539-B257-E13A880DB02E}"/>
          </ac:inkMkLst>
        </pc:inkChg>
        <pc:inkChg chg="mod">
          <ac:chgData name="Daniel Schwarz" userId="5bb35bb8-905a-4742-88d9-33d9089732e7" providerId="ADAL" clId="{B2570963-B9CB-47AD-A9FB-82DE2532D6AD}" dt="2020-11-15T11:07:33.220" v="657"/>
          <ac:inkMkLst>
            <pc:docMk/>
            <pc:sldMk cId="907307255" sldId="312"/>
            <ac:inkMk id="128" creationId="{E547AD33-A78F-462A-B400-53FF577D8DA0}"/>
          </ac:inkMkLst>
        </pc:inkChg>
        <pc:inkChg chg="mod">
          <ac:chgData name="Daniel Schwarz" userId="5bb35bb8-905a-4742-88d9-33d9089732e7" providerId="ADAL" clId="{B2570963-B9CB-47AD-A9FB-82DE2532D6AD}" dt="2020-11-15T11:07:33.220" v="657"/>
          <ac:inkMkLst>
            <pc:docMk/>
            <pc:sldMk cId="907307255" sldId="312"/>
            <ac:inkMk id="129" creationId="{52285F72-B0C4-4846-9857-F9445D5D6632}"/>
          </ac:inkMkLst>
        </pc:inkChg>
        <pc:inkChg chg="mod">
          <ac:chgData name="Daniel Schwarz" userId="5bb35bb8-905a-4742-88d9-33d9089732e7" providerId="ADAL" clId="{B2570963-B9CB-47AD-A9FB-82DE2532D6AD}" dt="2020-11-15T11:07:33.220" v="657"/>
          <ac:inkMkLst>
            <pc:docMk/>
            <pc:sldMk cId="907307255" sldId="312"/>
            <ac:inkMk id="130" creationId="{8119DF52-7954-4C04-87A2-E262F81F9B4B}"/>
          </ac:inkMkLst>
        </pc:inkChg>
        <pc:inkChg chg="mod">
          <ac:chgData name="Daniel Schwarz" userId="5bb35bb8-905a-4742-88d9-33d9089732e7" providerId="ADAL" clId="{B2570963-B9CB-47AD-A9FB-82DE2532D6AD}" dt="2020-11-15T11:07:33.220" v="657"/>
          <ac:inkMkLst>
            <pc:docMk/>
            <pc:sldMk cId="907307255" sldId="312"/>
            <ac:inkMk id="131" creationId="{C15AA8CB-1006-4975-99B7-D3E0CA819CDA}"/>
          </ac:inkMkLst>
        </pc:inkChg>
        <pc:inkChg chg="mod">
          <ac:chgData name="Daniel Schwarz" userId="5bb35bb8-905a-4742-88d9-33d9089732e7" providerId="ADAL" clId="{B2570963-B9CB-47AD-A9FB-82DE2532D6AD}" dt="2020-11-15T11:07:33.220" v="657"/>
          <ac:inkMkLst>
            <pc:docMk/>
            <pc:sldMk cId="907307255" sldId="312"/>
            <ac:inkMk id="132" creationId="{CAB30E3B-3FA0-47F1-90C5-2D5DFE7A6EA4}"/>
          </ac:inkMkLst>
        </pc:inkChg>
        <pc:inkChg chg="mod">
          <ac:chgData name="Daniel Schwarz" userId="5bb35bb8-905a-4742-88d9-33d9089732e7" providerId="ADAL" clId="{B2570963-B9CB-47AD-A9FB-82DE2532D6AD}" dt="2020-11-15T11:07:33.220" v="657"/>
          <ac:inkMkLst>
            <pc:docMk/>
            <pc:sldMk cId="907307255" sldId="312"/>
            <ac:inkMk id="133" creationId="{8BCDCCB8-AAB9-47B2-BF99-B09857F7ED41}"/>
          </ac:inkMkLst>
        </pc:inkChg>
        <pc:inkChg chg="mod">
          <ac:chgData name="Daniel Schwarz" userId="5bb35bb8-905a-4742-88d9-33d9089732e7" providerId="ADAL" clId="{B2570963-B9CB-47AD-A9FB-82DE2532D6AD}" dt="2020-11-15T11:07:33.220" v="657"/>
          <ac:inkMkLst>
            <pc:docMk/>
            <pc:sldMk cId="907307255" sldId="312"/>
            <ac:inkMk id="134" creationId="{915EF5AE-1E33-49A2-ABC0-F3751E4893FD}"/>
          </ac:inkMkLst>
        </pc:inkChg>
        <pc:inkChg chg="mod">
          <ac:chgData name="Daniel Schwarz" userId="5bb35bb8-905a-4742-88d9-33d9089732e7" providerId="ADAL" clId="{B2570963-B9CB-47AD-A9FB-82DE2532D6AD}" dt="2020-11-15T11:07:33.220" v="657"/>
          <ac:inkMkLst>
            <pc:docMk/>
            <pc:sldMk cId="907307255" sldId="312"/>
            <ac:inkMk id="135" creationId="{A29DBC4C-376B-42E0-B364-ACE8437D621B}"/>
          </ac:inkMkLst>
        </pc:inkChg>
        <pc:inkChg chg="mod">
          <ac:chgData name="Daniel Schwarz" userId="5bb35bb8-905a-4742-88d9-33d9089732e7" providerId="ADAL" clId="{B2570963-B9CB-47AD-A9FB-82DE2532D6AD}" dt="2020-11-15T11:07:33.220" v="657"/>
          <ac:inkMkLst>
            <pc:docMk/>
            <pc:sldMk cId="907307255" sldId="312"/>
            <ac:inkMk id="136" creationId="{7A6578D8-4C0B-464B-B4A0-D965702B0288}"/>
          </ac:inkMkLst>
        </pc:inkChg>
        <pc:inkChg chg="mod">
          <ac:chgData name="Daniel Schwarz" userId="5bb35bb8-905a-4742-88d9-33d9089732e7" providerId="ADAL" clId="{B2570963-B9CB-47AD-A9FB-82DE2532D6AD}" dt="2020-11-15T11:07:33.220" v="657"/>
          <ac:inkMkLst>
            <pc:docMk/>
            <pc:sldMk cId="907307255" sldId="312"/>
            <ac:inkMk id="137" creationId="{6672859C-0B9C-45CE-AF13-449BBD0A3932}"/>
          </ac:inkMkLst>
        </pc:inkChg>
        <pc:inkChg chg="mod">
          <ac:chgData name="Daniel Schwarz" userId="5bb35bb8-905a-4742-88d9-33d9089732e7" providerId="ADAL" clId="{B2570963-B9CB-47AD-A9FB-82DE2532D6AD}" dt="2020-11-15T11:07:33.220" v="657"/>
          <ac:inkMkLst>
            <pc:docMk/>
            <pc:sldMk cId="907307255" sldId="312"/>
            <ac:inkMk id="138" creationId="{83BBE654-81DA-44F2-9C29-8BCDC1C77D61}"/>
          </ac:inkMkLst>
        </pc:inkChg>
        <pc:inkChg chg="mod">
          <ac:chgData name="Daniel Schwarz" userId="5bb35bb8-905a-4742-88d9-33d9089732e7" providerId="ADAL" clId="{B2570963-B9CB-47AD-A9FB-82DE2532D6AD}" dt="2020-11-15T11:07:33.220" v="657"/>
          <ac:inkMkLst>
            <pc:docMk/>
            <pc:sldMk cId="907307255" sldId="312"/>
            <ac:inkMk id="139" creationId="{F3FA5E3D-8DDE-430B-A141-9B207E938D91}"/>
          </ac:inkMkLst>
        </pc:inkChg>
        <pc:inkChg chg="mod">
          <ac:chgData name="Daniel Schwarz" userId="5bb35bb8-905a-4742-88d9-33d9089732e7" providerId="ADAL" clId="{B2570963-B9CB-47AD-A9FB-82DE2532D6AD}" dt="2020-11-15T11:07:33.220" v="657"/>
          <ac:inkMkLst>
            <pc:docMk/>
            <pc:sldMk cId="907307255" sldId="312"/>
            <ac:inkMk id="140" creationId="{B8BAFE97-525D-4BF3-A068-2916ADBFBF31}"/>
          </ac:inkMkLst>
        </pc:inkChg>
        <pc:inkChg chg="mod">
          <ac:chgData name="Daniel Schwarz" userId="5bb35bb8-905a-4742-88d9-33d9089732e7" providerId="ADAL" clId="{B2570963-B9CB-47AD-A9FB-82DE2532D6AD}" dt="2020-11-15T11:07:33.220" v="657"/>
          <ac:inkMkLst>
            <pc:docMk/>
            <pc:sldMk cId="907307255" sldId="312"/>
            <ac:inkMk id="141" creationId="{1BB921C4-EEF2-4A1F-B54D-BC995FDF6EE9}"/>
          </ac:inkMkLst>
        </pc:inkChg>
        <pc:cxnChg chg="mod">
          <ac:chgData name="Daniel Schwarz" userId="5bb35bb8-905a-4742-88d9-33d9089732e7" providerId="ADAL" clId="{B2570963-B9CB-47AD-A9FB-82DE2532D6AD}" dt="2020-11-15T11:07:25.591" v="654" actId="478"/>
          <ac:cxnSpMkLst>
            <pc:docMk/>
            <pc:sldMk cId="907307255" sldId="312"/>
            <ac:cxnSpMk id="8" creationId="{CBBF26EC-D89C-4834-BB0F-F111E5FB842B}"/>
          </ac:cxnSpMkLst>
        </pc:cxnChg>
      </pc:sldChg>
      <pc:sldChg chg="addSp delSp modSp mod modNotesTx">
        <pc:chgData name="Daniel Schwarz" userId="5bb35bb8-905a-4742-88d9-33d9089732e7" providerId="ADAL" clId="{B2570963-B9CB-47AD-A9FB-82DE2532D6AD}" dt="2020-12-06T11:08:50.952" v="6963" actId="20577"/>
        <pc:sldMkLst>
          <pc:docMk/>
          <pc:sldMk cId="1494571397" sldId="313"/>
        </pc:sldMkLst>
        <pc:grpChg chg="add mod">
          <ac:chgData name="Daniel Schwarz" userId="5bb35bb8-905a-4742-88d9-33d9089732e7" providerId="ADAL" clId="{B2570963-B9CB-47AD-A9FB-82DE2532D6AD}" dt="2020-11-15T11:07:49.821" v="662"/>
          <ac:grpSpMkLst>
            <pc:docMk/>
            <pc:sldMk cId="1494571397" sldId="313"/>
            <ac:grpSpMk id="70" creationId="{5AD0C9B8-0DBF-49A2-B96B-E62539EA049D}"/>
          </ac:grpSpMkLst>
        </pc:grpChg>
        <pc:grpChg chg="mod">
          <ac:chgData name="Daniel Schwarz" userId="5bb35bb8-905a-4742-88d9-33d9089732e7" providerId="ADAL" clId="{B2570963-B9CB-47AD-A9FB-82DE2532D6AD}" dt="2020-11-15T11:07:49.821" v="662"/>
          <ac:grpSpMkLst>
            <pc:docMk/>
            <pc:sldMk cId="1494571397" sldId="313"/>
            <ac:grpSpMk id="73" creationId="{9ADEEF1B-0688-48D0-8BC6-99EB13EDB589}"/>
          </ac:grpSpMkLst>
        </pc:grpChg>
        <pc:grpChg chg="mod">
          <ac:chgData name="Daniel Schwarz" userId="5bb35bb8-905a-4742-88d9-33d9089732e7" providerId="ADAL" clId="{B2570963-B9CB-47AD-A9FB-82DE2532D6AD}" dt="2020-11-15T11:07:49.821" v="662"/>
          <ac:grpSpMkLst>
            <pc:docMk/>
            <pc:sldMk cId="1494571397" sldId="313"/>
            <ac:grpSpMk id="81" creationId="{4C6765DB-33A8-44F8-B19F-BB97EB9246D0}"/>
          </ac:grpSpMkLst>
        </pc:grpChg>
        <pc:grpChg chg="mod">
          <ac:chgData name="Daniel Schwarz" userId="5bb35bb8-905a-4742-88d9-33d9089732e7" providerId="ADAL" clId="{B2570963-B9CB-47AD-A9FB-82DE2532D6AD}" dt="2020-11-15T11:07:49.821" v="662"/>
          <ac:grpSpMkLst>
            <pc:docMk/>
            <pc:sldMk cId="1494571397" sldId="313"/>
            <ac:grpSpMk id="94" creationId="{EA0E5455-B70F-47F3-9098-2392FC27C24D}"/>
          </ac:grpSpMkLst>
        </pc:grpChg>
        <pc:grpChg chg="mod">
          <ac:chgData name="Daniel Schwarz" userId="5bb35bb8-905a-4742-88d9-33d9089732e7" providerId="ADAL" clId="{B2570963-B9CB-47AD-A9FB-82DE2532D6AD}" dt="2020-11-15T11:07:49.821" v="662"/>
          <ac:grpSpMkLst>
            <pc:docMk/>
            <pc:sldMk cId="1494571397" sldId="313"/>
            <ac:grpSpMk id="95" creationId="{0ADA7CC6-1788-4F81-8346-61FB1AEF7867}"/>
          </ac:grpSpMkLst>
        </pc:grpChg>
        <pc:grpChg chg="mod">
          <ac:chgData name="Daniel Schwarz" userId="5bb35bb8-905a-4742-88d9-33d9089732e7" providerId="ADAL" clId="{B2570963-B9CB-47AD-A9FB-82DE2532D6AD}" dt="2020-11-15T11:07:49.821" v="662"/>
          <ac:grpSpMkLst>
            <pc:docMk/>
            <pc:sldMk cId="1494571397" sldId="313"/>
            <ac:grpSpMk id="98" creationId="{DACFF53F-4087-4DDC-9DFC-1B958199092A}"/>
          </ac:grpSpMkLst>
        </pc:grpChg>
        <pc:picChg chg="del">
          <ac:chgData name="Daniel Schwarz" userId="5bb35bb8-905a-4742-88d9-33d9089732e7" providerId="ADAL" clId="{B2570963-B9CB-47AD-A9FB-82DE2532D6AD}" dt="2020-11-15T11:07:49.322" v="661" actId="478"/>
          <ac:picMkLst>
            <pc:docMk/>
            <pc:sldMk cId="1494571397" sldId="313"/>
            <ac:picMk id="4" creationId="{4F1BAE2D-E4FE-4A59-A165-9B2B0E0E03D1}"/>
          </ac:picMkLst>
        </pc:picChg>
        <pc:inkChg chg="mod">
          <ac:chgData name="Daniel Schwarz" userId="5bb35bb8-905a-4742-88d9-33d9089732e7" providerId="ADAL" clId="{B2570963-B9CB-47AD-A9FB-82DE2532D6AD}" dt="2020-11-15T11:07:49.821" v="662"/>
          <ac:inkMkLst>
            <pc:docMk/>
            <pc:sldMk cId="1494571397" sldId="313"/>
            <ac:inkMk id="91" creationId="{B28BC65A-C8D3-4104-A5E4-D1F13380F7E5}"/>
          </ac:inkMkLst>
        </pc:inkChg>
        <pc:inkChg chg="mod">
          <ac:chgData name="Daniel Schwarz" userId="5bb35bb8-905a-4742-88d9-33d9089732e7" providerId="ADAL" clId="{B2570963-B9CB-47AD-A9FB-82DE2532D6AD}" dt="2020-11-15T11:07:49.821" v="662"/>
          <ac:inkMkLst>
            <pc:docMk/>
            <pc:sldMk cId="1494571397" sldId="313"/>
            <ac:inkMk id="92" creationId="{234B87C6-BCC9-425E-87DD-60082F2DD3B9}"/>
          </ac:inkMkLst>
        </pc:inkChg>
        <pc:inkChg chg="mod">
          <ac:chgData name="Daniel Schwarz" userId="5bb35bb8-905a-4742-88d9-33d9089732e7" providerId="ADAL" clId="{B2570963-B9CB-47AD-A9FB-82DE2532D6AD}" dt="2020-11-15T11:07:49.821" v="662"/>
          <ac:inkMkLst>
            <pc:docMk/>
            <pc:sldMk cId="1494571397" sldId="313"/>
            <ac:inkMk id="93" creationId="{6520D372-501E-4033-B485-064F7F347B0D}"/>
          </ac:inkMkLst>
        </pc:inkChg>
        <pc:inkChg chg="mod">
          <ac:chgData name="Daniel Schwarz" userId="5bb35bb8-905a-4742-88d9-33d9089732e7" providerId="ADAL" clId="{B2570963-B9CB-47AD-A9FB-82DE2532D6AD}" dt="2020-11-15T11:07:49.821" v="662"/>
          <ac:inkMkLst>
            <pc:docMk/>
            <pc:sldMk cId="1494571397" sldId="313"/>
            <ac:inkMk id="96" creationId="{72F0FAFC-68E6-440B-9A91-F617C379D80C}"/>
          </ac:inkMkLst>
        </pc:inkChg>
        <pc:inkChg chg="mod">
          <ac:chgData name="Daniel Schwarz" userId="5bb35bb8-905a-4742-88d9-33d9089732e7" providerId="ADAL" clId="{B2570963-B9CB-47AD-A9FB-82DE2532D6AD}" dt="2020-11-15T11:07:49.821" v="662"/>
          <ac:inkMkLst>
            <pc:docMk/>
            <pc:sldMk cId="1494571397" sldId="313"/>
            <ac:inkMk id="97" creationId="{5EB7C6BE-2F3F-4298-A146-BEA86B430054}"/>
          </ac:inkMkLst>
        </pc:inkChg>
        <pc:inkChg chg="mod">
          <ac:chgData name="Daniel Schwarz" userId="5bb35bb8-905a-4742-88d9-33d9089732e7" providerId="ADAL" clId="{B2570963-B9CB-47AD-A9FB-82DE2532D6AD}" dt="2020-11-15T11:07:49.821" v="662"/>
          <ac:inkMkLst>
            <pc:docMk/>
            <pc:sldMk cId="1494571397" sldId="313"/>
            <ac:inkMk id="99" creationId="{D7F49A8C-A0C5-4959-911C-5303CB7C2A75}"/>
          </ac:inkMkLst>
        </pc:inkChg>
        <pc:inkChg chg="mod">
          <ac:chgData name="Daniel Schwarz" userId="5bb35bb8-905a-4742-88d9-33d9089732e7" providerId="ADAL" clId="{B2570963-B9CB-47AD-A9FB-82DE2532D6AD}" dt="2020-11-15T11:07:49.821" v="662"/>
          <ac:inkMkLst>
            <pc:docMk/>
            <pc:sldMk cId="1494571397" sldId="313"/>
            <ac:inkMk id="100" creationId="{DEB5190D-0DE7-4C87-95CA-C35E8795E0A1}"/>
          </ac:inkMkLst>
        </pc:inkChg>
        <pc:inkChg chg="mod">
          <ac:chgData name="Daniel Schwarz" userId="5bb35bb8-905a-4742-88d9-33d9089732e7" providerId="ADAL" clId="{B2570963-B9CB-47AD-A9FB-82DE2532D6AD}" dt="2020-11-15T11:07:49.821" v="662"/>
          <ac:inkMkLst>
            <pc:docMk/>
            <pc:sldMk cId="1494571397" sldId="313"/>
            <ac:inkMk id="101" creationId="{95E3DC39-7288-4C2D-8AEB-F30EA6AC4A3D}"/>
          </ac:inkMkLst>
        </pc:inkChg>
        <pc:inkChg chg="mod">
          <ac:chgData name="Daniel Schwarz" userId="5bb35bb8-905a-4742-88d9-33d9089732e7" providerId="ADAL" clId="{B2570963-B9CB-47AD-A9FB-82DE2532D6AD}" dt="2020-11-15T11:07:49.821" v="662"/>
          <ac:inkMkLst>
            <pc:docMk/>
            <pc:sldMk cId="1494571397" sldId="313"/>
            <ac:inkMk id="102" creationId="{C89B88D0-B70C-48A6-BE93-AE9E7F5EAA8A}"/>
          </ac:inkMkLst>
        </pc:inkChg>
        <pc:inkChg chg="mod">
          <ac:chgData name="Daniel Schwarz" userId="5bb35bb8-905a-4742-88d9-33d9089732e7" providerId="ADAL" clId="{B2570963-B9CB-47AD-A9FB-82DE2532D6AD}" dt="2020-11-15T11:07:49.821" v="662"/>
          <ac:inkMkLst>
            <pc:docMk/>
            <pc:sldMk cId="1494571397" sldId="313"/>
            <ac:inkMk id="103" creationId="{DD25E7DA-1CA8-4A76-A41A-976E64E7131E}"/>
          </ac:inkMkLst>
        </pc:inkChg>
        <pc:inkChg chg="mod">
          <ac:chgData name="Daniel Schwarz" userId="5bb35bb8-905a-4742-88d9-33d9089732e7" providerId="ADAL" clId="{B2570963-B9CB-47AD-A9FB-82DE2532D6AD}" dt="2020-11-15T11:07:49.821" v="662"/>
          <ac:inkMkLst>
            <pc:docMk/>
            <pc:sldMk cId="1494571397" sldId="313"/>
            <ac:inkMk id="104" creationId="{EFE9FB44-DA77-4B29-8C19-F60B1EF070DE}"/>
          </ac:inkMkLst>
        </pc:inkChg>
        <pc:inkChg chg="mod">
          <ac:chgData name="Daniel Schwarz" userId="5bb35bb8-905a-4742-88d9-33d9089732e7" providerId="ADAL" clId="{B2570963-B9CB-47AD-A9FB-82DE2532D6AD}" dt="2020-11-15T11:07:49.821" v="662"/>
          <ac:inkMkLst>
            <pc:docMk/>
            <pc:sldMk cId="1494571397" sldId="313"/>
            <ac:inkMk id="105" creationId="{7CAE277A-BFC5-461D-8E8C-52F4B8AFC9A3}"/>
          </ac:inkMkLst>
        </pc:inkChg>
        <pc:inkChg chg="mod">
          <ac:chgData name="Daniel Schwarz" userId="5bb35bb8-905a-4742-88d9-33d9089732e7" providerId="ADAL" clId="{B2570963-B9CB-47AD-A9FB-82DE2532D6AD}" dt="2020-11-15T11:07:49.821" v="662"/>
          <ac:inkMkLst>
            <pc:docMk/>
            <pc:sldMk cId="1494571397" sldId="313"/>
            <ac:inkMk id="106" creationId="{94FFB451-1C29-4672-86E4-01918A52FBDD}"/>
          </ac:inkMkLst>
        </pc:inkChg>
        <pc:inkChg chg="mod">
          <ac:chgData name="Daniel Schwarz" userId="5bb35bb8-905a-4742-88d9-33d9089732e7" providerId="ADAL" clId="{B2570963-B9CB-47AD-A9FB-82DE2532D6AD}" dt="2020-11-15T11:07:49.821" v="662"/>
          <ac:inkMkLst>
            <pc:docMk/>
            <pc:sldMk cId="1494571397" sldId="313"/>
            <ac:inkMk id="107" creationId="{C91CE3D7-C94E-4478-AE80-B3C82E6E9040}"/>
          </ac:inkMkLst>
        </pc:inkChg>
        <pc:inkChg chg="mod">
          <ac:chgData name="Daniel Schwarz" userId="5bb35bb8-905a-4742-88d9-33d9089732e7" providerId="ADAL" clId="{B2570963-B9CB-47AD-A9FB-82DE2532D6AD}" dt="2020-11-15T11:07:49.821" v="662"/>
          <ac:inkMkLst>
            <pc:docMk/>
            <pc:sldMk cId="1494571397" sldId="313"/>
            <ac:inkMk id="108" creationId="{D01B416E-D448-4BE6-83ED-F75C57065259}"/>
          </ac:inkMkLst>
        </pc:inkChg>
        <pc:inkChg chg="mod">
          <ac:chgData name="Daniel Schwarz" userId="5bb35bb8-905a-4742-88d9-33d9089732e7" providerId="ADAL" clId="{B2570963-B9CB-47AD-A9FB-82DE2532D6AD}" dt="2020-11-15T11:07:49.821" v="662"/>
          <ac:inkMkLst>
            <pc:docMk/>
            <pc:sldMk cId="1494571397" sldId="313"/>
            <ac:inkMk id="109" creationId="{1A196DEC-28D4-4754-AC7E-0BF38529FEF5}"/>
          </ac:inkMkLst>
        </pc:inkChg>
        <pc:inkChg chg="mod">
          <ac:chgData name="Daniel Schwarz" userId="5bb35bb8-905a-4742-88d9-33d9089732e7" providerId="ADAL" clId="{B2570963-B9CB-47AD-A9FB-82DE2532D6AD}" dt="2020-11-15T11:07:49.821" v="662"/>
          <ac:inkMkLst>
            <pc:docMk/>
            <pc:sldMk cId="1494571397" sldId="313"/>
            <ac:inkMk id="110" creationId="{5C23FA1F-C4A6-4177-832F-756F01EBC324}"/>
          </ac:inkMkLst>
        </pc:inkChg>
        <pc:inkChg chg="mod">
          <ac:chgData name="Daniel Schwarz" userId="5bb35bb8-905a-4742-88d9-33d9089732e7" providerId="ADAL" clId="{B2570963-B9CB-47AD-A9FB-82DE2532D6AD}" dt="2020-11-15T11:07:49.821" v="662"/>
          <ac:inkMkLst>
            <pc:docMk/>
            <pc:sldMk cId="1494571397" sldId="313"/>
            <ac:inkMk id="111" creationId="{DF0A346F-99A1-4606-9A41-C0290CFDEDA7}"/>
          </ac:inkMkLst>
        </pc:inkChg>
        <pc:inkChg chg="mod">
          <ac:chgData name="Daniel Schwarz" userId="5bb35bb8-905a-4742-88d9-33d9089732e7" providerId="ADAL" clId="{B2570963-B9CB-47AD-A9FB-82DE2532D6AD}" dt="2020-11-15T11:07:49.821" v="662"/>
          <ac:inkMkLst>
            <pc:docMk/>
            <pc:sldMk cId="1494571397" sldId="313"/>
            <ac:inkMk id="112" creationId="{871D8B86-597F-4E75-B0CB-9AFAF06E34CE}"/>
          </ac:inkMkLst>
        </pc:inkChg>
        <pc:inkChg chg="mod">
          <ac:chgData name="Daniel Schwarz" userId="5bb35bb8-905a-4742-88d9-33d9089732e7" providerId="ADAL" clId="{B2570963-B9CB-47AD-A9FB-82DE2532D6AD}" dt="2020-11-15T11:07:49.821" v="662"/>
          <ac:inkMkLst>
            <pc:docMk/>
            <pc:sldMk cId="1494571397" sldId="313"/>
            <ac:inkMk id="113" creationId="{4B5D2A27-9B6B-4AAD-9398-6308253D9566}"/>
          </ac:inkMkLst>
        </pc:inkChg>
        <pc:inkChg chg="mod">
          <ac:chgData name="Daniel Schwarz" userId="5bb35bb8-905a-4742-88d9-33d9089732e7" providerId="ADAL" clId="{B2570963-B9CB-47AD-A9FB-82DE2532D6AD}" dt="2020-11-15T11:07:49.821" v="662"/>
          <ac:inkMkLst>
            <pc:docMk/>
            <pc:sldMk cId="1494571397" sldId="313"/>
            <ac:inkMk id="114" creationId="{147E5288-D71C-45F8-A030-304A6856B4F2}"/>
          </ac:inkMkLst>
        </pc:inkChg>
        <pc:inkChg chg="mod">
          <ac:chgData name="Daniel Schwarz" userId="5bb35bb8-905a-4742-88d9-33d9089732e7" providerId="ADAL" clId="{B2570963-B9CB-47AD-A9FB-82DE2532D6AD}" dt="2020-11-15T11:07:49.821" v="662"/>
          <ac:inkMkLst>
            <pc:docMk/>
            <pc:sldMk cId="1494571397" sldId="313"/>
            <ac:inkMk id="115" creationId="{E932ABA1-A371-47CA-8154-DF45494A164B}"/>
          </ac:inkMkLst>
        </pc:inkChg>
        <pc:inkChg chg="mod">
          <ac:chgData name="Daniel Schwarz" userId="5bb35bb8-905a-4742-88d9-33d9089732e7" providerId="ADAL" clId="{B2570963-B9CB-47AD-A9FB-82DE2532D6AD}" dt="2020-11-15T11:07:49.821" v="662"/>
          <ac:inkMkLst>
            <pc:docMk/>
            <pc:sldMk cId="1494571397" sldId="313"/>
            <ac:inkMk id="116" creationId="{ACEB6FF2-0680-4228-AF64-14519FBBE377}"/>
          </ac:inkMkLst>
        </pc:inkChg>
        <pc:cxnChg chg="mod">
          <ac:chgData name="Daniel Schwarz" userId="5bb35bb8-905a-4742-88d9-33d9089732e7" providerId="ADAL" clId="{B2570963-B9CB-47AD-A9FB-82DE2532D6AD}" dt="2020-11-15T11:07:49.322" v="661" actId="478"/>
          <ac:cxnSpMkLst>
            <pc:docMk/>
            <pc:sldMk cId="1494571397" sldId="313"/>
            <ac:cxnSpMk id="8" creationId="{CBBF26EC-D89C-4834-BB0F-F111E5FB842B}"/>
          </ac:cxnSpMkLst>
        </pc:cxnChg>
      </pc:sldChg>
      <pc:sldChg chg="del">
        <pc:chgData name="Daniel Schwarz" userId="5bb35bb8-905a-4742-88d9-33d9089732e7" providerId="ADAL" clId="{B2570963-B9CB-47AD-A9FB-82DE2532D6AD}" dt="2020-11-15T15:24:19.004" v="4118" actId="47"/>
        <pc:sldMkLst>
          <pc:docMk/>
          <pc:sldMk cId="4222635270" sldId="314"/>
        </pc:sldMkLst>
      </pc:sldChg>
      <pc:sldChg chg="modSp mod modNotesTx">
        <pc:chgData name="Daniel Schwarz" userId="5bb35bb8-905a-4742-88d9-33d9089732e7" providerId="ADAL" clId="{B2570963-B9CB-47AD-A9FB-82DE2532D6AD}" dt="2020-11-19T23:15:55.200" v="6524" actId="20577"/>
        <pc:sldMkLst>
          <pc:docMk/>
          <pc:sldMk cId="3352037997" sldId="315"/>
        </pc:sldMkLst>
        <pc:spChg chg="mod">
          <ac:chgData name="Daniel Schwarz" userId="5bb35bb8-905a-4742-88d9-33d9089732e7" providerId="ADAL" clId="{B2570963-B9CB-47AD-A9FB-82DE2532D6AD}" dt="2020-11-15T15:24:39.881" v="4123" actId="27636"/>
          <ac:spMkLst>
            <pc:docMk/>
            <pc:sldMk cId="3352037997" sldId="315"/>
            <ac:spMk id="3" creationId="{98A71505-77D0-4C13-BEE8-0802E605E1FE}"/>
          </ac:spMkLst>
        </pc:spChg>
      </pc:sldChg>
      <pc:sldChg chg="modAnim modNotesTx">
        <pc:chgData name="Daniel Schwarz" userId="5bb35bb8-905a-4742-88d9-33d9089732e7" providerId="ADAL" clId="{B2570963-B9CB-47AD-A9FB-82DE2532D6AD}" dt="2020-12-06T11:09:38.751" v="6968" actId="20577"/>
        <pc:sldMkLst>
          <pc:docMk/>
          <pc:sldMk cId="318208907" sldId="316"/>
        </pc:sldMkLst>
      </pc:sldChg>
      <pc:sldChg chg="addSp delSp modSp mod">
        <pc:chgData name="Daniel Schwarz" userId="5bb35bb8-905a-4742-88d9-33d9089732e7" providerId="ADAL" clId="{B2570963-B9CB-47AD-A9FB-82DE2532D6AD}" dt="2020-11-15T11:08:05.588" v="665" actId="1076"/>
        <pc:sldMkLst>
          <pc:docMk/>
          <pc:sldMk cId="4042374777" sldId="318"/>
        </pc:sldMkLst>
        <pc:grpChg chg="add mod">
          <ac:chgData name="Daniel Schwarz" userId="5bb35bb8-905a-4742-88d9-33d9089732e7" providerId="ADAL" clId="{B2570963-B9CB-47AD-A9FB-82DE2532D6AD}" dt="2020-11-15T11:08:05.588" v="665" actId="1076"/>
          <ac:grpSpMkLst>
            <pc:docMk/>
            <pc:sldMk cId="4042374777" sldId="318"/>
            <ac:grpSpMk id="53" creationId="{0BAB96F9-6754-4BB9-8F0C-9313CA1FA897}"/>
          </ac:grpSpMkLst>
        </pc:grpChg>
        <pc:grpChg chg="mod">
          <ac:chgData name="Daniel Schwarz" userId="5bb35bb8-905a-4742-88d9-33d9089732e7" providerId="ADAL" clId="{B2570963-B9CB-47AD-A9FB-82DE2532D6AD}" dt="2020-11-15T11:07:57.854" v="664"/>
          <ac:grpSpMkLst>
            <pc:docMk/>
            <pc:sldMk cId="4042374777" sldId="318"/>
            <ac:grpSpMk id="54" creationId="{91026C42-963F-4B8C-A9F4-F5EBECD4E722}"/>
          </ac:grpSpMkLst>
        </pc:grpChg>
        <pc:grpChg chg="mod">
          <ac:chgData name="Daniel Schwarz" userId="5bb35bb8-905a-4742-88d9-33d9089732e7" providerId="ADAL" clId="{B2570963-B9CB-47AD-A9FB-82DE2532D6AD}" dt="2020-11-15T11:07:57.854" v="664"/>
          <ac:grpSpMkLst>
            <pc:docMk/>
            <pc:sldMk cId="4042374777" sldId="318"/>
            <ac:grpSpMk id="55" creationId="{3DA9CFE9-5C42-44EF-BA44-FCF31E74F194}"/>
          </ac:grpSpMkLst>
        </pc:grpChg>
        <pc:grpChg chg="mod">
          <ac:chgData name="Daniel Schwarz" userId="5bb35bb8-905a-4742-88d9-33d9089732e7" providerId="ADAL" clId="{B2570963-B9CB-47AD-A9FB-82DE2532D6AD}" dt="2020-11-15T11:07:57.854" v="664"/>
          <ac:grpSpMkLst>
            <pc:docMk/>
            <pc:sldMk cId="4042374777" sldId="318"/>
            <ac:grpSpMk id="59" creationId="{97B77444-8EC2-4C46-967F-172BD429DB76}"/>
          </ac:grpSpMkLst>
        </pc:grpChg>
        <pc:grpChg chg="mod">
          <ac:chgData name="Daniel Schwarz" userId="5bb35bb8-905a-4742-88d9-33d9089732e7" providerId="ADAL" clId="{B2570963-B9CB-47AD-A9FB-82DE2532D6AD}" dt="2020-11-15T11:07:57.854" v="664"/>
          <ac:grpSpMkLst>
            <pc:docMk/>
            <pc:sldMk cId="4042374777" sldId="318"/>
            <ac:grpSpMk id="60" creationId="{0C81FD20-C21A-4DC1-8F30-F43271764F77}"/>
          </ac:grpSpMkLst>
        </pc:grpChg>
        <pc:grpChg chg="mod">
          <ac:chgData name="Daniel Schwarz" userId="5bb35bb8-905a-4742-88d9-33d9089732e7" providerId="ADAL" clId="{B2570963-B9CB-47AD-A9FB-82DE2532D6AD}" dt="2020-11-15T11:07:57.854" v="664"/>
          <ac:grpSpMkLst>
            <pc:docMk/>
            <pc:sldMk cId="4042374777" sldId="318"/>
            <ac:grpSpMk id="63" creationId="{CB8A1561-B80C-4229-944D-52B6E933F5F8}"/>
          </ac:grpSpMkLst>
        </pc:grpChg>
        <pc:picChg chg="del">
          <ac:chgData name="Daniel Schwarz" userId="5bb35bb8-905a-4742-88d9-33d9089732e7" providerId="ADAL" clId="{B2570963-B9CB-47AD-A9FB-82DE2532D6AD}" dt="2020-11-15T11:07:57.470" v="663" actId="478"/>
          <ac:picMkLst>
            <pc:docMk/>
            <pc:sldMk cId="4042374777" sldId="318"/>
            <ac:picMk id="5" creationId="{0A24998F-DA95-441D-8761-396CB5023B68}"/>
          </ac:picMkLst>
        </pc:picChg>
        <pc:inkChg chg="mod">
          <ac:chgData name="Daniel Schwarz" userId="5bb35bb8-905a-4742-88d9-33d9089732e7" providerId="ADAL" clId="{B2570963-B9CB-47AD-A9FB-82DE2532D6AD}" dt="2020-11-15T11:07:57.854" v="664"/>
          <ac:inkMkLst>
            <pc:docMk/>
            <pc:sldMk cId="4042374777" sldId="318"/>
            <ac:inkMk id="56" creationId="{86186B82-743A-4771-B9A9-9D14A805F6A7}"/>
          </ac:inkMkLst>
        </pc:inkChg>
        <pc:inkChg chg="mod">
          <ac:chgData name="Daniel Schwarz" userId="5bb35bb8-905a-4742-88d9-33d9089732e7" providerId="ADAL" clId="{B2570963-B9CB-47AD-A9FB-82DE2532D6AD}" dt="2020-11-15T11:07:57.854" v="664"/>
          <ac:inkMkLst>
            <pc:docMk/>
            <pc:sldMk cId="4042374777" sldId="318"/>
            <ac:inkMk id="57" creationId="{88124ACA-5F6F-482C-BFA4-3FBB660B41E6}"/>
          </ac:inkMkLst>
        </pc:inkChg>
        <pc:inkChg chg="mod">
          <ac:chgData name="Daniel Schwarz" userId="5bb35bb8-905a-4742-88d9-33d9089732e7" providerId="ADAL" clId="{B2570963-B9CB-47AD-A9FB-82DE2532D6AD}" dt="2020-11-15T11:07:57.854" v="664"/>
          <ac:inkMkLst>
            <pc:docMk/>
            <pc:sldMk cId="4042374777" sldId="318"/>
            <ac:inkMk id="58" creationId="{01490A9D-1372-4AE7-9FAF-906E15AE2435}"/>
          </ac:inkMkLst>
        </pc:inkChg>
        <pc:inkChg chg="mod">
          <ac:chgData name="Daniel Schwarz" userId="5bb35bb8-905a-4742-88d9-33d9089732e7" providerId="ADAL" clId="{B2570963-B9CB-47AD-A9FB-82DE2532D6AD}" dt="2020-11-15T11:07:57.854" v="664"/>
          <ac:inkMkLst>
            <pc:docMk/>
            <pc:sldMk cId="4042374777" sldId="318"/>
            <ac:inkMk id="61" creationId="{59F86402-E815-45D4-8026-A720CF143824}"/>
          </ac:inkMkLst>
        </pc:inkChg>
        <pc:inkChg chg="mod">
          <ac:chgData name="Daniel Schwarz" userId="5bb35bb8-905a-4742-88d9-33d9089732e7" providerId="ADAL" clId="{B2570963-B9CB-47AD-A9FB-82DE2532D6AD}" dt="2020-11-15T11:07:57.854" v="664"/>
          <ac:inkMkLst>
            <pc:docMk/>
            <pc:sldMk cId="4042374777" sldId="318"/>
            <ac:inkMk id="62" creationId="{BF8E2B80-80A8-40A3-BCB5-2403382C2F85}"/>
          </ac:inkMkLst>
        </pc:inkChg>
        <pc:inkChg chg="mod">
          <ac:chgData name="Daniel Schwarz" userId="5bb35bb8-905a-4742-88d9-33d9089732e7" providerId="ADAL" clId="{B2570963-B9CB-47AD-A9FB-82DE2532D6AD}" dt="2020-11-15T11:07:57.854" v="664"/>
          <ac:inkMkLst>
            <pc:docMk/>
            <pc:sldMk cId="4042374777" sldId="318"/>
            <ac:inkMk id="67" creationId="{EE62AB3B-3971-4FCF-BA5B-5A726F9D8BB6}"/>
          </ac:inkMkLst>
        </pc:inkChg>
        <pc:inkChg chg="mod">
          <ac:chgData name="Daniel Schwarz" userId="5bb35bb8-905a-4742-88d9-33d9089732e7" providerId="ADAL" clId="{B2570963-B9CB-47AD-A9FB-82DE2532D6AD}" dt="2020-11-15T11:07:57.854" v="664"/>
          <ac:inkMkLst>
            <pc:docMk/>
            <pc:sldMk cId="4042374777" sldId="318"/>
            <ac:inkMk id="81" creationId="{150C7F0E-B953-4C66-AF47-7D8AAF8140D8}"/>
          </ac:inkMkLst>
        </pc:inkChg>
        <pc:inkChg chg="mod">
          <ac:chgData name="Daniel Schwarz" userId="5bb35bb8-905a-4742-88d9-33d9089732e7" providerId="ADAL" clId="{B2570963-B9CB-47AD-A9FB-82DE2532D6AD}" dt="2020-11-15T11:07:57.854" v="664"/>
          <ac:inkMkLst>
            <pc:docMk/>
            <pc:sldMk cId="4042374777" sldId="318"/>
            <ac:inkMk id="84" creationId="{E5CAE93B-64A8-4046-8B69-139B730453C1}"/>
          </ac:inkMkLst>
        </pc:inkChg>
        <pc:inkChg chg="mod">
          <ac:chgData name="Daniel Schwarz" userId="5bb35bb8-905a-4742-88d9-33d9089732e7" providerId="ADAL" clId="{B2570963-B9CB-47AD-A9FB-82DE2532D6AD}" dt="2020-11-15T11:07:57.854" v="664"/>
          <ac:inkMkLst>
            <pc:docMk/>
            <pc:sldMk cId="4042374777" sldId="318"/>
            <ac:inkMk id="86" creationId="{06C8B509-E408-4E14-9AC7-84B422FD8F36}"/>
          </ac:inkMkLst>
        </pc:inkChg>
        <pc:inkChg chg="mod">
          <ac:chgData name="Daniel Schwarz" userId="5bb35bb8-905a-4742-88d9-33d9089732e7" providerId="ADAL" clId="{B2570963-B9CB-47AD-A9FB-82DE2532D6AD}" dt="2020-11-15T11:07:57.854" v="664"/>
          <ac:inkMkLst>
            <pc:docMk/>
            <pc:sldMk cId="4042374777" sldId="318"/>
            <ac:inkMk id="89" creationId="{FF7CA806-E67C-4AA1-8062-0D78F143AB09}"/>
          </ac:inkMkLst>
        </pc:inkChg>
        <pc:inkChg chg="mod">
          <ac:chgData name="Daniel Schwarz" userId="5bb35bb8-905a-4742-88d9-33d9089732e7" providerId="ADAL" clId="{B2570963-B9CB-47AD-A9FB-82DE2532D6AD}" dt="2020-11-15T11:07:57.854" v="664"/>
          <ac:inkMkLst>
            <pc:docMk/>
            <pc:sldMk cId="4042374777" sldId="318"/>
            <ac:inkMk id="92" creationId="{0E0B9799-F851-41FA-886E-684A16D560C2}"/>
          </ac:inkMkLst>
        </pc:inkChg>
        <pc:inkChg chg="mod">
          <ac:chgData name="Daniel Schwarz" userId="5bb35bb8-905a-4742-88d9-33d9089732e7" providerId="ADAL" clId="{B2570963-B9CB-47AD-A9FB-82DE2532D6AD}" dt="2020-11-15T11:07:57.854" v="664"/>
          <ac:inkMkLst>
            <pc:docMk/>
            <pc:sldMk cId="4042374777" sldId="318"/>
            <ac:inkMk id="93" creationId="{C6C89D0A-8668-400B-AE43-924A1B58E372}"/>
          </ac:inkMkLst>
        </pc:inkChg>
        <pc:inkChg chg="mod">
          <ac:chgData name="Daniel Schwarz" userId="5bb35bb8-905a-4742-88d9-33d9089732e7" providerId="ADAL" clId="{B2570963-B9CB-47AD-A9FB-82DE2532D6AD}" dt="2020-11-15T11:07:57.854" v="664"/>
          <ac:inkMkLst>
            <pc:docMk/>
            <pc:sldMk cId="4042374777" sldId="318"/>
            <ac:inkMk id="95" creationId="{2CF0C955-4A1B-42BE-9107-928D76D6FAD2}"/>
          </ac:inkMkLst>
        </pc:inkChg>
        <pc:inkChg chg="mod">
          <ac:chgData name="Daniel Schwarz" userId="5bb35bb8-905a-4742-88d9-33d9089732e7" providerId="ADAL" clId="{B2570963-B9CB-47AD-A9FB-82DE2532D6AD}" dt="2020-11-15T11:07:57.854" v="664"/>
          <ac:inkMkLst>
            <pc:docMk/>
            <pc:sldMk cId="4042374777" sldId="318"/>
            <ac:inkMk id="98" creationId="{72405024-223D-49AD-B1D0-F7A149F9AFFF}"/>
          </ac:inkMkLst>
        </pc:inkChg>
        <pc:inkChg chg="mod">
          <ac:chgData name="Daniel Schwarz" userId="5bb35bb8-905a-4742-88d9-33d9089732e7" providerId="ADAL" clId="{B2570963-B9CB-47AD-A9FB-82DE2532D6AD}" dt="2020-11-15T11:07:57.854" v="664"/>
          <ac:inkMkLst>
            <pc:docMk/>
            <pc:sldMk cId="4042374777" sldId="318"/>
            <ac:inkMk id="99" creationId="{6C5FD4FF-EB2C-4DB4-9318-29B667ACEEFC}"/>
          </ac:inkMkLst>
        </pc:inkChg>
        <pc:inkChg chg="mod">
          <ac:chgData name="Daniel Schwarz" userId="5bb35bb8-905a-4742-88d9-33d9089732e7" providerId="ADAL" clId="{B2570963-B9CB-47AD-A9FB-82DE2532D6AD}" dt="2020-11-15T11:07:57.854" v="664"/>
          <ac:inkMkLst>
            <pc:docMk/>
            <pc:sldMk cId="4042374777" sldId="318"/>
            <ac:inkMk id="100" creationId="{2B151C8F-BF63-41CB-8C79-C21593F22855}"/>
          </ac:inkMkLst>
        </pc:inkChg>
        <pc:inkChg chg="mod">
          <ac:chgData name="Daniel Schwarz" userId="5bb35bb8-905a-4742-88d9-33d9089732e7" providerId="ADAL" clId="{B2570963-B9CB-47AD-A9FB-82DE2532D6AD}" dt="2020-11-15T11:07:57.854" v="664"/>
          <ac:inkMkLst>
            <pc:docMk/>
            <pc:sldMk cId="4042374777" sldId="318"/>
            <ac:inkMk id="101" creationId="{236D14A4-C6D6-4601-9C8F-94D704043E1D}"/>
          </ac:inkMkLst>
        </pc:inkChg>
        <pc:inkChg chg="mod">
          <ac:chgData name="Daniel Schwarz" userId="5bb35bb8-905a-4742-88d9-33d9089732e7" providerId="ADAL" clId="{B2570963-B9CB-47AD-A9FB-82DE2532D6AD}" dt="2020-11-15T11:07:57.854" v="664"/>
          <ac:inkMkLst>
            <pc:docMk/>
            <pc:sldMk cId="4042374777" sldId="318"/>
            <ac:inkMk id="102" creationId="{CD654F30-563A-4202-9027-51545A2A99DD}"/>
          </ac:inkMkLst>
        </pc:inkChg>
        <pc:inkChg chg="mod">
          <ac:chgData name="Daniel Schwarz" userId="5bb35bb8-905a-4742-88d9-33d9089732e7" providerId="ADAL" clId="{B2570963-B9CB-47AD-A9FB-82DE2532D6AD}" dt="2020-11-15T11:07:57.854" v="664"/>
          <ac:inkMkLst>
            <pc:docMk/>
            <pc:sldMk cId="4042374777" sldId="318"/>
            <ac:inkMk id="103" creationId="{DCB23ADA-A7AB-466F-93C9-D90589D9C36A}"/>
          </ac:inkMkLst>
        </pc:inkChg>
        <pc:inkChg chg="mod">
          <ac:chgData name="Daniel Schwarz" userId="5bb35bb8-905a-4742-88d9-33d9089732e7" providerId="ADAL" clId="{B2570963-B9CB-47AD-A9FB-82DE2532D6AD}" dt="2020-11-15T11:07:57.854" v="664"/>
          <ac:inkMkLst>
            <pc:docMk/>
            <pc:sldMk cId="4042374777" sldId="318"/>
            <ac:inkMk id="104" creationId="{2B337252-1F37-4D7C-ADB8-7E528FEDC705}"/>
          </ac:inkMkLst>
        </pc:inkChg>
        <pc:inkChg chg="mod">
          <ac:chgData name="Daniel Schwarz" userId="5bb35bb8-905a-4742-88d9-33d9089732e7" providerId="ADAL" clId="{B2570963-B9CB-47AD-A9FB-82DE2532D6AD}" dt="2020-11-15T11:07:57.854" v="664"/>
          <ac:inkMkLst>
            <pc:docMk/>
            <pc:sldMk cId="4042374777" sldId="318"/>
            <ac:inkMk id="105" creationId="{E8C6B761-3B4F-4CC7-B669-D6A688B057F7}"/>
          </ac:inkMkLst>
        </pc:inkChg>
        <pc:inkChg chg="mod">
          <ac:chgData name="Daniel Schwarz" userId="5bb35bb8-905a-4742-88d9-33d9089732e7" providerId="ADAL" clId="{B2570963-B9CB-47AD-A9FB-82DE2532D6AD}" dt="2020-11-15T11:07:57.854" v="664"/>
          <ac:inkMkLst>
            <pc:docMk/>
            <pc:sldMk cId="4042374777" sldId="318"/>
            <ac:inkMk id="106" creationId="{C458B6B7-A2AF-4823-BF34-0B4DE35437A3}"/>
          </ac:inkMkLst>
        </pc:inkChg>
        <pc:inkChg chg="mod">
          <ac:chgData name="Daniel Schwarz" userId="5bb35bb8-905a-4742-88d9-33d9089732e7" providerId="ADAL" clId="{B2570963-B9CB-47AD-A9FB-82DE2532D6AD}" dt="2020-11-15T11:07:57.854" v="664"/>
          <ac:inkMkLst>
            <pc:docMk/>
            <pc:sldMk cId="4042374777" sldId="318"/>
            <ac:inkMk id="107" creationId="{1B2BF405-153D-46C6-B262-BF709A209737}"/>
          </ac:inkMkLst>
        </pc:inkChg>
      </pc:sldChg>
      <pc:sldChg chg="addSp delSp modSp mod">
        <pc:chgData name="Daniel Schwarz" userId="5bb35bb8-905a-4742-88d9-33d9089732e7" providerId="ADAL" clId="{B2570963-B9CB-47AD-A9FB-82DE2532D6AD}" dt="2020-11-15T11:08:12.683" v="667"/>
        <pc:sldMkLst>
          <pc:docMk/>
          <pc:sldMk cId="1605790671" sldId="319"/>
        </pc:sldMkLst>
        <pc:grpChg chg="add mod">
          <ac:chgData name="Daniel Schwarz" userId="5bb35bb8-905a-4742-88d9-33d9089732e7" providerId="ADAL" clId="{B2570963-B9CB-47AD-A9FB-82DE2532D6AD}" dt="2020-11-15T11:08:12.683" v="667"/>
          <ac:grpSpMkLst>
            <pc:docMk/>
            <pc:sldMk cId="1605790671" sldId="319"/>
            <ac:grpSpMk id="59" creationId="{18B5C44C-86B7-4703-A7FA-25D2690ADD93}"/>
          </ac:grpSpMkLst>
        </pc:grpChg>
        <pc:grpChg chg="mod">
          <ac:chgData name="Daniel Schwarz" userId="5bb35bb8-905a-4742-88d9-33d9089732e7" providerId="ADAL" clId="{B2570963-B9CB-47AD-A9FB-82DE2532D6AD}" dt="2020-11-15T11:08:12.683" v="667"/>
          <ac:grpSpMkLst>
            <pc:docMk/>
            <pc:sldMk cId="1605790671" sldId="319"/>
            <ac:grpSpMk id="60" creationId="{1C8C7DA6-22F3-476D-BD73-A4A97604D884}"/>
          </ac:grpSpMkLst>
        </pc:grpChg>
        <pc:grpChg chg="mod">
          <ac:chgData name="Daniel Schwarz" userId="5bb35bb8-905a-4742-88d9-33d9089732e7" providerId="ADAL" clId="{B2570963-B9CB-47AD-A9FB-82DE2532D6AD}" dt="2020-11-15T11:08:12.683" v="667"/>
          <ac:grpSpMkLst>
            <pc:docMk/>
            <pc:sldMk cId="1605790671" sldId="319"/>
            <ac:grpSpMk id="61" creationId="{17403E54-6166-4C90-BD7D-C55B637ED867}"/>
          </ac:grpSpMkLst>
        </pc:grpChg>
        <pc:grpChg chg="mod">
          <ac:chgData name="Daniel Schwarz" userId="5bb35bb8-905a-4742-88d9-33d9089732e7" providerId="ADAL" clId="{B2570963-B9CB-47AD-A9FB-82DE2532D6AD}" dt="2020-11-15T11:08:12.683" v="667"/>
          <ac:grpSpMkLst>
            <pc:docMk/>
            <pc:sldMk cId="1605790671" sldId="319"/>
            <ac:grpSpMk id="81" creationId="{D42756A6-292A-4223-89D2-89BE403363DE}"/>
          </ac:grpSpMkLst>
        </pc:grpChg>
        <pc:grpChg chg="mod">
          <ac:chgData name="Daniel Schwarz" userId="5bb35bb8-905a-4742-88d9-33d9089732e7" providerId="ADAL" clId="{B2570963-B9CB-47AD-A9FB-82DE2532D6AD}" dt="2020-11-15T11:08:12.683" v="667"/>
          <ac:grpSpMkLst>
            <pc:docMk/>
            <pc:sldMk cId="1605790671" sldId="319"/>
            <ac:grpSpMk id="84" creationId="{8FCD5C87-9951-4197-AA3E-7F5D9FB0DCA2}"/>
          </ac:grpSpMkLst>
        </pc:grpChg>
        <pc:grpChg chg="mod">
          <ac:chgData name="Daniel Schwarz" userId="5bb35bb8-905a-4742-88d9-33d9089732e7" providerId="ADAL" clId="{B2570963-B9CB-47AD-A9FB-82DE2532D6AD}" dt="2020-11-15T11:08:12.683" v="667"/>
          <ac:grpSpMkLst>
            <pc:docMk/>
            <pc:sldMk cId="1605790671" sldId="319"/>
            <ac:grpSpMk id="88" creationId="{6BAD634F-D6FD-48A0-9B1C-CC356A11C6A3}"/>
          </ac:grpSpMkLst>
        </pc:grpChg>
        <pc:picChg chg="del">
          <ac:chgData name="Daniel Schwarz" userId="5bb35bb8-905a-4742-88d9-33d9089732e7" providerId="ADAL" clId="{B2570963-B9CB-47AD-A9FB-82DE2532D6AD}" dt="2020-11-15T11:08:12.225" v="666" actId="478"/>
          <ac:picMkLst>
            <pc:docMk/>
            <pc:sldMk cId="1605790671" sldId="319"/>
            <ac:picMk id="5" creationId="{0A24998F-DA95-441D-8761-396CB5023B68}"/>
          </ac:picMkLst>
        </pc:picChg>
        <pc:inkChg chg="mod">
          <ac:chgData name="Daniel Schwarz" userId="5bb35bb8-905a-4742-88d9-33d9089732e7" providerId="ADAL" clId="{B2570963-B9CB-47AD-A9FB-82DE2532D6AD}" dt="2020-11-15T11:08:12.683" v="667"/>
          <ac:inkMkLst>
            <pc:docMk/>
            <pc:sldMk cId="1605790671" sldId="319"/>
            <ac:inkMk id="62" creationId="{9117A09D-8C75-461F-8814-026711070594}"/>
          </ac:inkMkLst>
        </pc:inkChg>
        <pc:inkChg chg="mod">
          <ac:chgData name="Daniel Schwarz" userId="5bb35bb8-905a-4742-88d9-33d9089732e7" providerId="ADAL" clId="{B2570963-B9CB-47AD-A9FB-82DE2532D6AD}" dt="2020-11-15T11:08:12.683" v="667"/>
          <ac:inkMkLst>
            <pc:docMk/>
            <pc:sldMk cId="1605790671" sldId="319"/>
            <ac:inkMk id="63" creationId="{E9239B6F-27D5-4B43-B141-6C04A54218FA}"/>
          </ac:inkMkLst>
        </pc:inkChg>
        <pc:inkChg chg="mod">
          <ac:chgData name="Daniel Schwarz" userId="5bb35bb8-905a-4742-88d9-33d9089732e7" providerId="ADAL" clId="{B2570963-B9CB-47AD-A9FB-82DE2532D6AD}" dt="2020-11-15T11:08:12.683" v="667"/>
          <ac:inkMkLst>
            <pc:docMk/>
            <pc:sldMk cId="1605790671" sldId="319"/>
            <ac:inkMk id="67" creationId="{63D408AE-8B83-4B18-853E-71319F7FD231}"/>
          </ac:inkMkLst>
        </pc:inkChg>
        <pc:inkChg chg="mod">
          <ac:chgData name="Daniel Schwarz" userId="5bb35bb8-905a-4742-88d9-33d9089732e7" providerId="ADAL" clId="{B2570963-B9CB-47AD-A9FB-82DE2532D6AD}" dt="2020-11-15T11:08:12.683" v="667"/>
          <ac:inkMkLst>
            <pc:docMk/>
            <pc:sldMk cId="1605790671" sldId="319"/>
            <ac:inkMk id="86" creationId="{642C800F-9710-44D1-AD76-AEA929AEA635}"/>
          </ac:inkMkLst>
        </pc:inkChg>
        <pc:inkChg chg="mod">
          <ac:chgData name="Daniel Schwarz" userId="5bb35bb8-905a-4742-88d9-33d9089732e7" providerId="ADAL" clId="{B2570963-B9CB-47AD-A9FB-82DE2532D6AD}" dt="2020-11-15T11:08:12.683" v="667"/>
          <ac:inkMkLst>
            <pc:docMk/>
            <pc:sldMk cId="1605790671" sldId="319"/>
            <ac:inkMk id="87" creationId="{0EC715C3-3C9F-4F6E-B1D6-51E0C5BD1628}"/>
          </ac:inkMkLst>
        </pc:inkChg>
        <pc:inkChg chg="mod">
          <ac:chgData name="Daniel Schwarz" userId="5bb35bb8-905a-4742-88d9-33d9089732e7" providerId="ADAL" clId="{B2570963-B9CB-47AD-A9FB-82DE2532D6AD}" dt="2020-11-15T11:08:12.683" v="667"/>
          <ac:inkMkLst>
            <pc:docMk/>
            <pc:sldMk cId="1605790671" sldId="319"/>
            <ac:inkMk id="89" creationId="{F6444797-AA41-46FB-B029-213934DDE48F}"/>
          </ac:inkMkLst>
        </pc:inkChg>
        <pc:inkChg chg="mod">
          <ac:chgData name="Daniel Schwarz" userId="5bb35bb8-905a-4742-88d9-33d9089732e7" providerId="ADAL" clId="{B2570963-B9CB-47AD-A9FB-82DE2532D6AD}" dt="2020-11-15T11:08:12.683" v="667"/>
          <ac:inkMkLst>
            <pc:docMk/>
            <pc:sldMk cId="1605790671" sldId="319"/>
            <ac:inkMk id="91" creationId="{7275F792-9C40-4CE1-A180-5FEE154013DD}"/>
          </ac:inkMkLst>
        </pc:inkChg>
        <pc:inkChg chg="mod">
          <ac:chgData name="Daniel Schwarz" userId="5bb35bb8-905a-4742-88d9-33d9089732e7" providerId="ADAL" clId="{B2570963-B9CB-47AD-A9FB-82DE2532D6AD}" dt="2020-11-15T11:08:12.683" v="667"/>
          <ac:inkMkLst>
            <pc:docMk/>
            <pc:sldMk cId="1605790671" sldId="319"/>
            <ac:inkMk id="92" creationId="{C6AE43B2-0DDE-4447-B4DE-8951814AB562}"/>
          </ac:inkMkLst>
        </pc:inkChg>
        <pc:inkChg chg="mod">
          <ac:chgData name="Daniel Schwarz" userId="5bb35bb8-905a-4742-88d9-33d9089732e7" providerId="ADAL" clId="{B2570963-B9CB-47AD-A9FB-82DE2532D6AD}" dt="2020-11-15T11:08:12.683" v="667"/>
          <ac:inkMkLst>
            <pc:docMk/>
            <pc:sldMk cId="1605790671" sldId="319"/>
            <ac:inkMk id="93" creationId="{FFEB996A-2327-47B6-94BD-BF099804518B}"/>
          </ac:inkMkLst>
        </pc:inkChg>
        <pc:inkChg chg="mod">
          <ac:chgData name="Daniel Schwarz" userId="5bb35bb8-905a-4742-88d9-33d9089732e7" providerId="ADAL" clId="{B2570963-B9CB-47AD-A9FB-82DE2532D6AD}" dt="2020-11-15T11:08:12.683" v="667"/>
          <ac:inkMkLst>
            <pc:docMk/>
            <pc:sldMk cId="1605790671" sldId="319"/>
            <ac:inkMk id="94" creationId="{5846361A-53DB-4EF1-BD1A-E462A4173E88}"/>
          </ac:inkMkLst>
        </pc:inkChg>
        <pc:inkChg chg="mod">
          <ac:chgData name="Daniel Schwarz" userId="5bb35bb8-905a-4742-88d9-33d9089732e7" providerId="ADAL" clId="{B2570963-B9CB-47AD-A9FB-82DE2532D6AD}" dt="2020-11-15T11:08:12.683" v="667"/>
          <ac:inkMkLst>
            <pc:docMk/>
            <pc:sldMk cId="1605790671" sldId="319"/>
            <ac:inkMk id="95" creationId="{15B23A36-3453-4C2D-BC1C-B7F979BE1F3D}"/>
          </ac:inkMkLst>
        </pc:inkChg>
        <pc:inkChg chg="mod">
          <ac:chgData name="Daniel Schwarz" userId="5bb35bb8-905a-4742-88d9-33d9089732e7" providerId="ADAL" clId="{B2570963-B9CB-47AD-A9FB-82DE2532D6AD}" dt="2020-11-15T11:08:12.683" v="667"/>
          <ac:inkMkLst>
            <pc:docMk/>
            <pc:sldMk cId="1605790671" sldId="319"/>
            <ac:inkMk id="96" creationId="{9F5EB186-3220-4A4B-8618-8ABC91CE4675}"/>
          </ac:inkMkLst>
        </pc:inkChg>
        <pc:inkChg chg="mod">
          <ac:chgData name="Daniel Schwarz" userId="5bb35bb8-905a-4742-88d9-33d9089732e7" providerId="ADAL" clId="{B2570963-B9CB-47AD-A9FB-82DE2532D6AD}" dt="2020-11-15T11:08:12.683" v="667"/>
          <ac:inkMkLst>
            <pc:docMk/>
            <pc:sldMk cId="1605790671" sldId="319"/>
            <ac:inkMk id="97" creationId="{5FDC2259-8CEB-4799-9AFB-188D584E0C58}"/>
          </ac:inkMkLst>
        </pc:inkChg>
        <pc:inkChg chg="mod">
          <ac:chgData name="Daniel Schwarz" userId="5bb35bb8-905a-4742-88d9-33d9089732e7" providerId="ADAL" clId="{B2570963-B9CB-47AD-A9FB-82DE2532D6AD}" dt="2020-11-15T11:08:12.683" v="667"/>
          <ac:inkMkLst>
            <pc:docMk/>
            <pc:sldMk cId="1605790671" sldId="319"/>
            <ac:inkMk id="98" creationId="{80072EFD-F67D-4F6C-8240-C5CB3842880D}"/>
          </ac:inkMkLst>
        </pc:inkChg>
        <pc:inkChg chg="mod">
          <ac:chgData name="Daniel Schwarz" userId="5bb35bb8-905a-4742-88d9-33d9089732e7" providerId="ADAL" clId="{B2570963-B9CB-47AD-A9FB-82DE2532D6AD}" dt="2020-11-15T11:08:12.683" v="667"/>
          <ac:inkMkLst>
            <pc:docMk/>
            <pc:sldMk cId="1605790671" sldId="319"/>
            <ac:inkMk id="99" creationId="{EA262FA5-3AFC-4579-B1B3-7563681BCFD8}"/>
          </ac:inkMkLst>
        </pc:inkChg>
        <pc:inkChg chg="mod">
          <ac:chgData name="Daniel Schwarz" userId="5bb35bb8-905a-4742-88d9-33d9089732e7" providerId="ADAL" clId="{B2570963-B9CB-47AD-A9FB-82DE2532D6AD}" dt="2020-11-15T11:08:12.683" v="667"/>
          <ac:inkMkLst>
            <pc:docMk/>
            <pc:sldMk cId="1605790671" sldId="319"/>
            <ac:inkMk id="100" creationId="{18F165C0-6585-48F9-9F84-1835E320CF5D}"/>
          </ac:inkMkLst>
        </pc:inkChg>
        <pc:inkChg chg="mod">
          <ac:chgData name="Daniel Schwarz" userId="5bb35bb8-905a-4742-88d9-33d9089732e7" providerId="ADAL" clId="{B2570963-B9CB-47AD-A9FB-82DE2532D6AD}" dt="2020-11-15T11:08:12.683" v="667"/>
          <ac:inkMkLst>
            <pc:docMk/>
            <pc:sldMk cId="1605790671" sldId="319"/>
            <ac:inkMk id="101" creationId="{CD7A54AB-6CE4-4B17-8CE5-95E1D69C3583}"/>
          </ac:inkMkLst>
        </pc:inkChg>
        <pc:inkChg chg="mod">
          <ac:chgData name="Daniel Schwarz" userId="5bb35bb8-905a-4742-88d9-33d9089732e7" providerId="ADAL" clId="{B2570963-B9CB-47AD-A9FB-82DE2532D6AD}" dt="2020-11-15T11:08:12.683" v="667"/>
          <ac:inkMkLst>
            <pc:docMk/>
            <pc:sldMk cId="1605790671" sldId="319"/>
            <ac:inkMk id="102" creationId="{FE898861-F789-40B6-B69D-C243095EF0F7}"/>
          </ac:inkMkLst>
        </pc:inkChg>
        <pc:inkChg chg="mod">
          <ac:chgData name="Daniel Schwarz" userId="5bb35bb8-905a-4742-88d9-33d9089732e7" providerId="ADAL" clId="{B2570963-B9CB-47AD-A9FB-82DE2532D6AD}" dt="2020-11-15T11:08:12.683" v="667"/>
          <ac:inkMkLst>
            <pc:docMk/>
            <pc:sldMk cId="1605790671" sldId="319"/>
            <ac:inkMk id="103" creationId="{2276645F-7289-4AF8-97CE-91ECE9328590}"/>
          </ac:inkMkLst>
        </pc:inkChg>
        <pc:inkChg chg="mod">
          <ac:chgData name="Daniel Schwarz" userId="5bb35bb8-905a-4742-88d9-33d9089732e7" providerId="ADAL" clId="{B2570963-B9CB-47AD-A9FB-82DE2532D6AD}" dt="2020-11-15T11:08:12.683" v="667"/>
          <ac:inkMkLst>
            <pc:docMk/>
            <pc:sldMk cId="1605790671" sldId="319"/>
            <ac:inkMk id="104" creationId="{268E74FD-497C-4C5B-A680-E82F994EB3E5}"/>
          </ac:inkMkLst>
        </pc:inkChg>
        <pc:inkChg chg="mod">
          <ac:chgData name="Daniel Schwarz" userId="5bb35bb8-905a-4742-88d9-33d9089732e7" providerId="ADAL" clId="{B2570963-B9CB-47AD-A9FB-82DE2532D6AD}" dt="2020-11-15T11:08:12.683" v="667"/>
          <ac:inkMkLst>
            <pc:docMk/>
            <pc:sldMk cId="1605790671" sldId="319"/>
            <ac:inkMk id="105" creationId="{B5B7FEFD-C62D-49F1-87D6-3687EDACE81E}"/>
          </ac:inkMkLst>
        </pc:inkChg>
        <pc:inkChg chg="mod">
          <ac:chgData name="Daniel Schwarz" userId="5bb35bb8-905a-4742-88d9-33d9089732e7" providerId="ADAL" clId="{B2570963-B9CB-47AD-A9FB-82DE2532D6AD}" dt="2020-11-15T11:08:12.683" v="667"/>
          <ac:inkMkLst>
            <pc:docMk/>
            <pc:sldMk cId="1605790671" sldId="319"/>
            <ac:inkMk id="106" creationId="{B382071F-6643-4B2D-B3C2-9D25542E08E2}"/>
          </ac:inkMkLst>
        </pc:inkChg>
        <pc:inkChg chg="mod">
          <ac:chgData name="Daniel Schwarz" userId="5bb35bb8-905a-4742-88d9-33d9089732e7" providerId="ADAL" clId="{B2570963-B9CB-47AD-A9FB-82DE2532D6AD}" dt="2020-11-15T11:08:12.683" v="667"/>
          <ac:inkMkLst>
            <pc:docMk/>
            <pc:sldMk cId="1605790671" sldId="319"/>
            <ac:inkMk id="107" creationId="{89ACC7FC-28BA-407D-ADFA-1D761AC4205A}"/>
          </ac:inkMkLst>
        </pc:inkChg>
      </pc:sldChg>
      <pc:sldChg chg="addSp delSp modSp mod">
        <pc:chgData name="Daniel Schwarz" userId="5bb35bb8-905a-4742-88d9-33d9089732e7" providerId="ADAL" clId="{B2570963-B9CB-47AD-A9FB-82DE2532D6AD}" dt="2020-11-15T11:08:18.190" v="669"/>
        <pc:sldMkLst>
          <pc:docMk/>
          <pc:sldMk cId="506725017" sldId="320"/>
        </pc:sldMkLst>
        <pc:grpChg chg="add mod">
          <ac:chgData name="Daniel Schwarz" userId="5bb35bb8-905a-4742-88d9-33d9089732e7" providerId="ADAL" clId="{B2570963-B9CB-47AD-A9FB-82DE2532D6AD}" dt="2020-11-15T11:08:18.190" v="669"/>
          <ac:grpSpMkLst>
            <pc:docMk/>
            <pc:sldMk cId="506725017" sldId="320"/>
            <ac:grpSpMk id="53" creationId="{4D25B765-63AD-4ADA-9246-74E2E85A5D72}"/>
          </ac:grpSpMkLst>
        </pc:grpChg>
        <pc:grpChg chg="mod">
          <ac:chgData name="Daniel Schwarz" userId="5bb35bb8-905a-4742-88d9-33d9089732e7" providerId="ADAL" clId="{B2570963-B9CB-47AD-A9FB-82DE2532D6AD}" dt="2020-11-15T11:08:18.190" v="669"/>
          <ac:grpSpMkLst>
            <pc:docMk/>
            <pc:sldMk cId="506725017" sldId="320"/>
            <ac:grpSpMk id="60" creationId="{71771D36-466A-41EF-8C93-23AA48517860}"/>
          </ac:grpSpMkLst>
        </pc:grpChg>
        <pc:grpChg chg="mod">
          <ac:chgData name="Daniel Schwarz" userId="5bb35bb8-905a-4742-88d9-33d9089732e7" providerId="ADAL" clId="{B2570963-B9CB-47AD-A9FB-82DE2532D6AD}" dt="2020-11-15T11:08:18.190" v="669"/>
          <ac:grpSpMkLst>
            <pc:docMk/>
            <pc:sldMk cId="506725017" sldId="320"/>
            <ac:grpSpMk id="61" creationId="{8871FA2E-E309-46A5-BB1F-CA08737983AD}"/>
          </ac:grpSpMkLst>
        </pc:grpChg>
        <pc:grpChg chg="mod">
          <ac:chgData name="Daniel Schwarz" userId="5bb35bb8-905a-4742-88d9-33d9089732e7" providerId="ADAL" clId="{B2570963-B9CB-47AD-A9FB-82DE2532D6AD}" dt="2020-11-15T11:08:18.190" v="669"/>
          <ac:grpSpMkLst>
            <pc:docMk/>
            <pc:sldMk cId="506725017" sldId="320"/>
            <ac:grpSpMk id="81" creationId="{E3F820CE-F7A9-4FC7-A61E-6BFAFAB2043B}"/>
          </ac:grpSpMkLst>
        </pc:grpChg>
        <pc:grpChg chg="mod">
          <ac:chgData name="Daniel Schwarz" userId="5bb35bb8-905a-4742-88d9-33d9089732e7" providerId="ADAL" clId="{B2570963-B9CB-47AD-A9FB-82DE2532D6AD}" dt="2020-11-15T11:08:18.190" v="669"/>
          <ac:grpSpMkLst>
            <pc:docMk/>
            <pc:sldMk cId="506725017" sldId="320"/>
            <ac:grpSpMk id="84" creationId="{3D7B8974-0AD3-4861-AB06-AD9F5A835EB3}"/>
          </ac:grpSpMkLst>
        </pc:grpChg>
        <pc:grpChg chg="mod">
          <ac:chgData name="Daniel Schwarz" userId="5bb35bb8-905a-4742-88d9-33d9089732e7" providerId="ADAL" clId="{B2570963-B9CB-47AD-A9FB-82DE2532D6AD}" dt="2020-11-15T11:08:18.190" v="669"/>
          <ac:grpSpMkLst>
            <pc:docMk/>
            <pc:sldMk cId="506725017" sldId="320"/>
            <ac:grpSpMk id="88" creationId="{E474EA01-FC21-488B-91C0-42445DEF5DA4}"/>
          </ac:grpSpMkLst>
        </pc:grpChg>
        <pc:picChg chg="del">
          <ac:chgData name="Daniel Schwarz" userId="5bb35bb8-905a-4742-88d9-33d9089732e7" providerId="ADAL" clId="{B2570963-B9CB-47AD-A9FB-82DE2532D6AD}" dt="2020-11-15T11:08:17.830" v="668" actId="478"/>
          <ac:picMkLst>
            <pc:docMk/>
            <pc:sldMk cId="506725017" sldId="320"/>
            <ac:picMk id="5" creationId="{0A24998F-DA95-441D-8761-396CB5023B68}"/>
          </ac:picMkLst>
        </pc:picChg>
        <pc:inkChg chg="mod">
          <ac:chgData name="Daniel Schwarz" userId="5bb35bb8-905a-4742-88d9-33d9089732e7" providerId="ADAL" clId="{B2570963-B9CB-47AD-A9FB-82DE2532D6AD}" dt="2020-11-15T11:08:18.190" v="669"/>
          <ac:inkMkLst>
            <pc:docMk/>
            <pc:sldMk cId="506725017" sldId="320"/>
            <ac:inkMk id="62" creationId="{7D2042B8-9EE4-4AF3-8E3B-FE838E6CC819}"/>
          </ac:inkMkLst>
        </pc:inkChg>
        <pc:inkChg chg="mod">
          <ac:chgData name="Daniel Schwarz" userId="5bb35bb8-905a-4742-88d9-33d9089732e7" providerId="ADAL" clId="{B2570963-B9CB-47AD-A9FB-82DE2532D6AD}" dt="2020-11-15T11:08:18.190" v="669"/>
          <ac:inkMkLst>
            <pc:docMk/>
            <pc:sldMk cId="506725017" sldId="320"/>
            <ac:inkMk id="63" creationId="{EC6EC50B-D835-4A78-AC9A-C080DFC3DD16}"/>
          </ac:inkMkLst>
        </pc:inkChg>
        <pc:inkChg chg="mod">
          <ac:chgData name="Daniel Schwarz" userId="5bb35bb8-905a-4742-88d9-33d9089732e7" providerId="ADAL" clId="{B2570963-B9CB-47AD-A9FB-82DE2532D6AD}" dt="2020-11-15T11:08:18.190" v="669"/>
          <ac:inkMkLst>
            <pc:docMk/>
            <pc:sldMk cId="506725017" sldId="320"/>
            <ac:inkMk id="67" creationId="{70171E74-039A-496C-88F0-2B5B1132543F}"/>
          </ac:inkMkLst>
        </pc:inkChg>
        <pc:inkChg chg="mod">
          <ac:chgData name="Daniel Schwarz" userId="5bb35bb8-905a-4742-88d9-33d9089732e7" providerId="ADAL" clId="{B2570963-B9CB-47AD-A9FB-82DE2532D6AD}" dt="2020-11-15T11:08:18.190" v="669"/>
          <ac:inkMkLst>
            <pc:docMk/>
            <pc:sldMk cId="506725017" sldId="320"/>
            <ac:inkMk id="86" creationId="{4E1A446D-EDB8-4BB4-8C4E-24CC6FA179A7}"/>
          </ac:inkMkLst>
        </pc:inkChg>
        <pc:inkChg chg="mod">
          <ac:chgData name="Daniel Schwarz" userId="5bb35bb8-905a-4742-88d9-33d9089732e7" providerId="ADAL" clId="{B2570963-B9CB-47AD-A9FB-82DE2532D6AD}" dt="2020-11-15T11:08:18.190" v="669"/>
          <ac:inkMkLst>
            <pc:docMk/>
            <pc:sldMk cId="506725017" sldId="320"/>
            <ac:inkMk id="87" creationId="{4298B96D-D42F-4F9D-A20B-A51280C77573}"/>
          </ac:inkMkLst>
        </pc:inkChg>
        <pc:inkChg chg="mod">
          <ac:chgData name="Daniel Schwarz" userId="5bb35bb8-905a-4742-88d9-33d9089732e7" providerId="ADAL" clId="{B2570963-B9CB-47AD-A9FB-82DE2532D6AD}" dt="2020-11-15T11:08:18.190" v="669"/>
          <ac:inkMkLst>
            <pc:docMk/>
            <pc:sldMk cId="506725017" sldId="320"/>
            <ac:inkMk id="89" creationId="{3A6F7DC5-E507-4BF4-B14A-1EF6B0BC32D5}"/>
          </ac:inkMkLst>
        </pc:inkChg>
        <pc:inkChg chg="mod">
          <ac:chgData name="Daniel Schwarz" userId="5bb35bb8-905a-4742-88d9-33d9089732e7" providerId="ADAL" clId="{B2570963-B9CB-47AD-A9FB-82DE2532D6AD}" dt="2020-11-15T11:08:18.190" v="669"/>
          <ac:inkMkLst>
            <pc:docMk/>
            <pc:sldMk cId="506725017" sldId="320"/>
            <ac:inkMk id="91" creationId="{A373867B-9A00-4255-A606-CF92BBE20746}"/>
          </ac:inkMkLst>
        </pc:inkChg>
        <pc:inkChg chg="mod">
          <ac:chgData name="Daniel Schwarz" userId="5bb35bb8-905a-4742-88d9-33d9089732e7" providerId="ADAL" clId="{B2570963-B9CB-47AD-A9FB-82DE2532D6AD}" dt="2020-11-15T11:08:18.190" v="669"/>
          <ac:inkMkLst>
            <pc:docMk/>
            <pc:sldMk cId="506725017" sldId="320"/>
            <ac:inkMk id="92" creationId="{15049B76-48E9-40B0-BA07-68933B900588}"/>
          </ac:inkMkLst>
        </pc:inkChg>
        <pc:inkChg chg="mod">
          <ac:chgData name="Daniel Schwarz" userId="5bb35bb8-905a-4742-88d9-33d9089732e7" providerId="ADAL" clId="{B2570963-B9CB-47AD-A9FB-82DE2532D6AD}" dt="2020-11-15T11:08:18.190" v="669"/>
          <ac:inkMkLst>
            <pc:docMk/>
            <pc:sldMk cId="506725017" sldId="320"/>
            <ac:inkMk id="93" creationId="{33DC57E3-EFE2-4A91-9F61-362411608331}"/>
          </ac:inkMkLst>
        </pc:inkChg>
        <pc:inkChg chg="mod">
          <ac:chgData name="Daniel Schwarz" userId="5bb35bb8-905a-4742-88d9-33d9089732e7" providerId="ADAL" clId="{B2570963-B9CB-47AD-A9FB-82DE2532D6AD}" dt="2020-11-15T11:08:18.190" v="669"/>
          <ac:inkMkLst>
            <pc:docMk/>
            <pc:sldMk cId="506725017" sldId="320"/>
            <ac:inkMk id="94" creationId="{6F8C4BD9-6B21-4E12-BE63-147420FE5FD7}"/>
          </ac:inkMkLst>
        </pc:inkChg>
        <pc:inkChg chg="mod">
          <ac:chgData name="Daniel Schwarz" userId="5bb35bb8-905a-4742-88d9-33d9089732e7" providerId="ADAL" clId="{B2570963-B9CB-47AD-A9FB-82DE2532D6AD}" dt="2020-11-15T11:08:18.190" v="669"/>
          <ac:inkMkLst>
            <pc:docMk/>
            <pc:sldMk cId="506725017" sldId="320"/>
            <ac:inkMk id="95" creationId="{1C6150FB-DC9B-4098-83EE-9B1772FC3D02}"/>
          </ac:inkMkLst>
        </pc:inkChg>
        <pc:inkChg chg="mod">
          <ac:chgData name="Daniel Schwarz" userId="5bb35bb8-905a-4742-88d9-33d9089732e7" providerId="ADAL" clId="{B2570963-B9CB-47AD-A9FB-82DE2532D6AD}" dt="2020-11-15T11:08:18.190" v="669"/>
          <ac:inkMkLst>
            <pc:docMk/>
            <pc:sldMk cId="506725017" sldId="320"/>
            <ac:inkMk id="96" creationId="{7D00576D-078F-4E10-98D8-9905DCFC3714}"/>
          </ac:inkMkLst>
        </pc:inkChg>
        <pc:inkChg chg="mod">
          <ac:chgData name="Daniel Schwarz" userId="5bb35bb8-905a-4742-88d9-33d9089732e7" providerId="ADAL" clId="{B2570963-B9CB-47AD-A9FB-82DE2532D6AD}" dt="2020-11-15T11:08:18.190" v="669"/>
          <ac:inkMkLst>
            <pc:docMk/>
            <pc:sldMk cId="506725017" sldId="320"/>
            <ac:inkMk id="97" creationId="{9AC4948F-4474-495E-98F7-FF6A8348DAC6}"/>
          </ac:inkMkLst>
        </pc:inkChg>
        <pc:inkChg chg="mod">
          <ac:chgData name="Daniel Schwarz" userId="5bb35bb8-905a-4742-88d9-33d9089732e7" providerId="ADAL" clId="{B2570963-B9CB-47AD-A9FB-82DE2532D6AD}" dt="2020-11-15T11:08:18.190" v="669"/>
          <ac:inkMkLst>
            <pc:docMk/>
            <pc:sldMk cId="506725017" sldId="320"/>
            <ac:inkMk id="98" creationId="{60720ADC-4677-458C-ABE3-413AFF8A5236}"/>
          </ac:inkMkLst>
        </pc:inkChg>
        <pc:inkChg chg="mod">
          <ac:chgData name="Daniel Schwarz" userId="5bb35bb8-905a-4742-88d9-33d9089732e7" providerId="ADAL" clId="{B2570963-B9CB-47AD-A9FB-82DE2532D6AD}" dt="2020-11-15T11:08:18.190" v="669"/>
          <ac:inkMkLst>
            <pc:docMk/>
            <pc:sldMk cId="506725017" sldId="320"/>
            <ac:inkMk id="99" creationId="{C4CC003F-8D67-41D8-A7D0-898E192C2914}"/>
          </ac:inkMkLst>
        </pc:inkChg>
        <pc:inkChg chg="mod">
          <ac:chgData name="Daniel Schwarz" userId="5bb35bb8-905a-4742-88d9-33d9089732e7" providerId="ADAL" clId="{B2570963-B9CB-47AD-A9FB-82DE2532D6AD}" dt="2020-11-15T11:08:18.190" v="669"/>
          <ac:inkMkLst>
            <pc:docMk/>
            <pc:sldMk cId="506725017" sldId="320"/>
            <ac:inkMk id="100" creationId="{0347BB46-A049-48D9-8AD5-40876B0A3853}"/>
          </ac:inkMkLst>
        </pc:inkChg>
        <pc:inkChg chg="mod">
          <ac:chgData name="Daniel Schwarz" userId="5bb35bb8-905a-4742-88d9-33d9089732e7" providerId="ADAL" clId="{B2570963-B9CB-47AD-A9FB-82DE2532D6AD}" dt="2020-11-15T11:08:18.190" v="669"/>
          <ac:inkMkLst>
            <pc:docMk/>
            <pc:sldMk cId="506725017" sldId="320"/>
            <ac:inkMk id="101" creationId="{8CD98523-6383-4BC4-995F-8E374202F696}"/>
          </ac:inkMkLst>
        </pc:inkChg>
        <pc:inkChg chg="mod">
          <ac:chgData name="Daniel Schwarz" userId="5bb35bb8-905a-4742-88d9-33d9089732e7" providerId="ADAL" clId="{B2570963-B9CB-47AD-A9FB-82DE2532D6AD}" dt="2020-11-15T11:08:18.190" v="669"/>
          <ac:inkMkLst>
            <pc:docMk/>
            <pc:sldMk cId="506725017" sldId="320"/>
            <ac:inkMk id="102" creationId="{E8A72DB7-6803-4732-9BAD-FCAD40D596AE}"/>
          </ac:inkMkLst>
        </pc:inkChg>
        <pc:inkChg chg="mod">
          <ac:chgData name="Daniel Schwarz" userId="5bb35bb8-905a-4742-88d9-33d9089732e7" providerId="ADAL" clId="{B2570963-B9CB-47AD-A9FB-82DE2532D6AD}" dt="2020-11-15T11:08:18.190" v="669"/>
          <ac:inkMkLst>
            <pc:docMk/>
            <pc:sldMk cId="506725017" sldId="320"/>
            <ac:inkMk id="103" creationId="{EE109446-8E45-4C20-B459-4477017674F0}"/>
          </ac:inkMkLst>
        </pc:inkChg>
        <pc:inkChg chg="mod">
          <ac:chgData name="Daniel Schwarz" userId="5bb35bb8-905a-4742-88d9-33d9089732e7" providerId="ADAL" clId="{B2570963-B9CB-47AD-A9FB-82DE2532D6AD}" dt="2020-11-15T11:08:18.190" v="669"/>
          <ac:inkMkLst>
            <pc:docMk/>
            <pc:sldMk cId="506725017" sldId="320"/>
            <ac:inkMk id="104" creationId="{9B7AEADF-37FF-4399-B092-ACE48A4967C0}"/>
          </ac:inkMkLst>
        </pc:inkChg>
        <pc:inkChg chg="mod">
          <ac:chgData name="Daniel Schwarz" userId="5bb35bb8-905a-4742-88d9-33d9089732e7" providerId="ADAL" clId="{B2570963-B9CB-47AD-A9FB-82DE2532D6AD}" dt="2020-11-15T11:08:18.190" v="669"/>
          <ac:inkMkLst>
            <pc:docMk/>
            <pc:sldMk cId="506725017" sldId="320"/>
            <ac:inkMk id="105" creationId="{6D83C754-579B-4A13-8501-17BC3D41C14F}"/>
          </ac:inkMkLst>
        </pc:inkChg>
        <pc:inkChg chg="mod">
          <ac:chgData name="Daniel Schwarz" userId="5bb35bb8-905a-4742-88d9-33d9089732e7" providerId="ADAL" clId="{B2570963-B9CB-47AD-A9FB-82DE2532D6AD}" dt="2020-11-15T11:08:18.190" v="669"/>
          <ac:inkMkLst>
            <pc:docMk/>
            <pc:sldMk cId="506725017" sldId="320"/>
            <ac:inkMk id="106" creationId="{FE5DA3CC-5E4A-4F83-848D-53CBEA32E7AB}"/>
          </ac:inkMkLst>
        </pc:inkChg>
        <pc:inkChg chg="mod">
          <ac:chgData name="Daniel Schwarz" userId="5bb35bb8-905a-4742-88d9-33d9089732e7" providerId="ADAL" clId="{B2570963-B9CB-47AD-A9FB-82DE2532D6AD}" dt="2020-11-15T11:08:18.190" v="669"/>
          <ac:inkMkLst>
            <pc:docMk/>
            <pc:sldMk cId="506725017" sldId="320"/>
            <ac:inkMk id="107" creationId="{9B763A06-6989-4B09-81EF-16156C6F413F}"/>
          </ac:inkMkLst>
        </pc:inkChg>
      </pc:sldChg>
      <pc:sldChg chg="addSp delSp modSp mod">
        <pc:chgData name="Daniel Schwarz" userId="5bb35bb8-905a-4742-88d9-33d9089732e7" providerId="ADAL" clId="{B2570963-B9CB-47AD-A9FB-82DE2532D6AD}" dt="2020-11-15T11:08:35.595" v="672" actId="1076"/>
        <pc:sldMkLst>
          <pc:docMk/>
          <pc:sldMk cId="289691000" sldId="321"/>
        </pc:sldMkLst>
        <pc:grpChg chg="add mod">
          <ac:chgData name="Daniel Schwarz" userId="5bb35bb8-905a-4742-88d9-33d9089732e7" providerId="ADAL" clId="{B2570963-B9CB-47AD-A9FB-82DE2532D6AD}" dt="2020-11-15T11:08:35.595" v="672" actId="1076"/>
          <ac:grpSpMkLst>
            <pc:docMk/>
            <pc:sldMk cId="289691000" sldId="321"/>
            <ac:grpSpMk id="57" creationId="{A7C7F0C0-1A90-4F4B-8C3F-DEFB197A6C28}"/>
          </ac:grpSpMkLst>
        </pc:grpChg>
        <pc:grpChg chg="mod">
          <ac:chgData name="Daniel Schwarz" userId="5bb35bb8-905a-4742-88d9-33d9089732e7" providerId="ADAL" clId="{B2570963-B9CB-47AD-A9FB-82DE2532D6AD}" dt="2020-11-15T11:08:28.016" v="671"/>
          <ac:grpSpMkLst>
            <pc:docMk/>
            <pc:sldMk cId="289691000" sldId="321"/>
            <ac:grpSpMk id="58" creationId="{51EC7ADB-751F-4657-9AA4-15F7C6F5A649}"/>
          </ac:grpSpMkLst>
        </pc:grpChg>
        <pc:grpChg chg="mod">
          <ac:chgData name="Daniel Schwarz" userId="5bb35bb8-905a-4742-88d9-33d9089732e7" providerId="ADAL" clId="{B2570963-B9CB-47AD-A9FB-82DE2532D6AD}" dt="2020-11-15T11:08:28.016" v="671"/>
          <ac:grpSpMkLst>
            <pc:docMk/>
            <pc:sldMk cId="289691000" sldId="321"/>
            <ac:grpSpMk id="59" creationId="{2DE74B70-63CA-41BD-A856-9BC80B2B0F2C}"/>
          </ac:grpSpMkLst>
        </pc:grpChg>
        <pc:grpChg chg="mod">
          <ac:chgData name="Daniel Schwarz" userId="5bb35bb8-905a-4742-88d9-33d9089732e7" providerId="ADAL" clId="{B2570963-B9CB-47AD-A9FB-82DE2532D6AD}" dt="2020-11-15T11:08:28.016" v="671"/>
          <ac:grpSpMkLst>
            <pc:docMk/>
            <pc:sldMk cId="289691000" sldId="321"/>
            <ac:grpSpMk id="63" creationId="{3799A814-4363-4DE8-949B-59D1BFA63FF9}"/>
          </ac:grpSpMkLst>
        </pc:grpChg>
        <pc:grpChg chg="mod">
          <ac:chgData name="Daniel Schwarz" userId="5bb35bb8-905a-4742-88d9-33d9089732e7" providerId="ADAL" clId="{B2570963-B9CB-47AD-A9FB-82DE2532D6AD}" dt="2020-11-15T11:08:28.016" v="671"/>
          <ac:grpSpMkLst>
            <pc:docMk/>
            <pc:sldMk cId="289691000" sldId="321"/>
            <ac:grpSpMk id="84" creationId="{ECAC82CE-E62E-4C80-8688-451C4E6BE15B}"/>
          </ac:grpSpMkLst>
        </pc:grpChg>
        <pc:grpChg chg="mod">
          <ac:chgData name="Daniel Schwarz" userId="5bb35bb8-905a-4742-88d9-33d9089732e7" providerId="ADAL" clId="{B2570963-B9CB-47AD-A9FB-82DE2532D6AD}" dt="2020-11-15T11:08:28.016" v="671"/>
          <ac:grpSpMkLst>
            <pc:docMk/>
            <pc:sldMk cId="289691000" sldId="321"/>
            <ac:grpSpMk id="88" creationId="{BC0F3ABF-825B-45D9-98E4-2AEE91298D1E}"/>
          </ac:grpSpMkLst>
        </pc:grpChg>
        <pc:picChg chg="del">
          <ac:chgData name="Daniel Schwarz" userId="5bb35bb8-905a-4742-88d9-33d9089732e7" providerId="ADAL" clId="{B2570963-B9CB-47AD-A9FB-82DE2532D6AD}" dt="2020-11-15T11:08:27.502" v="670" actId="478"/>
          <ac:picMkLst>
            <pc:docMk/>
            <pc:sldMk cId="289691000" sldId="321"/>
            <ac:picMk id="5" creationId="{0A24998F-DA95-441D-8761-396CB5023B68}"/>
          </ac:picMkLst>
        </pc:picChg>
        <pc:inkChg chg="mod">
          <ac:chgData name="Daniel Schwarz" userId="5bb35bb8-905a-4742-88d9-33d9089732e7" providerId="ADAL" clId="{B2570963-B9CB-47AD-A9FB-82DE2532D6AD}" dt="2020-11-15T11:08:28.016" v="671"/>
          <ac:inkMkLst>
            <pc:docMk/>
            <pc:sldMk cId="289691000" sldId="321"/>
            <ac:inkMk id="60" creationId="{CF2E8999-4261-409D-A5C9-E417DE28FDC6}"/>
          </ac:inkMkLst>
        </pc:inkChg>
        <pc:inkChg chg="mod">
          <ac:chgData name="Daniel Schwarz" userId="5bb35bb8-905a-4742-88d9-33d9089732e7" providerId="ADAL" clId="{B2570963-B9CB-47AD-A9FB-82DE2532D6AD}" dt="2020-11-15T11:08:28.016" v="671"/>
          <ac:inkMkLst>
            <pc:docMk/>
            <pc:sldMk cId="289691000" sldId="321"/>
            <ac:inkMk id="61" creationId="{BD724DE5-4AF2-4267-9BFB-B1FEADBE0CD8}"/>
          </ac:inkMkLst>
        </pc:inkChg>
        <pc:inkChg chg="mod">
          <ac:chgData name="Daniel Schwarz" userId="5bb35bb8-905a-4742-88d9-33d9089732e7" providerId="ADAL" clId="{B2570963-B9CB-47AD-A9FB-82DE2532D6AD}" dt="2020-11-15T11:08:28.016" v="671"/>
          <ac:inkMkLst>
            <pc:docMk/>
            <pc:sldMk cId="289691000" sldId="321"/>
            <ac:inkMk id="62" creationId="{CC052CC3-EEF1-435F-8534-BC9B7DF0F7F3}"/>
          </ac:inkMkLst>
        </pc:inkChg>
        <pc:inkChg chg="mod">
          <ac:chgData name="Daniel Schwarz" userId="5bb35bb8-905a-4742-88d9-33d9089732e7" providerId="ADAL" clId="{B2570963-B9CB-47AD-A9FB-82DE2532D6AD}" dt="2020-11-15T11:08:28.016" v="671"/>
          <ac:inkMkLst>
            <pc:docMk/>
            <pc:sldMk cId="289691000" sldId="321"/>
            <ac:inkMk id="86" creationId="{B13E20FA-C599-4C80-9CAC-21A9B0B702A1}"/>
          </ac:inkMkLst>
        </pc:inkChg>
        <pc:inkChg chg="mod">
          <ac:chgData name="Daniel Schwarz" userId="5bb35bb8-905a-4742-88d9-33d9089732e7" providerId="ADAL" clId="{B2570963-B9CB-47AD-A9FB-82DE2532D6AD}" dt="2020-11-15T11:08:28.016" v="671"/>
          <ac:inkMkLst>
            <pc:docMk/>
            <pc:sldMk cId="289691000" sldId="321"/>
            <ac:inkMk id="87" creationId="{590A2F0A-E7B8-40C7-A4B3-DAA9E3F2271A}"/>
          </ac:inkMkLst>
        </pc:inkChg>
        <pc:inkChg chg="mod">
          <ac:chgData name="Daniel Schwarz" userId="5bb35bb8-905a-4742-88d9-33d9089732e7" providerId="ADAL" clId="{B2570963-B9CB-47AD-A9FB-82DE2532D6AD}" dt="2020-11-15T11:08:28.016" v="671"/>
          <ac:inkMkLst>
            <pc:docMk/>
            <pc:sldMk cId="289691000" sldId="321"/>
            <ac:inkMk id="89" creationId="{472BBC12-B34F-496E-B3F6-534DB187E611}"/>
          </ac:inkMkLst>
        </pc:inkChg>
        <pc:inkChg chg="mod">
          <ac:chgData name="Daniel Schwarz" userId="5bb35bb8-905a-4742-88d9-33d9089732e7" providerId="ADAL" clId="{B2570963-B9CB-47AD-A9FB-82DE2532D6AD}" dt="2020-11-15T11:08:28.016" v="671"/>
          <ac:inkMkLst>
            <pc:docMk/>
            <pc:sldMk cId="289691000" sldId="321"/>
            <ac:inkMk id="90" creationId="{2B7F366F-FA6C-4851-B819-61572A0134D5}"/>
          </ac:inkMkLst>
        </pc:inkChg>
        <pc:inkChg chg="mod">
          <ac:chgData name="Daniel Schwarz" userId="5bb35bb8-905a-4742-88d9-33d9089732e7" providerId="ADAL" clId="{B2570963-B9CB-47AD-A9FB-82DE2532D6AD}" dt="2020-11-15T11:08:28.016" v="671"/>
          <ac:inkMkLst>
            <pc:docMk/>
            <pc:sldMk cId="289691000" sldId="321"/>
            <ac:inkMk id="91" creationId="{572B5683-0345-41CF-B97C-31170128B310}"/>
          </ac:inkMkLst>
        </pc:inkChg>
        <pc:inkChg chg="mod">
          <ac:chgData name="Daniel Schwarz" userId="5bb35bb8-905a-4742-88d9-33d9089732e7" providerId="ADAL" clId="{B2570963-B9CB-47AD-A9FB-82DE2532D6AD}" dt="2020-11-15T11:08:28.016" v="671"/>
          <ac:inkMkLst>
            <pc:docMk/>
            <pc:sldMk cId="289691000" sldId="321"/>
            <ac:inkMk id="92" creationId="{53C3E4A0-10F7-4B98-AF94-2117B9D338BF}"/>
          </ac:inkMkLst>
        </pc:inkChg>
        <pc:inkChg chg="mod">
          <ac:chgData name="Daniel Schwarz" userId="5bb35bb8-905a-4742-88d9-33d9089732e7" providerId="ADAL" clId="{B2570963-B9CB-47AD-A9FB-82DE2532D6AD}" dt="2020-11-15T11:08:28.016" v="671"/>
          <ac:inkMkLst>
            <pc:docMk/>
            <pc:sldMk cId="289691000" sldId="321"/>
            <ac:inkMk id="93" creationId="{16240CCB-D7C6-405D-96ED-42B7BFA8356B}"/>
          </ac:inkMkLst>
        </pc:inkChg>
        <pc:inkChg chg="mod">
          <ac:chgData name="Daniel Schwarz" userId="5bb35bb8-905a-4742-88d9-33d9089732e7" providerId="ADAL" clId="{B2570963-B9CB-47AD-A9FB-82DE2532D6AD}" dt="2020-11-15T11:08:28.016" v="671"/>
          <ac:inkMkLst>
            <pc:docMk/>
            <pc:sldMk cId="289691000" sldId="321"/>
            <ac:inkMk id="94" creationId="{6FF776BA-914B-46F8-8A91-7A727F5B8C93}"/>
          </ac:inkMkLst>
        </pc:inkChg>
        <pc:inkChg chg="mod">
          <ac:chgData name="Daniel Schwarz" userId="5bb35bb8-905a-4742-88d9-33d9089732e7" providerId="ADAL" clId="{B2570963-B9CB-47AD-A9FB-82DE2532D6AD}" dt="2020-11-15T11:08:28.016" v="671"/>
          <ac:inkMkLst>
            <pc:docMk/>
            <pc:sldMk cId="289691000" sldId="321"/>
            <ac:inkMk id="95" creationId="{2A732D05-A7E5-43F3-B93F-7FA27DA9B766}"/>
          </ac:inkMkLst>
        </pc:inkChg>
        <pc:inkChg chg="mod">
          <ac:chgData name="Daniel Schwarz" userId="5bb35bb8-905a-4742-88d9-33d9089732e7" providerId="ADAL" clId="{B2570963-B9CB-47AD-A9FB-82DE2532D6AD}" dt="2020-11-15T11:08:28.016" v="671"/>
          <ac:inkMkLst>
            <pc:docMk/>
            <pc:sldMk cId="289691000" sldId="321"/>
            <ac:inkMk id="96" creationId="{1E3AE392-CD83-4BC1-846E-4BEB00F47019}"/>
          </ac:inkMkLst>
        </pc:inkChg>
        <pc:inkChg chg="mod">
          <ac:chgData name="Daniel Schwarz" userId="5bb35bb8-905a-4742-88d9-33d9089732e7" providerId="ADAL" clId="{B2570963-B9CB-47AD-A9FB-82DE2532D6AD}" dt="2020-11-15T11:08:28.016" v="671"/>
          <ac:inkMkLst>
            <pc:docMk/>
            <pc:sldMk cId="289691000" sldId="321"/>
            <ac:inkMk id="97" creationId="{CEDA4E5B-61E6-4BAB-A513-A130140D4C42}"/>
          </ac:inkMkLst>
        </pc:inkChg>
        <pc:inkChg chg="mod">
          <ac:chgData name="Daniel Schwarz" userId="5bb35bb8-905a-4742-88d9-33d9089732e7" providerId="ADAL" clId="{B2570963-B9CB-47AD-A9FB-82DE2532D6AD}" dt="2020-11-15T11:08:28.016" v="671"/>
          <ac:inkMkLst>
            <pc:docMk/>
            <pc:sldMk cId="289691000" sldId="321"/>
            <ac:inkMk id="98" creationId="{71D355BF-57FD-41C3-8E00-D22D66233809}"/>
          </ac:inkMkLst>
        </pc:inkChg>
        <pc:inkChg chg="mod">
          <ac:chgData name="Daniel Schwarz" userId="5bb35bb8-905a-4742-88d9-33d9089732e7" providerId="ADAL" clId="{B2570963-B9CB-47AD-A9FB-82DE2532D6AD}" dt="2020-11-15T11:08:28.016" v="671"/>
          <ac:inkMkLst>
            <pc:docMk/>
            <pc:sldMk cId="289691000" sldId="321"/>
            <ac:inkMk id="99" creationId="{DD9C9A71-43E1-4765-8D0E-1AFF75C0925D}"/>
          </ac:inkMkLst>
        </pc:inkChg>
        <pc:inkChg chg="mod">
          <ac:chgData name="Daniel Schwarz" userId="5bb35bb8-905a-4742-88d9-33d9089732e7" providerId="ADAL" clId="{B2570963-B9CB-47AD-A9FB-82DE2532D6AD}" dt="2020-11-15T11:08:28.016" v="671"/>
          <ac:inkMkLst>
            <pc:docMk/>
            <pc:sldMk cId="289691000" sldId="321"/>
            <ac:inkMk id="100" creationId="{547EA03F-CC7D-497D-9499-645C630B8146}"/>
          </ac:inkMkLst>
        </pc:inkChg>
        <pc:inkChg chg="mod">
          <ac:chgData name="Daniel Schwarz" userId="5bb35bb8-905a-4742-88d9-33d9089732e7" providerId="ADAL" clId="{B2570963-B9CB-47AD-A9FB-82DE2532D6AD}" dt="2020-11-15T11:08:28.016" v="671"/>
          <ac:inkMkLst>
            <pc:docMk/>
            <pc:sldMk cId="289691000" sldId="321"/>
            <ac:inkMk id="101" creationId="{F8011AC1-C645-4B69-A420-497DD3C0FF42}"/>
          </ac:inkMkLst>
        </pc:inkChg>
        <pc:inkChg chg="mod">
          <ac:chgData name="Daniel Schwarz" userId="5bb35bb8-905a-4742-88d9-33d9089732e7" providerId="ADAL" clId="{B2570963-B9CB-47AD-A9FB-82DE2532D6AD}" dt="2020-11-15T11:08:28.016" v="671"/>
          <ac:inkMkLst>
            <pc:docMk/>
            <pc:sldMk cId="289691000" sldId="321"/>
            <ac:inkMk id="102" creationId="{8D8B8C5D-1D4D-4EF5-9869-D4156D39E6B1}"/>
          </ac:inkMkLst>
        </pc:inkChg>
        <pc:inkChg chg="mod">
          <ac:chgData name="Daniel Schwarz" userId="5bb35bb8-905a-4742-88d9-33d9089732e7" providerId="ADAL" clId="{B2570963-B9CB-47AD-A9FB-82DE2532D6AD}" dt="2020-11-15T11:08:28.016" v="671"/>
          <ac:inkMkLst>
            <pc:docMk/>
            <pc:sldMk cId="289691000" sldId="321"/>
            <ac:inkMk id="103" creationId="{3627FBDC-0770-4239-AEA2-AA4DC319837C}"/>
          </ac:inkMkLst>
        </pc:inkChg>
        <pc:inkChg chg="mod">
          <ac:chgData name="Daniel Schwarz" userId="5bb35bb8-905a-4742-88d9-33d9089732e7" providerId="ADAL" clId="{B2570963-B9CB-47AD-A9FB-82DE2532D6AD}" dt="2020-11-15T11:08:28.016" v="671"/>
          <ac:inkMkLst>
            <pc:docMk/>
            <pc:sldMk cId="289691000" sldId="321"/>
            <ac:inkMk id="104" creationId="{C0E41E39-6149-418F-BC91-0F307FFE206D}"/>
          </ac:inkMkLst>
        </pc:inkChg>
        <pc:inkChg chg="mod">
          <ac:chgData name="Daniel Schwarz" userId="5bb35bb8-905a-4742-88d9-33d9089732e7" providerId="ADAL" clId="{B2570963-B9CB-47AD-A9FB-82DE2532D6AD}" dt="2020-11-15T11:08:28.016" v="671"/>
          <ac:inkMkLst>
            <pc:docMk/>
            <pc:sldMk cId="289691000" sldId="321"/>
            <ac:inkMk id="105" creationId="{F38975AE-7264-4E86-9723-534D2F82F7FE}"/>
          </ac:inkMkLst>
        </pc:inkChg>
        <pc:inkChg chg="mod">
          <ac:chgData name="Daniel Schwarz" userId="5bb35bb8-905a-4742-88d9-33d9089732e7" providerId="ADAL" clId="{B2570963-B9CB-47AD-A9FB-82DE2532D6AD}" dt="2020-11-15T11:08:28.016" v="671"/>
          <ac:inkMkLst>
            <pc:docMk/>
            <pc:sldMk cId="289691000" sldId="321"/>
            <ac:inkMk id="106" creationId="{FC5FAA55-620E-47E1-8C26-6D585C36C0C8}"/>
          </ac:inkMkLst>
        </pc:inkChg>
      </pc:sldChg>
      <pc:sldChg chg="modAnim">
        <pc:chgData name="Daniel Schwarz" userId="5bb35bb8-905a-4742-88d9-33d9089732e7" providerId="ADAL" clId="{B2570963-B9CB-47AD-A9FB-82DE2532D6AD}" dt="2020-11-19T22:56:07.375" v="6460"/>
        <pc:sldMkLst>
          <pc:docMk/>
          <pc:sldMk cId="3930679725" sldId="323"/>
        </pc:sldMkLst>
      </pc:sldChg>
      <pc:sldChg chg="modSp modAnim modNotesTx">
        <pc:chgData name="Daniel Schwarz" userId="5bb35bb8-905a-4742-88d9-33d9089732e7" providerId="ADAL" clId="{B2570963-B9CB-47AD-A9FB-82DE2532D6AD}" dt="2020-12-06T11:09:42.412" v="6969" actId="20577"/>
        <pc:sldMkLst>
          <pc:docMk/>
          <pc:sldMk cId="4216732440" sldId="325"/>
        </pc:sldMkLst>
        <pc:spChg chg="mod">
          <ac:chgData name="Daniel Schwarz" userId="5bb35bb8-905a-4742-88d9-33d9089732e7" providerId="ADAL" clId="{B2570963-B9CB-47AD-A9FB-82DE2532D6AD}" dt="2020-11-19T22:50:29.188" v="6459" actId="20577"/>
          <ac:spMkLst>
            <pc:docMk/>
            <pc:sldMk cId="4216732440" sldId="325"/>
            <ac:spMk id="5" creationId="{A898A89D-645B-47DD-8760-039A787F90A7}"/>
          </ac:spMkLst>
        </pc:spChg>
      </pc:sldChg>
      <pc:sldChg chg="addSp delSp modSp mod">
        <pc:chgData name="Daniel Schwarz" userId="5bb35bb8-905a-4742-88d9-33d9089732e7" providerId="ADAL" clId="{B2570963-B9CB-47AD-A9FB-82DE2532D6AD}" dt="2020-11-15T11:08:48.474" v="675" actId="1076"/>
        <pc:sldMkLst>
          <pc:docMk/>
          <pc:sldMk cId="2484432896" sldId="327"/>
        </pc:sldMkLst>
        <pc:grpChg chg="add mod">
          <ac:chgData name="Daniel Schwarz" userId="5bb35bb8-905a-4742-88d9-33d9089732e7" providerId="ADAL" clId="{B2570963-B9CB-47AD-A9FB-82DE2532D6AD}" dt="2020-11-15T11:08:48.474" v="675" actId="1076"/>
          <ac:grpSpMkLst>
            <pc:docMk/>
            <pc:sldMk cId="2484432896" sldId="327"/>
            <ac:grpSpMk id="53" creationId="{21B13698-7C9F-4135-BCCB-93D894A9F368}"/>
          </ac:grpSpMkLst>
        </pc:grpChg>
        <pc:grpChg chg="mod">
          <ac:chgData name="Daniel Schwarz" userId="5bb35bb8-905a-4742-88d9-33d9089732e7" providerId="ADAL" clId="{B2570963-B9CB-47AD-A9FB-82DE2532D6AD}" dt="2020-11-15T11:08:43.821" v="674"/>
          <ac:grpSpMkLst>
            <pc:docMk/>
            <pc:sldMk cId="2484432896" sldId="327"/>
            <ac:grpSpMk id="60" creationId="{B9EE2AE7-C02E-46E2-A5C5-4360146EE594}"/>
          </ac:grpSpMkLst>
        </pc:grpChg>
        <pc:grpChg chg="mod">
          <ac:chgData name="Daniel Schwarz" userId="5bb35bb8-905a-4742-88d9-33d9089732e7" providerId="ADAL" clId="{B2570963-B9CB-47AD-A9FB-82DE2532D6AD}" dt="2020-11-15T11:08:43.821" v="674"/>
          <ac:grpSpMkLst>
            <pc:docMk/>
            <pc:sldMk cId="2484432896" sldId="327"/>
            <ac:grpSpMk id="61" creationId="{6CD87692-8787-4C3C-A72A-66C187BC01D7}"/>
          </ac:grpSpMkLst>
        </pc:grpChg>
        <pc:grpChg chg="mod">
          <ac:chgData name="Daniel Schwarz" userId="5bb35bb8-905a-4742-88d9-33d9089732e7" providerId="ADAL" clId="{B2570963-B9CB-47AD-A9FB-82DE2532D6AD}" dt="2020-11-15T11:08:43.821" v="674"/>
          <ac:grpSpMkLst>
            <pc:docMk/>
            <pc:sldMk cId="2484432896" sldId="327"/>
            <ac:grpSpMk id="81" creationId="{AC94B589-62CF-46C4-B3F5-161704B4CE33}"/>
          </ac:grpSpMkLst>
        </pc:grpChg>
        <pc:grpChg chg="mod">
          <ac:chgData name="Daniel Schwarz" userId="5bb35bb8-905a-4742-88d9-33d9089732e7" providerId="ADAL" clId="{B2570963-B9CB-47AD-A9FB-82DE2532D6AD}" dt="2020-11-15T11:08:43.821" v="674"/>
          <ac:grpSpMkLst>
            <pc:docMk/>
            <pc:sldMk cId="2484432896" sldId="327"/>
            <ac:grpSpMk id="84" creationId="{62A0B8D0-574F-46DD-AE22-60B526147E43}"/>
          </ac:grpSpMkLst>
        </pc:grpChg>
        <pc:grpChg chg="mod">
          <ac:chgData name="Daniel Schwarz" userId="5bb35bb8-905a-4742-88d9-33d9089732e7" providerId="ADAL" clId="{B2570963-B9CB-47AD-A9FB-82DE2532D6AD}" dt="2020-11-15T11:08:43.821" v="674"/>
          <ac:grpSpMkLst>
            <pc:docMk/>
            <pc:sldMk cId="2484432896" sldId="327"/>
            <ac:grpSpMk id="88" creationId="{C9BED7A2-35FC-4604-AB95-4D81F75B6FE9}"/>
          </ac:grpSpMkLst>
        </pc:grpChg>
        <pc:picChg chg="del">
          <ac:chgData name="Daniel Schwarz" userId="5bb35bb8-905a-4742-88d9-33d9089732e7" providerId="ADAL" clId="{B2570963-B9CB-47AD-A9FB-82DE2532D6AD}" dt="2020-11-15T11:08:43.057" v="673" actId="478"/>
          <ac:picMkLst>
            <pc:docMk/>
            <pc:sldMk cId="2484432896" sldId="327"/>
            <ac:picMk id="5" creationId="{0A24998F-DA95-441D-8761-396CB5023B68}"/>
          </ac:picMkLst>
        </pc:picChg>
        <pc:inkChg chg="mod">
          <ac:chgData name="Daniel Schwarz" userId="5bb35bb8-905a-4742-88d9-33d9089732e7" providerId="ADAL" clId="{B2570963-B9CB-47AD-A9FB-82DE2532D6AD}" dt="2020-11-15T11:08:43.821" v="674"/>
          <ac:inkMkLst>
            <pc:docMk/>
            <pc:sldMk cId="2484432896" sldId="327"/>
            <ac:inkMk id="62" creationId="{5C6E2C6B-6E7E-4585-9E54-7C24AA3D01E7}"/>
          </ac:inkMkLst>
        </pc:inkChg>
        <pc:inkChg chg="mod">
          <ac:chgData name="Daniel Schwarz" userId="5bb35bb8-905a-4742-88d9-33d9089732e7" providerId="ADAL" clId="{B2570963-B9CB-47AD-A9FB-82DE2532D6AD}" dt="2020-11-15T11:08:43.821" v="674"/>
          <ac:inkMkLst>
            <pc:docMk/>
            <pc:sldMk cId="2484432896" sldId="327"/>
            <ac:inkMk id="63" creationId="{42E1DBDA-005D-4E46-ACCD-E7932D95082F}"/>
          </ac:inkMkLst>
        </pc:inkChg>
        <pc:inkChg chg="mod">
          <ac:chgData name="Daniel Schwarz" userId="5bb35bb8-905a-4742-88d9-33d9089732e7" providerId="ADAL" clId="{B2570963-B9CB-47AD-A9FB-82DE2532D6AD}" dt="2020-11-15T11:08:43.821" v="674"/>
          <ac:inkMkLst>
            <pc:docMk/>
            <pc:sldMk cId="2484432896" sldId="327"/>
            <ac:inkMk id="67" creationId="{70A7497A-AC98-49F1-8612-32C2DA61ABFF}"/>
          </ac:inkMkLst>
        </pc:inkChg>
        <pc:inkChg chg="mod">
          <ac:chgData name="Daniel Schwarz" userId="5bb35bb8-905a-4742-88d9-33d9089732e7" providerId="ADAL" clId="{B2570963-B9CB-47AD-A9FB-82DE2532D6AD}" dt="2020-11-15T11:08:43.821" v="674"/>
          <ac:inkMkLst>
            <pc:docMk/>
            <pc:sldMk cId="2484432896" sldId="327"/>
            <ac:inkMk id="86" creationId="{7763F6EB-6D3D-4760-9E62-B58A43BEC9A2}"/>
          </ac:inkMkLst>
        </pc:inkChg>
        <pc:inkChg chg="mod">
          <ac:chgData name="Daniel Schwarz" userId="5bb35bb8-905a-4742-88d9-33d9089732e7" providerId="ADAL" clId="{B2570963-B9CB-47AD-A9FB-82DE2532D6AD}" dt="2020-11-15T11:08:43.821" v="674"/>
          <ac:inkMkLst>
            <pc:docMk/>
            <pc:sldMk cId="2484432896" sldId="327"/>
            <ac:inkMk id="87" creationId="{E9BD25ED-6A3D-4173-AC28-555C418B3B38}"/>
          </ac:inkMkLst>
        </pc:inkChg>
        <pc:inkChg chg="mod">
          <ac:chgData name="Daniel Schwarz" userId="5bb35bb8-905a-4742-88d9-33d9089732e7" providerId="ADAL" clId="{B2570963-B9CB-47AD-A9FB-82DE2532D6AD}" dt="2020-11-15T11:08:43.821" v="674"/>
          <ac:inkMkLst>
            <pc:docMk/>
            <pc:sldMk cId="2484432896" sldId="327"/>
            <ac:inkMk id="89" creationId="{4CB112D9-6AC5-4B26-9325-8F8323319249}"/>
          </ac:inkMkLst>
        </pc:inkChg>
        <pc:inkChg chg="mod">
          <ac:chgData name="Daniel Schwarz" userId="5bb35bb8-905a-4742-88d9-33d9089732e7" providerId="ADAL" clId="{B2570963-B9CB-47AD-A9FB-82DE2532D6AD}" dt="2020-11-15T11:08:43.821" v="674"/>
          <ac:inkMkLst>
            <pc:docMk/>
            <pc:sldMk cId="2484432896" sldId="327"/>
            <ac:inkMk id="91" creationId="{03342894-8CA4-4BB8-957F-6ECC14F10811}"/>
          </ac:inkMkLst>
        </pc:inkChg>
        <pc:inkChg chg="mod">
          <ac:chgData name="Daniel Schwarz" userId="5bb35bb8-905a-4742-88d9-33d9089732e7" providerId="ADAL" clId="{B2570963-B9CB-47AD-A9FB-82DE2532D6AD}" dt="2020-11-15T11:08:43.821" v="674"/>
          <ac:inkMkLst>
            <pc:docMk/>
            <pc:sldMk cId="2484432896" sldId="327"/>
            <ac:inkMk id="92" creationId="{B50DA0EC-D585-4438-B9B8-826CA9570F2C}"/>
          </ac:inkMkLst>
        </pc:inkChg>
        <pc:inkChg chg="mod">
          <ac:chgData name="Daniel Schwarz" userId="5bb35bb8-905a-4742-88d9-33d9089732e7" providerId="ADAL" clId="{B2570963-B9CB-47AD-A9FB-82DE2532D6AD}" dt="2020-11-15T11:08:43.821" v="674"/>
          <ac:inkMkLst>
            <pc:docMk/>
            <pc:sldMk cId="2484432896" sldId="327"/>
            <ac:inkMk id="93" creationId="{02B7FDF4-0C8E-4632-A8C1-1A10D1C09E5F}"/>
          </ac:inkMkLst>
        </pc:inkChg>
        <pc:inkChg chg="mod">
          <ac:chgData name="Daniel Schwarz" userId="5bb35bb8-905a-4742-88d9-33d9089732e7" providerId="ADAL" clId="{B2570963-B9CB-47AD-A9FB-82DE2532D6AD}" dt="2020-11-15T11:08:43.821" v="674"/>
          <ac:inkMkLst>
            <pc:docMk/>
            <pc:sldMk cId="2484432896" sldId="327"/>
            <ac:inkMk id="94" creationId="{3CE0FF63-52E0-48A8-9887-C46242A12336}"/>
          </ac:inkMkLst>
        </pc:inkChg>
        <pc:inkChg chg="mod">
          <ac:chgData name="Daniel Schwarz" userId="5bb35bb8-905a-4742-88d9-33d9089732e7" providerId="ADAL" clId="{B2570963-B9CB-47AD-A9FB-82DE2532D6AD}" dt="2020-11-15T11:08:43.821" v="674"/>
          <ac:inkMkLst>
            <pc:docMk/>
            <pc:sldMk cId="2484432896" sldId="327"/>
            <ac:inkMk id="95" creationId="{538F885E-8153-45EC-ADA1-B251CB337082}"/>
          </ac:inkMkLst>
        </pc:inkChg>
        <pc:inkChg chg="mod">
          <ac:chgData name="Daniel Schwarz" userId="5bb35bb8-905a-4742-88d9-33d9089732e7" providerId="ADAL" clId="{B2570963-B9CB-47AD-A9FB-82DE2532D6AD}" dt="2020-11-15T11:08:43.821" v="674"/>
          <ac:inkMkLst>
            <pc:docMk/>
            <pc:sldMk cId="2484432896" sldId="327"/>
            <ac:inkMk id="96" creationId="{6930C034-741A-497A-8E80-781B29F3A8DF}"/>
          </ac:inkMkLst>
        </pc:inkChg>
        <pc:inkChg chg="mod">
          <ac:chgData name="Daniel Schwarz" userId="5bb35bb8-905a-4742-88d9-33d9089732e7" providerId="ADAL" clId="{B2570963-B9CB-47AD-A9FB-82DE2532D6AD}" dt="2020-11-15T11:08:43.821" v="674"/>
          <ac:inkMkLst>
            <pc:docMk/>
            <pc:sldMk cId="2484432896" sldId="327"/>
            <ac:inkMk id="97" creationId="{BDF2AD4C-409D-4CF9-B630-EA648BA22BD4}"/>
          </ac:inkMkLst>
        </pc:inkChg>
        <pc:inkChg chg="mod">
          <ac:chgData name="Daniel Schwarz" userId="5bb35bb8-905a-4742-88d9-33d9089732e7" providerId="ADAL" clId="{B2570963-B9CB-47AD-A9FB-82DE2532D6AD}" dt="2020-11-15T11:08:43.821" v="674"/>
          <ac:inkMkLst>
            <pc:docMk/>
            <pc:sldMk cId="2484432896" sldId="327"/>
            <ac:inkMk id="98" creationId="{60098FA0-686F-47BD-B545-A682627EAAC8}"/>
          </ac:inkMkLst>
        </pc:inkChg>
        <pc:inkChg chg="mod">
          <ac:chgData name="Daniel Schwarz" userId="5bb35bb8-905a-4742-88d9-33d9089732e7" providerId="ADAL" clId="{B2570963-B9CB-47AD-A9FB-82DE2532D6AD}" dt="2020-11-15T11:08:43.821" v="674"/>
          <ac:inkMkLst>
            <pc:docMk/>
            <pc:sldMk cId="2484432896" sldId="327"/>
            <ac:inkMk id="99" creationId="{5B5D2856-956D-4092-B842-D63387301CBE}"/>
          </ac:inkMkLst>
        </pc:inkChg>
        <pc:inkChg chg="mod">
          <ac:chgData name="Daniel Schwarz" userId="5bb35bb8-905a-4742-88d9-33d9089732e7" providerId="ADAL" clId="{B2570963-B9CB-47AD-A9FB-82DE2532D6AD}" dt="2020-11-15T11:08:43.821" v="674"/>
          <ac:inkMkLst>
            <pc:docMk/>
            <pc:sldMk cId="2484432896" sldId="327"/>
            <ac:inkMk id="100" creationId="{EA1936E1-8B58-42B7-A636-62BA51B8AA02}"/>
          </ac:inkMkLst>
        </pc:inkChg>
        <pc:inkChg chg="mod">
          <ac:chgData name="Daniel Schwarz" userId="5bb35bb8-905a-4742-88d9-33d9089732e7" providerId="ADAL" clId="{B2570963-B9CB-47AD-A9FB-82DE2532D6AD}" dt="2020-11-15T11:08:43.821" v="674"/>
          <ac:inkMkLst>
            <pc:docMk/>
            <pc:sldMk cId="2484432896" sldId="327"/>
            <ac:inkMk id="101" creationId="{E4794C63-5860-483A-A23C-8828C59488A2}"/>
          </ac:inkMkLst>
        </pc:inkChg>
        <pc:inkChg chg="mod">
          <ac:chgData name="Daniel Schwarz" userId="5bb35bb8-905a-4742-88d9-33d9089732e7" providerId="ADAL" clId="{B2570963-B9CB-47AD-A9FB-82DE2532D6AD}" dt="2020-11-15T11:08:43.821" v="674"/>
          <ac:inkMkLst>
            <pc:docMk/>
            <pc:sldMk cId="2484432896" sldId="327"/>
            <ac:inkMk id="102" creationId="{193E1BB3-E364-40E3-B389-E419A82B972D}"/>
          </ac:inkMkLst>
        </pc:inkChg>
        <pc:inkChg chg="mod">
          <ac:chgData name="Daniel Schwarz" userId="5bb35bb8-905a-4742-88d9-33d9089732e7" providerId="ADAL" clId="{B2570963-B9CB-47AD-A9FB-82DE2532D6AD}" dt="2020-11-15T11:08:43.821" v="674"/>
          <ac:inkMkLst>
            <pc:docMk/>
            <pc:sldMk cId="2484432896" sldId="327"/>
            <ac:inkMk id="103" creationId="{EBA2D35A-BB56-40F2-9652-06767E835C6C}"/>
          </ac:inkMkLst>
        </pc:inkChg>
        <pc:inkChg chg="mod">
          <ac:chgData name="Daniel Schwarz" userId="5bb35bb8-905a-4742-88d9-33d9089732e7" providerId="ADAL" clId="{B2570963-B9CB-47AD-A9FB-82DE2532D6AD}" dt="2020-11-15T11:08:43.821" v="674"/>
          <ac:inkMkLst>
            <pc:docMk/>
            <pc:sldMk cId="2484432896" sldId="327"/>
            <ac:inkMk id="104" creationId="{30EB5ED8-E4A7-4018-8E14-E0FEB0C42594}"/>
          </ac:inkMkLst>
        </pc:inkChg>
        <pc:inkChg chg="mod">
          <ac:chgData name="Daniel Schwarz" userId="5bb35bb8-905a-4742-88d9-33d9089732e7" providerId="ADAL" clId="{B2570963-B9CB-47AD-A9FB-82DE2532D6AD}" dt="2020-11-15T11:08:43.821" v="674"/>
          <ac:inkMkLst>
            <pc:docMk/>
            <pc:sldMk cId="2484432896" sldId="327"/>
            <ac:inkMk id="105" creationId="{4C2884CB-E99C-43A6-9EF5-69826256005E}"/>
          </ac:inkMkLst>
        </pc:inkChg>
        <pc:inkChg chg="mod">
          <ac:chgData name="Daniel Schwarz" userId="5bb35bb8-905a-4742-88d9-33d9089732e7" providerId="ADAL" clId="{B2570963-B9CB-47AD-A9FB-82DE2532D6AD}" dt="2020-11-15T11:08:43.821" v="674"/>
          <ac:inkMkLst>
            <pc:docMk/>
            <pc:sldMk cId="2484432896" sldId="327"/>
            <ac:inkMk id="106" creationId="{398CF685-9FAF-4DE4-87D9-0FEAC27DBD46}"/>
          </ac:inkMkLst>
        </pc:inkChg>
        <pc:inkChg chg="mod">
          <ac:chgData name="Daniel Schwarz" userId="5bb35bb8-905a-4742-88d9-33d9089732e7" providerId="ADAL" clId="{B2570963-B9CB-47AD-A9FB-82DE2532D6AD}" dt="2020-11-15T11:08:43.821" v="674"/>
          <ac:inkMkLst>
            <pc:docMk/>
            <pc:sldMk cId="2484432896" sldId="327"/>
            <ac:inkMk id="107" creationId="{656D8965-1F1C-4246-90AE-8E65901FC60E}"/>
          </ac:inkMkLst>
        </pc:inkChg>
      </pc:sldChg>
      <pc:sldChg chg="addSp delSp modSp mod">
        <pc:chgData name="Daniel Schwarz" userId="5bb35bb8-905a-4742-88d9-33d9089732e7" providerId="ADAL" clId="{B2570963-B9CB-47AD-A9FB-82DE2532D6AD}" dt="2020-11-15T11:08:58.743" v="678" actId="1076"/>
        <pc:sldMkLst>
          <pc:docMk/>
          <pc:sldMk cId="3796534056" sldId="328"/>
        </pc:sldMkLst>
        <pc:grpChg chg="add mod">
          <ac:chgData name="Daniel Schwarz" userId="5bb35bb8-905a-4742-88d9-33d9089732e7" providerId="ADAL" clId="{B2570963-B9CB-47AD-A9FB-82DE2532D6AD}" dt="2020-11-15T11:08:58.743" v="678" actId="1076"/>
          <ac:grpSpMkLst>
            <pc:docMk/>
            <pc:sldMk cId="3796534056" sldId="328"/>
            <ac:grpSpMk id="56" creationId="{FDB1B4C2-8119-4FE6-B18F-6402EA944A90}"/>
          </ac:grpSpMkLst>
        </pc:grpChg>
        <pc:grpChg chg="mod">
          <ac:chgData name="Daniel Schwarz" userId="5bb35bb8-905a-4742-88d9-33d9089732e7" providerId="ADAL" clId="{B2570963-B9CB-47AD-A9FB-82DE2532D6AD}" dt="2020-11-15T11:08:52.019" v="677"/>
          <ac:grpSpMkLst>
            <pc:docMk/>
            <pc:sldMk cId="3796534056" sldId="328"/>
            <ac:grpSpMk id="58" creationId="{D788CB3A-0C6C-4632-A788-1920637B32E1}"/>
          </ac:grpSpMkLst>
        </pc:grpChg>
        <pc:grpChg chg="mod">
          <ac:chgData name="Daniel Schwarz" userId="5bb35bb8-905a-4742-88d9-33d9089732e7" providerId="ADAL" clId="{B2570963-B9CB-47AD-A9FB-82DE2532D6AD}" dt="2020-11-15T11:08:52.019" v="677"/>
          <ac:grpSpMkLst>
            <pc:docMk/>
            <pc:sldMk cId="3796534056" sldId="328"/>
            <ac:grpSpMk id="59" creationId="{9FA686F9-A7A1-4C17-8561-A94114D95487}"/>
          </ac:grpSpMkLst>
        </pc:grpChg>
        <pc:grpChg chg="mod">
          <ac:chgData name="Daniel Schwarz" userId="5bb35bb8-905a-4742-88d9-33d9089732e7" providerId="ADAL" clId="{B2570963-B9CB-47AD-A9FB-82DE2532D6AD}" dt="2020-11-15T11:08:52.019" v="677"/>
          <ac:grpSpMkLst>
            <pc:docMk/>
            <pc:sldMk cId="3796534056" sldId="328"/>
            <ac:grpSpMk id="81" creationId="{18075475-A616-4C0E-A470-5D8C33E2F635}"/>
          </ac:grpSpMkLst>
        </pc:grpChg>
        <pc:grpChg chg="mod">
          <ac:chgData name="Daniel Schwarz" userId="5bb35bb8-905a-4742-88d9-33d9089732e7" providerId="ADAL" clId="{B2570963-B9CB-47AD-A9FB-82DE2532D6AD}" dt="2020-11-15T11:08:52.019" v="677"/>
          <ac:grpSpMkLst>
            <pc:docMk/>
            <pc:sldMk cId="3796534056" sldId="328"/>
            <ac:grpSpMk id="84" creationId="{00B9F8AA-1A4D-423C-B4BB-2BA2BC7EB2CC}"/>
          </ac:grpSpMkLst>
        </pc:grpChg>
        <pc:grpChg chg="mod">
          <ac:chgData name="Daniel Schwarz" userId="5bb35bb8-905a-4742-88d9-33d9089732e7" providerId="ADAL" clId="{B2570963-B9CB-47AD-A9FB-82DE2532D6AD}" dt="2020-11-15T11:08:52.019" v="677"/>
          <ac:grpSpMkLst>
            <pc:docMk/>
            <pc:sldMk cId="3796534056" sldId="328"/>
            <ac:grpSpMk id="88" creationId="{2ED8C539-0560-4D83-9605-E748CF934B68}"/>
          </ac:grpSpMkLst>
        </pc:grpChg>
        <pc:picChg chg="del">
          <ac:chgData name="Daniel Schwarz" userId="5bb35bb8-905a-4742-88d9-33d9089732e7" providerId="ADAL" clId="{B2570963-B9CB-47AD-A9FB-82DE2532D6AD}" dt="2020-11-15T11:08:51.706" v="676" actId="478"/>
          <ac:picMkLst>
            <pc:docMk/>
            <pc:sldMk cId="3796534056" sldId="328"/>
            <ac:picMk id="5" creationId="{0A24998F-DA95-441D-8761-396CB5023B68}"/>
          </ac:picMkLst>
        </pc:picChg>
        <pc:inkChg chg="mod">
          <ac:chgData name="Daniel Schwarz" userId="5bb35bb8-905a-4742-88d9-33d9089732e7" providerId="ADAL" clId="{B2570963-B9CB-47AD-A9FB-82DE2532D6AD}" dt="2020-11-15T11:08:52.019" v="677"/>
          <ac:inkMkLst>
            <pc:docMk/>
            <pc:sldMk cId="3796534056" sldId="328"/>
            <ac:inkMk id="60" creationId="{4B3E4873-F259-4385-BF89-1B2AA26E28A4}"/>
          </ac:inkMkLst>
        </pc:inkChg>
        <pc:inkChg chg="mod">
          <ac:chgData name="Daniel Schwarz" userId="5bb35bb8-905a-4742-88d9-33d9089732e7" providerId="ADAL" clId="{B2570963-B9CB-47AD-A9FB-82DE2532D6AD}" dt="2020-11-15T11:08:52.019" v="677"/>
          <ac:inkMkLst>
            <pc:docMk/>
            <pc:sldMk cId="3796534056" sldId="328"/>
            <ac:inkMk id="62" creationId="{75F302EE-4B26-481F-B8DC-FFCF60AF8066}"/>
          </ac:inkMkLst>
        </pc:inkChg>
        <pc:inkChg chg="mod">
          <ac:chgData name="Daniel Schwarz" userId="5bb35bb8-905a-4742-88d9-33d9089732e7" providerId="ADAL" clId="{B2570963-B9CB-47AD-A9FB-82DE2532D6AD}" dt="2020-11-15T11:08:52.019" v="677"/>
          <ac:inkMkLst>
            <pc:docMk/>
            <pc:sldMk cId="3796534056" sldId="328"/>
            <ac:inkMk id="63" creationId="{ED3876BA-0467-4AE6-B6B2-848F559D8467}"/>
          </ac:inkMkLst>
        </pc:inkChg>
        <pc:inkChg chg="mod">
          <ac:chgData name="Daniel Schwarz" userId="5bb35bb8-905a-4742-88d9-33d9089732e7" providerId="ADAL" clId="{B2570963-B9CB-47AD-A9FB-82DE2532D6AD}" dt="2020-11-15T11:08:52.019" v="677"/>
          <ac:inkMkLst>
            <pc:docMk/>
            <pc:sldMk cId="3796534056" sldId="328"/>
            <ac:inkMk id="86" creationId="{240EC309-CD8D-4495-8803-D423FB90CEAD}"/>
          </ac:inkMkLst>
        </pc:inkChg>
        <pc:inkChg chg="mod">
          <ac:chgData name="Daniel Schwarz" userId="5bb35bb8-905a-4742-88d9-33d9089732e7" providerId="ADAL" clId="{B2570963-B9CB-47AD-A9FB-82DE2532D6AD}" dt="2020-11-15T11:08:52.019" v="677"/>
          <ac:inkMkLst>
            <pc:docMk/>
            <pc:sldMk cId="3796534056" sldId="328"/>
            <ac:inkMk id="87" creationId="{899B2299-B2C3-44F7-A044-C9A9590B1684}"/>
          </ac:inkMkLst>
        </pc:inkChg>
        <pc:inkChg chg="mod">
          <ac:chgData name="Daniel Schwarz" userId="5bb35bb8-905a-4742-88d9-33d9089732e7" providerId="ADAL" clId="{B2570963-B9CB-47AD-A9FB-82DE2532D6AD}" dt="2020-11-15T11:08:52.019" v="677"/>
          <ac:inkMkLst>
            <pc:docMk/>
            <pc:sldMk cId="3796534056" sldId="328"/>
            <ac:inkMk id="89" creationId="{CD02EA43-8052-4422-81FA-B4C900B7FA5A}"/>
          </ac:inkMkLst>
        </pc:inkChg>
        <pc:inkChg chg="mod">
          <ac:chgData name="Daniel Schwarz" userId="5bb35bb8-905a-4742-88d9-33d9089732e7" providerId="ADAL" clId="{B2570963-B9CB-47AD-A9FB-82DE2532D6AD}" dt="2020-11-15T11:08:52.019" v="677"/>
          <ac:inkMkLst>
            <pc:docMk/>
            <pc:sldMk cId="3796534056" sldId="328"/>
            <ac:inkMk id="90" creationId="{828C7583-5C38-4CD9-AC8D-5CD034803F5E}"/>
          </ac:inkMkLst>
        </pc:inkChg>
        <pc:inkChg chg="mod">
          <ac:chgData name="Daniel Schwarz" userId="5bb35bb8-905a-4742-88d9-33d9089732e7" providerId="ADAL" clId="{B2570963-B9CB-47AD-A9FB-82DE2532D6AD}" dt="2020-11-15T11:08:52.019" v="677"/>
          <ac:inkMkLst>
            <pc:docMk/>
            <pc:sldMk cId="3796534056" sldId="328"/>
            <ac:inkMk id="91" creationId="{B4AA6F17-E41F-48A5-8814-08AF575AD2F3}"/>
          </ac:inkMkLst>
        </pc:inkChg>
        <pc:inkChg chg="mod">
          <ac:chgData name="Daniel Schwarz" userId="5bb35bb8-905a-4742-88d9-33d9089732e7" providerId="ADAL" clId="{B2570963-B9CB-47AD-A9FB-82DE2532D6AD}" dt="2020-11-15T11:08:52.019" v="677"/>
          <ac:inkMkLst>
            <pc:docMk/>
            <pc:sldMk cId="3796534056" sldId="328"/>
            <ac:inkMk id="92" creationId="{D9091A74-1183-46C4-8566-557CCCD56356}"/>
          </ac:inkMkLst>
        </pc:inkChg>
        <pc:inkChg chg="mod">
          <ac:chgData name="Daniel Schwarz" userId="5bb35bb8-905a-4742-88d9-33d9089732e7" providerId="ADAL" clId="{B2570963-B9CB-47AD-A9FB-82DE2532D6AD}" dt="2020-11-15T11:08:52.019" v="677"/>
          <ac:inkMkLst>
            <pc:docMk/>
            <pc:sldMk cId="3796534056" sldId="328"/>
            <ac:inkMk id="93" creationId="{B855AD7D-D8EF-49EF-985D-DE84FAAE6DEB}"/>
          </ac:inkMkLst>
        </pc:inkChg>
        <pc:inkChg chg="mod">
          <ac:chgData name="Daniel Schwarz" userId="5bb35bb8-905a-4742-88d9-33d9089732e7" providerId="ADAL" clId="{B2570963-B9CB-47AD-A9FB-82DE2532D6AD}" dt="2020-11-15T11:08:52.019" v="677"/>
          <ac:inkMkLst>
            <pc:docMk/>
            <pc:sldMk cId="3796534056" sldId="328"/>
            <ac:inkMk id="94" creationId="{D13DC509-4DF8-4682-8CFB-576FE23AC410}"/>
          </ac:inkMkLst>
        </pc:inkChg>
        <pc:inkChg chg="mod">
          <ac:chgData name="Daniel Schwarz" userId="5bb35bb8-905a-4742-88d9-33d9089732e7" providerId="ADAL" clId="{B2570963-B9CB-47AD-A9FB-82DE2532D6AD}" dt="2020-11-15T11:08:52.019" v="677"/>
          <ac:inkMkLst>
            <pc:docMk/>
            <pc:sldMk cId="3796534056" sldId="328"/>
            <ac:inkMk id="95" creationId="{09F71BD4-7117-4D35-BFBA-3C23B104218B}"/>
          </ac:inkMkLst>
        </pc:inkChg>
        <pc:inkChg chg="mod">
          <ac:chgData name="Daniel Schwarz" userId="5bb35bb8-905a-4742-88d9-33d9089732e7" providerId="ADAL" clId="{B2570963-B9CB-47AD-A9FB-82DE2532D6AD}" dt="2020-11-15T11:08:52.019" v="677"/>
          <ac:inkMkLst>
            <pc:docMk/>
            <pc:sldMk cId="3796534056" sldId="328"/>
            <ac:inkMk id="96" creationId="{A3A2ABF2-33C4-4E0A-86C5-B8B5655DD1FF}"/>
          </ac:inkMkLst>
        </pc:inkChg>
        <pc:inkChg chg="mod">
          <ac:chgData name="Daniel Schwarz" userId="5bb35bb8-905a-4742-88d9-33d9089732e7" providerId="ADAL" clId="{B2570963-B9CB-47AD-A9FB-82DE2532D6AD}" dt="2020-11-15T11:08:52.019" v="677"/>
          <ac:inkMkLst>
            <pc:docMk/>
            <pc:sldMk cId="3796534056" sldId="328"/>
            <ac:inkMk id="97" creationId="{C5ED2296-6D0B-49E8-B61A-318669D6F26E}"/>
          </ac:inkMkLst>
        </pc:inkChg>
        <pc:inkChg chg="mod">
          <ac:chgData name="Daniel Schwarz" userId="5bb35bb8-905a-4742-88d9-33d9089732e7" providerId="ADAL" clId="{B2570963-B9CB-47AD-A9FB-82DE2532D6AD}" dt="2020-11-15T11:08:52.019" v="677"/>
          <ac:inkMkLst>
            <pc:docMk/>
            <pc:sldMk cId="3796534056" sldId="328"/>
            <ac:inkMk id="98" creationId="{E585B3CB-C544-407F-94FA-A94F47863554}"/>
          </ac:inkMkLst>
        </pc:inkChg>
        <pc:inkChg chg="mod">
          <ac:chgData name="Daniel Schwarz" userId="5bb35bb8-905a-4742-88d9-33d9089732e7" providerId="ADAL" clId="{B2570963-B9CB-47AD-A9FB-82DE2532D6AD}" dt="2020-11-15T11:08:52.019" v="677"/>
          <ac:inkMkLst>
            <pc:docMk/>
            <pc:sldMk cId="3796534056" sldId="328"/>
            <ac:inkMk id="99" creationId="{2FBA4673-C7CA-472D-A8A0-453B3898035F}"/>
          </ac:inkMkLst>
        </pc:inkChg>
        <pc:inkChg chg="mod">
          <ac:chgData name="Daniel Schwarz" userId="5bb35bb8-905a-4742-88d9-33d9089732e7" providerId="ADAL" clId="{B2570963-B9CB-47AD-A9FB-82DE2532D6AD}" dt="2020-11-15T11:08:52.019" v="677"/>
          <ac:inkMkLst>
            <pc:docMk/>
            <pc:sldMk cId="3796534056" sldId="328"/>
            <ac:inkMk id="100" creationId="{4E9FC57C-A432-4FC2-AD5A-F6C79F711892}"/>
          </ac:inkMkLst>
        </pc:inkChg>
        <pc:inkChg chg="mod">
          <ac:chgData name="Daniel Schwarz" userId="5bb35bb8-905a-4742-88d9-33d9089732e7" providerId="ADAL" clId="{B2570963-B9CB-47AD-A9FB-82DE2532D6AD}" dt="2020-11-15T11:08:52.019" v="677"/>
          <ac:inkMkLst>
            <pc:docMk/>
            <pc:sldMk cId="3796534056" sldId="328"/>
            <ac:inkMk id="101" creationId="{8F2D7928-1A5D-4BC2-8E0B-DD4445F9C2F0}"/>
          </ac:inkMkLst>
        </pc:inkChg>
        <pc:inkChg chg="mod">
          <ac:chgData name="Daniel Schwarz" userId="5bb35bb8-905a-4742-88d9-33d9089732e7" providerId="ADAL" clId="{B2570963-B9CB-47AD-A9FB-82DE2532D6AD}" dt="2020-11-15T11:08:52.019" v="677"/>
          <ac:inkMkLst>
            <pc:docMk/>
            <pc:sldMk cId="3796534056" sldId="328"/>
            <ac:inkMk id="102" creationId="{59B3E16B-D633-4165-9316-3A9A2C742789}"/>
          </ac:inkMkLst>
        </pc:inkChg>
        <pc:inkChg chg="mod">
          <ac:chgData name="Daniel Schwarz" userId="5bb35bb8-905a-4742-88d9-33d9089732e7" providerId="ADAL" clId="{B2570963-B9CB-47AD-A9FB-82DE2532D6AD}" dt="2020-11-15T11:08:52.019" v="677"/>
          <ac:inkMkLst>
            <pc:docMk/>
            <pc:sldMk cId="3796534056" sldId="328"/>
            <ac:inkMk id="103" creationId="{A9E7555F-CDB2-411B-98BA-D5F62E95F5CC}"/>
          </ac:inkMkLst>
        </pc:inkChg>
        <pc:inkChg chg="mod">
          <ac:chgData name="Daniel Schwarz" userId="5bb35bb8-905a-4742-88d9-33d9089732e7" providerId="ADAL" clId="{B2570963-B9CB-47AD-A9FB-82DE2532D6AD}" dt="2020-11-15T11:08:52.019" v="677"/>
          <ac:inkMkLst>
            <pc:docMk/>
            <pc:sldMk cId="3796534056" sldId="328"/>
            <ac:inkMk id="104" creationId="{C4622E40-6CEF-4DDC-BE9E-46DA86308876}"/>
          </ac:inkMkLst>
        </pc:inkChg>
        <pc:inkChg chg="mod">
          <ac:chgData name="Daniel Schwarz" userId="5bb35bb8-905a-4742-88d9-33d9089732e7" providerId="ADAL" clId="{B2570963-B9CB-47AD-A9FB-82DE2532D6AD}" dt="2020-11-15T11:08:52.019" v="677"/>
          <ac:inkMkLst>
            <pc:docMk/>
            <pc:sldMk cId="3796534056" sldId="328"/>
            <ac:inkMk id="105" creationId="{83525E6D-DFA5-4BA2-B165-0F758E87B643}"/>
          </ac:inkMkLst>
        </pc:inkChg>
        <pc:inkChg chg="mod">
          <ac:chgData name="Daniel Schwarz" userId="5bb35bb8-905a-4742-88d9-33d9089732e7" providerId="ADAL" clId="{B2570963-B9CB-47AD-A9FB-82DE2532D6AD}" dt="2020-11-15T11:08:52.019" v="677"/>
          <ac:inkMkLst>
            <pc:docMk/>
            <pc:sldMk cId="3796534056" sldId="328"/>
            <ac:inkMk id="106" creationId="{BDF2B0FF-9EA9-43CD-952D-0F072D842DA2}"/>
          </ac:inkMkLst>
        </pc:inkChg>
      </pc:sldChg>
      <pc:sldChg chg="addSp delSp modSp mod">
        <pc:chgData name="Daniel Schwarz" userId="5bb35bb8-905a-4742-88d9-33d9089732e7" providerId="ADAL" clId="{B2570963-B9CB-47AD-A9FB-82DE2532D6AD}" dt="2020-11-15T11:10:54.164" v="723" actId="1076"/>
        <pc:sldMkLst>
          <pc:docMk/>
          <pc:sldMk cId="355301462" sldId="329"/>
        </pc:sldMkLst>
        <pc:spChg chg="mod">
          <ac:chgData name="Daniel Schwarz" userId="5bb35bb8-905a-4742-88d9-33d9089732e7" providerId="ADAL" clId="{B2570963-B9CB-47AD-A9FB-82DE2532D6AD}" dt="2020-11-15T11:10:54.164" v="723" actId="1076"/>
          <ac:spMkLst>
            <pc:docMk/>
            <pc:sldMk cId="355301462" sldId="329"/>
            <ac:spMk id="70" creationId="{384D61BC-5624-4F68-9622-C90D085EBC17}"/>
          </ac:spMkLst>
        </pc:spChg>
        <pc:grpChg chg="del">
          <ac:chgData name="Daniel Schwarz" userId="5bb35bb8-905a-4742-88d9-33d9089732e7" providerId="ADAL" clId="{B2570963-B9CB-47AD-A9FB-82DE2532D6AD}" dt="2020-11-15T11:09:20.261" v="680" actId="478"/>
          <ac:grpSpMkLst>
            <pc:docMk/>
            <pc:sldMk cId="355301462" sldId="329"/>
            <ac:grpSpMk id="14" creationId="{744B6E72-6989-49F8-AED8-69A0BCA9DB70}"/>
          </ac:grpSpMkLst>
        </pc:grpChg>
        <pc:grpChg chg="mod">
          <ac:chgData name="Daniel Schwarz" userId="5bb35bb8-905a-4742-88d9-33d9089732e7" providerId="ADAL" clId="{B2570963-B9CB-47AD-A9FB-82DE2532D6AD}" dt="2020-11-15T11:10:54.164" v="723" actId="1076"/>
          <ac:grpSpMkLst>
            <pc:docMk/>
            <pc:sldMk cId="355301462" sldId="329"/>
            <ac:grpSpMk id="50" creationId="{266EA2CA-7F64-4B0C-BF6F-621B7DEADAB0}"/>
          </ac:grpSpMkLst>
        </pc:grpChg>
        <pc:grpChg chg="add mod">
          <ac:chgData name="Daniel Schwarz" userId="5bb35bb8-905a-4742-88d9-33d9089732e7" providerId="ADAL" clId="{B2570963-B9CB-47AD-A9FB-82DE2532D6AD}" dt="2020-11-15T11:09:20.839" v="681"/>
          <ac:grpSpMkLst>
            <pc:docMk/>
            <pc:sldMk cId="355301462" sldId="329"/>
            <ac:grpSpMk id="54" creationId="{244CDD57-0154-40DB-BCE6-ABB2A8B95D69}"/>
          </ac:grpSpMkLst>
        </pc:grpChg>
        <pc:grpChg chg="mod">
          <ac:chgData name="Daniel Schwarz" userId="5bb35bb8-905a-4742-88d9-33d9089732e7" providerId="ADAL" clId="{B2570963-B9CB-47AD-A9FB-82DE2532D6AD}" dt="2020-11-15T11:09:20.839" v="681"/>
          <ac:grpSpMkLst>
            <pc:docMk/>
            <pc:sldMk cId="355301462" sldId="329"/>
            <ac:grpSpMk id="55" creationId="{9D86C36A-174A-414F-9FFF-A8AA018252CA}"/>
          </ac:grpSpMkLst>
        </pc:grpChg>
        <pc:grpChg chg="mod">
          <ac:chgData name="Daniel Schwarz" userId="5bb35bb8-905a-4742-88d9-33d9089732e7" providerId="ADAL" clId="{B2570963-B9CB-47AD-A9FB-82DE2532D6AD}" dt="2020-11-15T11:09:20.839" v="681"/>
          <ac:grpSpMkLst>
            <pc:docMk/>
            <pc:sldMk cId="355301462" sldId="329"/>
            <ac:grpSpMk id="56" creationId="{F3E781B8-66BB-45C7-A337-B43E5EC8F9E8}"/>
          </ac:grpSpMkLst>
        </pc:grpChg>
        <pc:grpChg chg="mod">
          <ac:chgData name="Daniel Schwarz" userId="5bb35bb8-905a-4742-88d9-33d9089732e7" providerId="ADAL" clId="{B2570963-B9CB-47AD-A9FB-82DE2532D6AD}" dt="2020-11-15T11:09:20.839" v="681"/>
          <ac:grpSpMkLst>
            <pc:docMk/>
            <pc:sldMk cId="355301462" sldId="329"/>
            <ac:grpSpMk id="60" creationId="{8998E40D-84D2-41BD-B450-D75CB2F2C5B0}"/>
          </ac:grpSpMkLst>
        </pc:grpChg>
        <pc:grpChg chg="mod">
          <ac:chgData name="Daniel Schwarz" userId="5bb35bb8-905a-4742-88d9-33d9089732e7" providerId="ADAL" clId="{B2570963-B9CB-47AD-A9FB-82DE2532D6AD}" dt="2020-11-15T11:09:20.839" v="681"/>
          <ac:grpSpMkLst>
            <pc:docMk/>
            <pc:sldMk cId="355301462" sldId="329"/>
            <ac:grpSpMk id="61" creationId="{032C614C-6BB4-4426-A535-6DEA4E7950FF}"/>
          </ac:grpSpMkLst>
        </pc:grpChg>
        <pc:grpChg chg="mod">
          <ac:chgData name="Daniel Schwarz" userId="5bb35bb8-905a-4742-88d9-33d9089732e7" providerId="ADAL" clId="{B2570963-B9CB-47AD-A9FB-82DE2532D6AD}" dt="2020-11-15T11:09:20.839" v="681"/>
          <ac:grpSpMkLst>
            <pc:docMk/>
            <pc:sldMk cId="355301462" sldId="329"/>
            <ac:grpSpMk id="64" creationId="{8D0B3ED3-AE9A-42A8-BA76-6CFF787D8137}"/>
          </ac:grpSpMkLst>
        </pc:grpChg>
        <pc:grpChg chg="add mod">
          <ac:chgData name="Daniel Schwarz" userId="5bb35bb8-905a-4742-88d9-33d9089732e7" providerId="ADAL" clId="{B2570963-B9CB-47AD-A9FB-82DE2532D6AD}" dt="2020-11-15T11:09:20.839" v="681"/>
          <ac:grpSpMkLst>
            <pc:docMk/>
            <pc:sldMk cId="355301462" sldId="329"/>
            <ac:grpSpMk id="86" creationId="{F43A71CF-C2CE-4B93-8DD1-62F4109C9B47}"/>
          </ac:grpSpMkLst>
        </pc:grpChg>
        <pc:grpChg chg="mod">
          <ac:chgData name="Daniel Schwarz" userId="5bb35bb8-905a-4742-88d9-33d9089732e7" providerId="ADAL" clId="{B2570963-B9CB-47AD-A9FB-82DE2532D6AD}" dt="2020-11-15T11:09:20.839" v="681"/>
          <ac:grpSpMkLst>
            <pc:docMk/>
            <pc:sldMk cId="355301462" sldId="329"/>
            <ac:grpSpMk id="90" creationId="{1668FAA9-4462-4C14-8005-D24749B09E84}"/>
          </ac:grpSpMkLst>
        </pc:grpChg>
        <pc:picChg chg="del">
          <ac:chgData name="Daniel Schwarz" userId="5bb35bb8-905a-4742-88d9-33d9089732e7" providerId="ADAL" clId="{B2570963-B9CB-47AD-A9FB-82DE2532D6AD}" dt="2020-11-15T11:09:14.433" v="679" actId="478"/>
          <ac:picMkLst>
            <pc:docMk/>
            <pc:sldMk cId="355301462" sldId="329"/>
            <ac:picMk id="4" creationId="{D9634018-6B5E-4640-86E8-B5804574A5B5}"/>
          </ac:picMkLst>
        </pc:picChg>
        <pc:inkChg chg="del">
          <ac:chgData name="Daniel Schwarz" userId="5bb35bb8-905a-4742-88d9-33d9089732e7" providerId="ADAL" clId="{B2570963-B9CB-47AD-A9FB-82DE2532D6AD}" dt="2020-11-15T11:09:20.261" v="680" actId="478"/>
          <ac:inkMkLst>
            <pc:docMk/>
            <pc:sldMk cId="355301462" sldId="329"/>
            <ac:inkMk id="5" creationId="{2B9E46AA-FFAD-4C75-BD20-03DE1C1A8E53}"/>
          </ac:inkMkLst>
        </pc:inkChg>
        <pc:inkChg chg="del">
          <ac:chgData name="Daniel Schwarz" userId="5bb35bb8-905a-4742-88d9-33d9089732e7" providerId="ADAL" clId="{B2570963-B9CB-47AD-A9FB-82DE2532D6AD}" dt="2020-11-15T11:09:20.261" v="680" actId="478"/>
          <ac:inkMkLst>
            <pc:docMk/>
            <pc:sldMk cId="355301462" sldId="329"/>
            <ac:inkMk id="6" creationId="{37240BCD-56C5-425D-B6DA-E8B9581B017B}"/>
          </ac:inkMkLst>
        </pc:inkChg>
        <pc:inkChg chg="del">
          <ac:chgData name="Daniel Schwarz" userId="5bb35bb8-905a-4742-88d9-33d9089732e7" providerId="ADAL" clId="{B2570963-B9CB-47AD-A9FB-82DE2532D6AD}" dt="2020-11-15T11:09:20.261" v="680" actId="478"/>
          <ac:inkMkLst>
            <pc:docMk/>
            <pc:sldMk cId="355301462" sldId="329"/>
            <ac:inkMk id="7" creationId="{862D8D32-EA42-45B2-BDED-B80852C18A0B}"/>
          </ac:inkMkLst>
        </pc:inkChg>
        <pc:inkChg chg="mod">
          <ac:chgData name="Daniel Schwarz" userId="5bb35bb8-905a-4742-88d9-33d9089732e7" providerId="ADAL" clId="{B2570963-B9CB-47AD-A9FB-82DE2532D6AD}" dt="2020-11-15T11:09:20.839" v="681"/>
          <ac:inkMkLst>
            <pc:docMk/>
            <pc:sldMk cId="355301462" sldId="329"/>
            <ac:inkMk id="57" creationId="{1BA1BC9E-91A0-44CE-8C15-0E3E7E2501C3}"/>
          </ac:inkMkLst>
        </pc:inkChg>
        <pc:inkChg chg="mod">
          <ac:chgData name="Daniel Schwarz" userId="5bb35bb8-905a-4742-88d9-33d9089732e7" providerId="ADAL" clId="{B2570963-B9CB-47AD-A9FB-82DE2532D6AD}" dt="2020-11-15T11:09:20.839" v="681"/>
          <ac:inkMkLst>
            <pc:docMk/>
            <pc:sldMk cId="355301462" sldId="329"/>
            <ac:inkMk id="58" creationId="{C84FFCF1-9833-4997-BC15-82AFB1389667}"/>
          </ac:inkMkLst>
        </pc:inkChg>
        <pc:inkChg chg="mod">
          <ac:chgData name="Daniel Schwarz" userId="5bb35bb8-905a-4742-88d9-33d9089732e7" providerId="ADAL" clId="{B2570963-B9CB-47AD-A9FB-82DE2532D6AD}" dt="2020-11-15T11:09:20.839" v="681"/>
          <ac:inkMkLst>
            <pc:docMk/>
            <pc:sldMk cId="355301462" sldId="329"/>
            <ac:inkMk id="59" creationId="{BA512E73-04C3-4075-8ACF-E3C309AFA9BC}"/>
          </ac:inkMkLst>
        </pc:inkChg>
        <pc:inkChg chg="mod">
          <ac:chgData name="Daniel Schwarz" userId="5bb35bb8-905a-4742-88d9-33d9089732e7" providerId="ADAL" clId="{B2570963-B9CB-47AD-A9FB-82DE2532D6AD}" dt="2020-11-15T11:09:20.839" v="681"/>
          <ac:inkMkLst>
            <pc:docMk/>
            <pc:sldMk cId="355301462" sldId="329"/>
            <ac:inkMk id="62" creationId="{EB63D8D1-D426-4D4B-9EDE-6AF65F23E8DF}"/>
          </ac:inkMkLst>
        </pc:inkChg>
        <pc:inkChg chg="mod">
          <ac:chgData name="Daniel Schwarz" userId="5bb35bb8-905a-4742-88d9-33d9089732e7" providerId="ADAL" clId="{B2570963-B9CB-47AD-A9FB-82DE2532D6AD}" dt="2020-11-15T11:09:20.839" v="681"/>
          <ac:inkMkLst>
            <pc:docMk/>
            <pc:sldMk cId="355301462" sldId="329"/>
            <ac:inkMk id="63" creationId="{687304DD-1FF4-489F-8CD3-14E1954299E3}"/>
          </ac:inkMkLst>
        </pc:inkChg>
        <pc:inkChg chg="mod">
          <ac:chgData name="Daniel Schwarz" userId="5bb35bb8-905a-4742-88d9-33d9089732e7" providerId="ADAL" clId="{B2570963-B9CB-47AD-A9FB-82DE2532D6AD}" dt="2020-11-15T11:09:20.839" v="681"/>
          <ac:inkMkLst>
            <pc:docMk/>
            <pc:sldMk cId="355301462" sldId="329"/>
            <ac:inkMk id="65" creationId="{2DA78CAA-6EF1-4A8C-8742-CA2D2B48EFFF}"/>
          </ac:inkMkLst>
        </pc:inkChg>
        <pc:inkChg chg="mod">
          <ac:chgData name="Daniel Schwarz" userId="5bb35bb8-905a-4742-88d9-33d9089732e7" providerId="ADAL" clId="{B2570963-B9CB-47AD-A9FB-82DE2532D6AD}" dt="2020-11-15T11:09:20.839" v="681"/>
          <ac:inkMkLst>
            <pc:docMk/>
            <pc:sldMk cId="355301462" sldId="329"/>
            <ac:inkMk id="66" creationId="{B1C06E2F-25E1-4B14-BB9E-BC7AB2BDF7E0}"/>
          </ac:inkMkLst>
        </pc:inkChg>
        <pc:inkChg chg="mod">
          <ac:chgData name="Daniel Schwarz" userId="5bb35bb8-905a-4742-88d9-33d9089732e7" providerId="ADAL" clId="{B2570963-B9CB-47AD-A9FB-82DE2532D6AD}" dt="2020-11-15T11:09:20.839" v="681"/>
          <ac:inkMkLst>
            <pc:docMk/>
            <pc:sldMk cId="355301462" sldId="329"/>
            <ac:inkMk id="67" creationId="{6DB42776-109D-456F-B405-150B3F7E0192}"/>
          </ac:inkMkLst>
        </pc:inkChg>
        <pc:inkChg chg="mod">
          <ac:chgData name="Daniel Schwarz" userId="5bb35bb8-905a-4742-88d9-33d9089732e7" providerId="ADAL" clId="{B2570963-B9CB-47AD-A9FB-82DE2532D6AD}" dt="2020-11-15T11:09:20.839" v="681"/>
          <ac:inkMkLst>
            <pc:docMk/>
            <pc:sldMk cId="355301462" sldId="329"/>
            <ac:inkMk id="68" creationId="{A0F2A9E8-330A-4B62-BBA0-1AF9EE2924C8}"/>
          </ac:inkMkLst>
        </pc:inkChg>
        <pc:inkChg chg="mod">
          <ac:chgData name="Daniel Schwarz" userId="5bb35bb8-905a-4742-88d9-33d9089732e7" providerId="ADAL" clId="{B2570963-B9CB-47AD-A9FB-82DE2532D6AD}" dt="2020-11-15T11:09:20.839" v="681"/>
          <ac:inkMkLst>
            <pc:docMk/>
            <pc:sldMk cId="355301462" sldId="329"/>
            <ac:inkMk id="69" creationId="{CEA86A7D-3A73-4F60-9BF6-9615DF79935C}"/>
          </ac:inkMkLst>
        </pc:inkChg>
        <pc:inkChg chg="mod">
          <ac:chgData name="Daniel Schwarz" userId="5bb35bb8-905a-4742-88d9-33d9089732e7" providerId="ADAL" clId="{B2570963-B9CB-47AD-A9FB-82DE2532D6AD}" dt="2020-11-15T11:09:20.839" v="681"/>
          <ac:inkMkLst>
            <pc:docMk/>
            <pc:sldMk cId="355301462" sldId="329"/>
            <ac:inkMk id="73" creationId="{79F3C3BF-2F04-4CEA-97C1-A300DF9BBBAC}"/>
          </ac:inkMkLst>
        </pc:inkChg>
        <pc:inkChg chg="mod">
          <ac:chgData name="Daniel Schwarz" userId="5bb35bb8-905a-4742-88d9-33d9089732e7" providerId="ADAL" clId="{B2570963-B9CB-47AD-A9FB-82DE2532D6AD}" dt="2020-11-15T11:09:20.839" v="681"/>
          <ac:inkMkLst>
            <pc:docMk/>
            <pc:sldMk cId="355301462" sldId="329"/>
            <ac:inkMk id="74" creationId="{0C394DF0-DF74-4BFD-81D5-086292516BCB}"/>
          </ac:inkMkLst>
        </pc:inkChg>
        <pc:inkChg chg="mod">
          <ac:chgData name="Daniel Schwarz" userId="5bb35bb8-905a-4742-88d9-33d9089732e7" providerId="ADAL" clId="{B2570963-B9CB-47AD-A9FB-82DE2532D6AD}" dt="2020-11-15T11:09:20.839" v="681"/>
          <ac:inkMkLst>
            <pc:docMk/>
            <pc:sldMk cId="355301462" sldId="329"/>
            <ac:inkMk id="75" creationId="{18B14AE7-4F4C-4DBB-81DB-CB2585366C47}"/>
          </ac:inkMkLst>
        </pc:inkChg>
        <pc:inkChg chg="mod">
          <ac:chgData name="Daniel Schwarz" userId="5bb35bb8-905a-4742-88d9-33d9089732e7" providerId="ADAL" clId="{B2570963-B9CB-47AD-A9FB-82DE2532D6AD}" dt="2020-11-15T11:09:20.839" v="681"/>
          <ac:inkMkLst>
            <pc:docMk/>
            <pc:sldMk cId="355301462" sldId="329"/>
            <ac:inkMk id="76" creationId="{EA2DBDC0-8551-46C2-A4ED-5F4490E76618}"/>
          </ac:inkMkLst>
        </pc:inkChg>
        <pc:inkChg chg="mod">
          <ac:chgData name="Daniel Schwarz" userId="5bb35bb8-905a-4742-88d9-33d9089732e7" providerId="ADAL" clId="{B2570963-B9CB-47AD-A9FB-82DE2532D6AD}" dt="2020-11-15T11:09:20.839" v="681"/>
          <ac:inkMkLst>
            <pc:docMk/>
            <pc:sldMk cId="355301462" sldId="329"/>
            <ac:inkMk id="77" creationId="{4CEDE46F-69A3-4FEC-81BC-4A347544A884}"/>
          </ac:inkMkLst>
        </pc:inkChg>
        <pc:inkChg chg="mod">
          <ac:chgData name="Daniel Schwarz" userId="5bb35bb8-905a-4742-88d9-33d9089732e7" providerId="ADAL" clId="{B2570963-B9CB-47AD-A9FB-82DE2532D6AD}" dt="2020-11-15T11:09:20.839" v="681"/>
          <ac:inkMkLst>
            <pc:docMk/>
            <pc:sldMk cId="355301462" sldId="329"/>
            <ac:inkMk id="78" creationId="{642DD1A0-3F59-4506-BC81-B18BC248CF46}"/>
          </ac:inkMkLst>
        </pc:inkChg>
        <pc:inkChg chg="mod">
          <ac:chgData name="Daniel Schwarz" userId="5bb35bb8-905a-4742-88d9-33d9089732e7" providerId="ADAL" clId="{B2570963-B9CB-47AD-A9FB-82DE2532D6AD}" dt="2020-11-15T11:09:20.839" v="681"/>
          <ac:inkMkLst>
            <pc:docMk/>
            <pc:sldMk cId="355301462" sldId="329"/>
            <ac:inkMk id="79" creationId="{BE1AC914-8008-4803-80EE-C1E91ADA7AA6}"/>
          </ac:inkMkLst>
        </pc:inkChg>
        <pc:inkChg chg="mod">
          <ac:chgData name="Daniel Schwarz" userId="5bb35bb8-905a-4742-88d9-33d9089732e7" providerId="ADAL" clId="{B2570963-B9CB-47AD-A9FB-82DE2532D6AD}" dt="2020-11-15T11:09:20.839" v="681"/>
          <ac:inkMkLst>
            <pc:docMk/>
            <pc:sldMk cId="355301462" sldId="329"/>
            <ac:inkMk id="80" creationId="{310D06F1-F588-4933-A8CB-474A48D13D74}"/>
          </ac:inkMkLst>
        </pc:inkChg>
        <pc:inkChg chg="mod">
          <ac:chgData name="Daniel Schwarz" userId="5bb35bb8-905a-4742-88d9-33d9089732e7" providerId="ADAL" clId="{B2570963-B9CB-47AD-A9FB-82DE2532D6AD}" dt="2020-11-15T11:09:20.839" v="681"/>
          <ac:inkMkLst>
            <pc:docMk/>
            <pc:sldMk cId="355301462" sldId="329"/>
            <ac:inkMk id="81" creationId="{4F4C2687-61F7-4699-8F70-28C18011A6B5}"/>
          </ac:inkMkLst>
        </pc:inkChg>
        <pc:inkChg chg="mod">
          <ac:chgData name="Daniel Schwarz" userId="5bb35bb8-905a-4742-88d9-33d9089732e7" providerId="ADAL" clId="{B2570963-B9CB-47AD-A9FB-82DE2532D6AD}" dt="2020-11-15T11:09:20.839" v="681"/>
          <ac:inkMkLst>
            <pc:docMk/>
            <pc:sldMk cId="355301462" sldId="329"/>
            <ac:inkMk id="82" creationId="{3FB7592C-999B-45B9-84FB-4EE4B39C0F92}"/>
          </ac:inkMkLst>
        </pc:inkChg>
        <pc:inkChg chg="mod">
          <ac:chgData name="Daniel Schwarz" userId="5bb35bb8-905a-4742-88d9-33d9089732e7" providerId="ADAL" clId="{B2570963-B9CB-47AD-A9FB-82DE2532D6AD}" dt="2020-11-15T11:09:20.839" v="681"/>
          <ac:inkMkLst>
            <pc:docMk/>
            <pc:sldMk cId="355301462" sldId="329"/>
            <ac:inkMk id="83" creationId="{54F6910B-6516-4E28-A721-D6FB91EDBAB5}"/>
          </ac:inkMkLst>
        </pc:inkChg>
        <pc:inkChg chg="mod">
          <ac:chgData name="Daniel Schwarz" userId="5bb35bb8-905a-4742-88d9-33d9089732e7" providerId="ADAL" clId="{B2570963-B9CB-47AD-A9FB-82DE2532D6AD}" dt="2020-11-15T11:09:20.839" v="681"/>
          <ac:inkMkLst>
            <pc:docMk/>
            <pc:sldMk cId="355301462" sldId="329"/>
            <ac:inkMk id="84" creationId="{D92CC538-88AB-488C-96DA-D2744957EA6C}"/>
          </ac:inkMkLst>
        </pc:inkChg>
        <pc:inkChg chg="mod">
          <ac:chgData name="Daniel Schwarz" userId="5bb35bb8-905a-4742-88d9-33d9089732e7" providerId="ADAL" clId="{B2570963-B9CB-47AD-A9FB-82DE2532D6AD}" dt="2020-11-15T11:09:20.839" v="681"/>
          <ac:inkMkLst>
            <pc:docMk/>
            <pc:sldMk cId="355301462" sldId="329"/>
            <ac:inkMk id="85" creationId="{1B9872F6-3DD4-4E36-8C5F-4893E695DAB9}"/>
          </ac:inkMkLst>
        </pc:inkChg>
        <pc:inkChg chg="mod">
          <ac:chgData name="Daniel Schwarz" userId="5bb35bb8-905a-4742-88d9-33d9089732e7" providerId="ADAL" clId="{B2570963-B9CB-47AD-A9FB-82DE2532D6AD}" dt="2020-11-15T11:09:20.839" v="681"/>
          <ac:inkMkLst>
            <pc:docMk/>
            <pc:sldMk cId="355301462" sldId="329"/>
            <ac:inkMk id="87" creationId="{07EFBB68-692C-4461-A031-F459E2912F34}"/>
          </ac:inkMkLst>
        </pc:inkChg>
        <pc:inkChg chg="mod">
          <ac:chgData name="Daniel Schwarz" userId="5bb35bb8-905a-4742-88d9-33d9089732e7" providerId="ADAL" clId="{B2570963-B9CB-47AD-A9FB-82DE2532D6AD}" dt="2020-11-15T11:09:20.839" v="681"/>
          <ac:inkMkLst>
            <pc:docMk/>
            <pc:sldMk cId="355301462" sldId="329"/>
            <ac:inkMk id="88" creationId="{664BD5F3-1157-4E47-9D53-4D327EA712C5}"/>
          </ac:inkMkLst>
        </pc:inkChg>
        <pc:inkChg chg="mod">
          <ac:chgData name="Daniel Schwarz" userId="5bb35bb8-905a-4742-88d9-33d9089732e7" providerId="ADAL" clId="{B2570963-B9CB-47AD-A9FB-82DE2532D6AD}" dt="2020-11-15T11:09:20.839" v="681"/>
          <ac:inkMkLst>
            <pc:docMk/>
            <pc:sldMk cId="355301462" sldId="329"/>
            <ac:inkMk id="89" creationId="{C4F9064B-410D-4972-AF90-F69F213CD8ED}"/>
          </ac:inkMkLst>
        </pc:inkChg>
        <pc:inkChg chg="mod">
          <ac:chgData name="Daniel Schwarz" userId="5bb35bb8-905a-4742-88d9-33d9089732e7" providerId="ADAL" clId="{B2570963-B9CB-47AD-A9FB-82DE2532D6AD}" dt="2020-11-15T11:09:20.839" v="681"/>
          <ac:inkMkLst>
            <pc:docMk/>
            <pc:sldMk cId="355301462" sldId="329"/>
            <ac:inkMk id="91" creationId="{1CDFCA8C-20D7-4510-8BD5-1D0E3A4067CC}"/>
          </ac:inkMkLst>
        </pc:inkChg>
        <pc:inkChg chg="mod">
          <ac:chgData name="Daniel Schwarz" userId="5bb35bb8-905a-4742-88d9-33d9089732e7" providerId="ADAL" clId="{B2570963-B9CB-47AD-A9FB-82DE2532D6AD}" dt="2020-11-15T11:09:20.839" v="681"/>
          <ac:inkMkLst>
            <pc:docMk/>
            <pc:sldMk cId="355301462" sldId="329"/>
            <ac:inkMk id="92" creationId="{AA3CDAAA-E2A4-4343-8E78-FE73DADD3B56}"/>
          </ac:inkMkLst>
        </pc:inkChg>
        <pc:inkChg chg="mod">
          <ac:chgData name="Daniel Schwarz" userId="5bb35bb8-905a-4742-88d9-33d9089732e7" providerId="ADAL" clId="{B2570963-B9CB-47AD-A9FB-82DE2532D6AD}" dt="2020-11-15T11:09:20.839" v="681"/>
          <ac:inkMkLst>
            <pc:docMk/>
            <pc:sldMk cId="355301462" sldId="329"/>
            <ac:inkMk id="93" creationId="{33C8BF98-C97A-4CA1-AAF0-FDF37B03B962}"/>
          </ac:inkMkLst>
        </pc:inkChg>
        <pc:inkChg chg="mod">
          <ac:chgData name="Daniel Schwarz" userId="5bb35bb8-905a-4742-88d9-33d9089732e7" providerId="ADAL" clId="{B2570963-B9CB-47AD-A9FB-82DE2532D6AD}" dt="2020-11-15T11:09:20.839" v="681"/>
          <ac:inkMkLst>
            <pc:docMk/>
            <pc:sldMk cId="355301462" sldId="329"/>
            <ac:inkMk id="94" creationId="{53670E3F-26A8-442E-B41F-68635E64E3DB}"/>
          </ac:inkMkLst>
        </pc:inkChg>
        <pc:inkChg chg="mod">
          <ac:chgData name="Daniel Schwarz" userId="5bb35bb8-905a-4742-88d9-33d9089732e7" providerId="ADAL" clId="{B2570963-B9CB-47AD-A9FB-82DE2532D6AD}" dt="2020-11-15T11:09:20.839" v="681"/>
          <ac:inkMkLst>
            <pc:docMk/>
            <pc:sldMk cId="355301462" sldId="329"/>
            <ac:inkMk id="95" creationId="{3EF7031B-2DEF-4E89-83B0-E47E8819D19B}"/>
          </ac:inkMkLst>
        </pc:inkChg>
        <pc:inkChg chg="mod">
          <ac:chgData name="Daniel Schwarz" userId="5bb35bb8-905a-4742-88d9-33d9089732e7" providerId="ADAL" clId="{B2570963-B9CB-47AD-A9FB-82DE2532D6AD}" dt="2020-11-15T11:09:20.839" v="681"/>
          <ac:inkMkLst>
            <pc:docMk/>
            <pc:sldMk cId="355301462" sldId="329"/>
            <ac:inkMk id="96" creationId="{F5AAA13B-8891-4507-92F5-15247D3EB000}"/>
          </ac:inkMkLst>
        </pc:inkChg>
        <pc:inkChg chg="mod">
          <ac:chgData name="Daniel Schwarz" userId="5bb35bb8-905a-4742-88d9-33d9089732e7" providerId="ADAL" clId="{B2570963-B9CB-47AD-A9FB-82DE2532D6AD}" dt="2020-11-15T11:09:20.839" v="681"/>
          <ac:inkMkLst>
            <pc:docMk/>
            <pc:sldMk cId="355301462" sldId="329"/>
            <ac:inkMk id="97" creationId="{7D560292-309E-4D0A-AFDC-764C31106F87}"/>
          </ac:inkMkLst>
        </pc:inkChg>
        <pc:inkChg chg="mod">
          <ac:chgData name="Daniel Schwarz" userId="5bb35bb8-905a-4742-88d9-33d9089732e7" providerId="ADAL" clId="{B2570963-B9CB-47AD-A9FB-82DE2532D6AD}" dt="2020-11-15T11:09:20.839" v="681"/>
          <ac:inkMkLst>
            <pc:docMk/>
            <pc:sldMk cId="355301462" sldId="329"/>
            <ac:inkMk id="98" creationId="{3DB47F5F-36C5-433C-A6B7-4D6F6FC854D2}"/>
          </ac:inkMkLst>
        </pc:inkChg>
        <pc:inkChg chg="mod">
          <ac:chgData name="Daniel Schwarz" userId="5bb35bb8-905a-4742-88d9-33d9089732e7" providerId="ADAL" clId="{B2570963-B9CB-47AD-A9FB-82DE2532D6AD}" dt="2020-11-15T11:09:20.839" v="681"/>
          <ac:inkMkLst>
            <pc:docMk/>
            <pc:sldMk cId="355301462" sldId="329"/>
            <ac:inkMk id="99" creationId="{69F7EDF4-BF1B-4480-9CD9-7861C231CD82}"/>
          </ac:inkMkLst>
        </pc:inkChg>
        <pc:inkChg chg="mod">
          <ac:chgData name="Daniel Schwarz" userId="5bb35bb8-905a-4742-88d9-33d9089732e7" providerId="ADAL" clId="{B2570963-B9CB-47AD-A9FB-82DE2532D6AD}" dt="2020-11-15T11:09:20.839" v="681"/>
          <ac:inkMkLst>
            <pc:docMk/>
            <pc:sldMk cId="355301462" sldId="329"/>
            <ac:inkMk id="100" creationId="{02E8D2E7-AE6B-4ECB-ACC4-B3EB09C494BD}"/>
          </ac:inkMkLst>
        </pc:inkChg>
        <pc:inkChg chg="mod">
          <ac:chgData name="Daniel Schwarz" userId="5bb35bb8-905a-4742-88d9-33d9089732e7" providerId="ADAL" clId="{B2570963-B9CB-47AD-A9FB-82DE2532D6AD}" dt="2020-11-15T11:09:20.839" v="681"/>
          <ac:inkMkLst>
            <pc:docMk/>
            <pc:sldMk cId="355301462" sldId="329"/>
            <ac:inkMk id="101" creationId="{34FA7DEA-8808-4E85-B197-87938AD879DC}"/>
          </ac:inkMkLst>
        </pc:inkChg>
      </pc:sldChg>
      <pc:sldChg chg="del">
        <pc:chgData name="Daniel Schwarz" userId="5bb35bb8-905a-4742-88d9-33d9089732e7" providerId="ADAL" clId="{B2570963-B9CB-47AD-A9FB-82DE2532D6AD}" dt="2020-11-18T21:36:41.222" v="4754" actId="47"/>
        <pc:sldMkLst>
          <pc:docMk/>
          <pc:sldMk cId="2101057785" sldId="331"/>
        </pc:sldMkLst>
      </pc:sldChg>
      <pc:sldChg chg="addSp delSp modSp mod">
        <pc:chgData name="Daniel Schwarz" userId="5bb35bb8-905a-4742-88d9-33d9089732e7" providerId="ADAL" clId="{B2570963-B9CB-47AD-A9FB-82DE2532D6AD}" dt="2020-11-18T21:38:20.315" v="4755" actId="478"/>
        <pc:sldMkLst>
          <pc:docMk/>
          <pc:sldMk cId="2908151649" sldId="332"/>
        </pc:sldMkLst>
        <pc:spChg chg="del">
          <ac:chgData name="Daniel Schwarz" userId="5bb35bb8-905a-4742-88d9-33d9089732e7" providerId="ADAL" clId="{B2570963-B9CB-47AD-A9FB-82DE2532D6AD}" dt="2020-11-18T21:38:20.315" v="4755" actId="478"/>
          <ac:spMkLst>
            <pc:docMk/>
            <pc:sldMk cId="2908151649" sldId="332"/>
            <ac:spMk id="29" creationId="{4EE59C2C-56E3-49F0-9B1E-8DAFB080B2E5}"/>
          </ac:spMkLst>
        </pc:spChg>
        <pc:spChg chg="mod">
          <ac:chgData name="Daniel Schwarz" userId="5bb35bb8-905a-4742-88d9-33d9089732e7" providerId="ADAL" clId="{B2570963-B9CB-47AD-A9FB-82DE2532D6AD}" dt="2020-11-15T11:32:58.732" v="804" actId="20577"/>
          <ac:spMkLst>
            <pc:docMk/>
            <pc:sldMk cId="2908151649" sldId="332"/>
            <ac:spMk id="71" creationId="{D2FD5C08-158B-4BFD-A101-CDF7EDC8193B}"/>
          </ac:spMkLst>
        </pc:spChg>
        <pc:grpChg chg="del">
          <ac:chgData name="Daniel Schwarz" userId="5bb35bb8-905a-4742-88d9-33d9089732e7" providerId="ADAL" clId="{B2570963-B9CB-47AD-A9FB-82DE2532D6AD}" dt="2020-11-15T11:02:38.309" v="508" actId="478"/>
          <ac:grpSpMkLst>
            <pc:docMk/>
            <pc:sldMk cId="2908151649" sldId="332"/>
            <ac:grpSpMk id="13" creationId="{02EFBEDF-D6C3-4EE8-808D-013421492292}"/>
          </ac:grpSpMkLst>
        </pc:grpChg>
        <pc:grpChg chg="add mod">
          <ac:chgData name="Daniel Schwarz" userId="5bb35bb8-905a-4742-88d9-33d9089732e7" providerId="ADAL" clId="{B2570963-B9CB-47AD-A9FB-82DE2532D6AD}" dt="2020-11-15T11:02:38.983" v="509"/>
          <ac:grpSpMkLst>
            <pc:docMk/>
            <pc:sldMk cId="2908151649" sldId="332"/>
            <ac:grpSpMk id="30" creationId="{DBE9F9D1-5341-4662-8835-69D720B3F424}"/>
          </ac:grpSpMkLst>
        </pc:grpChg>
        <pc:grpChg chg="mod">
          <ac:chgData name="Daniel Schwarz" userId="5bb35bb8-905a-4742-88d9-33d9089732e7" providerId="ADAL" clId="{B2570963-B9CB-47AD-A9FB-82DE2532D6AD}" dt="2020-11-15T11:02:38.983" v="509"/>
          <ac:grpSpMkLst>
            <pc:docMk/>
            <pc:sldMk cId="2908151649" sldId="332"/>
            <ac:grpSpMk id="31" creationId="{8D58AA35-0048-4EB2-A389-339A6C691DF8}"/>
          </ac:grpSpMkLst>
        </pc:grpChg>
        <pc:grpChg chg="mod">
          <ac:chgData name="Daniel Schwarz" userId="5bb35bb8-905a-4742-88d9-33d9089732e7" providerId="ADAL" clId="{B2570963-B9CB-47AD-A9FB-82DE2532D6AD}" dt="2020-11-15T11:02:38.983" v="509"/>
          <ac:grpSpMkLst>
            <pc:docMk/>
            <pc:sldMk cId="2908151649" sldId="332"/>
            <ac:grpSpMk id="32" creationId="{F14A63E8-3D90-425B-BAA3-C1F0AF1A3055}"/>
          </ac:grpSpMkLst>
        </pc:grpChg>
        <pc:grpChg chg="mod">
          <ac:chgData name="Daniel Schwarz" userId="5bb35bb8-905a-4742-88d9-33d9089732e7" providerId="ADAL" clId="{B2570963-B9CB-47AD-A9FB-82DE2532D6AD}" dt="2020-11-15T11:02:38.983" v="509"/>
          <ac:grpSpMkLst>
            <pc:docMk/>
            <pc:sldMk cId="2908151649" sldId="332"/>
            <ac:grpSpMk id="36" creationId="{FB6A3F11-A43C-4EBE-806D-EAE051E99E2A}"/>
          </ac:grpSpMkLst>
        </pc:grpChg>
        <pc:grpChg chg="mod">
          <ac:chgData name="Daniel Schwarz" userId="5bb35bb8-905a-4742-88d9-33d9089732e7" providerId="ADAL" clId="{B2570963-B9CB-47AD-A9FB-82DE2532D6AD}" dt="2020-11-15T11:02:38.983" v="509"/>
          <ac:grpSpMkLst>
            <pc:docMk/>
            <pc:sldMk cId="2908151649" sldId="332"/>
            <ac:grpSpMk id="37" creationId="{75762E57-21AD-42E8-ADD5-F94F2DA3C210}"/>
          </ac:grpSpMkLst>
        </pc:grpChg>
        <pc:grpChg chg="mod">
          <ac:chgData name="Daniel Schwarz" userId="5bb35bb8-905a-4742-88d9-33d9089732e7" providerId="ADAL" clId="{B2570963-B9CB-47AD-A9FB-82DE2532D6AD}" dt="2020-11-15T11:02:38.983" v="509"/>
          <ac:grpSpMkLst>
            <pc:docMk/>
            <pc:sldMk cId="2908151649" sldId="332"/>
            <ac:grpSpMk id="40" creationId="{4AD3DFC0-7BE8-4731-88F9-9D3B1A6E2B08}"/>
          </ac:grpSpMkLst>
        </pc:grpChg>
        <pc:grpChg chg="add mod">
          <ac:chgData name="Daniel Schwarz" userId="5bb35bb8-905a-4742-88d9-33d9089732e7" providerId="ADAL" clId="{B2570963-B9CB-47AD-A9FB-82DE2532D6AD}" dt="2020-11-15T11:02:38.983" v="509"/>
          <ac:grpSpMkLst>
            <pc:docMk/>
            <pc:sldMk cId="2908151649" sldId="332"/>
            <ac:grpSpMk id="59" creationId="{90108417-3870-46EC-8E9B-4586D43DFB85}"/>
          </ac:grpSpMkLst>
        </pc:grpChg>
        <pc:grpChg chg="mod">
          <ac:chgData name="Daniel Schwarz" userId="5bb35bb8-905a-4742-88d9-33d9089732e7" providerId="ADAL" clId="{B2570963-B9CB-47AD-A9FB-82DE2532D6AD}" dt="2020-11-15T11:02:38.983" v="509"/>
          <ac:grpSpMkLst>
            <pc:docMk/>
            <pc:sldMk cId="2908151649" sldId="332"/>
            <ac:grpSpMk id="63" creationId="{E487EC68-CC91-44B9-B406-E9BDB64A92E7}"/>
          </ac:grpSpMkLst>
        </pc:grpChg>
        <pc:picChg chg="del">
          <ac:chgData name="Daniel Schwarz" userId="5bb35bb8-905a-4742-88d9-33d9089732e7" providerId="ADAL" clId="{B2570963-B9CB-47AD-A9FB-82DE2532D6AD}" dt="2020-11-15T11:02:36.032" v="507" actId="478"/>
          <ac:picMkLst>
            <pc:docMk/>
            <pc:sldMk cId="2908151649" sldId="332"/>
            <ac:picMk id="3" creationId="{0DBD30BE-A95C-4843-BBDC-EB445E31FC77}"/>
          </ac:picMkLst>
        </pc:picChg>
        <pc:inkChg chg="del">
          <ac:chgData name="Daniel Schwarz" userId="5bb35bb8-905a-4742-88d9-33d9089732e7" providerId="ADAL" clId="{B2570963-B9CB-47AD-A9FB-82DE2532D6AD}" dt="2020-11-15T11:02:38.309" v="508" actId="478"/>
          <ac:inkMkLst>
            <pc:docMk/>
            <pc:sldMk cId="2908151649" sldId="332"/>
            <ac:inkMk id="4" creationId="{D1004F7B-A808-49AC-887F-BDA3A4863A41}"/>
          </ac:inkMkLst>
        </pc:inkChg>
        <pc:inkChg chg="del">
          <ac:chgData name="Daniel Schwarz" userId="5bb35bb8-905a-4742-88d9-33d9089732e7" providerId="ADAL" clId="{B2570963-B9CB-47AD-A9FB-82DE2532D6AD}" dt="2020-11-15T11:02:38.309" v="508" actId="478"/>
          <ac:inkMkLst>
            <pc:docMk/>
            <pc:sldMk cId="2908151649" sldId="332"/>
            <ac:inkMk id="5" creationId="{42F250E4-95AA-4335-8904-FB2C9CD2F34D}"/>
          </ac:inkMkLst>
        </pc:inkChg>
        <pc:inkChg chg="del">
          <ac:chgData name="Daniel Schwarz" userId="5bb35bb8-905a-4742-88d9-33d9089732e7" providerId="ADAL" clId="{B2570963-B9CB-47AD-A9FB-82DE2532D6AD}" dt="2020-11-15T11:02:38.309" v="508" actId="478"/>
          <ac:inkMkLst>
            <pc:docMk/>
            <pc:sldMk cId="2908151649" sldId="332"/>
            <ac:inkMk id="6" creationId="{57353EB6-2ABE-4D88-A426-54BEE0643DA7}"/>
          </ac:inkMkLst>
        </pc:inkChg>
        <pc:inkChg chg="mod">
          <ac:chgData name="Daniel Schwarz" userId="5bb35bb8-905a-4742-88d9-33d9089732e7" providerId="ADAL" clId="{B2570963-B9CB-47AD-A9FB-82DE2532D6AD}" dt="2020-11-15T11:02:38.983" v="509"/>
          <ac:inkMkLst>
            <pc:docMk/>
            <pc:sldMk cId="2908151649" sldId="332"/>
            <ac:inkMk id="33" creationId="{BB530CC5-C8E9-4354-AFF0-F0CA152E6B88}"/>
          </ac:inkMkLst>
        </pc:inkChg>
        <pc:inkChg chg="mod">
          <ac:chgData name="Daniel Schwarz" userId="5bb35bb8-905a-4742-88d9-33d9089732e7" providerId="ADAL" clId="{B2570963-B9CB-47AD-A9FB-82DE2532D6AD}" dt="2020-11-15T11:02:38.983" v="509"/>
          <ac:inkMkLst>
            <pc:docMk/>
            <pc:sldMk cId="2908151649" sldId="332"/>
            <ac:inkMk id="34" creationId="{C27205DE-8400-4CD8-9C06-000CC959C2C3}"/>
          </ac:inkMkLst>
        </pc:inkChg>
        <pc:inkChg chg="mod">
          <ac:chgData name="Daniel Schwarz" userId="5bb35bb8-905a-4742-88d9-33d9089732e7" providerId="ADAL" clId="{B2570963-B9CB-47AD-A9FB-82DE2532D6AD}" dt="2020-11-15T11:02:38.983" v="509"/>
          <ac:inkMkLst>
            <pc:docMk/>
            <pc:sldMk cId="2908151649" sldId="332"/>
            <ac:inkMk id="35" creationId="{12B48B34-9C68-4021-B6E1-67FC47BA7C34}"/>
          </ac:inkMkLst>
        </pc:inkChg>
        <pc:inkChg chg="mod">
          <ac:chgData name="Daniel Schwarz" userId="5bb35bb8-905a-4742-88d9-33d9089732e7" providerId="ADAL" clId="{B2570963-B9CB-47AD-A9FB-82DE2532D6AD}" dt="2020-11-15T11:02:38.983" v="509"/>
          <ac:inkMkLst>
            <pc:docMk/>
            <pc:sldMk cId="2908151649" sldId="332"/>
            <ac:inkMk id="38" creationId="{19968D68-9C2E-46B8-BA2A-7F3FB6B9C219}"/>
          </ac:inkMkLst>
        </pc:inkChg>
        <pc:inkChg chg="mod">
          <ac:chgData name="Daniel Schwarz" userId="5bb35bb8-905a-4742-88d9-33d9089732e7" providerId="ADAL" clId="{B2570963-B9CB-47AD-A9FB-82DE2532D6AD}" dt="2020-11-15T11:02:38.983" v="509"/>
          <ac:inkMkLst>
            <pc:docMk/>
            <pc:sldMk cId="2908151649" sldId="332"/>
            <ac:inkMk id="39" creationId="{9962ADD2-20F9-440B-8DBD-060C2CB93E18}"/>
          </ac:inkMkLst>
        </pc:inkChg>
        <pc:inkChg chg="mod">
          <ac:chgData name="Daniel Schwarz" userId="5bb35bb8-905a-4742-88d9-33d9089732e7" providerId="ADAL" clId="{B2570963-B9CB-47AD-A9FB-82DE2532D6AD}" dt="2020-11-15T11:02:38.983" v="509"/>
          <ac:inkMkLst>
            <pc:docMk/>
            <pc:sldMk cId="2908151649" sldId="332"/>
            <ac:inkMk id="41" creationId="{C360CDAB-BED6-4EC8-A0BB-19CFDC74261E}"/>
          </ac:inkMkLst>
        </pc:inkChg>
        <pc:inkChg chg="mod">
          <ac:chgData name="Daniel Schwarz" userId="5bb35bb8-905a-4742-88d9-33d9089732e7" providerId="ADAL" clId="{B2570963-B9CB-47AD-A9FB-82DE2532D6AD}" dt="2020-11-15T11:02:38.983" v="509"/>
          <ac:inkMkLst>
            <pc:docMk/>
            <pc:sldMk cId="2908151649" sldId="332"/>
            <ac:inkMk id="42" creationId="{69C59950-7D66-4FC7-BD9F-222C8DB3EFCA}"/>
          </ac:inkMkLst>
        </pc:inkChg>
        <pc:inkChg chg="mod">
          <ac:chgData name="Daniel Schwarz" userId="5bb35bb8-905a-4742-88d9-33d9089732e7" providerId="ADAL" clId="{B2570963-B9CB-47AD-A9FB-82DE2532D6AD}" dt="2020-11-15T11:02:38.983" v="509"/>
          <ac:inkMkLst>
            <pc:docMk/>
            <pc:sldMk cId="2908151649" sldId="332"/>
            <ac:inkMk id="43" creationId="{6E076931-4D67-4DEF-B48E-7AAF3E674385}"/>
          </ac:inkMkLst>
        </pc:inkChg>
        <pc:inkChg chg="mod">
          <ac:chgData name="Daniel Schwarz" userId="5bb35bb8-905a-4742-88d9-33d9089732e7" providerId="ADAL" clId="{B2570963-B9CB-47AD-A9FB-82DE2532D6AD}" dt="2020-11-15T11:02:38.983" v="509"/>
          <ac:inkMkLst>
            <pc:docMk/>
            <pc:sldMk cId="2908151649" sldId="332"/>
            <ac:inkMk id="44" creationId="{67C69D0B-AC8E-4470-84E7-FE00A7F2EB0A}"/>
          </ac:inkMkLst>
        </pc:inkChg>
        <pc:inkChg chg="mod">
          <ac:chgData name="Daniel Schwarz" userId="5bb35bb8-905a-4742-88d9-33d9089732e7" providerId="ADAL" clId="{B2570963-B9CB-47AD-A9FB-82DE2532D6AD}" dt="2020-11-15T11:02:38.983" v="509"/>
          <ac:inkMkLst>
            <pc:docMk/>
            <pc:sldMk cId="2908151649" sldId="332"/>
            <ac:inkMk id="45" creationId="{6C458765-89C8-406A-BD4B-696F13BB0064}"/>
          </ac:inkMkLst>
        </pc:inkChg>
        <pc:inkChg chg="mod">
          <ac:chgData name="Daniel Schwarz" userId="5bb35bb8-905a-4742-88d9-33d9089732e7" providerId="ADAL" clId="{B2570963-B9CB-47AD-A9FB-82DE2532D6AD}" dt="2020-11-15T11:02:38.983" v="509"/>
          <ac:inkMkLst>
            <pc:docMk/>
            <pc:sldMk cId="2908151649" sldId="332"/>
            <ac:inkMk id="46" creationId="{128A657D-8F8F-4F18-9AD9-AE468A25A43F}"/>
          </ac:inkMkLst>
        </pc:inkChg>
        <pc:inkChg chg="mod">
          <ac:chgData name="Daniel Schwarz" userId="5bb35bb8-905a-4742-88d9-33d9089732e7" providerId="ADAL" clId="{B2570963-B9CB-47AD-A9FB-82DE2532D6AD}" dt="2020-11-15T11:02:38.983" v="509"/>
          <ac:inkMkLst>
            <pc:docMk/>
            <pc:sldMk cId="2908151649" sldId="332"/>
            <ac:inkMk id="47" creationId="{C8A4FE0A-C94B-4CA4-B72F-CBB337178CA4}"/>
          </ac:inkMkLst>
        </pc:inkChg>
        <pc:inkChg chg="mod">
          <ac:chgData name="Daniel Schwarz" userId="5bb35bb8-905a-4742-88d9-33d9089732e7" providerId="ADAL" clId="{B2570963-B9CB-47AD-A9FB-82DE2532D6AD}" dt="2020-11-15T11:02:38.983" v="509"/>
          <ac:inkMkLst>
            <pc:docMk/>
            <pc:sldMk cId="2908151649" sldId="332"/>
            <ac:inkMk id="48" creationId="{89A8B125-93AD-4CED-AD4B-D873B35EE9A0}"/>
          </ac:inkMkLst>
        </pc:inkChg>
        <pc:inkChg chg="mod">
          <ac:chgData name="Daniel Schwarz" userId="5bb35bb8-905a-4742-88d9-33d9089732e7" providerId="ADAL" clId="{B2570963-B9CB-47AD-A9FB-82DE2532D6AD}" dt="2020-11-15T11:02:38.983" v="509"/>
          <ac:inkMkLst>
            <pc:docMk/>
            <pc:sldMk cId="2908151649" sldId="332"/>
            <ac:inkMk id="49" creationId="{C3A1FD24-8B5D-46FA-8B1D-69B9CC6DE6FC}"/>
          </ac:inkMkLst>
        </pc:inkChg>
        <pc:inkChg chg="mod">
          <ac:chgData name="Daniel Schwarz" userId="5bb35bb8-905a-4742-88d9-33d9089732e7" providerId="ADAL" clId="{B2570963-B9CB-47AD-A9FB-82DE2532D6AD}" dt="2020-11-15T11:02:38.983" v="509"/>
          <ac:inkMkLst>
            <pc:docMk/>
            <pc:sldMk cId="2908151649" sldId="332"/>
            <ac:inkMk id="50" creationId="{F66A21B2-C49C-44B6-8495-DE16301994A5}"/>
          </ac:inkMkLst>
        </pc:inkChg>
        <pc:inkChg chg="mod">
          <ac:chgData name="Daniel Schwarz" userId="5bb35bb8-905a-4742-88d9-33d9089732e7" providerId="ADAL" clId="{B2570963-B9CB-47AD-A9FB-82DE2532D6AD}" dt="2020-11-15T11:02:38.983" v="509"/>
          <ac:inkMkLst>
            <pc:docMk/>
            <pc:sldMk cId="2908151649" sldId="332"/>
            <ac:inkMk id="51" creationId="{F2C3D78A-1093-40BF-BD0C-BA9A1D5F1AEA}"/>
          </ac:inkMkLst>
        </pc:inkChg>
        <pc:inkChg chg="mod">
          <ac:chgData name="Daniel Schwarz" userId="5bb35bb8-905a-4742-88d9-33d9089732e7" providerId="ADAL" clId="{B2570963-B9CB-47AD-A9FB-82DE2532D6AD}" dt="2020-11-15T11:02:38.983" v="509"/>
          <ac:inkMkLst>
            <pc:docMk/>
            <pc:sldMk cId="2908151649" sldId="332"/>
            <ac:inkMk id="52" creationId="{8B987FB4-2941-4C27-B445-A62920DE96B2}"/>
          </ac:inkMkLst>
        </pc:inkChg>
        <pc:inkChg chg="mod">
          <ac:chgData name="Daniel Schwarz" userId="5bb35bb8-905a-4742-88d9-33d9089732e7" providerId="ADAL" clId="{B2570963-B9CB-47AD-A9FB-82DE2532D6AD}" dt="2020-11-15T11:02:38.983" v="509"/>
          <ac:inkMkLst>
            <pc:docMk/>
            <pc:sldMk cId="2908151649" sldId="332"/>
            <ac:inkMk id="53" creationId="{965CEBD7-A503-4E3F-9DA6-E16C3FC1D360}"/>
          </ac:inkMkLst>
        </pc:inkChg>
        <pc:inkChg chg="mod">
          <ac:chgData name="Daniel Schwarz" userId="5bb35bb8-905a-4742-88d9-33d9089732e7" providerId="ADAL" clId="{B2570963-B9CB-47AD-A9FB-82DE2532D6AD}" dt="2020-11-15T11:02:38.983" v="509"/>
          <ac:inkMkLst>
            <pc:docMk/>
            <pc:sldMk cId="2908151649" sldId="332"/>
            <ac:inkMk id="54" creationId="{5E7E3BF3-71AB-4C6E-A0A1-6DF4EFE7403F}"/>
          </ac:inkMkLst>
        </pc:inkChg>
        <pc:inkChg chg="mod">
          <ac:chgData name="Daniel Schwarz" userId="5bb35bb8-905a-4742-88d9-33d9089732e7" providerId="ADAL" clId="{B2570963-B9CB-47AD-A9FB-82DE2532D6AD}" dt="2020-11-15T11:02:38.983" v="509"/>
          <ac:inkMkLst>
            <pc:docMk/>
            <pc:sldMk cId="2908151649" sldId="332"/>
            <ac:inkMk id="55" creationId="{53712A55-AB76-4979-86C0-ACFA9EBB2313}"/>
          </ac:inkMkLst>
        </pc:inkChg>
        <pc:inkChg chg="mod">
          <ac:chgData name="Daniel Schwarz" userId="5bb35bb8-905a-4742-88d9-33d9089732e7" providerId="ADAL" clId="{B2570963-B9CB-47AD-A9FB-82DE2532D6AD}" dt="2020-11-15T11:02:38.983" v="509"/>
          <ac:inkMkLst>
            <pc:docMk/>
            <pc:sldMk cId="2908151649" sldId="332"/>
            <ac:inkMk id="56" creationId="{A69BE445-7E54-41EF-A9CE-63542574EDC9}"/>
          </ac:inkMkLst>
        </pc:inkChg>
        <pc:inkChg chg="mod">
          <ac:chgData name="Daniel Schwarz" userId="5bb35bb8-905a-4742-88d9-33d9089732e7" providerId="ADAL" clId="{B2570963-B9CB-47AD-A9FB-82DE2532D6AD}" dt="2020-11-15T11:02:38.983" v="509"/>
          <ac:inkMkLst>
            <pc:docMk/>
            <pc:sldMk cId="2908151649" sldId="332"/>
            <ac:inkMk id="57" creationId="{E7657355-FA51-4376-B068-718C367A6F8F}"/>
          </ac:inkMkLst>
        </pc:inkChg>
        <pc:inkChg chg="mod">
          <ac:chgData name="Daniel Schwarz" userId="5bb35bb8-905a-4742-88d9-33d9089732e7" providerId="ADAL" clId="{B2570963-B9CB-47AD-A9FB-82DE2532D6AD}" dt="2020-11-15T11:02:38.983" v="509"/>
          <ac:inkMkLst>
            <pc:docMk/>
            <pc:sldMk cId="2908151649" sldId="332"/>
            <ac:inkMk id="58" creationId="{6E2FA69F-B592-46D4-BEBA-844619D05ED9}"/>
          </ac:inkMkLst>
        </pc:inkChg>
        <pc:inkChg chg="mod">
          <ac:chgData name="Daniel Schwarz" userId="5bb35bb8-905a-4742-88d9-33d9089732e7" providerId="ADAL" clId="{B2570963-B9CB-47AD-A9FB-82DE2532D6AD}" dt="2020-11-15T11:02:38.983" v="509"/>
          <ac:inkMkLst>
            <pc:docMk/>
            <pc:sldMk cId="2908151649" sldId="332"/>
            <ac:inkMk id="60" creationId="{EE334A39-0687-4A92-9828-FC0C1A4C00E5}"/>
          </ac:inkMkLst>
        </pc:inkChg>
        <pc:inkChg chg="mod">
          <ac:chgData name="Daniel Schwarz" userId="5bb35bb8-905a-4742-88d9-33d9089732e7" providerId="ADAL" clId="{B2570963-B9CB-47AD-A9FB-82DE2532D6AD}" dt="2020-11-15T11:02:38.983" v="509"/>
          <ac:inkMkLst>
            <pc:docMk/>
            <pc:sldMk cId="2908151649" sldId="332"/>
            <ac:inkMk id="61" creationId="{B87850D1-D126-4A79-A6F7-041CC890A0E6}"/>
          </ac:inkMkLst>
        </pc:inkChg>
        <pc:inkChg chg="mod">
          <ac:chgData name="Daniel Schwarz" userId="5bb35bb8-905a-4742-88d9-33d9089732e7" providerId="ADAL" clId="{B2570963-B9CB-47AD-A9FB-82DE2532D6AD}" dt="2020-11-15T11:02:38.983" v="509"/>
          <ac:inkMkLst>
            <pc:docMk/>
            <pc:sldMk cId="2908151649" sldId="332"/>
            <ac:inkMk id="62" creationId="{B4C6CC57-D11A-4B3E-AF89-2DAA173DD38A}"/>
          </ac:inkMkLst>
        </pc:inkChg>
        <pc:inkChg chg="mod">
          <ac:chgData name="Daniel Schwarz" userId="5bb35bb8-905a-4742-88d9-33d9089732e7" providerId="ADAL" clId="{B2570963-B9CB-47AD-A9FB-82DE2532D6AD}" dt="2020-11-15T11:02:38.983" v="509"/>
          <ac:inkMkLst>
            <pc:docMk/>
            <pc:sldMk cId="2908151649" sldId="332"/>
            <ac:inkMk id="64" creationId="{91A46C0C-3614-4D17-A1C6-4AB2BD2C9B5B}"/>
          </ac:inkMkLst>
        </pc:inkChg>
        <pc:inkChg chg="mod">
          <ac:chgData name="Daniel Schwarz" userId="5bb35bb8-905a-4742-88d9-33d9089732e7" providerId="ADAL" clId="{B2570963-B9CB-47AD-A9FB-82DE2532D6AD}" dt="2020-11-15T11:02:38.983" v="509"/>
          <ac:inkMkLst>
            <pc:docMk/>
            <pc:sldMk cId="2908151649" sldId="332"/>
            <ac:inkMk id="65" creationId="{BCB95351-4B13-49AC-952C-25BCE46BC501}"/>
          </ac:inkMkLst>
        </pc:inkChg>
        <pc:inkChg chg="mod">
          <ac:chgData name="Daniel Schwarz" userId="5bb35bb8-905a-4742-88d9-33d9089732e7" providerId="ADAL" clId="{B2570963-B9CB-47AD-A9FB-82DE2532D6AD}" dt="2020-11-15T11:02:38.983" v="509"/>
          <ac:inkMkLst>
            <pc:docMk/>
            <pc:sldMk cId="2908151649" sldId="332"/>
            <ac:inkMk id="66" creationId="{43692AEE-8ABF-4BDC-BBFC-367E41235FB8}"/>
          </ac:inkMkLst>
        </pc:inkChg>
        <pc:inkChg chg="mod">
          <ac:chgData name="Daniel Schwarz" userId="5bb35bb8-905a-4742-88d9-33d9089732e7" providerId="ADAL" clId="{B2570963-B9CB-47AD-A9FB-82DE2532D6AD}" dt="2020-11-15T11:02:38.983" v="509"/>
          <ac:inkMkLst>
            <pc:docMk/>
            <pc:sldMk cId="2908151649" sldId="332"/>
            <ac:inkMk id="67" creationId="{F256E9D5-28F9-4E98-8DCE-FF27D8D085C2}"/>
          </ac:inkMkLst>
        </pc:inkChg>
        <pc:inkChg chg="mod">
          <ac:chgData name="Daniel Schwarz" userId="5bb35bb8-905a-4742-88d9-33d9089732e7" providerId="ADAL" clId="{B2570963-B9CB-47AD-A9FB-82DE2532D6AD}" dt="2020-11-15T11:02:38.983" v="509"/>
          <ac:inkMkLst>
            <pc:docMk/>
            <pc:sldMk cId="2908151649" sldId="332"/>
            <ac:inkMk id="68" creationId="{E7CF523B-52AB-4F9A-A999-D9E95EFE2AA4}"/>
          </ac:inkMkLst>
        </pc:inkChg>
        <pc:inkChg chg="mod">
          <ac:chgData name="Daniel Schwarz" userId="5bb35bb8-905a-4742-88d9-33d9089732e7" providerId="ADAL" clId="{B2570963-B9CB-47AD-A9FB-82DE2532D6AD}" dt="2020-11-15T11:02:38.983" v="509"/>
          <ac:inkMkLst>
            <pc:docMk/>
            <pc:sldMk cId="2908151649" sldId="332"/>
            <ac:inkMk id="69" creationId="{7321D096-1828-4F2D-A503-E4DB408C4693}"/>
          </ac:inkMkLst>
        </pc:inkChg>
        <pc:inkChg chg="mod">
          <ac:chgData name="Daniel Schwarz" userId="5bb35bb8-905a-4742-88d9-33d9089732e7" providerId="ADAL" clId="{B2570963-B9CB-47AD-A9FB-82DE2532D6AD}" dt="2020-11-15T11:02:38.983" v="509"/>
          <ac:inkMkLst>
            <pc:docMk/>
            <pc:sldMk cId="2908151649" sldId="332"/>
            <ac:inkMk id="70" creationId="{F10A4A2B-1F38-4F99-BC44-F649037B2F46}"/>
          </ac:inkMkLst>
        </pc:inkChg>
        <pc:inkChg chg="mod">
          <ac:chgData name="Daniel Schwarz" userId="5bb35bb8-905a-4742-88d9-33d9089732e7" providerId="ADAL" clId="{B2570963-B9CB-47AD-A9FB-82DE2532D6AD}" dt="2020-11-15T11:02:38.983" v="509"/>
          <ac:inkMkLst>
            <pc:docMk/>
            <pc:sldMk cId="2908151649" sldId="332"/>
            <ac:inkMk id="72" creationId="{A054D773-0932-4AAA-9C76-AC9F15A2EBD4}"/>
          </ac:inkMkLst>
        </pc:inkChg>
        <pc:inkChg chg="mod">
          <ac:chgData name="Daniel Schwarz" userId="5bb35bb8-905a-4742-88d9-33d9089732e7" providerId="ADAL" clId="{B2570963-B9CB-47AD-A9FB-82DE2532D6AD}" dt="2020-11-15T11:02:38.983" v="509"/>
          <ac:inkMkLst>
            <pc:docMk/>
            <pc:sldMk cId="2908151649" sldId="332"/>
            <ac:inkMk id="73" creationId="{253EC3E5-50A6-4006-84BA-565D531718C6}"/>
          </ac:inkMkLst>
        </pc:inkChg>
        <pc:inkChg chg="mod">
          <ac:chgData name="Daniel Schwarz" userId="5bb35bb8-905a-4742-88d9-33d9089732e7" providerId="ADAL" clId="{B2570963-B9CB-47AD-A9FB-82DE2532D6AD}" dt="2020-11-15T11:02:38.983" v="509"/>
          <ac:inkMkLst>
            <pc:docMk/>
            <pc:sldMk cId="2908151649" sldId="332"/>
            <ac:inkMk id="74" creationId="{12DBF4C0-2148-4AF6-83F8-0D4EAD93B50B}"/>
          </ac:inkMkLst>
        </pc:inkChg>
        <pc:inkChg chg="mod">
          <ac:chgData name="Daniel Schwarz" userId="5bb35bb8-905a-4742-88d9-33d9089732e7" providerId="ADAL" clId="{B2570963-B9CB-47AD-A9FB-82DE2532D6AD}" dt="2020-11-15T11:02:38.983" v="509"/>
          <ac:inkMkLst>
            <pc:docMk/>
            <pc:sldMk cId="2908151649" sldId="332"/>
            <ac:inkMk id="75" creationId="{C31BC1AC-0941-4CCD-BC99-EDF47142A455}"/>
          </ac:inkMkLst>
        </pc:inkChg>
      </pc:sldChg>
      <pc:sldChg chg="addSp delSp modSp new mod modClrScheme modAnim chgLayout">
        <pc:chgData name="Daniel Schwarz" userId="5bb35bb8-905a-4742-88d9-33d9089732e7" providerId="ADAL" clId="{B2570963-B9CB-47AD-A9FB-82DE2532D6AD}" dt="2020-11-19T23:00:10.816" v="6461"/>
        <pc:sldMkLst>
          <pc:docMk/>
          <pc:sldMk cId="3945651288" sldId="333"/>
        </pc:sldMkLst>
        <pc:spChg chg="add mod">
          <ac:chgData name="Daniel Schwarz" userId="5bb35bb8-905a-4742-88d9-33d9089732e7" providerId="ADAL" clId="{B2570963-B9CB-47AD-A9FB-82DE2532D6AD}" dt="2020-11-15T15:29:28.819" v="4126" actId="20577"/>
          <ac:spMkLst>
            <pc:docMk/>
            <pc:sldMk cId="3945651288" sldId="333"/>
            <ac:spMk id="2" creationId="{55F4FD50-2FF8-42BB-9CB2-BB2612163C2B}"/>
          </ac:spMkLst>
        </pc:spChg>
        <pc:spChg chg="add mod">
          <ac:chgData name="Daniel Schwarz" userId="5bb35bb8-905a-4742-88d9-33d9089732e7" providerId="ADAL" clId="{B2570963-B9CB-47AD-A9FB-82DE2532D6AD}" dt="2020-11-15T15:30:01.522" v="4209" actId="20577"/>
          <ac:spMkLst>
            <pc:docMk/>
            <pc:sldMk cId="3945651288" sldId="333"/>
            <ac:spMk id="3" creationId="{33D1F37F-1471-4291-BE46-E9C2BDE4FD53}"/>
          </ac:spMkLst>
        </pc:spChg>
        <pc:picChg chg="add del">
          <ac:chgData name="Daniel Schwarz" userId="5bb35bb8-905a-4742-88d9-33d9089732e7" providerId="ADAL" clId="{B2570963-B9CB-47AD-A9FB-82DE2532D6AD}" dt="2020-11-10T19:54:51.594" v="457"/>
          <ac:picMkLst>
            <pc:docMk/>
            <pc:sldMk cId="3945651288" sldId="333"/>
            <ac:picMk id="4" creationId="{93C6BA7A-8D10-454E-AAF4-21BF44483D25}"/>
          </ac:picMkLst>
        </pc:picChg>
      </pc:sldChg>
      <pc:sldChg chg="addSp delSp modSp new del mod modClrScheme chgLayout">
        <pc:chgData name="Daniel Schwarz" userId="5bb35bb8-905a-4742-88d9-33d9089732e7" providerId="ADAL" clId="{B2570963-B9CB-47AD-A9FB-82DE2532D6AD}" dt="2020-11-18T12:09:07.515" v="4570" actId="2696"/>
        <pc:sldMkLst>
          <pc:docMk/>
          <pc:sldMk cId="224767965" sldId="334"/>
        </pc:sldMkLst>
        <pc:spChg chg="del">
          <ac:chgData name="Daniel Schwarz" userId="5bb35bb8-905a-4742-88d9-33d9089732e7" providerId="ADAL" clId="{B2570963-B9CB-47AD-A9FB-82DE2532D6AD}" dt="2020-11-10T19:54:57.555" v="459" actId="700"/>
          <ac:spMkLst>
            <pc:docMk/>
            <pc:sldMk cId="224767965" sldId="334"/>
            <ac:spMk id="2" creationId="{CD014CF8-A915-48E6-8854-1DACDD93CEC6}"/>
          </ac:spMkLst>
        </pc:spChg>
        <pc:spChg chg="del">
          <ac:chgData name="Daniel Schwarz" userId="5bb35bb8-905a-4742-88d9-33d9089732e7" providerId="ADAL" clId="{B2570963-B9CB-47AD-A9FB-82DE2532D6AD}" dt="2020-11-10T19:54:57.555" v="459" actId="700"/>
          <ac:spMkLst>
            <pc:docMk/>
            <pc:sldMk cId="224767965" sldId="334"/>
            <ac:spMk id="3" creationId="{A1AB42A4-CD15-4C49-81D1-ACED9861A4E5}"/>
          </ac:spMkLst>
        </pc:spChg>
        <pc:spChg chg="add mod">
          <ac:chgData name="Daniel Schwarz" userId="5bb35bb8-905a-4742-88d9-33d9089732e7" providerId="ADAL" clId="{B2570963-B9CB-47AD-A9FB-82DE2532D6AD}" dt="2020-11-10T19:56:18.498" v="465" actId="1076"/>
          <ac:spMkLst>
            <pc:docMk/>
            <pc:sldMk cId="224767965" sldId="334"/>
            <ac:spMk id="6" creationId="{24DA44AA-3EE1-4882-8A76-C0E05CBEACE7}"/>
          </ac:spMkLst>
        </pc:spChg>
        <pc:picChg chg="add mod">
          <ac:chgData name="Daniel Schwarz" userId="5bb35bb8-905a-4742-88d9-33d9089732e7" providerId="ADAL" clId="{B2570963-B9CB-47AD-A9FB-82DE2532D6AD}" dt="2020-11-10T19:55:48.938" v="462" actId="1076"/>
          <ac:picMkLst>
            <pc:docMk/>
            <pc:sldMk cId="224767965" sldId="334"/>
            <ac:picMk id="4" creationId="{596999C6-5CA1-4E55-9912-330EFF4344A6}"/>
          </ac:picMkLst>
        </pc:picChg>
      </pc:sldChg>
      <pc:sldChg chg="add">
        <pc:chgData name="Daniel Schwarz" userId="5bb35bb8-905a-4742-88d9-33d9089732e7" providerId="ADAL" clId="{B2570963-B9CB-47AD-A9FB-82DE2532D6AD}" dt="2020-11-18T21:47:47.403" v="4810"/>
        <pc:sldMkLst>
          <pc:docMk/>
          <pc:sldMk cId="3422887687" sldId="334"/>
        </pc:sldMkLst>
      </pc:sldChg>
      <pc:sldChg chg="add del">
        <pc:chgData name="Daniel Schwarz" userId="5bb35bb8-905a-4742-88d9-33d9089732e7" providerId="ADAL" clId="{B2570963-B9CB-47AD-A9FB-82DE2532D6AD}" dt="2020-11-18T21:47:44.383" v="4809" actId="2696"/>
        <pc:sldMkLst>
          <pc:docMk/>
          <pc:sldMk cId="3898326020" sldId="334"/>
        </pc:sldMkLst>
      </pc:sldChg>
      <pc:sldChg chg="modSp add mod">
        <pc:chgData name="Daniel Schwarz" userId="5bb35bb8-905a-4742-88d9-33d9089732e7" providerId="ADAL" clId="{B2570963-B9CB-47AD-A9FB-82DE2532D6AD}" dt="2020-11-15T10:59:42.242" v="473"/>
        <pc:sldMkLst>
          <pc:docMk/>
          <pc:sldMk cId="3230129895" sldId="335"/>
        </pc:sldMkLst>
        <pc:spChg chg="mod">
          <ac:chgData name="Daniel Schwarz" userId="5bb35bb8-905a-4742-88d9-33d9089732e7" providerId="ADAL" clId="{B2570963-B9CB-47AD-A9FB-82DE2532D6AD}" dt="2020-11-15T10:59:42.242" v="473"/>
          <ac:spMkLst>
            <pc:docMk/>
            <pc:sldMk cId="3230129895" sldId="335"/>
            <ac:spMk id="3" creationId="{F6C92554-F1BB-48DE-AF75-447F51F90828}"/>
          </ac:spMkLst>
        </pc:spChg>
      </pc:sldChg>
      <pc:sldChg chg="add">
        <pc:chgData name="Daniel Schwarz" userId="5bb35bb8-905a-4742-88d9-33d9089732e7" providerId="ADAL" clId="{B2570963-B9CB-47AD-A9FB-82DE2532D6AD}" dt="2020-11-15T14:57:04.009" v="3688"/>
        <pc:sldMkLst>
          <pc:docMk/>
          <pc:sldMk cId="340010660" sldId="338"/>
        </pc:sldMkLst>
      </pc:sldChg>
      <pc:sldChg chg="modSp add mod">
        <pc:chgData name="Daniel Schwarz" userId="5bb35bb8-905a-4742-88d9-33d9089732e7" providerId="ADAL" clId="{B2570963-B9CB-47AD-A9FB-82DE2532D6AD}" dt="2020-11-18T11:46:56.922" v="4210" actId="113"/>
        <pc:sldMkLst>
          <pc:docMk/>
          <pc:sldMk cId="2611642911" sldId="424"/>
        </pc:sldMkLst>
        <pc:graphicFrameChg chg="mod modGraphic">
          <ac:chgData name="Daniel Schwarz" userId="5bb35bb8-905a-4742-88d9-33d9089732e7" providerId="ADAL" clId="{B2570963-B9CB-47AD-A9FB-82DE2532D6AD}" dt="2020-11-18T11:46:56.922" v="4210" actId="113"/>
          <ac:graphicFrameMkLst>
            <pc:docMk/>
            <pc:sldMk cId="2611642911" sldId="424"/>
            <ac:graphicFrameMk id="5" creationId="{A69A059B-B37F-41C3-8C58-3F944E58EF29}"/>
          </ac:graphicFrameMkLst>
        </pc:graphicFrameChg>
        <pc:graphicFrameChg chg="modGraphic">
          <ac:chgData name="Daniel Schwarz" userId="5bb35bb8-905a-4742-88d9-33d9089732e7" providerId="ADAL" clId="{B2570963-B9CB-47AD-A9FB-82DE2532D6AD}" dt="2020-11-15T11:31:54.424" v="767" actId="14734"/>
          <ac:graphicFrameMkLst>
            <pc:docMk/>
            <pc:sldMk cId="2611642911" sldId="424"/>
            <ac:graphicFrameMk id="6" creationId="{9C17828D-ECCF-4B0E-829E-45E1CB731EA5}"/>
          </ac:graphicFrameMkLst>
        </pc:graphicFrameChg>
      </pc:sldChg>
      <pc:sldChg chg="addSp delSp modSp add mod modAnim">
        <pc:chgData name="Daniel Schwarz" userId="5bb35bb8-905a-4742-88d9-33d9089732e7" providerId="ADAL" clId="{B2570963-B9CB-47AD-A9FB-82DE2532D6AD}" dt="2020-11-15T11:14:24.550" v="734"/>
        <pc:sldMkLst>
          <pc:docMk/>
          <pc:sldMk cId="1023509386" sldId="426"/>
        </pc:sldMkLst>
        <pc:spChg chg="add mod">
          <ac:chgData name="Daniel Schwarz" userId="5bb35bb8-905a-4742-88d9-33d9089732e7" providerId="ADAL" clId="{B2570963-B9CB-47AD-A9FB-82DE2532D6AD}" dt="2020-11-15T11:14:18.390" v="733" actId="14100"/>
          <ac:spMkLst>
            <pc:docMk/>
            <pc:sldMk cId="1023509386" sldId="426"/>
            <ac:spMk id="2" creationId="{76FD6F19-51EC-4B7D-8EF6-594A8AA731EB}"/>
          </ac:spMkLst>
        </pc:spChg>
        <pc:grpChg chg="del">
          <ac:chgData name="Daniel Schwarz" userId="5bb35bb8-905a-4742-88d9-33d9089732e7" providerId="ADAL" clId="{B2570963-B9CB-47AD-A9FB-82DE2532D6AD}" dt="2020-11-15T11:13:24.974" v="727" actId="478"/>
          <ac:grpSpMkLst>
            <pc:docMk/>
            <pc:sldMk cId="1023509386" sldId="426"/>
            <ac:grpSpMk id="558" creationId="{48D7D685-68EC-4A88-AB68-742070FA2C61}"/>
          </ac:grpSpMkLst>
        </pc:grpChg>
        <pc:inkChg chg="del mod">
          <ac:chgData name="Daniel Schwarz" userId="5bb35bb8-905a-4742-88d9-33d9089732e7" providerId="ADAL" clId="{B2570963-B9CB-47AD-A9FB-82DE2532D6AD}" dt="2020-11-15T11:13:22.860" v="726" actId="478"/>
          <ac:inkMkLst>
            <pc:docMk/>
            <pc:sldMk cId="1023509386" sldId="426"/>
            <ac:inkMk id="6" creationId="{FA550E59-FCAA-440C-9D61-F3F1C3A1E8C9}"/>
          </ac:inkMkLst>
        </pc:inkChg>
        <pc:inkChg chg="del mod">
          <ac:chgData name="Daniel Schwarz" userId="5bb35bb8-905a-4742-88d9-33d9089732e7" providerId="ADAL" clId="{B2570963-B9CB-47AD-A9FB-82DE2532D6AD}" dt="2020-11-15T11:13:22.860" v="726" actId="478"/>
          <ac:inkMkLst>
            <pc:docMk/>
            <pc:sldMk cId="1023509386" sldId="426"/>
            <ac:inkMk id="8" creationId="{B9F21123-59AD-4690-AB6E-D364DEE9BFFD}"/>
          </ac:inkMkLst>
        </pc:inkChg>
        <pc:inkChg chg="del mod">
          <ac:chgData name="Daniel Schwarz" userId="5bb35bb8-905a-4742-88d9-33d9089732e7" providerId="ADAL" clId="{B2570963-B9CB-47AD-A9FB-82DE2532D6AD}" dt="2020-11-15T11:13:22.860" v="726" actId="478"/>
          <ac:inkMkLst>
            <pc:docMk/>
            <pc:sldMk cId="1023509386" sldId="426"/>
            <ac:inkMk id="27" creationId="{A8EAAB31-C049-4836-9E81-E0E9C6853989}"/>
          </ac:inkMkLst>
        </pc:inkChg>
        <pc:inkChg chg="del mod">
          <ac:chgData name="Daniel Schwarz" userId="5bb35bb8-905a-4742-88d9-33d9089732e7" providerId="ADAL" clId="{B2570963-B9CB-47AD-A9FB-82DE2532D6AD}" dt="2020-11-15T11:13:22.860" v="726" actId="478"/>
          <ac:inkMkLst>
            <pc:docMk/>
            <pc:sldMk cId="1023509386" sldId="426"/>
            <ac:inkMk id="28" creationId="{A25CF576-B0AF-47A2-88BA-224BF256B135}"/>
          </ac:inkMkLst>
        </pc:inkChg>
      </pc:sldChg>
      <pc:sldChg chg="new del">
        <pc:chgData name="Daniel Schwarz" userId="5bb35bb8-905a-4742-88d9-33d9089732e7" providerId="ADAL" clId="{B2570963-B9CB-47AD-A9FB-82DE2532D6AD}" dt="2020-11-15T11:31:29.919" v="763" actId="47"/>
        <pc:sldMkLst>
          <pc:docMk/>
          <pc:sldMk cId="1206149011" sldId="427"/>
        </pc:sldMkLst>
      </pc:sldChg>
      <pc:sldChg chg="modSp add mod modNotesTx">
        <pc:chgData name="Daniel Schwarz" userId="5bb35bb8-905a-4742-88d9-33d9089732e7" providerId="ADAL" clId="{B2570963-B9CB-47AD-A9FB-82DE2532D6AD}" dt="2020-11-20T11:54:33.721" v="6562" actId="20577"/>
        <pc:sldMkLst>
          <pc:docMk/>
          <pc:sldMk cId="3979401354" sldId="427"/>
        </pc:sldMkLst>
        <pc:graphicFrameChg chg="mod modGraphic">
          <ac:chgData name="Daniel Schwarz" userId="5bb35bb8-905a-4742-88d9-33d9089732e7" providerId="ADAL" clId="{B2570963-B9CB-47AD-A9FB-82DE2532D6AD}" dt="2020-11-20T11:54:33.721" v="6562" actId="20577"/>
          <ac:graphicFrameMkLst>
            <pc:docMk/>
            <pc:sldMk cId="3979401354" sldId="427"/>
            <ac:graphicFrameMk id="5" creationId="{A69A059B-B37F-41C3-8C58-3F944E58EF29}"/>
          </ac:graphicFrameMkLst>
        </pc:graphicFrameChg>
      </pc:sldChg>
      <pc:sldChg chg="modSp add mod ord modNotesTx">
        <pc:chgData name="Daniel Schwarz" userId="5bb35bb8-905a-4742-88d9-33d9089732e7" providerId="ADAL" clId="{B2570963-B9CB-47AD-A9FB-82DE2532D6AD}" dt="2020-12-06T10:59:25.104" v="6878" actId="20577"/>
        <pc:sldMkLst>
          <pc:docMk/>
          <pc:sldMk cId="737257765" sldId="428"/>
        </pc:sldMkLst>
        <pc:graphicFrameChg chg="mod modGraphic">
          <ac:chgData name="Daniel Schwarz" userId="5bb35bb8-905a-4742-88d9-33d9089732e7" providerId="ADAL" clId="{B2570963-B9CB-47AD-A9FB-82DE2532D6AD}" dt="2020-11-18T21:44:31.156" v="4808"/>
          <ac:graphicFrameMkLst>
            <pc:docMk/>
            <pc:sldMk cId="737257765" sldId="428"/>
            <ac:graphicFrameMk id="5" creationId="{A69A059B-B37F-41C3-8C58-3F944E58EF29}"/>
          </ac:graphicFrameMkLst>
        </pc:graphicFrameChg>
      </pc:sldChg>
      <pc:sldChg chg="add del">
        <pc:chgData name="Daniel Schwarz" userId="5bb35bb8-905a-4742-88d9-33d9089732e7" providerId="ADAL" clId="{B2570963-B9CB-47AD-A9FB-82DE2532D6AD}" dt="2020-11-15T11:39:49.816" v="880" actId="2696"/>
        <pc:sldMkLst>
          <pc:docMk/>
          <pc:sldMk cId="2633542214" sldId="428"/>
        </pc:sldMkLst>
      </pc:sldChg>
      <pc:sldChg chg="modSp add mod modNotesTx">
        <pc:chgData name="Daniel Schwarz" userId="5bb35bb8-905a-4742-88d9-33d9089732e7" providerId="ADAL" clId="{B2570963-B9CB-47AD-A9FB-82DE2532D6AD}" dt="2020-11-20T11:54:28.006" v="6557" actId="20577"/>
        <pc:sldMkLst>
          <pc:docMk/>
          <pc:sldMk cId="1154027235" sldId="429"/>
        </pc:sldMkLst>
        <pc:graphicFrameChg chg="mod modGraphic">
          <ac:chgData name="Daniel Schwarz" userId="5bb35bb8-905a-4742-88d9-33d9089732e7" providerId="ADAL" clId="{B2570963-B9CB-47AD-A9FB-82DE2532D6AD}" dt="2020-11-20T11:54:28.006" v="6557" actId="20577"/>
          <ac:graphicFrameMkLst>
            <pc:docMk/>
            <pc:sldMk cId="1154027235" sldId="429"/>
            <ac:graphicFrameMk id="5" creationId="{A69A059B-B37F-41C3-8C58-3F944E58EF29}"/>
          </ac:graphicFrameMkLst>
        </pc:graphicFrameChg>
      </pc:sldChg>
      <pc:sldChg chg="modSp add mod modNotesTx">
        <pc:chgData name="Daniel Schwarz" userId="5bb35bb8-905a-4742-88d9-33d9089732e7" providerId="ADAL" clId="{B2570963-B9CB-47AD-A9FB-82DE2532D6AD}" dt="2020-11-20T11:54:03.305" v="6550" actId="20577"/>
        <pc:sldMkLst>
          <pc:docMk/>
          <pc:sldMk cId="1526966060" sldId="430"/>
        </pc:sldMkLst>
        <pc:graphicFrameChg chg="mod modGraphic">
          <ac:chgData name="Daniel Schwarz" userId="5bb35bb8-905a-4742-88d9-33d9089732e7" providerId="ADAL" clId="{B2570963-B9CB-47AD-A9FB-82DE2532D6AD}" dt="2020-11-20T11:54:03.305" v="6550" actId="20577"/>
          <ac:graphicFrameMkLst>
            <pc:docMk/>
            <pc:sldMk cId="1526966060" sldId="430"/>
            <ac:graphicFrameMk id="5" creationId="{A69A059B-B37F-41C3-8C58-3F944E58EF29}"/>
          </ac:graphicFrameMkLst>
        </pc:graphicFrameChg>
      </pc:sldChg>
      <pc:sldChg chg="new del">
        <pc:chgData name="Daniel Schwarz" userId="5bb35bb8-905a-4742-88d9-33d9089732e7" providerId="ADAL" clId="{B2570963-B9CB-47AD-A9FB-82DE2532D6AD}" dt="2020-11-15T11:40:52.151" v="889" actId="47"/>
        <pc:sldMkLst>
          <pc:docMk/>
          <pc:sldMk cId="3582855027" sldId="430"/>
        </pc:sldMkLst>
      </pc:sldChg>
      <pc:sldChg chg="addSp modSp new mod modAnim modNotesTx">
        <pc:chgData name="Daniel Schwarz" userId="5bb35bb8-905a-4742-88d9-33d9089732e7" providerId="ADAL" clId="{B2570963-B9CB-47AD-A9FB-82DE2532D6AD}" dt="2020-11-15T11:48:37.473" v="949" actId="20577"/>
        <pc:sldMkLst>
          <pc:docMk/>
          <pc:sldMk cId="113730553" sldId="431"/>
        </pc:sldMkLst>
        <pc:spChg chg="add mod">
          <ac:chgData name="Daniel Schwarz" userId="5bb35bb8-905a-4742-88d9-33d9089732e7" providerId="ADAL" clId="{B2570963-B9CB-47AD-A9FB-82DE2532D6AD}" dt="2020-11-15T11:44:30.921" v="932" actId="1076"/>
          <ac:spMkLst>
            <pc:docMk/>
            <pc:sldMk cId="113730553" sldId="431"/>
            <ac:spMk id="6" creationId="{40BA47CE-1E9E-4BF3-9758-D1F679D19591}"/>
          </ac:spMkLst>
        </pc:spChg>
        <pc:picChg chg="add mod">
          <ac:chgData name="Daniel Schwarz" userId="5bb35bb8-905a-4742-88d9-33d9089732e7" providerId="ADAL" clId="{B2570963-B9CB-47AD-A9FB-82DE2532D6AD}" dt="2020-11-15T11:44:07.651" v="926" actId="1035"/>
          <ac:picMkLst>
            <pc:docMk/>
            <pc:sldMk cId="113730553" sldId="431"/>
            <ac:picMk id="2" creationId="{4394E317-CA55-4874-BD1D-F40B8882848C}"/>
          </ac:picMkLst>
        </pc:picChg>
        <pc:picChg chg="add mod">
          <ac:chgData name="Daniel Schwarz" userId="5bb35bb8-905a-4742-88d9-33d9089732e7" providerId="ADAL" clId="{B2570963-B9CB-47AD-A9FB-82DE2532D6AD}" dt="2020-11-15T11:44:07.651" v="926" actId="1035"/>
          <ac:picMkLst>
            <pc:docMk/>
            <pc:sldMk cId="113730553" sldId="431"/>
            <ac:picMk id="3" creationId="{B935915F-803F-460D-B9ED-078CE0B04008}"/>
          </ac:picMkLst>
        </pc:picChg>
        <pc:picChg chg="add mod">
          <ac:chgData name="Daniel Schwarz" userId="5bb35bb8-905a-4742-88d9-33d9089732e7" providerId="ADAL" clId="{B2570963-B9CB-47AD-A9FB-82DE2532D6AD}" dt="2020-11-15T11:44:07.651" v="926" actId="1035"/>
          <ac:picMkLst>
            <pc:docMk/>
            <pc:sldMk cId="113730553" sldId="431"/>
            <ac:picMk id="4" creationId="{CED28B06-87B7-4303-B243-E1B9813E32E2}"/>
          </ac:picMkLst>
        </pc:picChg>
      </pc:sldChg>
      <pc:sldChg chg="addSp modSp new mod">
        <pc:chgData name="Daniel Schwarz" userId="5bb35bb8-905a-4742-88d9-33d9089732e7" providerId="ADAL" clId="{B2570963-B9CB-47AD-A9FB-82DE2532D6AD}" dt="2020-11-15T11:49:01.563" v="955" actId="1076"/>
        <pc:sldMkLst>
          <pc:docMk/>
          <pc:sldMk cId="3580411433" sldId="432"/>
        </pc:sldMkLst>
        <pc:spChg chg="add">
          <ac:chgData name="Daniel Schwarz" userId="5bb35bb8-905a-4742-88d9-33d9089732e7" providerId="ADAL" clId="{B2570963-B9CB-47AD-A9FB-82DE2532D6AD}" dt="2020-11-15T11:48:55.620" v="954" actId="22"/>
          <ac:spMkLst>
            <pc:docMk/>
            <pc:sldMk cId="3580411433" sldId="432"/>
            <ac:spMk id="4" creationId="{400F1502-F575-4783-B157-74256FA2DE00}"/>
          </ac:spMkLst>
        </pc:spChg>
        <pc:picChg chg="add mod">
          <ac:chgData name="Daniel Schwarz" userId="5bb35bb8-905a-4742-88d9-33d9089732e7" providerId="ADAL" clId="{B2570963-B9CB-47AD-A9FB-82DE2532D6AD}" dt="2020-11-15T11:49:01.563" v="955" actId="1076"/>
          <ac:picMkLst>
            <pc:docMk/>
            <pc:sldMk cId="3580411433" sldId="432"/>
            <ac:picMk id="2" creationId="{DC169A11-0B94-4801-B258-43EC4FF7B6F0}"/>
          </ac:picMkLst>
        </pc:picChg>
      </pc:sldChg>
      <pc:sldChg chg="modSp add mod modNotesTx">
        <pc:chgData name="Daniel Schwarz" userId="5bb35bb8-905a-4742-88d9-33d9089732e7" providerId="ADAL" clId="{B2570963-B9CB-47AD-A9FB-82DE2532D6AD}" dt="2020-11-18T21:44:23.277" v="4806"/>
        <pc:sldMkLst>
          <pc:docMk/>
          <pc:sldMk cId="281083742" sldId="433"/>
        </pc:sldMkLst>
        <pc:graphicFrameChg chg="mod modGraphic">
          <ac:chgData name="Daniel Schwarz" userId="5bb35bb8-905a-4742-88d9-33d9089732e7" providerId="ADAL" clId="{B2570963-B9CB-47AD-A9FB-82DE2532D6AD}" dt="2020-11-18T21:44:23.277" v="4806"/>
          <ac:graphicFrameMkLst>
            <pc:docMk/>
            <pc:sldMk cId="281083742" sldId="433"/>
            <ac:graphicFrameMk id="5" creationId="{A69A059B-B37F-41C3-8C58-3F944E58EF29}"/>
          </ac:graphicFrameMkLst>
        </pc:graphicFrameChg>
      </pc:sldChg>
      <pc:sldChg chg="addSp modSp new mod modAnim modNotesTx">
        <pc:chgData name="Daniel Schwarz" userId="5bb35bb8-905a-4742-88d9-33d9089732e7" providerId="ADAL" clId="{B2570963-B9CB-47AD-A9FB-82DE2532D6AD}" dt="2020-11-20T00:13:30.529" v="6536" actId="20577"/>
        <pc:sldMkLst>
          <pc:docMk/>
          <pc:sldMk cId="3105419592" sldId="434"/>
        </pc:sldMkLst>
        <pc:spChg chg="add mod">
          <ac:chgData name="Daniel Schwarz" userId="5bb35bb8-905a-4742-88d9-33d9089732e7" providerId="ADAL" clId="{B2570963-B9CB-47AD-A9FB-82DE2532D6AD}" dt="2020-11-15T11:50:55.069" v="968" actId="1076"/>
          <ac:spMkLst>
            <pc:docMk/>
            <pc:sldMk cId="3105419592" sldId="434"/>
            <ac:spMk id="3" creationId="{F5A44470-6253-404E-A9B8-A5413D02FA52}"/>
          </ac:spMkLst>
        </pc:spChg>
        <pc:spChg chg="add mod">
          <ac:chgData name="Daniel Schwarz" userId="5bb35bb8-905a-4742-88d9-33d9089732e7" providerId="ADAL" clId="{B2570963-B9CB-47AD-A9FB-82DE2532D6AD}" dt="2020-11-15T11:51:58.756" v="1033" actId="1076"/>
          <ac:spMkLst>
            <pc:docMk/>
            <pc:sldMk cId="3105419592" sldId="434"/>
            <ac:spMk id="5" creationId="{B435AD71-8E78-4E2A-989F-24CB3CBE2245}"/>
          </ac:spMkLst>
        </pc:spChg>
        <pc:picChg chg="add mod">
          <ac:chgData name="Daniel Schwarz" userId="5bb35bb8-905a-4742-88d9-33d9089732e7" providerId="ADAL" clId="{B2570963-B9CB-47AD-A9FB-82DE2532D6AD}" dt="2020-11-15T11:51:15.847" v="970" actId="1076"/>
          <ac:picMkLst>
            <pc:docMk/>
            <pc:sldMk cId="3105419592" sldId="434"/>
            <ac:picMk id="4" creationId="{595D3DEF-6F1F-4528-ADAF-3139F5171AF2}"/>
          </ac:picMkLst>
        </pc:picChg>
      </pc:sldChg>
      <pc:sldChg chg="modSp add mod ord modNotesTx">
        <pc:chgData name="Daniel Schwarz" userId="5bb35bb8-905a-4742-88d9-33d9089732e7" providerId="ADAL" clId="{B2570963-B9CB-47AD-A9FB-82DE2532D6AD}" dt="2020-12-06T10:59:18.290" v="6877" actId="20577"/>
        <pc:sldMkLst>
          <pc:docMk/>
          <pc:sldMk cId="915496937" sldId="435"/>
        </pc:sldMkLst>
        <pc:graphicFrameChg chg="mod modGraphic">
          <ac:chgData name="Daniel Schwarz" userId="5bb35bb8-905a-4742-88d9-33d9089732e7" providerId="ADAL" clId="{B2570963-B9CB-47AD-A9FB-82DE2532D6AD}" dt="2020-11-18T21:44:26.845" v="4807"/>
          <ac:graphicFrameMkLst>
            <pc:docMk/>
            <pc:sldMk cId="915496937" sldId="43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0:59:43.226" v="6879" actId="20577"/>
        <pc:sldMkLst>
          <pc:docMk/>
          <pc:sldMk cId="2545706907" sldId="436"/>
        </pc:sldMkLst>
        <pc:graphicFrameChg chg="mod modGraphic">
          <ac:chgData name="Daniel Schwarz" userId="5bb35bb8-905a-4742-88d9-33d9089732e7" providerId="ADAL" clId="{B2570963-B9CB-47AD-A9FB-82DE2532D6AD}" dt="2020-11-18T21:58:38.671" v="4819" actId="20577"/>
          <ac:graphicFrameMkLst>
            <pc:docMk/>
            <pc:sldMk cId="2545706907" sldId="436"/>
            <ac:graphicFrameMk id="5" creationId="{A69A059B-B37F-41C3-8C58-3F944E58EF29}"/>
          </ac:graphicFrameMkLst>
        </pc:graphicFrameChg>
      </pc:sldChg>
      <pc:sldChg chg="modSp add mod modNotesTx">
        <pc:chgData name="Daniel Schwarz" userId="5bb35bb8-905a-4742-88d9-33d9089732e7" providerId="ADAL" clId="{B2570963-B9CB-47AD-A9FB-82DE2532D6AD}" dt="2020-11-18T22:07:09.833" v="4854" actId="20577"/>
        <pc:sldMkLst>
          <pc:docMk/>
          <pc:sldMk cId="4097883433" sldId="437"/>
        </pc:sldMkLst>
        <pc:graphicFrameChg chg="mod modGraphic">
          <ac:chgData name="Daniel Schwarz" userId="5bb35bb8-905a-4742-88d9-33d9089732e7" providerId="ADAL" clId="{B2570963-B9CB-47AD-A9FB-82DE2532D6AD}" dt="2020-11-18T22:07:09.833" v="4854" actId="20577"/>
          <ac:graphicFrameMkLst>
            <pc:docMk/>
            <pc:sldMk cId="4097883433" sldId="437"/>
            <ac:graphicFrameMk id="5" creationId="{A69A059B-B37F-41C3-8C58-3F944E58EF29}"/>
          </ac:graphicFrameMkLst>
        </pc:graphicFrameChg>
      </pc:sldChg>
      <pc:sldChg chg="addSp delSp modSp new mod modClrScheme chgLayout">
        <pc:chgData name="Daniel Schwarz" userId="5bb35bb8-905a-4742-88d9-33d9089732e7" providerId="ADAL" clId="{B2570963-B9CB-47AD-A9FB-82DE2532D6AD}" dt="2020-11-15T12:47:08.382" v="1885" actId="1038"/>
        <pc:sldMkLst>
          <pc:docMk/>
          <pc:sldMk cId="796652335" sldId="438"/>
        </pc:sldMkLst>
        <pc:spChg chg="del">
          <ac:chgData name="Daniel Schwarz" userId="5bb35bb8-905a-4742-88d9-33d9089732e7" providerId="ADAL" clId="{B2570963-B9CB-47AD-A9FB-82DE2532D6AD}" dt="2020-11-15T12:42:18.428" v="1761" actId="700"/>
          <ac:spMkLst>
            <pc:docMk/>
            <pc:sldMk cId="796652335" sldId="438"/>
            <ac:spMk id="2" creationId="{A1947559-F840-4CD0-BA60-DCFE4E14FE99}"/>
          </ac:spMkLst>
        </pc:spChg>
        <pc:spChg chg="del">
          <ac:chgData name="Daniel Schwarz" userId="5bb35bb8-905a-4742-88d9-33d9089732e7" providerId="ADAL" clId="{B2570963-B9CB-47AD-A9FB-82DE2532D6AD}" dt="2020-11-15T12:42:18.428" v="1761" actId="700"/>
          <ac:spMkLst>
            <pc:docMk/>
            <pc:sldMk cId="796652335" sldId="438"/>
            <ac:spMk id="3" creationId="{F2C6C3C6-6C57-4544-A64E-7E6804F7522B}"/>
          </ac:spMkLst>
        </pc:spChg>
        <pc:spChg chg="add mod">
          <ac:chgData name="Daniel Schwarz" userId="5bb35bb8-905a-4742-88d9-33d9089732e7" providerId="ADAL" clId="{B2570963-B9CB-47AD-A9FB-82DE2532D6AD}" dt="2020-11-15T12:46:56.884" v="1852" actId="1037"/>
          <ac:spMkLst>
            <pc:docMk/>
            <pc:sldMk cId="796652335" sldId="438"/>
            <ac:spMk id="6" creationId="{63CE310B-E747-49D2-90BA-44F1DA37BC6A}"/>
          </ac:spMkLst>
        </pc:spChg>
        <pc:spChg chg="add mod">
          <ac:chgData name="Daniel Schwarz" userId="5bb35bb8-905a-4742-88d9-33d9089732e7" providerId="ADAL" clId="{B2570963-B9CB-47AD-A9FB-82DE2532D6AD}" dt="2020-11-15T12:47:08.382" v="1885" actId="1038"/>
          <ac:spMkLst>
            <pc:docMk/>
            <pc:sldMk cId="796652335" sldId="438"/>
            <ac:spMk id="9" creationId="{8A3E471F-396B-4432-BE7A-C3D5CB8B8BAD}"/>
          </ac:spMkLst>
        </pc:spChg>
        <pc:picChg chg="add mod">
          <ac:chgData name="Daniel Schwarz" userId="5bb35bb8-905a-4742-88d9-33d9089732e7" providerId="ADAL" clId="{B2570963-B9CB-47AD-A9FB-82DE2532D6AD}" dt="2020-11-15T12:46:56.884" v="1852" actId="1037"/>
          <ac:picMkLst>
            <pc:docMk/>
            <pc:sldMk cId="796652335" sldId="438"/>
            <ac:picMk id="1026" creationId="{5DC8C608-E75C-4EA0-A8E4-6F057F55F4EB}"/>
          </ac:picMkLst>
        </pc:picChg>
        <pc:picChg chg="add mod">
          <ac:chgData name="Daniel Schwarz" userId="5bb35bb8-905a-4742-88d9-33d9089732e7" providerId="ADAL" clId="{B2570963-B9CB-47AD-A9FB-82DE2532D6AD}" dt="2020-11-15T12:47:03.422" v="1867" actId="1038"/>
          <ac:picMkLst>
            <pc:docMk/>
            <pc:sldMk cId="796652335" sldId="438"/>
            <ac:picMk id="1028" creationId="{16555AF6-D73F-4ABE-9484-865E41A54E29}"/>
          </ac:picMkLst>
        </pc:picChg>
      </pc:sldChg>
      <pc:sldChg chg="modSp add mod">
        <pc:chgData name="Daniel Schwarz" userId="5bb35bb8-905a-4742-88d9-33d9089732e7" providerId="ADAL" clId="{B2570963-B9CB-47AD-A9FB-82DE2532D6AD}" dt="2020-11-15T13:10:58.733" v="2894" actId="20577"/>
        <pc:sldMkLst>
          <pc:docMk/>
          <pc:sldMk cId="3243638667" sldId="439"/>
        </pc:sldMkLst>
        <pc:spChg chg="mod">
          <ac:chgData name="Daniel Schwarz" userId="5bb35bb8-905a-4742-88d9-33d9089732e7" providerId="ADAL" clId="{B2570963-B9CB-47AD-A9FB-82DE2532D6AD}" dt="2020-11-15T13:10:58.733" v="2894" actId="20577"/>
          <ac:spMkLst>
            <pc:docMk/>
            <pc:sldMk cId="3243638667" sldId="439"/>
            <ac:spMk id="2" creationId="{FA327C3F-F562-4E4F-85F5-70B825B07186}"/>
          </ac:spMkLst>
        </pc:spChg>
      </pc:sldChg>
      <pc:sldChg chg="new del">
        <pc:chgData name="Daniel Schwarz" userId="5bb35bb8-905a-4742-88d9-33d9089732e7" providerId="ADAL" clId="{B2570963-B9CB-47AD-A9FB-82DE2532D6AD}" dt="2020-11-15T12:56:10.318" v="2527" actId="47"/>
        <pc:sldMkLst>
          <pc:docMk/>
          <pc:sldMk cId="433777808" sldId="440"/>
        </pc:sldMkLst>
      </pc:sldChg>
      <pc:sldChg chg="modSp add mod modAnim modNotesTx">
        <pc:chgData name="Daniel Schwarz" userId="5bb35bb8-905a-4742-88d9-33d9089732e7" providerId="ADAL" clId="{B2570963-B9CB-47AD-A9FB-82DE2532D6AD}" dt="2020-11-19T23:07:14.950" v="6490" actId="20577"/>
        <pc:sldMkLst>
          <pc:docMk/>
          <pc:sldMk cId="3364504754" sldId="440"/>
        </pc:sldMkLst>
        <pc:spChg chg="mod">
          <ac:chgData name="Daniel Schwarz" userId="5bb35bb8-905a-4742-88d9-33d9089732e7" providerId="ADAL" clId="{B2570963-B9CB-47AD-A9FB-82DE2532D6AD}" dt="2020-11-19T20:33:32.433" v="5403" actId="14100"/>
          <ac:spMkLst>
            <pc:docMk/>
            <pc:sldMk cId="3364504754" sldId="440"/>
            <ac:spMk id="2" creationId="{FA327C3F-F562-4E4F-85F5-70B825B07186}"/>
          </ac:spMkLst>
        </pc:spChg>
      </pc:sldChg>
      <pc:sldChg chg="modSp add mod modNotesTx">
        <pc:chgData name="Daniel Schwarz" userId="5bb35bb8-905a-4742-88d9-33d9089732e7" providerId="ADAL" clId="{B2570963-B9CB-47AD-A9FB-82DE2532D6AD}" dt="2020-12-06T11:07:00.735" v="6937" actId="20577"/>
        <pc:sldMkLst>
          <pc:docMk/>
          <pc:sldMk cId="3978178322" sldId="441"/>
        </pc:sldMkLst>
        <pc:graphicFrameChg chg="mod modGraphic">
          <ac:chgData name="Daniel Schwarz" userId="5bb35bb8-905a-4742-88d9-33d9089732e7" providerId="ADAL" clId="{B2570963-B9CB-47AD-A9FB-82DE2532D6AD}" dt="2020-11-15T14:50:50.148" v="3019" actId="20577"/>
          <ac:graphicFrameMkLst>
            <pc:docMk/>
            <pc:sldMk cId="3978178322" sldId="441"/>
            <ac:graphicFrameMk id="5" creationId="{A69A059B-B37F-41C3-8C58-3F944E58EF29}"/>
          </ac:graphicFrameMkLst>
        </pc:graphicFrameChg>
      </pc:sldChg>
      <pc:sldChg chg="addSp modSp new mod modClrScheme modAnim chgLayout">
        <pc:chgData name="Daniel Schwarz" userId="5bb35bb8-905a-4742-88d9-33d9089732e7" providerId="ADAL" clId="{B2570963-B9CB-47AD-A9FB-82DE2532D6AD}" dt="2020-11-19T20:58:00.664" v="5505"/>
        <pc:sldMkLst>
          <pc:docMk/>
          <pc:sldMk cId="1090805885" sldId="442"/>
        </pc:sldMkLst>
        <pc:spChg chg="add mod">
          <ac:chgData name="Daniel Schwarz" userId="5bb35bb8-905a-4742-88d9-33d9089732e7" providerId="ADAL" clId="{B2570963-B9CB-47AD-A9FB-82DE2532D6AD}" dt="2020-11-15T14:51:19.292" v="3041" actId="20577"/>
          <ac:spMkLst>
            <pc:docMk/>
            <pc:sldMk cId="1090805885" sldId="442"/>
            <ac:spMk id="2" creationId="{07D327CE-A1A9-4893-B2CA-F7EE60FC370D}"/>
          </ac:spMkLst>
        </pc:spChg>
        <pc:spChg chg="add mod">
          <ac:chgData name="Daniel Schwarz" userId="5bb35bb8-905a-4742-88d9-33d9089732e7" providerId="ADAL" clId="{B2570963-B9CB-47AD-A9FB-82DE2532D6AD}" dt="2020-11-15T14:57:37.309" v="3691" actId="27636"/>
          <ac:spMkLst>
            <pc:docMk/>
            <pc:sldMk cId="1090805885" sldId="442"/>
            <ac:spMk id="3" creationId="{54D8EFE8-48E1-4F3D-9B5F-417B2D8CC43A}"/>
          </ac:spMkLst>
        </pc:spChg>
      </pc:sldChg>
      <pc:sldChg chg="modSp add mod modNotesTx">
        <pc:chgData name="Daniel Schwarz" userId="5bb35bb8-905a-4742-88d9-33d9089732e7" providerId="ADAL" clId="{B2570963-B9CB-47AD-A9FB-82DE2532D6AD}" dt="2020-12-06T11:08:19.866" v="6951" actId="20577"/>
        <pc:sldMkLst>
          <pc:docMk/>
          <pc:sldMk cId="883651605" sldId="443"/>
        </pc:sldMkLst>
        <pc:graphicFrameChg chg="mod modGraphic">
          <ac:chgData name="Daniel Schwarz" userId="5bb35bb8-905a-4742-88d9-33d9089732e7" providerId="ADAL" clId="{B2570963-B9CB-47AD-A9FB-82DE2532D6AD}" dt="2020-11-19T21:03:44.693" v="5506"/>
          <ac:graphicFrameMkLst>
            <pc:docMk/>
            <pc:sldMk cId="883651605" sldId="443"/>
            <ac:graphicFrameMk id="5" creationId="{A69A059B-B37F-41C3-8C58-3F944E58EF29}"/>
          </ac:graphicFrameMkLst>
        </pc:graphicFrameChg>
      </pc:sldChg>
      <pc:sldChg chg="modSp add mod modNotesTx">
        <pc:chgData name="Daniel Schwarz" userId="5bb35bb8-905a-4742-88d9-33d9089732e7" providerId="ADAL" clId="{B2570963-B9CB-47AD-A9FB-82DE2532D6AD}" dt="2020-11-20T00:15:09.246" v="6540" actId="313"/>
        <pc:sldMkLst>
          <pc:docMk/>
          <pc:sldMk cId="172977520" sldId="444"/>
        </pc:sldMkLst>
        <pc:graphicFrameChg chg="mod modGraphic">
          <ac:chgData name="Daniel Schwarz" userId="5bb35bb8-905a-4742-88d9-33d9089732e7" providerId="ADAL" clId="{B2570963-B9CB-47AD-A9FB-82DE2532D6AD}" dt="2020-11-19T21:28:14.974" v="5695"/>
          <ac:graphicFrameMkLst>
            <pc:docMk/>
            <pc:sldMk cId="172977520" sldId="444"/>
            <ac:graphicFrameMk id="5" creationId="{A69A059B-B37F-41C3-8C58-3F944E58EF29}"/>
          </ac:graphicFrameMkLst>
        </pc:graphicFrameChg>
      </pc:sldChg>
      <pc:sldChg chg="modSp add mod modNotesTx">
        <pc:chgData name="Daniel Schwarz" userId="5bb35bb8-905a-4742-88d9-33d9089732e7" providerId="ADAL" clId="{B2570963-B9CB-47AD-A9FB-82DE2532D6AD}" dt="2020-11-20T12:05:57.466" v="6668" actId="20577"/>
        <pc:sldMkLst>
          <pc:docMk/>
          <pc:sldMk cId="2455244478" sldId="445"/>
        </pc:sldMkLst>
        <pc:graphicFrameChg chg="mod modGraphic">
          <ac:chgData name="Daniel Schwarz" userId="5bb35bb8-905a-4742-88d9-33d9089732e7" providerId="ADAL" clId="{B2570963-B9CB-47AD-A9FB-82DE2532D6AD}" dt="2020-11-19T22:34:32.971" v="6065" actId="20577"/>
          <ac:graphicFrameMkLst>
            <pc:docMk/>
            <pc:sldMk cId="2455244478" sldId="44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0:59:45.753" v="6880" actId="20577"/>
        <pc:sldMkLst>
          <pc:docMk/>
          <pc:sldMk cId="1701511435" sldId="446"/>
        </pc:sldMkLst>
        <pc:graphicFrameChg chg="modGraphic">
          <ac:chgData name="Daniel Schwarz" userId="5bb35bb8-905a-4742-88d9-33d9089732e7" providerId="ADAL" clId="{B2570963-B9CB-47AD-A9FB-82DE2532D6AD}" dt="2020-11-18T21:58:45.713" v="4822" actId="20577"/>
          <ac:graphicFrameMkLst>
            <pc:docMk/>
            <pc:sldMk cId="1701511435" sldId="446"/>
            <ac:graphicFrameMk id="5" creationId="{A69A059B-B37F-41C3-8C58-3F944E58EF29}"/>
          </ac:graphicFrameMkLst>
        </pc:graphicFrameChg>
      </pc:sldChg>
      <pc:sldChg chg="modSp add mod">
        <pc:chgData name="Daniel Schwarz" userId="5bb35bb8-905a-4742-88d9-33d9089732e7" providerId="ADAL" clId="{B2570963-B9CB-47AD-A9FB-82DE2532D6AD}" dt="2020-11-19T17:54:34.527" v="4867" actId="20577"/>
        <pc:sldMkLst>
          <pc:docMk/>
          <pc:sldMk cId="3146890677" sldId="447"/>
        </pc:sldMkLst>
        <pc:graphicFrameChg chg="modGraphic">
          <ac:chgData name="Daniel Schwarz" userId="5bb35bb8-905a-4742-88d9-33d9089732e7" providerId="ADAL" clId="{B2570963-B9CB-47AD-A9FB-82DE2532D6AD}" dt="2020-11-19T17:54:34.527" v="4867" actId="20577"/>
          <ac:graphicFrameMkLst>
            <pc:docMk/>
            <pc:sldMk cId="3146890677" sldId="447"/>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0:59:51.914" v="6881" actId="20577"/>
        <pc:sldMkLst>
          <pc:docMk/>
          <pc:sldMk cId="1647304141" sldId="448"/>
        </pc:sldMkLst>
        <pc:graphicFrameChg chg="modGraphic">
          <ac:chgData name="Daniel Schwarz" userId="5bb35bb8-905a-4742-88d9-33d9089732e7" providerId="ADAL" clId="{B2570963-B9CB-47AD-A9FB-82DE2532D6AD}" dt="2020-11-19T17:54:49.840" v="4869" actId="20577"/>
          <ac:graphicFrameMkLst>
            <pc:docMk/>
            <pc:sldMk cId="1647304141" sldId="448"/>
            <ac:graphicFrameMk id="5" creationId="{A69A059B-B37F-41C3-8C58-3F944E58EF29}"/>
          </ac:graphicFrameMkLst>
        </pc:graphicFrameChg>
      </pc:sldChg>
      <pc:sldChg chg="modSp add mod">
        <pc:chgData name="Daniel Schwarz" userId="5bb35bb8-905a-4742-88d9-33d9089732e7" providerId="ADAL" clId="{B2570963-B9CB-47AD-A9FB-82DE2532D6AD}" dt="2020-11-18T22:07:15.858" v="4856" actId="20577"/>
        <pc:sldMkLst>
          <pc:docMk/>
          <pc:sldMk cId="453598902" sldId="449"/>
        </pc:sldMkLst>
        <pc:graphicFrameChg chg="modGraphic">
          <ac:chgData name="Daniel Schwarz" userId="5bb35bb8-905a-4742-88d9-33d9089732e7" providerId="ADAL" clId="{B2570963-B9CB-47AD-A9FB-82DE2532D6AD}" dt="2020-11-18T22:07:15.858" v="4856" actId="20577"/>
          <ac:graphicFrameMkLst>
            <pc:docMk/>
            <pc:sldMk cId="453598902" sldId="449"/>
            <ac:graphicFrameMk id="5" creationId="{A69A059B-B37F-41C3-8C58-3F944E58EF29}"/>
          </ac:graphicFrameMkLst>
        </pc:graphicFrameChg>
      </pc:sldChg>
      <pc:sldChg chg="add del">
        <pc:chgData name="Daniel Schwarz" userId="5bb35bb8-905a-4742-88d9-33d9089732e7" providerId="ADAL" clId="{B2570963-B9CB-47AD-A9FB-82DE2532D6AD}" dt="2020-11-18T22:05:20.115" v="4843" actId="47"/>
        <pc:sldMkLst>
          <pc:docMk/>
          <pc:sldMk cId="1469649811" sldId="450"/>
        </pc:sldMkLst>
      </pc:sldChg>
      <pc:sldChg chg="modSp add mod">
        <pc:chgData name="Daniel Schwarz" userId="5bb35bb8-905a-4742-88d9-33d9089732e7" providerId="ADAL" clId="{B2570963-B9CB-47AD-A9FB-82DE2532D6AD}" dt="2020-11-18T22:07:02.433" v="4852" actId="20577"/>
        <pc:sldMkLst>
          <pc:docMk/>
          <pc:sldMk cId="3503781398" sldId="450"/>
        </pc:sldMkLst>
        <pc:graphicFrameChg chg="modGraphic">
          <ac:chgData name="Daniel Schwarz" userId="5bb35bb8-905a-4742-88d9-33d9089732e7" providerId="ADAL" clId="{B2570963-B9CB-47AD-A9FB-82DE2532D6AD}" dt="2020-11-18T22:07:02.433" v="4852" actId="20577"/>
          <ac:graphicFrameMkLst>
            <pc:docMk/>
            <pc:sldMk cId="3503781398" sldId="450"/>
            <ac:graphicFrameMk id="5" creationId="{A69A059B-B37F-41C3-8C58-3F944E58EF29}"/>
          </ac:graphicFrameMkLst>
        </pc:graphicFrameChg>
      </pc:sldChg>
      <pc:sldChg chg="modSp add mod">
        <pc:chgData name="Daniel Schwarz" userId="5bb35bb8-905a-4742-88d9-33d9089732e7" providerId="ADAL" clId="{B2570963-B9CB-47AD-A9FB-82DE2532D6AD}" dt="2020-11-18T22:05:50.334" v="4848" actId="20577"/>
        <pc:sldMkLst>
          <pc:docMk/>
          <pc:sldMk cId="2041146857" sldId="451"/>
        </pc:sldMkLst>
        <pc:graphicFrameChg chg="modGraphic">
          <ac:chgData name="Daniel Schwarz" userId="5bb35bb8-905a-4742-88d9-33d9089732e7" providerId="ADAL" clId="{B2570963-B9CB-47AD-A9FB-82DE2532D6AD}" dt="2020-11-18T22:05:50.334" v="4848" actId="20577"/>
          <ac:graphicFrameMkLst>
            <pc:docMk/>
            <pc:sldMk cId="2041146857" sldId="451"/>
            <ac:graphicFrameMk id="5" creationId="{A69A059B-B37F-41C3-8C58-3F944E58EF29}"/>
          </ac:graphicFrameMkLst>
        </pc:graphicFrameChg>
      </pc:sldChg>
      <pc:sldChg chg="add del">
        <pc:chgData name="Daniel Schwarz" userId="5bb35bb8-905a-4742-88d9-33d9089732e7" providerId="ADAL" clId="{B2570963-B9CB-47AD-A9FB-82DE2532D6AD}" dt="2020-11-18T22:05:18.755" v="4842" actId="47"/>
        <pc:sldMkLst>
          <pc:docMk/>
          <pc:sldMk cId="3708068927" sldId="451"/>
        </pc:sldMkLst>
      </pc:sldChg>
      <pc:sldChg chg="add del">
        <pc:chgData name="Daniel Schwarz" userId="5bb35bb8-905a-4742-88d9-33d9089732e7" providerId="ADAL" clId="{B2570963-B9CB-47AD-A9FB-82DE2532D6AD}" dt="2020-11-18T22:05:17.446" v="4841" actId="47"/>
        <pc:sldMkLst>
          <pc:docMk/>
          <pc:sldMk cId="710645063" sldId="452"/>
        </pc:sldMkLst>
      </pc:sldChg>
      <pc:sldChg chg="modSp add mod">
        <pc:chgData name="Daniel Schwarz" userId="5bb35bb8-905a-4742-88d9-33d9089732e7" providerId="ADAL" clId="{B2570963-B9CB-47AD-A9FB-82DE2532D6AD}" dt="2020-11-18T22:05:59.425" v="4850" actId="20577"/>
        <pc:sldMkLst>
          <pc:docMk/>
          <pc:sldMk cId="803835514" sldId="452"/>
        </pc:sldMkLst>
        <pc:graphicFrameChg chg="modGraphic">
          <ac:chgData name="Daniel Schwarz" userId="5bb35bb8-905a-4742-88d9-33d9089732e7" providerId="ADAL" clId="{B2570963-B9CB-47AD-A9FB-82DE2532D6AD}" dt="2020-11-18T22:05:59.425" v="4850" actId="20577"/>
          <ac:graphicFrameMkLst>
            <pc:docMk/>
            <pc:sldMk cId="803835514" sldId="452"/>
            <ac:graphicFrameMk id="5" creationId="{A69A059B-B37F-41C3-8C58-3F944E58EF29}"/>
          </ac:graphicFrameMkLst>
        </pc:graphicFrameChg>
      </pc:sldChg>
      <pc:sldChg chg="add del">
        <pc:chgData name="Daniel Schwarz" userId="5bb35bb8-905a-4742-88d9-33d9089732e7" providerId="ADAL" clId="{B2570963-B9CB-47AD-A9FB-82DE2532D6AD}" dt="2020-11-19T20:39:26.327" v="5407" actId="47"/>
        <pc:sldMkLst>
          <pc:docMk/>
          <pc:sldMk cId="711972132" sldId="453"/>
        </pc:sldMkLst>
      </pc:sldChg>
      <pc:sldChg chg="modSp add mod modNotesTx">
        <pc:chgData name="Daniel Schwarz" userId="5bb35bb8-905a-4742-88d9-33d9089732e7" providerId="ADAL" clId="{B2570963-B9CB-47AD-A9FB-82DE2532D6AD}" dt="2020-12-06T11:06:58.254" v="6936" actId="20577"/>
        <pc:sldMkLst>
          <pc:docMk/>
          <pc:sldMk cId="1919316775" sldId="453"/>
        </pc:sldMkLst>
        <pc:graphicFrameChg chg="modGraphic">
          <ac:chgData name="Daniel Schwarz" userId="5bb35bb8-905a-4742-88d9-33d9089732e7" providerId="ADAL" clId="{B2570963-B9CB-47AD-A9FB-82DE2532D6AD}" dt="2020-11-19T20:39:33.851" v="5409" actId="20577"/>
          <ac:graphicFrameMkLst>
            <pc:docMk/>
            <pc:sldMk cId="1919316775" sldId="453"/>
            <ac:graphicFrameMk id="5" creationId="{A69A059B-B37F-41C3-8C58-3F944E58EF29}"/>
          </ac:graphicFrameMkLst>
        </pc:graphicFrameChg>
      </pc:sldChg>
      <pc:sldChg chg="add del">
        <pc:chgData name="Daniel Schwarz" userId="5bb35bb8-905a-4742-88d9-33d9089732e7" providerId="ADAL" clId="{B2570963-B9CB-47AD-A9FB-82DE2532D6AD}" dt="2020-11-19T20:39:26.327" v="5407" actId="47"/>
        <pc:sldMkLst>
          <pc:docMk/>
          <pc:sldMk cId="1336406854" sldId="454"/>
        </pc:sldMkLst>
      </pc:sldChg>
      <pc:sldChg chg="modSp add mod modNotesTx">
        <pc:chgData name="Daniel Schwarz" userId="5bb35bb8-905a-4742-88d9-33d9089732e7" providerId="ADAL" clId="{B2570963-B9CB-47AD-A9FB-82DE2532D6AD}" dt="2020-12-06T11:06:51.098" v="6934"/>
        <pc:sldMkLst>
          <pc:docMk/>
          <pc:sldMk cId="3585964374" sldId="454"/>
        </pc:sldMkLst>
        <pc:graphicFrameChg chg="modGraphic">
          <ac:chgData name="Daniel Schwarz" userId="5bb35bb8-905a-4742-88d9-33d9089732e7" providerId="ADAL" clId="{B2570963-B9CB-47AD-A9FB-82DE2532D6AD}" dt="2020-11-19T20:42:45.235" v="5437" actId="20577"/>
          <ac:graphicFrameMkLst>
            <pc:docMk/>
            <pc:sldMk cId="3585964374" sldId="454"/>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6:31.759" v="6931" actId="20577"/>
        <pc:sldMkLst>
          <pc:docMk/>
          <pc:sldMk cId="330000846" sldId="455"/>
        </pc:sldMkLst>
        <pc:graphicFrameChg chg="modGraphic">
          <ac:chgData name="Daniel Schwarz" userId="5bb35bb8-905a-4742-88d9-33d9089732e7" providerId="ADAL" clId="{B2570963-B9CB-47AD-A9FB-82DE2532D6AD}" dt="2020-11-19T20:39:48.624" v="5413" actId="20577"/>
          <ac:graphicFrameMkLst>
            <pc:docMk/>
            <pc:sldMk cId="330000846" sldId="455"/>
            <ac:graphicFrameMk id="5" creationId="{A69A059B-B37F-41C3-8C58-3F944E58EF29}"/>
          </ac:graphicFrameMkLst>
        </pc:graphicFrameChg>
      </pc:sldChg>
      <pc:sldChg chg="add del">
        <pc:chgData name="Daniel Schwarz" userId="5bb35bb8-905a-4742-88d9-33d9089732e7" providerId="ADAL" clId="{B2570963-B9CB-47AD-A9FB-82DE2532D6AD}" dt="2020-11-19T20:39:26.327" v="5407" actId="47"/>
        <pc:sldMkLst>
          <pc:docMk/>
          <pc:sldMk cId="1225908996" sldId="455"/>
        </pc:sldMkLst>
      </pc:sldChg>
      <pc:sldChg chg="modSp add mod modNotesTx">
        <pc:chgData name="Daniel Schwarz" userId="5bb35bb8-905a-4742-88d9-33d9089732e7" providerId="ADAL" clId="{B2570963-B9CB-47AD-A9FB-82DE2532D6AD}" dt="2020-12-06T11:06:24.521" v="6930" actId="20577"/>
        <pc:sldMkLst>
          <pc:docMk/>
          <pc:sldMk cId="2780165641" sldId="456"/>
        </pc:sldMkLst>
        <pc:graphicFrameChg chg="modGraphic">
          <ac:chgData name="Daniel Schwarz" userId="5bb35bb8-905a-4742-88d9-33d9089732e7" providerId="ADAL" clId="{B2570963-B9CB-47AD-A9FB-82DE2532D6AD}" dt="2020-11-19T20:40:01.436" v="5415" actId="20577"/>
          <ac:graphicFrameMkLst>
            <pc:docMk/>
            <pc:sldMk cId="2780165641" sldId="456"/>
            <ac:graphicFrameMk id="5" creationId="{A69A059B-B37F-41C3-8C58-3F944E58EF29}"/>
          </ac:graphicFrameMkLst>
        </pc:graphicFrameChg>
      </pc:sldChg>
      <pc:sldChg chg="add modNotesTx">
        <pc:chgData name="Daniel Schwarz" userId="5bb35bb8-905a-4742-88d9-33d9089732e7" providerId="ADAL" clId="{B2570963-B9CB-47AD-A9FB-82DE2532D6AD}" dt="2020-12-06T11:06:55.503" v="6935" actId="20577"/>
        <pc:sldMkLst>
          <pc:docMk/>
          <pc:sldMk cId="4252825483" sldId="457"/>
        </pc:sldMkLst>
      </pc:sldChg>
      <pc:sldChg chg="modSp add mod modNotesTx">
        <pc:chgData name="Daniel Schwarz" userId="5bb35bb8-905a-4742-88d9-33d9089732e7" providerId="ADAL" clId="{B2570963-B9CB-47AD-A9FB-82DE2532D6AD}" dt="2020-12-06T11:06:48.215" v="6933" actId="20577"/>
        <pc:sldMkLst>
          <pc:docMk/>
          <pc:sldMk cId="3422990828" sldId="458"/>
        </pc:sldMkLst>
        <pc:graphicFrameChg chg="modGraphic">
          <ac:chgData name="Daniel Schwarz" userId="5bb35bb8-905a-4742-88d9-33d9089732e7" providerId="ADAL" clId="{B2570963-B9CB-47AD-A9FB-82DE2532D6AD}" dt="2020-11-19T20:42:39.917" v="5436" actId="20577"/>
          <ac:graphicFrameMkLst>
            <pc:docMk/>
            <pc:sldMk cId="3422990828" sldId="458"/>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6:44.422" v="6932" actId="20577"/>
        <pc:sldMkLst>
          <pc:docMk/>
          <pc:sldMk cId="3433724616" sldId="459"/>
        </pc:sldMkLst>
        <pc:graphicFrameChg chg="modGraphic">
          <ac:chgData name="Daniel Schwarz" userId="5bb35bb8-905a-4742-88d9-33d9089732e7" providerId="ADAL" clId="{B2570963-B9CB-47AD-A9FB-82DE2532D6AD}" dt="2020-11-19T20:42:32.055" v="5431" actId="20577"/>
          <ac:graphicFrameMkLst>
            <pc:docMk/>
            <pc:sldMk cId="3433724616" sldId="459"/>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15.528" v="6950" actId="20577"/>
        <pc:sldMkLst>
          <pc:docMk/>
          <pc:sldMk cId="2200023460" sldId="460"/>
        </pc:sldMkLst>
        <pc:graphicFrameChg chg="modGraphic">
          <ac:chgData name="Daniel Schwarz" userId="5bb35bb8-905a-4742-88d9-33d9089732e7" providerId="ADAL" clId="{B2570963-B9CB-47AD-A9FB-82DE2532D6AD}" dt="2020-11-19T21:04:29.884" v="5509" actId="20577"/>
          <ac:graphicFrameMkLst>
            <pc:docMk/>
            <pc:sldMk cId="2200023460" sldId="460"/>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10.775" v="6949" actId="20577"/>
        <pc:sldMkLst>
          <pc:docMk/>
          <pc:sldMk cId="3366465114" sldId="461"/>
        </pc:sldMkLst>
        <pc:graphicFrameChg chg="modGraphic">
          <ac:chgData name="Daniel Schwarz" userId="5bb35bb8-905a-4742-88d9-33d9089732e7" providerId="ADAL" clId="{B2570963-B9CB-47AD-A9FB-82DE2532D6AD}" dt="2020-11-19T21:04:38.811" v="5511" actId="20577"/>
          <ac:graphicFrameMkLst>
            <pc:docMk/>
            <pc:sldMk cId="3366465114" sldId="461"/>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1714717546" sldId="462"/>
        </pc:sldMkLst>
        <pc:graphicFrameChg chg="modGraphic">
          <ac:chgData name="Daniel Schwarz" userId="5bb35bb8-905a-4742-88d9-33d9089732e7" providerId="ADAL" clId="{B2570963-B9CB-47AD-A9FB-82DE2532D6AD}" dt="2020-11-19T21:07:25.149" v="5554" actId="20577"/>
          <ac:graphicFrameMkLst>
            <pc:docMk/>
            <pc:sldMk cId="1714717546" sldId="462"/>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22.662" v="6938" actId="20577"/>
        <pc:sldMkLst>
          <pc:docMk/>
          <pc:sldMk cId="1284000965" sldId="463"/>
        </pc:sldMkLst>
        <pc:graphicFrameChg chg="modGraphic">
          <ac:chgData name="Daniel Schwarz" userId="5bb35bb8-905a-4742-88d9-33d9089732e7" providerId="ADAL" clId="{B2570963-B9CB-47AD-A9FB-82DE2532D6AD}" dt="2020-11-19T21:08:36.558" v="5596" actId="20577"/>
          <ac:graphicFrameMkLst>
            <pc:docMk/>
            <pc:sldMk cId="1284000965" sldId="463"/>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1132993149" sldId="464"/>
        </pc:sldMkLst>
        <pc:graphicFrameChg chg="modGraphic">
          <ac:chgData name="Daniel Schwarz" userId="5bb35bb8-905a-4742-88d9-33d9089732e7" providerId="ADAL" clId="{B2570963-B9CB-47AD-A9FB-82DE2532D6AD}" dt="2020-11-19T21:07:32.362" v="5563" actId="20577"/>
          <ac:graphicFrameMkLst>
            <pc:docMk/>
            <pc:sldMk cId="1132993149" sldId="464"/>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487439101" sldId="465"/>
        </pc:sldMkLst>
        <pc:graphicFrameChg chg="modGraphic">
          <ac:chgData name="Daniel Schwarz" userId="5bb35bb8-905a-4742-88d9-33d9089732e7" providerId="ADAL" clId="{B2570963-B9CB-47AD-A9FB-82DE2532D6AD}" dt="2020-11-19T21:08:26.839" v="5578" actId="20577"/>
          <ac:graphicFrameMkLst>
            <pc:docMk/>
            <pc:sldMk cId="487439101" sldId="46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46.504" v="6943" actId="20577"/>
        <pc:sldMkLst>
          <pc:docMk/>
          <pc:sldMk cId="2636110603" sldId="466"/>
        </pc:sldMkLst>
        <pc:graphicFrameChg chg="modGraphic">
          <ac:chgData name="Daniel Schwarz" userId="5bb35bb8-905a-4742-88d9-33d9089732e7" providerId="ADAL" clId="{B2570963-B9CB-47AD-A9FB-82DE2532D6AD}" dt="2020-11-19T21:08:31.687" v="5587" actId="20577"/>
          <ac:graphicFrameMkLst>
            <pc:docMk/>
            <pc:sldMk cId="2636110603" sldId="466"/>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1613262032" sldId="467"/>
        </pc:sldMkLst>
        <pc:graphicFrameChg chg="modGraphic">
          <ac:chgData name="Daniel Schwarz" userId="5bb35bb8-905a-4742-88d9-33d9089732e7" providerId="ADAL" clId="{B2570963-B9CB-47AD-A9FB-82DE2532D6AD}" dt="2020-11-19T21:06:34.042" v="5530" actId="20577"/>
          <ac:graphicFrameMkLst>
            <pc:docMk/>
            <pc:sldMk cId="1613262032" sldId="467"/>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51.902" v="6945" actId="20577"/>
        <pc:sldMkLst>
          <pc:docMk/>
          <pc:sldMk cId="3638007087" sldId="467"/>
        </pc:sldMkLst>
        <pc:graphicFrameChg chg="mod modGraphic">
          <ac:chgData name="Daniel Schwarz" userId="5bb35bb8-905a-4742-88d9-33d9089732e7" providerId="ADAL" clId="{B2570963-B9CB-47AD-A9FB-82DE2532D6AD}" dt="2020-11-19T21:11:00.529" v="5619" actId="20577"/>
          <ac:graphicFrameMkLst>
            <pc:docMk/>
            <pc:sldMk cId="3638007087" sldId="467"/>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35.238" v="6939" actId="20577"/>
        <pc:sldMkLst>
          <pc:docMk/>
          <pc:sldMk cId="2896810883" sldId="468"/>
        </pc:sldMkLst>
        <pc:graphicFrameChg chg="modGraphic">
          <ac:chgData name="Daniel Schwarz" userId="5bb35bb8-905a-4742-88d9-33d9089732e7" providerId="ADAL" clId="{B2570963-B9CB-47AD-A9FB-82DE2532D6AD}" dt="2020-11-19T21:11:18.946" v="5625" actId="20577"/>
          <ac:graphicFrameMkLst>
            <pc:docMk/>
            <pc:sldMk cId="2896810883" sldId="468"/>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3096629079" sldId="468"/>
        </pc:sldMkLst>
        <pc:graphicFrameChg chg="modGraphic">
          <ac:chgData name="Daniel Schwarz" userId="5bb35bb8-905a-4742-88d9-33d9089732e7" providerId="ADAL" clId="{B2570963-B9CB-47AD-A9FB-82DE2532D6AD}" dt="2020-11-19T21:06:42.184" v="5533" actId="20577"/>
          <ac:graphicFrameMkLst>
            <pc:docMk/>
            <pc:sldMk cId="3096629079" sldId="468"/>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41.098" v="6941" actId="6549"/>
        <pc:sldMkLst>
          <pc:docMk/>
          <pc:sldMk cId="1049243250" sldId="469"/>
        </pc:sldMkLst>
        <pc:graphicFrameChg chg="modGraphic">
          <ac:chgData name="Daniel Schwarz" userId="5bb35bb8-905a-4742-88d9-33d9089732e7" providerId="ADAL" clId="{B2570963-B9CB-47AD-A9FB-82DE2532D6AD}" dt="2020-11-19T21:11:33.281" v="5628" actId="20577"/>
          <ac:graphicFrameMkLst>
            <pc:docMk/>
            <pc:sldMk cId="1049243250" sldId="469"/>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3213632638" sldId="469"/>
        </pc:sldMkLst>
        <pc:graphicFrameChg chg="modGraphic">
          <ac:chgData name="Daniel Schwarz" userId="5bb35bb8-905a-4742-88d9-33d9089732e7" providerId="ADAL" clId="{B2570963-B9CB-47AD-A9FB-82DE2532D6AD}" dt="2020-11-19T21:06:51.825" v="5537" actId="20577"/>
          <ac:graphicFrameMkLst>
            <pc:docMk/>
            <pc:sldMk cId="3213632638" sldId="469"/>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57.800" v="6946" actId="20577"/>
        <pc:sldMkLst>
          <pc:docMk/>
          <pc:sldMk cId="600929788" sldId="470"/>
        </pc:sldMkLst>
        <pc:graphicFrameChg chg="modGraphic">
          <ac:chgData name="Daniel Schwarz" userId="5bb35bb8-905a-4742-88d9-33d9089732e7" providerId="ADAL" clId="{B2570963-B9CB-47AD-A9FB-82DE2532D6AD}" dt="2020-11-19T21:12:27.183" v="5638" actId="20577"/>
          <ac:graphicFrameMkLst>
            <pc:docMk/>
            <pc:sldMk cId="600929788" sldId="470"/>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2173595861" sldId="470"/>
        </pc:sldMkLst>
        <pc:graphicFrameChg chg="modGraphic">
          <ac:chgData name="Daniel Schwarz" userId="5bb35bb8-905a-4742-88d9-33d9089732e7" providerId="ADAL" clId="{B2570963-B9CB-47AD-A9FB-82DE2532D6AD}" dt="2020-11-19T21:07:02.045" v="5541" actId="20577"/>
          <ac:graphicFrameMkLst>
            <pc:docMk/>
            <pc:sldMk cId="2173595861" sldId="470"/>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02.232" v="6947" actId="20577"/>
        <pc:sldMkLst>
          <pc:docMk/>
          <pc:sldMk cId="1204120431" sldId="471"/>
        </pc:sldMkLst>
        <pc:graphicFrameChg chg="modGraphic">
          <ac:chgData name="Daniel Schwarz" userId="5bb35bb8-905a-4742-88d9-33d9089732e7" providerId="ADAL" clId="{B2570963-B9CB-47AD-A9FB-82DE2532D6AD}" dt="2020-11-19T21:12:36.388" v="5640" actId="20577"/>
          <ac:graphicFrameMkLst>
            <pc:docMk/>
            <pc:sldMk cId="1204120431" sldId="471"/>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2446996193" sldId="471"/>
        </pc:sldMkLst>
        <pc:graphicFrameChg chg="modGraphic">
          <ac:chgData name="Daniel Schwarz" userId="5bb35bb8-905a-4742-88d9-33d9089732e7" providerId="ADAL" clId="{B2570963-B9CB-47AD-A9FB-82DE2532D6AD}" dt="2020-11-19T21:07:18.632" v="5545" actId="20577"/>
          <ac:graphicFrameMkLst>
            <pc:docMk/>
            <pc:sldMk cId="2446996193" sldId="471"/>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06.449" v="6948" actId="20577"/>
        <pc:sldMkLst>
          <pc:docMk/>
          <pc:sldMk cId="1423714736" sldId="472"/>
        </pc:sldMkLst>
        <pc:graphicFrameChg chg="modGraphic">
          <ac:chgData name="Daniel Schwarz" userId="5bb35bb8-905a-4742-88d9-33d9089732e7" providerId="ADAL" clId="{B2570963-B9CB-47AD-A9FB-82DE2532D6AD}" dt="2020-11-19T21:12:52.891" v="5643" actId="20577"/>
          <ac:graphicFrameMkLst>
            <pc:docMk/>
            <pc:sldMk cId="1423714736" sldId="472"/>
            <ac:graphicFrameMk id="5" creationId="{A69A059B-B37F-41C3-8C58-3F944E58EF29}"/>
          </ac:graphicFrameMkLst>
        </pc:graphicFrameChg>
      </pc:sldChg>
      <pc:sldChg chg="modSp add mod">
        <pc:chgData name="Daniel Schwarz" userId="5bb35bb8-905a-4742-88d9-33d9089732e7" providerId="ADAL" clId="{B2570963-B9CB-47AD-A9FB-82DE2532D6AD}" dt="2020-11-19T21:28:12.966" v="5694"/>
        <pc:sldMkLst>
          <pc:docMk/>
          <pc:sldMk cId="1870080675" sldId="473"/>
        </pc:sldMkLst>
        <pc:graphicFrameChg chg="mod modGraphic">
          <ac:chgData name="Daniel Schwarz" userId="5bb35bb8-905a-4742-88d9-33d9089732e7" providerId="ADAL" clId="{B2570963-B9CB-47AD-A9FB-82DE2532D6AD}" dt="2020-11-19T21:28:12.966" v="5694"/>
          <ac:graphicFrameMkLst>
            <pc:docMk/>
            <pc:sldMk cId="1870080675" sldId="473"/>
            <ac:graphicFrameMk id="5" creationId="{A69A059B-B37F-41C3-8C58-3F944E58EF29}"/>
          </ac:graphicFrameMkLst>
        </pc:graphicFrameChg>
      </pc:sldChg>
      <pc:sldChg chg="modSp add mod">
        <pc:chgData name="Daniel Schwarz" userId="5bb35bb8-905a-4742-88d9-33d9089732e7" providerId="ADAL" clId="{B2570963-B9CB-47AD-A9FB-82DE2532D6AD}" dt="2020-11-19T21:28:11.362" v="5693"/>
        <pc:sldMkLst>
          <pc:docMk/>
          <pc:sldMk cId="1955337005" sldId="474"/>
        </pc:sldMkLst>
        <pc:graphicFrameChg chg="mod modGraphic">
          <ac:chgData name="Daniel Schwarz" userId="5bb35bb8-905a-4742-88d9-33d9089732e7" providerId="ADAL" clId="{B2570963-B9CB-47AD-A9FB-82DE2532D6AD}" dt="2020-11-19T21:28:11.362" v="5693"/>
          <ac:graphicFrameMkLst>
            <pc:docMk/>
            <pc:sldMk cId="1955337005" sldId="474"/>
            <ac:graphicFrameMk id="5" creationId="{A69A059B-B37F-41C3-8C58-3F944E58EF29}"/>
          </ac:graphicFrameMkLst>
        </pc:graphicFrameChg>
      </pc:sldChg>
      <pc:sldChg chg="modSp add mod">
        <pc:chgData name="Daniel Schwarz" userId="5bb35bb8-905a-4742-88d9-33d9089732e7" providerId="ADAL" clId="{B2570963-B9CB-47AD-A9FB-82DE2532D6AD}" dt="2020-11-19T21:28:09.501" v="5692"/>
        <pc:sldMkLst>
          <pc:docMk/>
          <pc:sldMk cId="69500284" sldId="475"/>
        </pc:sldMkLst>
        <pc:graphicFrameChg chg="mod modGraphic">
          <ac:chgData name="Daniel Schwarz" userId="5bb35bb8-905a-4742-88d9-33d9089732e7" providerId="ADAL" clId="{B2570963-B9CB-47AD-A9FB-82DE2532D6AD}" dt="2020-11-19T21:28:09.501" v="5692"/>
          <ac:graphicFrameMkLst>
            <pc:docMk/>
            <pc:sldMk cId="69500284" sldId="475"/>
            <ac:graphicFrameMk id="5" creationId="{A69A059B-B37F-41C3-8C58-3F944E58EF29}"/>
          </ac:graphicFrameMkLst>
        </pc:graphicFrameChg>
      </pc:sldChg>
      <pc:sldChg chg="modSp add mod">
        <pc:chgData name="Daniel Schwarz" userId="5bb35bb8-905a-4742-88d9-33d9089732e7" providerId="ADAL" clId="{B2570963-B9CB-47AD-A9FB-82DE2532D6AD}" dt="2020-11-19T21:28:04.031" v="5691" actId="20577"/>
        <pc:sldMkLst>
          <pc:docMk/>
          <pc:sldMk cId="5804628" sldId="476"/>
        </pc:sldMkLst>
        <pc:graphicFrameChg chg="modGraphic">
          <ac:chgData name="Daniel Schwarz" userId="5bb35bb8-905a-4742-88d9-33d9089732e7" providerId="ADAL" clId="{B2570963-B9CB-47AD-A9FB-82DE2532D6AD}" dt="2020-11-19T21:28:04.031" v="5691" actId="20577"/>
          <ac:graphicFrameMkLst>
            <pc:docMk/>
            <pc:sldMk cId="5804628" sldId="476"/>
            <ac:graphicFrameMk id="5" creationId="{A69A059B-B37F-41C3-8C58-3F944E58EF29}"/>
          </ac:graphicFrameMkLst>
        </pc:graphicFrameChg>
      </pc:sldChg>
      <pc:sldChg chg="modSp add mod">
        <pc:chgData name="Daniel Schwarz" userId="5bb35bb8-905a-4742-88d9-33d9089732e7" providerId="ADAL" clId="{B2570963-B9CB-47AD-A9FB-82DE2532D6AD}" dt="2020-11-19T21:27:58.936" v="5681" actId="20577"/>
        <pc:sldMkLst>
          <pc:docMk/>
          <pc:sldMk cId="4007936575" sldId="477"/>
        </pc:sldMkLst>
        <pc:graphicFrameChg chg="modGraphic">
          <ac:chgData name="Daniel Schwarz" userId="5bb35bb8-905a-4742-88d9-33d9089732e7" providerId="ADAL" clId="{B2570963-B9CB-47AD-A9FB-82DE2532D6AD}" dt="2020-11-19T21:27:58.936" v="5681" actId="20577"/>
          <ac:graphicFrameMkLst>
            <pc:docMk/>
            <pc:sldMk cId="4007936575" sldId="477"/>
            <ac:graphicFrameMk id="5" creationId="{A69A059B-B37F-41C3-8C58-3F944E58EF29}"/>
          </ac:graphicFrameMkLst>
        </pc:graphicFrameChg>
      </pc:sldChg>
      <pc:sldChg chg="modSp add mod">
        <pc:chgData name="Daniel Schwarz" userId="5bb35bb8-905a-4742-88d9-33d9089732e7" providerId="ADAL" clId="{B2570963-B9CB-47AD-A9FB-82DE2532D6AD}" dt="2020-11-19T21:23:59.568" v="5663" actId="20577"/>
        <pc:sldMkLst>
          <pc:docMk/>
          <pc:sldMk cId="3563213379" sldId="478"/>
        </pc:sldMkLst>
        <pc:graphicFrameChg chg="modGraphic">
          <ac:chgData name="Daniel Schwarz" userId="5bb35bb8-905a-4742-88d9-33d9089732e7" providerId="ADAL" clId="{B2570963-B9CB-47AD-A9FB-82DE2532D6AD}" dt="2020-11-19T21:23:59.568" v="5663" actId="20577"/>
          <ac:graphicFrameMkLst>
            <pc:docMk/>
            <pc:sldMk cId="3563213379" sldId="478"/>
            <ac:graphicFrameMk id="5" creationId="{A69A059B-B37F-41C3-8C58-3F944E58EF29}"/>
          </ac:graphicFrameMkLst>
        </pc:graphicFrameChg>
      </pc:sldChg>
      <pc:sldChg chg="modSp add mod">
        <pc:chgData name="Daniel Schwarz" userId="5bb35bb8-905a-4742-88d9-33d9089732e7" providerId="ADAL" clId="{B2570963-B9CB-47AD-A9FB-82DE2532D6AD}" dt="2020-11-19T21:24:23.898" v="5668" actId="20577"/>
        <pc:sldMkLst>
          <pc:docMk/>
          <pc:sldMk cId="1954769227" sldId="479"/>
        </pc:sldMkLst>
        <pc:graphicFrameChg chg="modGraphic">
          <ac:chgData name="Daniel Schwarz" userId="5bb35bb8-905a-4742-88d9-33d9089732e7" providerId="ADAL" clId="{B2570963-B9CB-47AD-A9FB-82DE2532D6AD}" dt="2020-11-19T21:24:23.898" v="5668" actId="20577"/>
          <ac:graphicFrameMkLst>
            <pc:docMk/>
            <pc:sldMk cId="1954769227" sldId="479"/>
            <ac:graphicFrameMk id="5" creationId="{A69A059B-B37F-41C3-8C58-3F944E58EF29}"/>
          </ac:graphicFrameMkLst>
        </pc:graphicFrameChg>
      </pc:sldChg>
      <pc:sldChg chg="modSp add mod">
        <pc:chgData name="Daniel Schwarz" userId="5bb35bb8-905a-4742-88d9-33d9089732e7" providerId="ADAL" clId="{B2570963-B9CB-47AD-A9FB-82DE2532D6AD}" dt="2020-11-19T21:24:32.815" v="5671" actId="20577"/>
        <pc:sldMkLst>
          <pc:docMk/>
          <pc:sldMk cId="1637969693" sldId="480"/>
        </pc:sldMkLst>
        <pc:graphicFrameChg chg="modGraphic">
          <ac:chgData name="Daniel Schwarz" userId="5bb35bb8-905a-4742-88d9-33d9089732e7" providerId="ADAL" clId="{B2570963-B9CB-47AD-A9FB-82DE2532D6AD}" dt="2020-11-19T21:24:32.815" v="5671" actId="20577"/>
          <ac:graphicFrameMkLst>
            <pc:docMk/>
            <pc:sldMk cId="1637969693" sldId="480"/>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9:19.896" v="6967" actId="20577"/>
        <pc:sldMkLst>
          <pc:docMk/>
          <pc:sldMk cId="4151092760" sldId="481"/>
        </pc:sldMkLst>
        <pc:graphicFrameChg chg="mod modGraphic">
          <ac:chgData name="Daniel Schwarz" userId="5bb35bb8-905a-4742-88d9-33d9089732e7" providerId="ADAL" clId="{B2570963-B9CB-47AD-A9FB-82DE2532D6AD}" dt="2020-11-19T22:34:28.090" v="6060" actId="20577"/>
          <ac:graphicFrameMkLst>
            <pc:docMk/>
            <pc:sldMk cId="4151092760" sldId="481"/>
            <ac:graphicFrameMk id="5" creationId="{A69A059B-B37F-41C3-8C58-3F944E58EF29}"/>
          </ac:graphicFrameMkLst>
        </pc:graphicFrameChg>
      </pc:sldChg>
      <pc:sldChg chg="modSp add mod">
        <pc:chgData name="Daniel Schwarz" userId="5bb35bb8-905a-4742-88d9-33d9089732e7" providerId="ADAL" clId="{B2570963-B9CB-47AD-A9FB-82DE2532D6AD}" dt="2020-11-19T22:34:22.245" v="6055" actId="20577"/>
        <pc:sldMkLst>
          <pc:docMk/>
          <pc:sldMk cId="1628687657" sldId="482"/>
        </pc:sldMkLst>
        <pc:graphicFrameChg chg="mod modGraphic">
          <ac:chgData name="Daniel Schwarz" userId="5bb35bb8-905a-4742-88d9-33d9089732e7" providerId="ADAL" clId="{B2570963-B9CB-47AD-A9FB-82DE2532D6AD}" dt="2020-11-19T22:34:22.245" v="6055" actId="20577"/>
          <ac:graphicFrameMkLst>
            <pc:docMk/>
            <pc:sldMk cId="1628687657" sldId="482"/>
            <ac:graphicFrameMk id="5" creationId="{A69A059B-B37F-41C3-8C58-3F944E58EF29}"/>
          </ac:graphicFrameMkLst>
        </pc:graphicFrameChg>
      </pc:sldChg>
      <pc:sldChg chg="modSp add mod modNotesTx">
        <pc:chgData name="Daniel Schwarz" userId="5bb35bb8-905a-4742-88d9-33d9089732e7" providerId="ADAL" clId="{B2570963-B9CB-47AD-A9FB-82DE2532D6AD}" dt="2020-11-19T22:38:50.158" v="6453" actId="20577"/>
        <pc:sldMkLst>
          <pc:docMk/>
          <pc:sldMk cId="577026785" sldId="483"/>
        </pc:sldMkLst>
        <pc:graphicFrameChg chg="mod modGraphic">
          <ac:chgData name="Daniel Schwarz" userId="5bb35bb8-905a-4742-88d9-33d9089732e7" providerId="ADAL" clId="{B2570963-B9CB-47AD-A9FB-82DE2532D6AD}" dt="2020-11-19T22:34:12.316" v="6044" actId="20577"/>
          <ac:graphicFrameMkLst>
            <pc:docMk/>
            <pc:sldMk cId="577026785" sldId="483"/>
            <ac:graphicFrameMk id="5" creationId="{A69A059B-B37F-41C3-8C58-3F944E58EF29}"/>
          </ac:graphicFrameMkLst>
        </pc:graphicFrameChg>
      </pc:sldChg>
      <pc:sldChg chg="modSp add mod">
        <pc:chgData name="Daniel Schwarz" userId="5bb35bb8-905a-4742-88d9-33d9089732e7" providerId="ADAL" clId="{B2570963-B9CB-47AD-A9FB-82DE2532D6AD}" dt="2020-11-19T22:34:01.999" v="6043" actId="20577"/>
        <pc:sldMkLst>
          <pc:docMk/>
          <pc:sldMk cId="2417082588" sldId="484"/>
        </pc:sldMkLst>
        <pc:graphicFrameChg chg="mod modGraphic">
          <ac:chgData name="Daniel Schwarz" userId="5bb35bb8-905a-4742-88d9-33d9089732e7" providerId="ADAL" clId="{B2570963-B9CB-47AD-A9FB-82DE2532D6AD}" dt="2020-11-19T22:34:01.999" v="6043" actId="20577"/>
          <ac:graphicFrameMkLst>
            <pc:docMk/>
            <pc:sldMk cId="2417082588" sldId="484"/>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9:06.203" v="6965" actId="20577"/>
        <pc:sldMkLst>
          <pc:docMk/>
          <pc:sldMk cId="2027103682" sldId="485"/>
        </pc:sldMkLst>
        <pc:graphicFrameChg chg="mod modGraphic">
          <ac:chgData name="Daniel Schwarz" userId="5bb35bb8-905a-4742-88d9-33d9089732e7" providerId="ADAL" clId="{B2570963-B9CB-47AD-A9FB-82DE2532D6AD}" dt="2020-11-19T21:55:11.030" v="5879"/>
          <ac:graphicFrameMkLst>
            <pc:docMk/>
            <pc:sldMk cId="2027103682" sldId="48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9:02.543" v="6964" actId="20577"/>
        <pc:sldMkLst>
          <pc:docMk/>
          <pc:sldMk cId="2116855721" sldId="486"/>
        </pc:sldMkLst>
        <pc:graphicFrameChg chg="modGraphic">
          <ac:chgData name="Daniel Schwarz" userId="5bb35bb8-905a-4742-88d9-33d9089732e7" providerId="ADAL" clId="{B2570963-B9CB-47AD-A9FB-82DE2532D6AD}" dt="2020-11-19T21:54:57.205" v="5878" actId="20577"/>
          <ac:graphicFrameMkLst>
            <pc:docMk/>
            <pc:sldMk cId="2116855721" sldId="486"/>
            <ac:graphicFrameMk id="5" creationId="{A69A059B-B37F-41C3-8C58-3F944E58EF29}"/>
          </ac:graphicFrameMkLst>
        </pc:graphicFrameChg>
      </pc:sldChg>
      <pc:sldChg chg="modSp add mod">
        <pc:chgData name="Daniel Schwarz" userId="5bb35bb8-905a-4742-88d9-33d9089732e7" providerId="ADAL" clId="{B2570963-B9CB-47AD-A9FB-82DE2532D6AD}" dt="2020-11-19T21:53:05.270" v="5804" actId="20577"/>
        <pc:sldMkLst>
          <pc:docMk/>
          <pc:sldMk cId="3591567544" sldId="487"/>
        </pc:sldMkLst>
        <pc:graphicFrameChg chg="modGraphic">
          <ac:chgData name="Daniel Schwarz" userId="5bb35bb8-905a-4742-88d9-33d9089732e7" providerId="ADAL" clId="{B2570963-B9CB-47AD-A9FB-82DE2532D6AD}" dt="2020-11-19T21:53:05.270" v="5804" actId="20577"/>
          <ac:graphicFrameMkLst>
            <pc:docMk/>
            <pc:sldMk cId="3591567544" sldId="487"/>
            <ac:graphicFrameMk id="5" creationId="{A69A059B-B37F-41C3-8C58-3F944E58EF29}"/>
          </ac:graphicFrameMkLst>
        </pc:graphicFrameChg>
      </pc:sldChg>
      <pc:sldChg chg="addSp delSp modSp new mod modAnim">
        <pc:chgData name="Daniel Schwarz" userId="5bb35bb8-905a-4742-88d9-33d9089732e7" providerId="ADAL" clId="{B2570963-B9CB-47AD-A9FB-82DE2532D6AD}" dt="2020-11-19T22:28:29.391" v="6024" actId="1076"/>
        <pc:sldMkLst>
          <pc:docMk/>
          <pc:sldMk cId="3778463716" sldId="488"/>
        </pc:sldMkLst>
        <pc:picChg chg="add del mod">
          <ac:chgData name="Daniel Schwarz" userId="5bb35bb8-905a-4742-88d9-33d9089732e7" providerId="ADAL" clId="{B2570963-B9CB-47AD-A9FB-82DE2532D6AD}" dt="2020-11-19T22:07:20.576" v="5902" actId="478"/>
          <ac:picMkLst>
            <pc:docMk/>
            <pc:sldMk cId="3778463716" sldId="488"/>
            <ac:picMk id="2" creationId="{946DD63E-DDC8-49A9-BB7D-956BD3E21855}"/>
          </ac:picMkLst>
        </pc:picChg>
        <pc:picChg chg="add del mod">
          <ac:chgData name="Daniel Schwarz" userId="5bb35bb8-905a-4742-88d9-33d9089732e7" providerId="ADAL" clId="{B2570963-B9CB-47AD-A9FB-82DE2532D6AD}" dt="2020-11-19T22:07:17.437" v="5901" actId="478"/>
          <ac:picMkLst>
            <pc:docMk/>
            <pc:sldMk cId="3778463716" sldId="488"/>
            <ac:picMk id="3" creationId="{C62E9A05-01C9-4A3D-A7E6-E53D2F1AF7D8}"/>
          </ac:picMkLst>
        </pc:picChg>
        <pc:picChg chg="add mod">
          <ac:chgData name="Daniel Schwarz" userId="5bb35bb8-905a-4742-88d9-33d9089732e7" providerId="ADAL" clId="{B2570963-B9CB-47AD-A9FB-82DE2532D6AD}" dt="2020-11-19T22:28:29.391" v="6024" actId="1076"/>
          <ac:picMkLst>
            <pc:docMk/>
            <pc:sldMk cId="3778463716" sldId="488"/>
            <ac:picMk id="4" creationId="{10149519-03B2-4974-B7D2-52EC9BD8CDF1}"/>
          </ac:picMkLst>
        </pc:picChg>
        <pc:picChg chg="add mod">
          <ac:chgData name="Daniel Schwarz" userId="5bb35bb8-905a-4742-88d9-33d9089732e7" providerId="ADAL" clId="{B2570963-B9CB-47AD-A9FB-82DE2532D6AD}" dt="2020-11-19T22:28:09.233" v="6022" actId="1076"/>
          <ac:picMkLst>
            <pc:docMk/>
            <pc:sldMk cId="3778463716" sldId="488"/>
            <ac:picMk id="5" creationId="{73F7A2B0-2212-41EA-A3C7-7B0572849ECE}"/>
          </ac:picMkLst>
        </pc:picChg>
      </pc:sldChg>
      <pc:sldChg chg="addSp delSp modSp new mod modClrScheme delAnim modAnim chgLayout">
        <pc:chgData name="Daniel Schwarz" userId="5bb35bb8-905a-4742-88d9-33d9089732e7" providerId="ADAL" clId="{B2570963-B9CB-47AD-A9FB-82DE2532D6AD}" dt="2020-11-19T22:21:55.262" v="6011" actId="20577"/>
        <pc:sldMkLst>
          <pc:docMk/>
          <pc:sldMk cId="2910509827" sldId="489"/>
        </pc:sldMkLst>
        <pc:spChg chg="del mod ord">
          <ac:chgData name="Daniel Schwarz" userId="5bb35bb8-905a-4742-88d9-33d9089732e7" providerId="ADAL" clId="{B2570963-B9CB-47AD-A9FB-82DE2532D6AD}" dt="2020-11-19T22:13:03.194" v="5904" actId="700"/>
          <ac:spMkLst>
            <pc:docMk/>
            <pc:sldMk cId="2910509827" sldId="489"/>
            <ac:spMk id="2" creationId="{882C422B-B2DF-46F9-9247-C8E0E8691BA8}"/>
          </ac:spMkLst>
        </pc:spChg>
        <pc:spChg chg="add mod ord">
          <ac:chgData name="Daniel Schwarz" userId="5bb35bb8-905a-4742-88d9-33d9089732e7" providerId="ADAL" clId="{B2570963-B9CB-47AD-A9FB-82DE2532D6AD}" dt="2020-11-19T22:21:55.262" v="6011" actId="20577"/>
          <ac:spMkLst>
            <pc:docMk/>
            <pc:sldMk cId="2910509827" sldId="489"/>
            <ac:spMk id="3" creationId="{DCB52E77-DD4A-43BD-8927-B6DC1E92A59F}"/>
          </ac:spMkLst>
        </pc:spChg>
        <pc:spChg chg="add del mod ord">
          <ac:chgData name="Daniel Schwarz" userId="5bb35bb8-905a-4742-88d9-33d9089732e7" providerId="ADAL" clId="{B2570963-B9CB-47AD-A9FB-82DE2532D6AD}" dt="2020-11-19T22:13:19.916" v="5932" actId="700"/>
          <ac:spMkLst>
            <pc:docMk/>
            <pc:sldMk cId="2910509827" sldId="489"/>
            <ac:spMk id="4" creationId="{32234915-BA48-4692-8FB0-ABD8C7B4F9CD}"/>
          </ac:spMkLst>
        </pc:spChg>
        <pc:spChg chg="add mod">
          <ac:chgData name="Daniel Schwarz" userId="5bb35bb8-905a-4742-88d9-33d9089732e7" providerId="ADAL" clId="{B2570963-B9CB-47AD-A9FB-82DE2532D6AD}" dt="2020-11-19T22:16:27.382" v="5983" actId="1076"/>
          <ac:spMkLst>
            <pc:docMk/>
            <pc:sldMk cId="2910509827" sldId="489"/>
            <ac:spMk id="9" creationId="{F9C253C2-2418-4CEF-9D5B-546938CEF311}"/>
          </ac:spMkLst>
        </pc:spChg>
        <pc:picChg chg="add del mod">
          <ac:chgData name="Daniel Schwarz" userId="5bb35bb8-905a-4742-88d9-33d9089732e7" providerId="ADAL" clId="{B2570963-B9CB-47AD-A9FB-82DE2532D6AD}" dt="2020-11-19T22:18:18.677" v="5987" actId="478"/>
          <ac:picMkLst>
            <pc:docMk/>
            <pc:sldMk cId="2910509827" sldId="489"/>
            <ac:picMk id="5" creationId="{6B12C378-CC42-4E0A-8416-94DFFAFBDB90}"/>
          </ac:picMkLst>
        </pc:picChg>
        <pc:picChg chg="add del mod">
          <ac:chgData name="Daniel Schwarz" userId="5bb35bb8-905a-4742-88d9-33d9089732e7" providerId="ADAL" clId="{B2570963-B9CB-47AD-A9FB-82DE2532D6AD}" dt="2020-11-19T22:13:53.567" v="5940" actId="478"/>
          <ac:picMkLst>
            <pc:docMk/>
            <pc:sldMk cId="2910509827" sldId="489"/>
            <ac:picMk id="6" creationId="{9DAF16E8-07A3-44C5-8224-772831BCCC14}"/>
          </ac:picMkLst>
        </pc:picChg>
        <pc:picChg chg="add mod">
          <ac:chgData name="Daniel Schwarz" userId="5bb35bb8-905a-4742-88d9-33d9089732e7" providerId="ADAL" clId="{B2570963-B9CB-47AD-A9FB-82DE2532D6AD}" dt="2020-11-19T22:16:22.902" v="5982" actId="1037"/>
          <ac:picMkLst>
            <pc:docMk/>
            <pc:sldMk cId="2910509827" sldId="489"/>
            <ac:picMk id="7" creationId="{B6D71660-C944-48F6-A327-0F1F4D8CF38B}"/>
          </ac:picMkLst>
        </pc:picChg>
        <pc:picChg chg="add del mod">
          <ac:chgData name="Daniel Schwarz" userId="5bb35bb8-905a-4742-88d9-33d9089732e7" providerId="ADAL" clId="{B2570963-B9CB-47AD-A9FB-82DE2532D6AD}" dt="2020-11-19T22:19:23.742" v="5994" actId="478"/>
          <ac:picMkLst>
            <pc:docMk/>
            <pc:sldMk cId="2910509827" sldId="489"/>
            <ac:picMk id="10" creationId="{8B16B30D-002C-4D05-A990-6A23056D5485}"/>
          </ac:picMkLst>
        </pc:picChg>
        <pc:picChg chg="add mod">
          <ac:chgData name="Daniel Schwarz" userId="5bb35bb8-905a-4742-88d9-33d9089732e7" providerId="ADAL" clId="{B2570963-B9CB-47AD-A9FB-82DE2532D6AD}" dt="2020-11-19T22:19:44.967" v="5997" actId="14100"/>
          <ac:picMkLst>
            <pc:docMk/>
            <pc:sldMk cId="2910509827" sldId="489"/>
            <ac:picMk id="11" creationId="{E2045A43-5E89-4C7F-AE5A-D3E17E4CB972}"/>
          </ac:picMkLst>
        </pc:picChg>
      </pc:sldChg>
      <pc:sldChg chg="modSp add mod modNotesTx">
        <pc:chgData name="Daniel Schwarz" userId="5bb35bb8-905a-4742-88d9-33d9089732e7" providerId="ADAL" clId="{B2570963-B9CB-47AD-A9FB-82DE2532D6AD}" dt="2020-12-06T11:09:11.350" v="6966" actId="20577"/>
        <pc:sldMkLst>
          <pc:docMk/>
          <pc:sldMk cId="3086447156" sldId="490"/>
        </pc:sldMkLst>
        <pc:graphicFrameChg chg="modGraphic">
          <ac:chgData name="Daniel Schwarz" userId="5bb35bb8-905a-4742-88d9-33d9089732e7" providerId="ADAL" clId="{B2570963-B9CB-47AD-A9FB-82DE2532D6AD}" dt="2020-11-19T22:34:51.693" v="6066" actId="20577"/>
          <ac:graphicFrameMkLst>
            <pc:docMk/>
            <pc:sldMk cId="3086447156" sldId="490"/>
            <ac:graphicFrameMk id="5" creationId="{A69A059B-B37F-41C3-8C58-3F944E58EF29}"/>
          </ac:graphicFrameMkLst>
        </pc:graphicFrameChg>
      </pc:sldChg>
    </pc:docChg>
  </pc:docChgLst>
  <pc:docChgLst>
    <pc:chgData name="Daniel Schwarz" userId="5bb35bb8-905a-4742-88d9-33d9089732e7" providerId="ADAL" clId="{6522DB22-9B34-43BC-AD9C-03E4ABD0BD6B}"/>
    <pc:docChg chg="undo redo custSel addSld delSld modSld sldOrd">
      <pc:chgData name="Daniel Schwarz" userId="5bb35bb8-905a-4742-88d9-33d9089732e7" providerId="ADAL" clId="{6522DB22-9B34-43BC-AD9C-03E4ABD0BD6B}" dt="2020-10-18T20:05:31.634" v="18373" actId="20577"/>
      <pc:docMkLst>
        <pc:docMk/>
      </pc:docMkLst>
      <pc:sldChg chg="modSp mod">
        <pc:chgData name="Daniel Schwarz" userId="5bb35bb8-905a-4742-88d9-33d9089732e7" providerId="ADAL" clId="{6522DB22-9B34-43BC-AD9C-03E4ABD0BD6B}" dt="2020-10-10T19:57:09.226" v="37" actId="20577"/>
        <pc:sldMkLst>
          <pc:docMk/>
          <pc:sldMk cId="4073586220" sldId="256"/>
        </pc:sldMkLst>
        <pc:spChg chg="mod">
          <ac:chgData name="Daniel Schwarz" userId="5bb35bb8-905a-4742-88d9-33d9089732e7" providerId="ADAL" clId="{6522DB22-9B34-43BC-AD9C-03E4ABD0BD6B}" dt="2020-10-10T19:57:09.226" v="37" actId="20577"/>
          <ac:spMkLst>
            <pc:docMk/>
            <pc:sldMk cId="4073586220" sldId="256"/>
            <ac:spMk id="2" creationId="{05A9BE41-91A5-4DA7-B9E0-DE2DD34A1CC7}"/>
          </ac:spMkLst>
        </pc:spChg>
      </pc:sldChg>
      <pc:sldChg chg="del">
        <pc:chgData name="Daniel Schwarz" userId="5bb35bb8-905a-4742-88d9-33d9089732e7" providerId="ADAL" clId="{6522DB22-9B34-43BC-AD9C-03E4ABD0BD6B}" dt="2020-10-10T19:56:58.111" v="0" actId="47"/>
        <pc:sldMkLst>
          <pc:docMk/>
          <pc:sldMk cId="1276219808" sldId="257"/>
        </pc:sldMkLst>
      </pc:sldChg>
      <pc:sldChg chg="addSp delSp modSp new del mod modClrScheme delAnim modAnim chgLayout">
        <pc:chgData name="Daniel Schwarz" userId="5bb35bb8-905a-4742-88d9-33d9089732e7" providerId="ADAL" clId="{6522DB22-9B34-43BC-AD9C-03E4ABD0BD6B}" dt="2020-10-17T14:23:52.868" v="5207" actId="47"/>
        <pc:sldMkLst>
          <pc:docMk/>
          <pc:sldMk cId="1836075879" sldId="257"/>
        </pc:sldMkLst>
        <pc:spChg chg="del">
          <ac:chgData name="Daniel Schwarz" userId="5bb35bb8-905a-4742-88d9-33d9089732e7" providerId="ADAL" clId="{6522DB22-9B34-43BC-AD9C-03E4ABD0BD6B}" dt="2020-10-10T19:58:17.625" v="39" actId="700"/>
          <ac:spMkLst>
            <pc:docMk/>
            <pc:sldMk cId="1836075879" sldId="257"/>
            <ac:spMk id="2" creationId="{141D27C9-01F3-42FB-BFCD-AA3E2D0C02CE}"/>
          </ac:spMkLst>
        </pc:spChg>
        <pc:spChg chg="del">
          <ac:chgData name="Daniel Schwarz" userId="5bb35bb8-905a-4742-88d9-33d9089732e7" providerId="ADAL" clId="{6522DB22-9B34-43BC-AD9C-03E4ABD0BD6B}" dt="2020-10-10T19:58:17.625" v="39" actId="700"/>
          <ac:spMkLst>
            <pc:docMk/>
            <pc:sldMk cId="1836075879" sldId="257"/>
            <ac:spMk id="3" creationId="{63C109A1-E158-4352-BF0E-AAD309FA7841}"/>
          </ac:spMkLst>
        </pc:spChg>
        <pc:spChg chg="add del mod">
          <ac:chgData name="Daniel Schwarz" userId="5bb35bb8-905a-4742-88d9-33d9089732e7" providerId="ADAL" clId="{6522DB22-9B34-43BC-AD9C-03E4ABD0BD6B}" dt="2020-10-10T19:58:21.460" v="41" actId="478"/>
          <ac:spMkLst>
            <pc:docMk/>
            <pc:sldMk cId="1836075879" sldId="257"/>
            <ac:spMk id="50" creationId="{E6CBC3A4-9D09-467B-B30C-21F92175AAD5}"/>
          </ac:spMkLst>
        </pc:spChg>
        <pc:spChg chg="add mod">
          <ac:chgData name="Daniel Schwarz" userId="5bb35bb8-905a-4742-88d9-33d9089732e7" providerId="ADAL" clId="{6522DB22-9B34-43BC-AD9C-03E4ABD0BD6B}" dt="2020-10-10T19:59:20.434" v="110" actId="20577"/>
          <ac:spMkLst>
            <pc:docMk/>
            <pc:sldMk cId="1836075879" sldId="257"/>
            <ac:spMk id="70" creationId="{5F1EA295-BBD4-487A-A16D-245A11F9BF79}"/>
          </ac:spMkLst>
        </pc:spChg>
        <pc:grpChg chg="add mod">
          <ac:chgData name="Daniel Schwarz" userId="5bb35bb8-905a-4742-88d9-33d9089732e7" providerId="ADAL" clId="{6522DB22-9B34-43BC-AD9C-03E4ABD0BD6B}" dt="2020-10-10T19:58:18.960" v="40"/>
          <ac:grpSpMkLst>
            <pc:docMk/>
            <pc:sldMk cId="1836075879" sldId="257"/>
            <ac:grpSpMk id="8" creationId="{0705EFA7-7E56-4015-AACB-C23589D87F04}"/>
          </ac:grpSpMkLst>
        </pc:grpChg>
        <pc:grpChg chg="add mod">
          <ac:chgData name="Daniel Schwarz" userId="5bb35bb8-905a-4742-88d9-33d9089732e7" providerId="ADAL" clId="{6522DB22-9B34-43BC-AD9C-03E4ABD0BD6B}" dt="2020-10-10T19:58:18.960" v="40"/>
          <ac:grpSpMkLst>
            <pc:docMk/>
            <pc:sldMk cId="1836075879" sldId="257"/>
            <ac:grpSpMk id="11" creationId="{A3FEDACB-A7B6-42EA-92B2-3CD61ED29024}"/>
          </ac:grpSpMkLst>
        </pc:grpChg>
        <pc:grpChg chg="add mod">
          <ac:chgData name="Daniel Schwarz" userId="5bb35bb8-905a-4742-88d9-33d9089732e7" providerId="ADAL" clId="{6522DB22-9B34-43BC-AD9C-03E4ABD0BD6B}" dt="2020-10-10T19:58:18.960" v="40"/>
          <ac:grpSpMkLst>
            <pc:docMk/>
            <pc:sldMk cId="1836075879" sldId="257"/>
            <ac:grpSpMk id="14" creationId="{744B6E72-6989-49F8-AED8-69A0BCA9DB70}"/>
          </ac:grpSpMkLst>
        </pc:grpChg>
        <pc:grpChg chg="add mod">
          <ac:chgData name="Daniel Schwarz" userId="5bb35bb8-905a-4742-88d9-33d9089732e7" providerId="ADAL" clId="{6522DB22-9B34-43BC-AD9C-03E4ABD0BD6B}" dt="2020-10-10T19:58:32.005" v="51" actId="1036"/>
          <ac:grpSpMkLst>
            <pc:docMk/>
            <pc:sldMk cId="1836075879" sldId="257"/>
            <ac:grpSpMk id="25" creationId="{2B05EB8D-3A6E-430A-930F-F7DFE1907009}"/>
          </ac:grpSpMkLst>
        </pc:grpChg>
        <pc:grpChg chg="add mod">
          <ac:chgData name="Daniel Schwarz" userId="5bb35bb8-905a-4742-88d9-33d9089732e7" providerId="ADAL" clId="{6522DB22-9B34-43BC-AD9C-03E4ABD0BD6B}" dt="2020-10-10T19:58:34.934" v="59" actId="1035"/>
          <ac:grpSpMkLst>
            <pc:docMk/>
            <pc:sldMk cId="1836075879" sldId="257"/>
            <ac:grpSpMk id="35" creationId="{92F66556-4B71-45E4-9F32-06C00646F940}"/>
          </ac:grpSpMkLst>
        </pc:grpChg>
        <pc:grpChg chg="mod">
          <ac:chgData name="Daniel Schwarz" userId="5bb35bb8-905a-4742-88d9-33d9089732e7" providerId="ADAL" clId="{6522DB22-9B34-43BC-AD9C-03E4ABD0BD6B}" dt="2020-10-10T19:58:18.960" v="40"/>
          <ac:grpSpMkLst>
            <pc:docMk/>
            <pc:sldMk cId="1836075879" sldId="257"/>
            <ac:grpSpMk id="37" creationId="{513FCC0D-C2B9-451A-B393-081E939C0A02}"/>
          </ac:grpSpMkLst>
        </pc:grpChg>
        <pc:grpChg chg="mod">
          <ac:chgData name="Daniel Schwarz" userId="5bb35bb8-905a-4742-88d9-33d9089732e7" providerId="ADAL" clId="{6522DB22-9B34-43BC-AD9C-03E4ABD0BD6B}" dt="2020-10-10T19:58:18.960" v="40"/>
          <ac:grpSpMkLst>
            <pc:docMk/>
            <pc:sldMk cId="1836075879" sldId="257"/>
            <ac:grpSpMk id="38" creationId="{2855269E-0783-43B8-A4F9-1AE9E331708F}"/>
          </ac:grpSpMkLst>
        </pc:grpChg>
        <pc:grpChg chg="mod">
          <ac:chgData name="Daniel Schwarz" userId="5bb35bb8-905a-4742-88d9-33d9089732e7" providerId="ADAL" clId="{6522DB22-9B34-43BC-AD9C-03E4ABD0BD6B}" dt="2020-10-10T19:58:18.960" v="40"/>
          <ac:grpSpMkLst>
            <pc:docMk/>
            <pc:sldMk cId="1836075879" sldId="257"/>
            <ac:grpSpMk id="39" creationId="{CB1F5D19-B6B0-4566-A072-95F605B477E0}"/>
          </ac:grpSpMkLst>
        </pc:grpChg>
        <pc:grpChg chg="add del mod">
          <ac:chgData name="Daniel Schwarz" userId="5bb35bb8-905a-4742-88d9-33d9089732e7" providerId="ADAL" clId="{6522DB22-9B34-43BC-AD9C-03E4ABD0BD6B}" dt="2020-10-10T19:58:28.187" v="42" actId="478"/>
          <ac:grpSpMkLst>
            <pc:docMk/>
            <pc:sldMk cId="1836075879" sldId="257"/>
            <ac:grpSpMk id="51" creationId="{252CC28C-6810-4F3A-B462-667B12EFA979}"/>
          </ac:grpSpMkLst>
        </pc:grpChg>
        <pc:picChg chg="add mod">
          <ac:chgData name="Daniel Schwarz" userId="5bb35bb8-905a-4742-88d9-33d9089732e7" providerId="ADAL" clId="{6522DB22-9B34-43BC-AD9C-03E4ABD0BD6B}" dt="2020-10-10T19:58:18.960" v="40"/>
          <ac:picMkLst>
            <pc:docMk/>
            <pc:sldMk cId="1836075879" sldId="257"/>
            <ac:picMk id="4" creationId="{D9634018-6B5E-4640-86E8-B5804574A5B5}"/>
          </ac:picMkLst>
        </pc:picChg>
        <pc:inkChg chg="add mod">
          <ac:chgData name="Daniel Schwarz" userId="5bb35bb8-905a-4742-88d9-33d9089732e7" providerId="ADAL" clId="{6522DB22-9B34-43BC-AD9C-03E4ABD0BD6B}" dt="2020-10-10T19:58:18.960" v="40"/>
          <ac:inkMkLst>
            <pc:docMk/>
            <pc:sldMk cId="1836075879" sldId="257"/>
            <ac:inkMk id="5" creationId="{2B9E46AA-FFAD-4C75-BD20-03DE1C1A8E53}"/>
          </ac:inkMkLst>
        </pc:inkChg>
        <pc:inkChg chg="add mod">
          <ac:chgData name="Daniel Schwarz" userId="5bb35bb8-905a-4742-88d9-33d9089732e7" providerId="ADAL" clId="{6522DB22-9B34-43BC-AD9C-03E4ABD0BD6B}" dt="2020-10-10T19:58:18.960" v="40"/>
          <ac:inkMkLst>
            <pc:docMk/>
            <pc:sldMk cId="1836075879" sldId="257"/>
            <ac:inkMk id="6" creationId="{37240BCD-56C5-425D-B6DA-E8B9581B017B}"/>
          </ac:inkMkLst>
        </pc:inkChg>
        <pc:inkChg chg="add mod">
          <ac:chgData name="Daniel Schwarz" userId="5bb35bb8-905a-4742-88d9-33d9089732e7" providerId="ADAL" clId="{6522DB22-9B34-43BC-AD9C-03E4ABD0BD6B}" dt="2020-10-10T19:58:18.960" v="40"/>
          <ac:inkMkLst>
            <pc:docMk/>
            <pc:sldMk cId="1836075879" sldId="257"/>
            <ac:inkMk id="7" creationId="{862D8D32-EA42-45B2-BDED-B80852C18A0B}"/>
          </ac:inkMkLst>
        </pc:inkChg>
        <pc:inkChg chg="mod">
          <ac:chgData name="Daniel Schwarz" userId="5bb35bb8-905a-4742-88d9-33d9089732e7" providerId="ADAL" clId="{6522DB22-9B34-43BC-AD9C-03E4ABD0BD6B}" dt="2020-10-10T19:58:18.960" v="40"/>
          <ac:inkMkLst>
            <pc:docMk/>
            <pc:sldMk cId="1836075879" sldId="257"/>
            <ac:inkMk id="9" creationId="{D1D94D59-D8EF-44CC-903F-A0942FB57964}"/>
          </ac:inkMkLst>
        </pc:inkChg>
        <pc:inkChg chg="mod">
          <ac:chgData name="Daniel Schwarz" userId="5bb35bb8-905a-4742-88d9-33d9089732e7" providerId="ADAL" clId="{6522DB22-9B34-43BC-AD9C-03E4ABD0BD6B}" dt="2020-10-10T19:58:18.960" v="40"/>
          <ac:inkMkLst>
            <pc:docMk/>
            <pc:sldMk cId="1836075879" sldId="257"/>
            <ac:inkMk id="10" creationId="{5C7390FC-BF3A-47E5-B60C-E7ADD1E734CF}"/>
          </ac:inkMkLst>
        </pc:inkChg>
        <pc:inkChg chg="mod">
          <ac:chgData name="Daniel Schwarz" userId="5bb35bb8-905a-4742-88d9-33d9089732e7" providerId="ADAL" clId="{6522DB22-9B34-43BC-AD9C-03E4ABD0BD6B}" dt="2020-10-10T19:58:18.960" v="40"/>
          <ac:inkMkLst>
            <pc:docMk/>
            <pc:sldMk cId="1836075879" sldId="257"/>
            <ac:inkMk id="12" creationId="{D6E05389-60CF-40F1-8C0E-6702896E179C}"/>
          </ac:inkMkLst>
        </pc:inkChg>
        <pc:inkChg chg="mod">
          <ac:chgData name="Daniel Schwarz" userId="5bb35bb8-905a-4742-88d9-33d9089732e7" providerId="ADAL" clId="{6522DB22-9B34-43BC-AD9C-03E4ABD0BD6B}" dt="2020-10-10T19:58:18.960" v="40"/>
          <ac:inkMkLst>
            <pc:docMk/>
            <pc:sldMk cId="1836075879" sldId="257"/>
            <ac:inkMk id="13" creationId="{DEC4930B-2A35-441B-BFD9-13AA6FBDE711}"/>
          </ac:inkMkLst>
        </pc:inkChg>
        <pc:inkChg chg="mod">
          <ac:chgData name="Daniel Schwarz" userId="5bb35bb8-905a-4742-88d9-33d9089732e7" providerId="ADAL" clId="{6522DB22-9B34-43BC-AD9C-03E4ABD0BD6B}" dt="2020-10-10T19:58:18.960" v="40"/>
          <ac:inkMkLst>
            <pc:docMk/>
            <pc:sldMk cId="1836075879" sldId="257"/>
            <ac:inkMk id="15" creationId="{CCFB7EE9-FB57-4F28-8B92-6BA54A3C464F}"/>
          </ac:inkMkLst>
        </pc:inkChg>
        <pc:inkChg chg="mod">
          <ac:chgData name="Daniel Schwarz" userId="5bb35bb8-905a-4742-88d9-33d9089732e7" providerId="ADAL" clId="{6522DB22-9B34-43BC-AD9C-03E4ABD0BD6B}" dt="2020-10-10T19:58:18.960" v="40"/>
          <ac:inkMkLst>
            <pc:docMk/>
            <pc:sldMk cId="1836075879" sldId="257"/>
            <ac:inkMk id="16" creationId="{0C0B49C4-E319-4E98-A663-23C9BB7549A7}"/>
          </ac:inkMkLst>
        </pc:inkChg>
        <pc:inkChg chg="mod">
          <ac:chgData name="Daniel Schwarz" userId="5bb35bb8-905a-4742-88d9-33d9089732e7" providerId="ADAL" clId="{6522DB22-9B34-43BC-AD9C-03E4ABD0BD6B}" dt="2020-10-10T19:58:18.960" v="40"/>
          <ac:inkMkLst>
            <pc:docMk/>
            <pc:sldMk cId="1836075879" sldId="257"/>
            <ac:inkMk id="17" creationId="{C7F1C115-288D-403C-9F86-0F8589015A69}"/>
          </ac:inkMkLst>
        </pc:inkChg>
        <pc:inkChg chg="mod">
          <ac:chgData name="Daniel Schwarz" userId="5bb35bb8-905a-4742-88d9-33d9089732e7" providerId="ADAL" clId="{6522DB22-9B34-43BC-AD9C-03E4ABD0BD6B}" dt="2020-10-10T19:58:18.960" v="40"/>
          <ac:inkMkLst>
            <pc:docMk/>
            <pc:sldMk cId="1836075879" sldId="257"/>
            <ac:inkMk id="18" creationId="{63AA465F-68F6-42B0-881B-93E02621C2BB}"/>
          </ac:inkMkLst>
        </pc:inkChg>
        <pc:inkChg chg="mod">
          <ac:chgData name="Daniel Schwarz" userId="5bb35bb8-905a-4742-88d9-33d9089732e7" providerId="ADAL" clId="{6522DB22-9B34-43BC-AD9C-03E4ABD0BD6B}" dt="2020-10-10T19:58:18.960" v="40"/>
          <ac:inkMkLst>
            <pc:docMk/>
            <pc:sldMk cId="1836075879" sldId="257"/>
            <ac:inkMk id="19" creationId="{14CB38C4-E096-4D19-8738-85704CA23E2E}"/>
          </ac:inkMkLst>
        </pc:inkChg>
        <pc:inkChg chg="mod">
          <ac:chgData name="Daniel Schwarz" userId="5bb35bb8-905a-4742-88d9-33d9089732e7" providerId="ADAL" clId="{6522DB22-9B34-43BC-AD9C-03E4ABD0BD6B}" dt="2020-10-10T19:58:18.960" v="40"/>
          <ac:inkMkLst>
            <pc:docMk/>
            <pc:sldMk cId="1836075879" sldId="257"/>
            <ac:inkMk id="20" creationId="{7C58C5A6-9B0B-427D-B689-14BEEF9A6835}"/>
          </ac:inkMkLst>
        </pc:inkChg>
        <pc:inkChg chg="mod">
          <ac:chgData name="Daniel Schwarz" userId="5bb35bb8-905a-4742-88d9-33d9089732e7" providerId="ADAL" clId="{6522DB22-9B34-43BC-AD9C-03E4ABD0BD6B}" dt="2020-10-10T19:58:18.960" v="40"/>
          <ac:inkMkLst>
            <pc:docMk/>
            <pc:sldMk cId="1836075879" sldId="257"/>
            <ac:inkMk id="21" creationId="{F99AEBDD-BFC5-4E24-9F79-C9D630B7F796}"/>
          </ac:inkMkLst>
        </pc:inkChg>
        <pc:inkChg chg="mod">
          <ac:chgData name="Daniel Schwarz" userId="5bb35bb8-905a-4742-88d9-33d9089732e7" providerId="ADAL" clId="{6522DB22-9B34-43BC-AD9C-03E4ABD0BD6B}" dt="2020-10-10T19:58:18.960" v="40"/>
          <ac:inkMkLst>
            <pc:docMk/>
            <pc:sldMk cId="1836075879" sldId="257"/>
            <ac:inkMk id="22" creationId="{69C30431-40EE-42DD-9C2C-5B6F0FD4B96B}"/>
          </ac:inkMkLst>
        </pc:inkChg>
        <pc:inkChg chg="mod">
          <ac:chgData name="Daniel Schwarz" userId="5bb35bb8-905a-4742-88d9-33d9089732e7" providerId="ADAL" clId="{6522DB22-9B34-43BC-AD9C-03E4ABD0BD6B}" dt="2020-10-10T19:58:18.960" v="40"/>
          <ac:inkMkLst>
            <pc:docMk/>
            <pc:sldMk cId="1836075879" sldId="257"/>
            <ac:inkMk id="23" creationId="{951BC49D-8F4D-46F1-B33A-4CA13A2EBD80}"/>
          </ac:inkMkLst>
        </pc:inkChg>
        <pc:inkChg chg="mod">
          <ac:chgData name="Daniel Schwarz" userId="5bb35bb8-905a-4742-88d9-33d9089732e7" providerId="ADAL" clId="{6522DB22-9B34-43BC-AD9C-03E4ABD0BD6B}" dt="2020-10-10T19:58:18.960" v="40"/>
          <ac:inkMkLst>
            <pc:docMk/>
            <pc:sldMk cId="1836075879" sldId="257"/>
            <ac:inkMk id="24" creationId="{819BC829-AE9B-4311-A38D-172F11F028CE}"/>
          </ac:inkMkLst>
        </pc:inkChg>
        <pc:inkChg chg="mod">
          <ac:chgData name="Daniel Schwarz" userId="5bb35bb8-905a-4742-88d9-33d9089732e7" providerId="ADAL" clId="{6522DB22-9B34-43BC-AD9C-03E4ABD0BD6B}" dt="2020-10-10T19:58:18.960" v="40"/>
          <ac:inkMkLst>
            <pc:docMk/>
            <pc:sldMk cId="1836075879" sldId="257"/>
            <ac:inkMk id="26" creationId="{3F40C8D0-0B0C-41E0-8AA8-682BE872375A}"/>
          </ac:inkMkLst>
        </pc:inkChg>
        <pc:inkChg chg="mod">
          <ac:chgData name="Daniel Schwarz" userId="5bb35bb8-905a-4742-88d9-33d9089732e7" providerId="ADAL" clId="{6522DB22-9B34-43BC-AD9C-03E4ABD0BD6B}" dt="2020-10-10T19:58:18.960" v="40"/>
          <ac:inkMkLst>
            <pc:docMk/>
            <pc:sldMk cId="1836075879" sldId="257"/>
            <ac:inkMk id="27" creationId="{884EA65D-DE6B-4816-9265-C97ABD1A15AA}"/>
          </ac:inkMkLst>
        </pc:inkChg>
        <pc:inkChg chg="mod">
          <ac:chgData name="Daniel Schwarz" userId="5bb35bb8-905a-4742-88d9-33d9089732e7" providerId="ADAL" clId="{6522DB22-9B34-43BC-AD9C-03E4ABD0BD6B}" dt="2020-10-10T19:58:18.960" v="40"/>
          <ac:inkMkLst>
            <pc:docMk/>
            <pc:sldMk cId="1836075879" sldId="257"/>
            <ac:inkMk id="28" creationId="{4FD80A45-2BF5-41C1-AC7C-23F6A123F3CF}"/>
          </ac:inkMkLst>
        </pc:inkChg>
        <pc:inkChg chg="mod">
          <ac:chgData name="Daniel Schwarz" userId="5bb35bb8-905a-4742-88d9-33d9089732e7" providerId="ADAL" clId="{6522DB22-9B34-43BC-AD9C-03E4ABD0BD6B}" dt="2020-10-10T19:58:18.960" v="40"/>
          <ac:inkMkLst>
            <pc:docMk/>
            <pc:sldMk cId="1836075879" sldId="257"/>
            <ac:inkMk id="29" creationId="{4F986D40-DDB2-4DBF-87C6-11B68E76065F}"/>
          </ac:inkMkLst>
        </pc:inkChg>
        <pc:inkChg chg="mod">
          <ac:chgData name="Daniel Schwarz" userId="5bb35bb8-905a-4742-88d9-33d9089732e7" providerId="ADAL" clId="{6522DB22-9B34-43BC-AD9C-03E4ABD0BD6B}" dt="2020-10-10T19:58:18.960" v="40"/>
          <ac:inkMkLst>
            <pc:docMk/>
            <pc:sldMk cId="1836075879" sldId="257"/>
            <ac:inkMk id="30" creationId="{4A337C55-5F26-4B8D-9D85-0393B354E696}"/>
          </ac:inkMkLst>
        </pc:inkChg>
        <pc:inkChg chg="mod">
          <ac:chgData name="Daniel Schwarz" userId="5bb35bb8-905a-4742-88d9-33d9089732e7" providerId="ADAL" clId="{6522DB22-9B34-43BC-AD9C-03E4ABD0BD6B}" dt="2020-10-10T19:58:18.960" v="40"/>
          <ac:inkMkLst>
            <pc:docMk/>
            <pc:sldMk cId="1836075879" sldId="257"/>
            <ac:inkMk id="31" creationId="{2DCCE70B-5BB3-488C-A95E-DDA1520A4AB3}"/>
          </ac:inkMkLst>
        </pc:inkChg>
        <pc:inkChg chg="mod">
          <ac:chgData name="Daniel Schwarz" userId="5bb35bb8-905a-4742-88d9-33d9089732e7" providerId="ADAL" clId="{6522DB22-9B34-43BC-AD9C-03E4ABD0BD6B}" dt="2020-10-10T19:58:18.960" v="40"/>
          <ac:inkMkLst>
            <pc:docMk/>
            <pc:sldMk cId="1836075879" sldId="257"/>
            <ac:inkMk id="32" creationId="{686E90D1-6E59-496F-8FD8-B25C73772E28}"/>
          </ac:inkMkLst>
        </pc:inkChg>
        <pc:inkChg chg="mod">
          <ac:chgData name="Daniel Schwarz" userId="5bb35bb8-905a-4742-88d9-33d9089732e7" providerId="ADAL" clId="{6522DB22-9B34-43BC-AD9C-03E4ABD0BD6B}" dt="2020-10-10T19:58:18.960" v="40"/>
          <ac:inkMkLst>
            <pc:docMk/>
            <pc:sldMk cId="1836075879" sldId="257"/>
            <ac:inkMk id="33" creationId="{7B624664-894C-437A-B8A2-8AA557813DB2}"/>
          </ac:inkMkLst>
        </pc:inkChg>
        <pc:inkChg chg="mod">
          <ac:chgData name="Daniel Schwarz" userId="5bb35bb8-905a-4742-88d9-33d9089732e7" providerId="ADAL" clId="{6522DB22-9B34-43BC-AD9C-03E4ABD0BD6B}" dt="2020-10-10T19:58:18.960" v="40"/>
          <ac:inkMkLst>
            <pc:docMk/>
            <pc:sldMk cId="1836075879" sldId="257"/>
            <ac:inkMk id="34" creationId="{978B0810-3CA6-406F-83D9-D370B253364E}"/>
          </ac:inkMkLst>
        </pc:inkChg>
        <pc:inkChg chg="mod">
          <ac:chgData name="Daniel Schwarz" userId="5bb35bb8-905a-4742-88d9-33d9089732e7" providerId="ADAL" clId="{6522DB22-9B34-43BC-AD9C-03E4ABD0BD6B}" dt="2020-10-10T19:58:18.960" v="40"/>
          <ac:inkMkLst>
            <pc:docMk/>
            <pc:sldMk cId="1836075879" sldId="257"/>
            <ac:inkMk id="36" creationId="{F9E2E9F2-F756-43F8-B5B5-C491A536012E}"/>
          </ac:inkMkLst>
        </pc:inkChg>
        <pc:inkChg chg="mod">
          <ac:chgData name="Daniel Schwarz" userId="5bb35bb8-905a-4742-88d9-33d9089732e7" providerId="ADAL" clId="{6522DB22-9B34-43BC-AD9C-03E4ABD0BD6B}" dt="2020-10-10T19:58:18.960" v="40"/>
          <ac:inkMkLst>
            <pc:docMk/>
            <pc:sldMk cId="1836075879" sldId="257"/>
            <ac:inkMk id="40" creationId="{42305B54-2294-434B-B024-C21828711E01}"/>
          </ac:inkMkLst>
        </pc:inkChg>
        <pc:inkChg chg="mod">
          <ac:chgData name="Daniel Schwarz" userId="5bb35bb8-905a-4742-88d9-33d9089732e7" providerId="ADAL" clId="{6522DB22-9B34-43BC-AD9C-03E4ABD0BD6B}" dt="2020-10-10T19:58:18.960" v="40"/>
          <ac:inkMkLst>
            <pc:docMk/>
            <pc:sldMk cId="1836075879" sldId="257"/>
            <ac:inkMk id="41" creationId="{22E75093-75A5-4EBA-8074-8D28EDA32B9E}"/>
          </ac:inkMkLst>
        </pc:inkChg>
        <pc:inkChg chg="mod">
          <ac:chgData name="Daniel Schwarz" userId="5bb35bb8-905a-4742-88d9-33d9089732e7" providerId="ADAL" clId="{6522DB22-9B34-43BC-AD9C-03E4ABD0BD6B}" dt="2020-10-10T19:58:18.960" v="40"/>
          <ac:inkMkLst>
            <pc:docMk/>
            <pc:sldMk cId="1836075879" sldId="257"/>
            <ac:inkMk id="42" creationId="{6E973924-306F-40BA-A78C-6AFDB413DE9E}"/>
          </ac:inkMkLst>
        </pc:inkChg>
        <pc:inkChg chg="mod">
          <ac:chgData name="Daniel Schwarz" userId="5bb35bb8-905a-4742-88d9-33d9089732e7" providerId="ADAL" clId="{6522DB22-9B34-43BC-AD9C-03E4ABD0BD6B}" dt="2020-10-10T19:58:18.960" v="40"/>
          <ac:inkMkLst>
            <pc:docMk/>
            <pc:sldMk cId="1836075879" sldId="257"/>
            <ac:inkMk id="43" creationId="{7313D717-66E3-4BCA-A143-F709E7B977FA}"/>
          </ac:inkMkLst>
        </pc:inkChg>
        <pc:inkChg chg="mod">
          <ac:chgData name="Daniel Schwarz" userId="5bb35bb8-905a-4742-88d9-33d9089732e7" providerId="ADAL" clId="{6522DB22-9B34-43BC-AD9C-03E4ABD0BD6B}" dt="2020-10-10T19:58:18.960" v="40"/>
          <ac:inkMkLst>
            <pc:docMk/>
            <pc:sldMk cId="1836075879" sldId="257"/>
            <ac:inkMk id="44" creationId="{3D551F72-42CA-47C1-A1E5-EB1D3207DBA9}"/>
          </ac:inkMkLst>
        </pc:inkChg>
        <pc:inkChg chg="mod">
          <ac:chgData name="Daniel Schwarz" userId="5bb35bb8-905a-4742-88d9-33d9089732e7" providerId="ADAL" clId="{6522DB22-9B34-43BC-AD9C-03E4ABD0BD6B}" dt="2020-10-10T19:58:18.960" v="40"/>
          <ac:inkMkLst>
            <pc:docMk/>
            <pc:sldMk cId="1836075879" sldId="257"/>
            <ac:inkMk id="45" creationId="{9ABA7347-3B28-4A13-A4C4-07AAC09305B8}"/>
          </ac:inkMkLst>
        </pc:inkChg>
        <pc:inkChg chg="mod">
          <ac:chgData name="Daniel Schwarz" userId="5bb35bb8-905a-4742-88d9-33d9089732e7" providerId="ADAL" clId="{6522DB22-9B34-43BC-AD9C-03E4ABD0BD6B}" dt="2020-10-10T19:58:18.960" v="40"/>
          <ac:inkMkLst>
            <pc:docMk/>
            <pc:sldMk cId="1836075879" sldId="257"/>
            <ac:inkMk id="46" creationId="{2136A37C-4B61-4594-8F89-C3E179E13BED}"/>
          </ac:inkMkLst>
        </pc:inkChg>
        <pc:inkChg chg="mod">
          <ac:chgData name="Daniel Schwarz" userId="5bb35bb8-905a-4742-88d9-33d9089732e7" providerId="ADAL" clId="{6522DB22-9B34-43BC-AD9C-03E4ABD0BD6B}" dt="2020-10-10T19:58:18.960" v="40"/>
          <ac:inkMkLst>
            <pc:docMk/>
            <pc:sldMk cId="1836075879" sldId="257"/>
            <ac:inkMk id="47" creationId="{C1C12799-F459-49D7-AA5D-65D05CF6E250}"/>
          </ac:inkMkLst>
        </pc:inkChg>
        <pc:inkChg chg="mod">
          <ac:chgData name="Daniel Schwarz" userId="5bb35bb8-905a-4742-88d9-33d9089732e7" providerId="ADAL" clId="{6522DB22-9B34-43BC-AD9C-03E4ABD0BD6B}" dt="2020-10-10T19:58:18.960" v="40"/>
          <ac:inkMkLst>
            <pc:docMk/>
            <pc:sldMk cId="1836075879" sldId="257"/>
            <ac:inkMk id="48" creationId="{631E9C8A-86D9-415E-AF5D-FC6610E34AA2}"/>
          </ac:inkMkLst>
        </pc:inkChg>
        <pc:inkChg chg="add mod">
          <ac:chgData name="Daniel Schwarz" userId="5bb35bb8-905a-4742-88d9-33d9089732e7" providerId="ADAL" clId="{6522DB22-9B34-43BC-AD9C-03E4ABD0BD6B}" dt="2020-10-10T19:58:18.960" v="40"/>
          <ac:inkMkLst>
            <pc:docMk/>
            <pc:sldMk cId="1836075879" sldId="257"/>
            <ac:inkMk id="49" creationId="{92ABEA88-E166-4647-82C7-3D62B414EB5C}"/>
          </ac:inkMkLst>
        </pc:inkChg>
        <pc:inkChg chg="mod">
          <ac:chgData name="Daniel Schwarz" userId="5bb35bb8-905a-4742-88d9-33d9089732e7" providerId="ADAL" clId="{6522DB22-9B34-43BC-AD9C-03E4ABD0BD6B}" dt="2020-10-10T19:58:18.960" v="40"/>
          <ac:inkMkLst>
            <pc:docMk/>
            <pc:sldMk cId="1836075879" sldId="257"/>
            <ac:inkMk id="52" creationId="{8C8D49FD-F5FC-4465-9CE5-1C164626120E}"/>
          </ac:inkMkLst>
        </pc:inkChg>
        <pc:inkChg chg="mod">
          <ac:chgData name="Daniel Schwarz" userId="5bb35bb8-905a-4742-88d9-33d9089732e7" providerId="ADAL" clId="{6522DB22-9B34-43BC-AD9C-03E4ABD0BD6B}" dt="2020-10-10T19:58:18.960" v="40"/>
          <ac:inkMkLst>
            <pc:docMk/>
            <pc:sldMk cId="1836075879" sldId="257"/>
            <ac:inkMk id="53" creationId="{3A6B88DD-8F32-41F1-8C23-0E42E86A7944}"/>
          </ac:inkMkLst>
        </pc:inkChg>
        <pc:inkChg chg="mod">
          <ac:chgData name="Daniel Schwarz" userId="5bb35bb8-905a-4742-88d9-33d9089732e7" providerId="ADAL" clId="{6522DB22-9B34-43BC-AD9C-03E4ABD0BD6B}" dt="2020-10-10T19:58:18.960" v="40"/>
          <ac:inkMkLst>
            <pc:docMk/>
            <pc:sldMk cId="1836075879" sldId="257"/>
            <ac:inkMk id="54" creationId="{0A5D94FB-0F71-4CF2-8E7C-6BE15AC17EDE}"/>
          </ac:inkMkLst>
        </pc:inkChg>
        <pc:inkChg chg="mod">
          <ac:chgData name="Daniel Schwarz" userId="5bb35bb8-905a-4742-88d9-33d9089732e7" providerId="ADAL" clId="{6522DB22-9B34-43BC-AD9C-03E4ABD0BD6B}" dt="2020-10-10T19:58:18.960" v="40"/>
          <ac:inkMkLst>
            <pc:docMk/>
            <pc:sldMk cId="1836075879" sldId="257"/>
            <ac:inkMk id="55" creationId="{93407C1B-2C0C-49B6-A7D9-BF68429E030A}"/>
          </ac:inkMkLst>
        </pc:inkChg>
        <pc:inkChg chg="mod">
          <ac:chgData name="Daniel Schwarz" userId="5bb35bb8-905a-4742-88d9-33d9089732e7" providerId="ADAL" clId="{6522DB22-9B34-43BC-AD9C-03E4ABD0BD6B}" dt="2020-10-10T19:58:18.960" v="40"/>
          <ac:inkMkLst>
            <pc:docMk/>
            <pc:sldMk cId="1836075879" sldId="257"/>
            <ac:inkMk id="56" creationId="{93B18F22-ACB6-4954-9EB0-3F35E710EB02}"/>
          </ac:inkMkLst>
        </pc:inkChg>
        <pc:inkChg chg="mod">
          <ac:chgData name="Daniel Schwarz" userId="5bb35bb8-905a-4742-88d9-33d9089732e7" providerId="ADAL" clId="{6522DB22-9B34-43BC-AD9C-03E4ABD0BD6B}" dt="2020-10-10T19:58:18.960" v="40"/>
          <ac:inkMkLst>
            <pc:docMk/>
            <pc:sldMk cId="1836075879" sldId="257"/>
            <ac:inkMk id="57" creationId="{7222B88E-3724-4AE8-973C-AD7D0C1CE692}"/>
          </ac:inkMkLst>
        </pc:inkChg>
        <pc:inkChg chg="mod">
          <ac:chgData name="Daniel Schwarz" userId="5bb35bb8-905a-4742-88d9-33d9089732e7" providerId="ADAL" clId="{6522DB22-9B34-43BC-AD9C-03E4ABD0BD6B}" dt="2020-10-10T19:58:18.960" v="40"/>
          <ac:inkMkLst>
            <pc:docMk/>
            <pc:sldMk cId="1836075879" sldId="257"/>
            <ac:inkMk id="58" creationId="{BCA5B90A-0EFC-4108-AA29-4AEB24558987}"/>
          </ac:inkMkLst>
        </pc:inkChg>
        <pc:inkChg chg="mod">
          <ac:chgData name="Daniel Schwarz" userId="5bb35bb8-905a-4742-88d9-33d9089732e7" providerId="ADAL" clId="{6522DB22-9B34-43BC-AD9C-03E4ABD0BD6B}" dt="2020-10-10T19:58:18.960" v="40"/>
          <ac:inkMkLst>
            <pc:docMk/>
            <pc:sldMk cId="1836075879" sldId="257"/>
            <ac:inkMk id="59" creationId="{EC65886B-F87D-4FFB-90B3-68752A94D76A}"/>
          </ac:inkMkLst>
        </pc:inkChg>
        <pc:inkChg chg="mod">
          <ac:chgData name="Daniel Schwarz" userId="5bb35bb8-905a-4742-88d9-33d9089732e7" providerId="ADAL" clId="{6522DB22-9B34-43BC-AD9C-03E4ABD0BD6B}" dt="2020-10-10T19:58:18.960" v="40"/>
          <ac:inkMkLst>
            <pc:docMk/>
            <pc:sldMk cId="1836075879" sldId="257"/>
            <ac:inkMk id="60" creationId="{9EC99D9B-7FC7-4025-B839-6C788E358E50}"/>
          </ac:inkMkLst>
        </pc:inkChg>
        <pc:inkChg chg="mod">
          <ac:chgData name="Daniel Schwarz" userId="5bb35bb8-905a-4742-88d9-33d9089732e7" providerId="ADAL" clId="{6522DB22-9B34-43BC-AD9C-03E4ABD0BD6B}" dt="2020-10-10T19:58:18.960" v="40"/>
          <ac:inkMkLst>
            <pc:docMk/>
            <pc:sldMk cId="1836075879" sldId="257"/>
            <ac:inkMk id="61" creationId="{98FC89F4-1C0E-4CD6-845E-73309C59CCAD}"/>
          </ac:inkMkLst>
        </pc:inkChg>
        <pc:inkChg chg="mod">
          <ac:chgData name="Daniel Schwarz" userId="5bb35bb8-905a-4742-88d9-33d9089732e7" providerId="ADAL" clId="{6522DB22-9B34-43BC-AD9C-03E4ABD0BD6B}" dt="2020-10-10T19:58:18.960" v="40"/>
          <ac:inkMkLst>
            <pc:docMk/>
            <pc:sldMk cId="1836075879" sldId="257"/>
            <ac:inkMk id="62" creationId="{93B9746E-36DD-4404-9EF9-08AB276C885A}"/>
          </ac:inkMkLst>
        </pc:inkChg>
        <pc:inkChg chg="mod">
          <ac:chgData name="Daniel Schwarz" userId="5bb35bb8-905a-4742-88d9-33d9089732e7" providerId="ADAL" clId="{6522DB22-9B34-43BC-AD9C-03E4ABD0BD6B}" dt="2020-10-10T19:58:18.960" v="40"/>
          <ac:inkMkLst>
            <pc:docMk/>
            <pc:sldMk cId="1836075879" sldId="257"/>
            <ac:inkMk id="63" creationId="{34EC05A8-36EB-42E1-A22C-EFDCEC97C8B6}"/>
          </ac:inkMkLst>
        </pc:inkChg>
        <pc:inkChg chg="mod">
          <ac:chgData name="Daniel Schwarz" userId="5bb35bb8-905a-4742-88d9-33d9089732e7" providerId="ADAL" clId="{6522DB22-9B34-43BC-AD9C-03E4ABD0BD6B}" dt="2020-10-10T19:58:18.960" v="40"/>
          <ac:inkMkLst>
            <pc:docMk/>
            <pc:sldMk cId="1836075879" sldId="257"/>
            <ac:inkMk id="64" creationId="{968CACE8-209F-4848-A464-0E67B6F04C9F}"/>
          </ac:inkMkLst>
        </pc:inkChg>
        <pc:inkChg chg="mod">
          <ac:chgData name="Daniel Schwarz" userId="5bb35bb8-905a-4742-88d9-33d9089732e7" providerId="ADAL" clId="{6522DB22-9B34-43BC-AD9C-03E4ABD0BD6B}" dt="2020-10-10T19:58:18.960" v="40"/>
          <ac:inkMkLst>
            <pc:docMk/>
            <pc:sldMk cId="1836075879" sldId="257"/>
            <ac:inkMk id="65" creationId="{9730343F-14B3-4351-9EFD-45A84EC93E4B}"/>
          </ac:inkMkLst>
        </pc:inkChg>
        <pc:inkChg chg="mod">
          <ac:chgData name="Daniel Schwarz" userId="5bb35bb8-905a-4742-88d9-33d9089732e7" providerId="ADAL" clId="{6522DB22-9B34-43BC-AD9C-03E4ABD0BD6B}" dt="2020-10-10T19:58:18.960" v="40"/>
          <ac:inkMkLst>
            <pc:docMk/>
            <pc:sldMk cId="1836075879" sldId="257"/>
            <ac:inkMk id="66" creationId="{D334B37E-E4BA-4624-9267-5675A8E189F0}"/>
          </ac:inkMkLst>
        </pc:inkChg>
        <pc:inkChg chg="mod">
          <ac:chgData name="Daniel Schwarz" userId="5bb35bb8-905a-4742-88d9-33d9089732e7" providerId="ADAL" clId="{6522DB22-9B34-43BC-AD9C-03E4ABD0BD6B}" dt="2020-10-10T19:58:18.960" v="40"/>
          <ac:inkMkLst>
            <pc:docMk/>
            <pc:sldMk cId="1836075879" sldId="257"/>
            <ac:inkMk id="67" creationId="{8EF16BF3-4E07-4922-ABB5-D422F3559FC7}"/>
          </ac:inkMkLst>
        </pc:inkChg>
        <pc:inkChg chg="mod">
          <ac:chgData name="Daniel Schwarz" userId="5bb35bb8-905a-4742-88d9-33d9089732e7" providerId="ADAL" clId="{6522DB22-9B34-43BC-AD9C-03E4ABD0BD6B}" dt="2020-10-10T19:58:18.960" v="40"/>
          <ac:inkMkLst>
            <pc:docMk/>
            <pc:sldMk cId="1836075879" sldId="257"/>
            <ac:inkMk id="68" creationId="{3C5A8E9B-9181-4F46-8EA6-F0E2FDE9531F}"/>
          </ac:inkMkLst>
        </pc:inkChg>
        <pc:inkChg chg="mod">
          <ac:chgData name="Daniel Schwarz" userId="5bb35bb8-905a-4742-88d9-33d9089732e7" providerId="ADAL" clId="{6522DB22-9B34-43BC-AD9C-03E4ABD0BD6B}" dt="2020-10-10T19:58:18.960" v="40"/>
          <ac:inkMkLst>
            <pc:docMk/>
            <pc:sldMk cId="1836075879" sldId="257"/>
            <ac:inkMk id="69" creationId="{B354DC08-ECCB-440F-82E7-856DBBFC5768}"/>
          </ac:inkMkLst>
        </pc:inkChg>
      </pc:sldChg>
      <pc:sldChg chg="addSp delSp modSp add mod delAnim modAnim modNotesTx">
        <pc:chgData name="Daniel Schwarz" userId="5bb35bb8-905a-4742-88d9-33d9089732e7" providerId="ADAL" clId="{6522DB22-9B34-43BC-AD9C-03E4ABD0BD6B}" dt="2020-10-18T19:25:09.858" v="16943" actId="20577"/>
        <pc:sldMkLst>
          <pc:docMk/>
          <pc:sldMk cId="490495379" sldId="258"/>
        </pc:sldMkLst>
        <pc:spChg chg="del">
          <ac:chgData name="Daniel Schwarz" userId="5bb35bb8-905a-4742-88d9-33d9089732e7" providerId="ADAL" clId="{6522DB22-9B34-43BC-AD9C-03E4ABD0BD6B}" dt="2020-10-10T20:02:01.010" v="216" actId="478"/>
          <ac:spMkLst>
            <pc:docMk/>
            <pc:sldMk cId="490495379" sldId="258"/>
            <ac:spMk id="70" creationId="{5F1EA295-BBD4-487A-A16D-245A11F9BF79}"/>
          </ac:spMkLst>
        </pc:spChg>
        <pc:spChg chg="add del mod">
          <ac:chgData name="Daniel Schwarz" userId="5bb35bb8-905a-4742-88d9-33d9089732e7" providerId="ADAL" clId="{6522DB22-9B34-43BC-AD9C-03E4ABD0BD6B}" dt="2020-10-18T19:20:32.875" v="16603" actId="478"/>
          <ac:spMkLst>
            <pc:docMk/>
            <pc:sldMk cId="490495379" sldId="258"/>
            <ac:spMk id="70" creationId="{A2B27120-8C13-4276-BFCC-E5CE0F553C3E}"/>
          </ac:spMkLst>
        </pc:spChg>
        <pc:grpChg chg="mod">
          <ac:chgData name="Daniel Schwarz" userId="5bb35bb8-905a-4742-88d9-33d9089732e7" providerId="ADAL" clId="{6522DB22-9B34-43BC-AD9C-03E4ABD0BD6B}" dt="2020-10-10T20:01:27.261" v="186"/>
          <ac:grpSpMkLst>
            <pc:docMk/>
            <pc:sldMk cId="490495379" sldId="258"/>
            <ac:grpSpMk id="50" creationId="{266EA2CA-7F64-4B0C-BF6F-621B7DEADAB0}"/>
          </ac:grpSpMkLst>
        </pc:grpChg>
        <pc:grpChg chg="mod">
          <ac:chgData name="Daniel Schwarz" userId="5bb35bb8-905a-4742-88d9-33d9089732e7" providerId="ADAL" clId="{6522DB22-9B34-43BC-AD9C-03E4ABD0BD6B}" dt="2020-10-10T20:00:19.087" v="120"/>
          <ac:grpSpMkLst>
            <pc:docMk/>
            <pc:sldMk cId="490495379" sldId="258"/>
            <ac:grpSpMk id="54" creationId="{11B6E451-A35A-410E-87A8-98679088781F}"/>
          </ac:grpSpMkLst>
        </pc:grpChg>
        <pc:grpChg chg="mod">
          <ac:chgData name="Daniel Schwarz" userId="5bb35bb8-905a-4742-88d9-33d9089732e7" providerId="ADAL" clId="{6522DB22-9B34-43BC-AD9C-03E4ABD0BD6B}" dt="2020-10-10T20:00:24.680" v="126"/>
          <ac:grpSpMkLst>
            <pc:docMk/>
            <pc:sldMk cId="490495379" sldId="258"/>
            <ac:grpSpMk id="57" creationId="{13972265-2310-42BC-A214-5A3601C1955B}"/>
          </ac:grpSpMkLst>
        </pc:grpChg>
        <pc:grpChg chg="add del mod">
          <ac:chgData name="Daniel Schwarz" userId="5bb35bb8-905a-4742-88d9-33d9089732e7" providerId="ADAL" clId="{6522DB22-9B34-43BC-AD9C-03E4ABD0BD6B}" dt="2020-10-10T20:01:21.388" v="176"/>
          <ac:grpSpMkLst>
            <pc:docMk/>
            <pc:sldMk cId="490495379" sldId="258"/>
            <ac:grpSpMk id="63" creationId="{0799B777-8F18-46FC-89C3-0B5BCE75531C}"/>
          </ac:grpSpMkLst>
        </pc:grpChg>
        <pc:grpChg chg="mod">
          <ac:chgData name="Daniel Schwarz" userId="5bb35bb8-905a-4742-88d9-33d9089732e7" providerId="ADAL" clId="{6522DB22-9B34-43BC-AD9C-03E4ABD0BD6B}" dt="2020-10-10T20:01:20.125" v="168"/>
          <ac:grpSpMkLst>
            <pc:docMk/>
            <pc:sldMk cId="490495379" sldId="258"/>
            <ac:grpSpMk id="72" creationId="{E4E7A269-204C-4DD4-B4E7-1AFB729391E0}"/>
          </ac:grpSpMkLst>
        </pc:grpChg>
        <pc:grpChg chg="mod">
          <ac:chgData name="Daniel Schwarz" userId="5bb35bb8-905a-4742-88d9-33d9089732e7" providerId="ADAL" clId="{6522DB22-9B34-43BC-AD9C-03E4ABD0BD6B}" dt="2020-10-10T20:00:57.253" v="147"/>
          <ac:grpSpMkLst>
            <pc:docMk/>
            <pc:sldMk cId="490495379" sldId="258"/>
            <ac:grpSpMk id="75" creationId="{0B4C9780-20FB-4794-BB06-AA17596AA0FF}"/>
          </ac:grpSpMkLst>
        </pc:grpChg>
        <pc:grpChg chg="add del mod">
          <ac:chgData name="Daniel Schwarz" userId="5bb35bb8-905a-4742-88d9-33d9089732e7" providerId="ADAL" clId="{6522DB22-9B34-43BC-AD9C-03E4ABD0BD6B}" dt="2020-10-10T20:01:19.677" v="165"/>
          <ac:grpSpMkLst>
            <pc:docMk/>
            <pc:sldMk cId="490495379" sldId="258"/>
            <ac:grpSpMk id="78" creationId="{234DF971-82C2-4DF5-85D1-3DCC0E05013A}"/>
          </ac:grpSpMkLst>
        </pc:grpChg>
        <pc:grpChg chg="add del mod">
          <ac:chgData name="Daniel Schwarz" userId="5bb35bb8-905a-4742-88d9-33d9089732e7" providerId="ADAL" clId="{6522DB22-9B34-43BC-AD9C-03E4ABD0BD6B}" dt="2020-10-10T20:01:16.356" v="162"/>
          <ac:grpSpMkLst>
            <pc:docMk/>
            <pc:sldMk cId="490495379" sldId="258"/>
            <ac:grpSpMk id="81" creationId="{CD47C2B3-0B07-4852-807E-69532B49A611}"/>
          </ac:grpSpMkLst>
        </pc:grpChg>
        <pc:grpChg chg="mod">
          <ac:chgData name="Daniel Schwarz" userId="5bb35bb8-905a-4742-88d9-33d9089732e7" providerId="ADAL" clId="{6522DB22-9B34-43BC-AD9C-03E4ABD0BD6B}" dt="2020-10-10T20:01:15.571" v="159"/>
          <ac:grpSpMkLst>
            <pc:docMk/>
            <pc:sldMk cId="490495379" sldId="258"/>
            <ac:grpSpMk id="84" creationId="{BBA8DF87-549B-4686-9ACB-F3A5ED0850F1}"/>
          </ac:grpSpMkLst>
        </pc:grpChg>
        <pc:grpChg chg="mod">
          <ac:chgData name="Daniel Schwarz" userId="5bb35bb8-905a-4742-88d9-33d9089732e7" providerId="ADAL" clId="{6522DB22-9B34-43BC-AD9C-03E4ABD0BD6B}" dt="2020-10-10T20:01:35.045" v="190"/>
          <ac:grpSpMkLst>
            <pc:docMk/>
            <pc:sldMk cId="490495379" sldId="258"/>
            <ac:grpSpMk id="88" creationId="{A06FF425-7092-4682-AC90-B46385051EB8}"/>
          </ac:grpSpMkLst>
        </pc:grpChg>
        <pc:grpChg chg="mod">
          <ac:chgData name="Daniel Schwarz" userId="5bb35bb8-905a-4742-88d9-33d9089732e7" providerId="ADAL" clId="{6522DB22-9B34-43BC-AD9C-03E4ABD0BD6B}" dt="2020-10-10T20:01:39.398" v="196"/>
          <ac:grpSpMkLst>
            <pc:docMk/>
            <pc:sldMk cId="490495379" sldId="258"/>
            <ac:grpSpMk id="92" creationId="{E6D9DDC5-2C71-40C7-A8A0-3F04CE5A1EF8}"/>
          </ac:grpSpMkLst>
        </pc:grpChg>
        <pc:grpChg chg="del mod">
          <ac:chgData name="Daniel Schwarz" userId="5bb35bb8-905a-4742-88d9-33d9089732e7" providerId="ADAL" clId="{6522DB22-9B34-43BC-AD9C-03E4ABD0BD6B}" dt="2020-10-10T20:01:51.410" v="212"/>
          <ac:grpSpMkLst>
            <pc:docMk/>
            <pc:sldMk cId="490495379" sldId="258"/>
            <ac:grpSpMk id="102" creationId="{25DAA3C6-B265-4C1B-A666-8F9616628DA1}"/>
          </ac:grpSpMkLst>
        </pc:grpChg>
        <pc:grpChg chg="del mod">
          <ac:chgData name="Daniel Schwarz" userId="5bb35bb8-905a-4742-88d9-33d9089732e7" providerId="ADAL" clId="{6522DB22-9B34-43BC-AD9C-03E4ABD0BD6B}" dt="2020-10-10T20:01:53.765" v="215"/>
          <ac:grpSpMkLst>
            <pc:docMk/>
            <pc:sldMk cId="490495379" sldId="258"/>
            <ac:grpSpMk id="106" creationId="{0D808668-53C7-4D9A-8821-9FF5AC429F8B}"/>
          </ac:grpSpMkLst>
        </pc:grpChg>
        <pc:grpChg chg="mod">
          <ac:chgData name="Daniel Schwarz" userId="5bb35bb8-905a-4742-88d9-33d9089732e7" providerId="ADAL" clId="{6522DB22-9B34-43BC-AD9C-03E4ABD0BD6B}" dt="2020-10-10T20:01:53.765" v="215"/>
          <ac:grpSpMkLst>
            <pc:docMk/>
            <pc:sldMk cId="490495379" sldId="258"/>
            <ac:grpSpMk id="109" creationId="{2271E70E-D959-42BD-8763-6834E29292C0}"/>
          </ac:grpSpMkLst>
        </pc:grpChg>
        <pc:inkChg chg="add del mod">
          <ac:chgData name="Daniel Schwarz" userId="5bb35bb8-905a-4742-88d9-33d9089732e7" providerId="ADAL" clId="{6522DB22-9B34-43BC-AD9C-03E4ABD0BD6B}" dt="2020-10-10T20:01:27.261" v="186"/>
          <ac:inkMkLst>
            <pc:docMk/>
            <pc:sldMk cId="490495379" sldId="258"/>
            <ac:inkMk id="2" creationId="{C4663246-85BC-4995-94D1-1F8E0EE259AC}"/>
          </ac:inkMkLst>
        </pc:inkChg>
        <pc:inkChg chg="add del mod">
          <ac:chgData name="Daniel Schwarz" userId="5bb35bb8-905a-4742-88d9-33d9089732e7" providerId="ADAL" clId="{6522DB22-9B34-43BC-AD9C-03E4ABD0BD6B}" dt="2020-10-10T20:01:27.261" v="186"/>
          <ac:inkMkLst>
            <pc:docMk/>
            <pc:sldMk cId="490495379" sldId="258"/>
            <ac:inkMk id="3" creationId="{B7ECFD13-94BD-4890-894C-C21BF9CA2FAA}"/>
          </ac:inkMkLst>
        </pc:inkChg>
        <pc:inkChg chg="add del mod">
          <ac:chgData name="Daniel Schwarz" userId="5bb35bb8-905a-4742-88d9-33d9089732e7" providerId="ADAL" clId="{6522DB22-9B34-43BC-AD9C-03E4ABD0BD6B}" dt="2020-10-10T20:01:22.331" v="180" actId="9405"/>
          <ac:inkMkLst>
            <pc:docMk/>
            <pc:sldMk cId="490495379" sldId="258"/>
            <ac:inkMk id="51" creationId="{336E2780-4D4D-4B65-8C95-E82238B35178}"/>
          </ac:inkMkLst>
        </pc:inkChg>
        <pc:inkChg chg="add del mod">
          <ac:chgData name="Daniel Schwarz" userId="5bb35bb8-905a-4742-88d9-33d9089732e7" providerId="ADAL" clId="{6522DB22-9B34-43BC-AD9C-03E4ABD0BD6B}" dt="2020-10-10T20:00:19.453" v="121" actId="9405"/>
          <ac:inkMkLst>
            <pc:docMk/>
            <pc:sldMk cId="490495379" sldId="258"/>
            <ac:inkMk id="52" creationId="{E9F9E64C-E4AF-4C7A-BF28-DA49E7A828FC}"/>
          </ac:inkMkLst>
        </pc:inkChg>
        <pc:inkChg chg="add del mod">
          <ac:chgData name="Daniel Schwarz" userId="5bb35bb8-905a-4742-88d9-33d9089732e7" providerId="ADAL" clId="{6522DB22-9B34-43BC-AD9C-03E4ABD0BD6B}" dt="2020-10-10T20:00:19.087" v="120"/>
          <ac:inkMkLst>
            <pc:docMk/>
            <pc:sldMk cId="490495379" sldId="258"/>
            <ac:inkMk id="53" creationId="{1E2A558E-1BC3-4453-9610-E293A687B9E7}"/>
          </ac:inkMkLst>
        </pc:inkChg>
        <pc:inkChg chg="add del mod">
          <ac:chgData name="Daniel Schwarz" userId="5bb35bb8-905a-4742-88d9-33d9089732e7" providerId="ADAL" clId="{6522DB22-9B34-43BC-AD9C-03E4ABD0BD6B}" dt="2020-10-10T20:01:22.090" v="179" actId="9405"/>
          <ac:inkMkLst>
            <pc:docMk/>
            <pc:sldMk cId="490495379" sldId="258"/>
            <ac:inkMk id="55" creationId="{A6F1D9E8-1CDA-42F2-A7B5-5642C389D2AD}"/>
          </ac:inkMkLst>
        </pc:inkChg>
        <pc:inkChg chg="add del mod">
          <ac:chgData name="Daniel Schwarz" userId="5bb35bb8-905a-4742-88d9-33d9089732e7" providerId="ADAL" clId="{6522DB22-9B34-43BC-AD9C-03E4ABD0BD6B}" dt="2020-10-10T20:00:24.680" v="126"/>
          <ac:inkMkLst>
            <pc:docMk/>
            <pc:sldMk cId="490495379" sldId="258"/>
            <ac:inkMk id="56" creationId="{8F7B0075-2162-464D-A967-0608AD26F3EF}"/>
          </ac:inkMkLst>
        </pc:inkChg>
        <pc:inkChg chg="add del">
          <ac:chgData name="Daniel Schwarz" userId="5bb35bb8-905a-4742-88d9-33d9089732e7" providerId="ADAL" clId="{6522DB22-9B34-43BC-AD9C-03E4ABD0BD6B}" dt="2020-10-10T20:00:28.601" v="128" actId="9405"/>
          <ac:inkMkLst>
            <pc:docMk/>
            <pc:sldMk cId="490495379" sldId="258"/>
            <ac:inkMk id="58" creationId="{43B6F4E8-4AB2-4BCD-9BE4-A223E708FDEE}"/>
          </ac:inkMkLst>
        </pc:inkChg>
        <pc:inkChg chg="add del">
          <ac:chgData name="Daniel Schwarz" userId="5bb35bb8-905a-4742-88d9-33d9089732e7" providerId="ADAL" clId="{6522DB22-9B34-43BC-AD9C-03E4ABD0BD6B}" dt="2020-10-10T20:00:33.658" v="130" actId="9405"/>
          <ac:inkMkLst>
            <pc:docMk/>
            <pc:sldMk cId="490495379" sldId="258"/>
            <ac:inkMk id="59" creationId="{7BD51D14-927F-4A40-AD7A-DF9710D49681}"/>
          </ac:inkMkLst>
        </pc:inkChg>
        <pc:inkChg chg="add del mod">
          <ac:chgData name="Daniel Schwarz" userId="5bb35bb8-905a-4742-88d9-33d9089732e7" providerId="ADAL" clId="{6522DB22-9B34-43BC-AD9C-03E4ABD0BD6B}" dt="2020-10-10T20:01:21.851" v="178" actId="9405"/>
          <ac:inkMkLst>
            <pc:docMk/>
            <pc:sldMk cId="490495379" sldId="258"/>
            <ac:inkMk id="60" creationId="{F8959E62-FB97-4EEF-9004-7D71C889CCDF}"/>
          </ac:inkMkLst>
        </pc:inkChg>
        <pc:inkChg chg="add del mod">
          <ac:chgData name="Daniel Schwarz" userId="5bb35bb8-905a-4742-88d9-33d9089732e7" providerId="ADAL" clId="{6522DB22-9B34-43BC-AD9C-03E4ABD0BD6B}" dt="2020-10-10T20:01:21.634" v="177" actId="9405"/>
          <ac:inkMkLst>
            <pc:docMk/>
            <pc:sldMk cId="490495379" sldId="258"/>
            <ac:inkMk id="61" creationId="{7972095F-D8DE-4131-B38B-57C34DC8392E}"/>
          </ac:inkMkLst>
        </pc:inkChg>
        <pc:inkChg chg="add del mod">
          <ac:chgData name="Daniel Schwarz" userId="5bb35bb8-905a-4742-88d9-33d9089732e7" providerId="ADAL" clId="{6522DB22-9B34-43BC-AD9C-03E4ABD0BD6B}" dt="2020-10-10T20:01:21.388" v="176"/>
          <ac:inkMkLst>
            <pc:docMk/>
            <pc:sldMk cId="490495379" sldId="258"/>
            <ac:inkMk id="62" creationId="{B26B78D3-BA1B-4A56-A5C4-DAA0DDDEA2B0}"/>
          </ac:inkMkLst>
        </pc:inkChg>
        <pc:inkChg chg="add del mod">
          <ac:chgData name="Daniel Schwarz" userId="5bb35bb8-905a-4742-88d9-33d9089732e7" providerId="ADAL" clId="{6522DB22-9B34-43BC-AD9C-03E4ABD0BD6B}" dt="2020-10-10T20:01:21.166" v="174" actId="9405"/>
          <ac:inkMkLst>
            <pc:docMk/>
            <pc:sldMk cId="490495379" sldId="258"/>
            <ac:inkMk id="64" creationId="{5E5243ED-B90E-4EA9-99D7-78D39F86EB2B}"/>
          </ac:inkMkLst>
        </pc:inkChg>
        <pc:inkChg chg="add del mod">
          <ac:chgData name="Daniel Schwarz" userId="5bb35bb8-905a-4742-88d9-33d9089732e7" providerId="ADAL" clId="{6522DB22-9B34-43BC-AD9C-03E4ABD0BD6B}" dt="2020-10-10T20:01:20.978" v="173" actId="9405"/>
          <ac:inkMkLst>
            <pc:docMk/>
            <pc:sldMk cId="490495379" sldId="258"/>
            <ac:inkMk id="65" creationId="{7DE17FE1-5E7E-4AF7-B909-E3464556484C}"/>
          </ac:inkMkLst>
        </pc:inkChg>
        <pc:inkChg chg="add del mod">
          <ac:chgData name="Daniel Schwarz" userId="5bb35bb8-905a-4742-88d9-33d9089732e7" providerId="ADAL" clId="{6522DB22-9B34-43BC-AD9C-03E4ABD0BD6B}" dt="2020-10-10T20:01:20.810" v="172" actId="9405"/>
          <ac:inkMkLst>
            <pc:docMk/>
            <pc:sldMk cId="490495379" sldId="258"/>
            <ac:inkMk id="66" creationId="{D4302EFB-D761-4A3B-BA65-E74D24390B87}"/>
          </ac:inkMkLst>
        </pc:inkChg>
        <pc:inkChg chg="add del mod">
          <ac:chgData name="Daniel Schwarz" userId="5bb35bb8-905a-4742-88d9-33d9089732e7" providerId="ADAL" clId="{6522DB22-9B34-43BC-AD9C-03E4ABD0BD6B}" dt="2020-10-10T20:01:20.643" v="171" actId="9405"/>
          <ac:inkMkLst>
            <pc:docMk/>
            <pc:sldMk cId="490495379" sldId="258"/>
            <ac:inkMk id="67" creationId="{B43D39CA-A43C-42C8-A45D-977362A2428F}"/>
          </ac:inkMkLst>
        </pc:inkChg>
        <pc:inkChg chg="add del mod">
          <ac:chgData name="Daniel Schwarz" userId="5bb35bb8-905a-4742-88d9-33d9089732e7" providerId="ADAL" clId="{6522DB22-9B34-43BC-AD9C-03E4ABD0BD6B}" dt="2020-10-10T20:01:20.466" v="170" actId="9405"/>
          <ac:inkMkLst>
            <pc:docMk/>
            <pc:sldMk cId="490495379" sldId="258"/>
            <ac:inkMk id="68" creationId="{BB64C128-BF6C-42E2-BC10-7B8E968624C8}"/>
          </ac:inkMkLst>
        </pc:inkChg>
        <pc:inkChg chg="add del mod">
          <ac:chgData name="Daniel Schwarz" userId="5bb35bb8-905a-4742-88d9-33d9089732e7" providerId="ADAL" clId="{6522DB22-9B34-43BC-AD9C-03E4ABD0BD6B}" dt="2020-10-10T20:01:20.315" v="169" actId="9405"/>
          <ac:inkMkLst>
            <pc:docMk/>
            <pc:sldMk cId="490495379" sldId="258"/>
            <ac:inkMk id="69" creationId="{F1A117CF-8E0E-4168-8D7C-325EDA0F2286}"/>
          </ac:inkMkLst>
        </pc:inkChg>
        <pc:inkChg chg="add del mod">
          <ac:chgData name="Daniel Schwarz" userId="5bb35bb8-905a-4742-88d9-33d9089732e7" providerId="ADAL" clId="{6522DB22-9B34-43BC-AD9C-03E4ABD0BD6B}" dt="2020-10-10T20:01:20.125" v="168"/>
          <ac:inkMkLst>
            <pc:docMk/>
            <pc:sldMk cId="490495379" sldId="258"/>
            <ac:inkMk id="71" creationId="{491350A5-5120-455D-9474-D3A23EC407C8}"/>
          </ac:inkMkLst>
        </pc:inkChg>
        <pc:inkChg chg="add del mod">
          <ac:chgData name="Daniel Schwarz" userId="5bb35bb8-905a-4742-88d9-33d9089732e7" providerId="ADAL" clId="{6522DB22-9B34-43BC-AD9C-03E4ABD0BD6B}" dt="2020-10-10T20:00:58.796" v="148" actId="9405"/>
          <ac:inkMkLst>
            <pc:docMk/>
            <pc:sldMk cId="490495379" sldId="258"/>
            <ac:inkMk id="73" creationId="{AC1385C5-32FE-4A96-B804-8AEA1F45F7C7}"/>
          </ac:inkMkLst>
        </pc:inkChg>
        <pc:inkChg chg="add del mod">
          <ac:chgData name="Daniel Schwarz" userId="5bb35bb8-905a-4742-88d9-33d9089732e7" providerId="ADAL" clId="{6522DB22-9B34-43BC-AD9C-03E4ABD0BD6B}" dt="2020-10-10T20:00:57.253" v="147"/>
          <ac:inkMkLst>
            <pc:docMk/>
            <pc:sldMk cId="490495379" sldId="258"/>
            <ac:inkMk id="74" creationId="{CE1157DE-50A7-4504-81CD-7911D86A911C}"/>
          </ac:inkMkLst>
        </pc:inkChg>
        <pc:inkChg chg="add del mod">
          <ac:chgData name="Daniel Schwarz" userId="5bb35bb8-905a-4742-88d9-33d9089732e7" providerId="ADAL" clId="{6522DB22-9B34-43BC-AD9C-03E4ABD0BD6B}" dt="2020-10-10T20:01:19.930" v="166" actId="9405"/>
          <ac:inkMkLst>
            <pc:docMk/>
            <pc:sldMk cId="490495379" sldId="258"/>
            <ac:inkMk id="76" creationId="{FA5993F7-4C8F-4807-9F89-A549799FABF2}"/>
          </ac:inkMkLst>
        </pc:inkChg>
        <pc:inkChg chg="add del mod">
          <ac:chgData name="Daniel Schwarz" userId="5bb35bb8-905a-4742-88d9-33d9089732e7" providerId="ADAL" clId="{6522DB22-9B34-43BC-AD9C-03E4ABD0BD6B}" dt="2020-10-10T20:01:19.677" v="165"/>
          <ac:inkMkLst>
            <pc:docMk/>
            <pc:sldMk cId="490495379" sldId="258"/>
            <ac:inkMk id="77" creationId="{DB250E57-C43D-4D7C-8E33-997898ABE14F}"/>
          </ac:inkMkLst>
        </pc:inkChg>
        <pc:inkChg chg="add del mod">
          <ac:chgData name="Daniel Schwarz" userId="5bb35bb8-905a-4742-88d9-33d9089732e7" providerId="ADAL" clId="{6522DB22-9B34-43BC-AD9C-03E4ABD0BD6B}" dt="2020-10-10T20:01:16.860" v="163" actId="9405"/>
          <ac:inkMkLst>
            <pc:docMk/>
            <pc:sldMk cId="490495379" sldId="258"/>
            <ac:inkMk id="79" creationId="{0C6917BB-1807-4D62-BCB5-10EA8D928BFF}"/>
          </ac:inkMkLst>
        </pc:inkChg>
        <pc:inkChg chg="add del mod">
          <ac:chgData name="Daniel Schwarz" userId="5bb35bb8-905a-4742-88d9-33d9089732e7" providerId="ADAL" clId="{6522DB22-9B34-43BC-AD9C-03E4ABD0BD6B}" dt="2020-10-10T20:01:16.356" v="162"/>
          <ac:inkMkLst>
            <pc:docMk/>
            <pc:sldMk cId="490495379" sldId="258"/>
            <ac:inkMk id="80" creationId="{7B18C1A8-DD13-485E-8534-E7BB0ACD087A}"/>
          </ac:inkMkLst>
        </pc:inkChg>
        <pc:inkChg chg="add del mod">
          <ac:chgData name="Daniel Schwarz" userId="5bb35bb8-905a-4742-88d9-33d9089732e7" providerId="ADAL" clId="{6522DB22-9B34-43BC-AD9C-03E4ABD0BD6B}" dt="2020-10-10T20:01:16.074" v="160" actId="9405"/>
          <ac:inkMkLst>
            <pc:docMk/>
            <pc:sldMk cId="490495379" sldId="258"/>
            <ac:inkMk id="82" creationId="{D287F8B7-AE77-43EB-A51A-8070E778E400}"/>
          </ac:inkMkLst>
        </pc:inkChg>
        <pc:inkChg chg="add del mod">
          <ac:chgData name="Daniel Schwarz" userId="5bb35bb8-905a-4742-88d9-33d9089732e7" providerId="ADAL" clId="{6522DB22-9B34-43BC-AD9C-03E4ABD0BD6B}" dt="2020-10-10T20:01:15.571" v="159"/>
          <ac:inkMkLst>
            <pc:docMk/>
            <pc:sldMk cId="490495379" sldId="258"/>
            <ac:inkMk id="83" creationId="{AF24B287-CF12-4C1F-81F1-383D4D2F2157}"/>
          </ac:inkMkLst>
        </pc:inkChg>
        <pc:inkChg chg="add mod">
          <ac:chgData name="Daniel Schwarz" userId="5bb35bb8-905a-4742-88d9-33d9089732e7" providerId="ADAL" clId="{6522DB22-9B34-43BC-AD9C-03E4ABD0BD6B}" dt="2020-10-10T20:01:35.045" v="190"/>
          <ac:inkMkLst>
            <pc:docMk/>
            <pc:sldMk cId="490495379" sldId="258"/>
            <ac:inkMk id="85" creationId="{05E5A83A-7065-4FD2-97FD-34DBF5CCCA30}"/>
          </ac:inkMkLst>
        </pc:inkChg>
        <pc:inkChg chg="add mod">
          <ac:chgData name="Daniel Schwarz" userId="5bb35bb8-905a-4742-88d9-33d9089732e7" providerId="ADAL" clId="{6522DB22-9B34-43BC-AD9C-03E4ABD0BD6B}" dt="2020-10-10T20:01:35.045" v="190"/>
          <ac:inkMkLst>
            <pc:docMk/>
            <pc:sldMk cId="490495379" sldId="258"/>
            <ac:inkMk id="86" creationId="{71B84735-1FC3-47EB-85E6-A1A868687524}"/>
          </ac:inkMkLst>
        </pc:inkChg>
        <pc:inkChg chg="add mod">
          <ac:chgData name="Daniel Schwarz" userId="5bb35bb8-905a-4742-88d9-33d9089732e7" providerId="ADAL" clId="{6522DB22-9B34-43BC-AD9C-03E4ABD0BD6B}" dt="2020-10-10T20:01:35.045" v="190"/>
          <ac:inkMkLst>
            <pc:docMk/>
            <pc:sldMk cId="490495379" sldId="258"/>
            <ac:inkMk id="87" creationId="{FAAF711D-E907-472E-AA74-424EF93BEAFC}"/>
          </ac:inkMkLst>
        </pc:inkChg>
        <pc:inkChg chg="add del mod">
          <ac:chgData name="Daniel Schwarz" userId="5bb35bb8-905a-4742-88d9-33d9089732e7" providerId="ADAL" clId="{6522DB22-9B34-43BC-AD9C-03E4ABD0BD6B}" dt="2020-10-10T20:01:41.189" v="198" actId="9405"/>
          <ac:inkMkLst>
            <pc:docMk/>
            <pc:sldMk cId="490495379" sldId="258"/>
            <ac:inkMk id="89" creationId="{E3248F90-13A1-45C0-8FFC-95FF49572F3C}"/>
          </ac:inkMkLst>
        </pc:inkChg>
        <pc:inkChg chg="add del mod">
          <ac:chgData name="Daniel Schwarz" userId="5bb35bb8-905a-4742-88d9-33d9089732e7" providerId="ADAL" clId="{6522DB22-9B34-43BC-AD9C-03E4ABD0BD6B}" dt="2020-10-10T20:01:39.564" v="197" actId="9405"/>
          <ac:inkMkLst>
            <pc:docMk/>
            <pc:sldMk cId="490495379" sldId="258"/>
            <ac:inkMk id="90" creationId="{79ACFC09-C0AE-4048-8663-81ABB03F9C96}"/>
          </ac:inkMkLst>
        </pc:inkChg>
        <pc:inkChg chg="add del mod">
          <ac:chgData name="Daniel Schwarz" userId="5bb35bb8-905a-4742-88d9-33d9089732e7" providerId="ADAL" clId="{6522DB22-9B34-43BC-AD9C-03E4ABD0BD6B}" dt="2020-10-10T20:01:39.398" v="196"/>
          <ac:inkMkLst>
            <pc:docMk/>
            <pc:sldMk cId="490495379" sldId="258"/>
            <ac:inkMk id="91" creationId="{AE2751FE-42AF-412E-A91E-583A0F12919E}"/>
          </ac:inkMkLst>
        </pc:inkChg>
        <pc:inkChg chg="add mod">
          <ac:chgData name="Daniel Schwarz" userId="5bb35bb8-905a-4742-88d9-33d9089732e7" providerId="ADAL" clId="{6522DB22-9B34-43BC-AD9C-03E4ABD0BD6B}" dt="2020-10-10T20:01:53.765" v="215"/>
          <ac:inkMkLst>
            <pc:docMk/>
            <pc:sldMk cId="490495379" sldId="258"/>
            <ac:inkMk id="93" creationId="{05968BF0-014C-49F0-B284-91DA0083EA42}"/>
          </ac:inkMkLst>
        </pc:inkChg>
        <pc:inkChg chg="add mod">
          <ac:chgData name="Daniel Schwarz" userId="5bb35bb8-905a-4742-88d9-33d9089732e7" providerId="ADAL" clId="{6522DB22-9B34-43BC-AD9C-03E4ABD0BD6B}" dt="2020-10-10T20:01:53.765" v="215"/>
          <ac:inkMkLst>
            <pc:docMk/>
            <pc:sldMk cId="490495379" sldId="258"/>
            <ac:inkMk id="94" creationId="{87C5E366-0B1D-4DF2-84C8-F5B036437D8F}"/>
          </ac:inkMkLst>
        </pc:inkChg>
        <pc:inkChg chg="add mod">
          <ac:chgData name="Daniel Schwarz" userId="5bb35bb8-905a-4742-88d9-33d9089732e7" providerId="ADAL" clId="{6522DB22-9B34-43BC-AD9C-03E4ABD0BD6B}" dt="2020-10-10T20:01:53.765" v="215"/>
          <ac:inkMkLst>
            <pc:docMk/>
            <pc:sldMk cId="490495379" sldId="258"/>
            <ac:inkMk id="95" creationId="{3D3350B2-FC1B-4C32-A0A8-881C82C1AB06}"/>
          </ac:inkMkLst>
        </pc:inkChg>
        <pc:inkChg chg="add mod">
          <ac:chgData name="Daniel Schwarz" userId="5bb35bb8-905a-4742-88d9-33d9089732e7" providerId="ADAL" clId="{6522DB22-9B34-43BC-AD9C-03E4ABD0BD6B}" dt="2020-10-10T20:01:53.765" v="215"/>
          <ac:inkMkLst>
            <pc:docMk/>
            <pc:sldMk cId="490495379" sldId="258"/>
            <ac:inkMk id="96" creationId="{D61632D1-D7C5-4D2F-9CF2-9C21EDE07B93}"/>
          </ac:inkMkLst>
        </pc:inkChg>
        <pc:inkChg chg="add mod">
          <ac:chgData name="Daniel Schwarz" userId="5bb35bb8-905a-4742-88d9-33d9089732e7" providerId="ADAL" clId="{6522DB22-9B34-43BC-AD9C-03E4ABD0BD6B}" dt="2020-10-10T20:01:53.765" v="215"/>
          <ac:inkMkLst>
            <pc:docMk/>
            <pc:sldMk cId="490495379" sldId="258"/>
            <ac:inkMk id="97" creationId="{852F6FB4-9D0E-4DA0-A255-D876424581FF}"/>
          </ac:inkMkLst>
        </pc:inkChg>
        <pc:inkChg chg="add mod">
          <ac:chgData name="Daniel Schwarz" userId="5bb35bb8-905a-4742-88d9-33d9089732e7" providerId="ADAL" clId="{6522DB22-9B34-43BC-AD9C-03E4ABD0BD6B}" dt="2020-10-10T20:01:53.765" v="215"/>
          <ac:inkMkLst>
            <pc:docMk/>
            <pc:sldMk cId="490495379" sldId="258"/>
            <ac:inkMk id="98" creationId="{D74E86FE-97E6-4A87-9605-BE049258A21C}"/>
          </ac:inkMkLst>
        </pc:inkChg>
        <pc:inkChg chg="add mod">
          <ac:chgData name="Daniel Schwarz" userId="5bb35bb8-905a-4742-88d9-33d9089732e7" providerId="ADAL" clId="{6522DB22-9B34-43BC-AD9C-03E4ABD0BD6B}" dt="2020-10-10T20:01:53.765" v="215"/>
          <ac:inkMkLst>
            <pc:docMk/>
            <pc:sldMk cId="490495379" sldId="258"/>
            <ac:inkMk id="99" creationId="{F2EE59C4-B0F2-4A89-81BF-707B217A1A14}"/>
          </ac:inkMkLst>
        </pc:inkChg>
        <pc:inkChg chg="add mod">
          <ac:chgData name="Daniel Schwarz" userId="5bb35bb8-905a-4742-88d9-33d9089732e7" providerId="ADAL" clId="{6522DB22-9B34-43BC-AD9C-03E4ABD0BD6B}" dt="2020-10-10T20:01:53.765" v="215"/>
          <ac:inkMkLst>
            <pc:docMk/>
            <pc:sldMk cId="490495379" sldId="258"/>
            <ac:inkMk id="100" creationId="{12308E98-0954-42F5-9F3E-C31C0AAD26DA}"/>
          </ac:inkMkLst>
        </pc:inkChg>
        <pc:inkChg chg="add mod">
          <ac:chgData name="Daniel Schwarz" userId="5bb35bb8-905a-4742-88d9-33d9089732e7" providerId="ADAL" clId="{6522DB22-9B34-43BC-AD9C-03E4ABD0BD6B}" dt="2020-10-10T20:01:53.765" v="215"/>
          <ac:inkMkLst>
            <pc:docMk/>
            <pc:sldMk cId="490495379" sldId="258"/>
            <ac:inkMk id="101" creationId="{3BD368C8-D4BD-4E09-A0BE-75F575836238}"/>
          </ac:inkMkLst>
        </pc:inkChg>
        <pc:inkChg chg="add mod">
          <ac:chgData name="Daniel Schwarz" userId="5bb35bb8-905a-4742-88d9-33d9089732e7" providerId="ADAL" clId="{6522DB22-9B34-43BC-AD9C-03E4ABD0BD6B}" dt="2020-10-10T20:01:53.765" v="215"/>
          <ac:inkMkLst>
            <pc:docMk/>
            <pc:sldMk cId="490495379" sldId="258"/>
            <ac:inkMk id="103" creationId="{3A9F6E8E-0DEA-4229-A370-7D51276DAE01}"/>
          </ac:inkMkLst>
        </pc:inkChg>
        <pc:inkChg chg="add mod">
          <ac:chgData name="Daniel Schwarz" userId="5bb35bb8-905a-4742-88d9-33d9089732e7" providerId="ADAL" clId="{6522DB22-9B34-43BC-AD9C-03E4ABD0BD6B}" dt="2020-10-10T20:01:53.765" v="215"/>
          <ac:inkMkLst>
            <pc:docMk/>
            <pc:sldMk cId="490495379" sldId="258"/>
            <ac:inkMk id="104" creationId="{3F50D468-DC12-45D0-9EC4-75302B9FBA92}"/>
          </ac:inkMkLst>
        </pc:inkChg>
        <pc:inkChg chg="add mod">
          <ac:chgData name="Daniel Schwarz" userId="5bb35bb8-905a-4742-88d9-33d9089732e7" providerId="ADAL" clId="{6522DB22-9B34-43BC-AD9C-03E4ABD0BD6B}" dt="2020-10-10T20:01:53.765" v="215"/>
          <ac:inkMkLst>
            <pc:docMk/>
            <pc:sldMk cId="490495379" sldId="258"/>
            <ac:inkMk id="105" creationId="{FC859DBD-EFB9-4E06-B55D-C0129FD1B84D}"/>
          </ac:inkMkLst>
        </pc:inkChg>
        <pc:inkChg chg="add mod">
          <ac:chgData name="Daniel Schwarz" userId="5bb35bb8-905a-4742-88d9-33d9089732e7" providerId="ADAL" clId="{6522DB22-9B34-43BC-AD9C-03E4ABD0BD6B}" dt="2020-10-10T20:01:53.765" v="215"/>
          <ac:inkMkLst>
            <pc:docMk/>
            <pc:sldMk cId="490495379" sldId="258"/>
            <ac:inkMk id="107" creationId="{C89F2A11-C16B-42BF-85C6-3333AB6EE3D3}"/>
          </ac:inkMkLst>
        </pc:inkChg>
        <pc:inkChg chg="add mod">
          <ac:chgData name="Daniel Schwarz" userId="5bb35bb8-905a-4742-88d9-33d9089732e7" providerId="ADAL" clId="{6522DB22-9B34-43BC-AD9C-03E4ABD0BD6B}" dt="2020-10-10T20:01:53.765" v="215"/>
          <ac:inkMkLst>
            <pc:docMk/>
            <pc:sldMk cId="490495379" sldId="258"/>
            <ac:inkMk id="108" creationId="{3C152BD6-745D-4517-9C04-2201F79E9A9D}"/>
          </ac:inkMkLst>
        </pc:inkChg>
      </pc:sldChg>
      <pc:sldChg chg="del">
        <pc:chgData name="Daniel Schwarz" userId="5bb35bb8-905a-4742-88d9-33d9089732e7" providerId="ADAL" clId="{6522DB22-9B34-43BC-AD9C-03E4ABD0BD6B}" dt="2020-10-10T19:56:58.111" v="0" actId="47"/>
        <pc:sldMkLst>
          <pc:docMk/>
          <pc:sldMk cId="2198096012" sldId="258"/>
        </pc:sldMkLst>
      </pc:sldChg>
      <pc:sldChg chg="del">
        <pc:chgData name="Daniel Schwarz" userId="5bb35bb8-905a-4742-88d9-33d9089732e7" providerId="ADAL" clId="{6522DB22-9B34-43BC-AD9C-03E4ABD0BD6B}" dt="2020-10-10T19:56:58.111" v="0" actId="47"/>
        <pc:sldMkLst>
          <pc:docMk/>
          <pc:sldMk cId="1810432342" sldId="259"/>
        </pc:sldMkLst>
      </pc:sldChg>
      <pc:sldChg chg="addSp modSp new mod ord modClrScheme modAnim chgLayout">
        <pc:chgData name="Daniel Schwarz" userId="5bb35bb8-905a-4742-88d9-33d9089732e7" providerId="ADAL" clId="{6522DB22-9B34-43BC-AD9C-03E4ABD0BD6B}" dt="2020-10-17T12:33:33.625" v="2100"/>
        <pc:sldMkLst>
          <pc:docMk/>
          <pc:sldMk cId="3831177413" sldId="259"/>
        </pc:sldMkLst>
        <pc:spChg chg="add mod">
          <ac:chgData name="Daniel Schwarz" userId="5bb35bb8-905a-4742-88d9-33d9089732e7" providerId="ADAL" clId="{6522DB22-9B34-43BC-AD9C-03E4ABD0BD6B}" dt="2020-10-11T09:31:12.829" v="249" actId="20577"/>
          <ac:spMkLst>
            <pc:docMk/>
            <pc:sldMk cId="3831177413" sldId="259"/>
            <ac:spMk id="2" creationId="{5D9C9289-D5CE-41B5-BAEC-D2F1C6C1B454}"/>
          </ac:spMkLst>
        </pc:spChg>
        <pc:spChg chg="add mod">
          <ac:chgData name="Daniel Schwarz" userId="5bb35bb8-905a-4742-88d9-33d9089732e7" providerId="ADAL" clId="{6522DB22-9B34-43BC-AD9C-03E4ABD0BD6B}" dt="2020-10-11T09:54:50.778" v="346" actId="1037"/>
          <ac:spMkLst>
            <pc:docMk/>
            <pc:sldMk cId="3831177413" sldId="259"/>
            <ac:spMk id="9" creationId="{029FD7A6-C23E-45FA-854E-C42AF3D3C3F8}"/>
          </ac:spMkLst>
        </pc:spChg>
        <pc:spChg chg="add mod">
          <ac:chgData name="Daniel Schwarz" userId="5bb35bb8-905a-4742-88d9-33d9089732e7" providerId="ADAL" clId="{6522DB22-9B34-43BC-AD9C-03E4ABD0BD6B}" dt="2020-10-11T09:54:50.778" v="346" actId="1037"/>
          <ac:spMkLst>
            <pc:docMk/>
            <pc:sldMk cId="3831177413" sldId="259"/>
            <ac:spMk id="11" creationId="{77D41AEB-E11F-4948-84D0-2290CB966A13}"/>
          </ac:spMkLst>
        </pc:spChg>
        <pc:spChg chg="add mod">
          <ac:chgData name="Daniel Schwarz" userId="5bb35bb8-905a-4742-88d9-33d9089732e7" providerId="ADAL" clId="{6522DB22-9B34-43BC-AD9C-03E4ABD0BD6B}" dt="2020-10-11T09:54:50.778" v="346" actId="1037"/>
          <ac:spMkLst>
            <pc:docMk/>
            <pc:sldMk cId="3831177413" sldId="259"/>
            <ac:spMk id="13" creationId="{7976E1D5-3B6D-4A24-9848-1384479AF418}"/>
          </ac:spMkLst>
        </pc:spChg>
        <pc:spChg chg="add mod">
          <ac:chgData name="Daniel Schwarz" userId="5bb35bb8-905a-4742-88d9-33d9089732e7" providerId="ADAL" clId="{6522DB22-9B34-43BC-AD9C-03E4ABD0BD6B}" dt="2020-10-11T09:54:50.778" v="346" actId="1037"/>
          <ac:spMkLst>
            <pc:docMk/>
            <pc:sldMk cId="3831177413" sldId="259"/>
            <ac:spMk id="15" creationId="{A5E7B76F-0876-4045-9E0B-1530BC790D3C}"/>
          </ac:spMkLst>
        </pc:spChg>
        <pc:spChg chg="add mod">
          <ac:chgData name="Daniel Schwarz" userId="5bb35bb8-905a-4742-88d9-33d9089732e7" providerId="ADAL" clId="{6522DB22-9B34-43BC-AD9C-03E4ABD0BD6B}" dt="2020-10-11T09:56:22.836" v="393" actId="1076"/>
          <ac:spMkLst>
            <pc:docMk/>
            <pc:sldMk cId="3831177413" sldId="259"/>
            <ac:spMk id="16" creationId="{6339F781-B431-4DFB-8B95-94B7F1A7573A}"/>
          </ac:spMkLst>
        </pc:spChg>
        <pc:spChg chg="add mod">
          <ac:chgData name="Daniel Schwarz" userId="5bb35bb8-905a-4742-88d9-33d9089732e7" providerId="ADAL" clId="{6522DB22-9B34-43BC-AD9C-03E4ABD0BD6B}" dt="2020-10-11T09:56:49.532" v="439" actId="1076"/>
          <ac:spMkLst>
            <pc:docMk/>
            <pc:sldMk cId="3831177413" sldId="259"/>
            <ac:spMk id="17" creationId="{E2CEA003-A954-4397-8B16-B0AAEC754F5A}"/>
          </ac:spMkLst>
        </pc:spChg>
        <pc:spChg chg="add mod">
          <ac:chgData name="Daniel Schwarz" userId="5bb35bb8-905a-4742-88d9-33d9089732e7" providerId="ADAL" clId="{6522DB22-9B34-43BC-AD9C-03E4ABD0BD6B}" dt="2020-10-11T09:57:16.092" v="480" actId="1076"/>
          <ac:spMkLst>
            <pc:docMk/>
            <pc:sldMk cId="3831177413" sldId="259"/>
            <ac:spMk id="18" creationId="{34D7E701-6027-47BE-A903-AC7456C4D140}"/>
          </ac:spMkLst>
        </pc:spChg>
        <pc:picChg chg="add mod">
          <ac:chgData name="Daniel Schwarz" userId="5bb35bb8-905a-4742-88d9-33d9089732e7" providerId="ADAL" clId="{6522DB22-9B34-43BC-AD9C-03E4ABD0BD6B}" dt="2020-10-11T09:54:50.778" v="346" actId="1037"/>
          <ac:picMkLst>
            <pc:docMk/>
            <pc:sldMk cId="3831177413" sldId="259"/>
            <ac:picMk id="4" creationId="{C27670DE-88CA-4F50-B2AB-FA8F29798267}"/>
          </ac:picMkLst>
        </pc:picChg>
        <pc:picChg chg="add mod">
          <ac:chgData name="Daniel Schwarz" userId="5bb35bb8-905a-4742-88d9-33d9089732e7" providerId="ADAL" clId="{6522DB22-9B34-43BC-AD9C-03E4ABD0BD6B}" dt="2020-10-11T09:54:50.778" v="346" actId="1037"/>
          <ac:picMkLst>
            <pc:docMk/>
            <pc:sldMk cId="3831177413" sldId="259"/>
            <ac:picMk id="6" creationId="{DB2D7E5B-AF9D-4D39-9C96-6D10CFD51AF9}"/>
          </ac:picMkLst>
        </pc:picChg>
        <pc:picChg chg="add mod">
          <ac:chgData name="Daniel Schwarz" userId="5bb35bb8-905a-4742-88d9-33d9089732e7" providerId="ADAL" clId="{6522DB22-9B34-43BC-AD9C-03E4ABD0BD6B}" dt="2020-10-11T09:54:50.778" v="346" actId="1037"/>
          <ac:picMkLst>
            <pc:docMk/>
            <pc:sldMk cId="3831177413" sldId="259"/>
            <ac:picMk id="8" creationId="{474BBF71-FB7E-4B20-B0FF-A25D0469820A}"/>
          </ac:picMkLst>
        </pc:picChg>
      </pc:sldChg>
      <pc:sldChg chg="del">
        <pc:chgData name="Daniel Schwarz" userId="5bb35bb8-905a-4742-88d9-33d9089732e7" providerId="ADAL" clId="{6522DB22-9B34-43BC-AD9C-03E4ABD0BD6B}" dt="2020-10-10T19:56:58.111" v="0" actId="47"/>
        <pc:sldMkLst>
          <pc:docMk/>
          <pc:sldMk cId="1404830931" sldId="260"/>
        </pc:sldMkLst>
      </pc:sldChg>
      <pc:sldChg chg="addSp delSp modSp add mod ord modAnim">
        <pc:chgData name="Daniel Schwarz" userId="5bb35bb8-905a-4742-88d9-33d9089732e7" providerId="ADAL" clId="{6522DB22-9B34-43BC-AD9C-03E4ABD0BD6B}" dt="2020-10-17T12:36:33.827" v="2213"/>
        <pc:sldMkLst>
          <pc:docMk/>
          <pc:sldMk cId="2242768232" sldId="260"/>
        </pc:sldMkLst>
        <pc:spChg chg="mod">
          <ac:chgData name="Daniel Schwarz" userId="5bb35bb8-905a-4742-88d9-33d9089732e7" providerId="ADAL" clId="{6522DB22-9B34-43BC-AD9C-03E4ABD0BD6B}" dt="2020-10-11T10:01:28.051" v="673" actId="1037"/>
          <ac:spMkLst>
            <pc:docMk/>
            <pc:sldMk cId="2242768232" sldId="260"/>
            <ac:spMk id="9" creationId="{029FD7A6-C23E-45FA-854E-C42AF3D3C3F8}"/>
          </ac:spMkLst>
        </pc:spChg>
        <pc:spChg chg="add del mod">
          <ac:chgData name="Daniel Schwarz" userId="5bb35bb8-905a-4742-88d9-33d9089732e7" providerId="ADAL" clId="{6522DB22-9B34-43BC-AD9C-03E4ABD0BD6B}" dt="2020-10-14T19:36:55.213" v="676"/>
          <ac:spMkLst>
            <pc:docMk/>
            <pc:sldMk cId="2242768232" sldId="260"/>
            <ac:spMk id="14" creationId="{0A2C298A-8C52-462C-855B-AF897B2510C6}"/>
          </ac:spMkLst>
        </pc:spChg>
      </pc:sldChg>
      <pc:sldChg chg="new del">
        <pc:chgData name="Daniel Schwarz" userId="5bb35bb8-905a-4742-88d9-33d9089732e7" providerId="ADAL" clId="{6522DB22-9B34-43BC-AD9C-03E4ABD0BD6B}" dt="2020-10-11T09:59:11.868" v="493" actId="47"/>
        <pc:sldMkLst>
          <pc:docMk/>
          <pc:sldMk cId="2401671719" sldId="260"/>
        </pc:sldMkLst>
      </pc:sldChg>
      <pc:sldChg chg="del">
        <pc:chgData name="Daniel Schwarz" userId="5bb35bb8-905a-4742-88d9-33d9089732e7" providerId="ADAL" clId="{6522DB22-9B34-43BC-AD9C-03E4ABD0BD6B}" dt="2020-10-10T19:56:58.111" v="0" actId="47"/>
        <pc:sldMkLst>
          <pc:docMk/>
          <pc:sldMk cId="1303257976" sldId="261"/>
        </pc:sldMkLst>
      </pc:sldChg>
      <pc:sldChg chg="addSp delSp modSp new mod ord modAnim">
        <pc:chgData name="Daniel Schwarz" userId="5bb35bb8-905a-4742-88d9-33d9089732e7" providerId="ADAL" clId="{6522DB22-9B34-43BC-AD9C-03E4ABD0BD6B}" dt="2020-10-18T19:40:12.990" v="17170"/>
        <pc:sldMkLst>
          <pc:docMk/>
          <pc:sldMk cId="3628453235" sldId="261"/>
        </pc:sldMkLst>
        <pc:spChg chg="mod">
          <ac:chgData name="Daniel Schwarz" userId="5bb35bb8-905a-4742-88d9-33d9089732e7" providerId="ADAL" clId="{6522DB22-9B34-43BC-AD9C-03E4ABD0BD6B}" dt="2020-10-14T20:07:24.936" v="822" actId="20577"/>
          <ac:spMkLst>
            <pc:docMk/>
            <pc:sldMk cId="3628453235" sldId="261"/>
            <ac:spMk id="2" creationId="{FB6D8E25-C0B2-4278-8FE1-774C5E892C16}"/>
          </ac:spMkLst>
        </pc:spChg>
        <pc:spChg chg="add mod">
          <ac:chgData name="Daniel Schwarz" userId="5bb35bb8-905a-4742-88d9-33d9089732e7" providerId="ADAL" clId="{6522DB22-9B34-43BC-AD9C-03E4ABD0BD6B}" dt="2020-10-14T20:10:50.183" v="894" actId="1076"/>
          <ac:spMkLst>
            <pc:docMk/>
            <pc:sldMk cId="3628453235" sldId="261"/>
            <ac:spMk id="71" creationId="{D2FD5C08-158B-4BFD-A101-CDF7EDC8193B}"/>
          </ac:spMkLst>
        </pc:spChg>
        <pc:spChg chg="add mod">
          <ac:chgData name="Daniel Schwarz" userId="5bb35bb8-905a-4742-88d9-33d9089732e7" providerId="ADAL" clId="{6522DB22-9B34-43BC-AD9C-03E4ABD0BD6B}" dt="2020-10-15T20:25:40.447" v="1332" actId="14100"/>
          <ac:spMkLst>
            <pc:docMk/>
            <pc:sldMk cId="3628453235" sldId="261"/>
            <ac:spMk id="73" creationId="{F5ACDF27-8721-44AB-B8A0-137A0EBD7873}"/>
          </ac:spMkLst>
        </pc:spChg>
        <pc:spChg chg="add del">
          <ac:chgData name="Daniel Schwarz" userId="5bb35bb8-905a-4742-88d9-33d9089732e7" providerId="ADAL" clId="{6522DB22-9B34-43BC-AD9C-03E4ABD0BD6B}" dt="2020-10-14T20:11:36.532" v="905"/>
          <ac:spMkLst>
            <pc:docMk/>
            <pc:sldMk cId="3628453235" sldId="261"/>
            <ac:spMk id="74" creationId="{0BA27688-EB34-4C86-A30B-0E2D4C55602E}"/>
          </ac:spMkLst>
        </pc:spChg>
        <pc:grpChg chg="add mod">
          <ac:chgData name="Daniel Schwarz" userId="5bb35bb8-905a-4742-88d9-33d9089732e7" providerId="ADAL" clId="{6522DB22-9B34-43BC-AD9C-03E4ABD0BD6B}" dt="2020-10-14T20:09:04.638" v="877" actId="1035"/>
          <ac:grpSpMkLst>
            <pc:docMk/>
            <pc:sldMk cId="3628453235" sldId="261"/>
            <ac:grpSpMk id="7" creationId="{A42B326E-C40B-4062-8C5F-2B6FD747C069}"/>
          </ac:grpSpMkLst>
        </pc:grpChg>
        <pc:grpChg chg="add mod">
          <ac:chgData name="Daniel Schwarz" userId="5bb35bb8-905a-4742-88d9-33d9089732e7" providerId="ADAL" clId="{6522DB22-9B34-43BC-AD9C-03E4ABD0BD6B}" dt="2020-10-14T20:09:04.638" v="877" actId="1035"/>
          <ac:grpSpMkLst>
            <pc:docMk/>
            <pc:sldMk cId="3628453235" sldId="261"/>
            <ac:grpSpMk id="10" creationId="{13AB5692-3981-43C3-A733-DF84A851B3C4}"/>
          </ac:grpSpMkLst>
        </pc:grpChg>
        <pc:grpChg chg="add mod">
          <ac:chgData name="Daniel Schwarz" userId="5bb35bb8-905a-4742-88d9-33d9089732e7" providerId="ADAL" clId="{6522DB22-9B34-43BC-AD9C-03E4ABD0BD6B}" dt="2020-10-14T20:09:04.638" v="877" actId="1035"/>
          <ac:grpSpMkLst>
            <pc:docMk/>
            <pc:sldMk cId="3628453235" sldId="261"/>
            <ac:grpSpMk id="13" creationId="{02EFBEDF-D6C3-4EE8-808D-013421492292}"/>
          </ac:grpSpMkLst>
        </pc:grpChg>
        <pc:grpChg chg="add del mod">
          <ac:chgData name="Daniel Schwarz" userId="5bb35bb8-905a-4742-88d9-33d9089732e7" providerId="ADAL" clId="{6522DB22-9B34-43BC-AD9C-03E4ABD0BD6B}" dt="2020-10-14T20:08:16.624" v="824" actId="478"/>
          <ac:grpSpMkLst>
            <pc:docMk/>
            <pc:sldMk cId="3628453235" sldId="261"/>
            <ac:grpSpMk id="24" creationId="{FC1A96F3-ED6A-44C0-A6F9-73D1F01EAE4F}"/>
          </ac:grpSpMkLst>
        </pc:grpChg>
        <pc:grpChg chg="add del mod">
          <ac:chgData name="Daniel Schwarz" userId="5bb35bb8-905a-4742-88d9-33d9089732e7" providerId="ADAL" clId="{6522DB22-9B34-43BC-AD9C-03E4ABD0BD6B}" dt="2020-10-14T20:10:33.218" v="883" actId="478"/>
          <ac:grpSpMkLst>
            <pc:docMk/>
            <pc:sldMk cId="3628453235" sldId="261"/>
            <ac:grpSpMk id="34" creationId="{948B3354-19FB-4556-99B0-E54C89C6C8A5}"/>
          </ac:grpSpMkLst>
        </pc:grpChg>
        <pc:grpChg chg="mod">
          <ac:chgData name="Daniel Schwarz" userId="5bb35bb8-905a-4742-88d9-33d9089732e7" providerId="ADAL" clId="{6522DB22-9B34-43BC-AD9C-03E4ABD0BD6B}" dt="2020-10-14T20:07:05.002" v="781"/>
          <ac:grpSpMkLst>
            <pc:docMk/>
            <pc:sldMk cId="3628453235" sldId="261"/>
            <ac:grpSpMk id="36" creationId="{CE4CD41E-00DD-481C-9733-09E84AABFF15}"/>
          </ac:grpSpMkLst>
        </pc:grpChg>
        <pc:grpChg chg="mod">
          <ac:chgData name="Daniel Schwarz" userId="5bb35bb8-905a-4742-88d9-33d9089732e7" providerId="ADAL" clId="{6522DB22-9B34-43BC-AD9C-03E4ABD0BD6B}" dt="2020-10-14T20:07:05.002" v="781"/>
          <ac:grpSpMkLst>
            <pc:docMk/>
            <pc:sldMk cId="3628453235" sldId="261"/>
            <ac:grpSpMk id="37" creationId="{BC6059C8-5988-4A22-89CB-46D2F928C131}"/>
          </ac:grpSpMkLst>
        </pc:grpChg>
        <pc:grpChg chg="mod">
          <ac:chgData name="Daniel Schwarz" userId="5bb35bb8-905a-4742-88d9-33d9089732e7" providerId="ADAL" clId="{6522DB22-9B34-43BC-AD9C-03E4ABD0BD6B}" dt="2020-10-14T20:07:05.002" v="781"/>
          <ac:grpSpMkLst>
            <pc:docMk/>
            <pc:sldMk cId="3628453235" sldId="261"/>
            <ac:grpSpMk id="38" creationId="{8A91734D-CEFA-487B-B6D3-71D9EB9174AF}"/>
          </ac:grpSpMkLst>
        </pc:grpChg>
        <pc:grpChg chg="add del mod">
          <ac:chgData name="Daniel Schwarz" userId="5bb35bb8-905a-4742-88d9-33d9089732e7" providerId="ADAL" clId="{6522DB22-9B34-43BC-AD9C-03E4ABD0BD6B}" dt="2020-10-14T20:08:12.004" v="823" actId="478"/>
          <ac:grpSpMkLst>
            <pc:docMk/>
            <pc:sldMk cId="3628453235" sldId="261"/>
            <ac:grpSpMk id="49" creationId="{2A243E94-2963-4E45-BD18-B922CE27C85C}"/>
          </ac:grpSpMkLst>
        </pc:grpChg>
        <pc:grpChg chg="add del mod">
          <ac:chgData name="Daniel Schwarz" userId="5bb35bb8-905a-4742-88d9-33d9089732e7" providerId="ADAL" clId="{6522DB22-9B34-43BC-AD9C-03E4ABD0BD6B}" dt="2020-10-14T20:08:12.004" v="823" actId="478"/>
          <ac:grpSpMkLst>
            <pc:docMk/>
            <pc:sldMk cId="3628453235" sldId="261"/>
            <ac:grpSpMk id="52" creationId="{31EBBE44-3FA8-43AC-AC61-B4E44880C5B5}"/>
          </ac:grpSpMkLst>
        </pc:grpChg>
        <pc:grpChg chg="add del mod">
          <ac:chgData name="Daniel Schwarz" userId="5bb35bb8-905a-4742-88d9-33d9089732e7" providerId="ADAL" clId="{6522DB22-9B34-43BC-AD9C-03E4ABD0BD6B}" dt="2020-10-14T20:08:12.004" v="823" actId="478"/>
          <ac:grpSpMkLst>
            <pc:docMk/>
            <pc:sldMk cId="3628453235" sldId="261"/>
            <ac:grpSpMk id="56" creationId="{94447EE6-B656-4ADA-986A-0C9FB930FE33}"/>
          </ac:grpSpMkLst>
        </pc:grpChg>
        <pc:picChg chg="add mod">
          <ac:chgData name="Daniel Schwarz" userId="5bb35bb8-905a-4742-88d9-33d9089732e7" providerId="ADAL" clId="{6522DB22-9B34-43BC-AD9C-03E4ABD0BD6B}" dt="2020-10-14T20:09:04.638" v="877" actId="1035"/>
          <ac:picMkLst>
            <pc:docMk/>
            <pc:sldMk cId="3628453235" sldId="261"/>
            <ac:picMk id="3" creationId="{0DBD30BE-A95C-4843-BBDC-EB445E31FC77}"/>
          </ac:picMkLst>
        </pc:picChg>
        <pc:inkChg chg="add mod">
          <ac:chgData name="Daniel Schwarz" userId="5bb35bb8-905a-4742-88d9-33d9089732e7" providerId="ADAL" clId="{6522DB22-9B34-43BC-AD9C-03E4ABD0BD6B}" dt="2020-10-14T20:09:04.638" v="877" actId="1035"/>
          <ac:inkMkLst>
            <pc:docMk/>
            <pc:sldMk cId="3628453235" sldId="261"/>
            <ac:inkMk id="4" creationId="{D1004F7B-A808-49AC-887F-BDA3A4863A41}"/>
          </ac:inkMkLst>
        </pc:inkChg>
        <pc:inkChg chg="add mod">
          <ac:chgData name="Daniel Schwarz" userId="5bb35bb8-905a-4742-88d9-33d9089732e7" providerId="ADAL" clId="{6522DB22-9B34-43BC-AD9C-03E4ABD0BD6B}" dt="2020-10-14T20:09:04.638" v="877" actId="1035"/>
          <ac:inkMkLst>
            <pc:docMk/>
            <pc:sldMk cId="3628453235" sldId="261"/>
            <ac:inkMk id="5" creationId="{42F250E4-95AA-4335-8904-FB2C9CD2F34D}"/>
          </ac:inkMkLst>
        </pc:inkChg>
        <pc:inkChg chg="add mod">
          <ac:chgData name="Daniel Schwarz" userId="5bb35bb8-905a-4742-88d9-33d9089732e7" providerId="ADAL" clId="{6522DB22-9B34-43BC-AD9C-03E4ABD0BD6B}" dt="2020-10-14T20:09:04.638" v="877" actId="1035"/>
          <ac:inkMkLst>
            <pc:docMk/>
            <pc:sldMk cId="3628453235" sldId="261"/>
            <ac:inkMk id="6" creationId="{57353EB6-2ABE-4D88-A426-54BEE0643DA7}"/>
          </ac:inkMkLst>
        </pc:inkChg>
        <pc:inkChg chg="mod">
          <ac:chgData name="Daniel Schwarz" userId="5bb35bb8-905a-4742-88d9-33d9089732e7" providerId="ADAL" clId="{6522DB22-9B34-43BC-AD9C-03E4ABD0BD6B}" dt="2020-10-14T20:07:05.002" v="781"/>
          <ac:inkMkLst>
            <pc:docMk/>
            <pc:sldMk cId="3628453235" sldId="261"/>
            <ac:inkMk id="8" creationId="{87A0A953-7AEA-4281-B4D4-D5B5A60CF26F}"/>
          </ac:inkMkLst>
        </pc:inkChg>
        <pc:inkChg chg="mod">
          <ac:chgData name="Daniel Schwarz" userId="5bb35bb8-905a-4742-88d9-33d9089732e7" providerId="ADAL" clId="{6522DB22-9B34-43BC-AD9C-03E4ABD0BD6B}" dt="2020-10-14T20:07:05.002" v="781"/>
          <ac:inkMkLst>
            <pc:docMk/>
            <pc:sldMk cId="3628453235" sldId="261"/>
            <ac:inkMk id="9" creationId="{B6D85FD9-2E07-499A-A344-6FBEA943D418}"/>
          </ac:inkMkLst>
        </pc:inkChg>
        <pc:inkChg chg="mod">
          <ac:chgData name="Daniel Schwarz" userId="5bb35bb8-905a-4742-88d9-33d9089732e7" providerId="ADAL" clId="{6522DB22-9B34-43BC-AD9C-03E4ABD0BD6B}" dt="2020-10-14T20:07:05.002" v="781"/>
          <ac:inkMkLst>
            <pc:docMk/>
            <pc:sldMk cId="3628453235" sldId="261"/>
            <ac:inkMk id="11" creationId="{242393FF-D8F9-459D-B37D-EDDAE4B2DEA4}"/>
          </ac:inkMkLst>
        </pc:inkChg>
        <pc:inkChg chg="mod">
          <ac:chgData name="Daniel Schwarz" userId="5bb35bb8-905a-4742-88d9-33d9089732e7" providerId="ADAL" clId="{6522DB22-9B34-43BC-AD9C-03E4ABD0BD6B}" dt="2020-10-14T20:07:05.002" v="781"/>
          <ac:inkMkLst>
            <pc:docMk/>
            <pc:sldMk cId="3628453235" sldId="261"/>
            <ac:inkMk id="12" creationId="{93827BA1-98D2-43FD-9E29-110932518079}"/>
          </ac:inkMkLst>
        </pc:inkChg>
        <pc:inkChg chg="mod">
          <ac:chgData name="Daniel Schwarz" userId="5bb35bb8-905a-4742-88d9-33d9089732e7" providerId="ADAL" clId="{6522DB22-9B34-43BC-AD9C-03E4ABD0BD6B}" dt="2020-10-14T20:07:05.002" v="781"/>
          <ac:inkMkLst>
            <pc:docMk/>
            <pc:sldMk cId="3628453235" sldId="261"/>
            <ac:inkMk id="14" creationId="{7273929F-500D-4E67-8F29-F2727887210B}"/>
          </ac:inkMkLst>
        </pc:inkChg>
        <pc:inkChg chg="mod">
          <ac:chgData name="Daniel Schwarz" userId="5bb35bb8-905a-4742-88d9-33d9089732e7" providerId="ADAL" clId="{6522DB22-9B34-43BC-AD9C-03E4ABD0BD6B}" dt="2020-10-14T20:07:05.002" v="781"/>
          <ac:inkMkLst>
            <pc:docMk/>
            <pc:sldMk cId="3628453235" sldId="261"/>
            <ac:inkMk id="15" creationId="{95E8656A-CFA4-44DC-B77B-F1E85825CC37}"/>
          </ac:inkMkLst>
        </pc:inkChg>
        <pc:inkChg chg="mod">
          <ac:chgData name="Daniel Schwarz" userId="5bb35bb8-905a-4742-88d9-33d9089732e7" providerId="ADAL" clId="{6522DB22-9B34-43BC-AD9C-03E4ABD0BD6B}" dt="2020-10-14T20:07:05.002" v="781"/>
          <ac:inkMkLst>
            <pc:docMk/>
            <pc:sldMk cId="3628453235" sldId="261"/>
            <ac:inkMk id="16" creationId="{0BD4DF13-91DC-42B7-8ECA-454153CA9ED8}"/>
          </ac:inkMkLst>
        </pc:inkChg>
        <pc:inkChg chg="mod">
          <ac:chgData name="Daniel Schwarz" userId="5bb35bb8-905a-4742-88d9-33d9089732e7" providerId="ADAL" clId="{6522DB22-9B34-43BC-AD9C-03E4ABD0BD6B}" dt="2020-10-14T20:07:05.002" v="781"/>
          <ac:inkMkLst>
            <pc:docMk/>
            <pc:sldMk cId="3628453235" sldId="261"/>
            <ac:inkMk id="17" creationId="{74E6BCD9-1F37-472E-936A-ED05AB5DA9D3}"/>
          </ac:inkMkLst>
        </pc:inkChg>
        <pc:inkChg chg="mod">
          <ac:chgData name="Daniel Schwarz" userId="5bb35bb8-905a-4742-88d9-33d9089732e7" providerId="ADAL" clId="{6522DB22-9B34-43BC-AD9C-03E4ABD0BD6B}" dt="2020-10-14T20:07:05.002" v="781"/>
          <ac:inkMkLst>
            <pc:docMk/>
            <pc:sldMk cId="3628453235" sldId="261"/>
            <ac:inkMk id="18" creationId="{601735C7-0A07-46E3-BD0D-FDC0274F3943}"/>
          </ac:inkMkLst>
        </pc:inkChg>
        <pc:inkChg chg="mod">
          <ac:chgData name="Daniel Schwarz" userId="5bb35bb8-905a-4742-88d9-33d9089732e7" providerId="ADAL" clId="{6522DB22-9B34-43BC-AD9C-03E4ABD0BD6B}" dt="2020-10-14T20:07:05.002" v="781"/>
          <ac:inkMkLst>
            <pc:docMk/>
            <pc:sldMk cId="3628453235" sldId="261"/>
            <ac:inkMk id="19" creationId="{889D5C68-42AE-48C1-8072-68B9F385FFC7}"/>
          </ac:inkMkLst>
        </pc:inkChg>
        <pc:inkChg chg="mod">
          <ac:chgData name="Daniel Schwarz" userId="5bb35bb8-905a-4742-88d9-33d9089732e7" providerId="ADAL" clId="{6522DB22-9B34-43BC-AD9C-03E4ABD0BD6B}" dt="2020-10-14T20:07:05.002" v="781"/>
          <ac:inkMkLst>
            <pc:docMk/>
            <pc:sldMk cId="3628453235" sldId="261"/>
            <ac:inkMk id="20" creationId="{D9058D94-4762-497B-A822-84E352208C7B}"/>
          </ac:inkMkLst>
        </pc:inkChg>
        <pc:inkChg chg="mod">
          <ac:chgData name="Daniel Schwarz" userId="5bb35bb8-905a-4742-88d9-33d9089732e7" providerId="ADAL" clId="{6522DB22-9B34-43BC-AD9C-03E4ABD0BD6B}" dt="2020-10-14T20:07:05.002" v="781"/>
          <ac:inkMkLst>
            <pc:docMk/>
            <pc:sldMk cId="3628453235" sldId="261"/>
            <ac:inkMk id="21" creationId="{AAEE561F-84D9-467B-8771-48EE87CEA4E2}"/>
          </ac:inkMkLst>
        </pc:inkChg>
        <pc:inkChg chg="mod">
          <ac:chgData name="Daniel Schwarz" userId="5bb35bb8-905a-4742-88d9-33d9089732e7" providerId="ADAL" clId="{6522DB22-9B34-43BC-AD9C-03E4ABD0BD6B}" dt="2020-10-14T20:07:05.002" v="781"/>
          <ac:inkMkLst>
            <pc:docMk/>
            <pc:sldMk cId="3628453235" sldId="261"/>
            <ac:inkMk id="22" creationId="{36D10D97-255A-492B-8080-8108650D9C93}"/>
          </ac:inkMkLst>
        </pc:inkChg>
        <pc:inkChg chg="mod">
          <ac:chgData name="Daniel Schwarz" userId="5bb35bb8-905a-4742-88d9-33d9089732e7" providerId="ADAL" clId="{6522DB22-9B34-43BC-AD9C-03E4ABD0BD6B}" dt="2020-10-14T20:07:05.002" v="781"/>
          <ac:inkMkLst>
            <pc:docMk/>
            <pc:sldMk cId="3628453235" sldId="261"/>
            <ac:inkMk id="23" creationId="{EAE131FB-37AC-4FBB-85FD-51811649403B}"/>
          </ac:inkMkLst>
        </pc:inkChg>
        <pc:inkChg chg="mod">
          <ac:chgData name="Daniel Schwarz" userId="5bb35bb8-905a-4742-88d9-33d9089732e7" providerId="ADAL" clId="{6522DB22-9B34-43BC-AD9C-03E4ABD0BD6B}" dt="2020-10-14T20:07:05.002" v="781"/>
          <ac:inkMkLst>
            <pc:docMk/>
            <pc:sldMk cId="3628453235" sldId="261"/>
            <ac:inkMk id="25" creationId="{0E4E5BE5-B3DE-4243-9BA2-79FC0865BDB2}"/>
          </ac:inkMkLst>
        </pc:inkChg>
        <pc:inkChg chg="mod">
          <ac:chgData name="Daniel Schwarz" userId="5bb35bb8-905a-4742-88d9-33d9089732e7" providerId="ADAL" clId="{6522DB22-9B34-43BC-AD9C-03E4ABD0BD6B}" dt="2020-10-14T20:07:05.002" v="781"/>
          <ac:inkMkLst>
            <pc:docMk/>
            <pc:sldMk cId="3628453235" sldId="261"/>
            <ac:inkMk id="26" creationId="{FD6ECB34-50AA-426A-A129-68BCBBAF8365}"/>
          </ac:inkMkLst>
        </pc:inkChg>
        <pc:inkChg chg="mod">
          <ac:chgData name="Daniel Schwarz" userId="5bb35bb8-905a-4742-88d9-33d9089732e7" providerId="ADAL" clId="{6522DB22-9B34-43BC-AD9C-03E4ABD0BD6B}" dt="2020-10-14T20:07:05.002" v="781"/>
          <ac:inkMkLst>
            <pc:docMk/>
            <pc:sldMk cId="3628453235" sldId="261"/>
            <ac:inkMk id="27" creationId="{5AEBA509-443C-46E0-B9EF-91DE502B848A}"/>
          </ac:inkMkLst>
        </pc:inkChg>
        <pc:inkChg chg="mod">
          <ac:chgData name="Daniel Schwarz" userId="5bb35bb8-905a-4742-88d9-33d9089732e7" providerId="ADAL" clId="{6522DB22-9B34-43BC-AD9C-03E4ABD0BD6B}" dt="2020-10-14T20:07:05.002" v="781"/>
          <ac:inkMkLst>
            <pc:docMk/>
            <pc:sldMk cId="3628453235" sldId="261"/>
            <ac:inkMk id="28" creationId="{96838F0C-B64A-4480-9EB3-48B8294586BC}"/>
          </ac:inkMkLst>
        </pc:inkChg>
        <pc:inkChg chg="mod">
          <ac:chgData name="Daniel Schwarz" userId="5bb35bb8-905a-4742-88d9-33d9089732e7" providerId="ADAL" clId="{6522DB22-9B34-43BC-AD9C-03E4ABD0BD6B}" dt="2020-10-14T20:07:05.002" v="781"/>
          <ac:inkMkLst>
            <pc:docMk/>
            <pc:sldMk cId="3628453235" sldId="261"/>
            <ac:inkMk id="29" creationId="{FFCB90B8-F4F8-46E6-9465-3ACAA9A240A3}"/>
          </ac:inkMkLst>
        </pc:inkChg>
        <pc:inkChg chg="mod">
          <ac:chgData name="Daniel Schwarz" userId="5bb35bb8-905a-4742-88d9-33d9089732e7" providerId="ADAL" clId="{6522DB22-9B34-43BC-AD9C-03E4ABD0BD6B}" dt="2020-10-14T20:07:05.002" v="781"/>
          <ac:inkMkLst>
            <pc:docMk/>
            <pc:sldMk cId="3628453235" sldId="261"/>
            <ac:inkMk id="30" creationId="{CCCD0978-848E-446D-A864-A917D1FDF0AB}"/>
          </ac:inkMkLst>
        </pc:inkChg>
        <pc:inkChg chg="mod">
          <ac:chgData name="Daniel Schwarz" userId="5bb35bb8-905a-4742-88d9-33d9089732e7" providerId="ADAL" clId="{6522DB22-9B34-43BC-AD9C-03E4ABD0BD6B}" dt="2020-10-14T20:07:05.002" v="781"/>
          <ac:inkMkLst>
            <pc:docMk/>
            <pc:sldMk cId="3628453235" sldId="261"/>
            <ac:inkMk id="31" creationId="{F06FE155-E681-4730-A550-E236130A216D}"/>
          </ac:inkMkLst>
        </pc:inkChg>
        <pc:inkChg chg="mod">
          <ac:chgData name="Daniel Schwarz" userId="5bb35bb8-905a-4742-88d9-33d9089732e7" providerId="ADAL" clId="{6522DB22-9B34-43BC-AD9C-03E4ABD0BD6B}" dt="2020-10-14T20:07:05.002" v="781"/>
          <ac:inkMkLst>
            <pc:docMk/>
            <pc:sldMk cId="3628453235" sldId="261"/>
            <ac:inkMk id="32" creationId="{16B42DB1-76C6-4313-BA9C-4CEFC0B12E3B}"/>
          </ac:inkMkLst>
        </pc:inkChg>
        <pc:inkChg chg="mod">
          <ac:chgData name="Daniel Schwarz" userId="5bb35bb8-905a-4742-88d9-33d9089732e7" providerId="ADAL" clId="{6522DB22-9B34-43BC-AD9C-03E4ABD0BD6B}" dt="2020-10-14T20:07:05.002" v="781"/>
          <ac:inkMkLst>
            <pc:docMk/>
            <pc:sldMk cId="3628453235" sldId="261"/>
            <ac:inkMk id="33" creationId="{304B63FC-2B53-440C-82A4-853D98199E95}"/>
          </ac:inkMkLst>
        </pc:inkChg>
        <pc:inkChg chg="mod">
          <ac:chgData name="Daniel Schwarz" userId="5bb35bb8-905a-4742-88d9-33d9089732e7" providerId="ADAL" clId="{6522DB22-9B34-43BC-AD9C-03E4ABD0BD6B}" dt="2020-10-14T20:07:05.002" v="781"/>
          <ac:inkMkLst>
            <pc:docMk/>
            <pc:sldMk cId="3628453235" sldId="261"/>
            <ac:inkMk id="35" creationId="{B35E12E1-C31C-45BC-BB0A-F257BA889ACF}"/>
          </ac:inkMkLst>
        </pc:inkChg>
        <pc:inkChg chg="mod">
          <ac:chgData name="Daniel Schwarz" userId="5bb35bb8-905a-4742-88d9-33d9089732e7" providerId="ADAL" clId="{6522DB22-9B34-43BC-AD9C-03E4ABD0BD6B}" dt="2020-10-14T20:07:05.002" v="781"/>
          <ac:inkMkLst>
            <pc:docMk/>
            <pc:sldMk cId="3628453235" sldId="261"/>
            <ac:inkMk id="39" creationId="{4EBB13B9-E4EA-483A-9DF9-3169E8336376}"/>
          </ac:inkMkLst>
        </pc:inkChg>
        <pc:inkChg chg="mod">
          <ac:chgData name="Daniel Schwarz" userId="5bb35bb8-905a-4742-88d9-33d9089732e7" providerId="ADAL" clId="{6522DB22-9B34-43BC-AD9C-03E4ABD0BD6B}" dt="2020-10-14T20:07:05.002" v="781"/>
          <ac:inkMkLst>
            <pc:docMk/>
            <pc:sldMk cId="3628453235" sldId="261"/>
            <ac:inkMk id="40" creationId="{23DC48F5-A363-4942-9EC4-F01F6C4E177B}"/>
          </ac:inkMkLst>
        </pc:inkChg>
        <pc:inkChg chg="mod">
          <ac:chgData name="Daniel Schwarz" userId="5bb35bb8-905a-4742-88d9-33d9089732e7" providerId="ADAL" clId="{6522DB22-9B34-43BC-AD9C-03E4ABD0BD6B}" dt="2020-10-14T20:07:05.002" v="781"/>
          <ac:inkMkLst>
            <pc:docMk/>
            <pc:sldMk cId="3628453235" sldId="261"/>
            <ac:inkMk id="41" creationId="{FBDBFBD4-C101-498F-AD8B-BC4F0D213815}"/>
          </ac:inkMkLst>
        </pc:inkChg>
        <pc:inkChg chg="mod">
          <ac:chgData name="Daniel Schwarz" userId="5bb35bb8-905a-4742-88d9-33d9089732e7" providerId="ADAL" clId="{6522DB22-9B34-43BC-AD9C-03E4ABD0BD6B}" dt="2020-10-14T20:07:05.002" v="781"/>
          <ac:inkMkLst>
            <pc:docMk/>
            <pc:sldMk cId="3628453235" sldId="261"/>
            <ac:inkMk id="42" creationId="{CC61E746-F155-4C8F-B413-38FEB9019634}"/>
          </ac:inkMkLst>
        </pc:inkChg>
        <pc:inkChg chg="mod">
          <ac:chgData name="Daniel Schwarz" userId="5bb35bb8-905a-4742-88d9-33d9089732e7" providerId="ADAL" clId="{6522DB22-9B34-43BC-AD9C-03E4ABD0BD6B}" dt="2020-10-14T20:07:05.002" v="781"/>
          <ac:inkMkLst>
            <pc:docMk/>
            <pc:sldMk cId="3628453235" sldId="261"/>
            <ac:inkMk id="43" creationId="{94B68051-DF74-4DBE-ACFB-A13734BD7A8A}"/>
          </ac:inkMkLst>
        </pc:inkChg>
        <pc:inkChg chg="mod">
          <ac:chgData name="Daniel Schwarz" userId="5bb35bb8-905a-4742-88d9-33d9089732e7" providerId="ADAL" clId="{6522DB22-9B34-43BC-AD9C-03E4ABD0BD6B}" dt="2020-10-14T20:07:05.002" v="781"/>
          <ac:inkMkLst>
            <pc:docMk/>
            <pc:sldMk cId="3628453235" sldId="261"/>
            <ac:inkMk id="44" creationId="{0EB9DA2C-22CC-4229-ACC6-58028FDBB7AE}"/>
          </ac:inkMkLst>
        </pc:inkChg>
        <pc:inkChg chg="mod">
          <ac:chgData name="Daniel Schwarz" userId="5bb35bb8-905a-4742-88d9-33d9089732e7" providerId="ADAL" clId="{6522DB22-9B34-43BC-AD9C-03E4ABD0BD6B}" dt="2020-10-14T20:07:05.002" v="781"/>
          <ac:inkMkLst>
            <pc:docMk/>
            <pc:sldMk cId="3628453235" sldId="261"/>
            <ac:inkMk id="45" creationId="{CA0616C7-AD3F-4900-B444-807A3F458051}"/>
          </ac:inkMkLst>
        </pc:inkChg>
        <pc:inkChg chg="mod">
          <ac:chgData name="Daniel Schwarz" userId="5bb35bb8-905a-4742-88d9-33d9089732e7" providerId="ADAL" clId="{6522DB22-9B34-43BC-AD9C-03E4ABD0BD6B}" dt="2020-10-14T20:07:05.002" v="781"/>
          <ac:inkMkLst>
            <pc:docMk/>
            <pc:sldMk cId="3628453235" sldId="261"/>
            <ac:inkMk id="46" creationId="{ADE7E494-861E-4A8D-8E47-238F9CCC46A8}"/>
          </ac:inkMkLst>
        </pc:inkChg>
        <pc:inkChg chg="mod">
          <ac:chgData name="Daniel Schwarz" userId="5bb35bb8-905a-4742-88d9-33d9089732e7" providerId="ADAL" clId="{6522DB22-9B34-43BC-AD9C-03E4ABD0BD6B}" dt="2020-10-14T20:07:05.002" v="781"/>
          <ac:inkMkLst>
            <pc:docMk/>
            <pc:sldMk cId="3628453235" sldId="261"/>
            <ac:inkMk id="47" creationId="{B965AE08-FF1C-47A6-BB09-26EEAE9633BC}"/>
          </ac:inkMkLst>
        </pc:inkChg>
        <pc:inkChg chg="add mod">
          <ac:chgData name="Daniel Schwarz" userId="5bb35bb8-905a-4742-88d9-33d9089732e7" providerId="ADAL" clId="{6522DB22-9B34-43BC-AD9C-03E4ABD0BD6B}" dt="2020-10-14T20:09:04.638" v="877" actId="1035"/>
          <ac:inkMkLst>
            <pc:docMk/>
            <pc:sldMk cId="3628453235" sldId="261"/>
            <ac:inkMk id="48" creationId="{27D28C35-6804-475A-851B-2C62EC2E9C16}"/>
          </ac:inkMkLst>
        </pc:inkChg>
        <pc:inkChg chg="mod">
          <ac:chgData name="Daniel Schwarz" userId="5bb35bb8-905a-4742-88d9-33d9089732e7" providerId="ADAL" clId="{6522DB22-9B34-43BC-AD9C-03E4ABD0BD6B}" dt="2020-10-14T20:07:05.002" v="781"/>
          <ac:inkMkLst>
            <pc:docMk/>
            <pc:sldMk cId="3628453235" sldId="261"/>
            <ac:inkMk id="50" creationId="{E52AA5CE-9280-4CA2-A2A6-656B93EED294}"/>
          </ac:inkMkLst>
        </pc:inkChg>
        <pc:inkChg chg="mod">
          <ac:chgData name="Daniel Schwarz" userId="5bb35bb8-905a-4742-88d9-33d9089732e7" providerId="ADAL" clId="{6522DB22-9B34-43BC-AD9C-03E4ABD0BD6B}" dt="2020-10-14T20:07:05.002" v="781"/>
          <ac:inkMkLst>
            <pc:docMk/>
            <pc:sldMk cId="3628453235" sldId="261"/>
            <ac:inkMk id="51" creationId="{7F5578EF-171E-4A7C-8D78-723A5E4C88D0}"/>
          </ac:inkMkLst>
        </pc:inkChg>
        <pc:inkChg chg="mod">
          <ac:chgData name="Daniel Schwarz" userId="5bb35bb8-905a-4742-88d9-33d9089732e7" providerId="ADAL" clId="{6522DB22-9B34-43BC-AD9C-03E4ABD0BD6B}" dt="2020-10-14T20:07:05.002" v="781"/>
          <ac:inkMkLst>
            <pc:docMk/>
            <pc:sldMk cId="3628453235" sldId="261"/>
            <ac:inkMk id="53" creationId="{6B5E4222-CD9F-4EC1-A5A7-E9F50AC2F13F}"/>
          </ac:inkMkLst>
        </pc:inkChg>
        <pc:inkChg chg="mod">
          <ac:chgData name="Daniel Schwarz" userId="5bb35bb8-905a-4742-88d9-33d9089732e7" providerId="ADAL" clId="{6522DB22-9B34-43BC-AD9C-03E4ABD0BD6B}" dt="2020-10-14T20:07:05.002" v="781"/>
          <ac:inkMkLst>
            <pc:docMk/>
            <pc:sldMk cId="3628453235" sldId="261"/>
            <ac:inkMk id="54" creationId="{49B29ED9-CBDD-4D2F-B59B-F4220186DC4D}"/>
          </ac:inkMkLst>
        </pc:inkChg>
        <pc:inkChg chg="mod">
          <ac:chgData name="Daniel Schwarz" userId="5bb35bb8-905a-4742-88d9-33d9089732e7" providerId="ADAL" clId="{6522DB22-9B34-43BC-AD9C-03E4ABD0BD6B}" dt="2020-10-14T20:07:05.002" v="781"/>
          <ac:inkMkLst>
            <pc:docMk/>
            <pc:sldMk cId="3628453235" sldId="261"/>
            <ac:inkMk id="55" creationId="{76A6BFF8-8CF1-400A-A974-FE6C9EDE6729}"/>
          </ac:inkMkLst>
        </pc:inkChg>
        <pc:inkChg chg="mod">
          <ac:chgData name="Daniel Schwarz" userId="5bb35bb8-905a-4742-88d9-33d9089732e7" providerId="ADAL" clId="{6522DB22-9B34-43BC-AD9C-03E4ABD0BD6B}" dt="2020-10-14T20:07:05.002" v="781"/>
          <ac:inkMkLst>
            <pc:docMk/>
            <pc:sldMk cId="3628453235" sldId="261"/>
            <ac:inkMk id="57" creationId="{A1BB85C8-2BE2-4D69-B879-2B5245593484}"/>
          </ac:inkMkLst>
        </pc:inkChg>
        <pc:inkChg chg="mod">
          <ac:chgData name="Daniel Schwarz" userId="5bb35bb8-905a-4742-88d9-33d9089732e7" providerId="ADAL" clId="{6522DB22-9B34-43BC-AD9C-03E4ABD0BD6B}" dt="2020-10-14T20:07:05.002" v="781"/>
          <ac:inkMkLst>
            <pc:docMk/>
            <pc:sldMk cId="3628453235" sldId="261"/>
            <ac:inkMk id="58" creationId="{2ED6E6E1-2F8C-4131-B46A-AC8AEA142C81}"/>
          </ac:inkMkLst>
        </pc:inkChg>
        <pc:inkChg chg="mod">
          <ac:chgData name="Daniel Schwarz" userId="5bb35bb8-905a-4742-88d9-33d9089732e7" providerId="ADAL" clId="{6522DB22-9B34-43BC-AD9C-03E4ABD0BD6B}" dt="2020-10-14T20:07:05.002" v="781"/>
          <ac:inkMkLst>
            <pc:docMk/>
            <pc:sldMk cId="3628453235" sldId="261"/>
            <ac:inkMk id="59" creationId="{52345563-3024-4341-B4DB-C5E9F4B65A97}"/>
          </ac:inkMkLst>
        </pc:inkChg>
        <pc:inkChg chg="mod">
          <ac:chgData name="Daniel Schwarz" userId="5bb35bb8-905a-4742-88d9-33d9089732e7" providerId="ADAL" clId="{6522DB22-9B34-43BC-AD9C-03E4ABD0BD6B}" dt="2020-10-14T20:07:05.002" v="781"/>
          <ac:inkMkLst>
            <pc:docMk/>
            <pc:sldMk cId="3628453235" sldId="261"/>
            <ac:inkMk id="60" creationId="{0001EF7B-6F47-430B-8CEF-DBDDBD61AD76}"/>
          </ac:inkMkLst>
        </pc:inkChg>
        <pc:inkChg chg="mod">
          <ac:chgData name="Daniel Schwarz" userId="5bb35bb8-905a-4742-88d9-33d9089732e7" providerId="ADAL" clId="{6522DB22-9B34-43BC-AD9C-03E4ABD0BD6B}" dt="2020-10-14T20:07:05.002" v="781"/>
          <ac:inkMkLst>
            <pc:docMk/>
            <pc:sldMk cId="3628453235" sldId="261"/>
            <ac:inkMk id="61" creationId="{C2C5E000-F06A-4EE4-9514-79A15C30C329}"/>
          </ac:inkMkLst>
        </pc:inkChg>
        <pc:inkChg chg="mod">
          <ac:chgData name="Daniel Schwarz" userId="5bb35bb8-905a-4742-88d9-33d9089732e7" providerId="ADAL" clId="{6522DB22-9B34-43BC-AD9C-03E4ABD0BD6B}" dt="2020-10-14T20:07:05.002" v="781"/>
          <ac:inkMkLst>
            <pc:docMk/>
            <pc:sldMk cId="3628453235" sldId="261"/>
            <ac:inkMk id="62" creationId="{09084B72-5E88-4C66-B896-5486FC7817D1}"/>
          </ac:inkMkLst>
        </pc:inkChg>
        <pc:inkChg chg="mod">
          <ac:chgData name="Daniel Schwarz" userId="5bb35bb8-905a-4742-88d9-33d9089732e7" providerId="ADAL" clId="{6522DB22-9B34-43BC-AD9C-03E4ABD0BD6B}" dt="2020-10-14T20:07:05.002" v="781"/>
          <ac:inkMkLst>
            <pc:docMk/>
            <pc:sldMk cId="3628453235" sldId="261"/>
            <ac:inkMk id="63" creationId="{0FF89472-6350-41B3-89F6-A8AE9E5F8762}"/>
          </ac:inkMkLst>
        </pc:inkChg>
        <pc:inkChg chg="mod">
          <ac:chgData name="Daniel Schwarz" userId="5bb35bb8-905a-4742-88d9-33d9089732e7" providerId="ADAL" clId="{6522DB22-9B34-43BC-AD9C-03E4ABD0BD6B}" dt="2020-10-14T20:07:05.002" v="781"/>
          <ac:inkMkLst>
            <pc:docMk/>
            <pc:sldMk cId="3628453235" sldId="261"/>
            <ac:inkMk id="64" creationId="{BBE67459-EBF6-4036-B927-4947EE59666D}"/>
          </ac:inkMkLst>
        </pc:inkChg>
        <pc:inkChg chg="mod">
          <ac:chgData name="Daniel Schwarz" userId="5bb35bb8-905a-4742-88d9-33d9089732e7" providerId="ADAL" clId="{6522DB22-9B34-43BC-AD9C-03E4ABD0BD6B}" dt="2020-10-14T20:07:05.002" v="781"/>
          <ac:inkMkLst>
            <pc:docMk/>
            <pc:sldMk cId="3628453235" sldId="261"/>
            <ac:inkMk id="65" creationId="{E7517C3C-A0BA-4485-9090-C9ECB78232CC}"/>
          </ac:inkMkLst>
        </pc:inkChg>
        <pc:inkChg chg="mod">
          <ac:chgData name="Daniel Schwarz" userId="5bb35bb8-905a-4742-88d9-33d9089732e7" providerId="ADAL" clId="{6522DB22-9B34-43BC-AD9C-03E4ABD0BD6B}" dt="2020-10-14T20:07:05.002" v="781"/>
          <ac:inkMkLst>
            <pc:docMk/>
            <pc:sldMk cId="3628453235" sldId="261"/>
            <ac:inkMk id="66" creationId="{B85B284E-3520-453A-B204-0406A0E99D31}"/>
          </ac:inkMkLst>
        </pc:inkChg>
        <pc:inkChg chg="mod">
          <ac:chgData name="Daniel Schwarz" userId="5bb35bb8-905a-4742-88d9-33d9089732e7" providerId="ADAL" clId="{6522DB22-9B34-43BC-AD9C-03E4ABD0BD6B}" dt="2020-10-14T20:07:05.002" v="781"/>
          <ac:inkMkLst>
            <pc:docMk/>
            <pc:sldMk cId="3628453235" sldId="261"/>
            <ac:inkMk id="67" creationId="{DBDF81EC-9575-4A78-B435-B8EB0388F2A9}"/>
          </ac:inkMkLst>
        </pc:inkChg>
        <pc:inkChg chg="mod">
          <ac:chgData name="Daniel Schwarz" userId="5bb35bb8-905a-4742-88d9-33d9089732e7" providerId="ADAL" clId="{6522DB22-9B34-43BC-AD9C-03E4ABD0BD6B}" dt="2020-10-14T20:07:05.002" v="781"/>
          <ac:inkMkLst>
            <pc:docMk/>
            <pc:sldMk cId="3628453235" sldId="261"/>
            <ac:inkMk id="68" creationId="{A776CC2D-5C30-43DD-9086-39A19D2D8946}"/>
          </ac:inkMkLst>
        </pc:inkChg>
        <pc:inkChg chg="mod">
          <ac:chgData name="Daniel Schwarz" userId="5bb35bb8-905a-4742-88d9-33d9089732e7" providerId="ADAL" clId="{6522DB22-9B34-43BC-AD9C-03E4ABD0BD6B}" dt="2020-10-14T20:07:05.002" v="781"/>
          <ac:inkMkLst>
            <pc:docMk/>
            <pc:sldMk cId="3628453235" sldId="261"/>
            <ac:inkMk id="69" creationId="{B7BE7229-5435-400F-8D18-994F029F732C}"/>
          </ac:inkMkLst>
        </pc:inkChg>
        <pc:inkChg chg="mod">
          <ac:chgData name="Daniel Schwarz" userId="5bb35bb8-905a-4742-88d9-33d9089732e7" providerId="ADAL" clId="{6522DB22-9B34-43BC-AD9C-03E4ABD0BD6B}" dt="2020-10-14T20:07:05.002" v="781"/>
          <ac:inkMkLst>
            <pc:docMk/>
            <pc:sldMk cId="3628453235" sldId="261"/>
            <ac:inkMk id="70" creationId="{72D83A33-4968-4677-ACE7-298A715EA155}"/>
          </ac:inkMkLst>
        </pc:inkChg>
      </pc:sldChg>
      <pc:sldChg chg="del">
        <pc:chgData name="Daniel Schwarz" userId="5bb35bb8-905a-4742-88d9-33d9089732e7" providerId="ADAL" clId="{6522DB22-9B34-43BC-AD9C-03E4ABD0BD6B}" dt="2020-10-10T19:56:58.111" v="0" actId="47"/>
        <pc:sldMkLst>
          <pc:docMk/>
          <pc:sldMk cId="711743520" sldId="262"/>
        </pc:sldMkLst>
      </pc:sldChg>
      <pc:sldChg chg="del">
        <pc:chgData name="Daniel Schwarz" userId="5bb35bb8-905a-4742-88d9-33d9089732e7" providerId="ADAL" clId="{6522DB22-9B34-43BC-AD9C-03E4ABD0BD6B}" dt="2020-10-10T19:56:58.111" v="0" actId="47"/>
        <pc:sldMkLst>
          <pc:docMk/>
          <pc:sldMk cId="1154027328" sldId="264"/>
        </pc:sldMkLst>
      </pc:sldChg>
      <pc:sldChg chg="modSp add del mod ord">
        <pc:chgData name="Daniel Schwarz" userId="5bb35bb8-905a-4742-88d9-33d9089732e7" providerId="ADAL" clId="{6522DB22-9B34-43BC-AD9C-03E4ABD0BD6B}" dt="2020-10-18T19:46:36.634" v="17279" actId="20577"/>
        <pc:sldMkLst>
          <pc:docMk/>
          <pc:sldMk cId="2051763001" sldId="265"/>
        </pc:sldMkLst>
        <pc:spChg chg="mod">
          <ac:chgData name="Daniel Schwarz" userId="5bb35bb8-905a-4742-88d9-33d9089732e7" providerId="ADAL" clId="{6522DB22-9B34-43BC-AD9C-03E4ABD0BD6B}" dt="2020-10-18T19:46:36.634" v="17279" actId="20577"/>
          <ac:spMkLst>
            <pc:docMk/>
            <pc:sldMk cId="2051763001" sldId="265"/>
            <ac:spMk id="2" creationId="{FA327C3F-F562-4E4F-85F5-70B825B07186}"/>
          </ac:spMkLst>
        </pc:spChg>
      </pc:sldChg>
      <pc:sldChg chg="modSp add mod ord">
        <pc:chgData name="Daniel Schwarz" userId="5bb35bb8-905a-4742-88d9-33d9089732e7" providerId="ADAL" clId="{6522DB22-9B34-43BC-AD9C-03E4ABD0BD6B}" dt="2020-10-18T19:40:12.990" v="17170"/>
        <pc:sldMkLst>
          <pc:docMk/>
          <pc:sldMk cId="2501499902" sldId="266"/>
        </pc:sldMkLst>
        <pc:spChg chg="mod">
          <ac:chgData name="Daniel Schwarz" userId="5bb35bb8-905a-4742-88d9-33d9089732e7" providerId="ADAL" clId="{6522DB22-9B34-43BC-AD9C-03E4ABD0BD6B}" dt="2020-10-14T19:38:48.894" v="780" actId="1076"/>
          <ac:spMkLst>
            <pc:docMk/>
            <pc:sldMk cId="2501499902" sldId="266"/>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2823506680" sldId="266"/>
        </pc:sldMkLst>
      </pc:sldChg>
      <pc:sldChg chg="addSp delSp modSp new del mod">
        <pc:chgData name="Daniel Schwarz" userId="5bb35bb8-905a-4742-88d9-33d9089732e7" providerId="ADAL" clId="{6522DB22-9B34-43BC-AD9C-03E4ABD0BD6B}" dt="2020-10-14T20:21:55.495" v="1056" actId="47"/>
        <pc:sldMkLst>
          <pc:docMk/>
          <pc:sldMk cId="691862491" sldId="267"/>
        </pc:sldMkLst>
        <pc:spChg chg="mod">
          <ac:chgData name="Daniel Schwarz" userId="5bb35bb8-905a-4742-88d9-33d9089732e7" providerId="ADAL" clId="{6522DB22-9B34-43BC-AD9C-03E4ABD0BD6B}" dt="2020-10-14T20:16:41.788" v="970"/>
          <ac:spMkLst>
            <pc:docMk/>
            <pc:sldMk cId="691862491" sldId="267"/>
            <ac:spMk id="2" creationId="{58D211ED-9754-468F-9191-4E99272480FB}"/>
          </ac:spMkLst>
        </pc:spChg>
        <pc:spChg chg="add del mod">
          <ac:chgData name="Daniel Schwarz" userId="5bb35bb8-905a-4742-88d9-33d9089732e7" providerId="ADAL" clId="{6522DB22-9B34-43BC-AD9C-03E4ABD0BD6B}" dt="2020-10-14T20:21:44.672" v="1053" actId="21"/>
          <ac:spMkLst>
            <pc:docMk/>
            <pc:sldMk cId="691862491" sldId="267"/>
            <ac:spMk id="6" creationId="{A2A1754E-7CB2-4E65-961F-DEE59FCD18AE}"/>
          </ac:spMkLst>
        </pc:spChg>
        <pc:picChg chg="add mod">
          <ac:chgData name="Daniel Schwarz" userId="5bb35bb8-905a-4742-88d9-33d9089732e7" providerId="ADAL" clId="{6522DB22-9B34-43BC-AD9C-03E4ABD0BD6B}" dt="2020-10-14T20:16:50.972" v="972" actId="1076"/>
          <ac:picMkLst>
            <pc:docMk/>
            <pc:sldMk cId="691862491" sldId="267"/>
            <ac:picMk id="4" creationId="{75D9644F-DC7C-418F-B8A3-C53B0ED724E7}"/>
          </ac:picMkLst>
        </pc:picChg>
      </pc:sldChg>
      <pc:sldChg chg="modSp add del mod modNotesTx">
        <pc:chgData name="Daniel Schwarz" userId="5bb35bb8-905a-4742-88d9-33d9089732e7" providerId="ADAL" clId="{6522DB22-9B34-43BC-AD9C-03E4ABD0BD6B}" dt="2020-10-17T13:57:33.798" v="4664" actId="20577"/>
        <pc:sldMkLst>
          <pc:docMk/>
          <pc:sldMk cId="2229056209" sldId="267"/>
        </pc:sldMkLst>
        <pc:spChg chg="mod">
          <ac:chgData name="Daniel Schwarz" userId="5bb35bb8-905a-4742-88d9-33d9089732e7" providerId="ADAL" clId="{6522DB22-9B34-43BC-AD9C-03E4ABD0BD6B}" dt="2020-10-17T13:06:09.982" v="3053" actId="20577"/>
          <ac:spMkLst>
            <pc:docMk/>
            <pc:sldMk cId="2229056209" sldId="267"/>
            <ac:spMk id="3" creationId="{170F1F03-AD3B-40D4-A9A4-A23B6630DB7A}"/>
          </ac:spMkLst>
        </pc:spChg>
        <pc:spChg chg="mod">
          <ac:chgData name="Daniel Schwarz" userId="5bb35bb8-905a-4742-88d9-33d9089732e7" providerId="ADAL" clId="{6522DB22-9B34-43BC-AD9C-03E4ABD0BD6B}" dt="2020-10-17T13:57:33.798" v="4664" actId="20577"/>
          <ac:spMkLst>
            <pc:docMk/>
            <pc:sldMk cId="2229056209" sldId="267"/>
            <ac:spMk id="4" creationId="{478AB046-1B68-488D-AE60-8F01F95A10E4}"/>
          </ac:spMkLst>
        </pc:spChg>
        <pc:spChg chg="mod">
          <ac:chgData name="Daniel Schwarz" userId="5bb35bb8-905a-4742-88d9-33d9089732e7" providerId="ADAL" clId="{6522DB22-9B34-43BC-AD9C-03E4ABD0BD6B}" dt="2020-10-17T13:06:14.623" v="3054" actId="1076"/>
          <ac:spMkLst>
            <pc:docMk/>
            <pc:sldMk cId="2229056209" sldId="267"/>
            <ac:spMk id="5" creationId="{91646C42-2702-45F5-A6EA-BA346C5457B4}"/>
          </ac:spMkLst>
        </pc:spChg>
      </pc:sldChg>
      <pc:sldChg chg="addSp delSp modSp add mod ord modAnim modNotesTx">
        <pc:chgData name="Daniel Schwarz" userId="5bb35bb8-905a-4742-88d9-33d9089732e7" providerId="ADAL" clId="{6522DB22-9B34-43BC-AD9C-03E4ABD0BD6B}" dt="2020-10-18T19:40:12.990" v="17170"/>
        <pc:sldMkLst>
          <pc:docMk/>
          <pc:sldMk cId="1552914273" sldId="268"/>
        </pc:sldMkLst>
        <pc:spChg chg="add mod">
          <ac:chgData name="Daniel Schwarz" userId="5bb35bb8-905a-4742-88d9-33d9089732e7" providerId="ADAL" clId="{6522DB22-9B34-43BC-AD9C-03E4ABD0BD6B}" dt="2020-10-15T20:35:24.943" v="1348" actId="1076"/>
          <ac:spMkLst>
            <pc:docMk/>
            <pc:sldMk cId="1552914273" sldId="268"/>
            <ac:spMk id="24" creationId="{F8EA9754-66C7-4316-AF53-6EC80219238E}"/>
          </ac:spMkLst>
        </pc:spChg>
        <pc:spChg chg="add mod">
          <ac:chgData name="Daniel Schwarz" userId="5bb35bb8-905a-4742-88d9-33d9089732e7" providerId="ADAL" clId="{6522DB22-9B34-43BC-AD9C-03E4ABD0BD6B}" dt="2020-10-14T20:23:14.844" v="1060" actId="1076"/>
          <ac:spMkLst>
            <pc:docMk/>
            <pc:sldMk cId="1552914273" sldId="268"/>
            <ac:spMk id="29" creationId="{C1A8EB8E-B159-485A-B7BB-A9D6BE836AC7}"/>
          </ac:spMkLst>
        </pc:spChg>
        <pc:spChg chg="mod">
          <ac:chgData name="Daniel Schwarz" userId="5bb35bb8-905a-4742-88d9-33d9089732e7" providerId="ADAL" clId="{6522DB22-9B34-43BC-AD9C-03E4ABD0BD6B}" dt="2020-10-15T20:33:46.893" v="1344" actId="1076"/>
          <ac:spMkLst>
            <pc:docMk/>
            <pc:sldMk cId="1552914273" sldId="268"/>
            <ac:spMk id="71" creationId="{D2FD5C08-158B-4BFD-A101-CDF7EDC8193B}"/>
          </ac:spMkLst>
        </pc:spChg>
        <pc:spChg chg="del">
          <ac:chgData name="Daniel Schwarz" userId="5bb35bb8-905a-4742-88d9-33d9089732e7" providerId="ADAL" clId="{6522DB22-9B34-43BC-AD9C-03E4ABD0BD6B}" dt="2020-10-14T20:21:29.843" v="1052" actId="478"/>
          <ac:spMkLst>
            <pc:docMk/>
            <pc:sldMk cId="1552914273" sldId="268"/>
            <ac:spMk id="73" creationId="{F5ACDF27-8721-44AB-B8A0-137A0EBD7873}"/>
          </ac:spMkLst>
        </pc:spChg>
        <pc:picChg chg="add del mod modCrop">
          <ac:chgData name="Daniel Schwarz" userId="5bb35bb8-905a-4742-88d9-33d9089732e7" providerId="ADAL" clId="{6522DB22-9B34-43BC-AD9C-03E4ABD0BD6B}" dt="2020-10-15T20:32:09.781" v="1337" actId="478"/>
          <ac:picMkLst>
            <pc:docMk/>
            <pc:sldMk cId="1552914273" sldId="268"/>
            <ac:picMk id="25" creationId="{9C003ED5-085E-4062-896A-8A6E09810614}"/>
          </ac:picMkLst>
        </pc:picChg>
        <pc:picChg chg="add mod modCrop">
          <ac:chgData name="Daniel Schwarz" userId="5bb35bb8-905a-4742-88d9-33d9089732e7" providerId="ADAL" clId="{6522DB22-9B34-43BC-AD9C-03E4ABD0BD6B}" dt="2020-10-15T20:32:53.326" v="1342" actId="1076"/>
          <ac:picMkLst>
            <pc:docMk/>
            <pc:sldMk cId="1552914273" sldId="268"/>
            <ac:picMk id="26" creationId="{735CF887-C23F-47C9-83E9-94392B39C856}"/>
          </ac:picMkLst>
        </pc:picChg>
      </pc:sldChg>
      <pc:sldChg chg="del">
        <pc:chgData name="Daniel Schwarz" userId="5bb35bb8-905a-4742-88d9-33d9089732e7" providerId="ADAL" clId="{6522DB22-9B34-43BC-AD9C-03E4ABD0BD6B}" dt="2020-10-10T19:56:58.111" v="0" actId="47"/>
        <pc:sldMkLst>
          <pc:docMk/>
          <pc:sldMk cId="2356919259" sldId="268"/>
        </pc:sldMkLst>
      </pc:sldChg>
      <pc:sldChg chg="addSp delSp modSp new mod ord modClrScheme chgLayout modNotesTx">
        <pc:chgData name="Daniel Schwarz" userId="5bb35bb8-905a-4742-88d9-33d9089732e7" providerId="ADAL" clId="{6522DB22-9B34-43BC-AD9C-03E4ABD0BD6B}" dt="2020-10-18T19:52:57.266" v="17894" actId="20577"/>
        <pc:sldMkLst>
          <pc:docMk/>
          <pc:sldMk cId="666307553" sldId="269"/>
        </pc:sldMkLst>
        <pc:spChg chg="del mod ord">
          <ac:chgData name="Daniel Schwarz" userId="5bb35bb8-905a-4742-88d9-33d9089732e7" providerId="ADAL" clId="{6522DB22-9B34-43BC-AD9C-03E4ABD0BD6B}" dt="2020-10-14T20:24:13.860" v="1062" actId="700"/>
          <ac:spMkLst>
            <pc:docMk/>
            <pc:sldMk cId="666307553" sldId="269"/>
            <ac:spMk id="2" creationId="{C29EA85B-4B6C-4C30-BEEB-BD5BFCC1EF5D}"/>
          </ac:spMkLst>
        </pc:spChg>
        <pc:spChg chg="add mod ord">
          <ac:chgData name="Daniel Schwarz" userId="5bb35bb8-905a-4742-88d9-33d9089732e7" providerId="ADAL" clId="{6522DB22-9B34-43BC-AD9C-03E4ABD0BD6B}" dt="2020-10-18T19:47:14.595" v="17304" actId="20577"/>
          <ac:spMkLst>
            <pc:docMk/>
            <pc:sldMk cId="666307553" sldId="269"/>
            <ac:spMk id="3" creationId="{730F61D0-E654-454A-8C9B-5B4EC3A0A9CB}"/>
          </ac:spMkLst>
        </pc:spChg>
        <pc:spChg chg="add mod ord">
          <ac:chgData name="Daniel Schwarz" userId="5bb35bb8-905a-4742-88d9-33d9089732e7" providerId="ADAL" clId="{6522DB22-9B34-43BC-AD9C-03E4ABD0BD6B}" dt="2020-10-18T19:52:57.266" v="17894" actId="20577"/>
          <ac:spMkLst>
            <pc:docMk/>
            <pc:sldMk cId="666307553" sldId="269"/>
            <ac:spMk id="4" creationId="{1FB2F45E-0008-48FF-83CA-7FC12D79AE1B}"/>
          </ac:spMkLst>
        </pc:spChg>
      </pc:sldChg>
      <pc:sldChg chg="del">
        <pc:chgData name="Daniel Schwarz" userId="5bb35bb8-905a-4742-88d9-33d9089732e7" providerId="ADAL" clId="{6522DB22-9B34-43BC-AD9C-03E4ABD0BD6B}" dt="2020-10-10T19:56:58.111" v="0" actId="47"/>
        <pc:sldMkLst>
          <pc:docMk/>
          <pc:sldMk cId="1748661716" sldId="269"/>
        </pc:sldMkLst>
      </pc:sldChg>
      <pc:sldChg chg="del">
        <pc:chgData name="Daniel Schwarz" userId="5bb35bb8-905a-4742-88d9-33d9089732e7" providerId="ADAL" clId="{6522DB22-9B34-43BC-AD9C-03E4ABD0BD6B}" dt="2020-10-10T19:56:58.111" v="0" actId="47"/>
        <pc:sldMkLst>
          <pc:docMk/>
          <pc:sldMk cId="3628425774" sldId="270"/>
        </pc:sldMkLst>
      </pc:sldChg>
      <pc:sldChg chg="modSp new mod ord modNotesTx">
        <pc:chgData name="Daniel Schwarz" userId="5bb35bb8-905a-4742-88d9-33d9089732e7" providerId="ADAL" clId="{6522DB22-9B34-43BC-AD9C-03E4ABD0BD6B}" dt="2020-10-18T19:59:47.571" v="18317" actId="27636"/>
        <pc:sldMkLst>
          <pc:docMk/>
          <pc:sldMk cId="3995743560" sldId="270"/>
        </pc:sldMkLst>
        <pc:spChg chg="mod">
          <ac:chgData name="Daniel Schwarz" userId="5bb35bb8-905a-4742-88d9-33d9089732e7" providerId="ADAL" clId="{6522DB22-9B34-43BC-AD9C-03E4ABD0BD6B}" dt="2020-10-15T20:41:02.398" v="1404" actId="20577"/>
          <ac:spMkLst>
            <pc:docMk/>
            <pc:sldMk cId="3995743560" sldId="270"/>
            <ac:spMk id="2" creationId="{574BA810-2B7F-4980-96ED-240D018709B9}"/>
          </ac:spMkLst>
        </pc:spChg>
        <pc:spChg chg="mod">
          <ac:chgData name="Daniel Schwarz" userId="5bb35bb8-905a-4742-88d9-33d9089732e7" providerId="ADAL" clId="{6522DB22-9B34-43BC-AD9C-03E4ABD0BD6B}" dt="2020-10-18T19:59:47.571" v="18317" actId="27636"/>
          <ac:spMkLst>
            <pc:docMk/>
            <pc:sldMk cId="3995743560" sldId="270"/>
            <ac:spMk id="3" creationId="{1F1FFDC8-4934-4C55-BADC-5DA3C9A52106}"/>
          </ac:spMkLst>
        </pc:spChg>
      </pc:sldChg>
      <pc:sldChg chg="del">
        <pc:chgData name="Daniel Schwarz" userId="5bb35bb8-905a-4742-88d9-33d9089732e7" providerId="ADAL" clId="{6522DB22-9B34-43BC-AD9C-03E4ABD0BD6B}" dt="2020-10-10T19:56:58.111" v="0" actId="47"/>
        <pc:sldMkLst>
          <pc:docMk/>
          <pc:sldMk cId="2668608033" sldId="271"/>
        </pc:sldMkLst>
      </pc:sldChg>
      <pc:sldChg chg="modSp add mod ord">
        <pc:chgData name="Daniel Schwarz" userId="5bb35bb8-905a-4742-88d9-33d9089732e7" providerId="ADAL" clId="{6522DB22-9B34-43BC-AD9C-03E4ABD0BD6B}" dt="2020-10-18T19:40:12.990" v="17170"/>
        <pc:sldMkLst>
          <pc:docMk/>
          <pc:sldMk cId="3811953920" sldId="271"/>
        </pc:sldMkLst>
        <pc:spChg chg="mod">
          <ac:chgData name="Daniel Schwarz" userId="5bb35bb8-905a-4742-88d9-33d9089732e7" providerId="ADAL" clId="{6522DB22-9B34-43BC-AD9C-03E4ABD0BD6B}" dt="2020-10-16T20:11:56.759" v="1633" actId="20577"/>
          <ac:spMkLst>
            <pc:docMk/>
            <pc:sldMk cId="3811953920" sldId="271"/>
            <ac:spMk id="2" creationId="{FB6D8E25-C0B2-4278-8FE1-774C5E892C16}"/>
          </ac:spMkLst>
        </pc:spChg>
        <pc:spChg chg="mod">
          <ac:chgData name="Daniel Schwarz" userId="5bb35bb8-905a-4742-88d9-33d9089732e7" providerId="ADAL" clId="{6522DB22-9B34-43BC-AD9C-03E4ABD0BD6B}" dt="2020-10-16T20:12:23.183" v="1644" actId="20577"/>
          <ac:spMkLst>
            <pc:docMk/>
            <pc:sldMk cId="3811953920" sldId="271"/>
            <ac:spMk id="71" creationId="{D2FD5C08-158B-4BFD-A101-CDF7EDC8193B}"/>
          </ac:spMkLst>
        </pc:spChg>
        <pc:spChg chg="mod">
          <ac:chgData name="Daniel Schwarz" userId="5bb35bb8-905a-4742-88d9-33d9089732e7" providerId="ADAL" clId="{6522DB22-9B34-43BC-AD9C-03E4ABD0BD6B}" dt="2020-10-16T20:16:23.286" v="1647"/>
          <ac:spMkLst>
            <pc:docMk/>
            <pc:sldMk cId="3811953920" sldId="271"/>
            <ac:spMk id="73" creationId="{F5ACDF27-8721-44AB-B8A0-137A0EBD7873}"/>
          </ac:spMkLst>
        </pc:spChg>
      </pc:sldChg>
      <pc:sldChg chg="del">
        <pc:chgData name="Daniel Schwarz" userId="5bb35bb8-905a-4742-88d9-33d9089732e7" providerId="ADAL" clId="{6522DB22-9B34-43BC-AD9C-03E4ABD0BD6B}" dt="2020-10-10T19:56:58.111" v="0" actId="47"/>
        <pc:sldMkLst>
          <pc:docMk/>
          <pc:sldMk cId="851132908" sldId="272"/>
        </pc:sldMkLst>
      </pc:sldChg>
      <pc:sldChg chg="addSp delSp modSp add mod ord delAnim modNotesTx">
        <pc:chgData name="Daniel Schwarz" userId="5bb35bb8-905a-4742-88d9-33d9089732e7" providerId="ADAL" clId="{6522DB22-9B34-43BC-AD9C-03E4ABD0BD6B}" dt="2020-10-18T19:40:12.990" v="17170"/>
        <pc:sldMkLst>
          <pc:docMk/>
          <pc:sldMk cId="1476773835" sldId="272"/>
        </pc:sldMkLst>
        <pc:spChg chg="del mod">
          <ac:chgData name="Daniel Schwarz" userId="5bb35bb8-905a-4742-88d9-33d9089732e7" providerId="ADAL" clId="{6522DB22-9B34-43BC-AD9C-03E4ABD0BD6B}" dt="2020-10-16T20:17:57.847" v="1675" actId="478"/>
          <ac:spMkLst>
            <pc:docMk/>
            <pc:sldMk cId="1476773835" sldId="272"/>
            <ac:spMk id="2" creationId="{FB6D8E25-C0B2-4278-8FE1-774C5E892C16}"/>
          </ac:spMkLst>
        </pc:spChg>
        <pc:spChg chg="mod">
          <ac:chgData name="Daniel Schwarz" userId="5bb35bb8-905a-4742-88d9-33d9089732e7" providerId="ADAL" clId="{6522DB22-9B34-43BC-AD9C-03E4ABD0BD6B}" dt="2020-10-16T20:23:17.503" v="1691" actId="14100"/>
          <ac:spMkLst>
            <pc:docMk/>
            <pc:sldMk cId="1476773835" sldId="272"/>
            <ac:spMk id="24" creationId="{F8EA9754-66C7-4316-AF53-6EC80219238E}"/>
          </ac:spMkLst>
        </pc:spChg>
        <pc:spChg chg="add del">
          <ac:chgData name="Daniel Schwarz" userId="5bb35bb8-905a-4742-88d9-33d9089732e7" providerId="ADAL" clId="{6522DB22-9B34-43BC-AD9C-03E4ABD0BD6B}" dt="2020-10-16T20:20:04.450" v="1685"/>
          <ac:spMkLst>
            <pc:docMk/>
            <pc:sldMk cId="1476773835" sldId="272"/>
            <ac:spMk id="27" creationId="{F2BF2F38-CA72-4D7C-9E74-92E374AD0EF1}"/>
          </ac:spMkLst>
        </pc:spChg>
        <pc:spChg chg="mod">
          <ac:chgData name="Daniel Schwarz" userId="5bb35bb8-905a-4742-88d9-33d9089732e7" providerId="ADAL" clId="{6522DB22-9B34-43BC-AD9C-03E4ABD0BD6B}" dt="2020-10-16T20:18:02.246" v="1676" actId="1076"/>
          <ac:spMkLst>
            <pc:docMk/>
            <pc:sldMk cId="1476773835" sldId="272"/>
            <ac:spMk id="71" creationId="{D2FD5C08-158B-4BFD-A101-CDF7EDC8193B}"/>
          </ac:spMkLst>
        </pc:spChg>
        <pc:picChg chg="add mod">
          <ac:chgData name="Daniel Schwarz" userId="5bb35bb8-905a-4742-88d9-33d9089732e7" providerId="ADAL" clId="{6522DB22-9B34-43BC-AD9C-03E4ABD0BD6B}" dt="2020-10-16T20:18:38.472" v="1681" actId="1076"/>
          <ac:picMkLst>
            <pc:docMk/>
            <pc:sldMk cId="1476773835" sldId="272"/>
            <ac:picMk id="25" creationId="{622BA717-DE5C-44BD-84EC-2BC086B21BB6}"/>
          </ac:picMkLst>
        </pc:picChg>
        <pc:picChg chg="del">
          <ac:chgData name="Daniel Schwarz" userId="5bb35bb8-905a-4742-88d9-33d9089732e7" providerId="ADAL" clId="{6522DB22-9B34-43BC-AD9C-03E4ABD0BD6B}" dt="2020-10-16T20:18:26.688" v="1677" actId="478"/>
          <ac:picMkLst>
            <pc:docMk/>
            <pc:sldMk cId="1476773835" sldId="272"/>
            <ac:picMk id="26" creationId="{735CF887-C23F-47C9-83E9-94392B39C856}"/>
          </ac:picMkLst>
        </pc:picChg>
      </pc:sldChg>
      <pc:sldChg chg="addSp delSp modSp new mod modClrScheme chgLayout">
        <pc:chgData name="Daniel Schwarz" userId="5bb35bb8-905a-4742-88d9-33d9089732e7" providerId="ADAL" clId="{6522DB22-9B34-43BC-AD9C-03E4ABD0BD6B}" dt="2020-10-17T17:21:29.402" v="5211" actId="1076"/>
        <pc:sldMkLst>
          <pc:docMk/>
          <pc:sldMk cId="1009463458" sldId="273"/>
        </pc:sldMkLst>
        <pc:spChg chg="del">
          <ac:chgData name="Daniel Schwarz" userId="5bb35bb8-905a-4742-88d9-33d9089732e7" providerId="ADAL" clId="{6522DB22-9B34-43BC-AD9C-03E4ABD0BD6B}" dt="2020-10-17T12:19:06.044" v="2031" actId="700"/>
          <ac:spMkLst>
            <pc:docMk/>
            <pc:sldMk cId="1009463458" sldId="273"/>
            <ac:spMk id="2" creationId="{8D464FD8-666D-4811-86D8-4C2228283BC2}"/>
          </ac:spMkLst>
        </pc:spChg>
        <pc:spChg chg="del">
          <ac:chgData name="Daniel Schwarz" userId="5bb35bb8-905a-4742-88d9-33d9089732e7" providerId="ADAL" clId="{6522DB22-9B34-43BC-AD9C-03E4ABD0BD6B}" dt="2020-10-17T12:19:06.044" v="2031" actId="700"/>
          <ac:spMkLst>
            <pc:docMk/>
            <pc:sldMk cId="1009463458" sldId="273"/>
            <ac:spMk id="3" creationId="{B94FE8D9-A07A-482B-BCCA-8BD95C86B802}"/>
          </ac:spMkLst>
        </pc:spChg>
        <pc:grpChg chg="add mod">
          <ac:chgData name="Daniel Schwarz" userId="5bb35bb8-905a-4742-88d9-33d9089732e7" providerId="ADAL" clId="{6522DB22-9B34-43BC-AD9C-03E4ABD0BD6B}" dt="2020-10-17T12:31:46.101" v="2094" actId="1076"/>
          <ac:grpSpMkLst>
            <pc:docMk/>
            <pc:sldMk cId="1009463458" sldId="273"/>
            <ac:grpSpMk id="13" creationId="{11A5874E-59AD-4BF7-9EA8-C388CCF21F6D}"/>
          </ac:grpSpMkLst>
        </pc:grpChg>
        <pc:grpChg chg="add mod">
          <ac:chgData name="Daniel Schwarz" userId="5bb35bb8-905a-4742-88d9-33d9089732e7" providerId="ADAL" clId="{6522DB22-9B34-43BC-AD9C-03E4ABD0BD6B}" dt="2020-10-17T12:31:47.356" v="2095" actId="1076"/>
          <ac:grpSpMkLst>
            <pc:docMk/>
            <pc:sldMk cId="1009463458" sldId="273"/>
            <ac:grpSpMk id="14" creationId="{28B79B0C-08D7-4793-91EF-D3D935256691}"/>
          </ac:grpSpMkLst>
        </pc:grpChg>
        <pc:picChg chg="add mod">
          <ac:chgData name="Daniel Schwarz" userId="5bb35bb8-905a-4742-88d9-33d9089732e7" providerId="ADAL" clId="{6522DB22-9B34-43BC-AD9C-03E4ABD0BD6B}" dt="2020-10-17T17:21:29.402" v="5211" actId="1076"/>
          <ac:picMkLst>
            <pc:docMk/>
            <pc:sldMk cId="1009463458" sldId="273"/>
            <ac:picMk id="2" creationId="{B809FAA3-985D-4008-8C63-916BCF4ACC70}"/>
          </ac:picMkLst>
        </pc:picChg>
        <pc:picChg chg="add del mod">
          <ac:chgData name="Daniel Schwarz" userId="5bb35bb8-905a-4742-88d9-33d9089732e7" providerId="ADAL" clId="{6522DB22-9B34-43BC-AD9C-03E4ABD0BD6B}" dt="2020-10-17T12:22:53.052" v="2061" actId="478"/>
          <ac:picMkLst>
            <pc:docMk/>
            <pc:sldMk cId="1009463458" sldId="273"/>
            <ac:picMk id="4" creationId="{A509282C-3ECE-46CE-861C-E5A98D83E37F}"/>
          </ac:picMkLst>
        </pc:picChg>
        <pc:picChg chg="add mod">
          <ac:chgData name="Daniel Schwarz" userId="5bb35bb8-905a-4742-88d9-33d9089732e7" providerId="ADAL" clId="{6522DB22-9B34-43BC-AD9C-03E4ABD0BD6B}" dt="2020-10-17T12:27:21.005" v="2074" actId="164"/>
          <ac:picMkLst>
            <pc:docMk/>
            <pc:sldMk cId="1009463458" sldId="273"/>
            <ac:picMk id="5" creationId="{D96C0BE5-86D6-46F1-B06D-8A0A564008F1}"/>
          </ac:picMkLst>
        </pc:picChg>
        <pc:picChg chg="add mod">
          <ac:chgData name="Daniel Schwarz" userId="5bb35bb8-905a-4742-88d9-33d9089732e7" providerId="ADAL" clId="{6522DB22-9B34-43BC-AD9C-03E4ABD0BD6B}" dt="2020-10-17T12:27:13.322" v="2072" actId="164"/>
          <ac:picMkLst>
            <pc:docMk/>
            <pc:sldMk cId="1009463458" sldId="273"/>
            <ac:picMk id="6" creationId="{CF25FF16-E96F-4FE4-8121-DDEB3E20F764}"/>
          </ac:picMkLst>
        </pc:picChg>
        <pc:picChg chg="add del mod">
          <ac:chgData name="Daniel Schwarz" userId="5bb35bb8-905a-4742-88d9-33d9089732e7" providerId="ADAL" clId="{6522DB22-9B34-43BC-AD9C-03E4ABD0BD6B}" dt="2020-10-17T12:21:21.852" v="2042" actId="478"/>
          <ac:picMkLst>
            <pc:docMk/>
            <pc:sldMk cId="1009463458" sldId="273"/>
            <ac:picMk id="7" creationId="{4109BBEC-0DBC-4A01-838B-4C3999457AF1}"/>
          </ac:picMkLst>
        </pc:picChg>
        <pc:picChg chg="add del mod">
          <ac:chgData name="Daniel Schwarz" userId="5bb35bb8-905a-4742-88d9-33d9089732e7" providerId="ADAL" clId="{6522DB22-9B34-43BC-AD9C-03E4ABD0BD6B}" dt="2020-10-17T17:21:17.262" v="5208" actId="478"/>
          <ac:picMkLst>
            <pc:docMk/>
            <pc:sldMk cId="1009463458" sldId="273"/>
            <ac:picMk id="8" creationId="{87388BB6-A60C-443A-AAFD-758D5BA44391}"/>
          </ac:picMkLst>
        </pc:picChg>
        <pc:picChg chg="add mod">
          <ac:chgData name="Daniel Schwarz" userId="5bb35bb8-905a-4742-88d9-33d9089732e7" providerId="ADAL" clId="{6522DB22-9B34-43BC-AD9C-03E4ABD0BD6B}" dt="2020-10-17T12:27:13.322" v="2072" actId="164"/>
          <ac:picMkLst>
            <pc:docMk/>
            <pc:sldMk cId="1009463458" sldId="273"/>
            <ac:picMk id="9" creationId="{2DFDA858-B872-4935-968B-F0B124F87546}"/>
          </ac:picMkLst>
        </pc:picChg>
        <pc:picChg chg="add mod">
          <ac:chgData name="Daniel Schwarz" userId="5bb35bb8-905a-4742-88d9-33d9089732e7" providerId="ADAL" clId="{6522DB22-9B34-43BC-AD9C-03E4ABD0BD6B}" dt="2020-10-17T12:27:21.005" v="2074" actId="164"/>
          <ac:picMkLst>
            <pc:docMk/>
            <pc:sldMk cId="1009463458" sldId="273"/>
            <ac:picMk id="10" creationId="{0EEFE24E-8511-414F-AC10-427959B19FF1}"/>
          </ac:picMkLst>
        </pc:picChg>
        <pc:picChg chg="add mod">
          <ac:chgData name="Daniel Schwarz" userId="5bb35bb8-905a-4742-88d9-33d9089732e7" providerId="ADAL" clId="{6522DB22-9B34-43BC-AD9C-03E4ABD0BD6B}" dt="2020-10-17T12:31:40.893" v="2091" actId="1076"/>
          <ac:picMkLst>
            <pc:docMk/>
            <pc:sldMk cId="1009463458" sldId="273"/>
            <ac:picMk id="11" creationId="{04F15229-3A25-4FB5-AB21-C2CE4E4B6142}"/>
          </ac:picMkLst>
        </pc:picChg>
        <pc:picChg chg="add mod">
          <ac:chgData name="Daniel Schwarz" userId="5bb35bb8-905a-4742-88d9-33d9089732e7" providerId="ADAL" clId="{6522DB22-9B34-43BC-AD9C-03E4ABD0BD6B}" dt="2020-10-17T12:31:42.743" v="2092" actId="1076"/>
          <ac:picMkLst>
            <pc:docMk/>
            <pc:sldMk cId="1009463458" sldId="273"/>
            <ac:picMk id="12" creationId="{96A68581-F4CD-476C-A81C-9311F2DC104D}"/>
          </ac:picMkLst>
        </pc:picChg>
        <pc:picChg chg="add mod">
          <ac:chgData name="Daniel Schwarz" userId="5bb35bb8-905a-4742-88d9-33d9089732e7" providerId="ADAL" clId="{6522DB22-9B34-43BC-AD9C-03E4ABD0BD6B}" dt="2020-10-17T12:31:34.796" v="2087" actId="1076"/>
          <ac:picMkLst>
            <pc:docMk/>
            <pc:sldMk cId="1009463458" sldId="273"/>
            <ac:picMk id="15" creationId="{905C7158-1B1F-4E52-8890-5F3E69F587AB}"/>
          </ac:picMkLst>
        </pc:picChg>
        <pc:picChg chg="add mod">
          <ac:chgData name="Daniel Schwarz" userId="5bb35bb8-905a-4742-88d9-33d9089732e7" providerId="ADAL" clId="{6522DB22-9B34-43BC-AD9C-03E4ABD0BD6B}" dt="2020-10-17T12:31:43.797" v="2093" actId="1076"/>
          <ac:picMkLst>
            <pc:docMk/>
            <pc:sldMk cId="1009463458" sldId="273"/>
            <ac:picMk id="16" creationId="{EB1BC4DE-BD71-4B2D-AE78-5F024C46108E}"/>
          </ac:picMkLst>
        </pc:picChg>
        <pc:picChg chg="add mod">
          <ac:chgData name="Daniel Schwarz" userId="5bb35bb8-905a-4742-88d9-33d9089732e7" providerId="ADAL" clId="{6522DB22-9B34-43BC-AD9C-03E4ABD0BD6B}" dt="2020-10-17T12:32:25.318" v="2098" actId="1076"/>
          <ac:picMkLst>
            <pc:docMk/>
            <pc:sldMk cId="1009463458" sldId="273"/>
            <ac:picMk id="17" creationId="{76F59DC8-75A9-4CE2-92A4-27B3A2AF24AA}"/>
          </ac:picMkLst>
        </pc:picChg>
      </pc:sldChg>
      <pc:sldChg chg="del">
        <pc:chgData name="Daniel Schwarz" userId="5bb35bb8-905a-4742-88d9-33d9089732e7" providerId="ADAL" clId="{6522DB22-9B34-43BC-AD9C-03E4ABD0BD6B}" dt="2020-10-10T19:56:58.111" v="0" actId="47"/>
        <pc:sldMkLst>
          <pc:docMk/>
          <pc:sldMk cId="1954819724" sldId="273"/>
        </pc:sldMkLst>
      </pc:sldChg>
      <pc:sldChg chg="del">
        <pc:chgData name="Daniel Schwarz" userId="5bb35bb8-905a-4742-88d9-33d9089732e7" providerId="ADAL" clId="{6522DB22-9B34-43BC-AD9C-03E4ABD0BD6B}" dt="2020-10-10T19:56:58.111" v="0" actId="47"/>
        <pc:sldMkLst>
          <pc:docMk/>
          <pc:sldMk cId="1551526605" sldId="274"/>
        </pc:sldMkLst>
      </pc:sldChg>
      <pc:sldChg chg="modSp add mod">
        <pc:chgData name="Daniel Schwarz" userId="5bb35bb8-905a-4742-88d9-33d9089732e7" providerId="ADAL" clId="{6522DB22-9B34-43BC-AD9C-03E4ABD0BD6B}" dt="2020-10-17T12:17:08.747" v="2030" actId="20577"/>
        <pc:sldMkLst>
          <pc:docMk/>
          <pc:sldMk cId="3273558857" sldId="274"/>
        </pc:sldMkLst>
        <pc:spChg chg="mod">
          <ac:chgData name="Daniel Schwarz" userId="5bb35bb8-905a-4742-88d9-33d9089732e7" providerId="ADAL" clId="{6522DB22-9B34-43BC-AD9C-03E4ABD0BD6B}" dt="2020-10-17T12:17:08.747" v="2030" actId="20577"/>
          <ac:spMkLst>
            <pc:docMk/>
            <pc:sldMk cId="3273558857" sldId="274"/>
            <ac:spMk id="2" creationId="{FA327C3F-F562-4E4F-85F5-70B825B07186}"/>
          </ac:spMkLst>
        </pc:spChg>
      </pc:sldChg>
      <pc:sldChg chg="addSp delSp modSp new mod ord delAnim modAnim modNotesTx">
        <pc:chgData name="Daniel Schwarz" userId="5bb35bb8-905a-4742-88d9-33d9089732e7" providerId="ADAL" clId="{6522DB22-9B34-43BC-AD9C-03E4ABD0BD6B}" dt="2020-10-18T19:26:05.513" v="17168" actId="20577"/>
        <pc:sldMkLst>
          <pc:docMk/>
          <pc:sldMk cId="666803453" sldId="275"/>
        </pc:sldMkLst>
        <pc:spChg chg="mod">
          <ac:chgData name="Daniel Schwarz" userId="5bb35bb8-905a-4742-88d9-33d9089732e7" providerId="ADAL" clId="{6522DB22-9B34-43BC-AD9C-03E4ABD0BD6B}" dt="2020-10-16T20:54:03.116" v="1999" actId="21"/>
          <ac:spMkLst>
            <pc:docMk/>
            <pc:sldMk cId="666803453" sldId="275"/>
            <ac:spMk id="2" creationId="{D2C9441B-342B-46AB-A860-E757DF0EDDF0}"/>
          </ac:spMkLst>
        </pc:spChg>
        <pc:spChg chg="add mod">
          <ac:chgData name="Daniel Schwarz" userId="5bb35bb8-905a-4742-88d9-33d9089732e7" providerId="ADAL" clId="{6522DB22-9B34-43BC-AD9C-03E4ABD0BD6B}" dt="2020-10-17T14:13:10.306" v="4928" actId="1037"/>
          <ac:spMkLst>
            <pc:docMk/>
            <pc:sldMk cId="666803453" sldId="275"/>
            <ac:spMk id="4" creationId="{7EC60DF6-7E14-4BCC-A2DB-FB6F12A8950D}"/>
          </ac:spMkLst>
        </pc:spChg>
        <pc:spChg chg="add mod">
          <ac:chgData name="Daniel Schwarz" userId="5bb35bb8-905a-4742-88d9-33d9089732e7" providerId="ADAL" clId="{6522DB22-9B34-43BC-AD9C-03E4ABD0BD6B}" dt="2020-10-17T14:13:10.306" v="4928" actId="1037"/>
          <ac:spMkLst>
            <pc:docMk/>
            <pc:sldMk cId="666803453" sldId="275"/>
            <ac:spMk id="8" creationId="{0607BAB1-FDFF-48BF-87BC-BD080F2A6BA3}"/>
          </ac:spMkLst>
        </pc:spChg>
        <pc:spChg chg="add mod">
          <ac:chgData name="Daniel Schwarz" userId="5bb35bb8-905a-4742-88d9-33d9089732e7" providerId="ADAL" clId="{6522DB22-9B34-43BC-AD9C-03E4ABD0BD6B}" dt="2020-10-17T14:13:10.306" v="4928" actId="1037"/>
          <ac:spMkLst>
            <pc:docMk/>
            <pc:sldMk cId="666803453" sldId="275"/>
            <ac:spMk id="11" creationId="{DAD1B10F-D5B5-4FBA-992E-08F6632FBD7A}"/>
          </ac:spMkLst>
        </pc:spChg>
        <pc:spChg chg="add mod">
          <ac:chgData name="Daniel Schwarz" userId="5bb35bb8-905a-4742-88d9-33d9089732e7" providerId="ADAL" clId="{6522DB22-9B34-43BC-AD9C-03E4ABD0BD6B}" dt="2020-10-17T14:13:10.306" v="4928" actId="1037"/>
          <ac:spMkLst>
            <pc:docMk/>
            <pc:sldMk cId="666803453" sldId="275"/>
            <ac:spMk id="12" creationId="{6E7C7324-5CCF-43C2-B2E5-9C7ECF89AD3F}"/>
          </ac:spMkLst>
        </pc:spChg>
        <pc:spChg chg="add mod">
          <ac:chgData name="Daniel Schwarz" userId="5bb35bb8-905a-4742-88d9-33d9089732e7" providerId="ADAL" clId="{6522DB22-9B34-43BC-AD9C-03E4ABD0BD6B}" dt="2020-10-17T14:13:10.306" v="4928" actId="1037"/>
          <ac:spMkLst>
            <pc:docMk/>
            <pc:sldMk cId="666803453" sldId="275"/>
            <ac:spMk id="15" creationId="{75A76427-66EC-4FBC-B316-55572F727DD2}"/>
          </ac:spMkLst>
        </pc:spChg>
        <pc:spChg chg="add mod">
          <ac:chgData name="Daniel Schwarz" userId="5bb35bb8-905a-4742-88d9-33d9089732e7" providerId="ADAL" clId="{6522DB22-9B34-43BC-AD9C-03E4ABD0BD6B}" dt="2020-10-17T14:13:10.306" v="4928" actId="1037"/>
          <ac:spMkLst>
            <pc:docMk/>
            <pc:sldMk cId="666803453" sldId="275"/>
            <ac:spMk id="16" creationId="{DA57D658-1381-460A-AF92-261A3948E667}"/>
          </ac:spMkLst>
        </pc:spChg>
        <pc:spChg chg="add del mod">
          <ac:chgData name="Daniel Schwarz" userId="5bb35bb8-905a-4742-88d9-33d9089732e7" providerId="ADAL" clId="{6522DB22-9B34-43BC-AD9C-03E4ABD0BD6B}" dt="2020-10-18T19:24:47.110" v="16889" actId="478"/>
          <ac:spMkLst>
            <pc:docMk/>
            <pc:sldMk cId="666803453" sldId="275"/>
            <ac:spMk id="18" creationId="{204C8279-76F4-414C-BD2B-712A5347D939}"/>
          </ac:spMkLst>
        </pc:spChg>
        <pc:picChg chg="add mod">
          <ac:chgData name="Daniel Schwarz" userId="5bb35bb8-905a-4742-88d9-33d9089732e7" providerId="ADAL" clId="{6522DB22-9B34-43BC-AD9C-03E4ABD0BD6B}" dt="2020-10-17T14:13:10.306" v="4928" actId="1037"/>
          <ac:picMkLst>
            <pc:docMk/>
            <pc:sldMk cId="666803453" sldId="275"/>
            <ac:picMk id="5" creationId="{37A3F660-A288-4AC2-94BC-FDF75DCB0730}"/>
          </ac:picMkLst>
        </pc:picChg>
        <pc:picChg chg="add mod">
          <ac:chgData name="Daniel Schwarz" userId="5bb35bb8-905a-4742-88d9-33d9089732e7" providerId="ADAL" clId="{6522DB22-9B34-43BC-AD9C-03E4ABD0BD6B}" dt="2020-10-17T14:13:10.306" v="4928" actId="1037"/>
          <ac:picMkLst>
            <pc:docMk/>
            <pc:sldMk cId="666803453" sldId="275"/>
            <ac:picMk id="6" creationId="{93D4E941-2B85-483E-831F-15146D867F4A}"/>
          </ac:picMkLst>
        </pc:picChg>
        <pc:picChg chg="add mod">
          <ac:chgData name="Daniel Schwarz" userId="5bb35bb8-905a-4742-88d9-33d9089732e7" providerId="ADAL" clId="{6522DB22-9B34-43BC-AD9C-03E4ABD0BD6B}" dt="2020-10-17T14:13:10.306" v="4928" actId="1037"/>
          <ac:picMkLst>
            <pc:docMk/>
            <pc:sldMk cId="666803453" sldId="275"/>
            <ac:picMk id="7" creationId="{CD93BDB0-4AC3-4919-9329-0D1C3115D806}"/>
          </ac:picMkLst>
        </pc:picChg>
        <pc:picChg chg="add mod">
          <ac:chgData name="Daniel Schwarz" userId="5bb35bb8-905a-4742-88d9-33d9089732e7" providerId="ADAL" clId="{6522DB22-9B34-43BC-AD9C-03E4ABD0BD6B}" dt="2020-10-17T14:13:10.306" v="4928" actId="1037"/>
          <ac:picMkLst>
            <pc:docMk/>
            <pc:sldMk cId="666803453" sldId="275"/>
            <ac:picMk id="9" creationId="{20C735FE-8AE2-42D6-836E-772B017758FE}"/>
          </ac:picMkLst>
        </pc:picChg>
        <pc:picChg chg="add mod">
          <ac:chgData name="Daniel Schwarz" userId="5bb35bb8-905a-4742-88d9-33d9089732e7" providerId="ADAL" clId="{6522DB22-9B34-43BC-AD9C-03E4ABD0BD6B}" dt="2020-10-17T14:13:10.306" v="4928" actId="1037"/>
          <ac:picMkLst>
            <pc:docMk/>
            <pc:sldMk cId="666803453" sldId="275"/>
            <ac:picMk id="10" creationId="{1F625B5E-F7DE-4FD5-A3A8-AD98E89C88D2}"/>
          </ac:picMkLst>
        </pc:picChg>
        <pc:picChg chg="add mod">
          <ac:chgData name="Daniel Schwarz" userId="5bb35bb8-905a-4742-88d9-33d9089732e7" providerId="ADAL" clId="{6522DB22-9B34-43BC-AD9C-03E4ABD0BD6B}" dt="2020-10-17T14:13:10.306" v="4928" actId="1037"/>
          <ac:picMkLst>
            <pc:docMk/>
            <pc:sldMk cId="666803453" sldId="275"/>
            <ac:picMk id="13" creationId="{AB7AB586-1C1C-4B2D-A532-24E568CF0C4B}"/>
          </ac:picMkLst>
        </pc:picChg>
        <pc:picChg chg="add mod">
          <ac:chgData name="Daniel Schwarz" userId="5bb35bb8-905a-4742-88d9-33d9089732e7" providerId="ADAL" clId="{6522DB22-9B34-43BC-AD9C-03E4ABD0BD6B}" dt="2020-10-17T14:13:10.306" v="4928" actId="1037"/>
          <ac:picMkLst>
            <pc:docMk/>
            <pc:sldMk cId="666803453" sldId="275"/>
            <ac:picMk id="14" creationId="{6BB9BA84-33A1-4DFF-9CA6-5CBC8FEA0637}"/>
          </ac:picMkLst>
        </pc:picChg>
        <pc:picChg chg="add mod">
          <ac:chgData name="Daniel Schwarz" userId="5bb35bb8-905a-4742-88d9-33d9089732e7" providerId="ADAL" clId="{6522DB22-9B34-43BC-AD9C-03E4ABD0BD6B}" dt="2020-10-17T14:13:10.306" v="4928" actId="1037"/>
          <ac:picMkLst>
            <pc:docMk/>
            <pc:sldMk cId="666803453" sldId="275"/>
            <ac:picMk id="17" creationId="{22A6E3CD-5A72-4A53-B8B0-BFF5970F0887}"/>
          </ac:picMkLst>
        </pc:picChg>
      </pc:sldChg>
      <pc:sldChg chg="del">
        <pc:chgData name="Daniel Schwarz" userId="5bb35bb8-905a-4742-88d9-33d9089732e7" providerId="ADAL" clId="{6522DB22-9B34-43BC-AD9C-03E4ABD0BD6B}" dt="2020-10-10T19:56:58.111" v="0" actId="47"/>
        <pc:sldMkLst>
          <pc:docMk/>
          <pc:sldMk cId="3111970829" sldId="275"/>
        </pc:sldMkLst>
      </pc:sldChg>
      <pc:sldChg chg="del">
        <pc:chgData name="Daniel Schwarz" userId="5bb35bb8-905a-4742-88d9-33d9089732e7" providerId="ADAL" clId="{6522DB22-9B34-43BC-AD9C-03E4ABD0BD6B}" dt="2020-10-10T19:56:58.111" v="0" actId="47"/>
        <pc:sldMkLst>
          <pc:docMk/>
          <pc:sldMk cId="1011783519" sldId="276"/>
        </pc:sldMkLst>
      </pc:sldChg>
      <pc:sldChg chg="modSp add mod ord">
        <pc:chgData name="Daniel Schwarz" userId="5bb35bb8-905a-4742-88d9-33d9089732e7" providerId="ADAL" clId="{6522DB22-9B34-43BC-AD9C-03E4ABD0BD6B}" dt="2020-10-17T12:36:38.129" v="2215"/>
        <pc:sldMkLst>
          <pc:docMk/>
          <pc:sldMk cId="2735435411" sldId="276"/>
        </pc:sldMkLst>
        <pc:spChg chg="mod">
          <ac:chgData name="Daniel Schwarz" userId="5bb35bb8-905a-4742-88d9-33d9089732e7" providerId="ADAL" clId="{6522DB22-9B34-43BC-AD9C-03E4ABD0BD6B}" dt="2020-10-17T12:35:08.046" v="2200" actId="20577"/>
          <ac:spMkLst>
            <pc:docMk/>
            <pc:sldMk cId="2735435411" sldId="276"/>
            <ac:spMk id="2" creationId="{FA327C3F-F562-4E4F-85F5-70B825B07186}"/>
          </ac:spMkLst>
        </pc:spChg>
      </pc:sldChg>
      <pc:sldChg chg="addSp delSp modSp add mod delAnim modAnim">
        <pc:chgData name="Daniel Schwarz" userId="5bb35bb8-905a-4742-88d9-33d9089732e7" providerId="ADAL" clId="{6522DB22-9B34-43BC-AD9C-03E4ABD0BD6B}" dt="2020-10-17T12:51:34.951" v="2514" actId="1076"/>
        <pc:sldMkLst>
          <pc:docMk/>
          <pc:sldMk cId="2801355083" sldId="277"/>
        </pc:sldMkLst>
        <pc:spChg chg="mod">
          <ac:chgData name="Daniel Schwarz" userId="5bb35bb8-905a-4742-88d9-33d9089732e7" providerId="ADAL" clId="{6522DB22-9B34-43BC-AD9C-03E4ABD0BD6B}" dt="2020-10-17T12:40:29.605" v="2282" actId="20577"/>
          <ac:spMkLst>
            <pc:docMk/>
            <pc:sldMk cId="2801355083" sldId="277"/>
            <ac:spMk id="2" creationId="{FB6D8E25-C0B2-4278-8FE1-774C5E892C16}"/>
          </ac:spMkLst>
        </pc:spChg>
        <pc:spChg chg="add mod">
          <ac:chgData name="Daniel Schwarz" userId="5bb35bb8-905a-4742-88d9-33d9089732e7" providerId="ADAL" clId="{6522DB22-9B34-43BC-AD9C-03E4ABD0BD6B}" dt="2020-10-17T12:48:10.310" v="2379" actId="1076"/>
          <ac:spMkLst>
            <pc:docMk/>
            <pc:sldMk cId="2801355083" sldId="277"/>
            <ac:spMk id="28" creationId="{12DD6823-BAD3-49C9-A57B-A0B04F89F876}"/>
          </ac:spMkLst>
        </pc:spChg>
        <pc:spChg chg="add mod">
          <ac:chgData name="Daniel Schwarz" userId="5bb35bb8-905a-4742-88d9-33d9089732e7" providerId="ADAL" clId="{6522DB22-9B34-43BC-AD9C-03E4ABD0BD6B}" dt="2020-10-17T12:51:34.951" v="2514" actId="1076"/>
          <ac:spMkLst>
            <pc:docMk/>
            <pc:sldMk cId="2801355083" sldId="277"/>
            <ac:spMk id="29" creationId="{4EE59C2C-56E3-49F0-9B1E-8DAFB080B2E5}"/>
          </ac:spMkLst>
        </pc:spChg>
        <pc:spChg chg="mod">
          <ac:chgData name="Daniel Schwarz" userId="5bb35bb8-905a-4742-88d9-33d9089732e7" providerId="ADAL" clId="{6522DB22-9B34-43BC-AD9C-03E4ABD0BD6B}" dt="2020-10-17T12:45:25.598" v="2338" actId="1076"/>
          <ac:spMkLst>
            <pc:docMk/>
            <pc:sldMk cId="2801355083" sldId="277"/>
            <ac:spMk id="71" creationId="{D2FD5C08-158B-4BFD-A101-CDF7EDC8193B}"/>
          </ac:spMkLst>
        </pc:spChg>
        <pc:spChg chg="del mod">
          <ac:chgData name="Daniel Schwarz" userId="5bb35bb8-905a-4742-88d9-33d9089732e7" providerId="ADAL" clId="{6522DB22-9B34-43BC-AD9C-03E4ABD0BD6B}" dt="2020-10-17T12:44:46.841" v="2314" actId="478"/>
          <ac:spMkLst>
            <pc:docMk/>
            <pc:sldMk cId="2801355083" sldId="277"/>
            <ac:spMk id="73" creationId="{F5ACDF27-8721-44AB-B8A0-137A0EBD7873}"/>
          </ac:spMkLst>
        </pc:spChg>
        <pc:grpChg chg="mod">
          <ac:chgData name="Daniel Schwarz" userId="5bb35bb8-905a-4742-88d9-33d9089732e7" providerId="ADAL" clId="{6522DB22-9B34-43BC-AD9C-03E4ABD0BD6B}" dt="2020-10-17T12:44:56.071" v="2335" actId="1036"/>
          <ac:grpSpMkLst>
            <pc:docMk/>
            <pc:sldMk cId="2801355083" sldId="277"/>
            <ac:grpSpMk id="7" creationId="{A42B326E-C40B-4062-8C5F-2B6FD747C069}"/>
          </ac:grpSpMkLst>
        </pc:grpChg>
        <pc:grpChg chg="mod">
          <ac:chgData name="Daniel Schwarz" userId="5bb35bb8-905a-4742-88d9-33d9089732e7" providerId="ADAL" clId="{6522DB22-9B34-43BC-AD9C-03E4ABD0BD6B}" dt="2020-10-17T12:44:56.071" v="2335" actId="1036"/>
          <ac:grpSpMkLst>
            <pc:docMk/>
            <pc:sldMk cId="2801355083" sldId="277"/>
            <ac:grpSpMk id="10" creationId="{13AB5692-3981-43C3-A733-DF84A851B3C4}"/>
          </ac:grpSpMkLst>
        </pc:grpChg>
        <pc:grpChg chg="mod">
          <ac:chgData name="Daniel Schwarz" userId="5bb35bb8-905a-4742-88d9-33d9089732e7" providerId="ADAL" clId="{6522DB22-9B34-43BC-AD9C-03E4ABD0BD6B}" dt="2020-10-17T12:44:56.071" v="2335" actId="1036"/>
          <ac:grpSpMkLst>
            <pc:docMk/>
            <pc:sldMk cId="2801355083" sldId="277"/>
            <ac:grpSpMk id="13" creationId="{02EFBEDF-D6C3-4EE8-808D-013421492292}"/>
          </ac:grpSpMkLst>
        </pc:grpChg>
        <pc:picChg chg="mod">
          <ac:chgData name="Daniel Schwarz" userId="5bb35bb8-905a-4742-88d9-33d9089732e7" providerId="ADAL" clId="{6522DB22-9B34-43BC-AD9C-03E4ABD0BD6B}" dt="2020-10-17T12:44:56.071" v="2335" actId="1036"/>
          <ac:picMkLst>
            <pc:docMk/>
            <pc:sldMk cId="2801355083" sldId="277"/>
            <ac:picMk id="3" creationId="{0DBD30BE-A95C-4843-BBDC-EB445E31FC77}"/>
          </ac:picMkLst>
        </pc:picChg>
        <pc:picChg chg="add mod">
          <ac:chgData name="Daniel Schwarz" userId="5bb35bb8-905a-4742-88d9-33d9089732e7" providerId="ADAL" clId="{6522DB22-9B34-43BC-AD9C-03E4ABD0BD6B}" dt="2020-10-17T12:44:56.071" v="2335" actId="1036"/>
          <ac:picMkLst>
            <pc:docMk/>
            <pc:sldMk cId="2801355083" sldId="277"/>
            <ac:picMk id="24" creationId="{89FA364E-DA6F-430B-A940-22AA033A68DF}"/>
          </ac:picMkLst>
        </pc:picChg>
        <pc:inkChg chg="mod">
          <ac:chgData name="Daniel Schwarz" userId="5bb35bb8-905a-4742-88d9-33d9089732e7" providerId="ADAL" clId="{6522DB22-9B34-43BC-AD9C-03E4ABD0BD6B}" dt="2020-10-17T12:44:56.071" v="2335" actId="1036"/>
          <ac:inkMkLst>
            <pc:docMk/>
            <pc:sldMk cId="2801355083" sldId="277"/>
            <ac:inkMk id="4" creationId="{D1004F7B-A808-49AC-887F-BDA3A4863A41}"/>
          </ac:inkMkLst>
        </pc:inkChg>
        <pc:inkChg chg="mod">
          <ac:chgData name="Daniel Schwarz" userId="5bb35bb8-905a-4742-88d9-33d9089732e7" providerId="ADAL" clId="{6522DB22-9B34-43BC-AD9C-03E4ABD0BD6B}" dt="2020-10-17T12:44:56.071" v="2335" actId="1036"/>
          <ac:inkMkLst>
            <pc:docMk/>
            <pc:sldMk cId="2801355083" sldId="277"/>
            <ac:inkMk id="5" creationId="{42F250E4-95AA-4335-8904-FB2C9CD2F34D}"/>
          </ac:inkMkLst>
        </pc:inkChg>
        <pc:inkChg chg="mod">
          <ac:chgData name="Daniel Schwarz" userId="5bb35bb8-905a-4742-88d9-33d9089732e7" providerId="ADAL" clId="{6522DB22-9B34-43BC-AD9C-03E4ABD0BD6B}" dt="2020-10-17T12:44:56.071" v="2335" actId="1036"/>
          <ac:inkMkLst>
            <pc:docMk/>
            <pc:sldMk cId="2801355083" sldId="277"/>
            <ac:inkMk id="6" creationId="{57353EB6-2ABE-4D88-A426-54BEE0643DA7}"/>
          </ac:inkMkLst>
        </pc:inkChg>
        <pc:inkChg chg="del mod">
          <ac:chgData name="Daniel Schwarz" userId="5bb35bb8-905a-4742-88d9-33d9089732e7" providerId="ADAL" clId="{6522DB22-9B34-43BC-AD9C-03E4ABD0BD6B}" dt="2020-10-17T12:45:20.448" v="2337" actId="478"/>
          <ac:inkMkLst>
            <pc:docMk/>
            <pc:sldMk cId="2801355083" sldId="277"/>
            <ac:inkMk id="48" creationId="{27D28C35-6804-475A-851B-2C62EC2E9C16}"/>
          </ac:inkMkLst>
        </pc:inkChg>
      </pc:sldChg>
      <pc:sldChg chg="del">
        <pc:chgData name="Daniel Schwarz" userId="5bb35bb8-905a-4742-88d9-33d9089732e7" providerId="ADAL" clId="{6522DB22-9B34-43BC-AD9C-03E4ABD0BD6B}" dt="2020-10-10T19:56:58.111" v="0" actId="47"/>
        <pc:sldMkLst>
          <pc:docMk/>
          <pc:sldMk cId="4177448628" sldId="277"/>
        </pc:sldMkLst>
      </pc:sldChg>
      <pc:sldChg chg="addSp delSp modSp new mod modAnim">
        <pc:chgData name="Daniel Schwarz" userId="5bb35bb8-905a-4742-88d9-33d9089732e7" providerId="ADAL" clId="{6522DB22-9B34-43BC-AD9C-03E4ABD0BD6B}" dt="2020-10-17T12:55:10.198" v="2594" actId="1076"/>
        <pc:sldMkLst>
          <pc:docMk/>
          <pc:sldMk cId="702961727" sldId="278"/>
        </pc:sldMkLst>
        <pc:spChg chg="del mod">
          <ac:chgData name="Daniel Schwarz" userId="5bb35bb8-905a-4742-88d9-33d9089732e7" providerId="ADAL" clId="{6522DB22-9B34-43BC-AD9C-03E4ABD0BD6B}" dt="2020-10-17T12:53:55.062" v="2557" actId="478"/>
          <ac:spMkLst>
            <pc:docMk/>
            <pc:sldMk cId="702961727" sldId="278"/>
            <ac:spMk id="2" creationId="{0B03D89E-41C9-4AE0-86EB-C29E379F36EB}"/>
          </ac:spMkLst>
        </pc:spChg>
        <pc:spChg chg="add mod">
          <ac:chgData name="Daniel Schwarz" userId="5bb35bb8-905a-4742-88d9-33d9089732e7" providerId="ADAL" clId="{6522DB22-9B34-43BC-AD9C-03E4ABD0BD6B}" dt="2020-10-17T12:55:05.405" v="2592" actId="1076"/>
          <ac:spMkLst>
            <pc:docMk/>
            <pc:sldMk cId="702961727" sldId="278"/>
            <ac:spMk id="3" creationId="{7E3F68A7-58C7-4586-8405-0C9FCD44BE4F}"/>
          </ac:spMkLst>
        </pc:spChg>
        <pc:spChg chg="add del">
          <ac:chgData name="Daniel Schwarz" userId="5bb35bb8-905a-4742-88d9-33d9089732e7" providerId="ADAL" clId="{6522DB22-9B34-43BC-AD9C-03E4ABD0BD6B}" dt="2020-10-17T12:52:18.474" v="2516"/>
          <ac:spMkLst>
            <pc:docMk/>
            <pc:sldMk cId="702961727" sldId="278"/>
            <ac:spMk id="4" creationId="{07CB5566-0E50-49CE-A137-C48BCE3B0654}"/>
          </ac:spMkLst>
        </pc:spChg>
        <pc:spChg chg="add mod">
          <ac:chgData name="Daniel Schwarz" userId="5bb35bb8-905a-4742-88d9-33d9089732e7" providerId="ADAL" clId="{6522DB22-9B34-43BC-AD9C-03E4ABD0BD6B}" dt="2020-10-17T12:55:08.286" v="2593" actId="1076"/>
          <ac:spMkLst>
            <pc:docMk/>
            <pc:sldMk cId="702961727" sldId="278"/>
            <ac:spMk id="5" creationId="{2DC09206-FBB9-4464-ACEC-EF096396B1DD}"/>
          </ac:spMkLst>
        </pc:spChg>
        <pc:spChg chg="add mod">
          <ac:chgData name="Daniel Schwarz" userId="5bb35bb8-905a-4742-88d9-33d9089732e7" providerId="ADAL" clId="{6522DB22-9B34-43BC-AD9C-03E4ABD0BD6B}" dt="2020-10-17T12:55:10.198" v="2594" actId="1076"/>
          <ac:spMkLst>
            <pc:docMk/>
            <pc:sldMk cId="702961727" sldId="278"/>
            <ac:spMk id="6" creationId="{A2889C60-453B-49C2-9081-645F888C9499}"/>
          </ac:spMkLst>
        </pc:spChg>
        <pc:spChg chg="add mod">
          <ac:chgData name="Daniel Schwarz" userId="5bb35bb8-905a-4742-88d9-33d9089732e7" providerId="ADAL" clId="{6522DB22-9B34-43BC-AD9C-03E4ABD0BD6B}" dt="2020-10-17T12:53:58.141" v="2558"/>
          <ac:spMkLst>
            <pc:docMk/>
            <pc:sldMk cId="702961727" sldId="278"/>
            <ac:spMk id="7" creationId="{4F3AFEA8-51E8-4006-B8BA-CC9D7E1A3484}"/>
          </ac:spMkLst>
        </pc:spChg>
      </pc:sldChg>
      <pc:sldChg chg="del">
        <pc:chgData name="Daniel Schwarz" userId="5bb35bb8-905a-4742-88d9-33d9089732e7" providerId="ADAL" clId="{6522DB22-9B34-43BC-AD9C-03E4ABD0BD6B}" dt="2020-10-10T19:56:58.111" v="0" actId="47"/>
        <pc:sldMkLst>
          <pc:docMk/>
          <pc:sldMk cId="3465139106" sldId="278"/>
        </pc:sldMkLst>
      </pc:sldChg>
      <pc:sldChg chg="addSp delSp modSp new mod modClrScheme chgLayout">
        <pc:chgData name="Daniel Schwarz" userId="5bb35bb8-905a-4742-88d9-33d9089732e7" providerId="ADAL" clId="{6522DB22-9B34-43BC-AD9C-03E4ABD0BD6B}" dt="2020-10-17T13:57:45.529" v="4684" actId="20577"/>
        <pc:sldMkLst>
          <pc:docMk/>
          <pc:sldMk cId="3714673380" sldId="279"/>
        </pc:sldMkLst>
        <pc:spChg chg="del mod ord">
          <ac:chgData name="Daniel Schwarz" userId="5bb35bb8-905a-4742-88d9-33d9089732e7" providerId="ADAL" clId="{6522DB22-9B34-43BC-AD9C-03E4ABD0BD6B}" dt="2020-10-17T13:56:29.287" v="4569" actId="700"/>
          <ac:spMkLst>
            <pc:docMk/>
            <pc:sldMk cId="3714673380" sldId="279"/>
            <ac:spMk id="2" creationId="{F520DE75-61C3-46D1-80CB-F608B874BF2F}"/>
          </ac:spMkLst>
        </pc:spChg>
        <pc:spChg chg="add mod ord">
          <ac:chgData name="Daniel Schwarz" userId="5bb35bb8-905a-4742-88d9-33d9089732e7" providerId="ADAL" clId="{6522DB22-9B34-43BC-AD9C-03E4ABD0BD6B}" dt="2020-10-17T13:56:29.287" v="4569" actId="700"/>
          <ac:spMkLst>
            <pc:docMk/>
            <pc:sldMk cId="3714673380" sldId="279"/>
            <ac:spMk id="3" creationId="{65E7F3F9-E740-45BA-BC30-E3406703E415}"/>
          </ac:spMkLst>
        </pc:spChg>
        <pc:spChg chg="add mod ord">
          <ac:chgData name="Daniel Schwarz" userId="5bb35bb8-905a-4742-88d9-33d9089732e7" providerId="ADAL" clId="{6522DB22-9B34-43BC-AD9C-03E4ABD0BD6B}" dt="2020-10-17T13:57:45.529" v="4684" actId="20577"/>
          <ac:spMkLst>
            <pc:docMk/>
            <pc:sldMk cId="3714673380" sldId="279"/>
            <ac:spMk id="4" creationId="{B593662E-2BAA-4A85-BA6F-18F6AF4E47B9}"/>
          </ac:spMkLst>
        </pc:spChg>
      </pc:sldChg>
      <pc:sldChg chg="del">
        <pc:chgData name="Daniel Schwarz" userId="5bb35bb8-905a-4742-88d9-33d9089732e7" providerId="ADAL" clId="{6522DB22-9B34-43BC-AD9C-03E4ABD0BD6B}" dt="2020-10-10T19:56:58.111" v="0" actId="47"/>
        <pc:sldMkLst>
          <pc:docMk/>
          <pc:sldMk cId="3980532375" sldId="279"/>
        </pc:sldMkLst>
      </pc:sldChg>
      <pc:sldChg chg="modSp add mod modAnim modShow">
        <pc:chgData name="Daniel Schwarz" userId="5bb35bb8-905a-4742-88d9-33d9089732e7" providerId="ADAL" clId="{6522DB22-9B34-43BC-AD9C-03E4ABD0BD6B}" dt="2020-10-17T13:11:14.409" v="3211" actId="729"/>
        <pc:sldMkLst>
          <pc:docMk/>
          <pc:sldMk cId="2075122308" sldId="280"/>
        </pc:sldMkLst>
        <pc:spChg chg="mod">
          <ac:chgData name="Daniel Schwarz" userId="5bb35bb8-905a-4742-88d9-33d9089732e7" providerId="ADAL" clId="{6522DB22-9B34-43BC-AD9C-03E4ABD0BD6B}" dt="2020-10-17T13:08:41.257" v="3164" actId="20577"/>
          <ac:spMkLst>
            <pc:docMk/>
            <pc:sldMk cId="2075122308" sldId="280"/>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3813244987" sldId="280"/>
        </pc:sldMkLst>
      </pc:sldChg>
      <pc:sldChg chg="addSp delSp modSp add mod modAnim modNotesTx">
        <pc:chgData name="Daniel Schwarz" userId="5bb35bb8-905a-4742-88d9-33d9089732e7" providerId="ADAL" clId="{6522DB22-9B34-43BC-AD9C-03E4ABD0BD6B}" dt="2020-10-17T13:35:54.241" v="4118" actId="20577"/>
        <pc:sldMkLst>
          <pc:docMk/>
          <pc:sldMk cId="367984464" sldId="281"/>
        </pc:sldMkLst>
        <pc:spChg chg="mod">
          <ac:chgData name="Daniel Schwarz" userId="5bb35bb8-905a-4742-88d9-33d9089732e7" providerId="ADAL" clId="{6522DB22-9B34-43BC-AD9C-03E4ABD0BD6B}" dt="2020-10-17T13:12:49.192" v="3334" actId="20577"/>
          <ac:spMkLst>
            <pc:docMk/>
            <pc:sldMk cId="367984464" sldId="281"/>
            <ac:spMk id="3" creationId="{170F1F03-AD3B-40D4-A9A4-A23B6630DB7A}"/>
          </ac:spMkLst>
        </pc:spChg>
        <pc:spChg chg="mod">
          <ac:chgData name="Daniel Schwarz" userId="5bb35bb8-905a-4742-88d9-33d9089732e7" providerId="ADAL" clId="{6522DB22-9B34-43BC-AD9C-03E4ABD0BD6B}" dt="2020-10-17T13:35:54.241" v="4118" actId="20577"/>
          <ac:spMkLst>
            <pc:docMk/>
            <pc:sldMk cId="367984464" sldId="281"/>
            <ac:spMk id="4" creationId="{478AB046-1B68-488D-AE60-8F01F95A10E4}"/>
          </ac:spMkLst>
        </pc:spChg>
        <pc:spChg chg="add del mod">
          <ac:chgData name="Daniel Schwarz" userId="5bb35bb8-905a-4742-88d9-33d9089732e7" providerId="ADAL" clId="{6522DB22-9B34-43BC-AD9C-03E4ABD0BD6B}" dt="2020-10-17T13:24:08.665" v="3774"/>
          <ac:spMkLst>
            <pc:docMk/>
            <pc:sldMk cId="367984464" sldId="281"/>
            <ac:spMk id="6" creationId="{871B02FB-3845-4112-ADE9-6942005F8627}"/>
          </ac:spMkLst>
        </pc:spChg>
      </pc:sldChg>
      <pc:sldChg chg="modSp add del mod modAnim">
        <pc:chgData name="Daniel Schwarz" userId="5bb35bb8-905a-4742-88d9-33d9089732e7" providerId="ADAL" clId="{6522DB22-9B34-43BC-AD9C-03E4ABD0BD6B}" dt="2020-10-17T13:12:40.002" v="3308" actId="47"/>
        <pc:sldMkLst>
          <pc:docMk/>
          <pc:sldMk cId="740007207" sldId="281"/>
        </pc:sldMkLst>
        <pc:spChg chg="mod">
          <ac:chgData name="Daniel Schwarz" userId="5bb35bb8-905a-4742-88d9-33d9089732e7" providerId="ADAL" clId="{6522DB22-9B34-43BC-AD9C-03E4ABD0BD6B}" dt="2020-10-17T13:12:07.945" v="3307" actId="20577"/>
          <ac:spMkLst>
            <pc:docMk/>
            <pc:sldMk cId="740007207" sldId="281"/>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4095876065" sldId="281"/>
        </pc:sldMkLst>
      </pc:sldChg>
      <pc:sldChg chg="addSp modSp add mod modAnim">
        <pc:chgData name="Daniel Schwarz" userId="5bb35bb8-905a-4742-88d9-33d9089732e7" providerId="ADAL" clId="{6522DB22-9B34-43BC-AD9C-03E4ABD0BD6B}" dt="2020-10-17T13:14:46.046" v="3488" actId="1076"/>
        <pc:sldMkLst>
          <pc:docMk/>
          <pc:sldMk cId="55743477" sldId="282"/>
        </pc:sldMkLst>
        <pc:spChg chg="mod">
          <ac:chgData name="Daniel Schwarz" userId="5bb35bb8-905a-4742-88d9-33d9089732e7" providerId="ADAL" clId="{6522DB22-9B34-43BC-AD9C-03E4ABD0BD6B}" dt="2020-10-17T13:14:12.982" v="3468" actId="20577"/>
          <ac:spMkLst>
            <pc:docMk/>
            <pc:sldMk cId="55743477" sldId="282"/>
            <ac:spMk id="2" creationId="{FA327C3F-F562-4E4F-85F5-70B825B07186}"/>
          </ac:spMkLst>
        </pc:spChg>
        <pc:spChg chg="add mod">
          <ac:chgData name="Daniel Schwarz" userId="5bb35bb8-905a-4742-88d9-33d9089732e7" providerId="ADAL" clId="{6522DB22-9B34-43BC-AD9C-03E4ABD0BD6B}" dt="2020-10-17T13:14:46.046" v="3488" actId="1076"/>
          <ac:spMkLst>
            <pc:docMk/>
            <pc:sldMk cId="55743477" sldId="282"/>
            <ac:spMk id="3" creationId="{BF95E9AD-9D00-4EAA-BD9E-D89393D636BB}"/>
          </ac:spMkLst>
        </pc:spChg>
      </pc:sldChg>
      <pc:sldChg chg="del">
        <pc:chgData name="Daniel Schwarz" userId="5bb35bb8-905a-4742-88d9-33d9089732e7" providerId="ADAL" clId="{6522DB22-9B34-43BC-AD9C-03E4ABD0BD6B}" dt="2020-10-10T19:56:58.111" v="0" actId="47"/>
        <pc:sldMkLst>
          <pc:docMk/>
          <pc:sldMk cId="2479954791" sldId="283"/>
        </pc:sldMkLst>
      </pc:sldChg>
      <pc:sldChg chg="modSp add mod modAnim">
        <pc:chgData name="Daniel Schwarz" userId="5bb35bb8-905a-4742-88d9-33d9089732e7" providerId="ADAL" clId="{6522DB22-9B34-43BC-AD9C-03E4ABD0BD6B}" dt="2020-10-17T13:25:20.706" v="3957" actId="404"/>
        <pc:sldMkLst>
          <pc:docMk/>
          <pc:sldMk cId="3763265745" sldId="283"/>
        </pc:sldMkLst>
        <pc:spChg chg="mod">
          <ac:chgData name="Daniel Schwarz" userId="5bb35bb8-905a-4742-88d9-33d9089732e7" providerId="ADAL" clId="{6522DB22-9B34-43BC-AD9C-03E4ABD0BD6B}" dt="2020-10-17T13:25:20.706" v="3957" actId="404"/>
          <ac:spMkLst>
            <pc:docMk/>
            <pc:sldMk cId="3763265745" sldId="283"/>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889727238" sldId="284"/>
        </pc:sldMkLst>
      </pc:sldChg>
      <pc:sldChg chg="modSp add mod">
        <pc:chgData name="Daniel Schwarz" userId="5bb35bb8-905a-4742-88d9-33d9089732e7" providerId="ADAL" clId="{6522DB22-9B34-43BC-AD9C-03E4ABD0BD6B}" dt="2020-10-17T13:50:39.650" v="4490" actId="20577"/>
        <pc:sldMkLst>
          <pc:docMk/>
          <pc:sldMk cId="3394653921" sldId="284"/>
        </pc:sldMkLst>
        <pc:spChg chg="mod">
          <ac:chgData name="Daniel Schwarz" userId="5bb35bb8-905a-4742-88d9-33d9089732e7" providerId="ADAL" clId="{6522DB22-9B34-43BC-AD9C-03E4ABD0BD6B}" dt="2020-10-17T13:25:47.080" v="3982" actId="20577"/>
          <ac:spMkLst>
            <pc:docMk/>
            <pc:sldMk cId="3394653921" sldId="284"/>
            <ac:spMk id="3" creationId="{170F1F03-AD3B-40D4-A9A4-A23B6630DB7A}"/>
          </ac:spMkLst>
        </pc:spChg>
        <pc:spChg chg="mod">
          <ac:chgData name="Daniel Schwarz" userId="5bb35bb8-905a-4742-88d9-33d9089732e7" providerId="ADAL" clId="{6522DB22-9B34-43BC-AD9C-03E4ABD0BD6B}" dt="2020-10-17T13:50:39.650" v="4490" actId="20577"/>
          <ac:spMkLst>
            <pc:docMk/>
            <pc:sldMk cId="3394653921" sldId="284"/>
            <ac:spMk id="4" creationId="{478AB046-1B68-488D-AE60-8F01F95A10E4}"/>
          </ac:spMkLst>
        </pc:spChg>
      </pc:sldChg>
      <pc:sldChg chg="addSp delSp modSp add mod delAnim modAnim">
        <pc:chgData name="Daniel Schwarz" userId="5bb35bb8-905a-4742-88d9-33d9089732e7" providerId="ADAL" clId="{6522DB22-9B34-43BC-AD9C-03E4ABD0BD6B}" dt="2020-10-17T17:22:13.428" v="5219"/>
        <pc:sldMkLst>
          <pc:docMk/>
          <pc:sldMk cId="1762856631" sldId="285"/>
        </pc:sldMkLst>
        <pc:spChg chg="mod">
          <ac:chgData name="Daniel Schwarz" userId="5bb35bb8-905a-4742-88d9-33d9089732e7" providerId="ADAL" clId="{6522DB22-9B34-43BC-AD9C-03E4ABD0BD6B}" dt="2020-10-17T14:16:51.145" v="5036" actId="1076"/>
          <ac:spMkLst>
            <pc:docMk/>
            <pc:sldMk cId="1762856631" sldId="285"/>
            <ac:spMk id="2" creationId="{FA327C3F-F562-4E4F-85F5-70B825B07186}"/>
          </ac:spMkLst>
        </pc:spChg>
        <pc:spChg chg="add mod">
          <ac:chgData name="Daniel Schwarz" userId="5bb35bb8-905a-4742-88d9-33d9089732e7" providerId="ADAL" clId="{6522DB22-9B34-43BC-AD9C-03E4ABD0BD6B}" dt="2020-10-17T14:17:04.897" v="5039" actId="1076"/>
          <ac:spMkLst>
            <pc:docMk/>
            <pc:sldMk cId="1762856631" sldId="285"/>
            <ac:spMk id="5" creationId="{938109F3-762A-4B38-89C6-E6B6638DB5D4}"/>
          </ac:spMkLst>
        </pc:spChg>
        <pc:spChg chg="add mod">
          <ac:chgData name="Daniel Schwarz" userId="5bb35bb8-905a-4742-88d9-33d9089732e7" providerId="ADAL" clId="{6522DB22-9B34-43BC-AD9C-03E4ABD0BD6B}" dt="2020-10-17T14:17:04.897" v="5039" actId="1076"/>
          <ac:spMkLst>
            <pc:docMk/>
            <pc:sldMk cId="1762856631" sldId="285"/>
            <ac:spMk id="6" creationId="{A03DE48D-3EFD-42C6-8B38-7B3F8509C85B}"/>
          </ac:spMkLst>
        </pc:spChg>
        <pc:picChg chg="add mod ord">
          <ac:chgData name="Daniel Schwarz" userId="5bb35bb8-905a-4742-88d9-33d9089732e7" providerId="ADAL" clId="{6522DB22-9B34-43BC-AD9C-03E4ABD0BD6B}" dt="2020-10-17T17:22:04.689" v="5216" actId="1076"/>
          <ac:picMkLst>
            <pc:docMk/>
            <pc:sldMk cId="1762856631" sldId="285"/>
            <ac:picMk id="3" creationId="{0442E5C7-A5BD-42C9-97F2-5F2147192038}"/>
          </ac:picMkLst>
        </pc:picChg>
        <pc:picChg chg="add del mod">
          <ac:chgData name="Daniel Schwarz" userId="5bb35bb8-905a-4742-88d9-33d9089732e7" providerId="ADAL" clId="{6522DB22-9B34-43BC-AD9C-03E4ABD0BD6B}" dt="2020-10-17T17:21:52.107" v="5212" actId="478"/>
          <ac:picMkLst>
            <pc:docMk/>
            <pc:sldMk cId="1762856631" sldId="285"/>
            <ac:picMk id="4" creationId="{DEFF79F0-113A-44D0-8039-3A79F8A06BB7}"/>
          </ac:picMkLst>
        </pc:picChg>
      </pc:sldChg>
      <pc:sldChg chg="del">
        <pc:chgData name="Daniel Schwarz" userId="5bb35bb8-905a-4742-88d9-33d9089732e7" providerId="ADAL" clId="{6522DB22-9B34-43BC-AD9C-03E4ABD0BD6B}" dt="2020-10-10T19:56:58.111" v="0" actId="47"/>
        <pc:sldMkLst>
          <pc:docMk/>
          <pc:sldMk cId="2806075464" sldId="285"/>
        </pc:sldMkLst>
      </pc:sldChg>
      <pc:sldChg chg="add del">
        <pc:chgData name="Daniel Schwarz" userId="5bb35bb8-905a-4742-88d9-33d9089732e7" providerId="ADAL" clId="{6522DB22-9B34-43BC-AD9C-03E4ABD0BD6B}" dt="2020-10-17T14:18:01.061" v="5044" actId="47"/>
        <pc:sldMkLst>
          <pc:docMk/>
          <pc:sldMk cId="2563132831" sldId="286"/>
        </pc:sldMkLst>
      </pc:sldChg>
      <pc:sldChg chg="addSp delSp modSp add mod addAnim delAnim modAnim">
        <pc:chgData name="Daniel Schwarz" userId="5bb35bb8-905a-4742-88d9-33d9089732e7" providerId="ADAL" clId="{6522DB22-9B34-43BC-AD9C-03E4ABD0BD6B}" dt="2020-10-17T17:43:59.220" v="5287" actId="9405"/>
        <pc:sldMkLst>
          <pc:docMk/>
          <pc:sldMk cId="2902405349" sldId="286"/>
        </pc:sldMkLst>
        <pc:spChg chg="add mod">
          <ac:chgData name="Daniel Schwarz" userId="5bb35bb8-905a-4742-88d9-33d9089732e7" providerId="ADAL" clId="{6522DB22-9B34-43BC-AD9C-03E4ABD0BD6B}" dt="2020-10-17T14:20:12.347" v="5138" actId="14100"/>
          <ac:spMkLst>
            <pc:docMk/>
            <pc:sldMk cId="2902405349" sldId="286"/>
            <ac:spMk id="70" creationId="{384D61BC-5624-4F68-9622-C90D085EBC17}"/>
          </ac:spMkLst>
        </pc:spChg>
        <pc:spChg chg="add mod">
          <ac:chgData name="Daniel Schwarz" userId="5bb35bb8-905a-4742-88d9-33d9089732e7" providerId="ADAL" clId="{6522DB22-9B34-43BC-AD9C-03E4ABD0BD6B}" dt="2020-10-17T14:20:45.322" v="5151" actId="1076"/>
          <ac:spMkLst>
            <pc:docMk/>
            <pc:sldMk cId="2902405349" sldId="286"/>
            <ac:spMk id="71" creationId="{230E122C-7479-4007-B006-1E557B8496AB}"/>
          </ac:spMkLst>
        </pc:spChg>
        <pc:spChg chg="add mod">
          <ac:chgData name="Daniel Schwarz" userId="5bb35bb8-905a-4742-88d9-33d9089732e7" providerId="ADAL" clId="{6522DB22-9B34-43BC-AD9C-03E4ABD0BD6B}" dt="2020-10-17T14:23:33.849" v="5206" actId="1076"/>
          <ac:spMkLst>
            <pc:docMk/>
            <pc:sldMk cId="2902405349" sldId="286"/>
            <ac:spMk id="72" creationId="{F6231725-2B37-4C29-9EDD-8D6D44BFA2B2}"/>
          </ac:spMkLst>
        </pc:spChg>
        <pc:grpChg chg="add del mod">
          <ac:chgData name="Daniel Schwarz" userId="5bb35bb8-905a-4742-88d9-33d9089732e7" providerId="ADAL" clId="{6522DB22-9B34-43BC-AD9C-03E4ABD0BD6B}" dt="2020-10-17T14:18:46.252" v="5055" actId="1076"/>
          <ac:grpSpMkLst>
            <pc:docMk/>
            <pc:sldMk cId="2902405349" sldId="286"/>
            <ac:grpSpMk id="50" creationId="{266EA2CA-7F64-4B0C-BF6F-621B7DEADAB0}"/>
          </ac:grpSpMkLst>
        </pc:grpChg>
        <pc:grpChg chg="add del">
          <ac:chgData name="Daniel Schwarz" userId="5bb35bb8-905a-4742-88d9-33d9089732e7" providerId="ADAL" clId="{6522DB22-9B34-43BC-AD9C-03E4ABD0BD6B}" dt="2020-10-17T14:18:54.268" v="5056" actId="478"/>
          <ac:grpSpMkLst>
            <pc:docMk/>
            <pc:sldMk cId="2902405349" sldId="286"/>
            <ac:grpSpMk id="88" creationId="{A06FF425-7092-4682-AC90-B46385051EB8}"/>
          </ac:grpSpMkLst>
        </pc:grpChg>
        <pc:grpChg chg="add del">
          <ac:chgData name="Daniel Schwarz" userId="5bb35bb8-905a-4742-88d9-33d9089732e7" providerId="ADAL" clId="{6522DB22-9B34-43BC-AD9C-03E4ABD0BD6B}" dt="2020-10-17T14:18:54.268" v="5056" actId="478"/>
          <ac:grpSpMkLst>
            <pc:docMk/>
            <pc:sldMk cId="2902405349" sldId="286"/>
            <ac:grpSpMk id="109" creationId="{2271E70E-D959-42BD-8763-6834E29292C0}"/>
          </ac:grpSpMkLst>
        </pc:grpChg>
        <pc:inkChg chg="add del">
          <ac:chgData name="Daniel Schwarz" userId="5bb35bb8-905a-4742-88d9-33d9089732e7" providerId="ADAL" clId="{6522DB22-9B34-43BC-AD9C-03E4ABD0BD6B}" dt="2020-10-17T17:43:59.220" v="5287" actId="9405"/>
          <ac:inkMkLst>
            <pc:docMk/>
            <pc:sldMk cId="2902405349" sldId="286"/>
            <ac:inkMk id="51" creationId="{3F0558CE-FF49-4C33-8121-4354B0719471}"/>
          </ac:inkMkLst>
        </pc:inkChg>
      </pc:sldChg>
      <pc:sldChg chg="del">
        <pc:chgData name="Daniel Schwarz" userId="5bb35bb8-905a-4742-88d9-33d9089732e7" providerId="ADAL" clId="{6522DB22-9B34-43BC-AD9C-03E4ABD0BD6B}" dt="2020-10-10T19:56:58.111" v="0" actId="47"/>
        <pc:sldMkLst>
          <pc:docMk/>
          <pc:sldMk cId="4231827098" sldId="286"/>
        </pc:sldMkLst>
      </pc:sldChg>
      <pc:sldChg chg="addSp delSp modSp new mod modClrScheme modAnim chgLayout">
        <pc:chgData name="Daniel Schwarz" userId="5bb35bb8-905a-4742-88d9-33d9089732e7" providerId="ADAL" clId="{6522DB22-9B34-43BC-AD9C-03E4ABD0BD6B}" dt="2020-10-17T18:27:09.678" v="6519" actId="478"/>
        <pc:sldMkLst>
          <pc:docMk/>
          <pc:sldMk cId="3154159029" sldId="287"/>
        </pc:sldMkLst>
        <pc:spChg chg="del mod ord">
          <ac:chgData name="Daniel Schwarz" userId="5bb35bb8-905a-4742-88d9-33d9089732e7" providerId="ADAL" clId="{6522DB22-9B34-43BC-AD9C-03E4ABD0BD6B}" dt="2020-10-17T14:19:06.991" v="5058" actId="700"/>
          <ac:spMkLst>
            <pc:docMk/>
            <pc:sldMk cId="3154159029" sldId="287"/>
            <ac:spMk id="2" creationId="{EDDFD6AF-FEC5-4E27-81BB-6DF929EEBD7E}"/>
          </ac:spMkLst>
        </pc:spChg>
        <pc:spChg chg="add mod ord">
          <ac:chgData name="Daniel Schwarz" userId="5bb35bb8-905a-4742-88d9-33d9089732e7" providerId="ADAL" clId="{6522DB22-9B34-43BC-AD9C-03E4ABD0BD6B}" dt="2020-10-17T17:51:40.989" v="5517" actId="1076"/>
          <ac:spMkLst>
            <pc:docMk/>
            <pc:sldMk cId="3154159029" sldId="287"/>
            <ac:spMk id="3" creationId="{6C840C51-4284-4F77-896A-E51D9C7AFA36}"/>
          </ac:spMkLst>
        </pc:spChg>
        <pc:spChg chg="add del mod ord">
          <ac:chgData name="Daniel Schwarz" userId="5bb35bb8-905a-4742-88d9-33d9089732e7" providerId="ADAL" clId="{6522DB22-9B34-43BC-AD9C-03E4ABD0BD6B}" dt="2020-10-17T17:42:25.963" v="5231" actId="478"/>
          <ac:spMkLst>
            <pc:docMk/>
            <pc:sldMk cId="3154159029" sldId="287"/>
            <ac:spMk id="4" creationId="{3A83C5D6-DC05-4E3F-9065-39CE9AC0BADA}"/>
          </ac:spMkLst>
        </pc:spChg>
        <pc:spChg chg="add mod">
          <ac:chgData name="Daniel Schwarz" userId="5bb35bb8-905a-4742-88d9-33d9089732e7" providerId="ADAL" clId="{6522DB22-9B34-43BC-AD9C-03E4ABD0BD6B}" dt="2020-10-17T17:43:11.630" v="5284" actId="5793"/>
          <ac:spMkLst>
            <pc:docMk/>
            <pc:sldMk cId="3154159029" sldId="287"/>
            <ac:spMk id="5" creationId="{BE88D69B-5289-48D2-B2AE-51CFF1D2E449}"/>
          </ac:spMkLst>
        </pc:spChg>
        <pc:spChg chg="add mod">
          <ac:chgData name="Daniel Schwarz" userId="5bb35bb8-905a-4742-88d9-33d9089732e7" providerId="ADAL" clId="{6522DB22-9B34-43BC-AD9C-03E4ABD0BD6B}" dt="2020-10-17T17:52:22.963" v="5548" actId="688"/>
          <ac:spMkLst>
            <pc:docMk/>
            <pc:sldMk cId="3154159029" sldId="287"/>
            <ac:spMk id="100" creationId="{5C1E05F4-2846-43C6-B2C3-FD3D70BAC1C5}"/>
          </ac:spMkLst>
        </pc:spChg>
        <pc:spChg chg="add mod">
          <ac:chgData name="Daniel Schwarz" userId="5bb35bb8-905a-4742-88d9-33d9089732e7" providerId="ADAL" clId="{6522DB22-9B34-43BC-AD9C-03E4ABD0BD6B}" dt="2020-10-17T17:51:58.015" v="5532" actId="1035"/>
          <ac:spMkLst>
            <pc:docMk/>
            <pc:sldMk cId="3154159029" sldId="287"/>
            <ac:spMk id="105" creationId="{B48C6D2F-752C-45EE-99FD-0A62CDFB596D}"/>
          </ac:spMkLst>
        </pc:spChg>
        <pc:spChg chg="add del mod">
          <ac:chgData name="Daniel Schwarz" userId="5bb35bb8-905a-4742-88d9-33d9089732e7" providerId="ADAL" clId="{6522DB22-9B34-43BC-AD9C-03E4ABD0BD6B}" dt="2020-10-17T18:02:28.444" v="5896" actId="688"/>
          <ac:spMkLst>
            <pc:docMk/>
            <pc:sldMk cId="3154159029" sldId="287"/>
            <ac:spMk id="110" creationId="{77271284-1450-415B-B986-0C667EBD95A4}"/>
          </ac:spMkLst>
        </pc:spChg>
        <pc:spChg chg="add mod">
          <ac:chgData name="Daniel Schwarz" userId="5bb35bb8-905a-4742-88d9-33d9089732e7" providerId="ADAL" clId="{6522DB22-9B34-43BC-AD9C-03E4ABD0BD6B}" dt="2020-10-17T17:57:26.668" v="5720" actId="688"/>
          <ac:spMkLst>
            <pc:docMk/>
            <pc:sldMk cId="3154159029" sldId="287"/>
            <ac:spMk id="119" creationId="{1A8DDC24-972B-413B-8AFE-E242CAD99DB6}"/>
          </ac:spMkLst>
        </pc:spChg>
        <pc:grpChg chg="del mod">
          <ac:chgData name="Daniel Schwarz" userId="5bb35bb8-905a-4742-88d9-33d9089732e7" providerId="ADAL" clId="{6522DB22-9B34-43BC-AD9C-03E4ABD0BD6B}" dt="2020-10-17T17:44:54.730" v="5302"/>
          <ac:grpSpMkLst>
            <pc:docMk/>
            <pc:sldMk cId="3154159029" sldId="287"/>
            <ac:grpSpMk id="12" creationId="{1EAB6C6F-15C0-4C08-8B0F-44C62E2E0451}"/>
          </ac:grpSpMkLst>
        </pc:grpChg>
        <pc:grpChg chg="del mod">
          <ac:chgData name="Daniel Schwarz" userId="5bb35bb8-905a-4742-88d9-33d9089732e7" providerId="ADAL" clId="{6522DB22-9B34-43BC-AD9C-03E4ABD0BD6B}" dt="2020-10-17T17:45:02.510" v="5313"/>
          <ac:grpSpMkLst>
            <pc:docMk/>
            <pc:sldMk cId="3154159029" sldId="287"/>
            <ac:grpSpMk id="18" creationId="{24CE9F45-CBC1-4509-BB2E-6562EA501640}"/>
          </ac:grpSpMkLst>
        </pc:grpChg>
        <pc:grpChg chg="mod">
          <ac:chgData name="Daniel Schwarz" userId="5bb35bb8-905a-4742-88d9-33d9089732e7" providerId="ADAL" clId="{6522DB22-9B34-43BC-AD9C-03E4ABD0BD6B}" dt="2020-10-17T18:01:31.575" v="5875" actId="164"/>
          <ac:grpSpMkLst>
            <pc:docMk/>
            <pc:sldMk cId="3154159029" sldId="287"/>
            <ac:grpSpMk id="29" creationId="{9CBA1E95-E128-469B-A0BB-1CB517787D37}"/>
          </ac:grpSpMkLst>
        </pc:grpChg>
        <pc:grpChg chg="del mod">
          <ac:chgData name="Daniel Schwarz" userId="5bb35bb8-905a-4742-88d9-33d9089732e7" providerId="ADAL" clId="{6522DB22-9B34-43BC-AD9C-03E4ABD0BD6B}" dt="2020-10-17T17:45:26.840" v="5330"/>
          <ac:grpSpMkLst>
            <pc:docMk/>
            <pc:sldMk cId="3154159029" sldId="287"/>
            <ac:grpSpMk id="34" creationId="{BF944998-948B-4AA7-950E-47F14D8F1AC6}"/>
          </ac:grpSpMkLst>
        </pc:grpChg>
        <pc:grpChg chg="del mod">
          <ac:chgData name="Daniel Schwarz" userId="5bb35bb8-905a-4742-88d9-33d9089732e7" providerId="ADAL" clId="{6522DB22-9B34-43BC-AD9C-03E4ABD0BD6B}" dt="2020-10-17T17:45:32.591" v="5340"/>
          <ac:grpSpMkLst>
            <pc:docMk/>
            <pc:sldMk cId="3154159029" sldId="287"/>
            <ac:grpSpMk id="46" creationId="{A89EABA9-C2BE-4C07-9095-6DE01C3FD4E7}"/>
          </ac:grpSpMkLst>
        </pc:grpChg>
        <pc:grpChg chg="del mod">
          <ac:chgData name="Daniel Schwarz" userId="5bb35bb8-905a-4742-88d9-33d9089732e7" providerId="ADAL" clId="{6522DB22-9B34-43BC-AD9C-03E4ABD0BD6B}" dt="2020-10-17T17:52:50.141" v="5551"/>
          <ac:grpSpMkLst>
            <pc:docMk/>
            <pc:sldMk cId="3154159029" sldId="287"/>
            <ac:grpSpMk id="56" creationId="{13F9D6CE-27EB-426D-AD15-9D8CB6ECC9FC}"/>
          </ac:grpSpMkLst>
        </pc:grpChg>
        <pc:grpChg chg="mod">
          <ac:chgData name="Daniel Schwarz" userId="5bb35bb8-905a-4742-88d9-33d9089732e7" providerId="ADAL" clId="{6522DB22-9B34-43BC-AD9C-03E4ABD0BD6B}" dt="2020-10-17T17:52:18.787" v="5546" actId="1076"/>
          <ac:grpSpMkLst>
            <pc:docMk/>
            <pc:sldMk cId="3154159029" sldId="287"/>
            <ac:grpSpMk id="59" creationId="{E956D490-2E2A-4F7E-8E41-871270170777}"/>
          </ac:grpSpMkLst>
        </pc:grpChg>
        <pc:grpChg chg="mod">
          <ac:chgData name="Daniel Schwarz" userId="5bb35bb8-905a-4742-88d9-33d9089732e7" providerId="ADAL" clId="{6522DB22-9B34-43BC-AD9C-03E4ABD0BD6B}" dt="2020-10-17T17:47:26.144" v="5356"/>
          <ac:grpSpMkLst>
            <pc:docMk/>
            <pc:sldMk cId="3154159029" sldId="287"/>
            <ac:grpSpMk id="66" creationId="{5F6F1363-EF07-4554-8A05-8A0ED06F6854}"/>
          </ac:grpSpMkLst>
        </pc:grpChg>
        <pc:grpChg chg="add del mod">
          <ac:chgData name="Daniel Schwarz" userId="5bb35bb8-905a-4742-88d9-33d9089732e7" providerId="ADAL" clId="{6522DB22-9B34-43BC-AD9C-03E4ABD0BD6B}" dt="2020-10-17T17:47:46.468" v="5395"/>
          <ac:grpSpMkLst>
            <pc:docMk/>
            <pc:sldMk cId="3154159029" sldId="287"/>
            <ac:grpSpMk id="71" creationId="{F9CB4215-68BA-48D1-9A20-B5D24B29A742}"/>
          </ac:grpSpMkLst>
        </pc:grpChg>
        <pc:grpChg chg="add del mod">
          <ac:chgData name="Daniel Schwarz" userId="5bb35bb8-905a-4742-88d9-33d9089732e7" providerId="ADAL" clId="{6522DB22-9B34-43BC-AD9C-03E4ABD0BD6B}" dt="2020-10-17T17:47:38.232" v="5374"/>
          <ac:grpSpMkLst>
            <pc:docMk/>
            <pc:sldMk cId="3154159029" sldId="287"/>
            <ac:grpSpMk id="76" creationId="{1386B199-FF09-4827-8BDF-865E7BB79797}"/>
          </ac:grpSpMkLst>
        </pc:grpChg>
        <pc:grpChg chg="mod">
          <ac:chgData name="Daniel Schwarz" userId="5bb35bb8-905a-4742-88d9-33d9089732e7" providerId="ADAL" clId="{6522DB22-9B34-43BC-AD9C-03E4ABD0BD6B}" dt="2020-10-17T17:47:37.802" v="5372"/>
          <ac:grpSpMkLst>
            <pc:docMk/>
            <pc:sldMk cId="3154159029" sldId="287"/>
            <ac:grpSpMk id="78" creationId="{7B6BB0A4-F9AB-458F-A6C9-9E6409411E3B}"/>
          </ac:grpSpMkLst>
        </pc:grpChg>
        <pc:grpChg chg="mod">
          <ac:chgData name="Daniel Schwarz" userId="5bb35bb8-905a-4742-88d9-33d9089732e7" providerId="ADAL" clId="{6522DB22-9B34-43BC-AD9C-03E4ABD0BD6B}" dt="2020-10-17T17:47:44.618" v="5384"/>
          <ac:grpSpMkLst>
            <pc:docMk/>
            <pc:sldMk cId="3154159029" sldId="287"/>
            <ac:grpSpMk id="86" creationId="{B8F76306-19E4-4309-B03E-C56B928DAEB1}"/>
          </ac:grpSpMkLst>
        </pc:grpChg>
        <pc:grpChg chg="del mod">
          <ac:chgData name="Daniel Schwarz" userId="5bb35bb8-905a-4742-88d9-33d9089732e7" providerId="ADAL" clId="{6522DB22-9B34-43BC-AD9C-03E4ABD0BD6B}" dt="2020-10-17T17:48:59.716" v="5414"/>
          <ac:grpSpMkLst>
            <pc:docMk/>
            <pc:sldMk cId="3154159029" sldId="287"/>
            <ac:grpSpMk id="90" creationId="{4AFEE917-350D-4BB1-B0F9-D98F8DE8803A}"/>
          </ac:grpSpMkLst>
        </pc:grpChg>
        <pc:grpChg chg="del mod">
          <ac:chgData name="Daniel Schwarz" userId="5bb35bb8-905a-4742-88d9-33d9089732e7" providerId="ADAL" clId="{6522DB22-9B34-43BC-AD9C-03E4ABD0BD6B}" dt="2020-10-17T17:48:59.716" v="5414"/>
          <ac:grpSpMkLst>
            <pc:docMk/>
            <pc:sldMk cId="3154159029" sldId="287"/>
            <ac:grpSpMk id="94" creationId="{4ABC480A-6035-4B1E-8C54-C1400998F98A}"/>
          </ac:grpSpMkLst>
        </pc:grpChg>
        <pc:grpChg chg="del mod">
          <ac:chgData name="Daniel Schwarz" userId="5bb35bb8-905a-4742-88d9-33d9089732e7" providerId="ADAL" clId="{6522DB22-9B34-43BC-AD9C-03E4ABD0BD6B}" dt="2020-10-17T17:54:46.061" v="5603" actId="165"/>
          <ac:grpSpMkLst>
            <pc:docMk/>
            <pc:sldMk cId="3154159029" sldId="287"/>
            <ac:grpSpMk id="99" creationId="{6B41FCEF-CCF4-46E2-B66A-A86211C26A36}"/>
          </ac:grpSpMkLst>
        </pc:grpChg>
        <pc:grpChg chg="mod">
          <ac:chgData name="Daniel Schwarz" userId="5bb35bb8-905a-4742-88d9-33d9089732e7" providerId="ADAL" clId="{6522DB22-9B34-43BC-AD9C-03E4ABD0BD6B}" dt="2020-10-17T17:51:58.015" v="5532" actId="1035"/>
          <ac:grpSpMkLst>
            <pc:docMk/>
            <pc:sldMk cId="3154159029" sldId="287"/>
            <ac:grpSpMk id="103" creationId="{1CB3C09E-1777-4CFB-B625-B8F89D62A4A4}"/>
          </ac:grpSpMkLst>
        </pc:grpChg>
        <pc:grpChg chg="del mod">
          <ac:chgData name="Daniel Schwarz" userId="5bb35bb8-905a-4742-88d9-33d9089732e7" providerId="ADAL" clId="{6522DB22-9B34-43BC-AD9C-03E4ABD0BD6B}" dt="2020-10-17T17:50:57.454" v="5472" actId="478"/>
          <ac:grpSpMkLst>
            <pc:docMk/>
            <pc:sldMk cId="3154159029" sldId="287"/>
            <ac:grpSpMk id="108" creationId="{67AF0ED9-7681-41F1-B1C5-7CB212AAA41A}"/>
          </ac:grpSpMkLst>
        </pc:grpChg>
        <pc:grpChg chg="mod">
          <ac:chgData name="Daniel Schwarz" userId="5bb35bb8-905a-4742-88d9-33d9089732e7" providerId="ADAL" clId="{6522DB22-9B34-43BC-AD9C-03E4ABD0BD6B}" dt="2020-10-17T17:51:04.344" v="5477"/>
          <ac:grpSpMkLst>
            <pc:docMk/>
            <pc:sldMk cId="3154159029" sldId="287"/>
            <ac:grpSpMk id="113" creationId="{AFBD2EBE-916A-4F72-A6BA-A5CFFFD41E8C}"/>
          </ac:grpSpMkLst>
        </pc:grpChg>
        <pc:grpChg chg="del mod">
          <ac:chgData name="Daniel Schwarz" userId="5bb35bb8-905a-4742-88d9-33d9089732e7" providerId="ADAL" clId="{6522DB22-9B34-43BC-AD9C-03E4ABD0BD6B}" dt="2020-10-17T17:54:32.994" v="5600" actId="165"/>
          <ac:grpSpMkLst>
            <pc:docMk/>
            <pc:sldMk cId="3154159029" sldId="287"/>
            <ac:grpSpMk id="116" creationId="{2F881FFE-4E42-4D21-A2A9-0125B7D3AFBF}"/>
          </ac:grpSpMkLst>
        </pc:grpChg>
        <pc:grpChg chg="add mod">
          <ac:chgData name="Daniel Schwarz" userId="5bb35bb8-905a-4742-88d9-33d9089732e7" providerId="ADAL" clId="{6522DB22-9B34-43BC-AD9C-03E4ABD0BD6B}" dt="2020-10-17T18:11:49.828" v="6045" actId="164"/>
          <ac:grpSpMkLst>
            <pc:docMk/>
            <pc:sldMk cId="3154159029" sldId="287"/>
            <ac:grpSpMk id="120" creationId="{F409C971-262F-4912-8FEC-62C26FD8B2CF}"/>
          </ac:grpSpMkLst>
        </pc:grpChg>
        <pc:grpChg chg="add mod">
          <ac:chgData name="Daniel Schwarz" userId="5bb35bb8-905a-4742-88d9-33d9089732e7" providerId="ADAL" clId="{6522DB22-9B34-43BC-AD9C-03E4ABD0BD6B}" dt="2020-10-17T17:55:03.442" v="5607" actId="1076"/>
          <ac:grpSpMkLst>
            <pc:docMk/>
            <pc:sldMk cId="3154159029" sldId="287"/>
            <ac:grpSpMk id="121" creationId="{2774DC9C-2D36-44CB-B31E-7552269D6C20}"/>
          </ac:grpSpMkLst>
        </pc:grpChg>
        <pc:grpChg chg="add del mod">
          <ac:chgData name="Daniel Schwarz" userId="5bb35bb8-905a-4742-88d9-33d9089732e7" providerId="ADAL" clId="{6522DB22-9B34-43BC-AD9C-03E4ABD0BD6B}" dt="2020-10-17T17:55:20.392" v="5610" actId="478"/>
          <ac:grpSpMkLst>
            <pc:docMk/>
            <pc:sldMk cId="3154159029" sldId="287"/>
            <ac:grpSpMk id="122" creationId="{5CF34EC8-236C-4366-9D38-A51DEC8F2D38}"/>
          </ac:grpSpMkLst>
        </pc:grpChg>
        <pc:grpChg chg="del mod">
          <ac:chgData name="Daniel Schwarz" userId="5bb35bb8-905a-4742-88d9-33d9089732e7" providerId="ADAL" clId="{6522DB22-9B34-43BC-AD9C-03E4ABD0BD6B}" dt="2020-10-17T17:55:40.309" v="5621"/>
          <ac:grpSpMkLst>
            <pc:docMk/>
            <pc:sldMk cId="3154159029" sldId="287"/>
            <ac:grpSpMk id="126" creationId="{7F5F1ACC-7503-4C62-BE5A-7B1107E80CE1}"/>
          </ac:grpSpMkLst>
        </pc:grpChg>
        <pc:grpChg chg="mod">
          <ac:chgData name="Daniel Schwarz" userId="5bb35bb8-905a-4742-88d9-33d9089732e7" providerId="ADAL" clId="{6522DB22-9B34-43BC-AD9C-03E4ABD0BD6B}" dt="2020-10-17T17:55:40.309" v="5621"/>
          <ac:grpSpMkLst>
            <pc:docMk/>
            <pc:sldMk cId="3154159029" sldId="287"/>
            <ac:grpSpMk id="132" creationId="{7A577037-84A7-4447-B8EC-F130FFEB34BB}"/>
          </ac:grpSpMkLst>
        </pc:grpChg>
        <pc:grpChg chg="add mod">
          <ac:chgData name="Daniel Schwarz" userId="5bb35bb8-905a-4742-88d9-33d9089732e7" providerId="ADAL" clId="{6522DB22-9B34-43BC-AD9C-03E4ABD0BD6B}" dt="2020-10-17T17:56:13.675" v="5627" actId="1076"/>
          <ac:grpSpMkLst>
            <pc:docMk/>
            <pc:sldMk cId="3154159029" sldId="287"/>
            <ac:grpSpMk id="133" creationId="{72663C9C-C775-4D14-8E59-24CB619DF58A}"/>
          </ac:grpSpMkLst>
        </pc:grpChg>
        <pc:grpChg chg="add mod">
          <ac:chgData name="Daniel Schwarz" userId="5bb35bb8-905a-4742-88d9-33d9089732e7" providerId="ADAL" clId="{6522DB22-9B34-43BC-AD9C-03E4ABD0BD6B}" dt="2020-10-17T17:56:39.099" v="5633" actId="1076"/>
          <ac:grpSpMkLst>
            <pc:docMk/>
            <pc:sldMk cId="3154159029" sldId="287"/>
            <ac:grpSpMk id="134" creationId="{A4460889-EDA1-49F1-81D5-9003A0ACB391}"/>
          </ac:grpSpMkLst>
        </pc:grpChg>
        <pc:grpChg chg="add mod">
          <ac:chgData name="Daniel Schwarz" userId="5bb35bb8-905a-4742-88d9-33d9089732e7" providerId="ADAL" clId="{6522DB22-9B34-43BC-AD9C-03E4ABD0BD6B}" dt="2020-10-17T18:05:06.066" v="5982" actId="164"/>
          <ac:grpSpMkLst>
            <pc:docMk/>
            <pc:sldMk cId="3154159029" sldId="287"/>
            <ac:grpSpMk id="135" creationId="{6EF1A73C-DA41-49C8-B0EA-67ECD1F2665A}"/>
          </ac:grpSpMkLst>
        </pc:grpChg>
        <pc:grpChg chg="add del mod">
          <ac:chgData name="Daniel Schwarz" userId="5bb35bb8-905a-4742-88d9-33d9089732e7" providerId="ADAL" clId="{6522DB22-9B34-43BC-AD9C-03E4ABD0BD6B}" dt="2020-10-17T18:04:43.508" v="5979" actId="164"/>
          <ac:grpSpMkLst>
            <pc:docMk/>
            <pc:sldMk cId="3154159029" sldId="287"/>
            <ac:grpSpMk id="140" creationId="{AC1329A5-461A-4B61-ACD0-69E749D97042}"/>
          </ac:grpSpMkLst>
        </pc:grpChg>
        <pc:grpChg chg="add del mod">
          <ac:chgData name="Daniel Schwarz" userId="5bb35bb8-905a-4742-88d9-33d9089732e7" providerId="ADAL" clId="{6522DB22-9B34-43BC-AD9C-03E4ABD0BD6B}" dt="2020-10-17T18:04:07.230" v="5949"/>
          <ac:grpSpMkLst>
            <pc:docMk/>
            <pc:sldMk cId="3154159029" sldId="287"/>
            <ac:grpSpMk id="146" creationId="{7A4D4D5F-26EB-4CBB-9260-E5EE247CAD70}"/>
          </ac:grpSpMkLst>
        </pc:grpChg>
        <pc:grpChg chg="mod">
          <ac:chgData name="Daniel Schwarz" userId="5bb35bb8-905a-4742-88d9-33d9089732e7" providerId="ADAL" clId="{6522DB22-9B34-43BC-AD9C-03E4ABD0BD6B}" dt="2020-10-17T18:03:53.454" v="5921"/>
          <ac:grpSpMkLst>
            <pc:docMk/>
            <pc:sldMk cId="3154159029" sldId="287"/>
            <ac:grpSpMk id="158" creationId="{D1D3C89A-B7D1-4544-AA38-047DBAD0846D}"/>
          </ac:grpSpMkLst>
        </pc:grpChg>
        <pc:grpChg chg="mod">
          <ac:chgData name="Daniel Schwarz" userId="5bb35bb8-905a-4742-88d9-33d9089732e7" providerId="ADAL" clId="{6522DB22-9B34-43BC-AD9C-03E4ABD0BD6B}" dt="2020-10-17T18:04:05.689" v="5941"/>
          <ac:grpSpMkLst>
            <pc:docMk/>
            <pc:sldMk cId="3154159029" sldId="287"/>
            <ac:grpSpMk id="166" creationId="{5459B587-464B-4040-BB7A-2AEB55453188}"/>
          </ac:grpSpMkLst>
        </pc:grpChg>
        <pc:grpChg chg="add del mod">
          <ac:chgData name="Daniel Schwarz" userId="5bb35bb8-905a-4742-88d9-33d9089732e7" providerId="ADAL" clId="{6522DB22-9B34-43BC-AD9C-03E4ABD0BD6B}" dt="2020-10-17T18:04:43.508" v="5979" actId="164"/>
          <ac:grpSpMkLst>
            <pc:docMk/>
            <pc:sldMk cId="3154159029" sldId="287"/>
            <ac:grpSpMk id="172" creationId="{6069DBDE-9968-4131-A26E-F037D86A3AA6}"/>
          </ac:grpSpMkLst>
        </pc:grpChg>
        <pc:grpChg chg="mod">
          <ac:chgData name="Daniel Schwarz" userId="5bb35bb8-905a-4742-88d9-33d9089732e7" providerId="ADAL" clId="{6522DB22-9B34-43BC-AD9C-03E4ABD0BD6B}" dt="2020-10-17T18:04:24.015" v="5975"/>
          <ac:grpSpMkLst>
            <pc:docMk/>
            <pc:sldMk cId="3154159029" sldId="287"/>
            <ac:grpSpMk id="186" creationId="{2F5164BA-4E3A-4E3D-8551-E523588FEF18}"/>
          </ac:grpSpMkLst>
        </pc:grpChg>
        <pc:grpChg chg="add mod">
          <ac:chgData name="Daniel Schwarz" userId="5bb35bb8-905a-4742-88d9-33d9089732e7" providerId="ADAL" clId="{6522DB22-9B34-43BC-AD9C-03E4ABD0BD6B}" dt="2020-10-17T18:05:06.066" v="5982" actId="164"/>
          <ac:grpSpMkLst>
            <pc:docMk/>
            <pc:sldMk cId="3154159029" sldId="287"/>
            <ac:grpSpMk id="189" creationId="{06AB914E-9954-4E92-9F4D-ADDAEE3B84CC}"/>
          </ac:grpSpMkLst>
        </pc:grpChg>
        <pc:grpChg chg="add mod">
          <ac:chgData name="Daniel Schwarz" userId="5bb35bb8-905a-4742-88d9-33d9089732e7" providerId="ADAL" clId="{6522DB22-9B34-43BC-AD9C-03E4ABD0BD6B}" dt="2020-10-17T18:05:06.066" v="5982" actId="164"/>
          <ac:grpSpMkLst>
            <pc:docMk/>
            <pc:sldMk cId="3154159029" sldId="287"/>
            <ac:grpSpMk id="190" creationId="{FC0BCE26-52C5-4EEA-A3B3-FEE95CF787A1}"/>
          </ac:grpSpMkLst>
        </pc:grpChg>
        <pc:grpChg chg="add del mod">
          <ac:chgData name="Daniel Schwarz" userId="5bb35bb8-905a-4742-88d9-33d9089732e7" providerId="ADAL" clId="{6522DB22-9B34-43BC-AD9C-03E4ABD0BD6B}" dt="2020-10-17T18:11:49.828" v="6045" actId="164"/>
          <ac:grpSpMkLst>
            <pc:docMk/>
            <pc:sldMk cId="3154159029" sldId="287"/>
            <ac:grpSpMk id="195" creationId="{2881AF6F-D552-433C-BD8A-8FEFE757268F}"/>
          </ac:grpSpMkLst>
        </pc:grpChg>
        <pc:grpChg chg="mod">
          <ac:chgData name="Daniel Schwarz" userId="5bb35bb8-905a-4742-88d9-33d9089732e7" providerId="ADAL" clId="{6522DB22-9B34-43BC-AD9C-03E4ABD0BD6B}" dt="2020-10-17T18:07:06.637" v="6007"/>
          <ac:grpSpMkLst>
            <pc:docMk/>
            <pc:sldMk cId="3154159029" sldId="287"/>
            <ac:grpSpMk id="199" creationId="{75B3DBBE-3D19-4F65-9CED-796CD32C285E}"/>
          </ac:grpSpMkLst>
        </pc:grpChg>
        <pc:grpChg chg="mod">
          <ac:chgData name="Daniel Schwarz" userId="5bb35bb8-905a-4742-88d9-33d9089732e7" providerId="ADAL" clId="{6522DB22-9B34-43BC-AD9C-03E4ABD0BD6B}" dt="2020-10-17T18:10:39.828" v="6030"/>
          <ac:grpSpMkLst>
            <pc:docMk/>
            <pc:sldMk cId="3154159029" sldId="287"/>
            <ac:grpSpMk id="206" creationId="{7906ED24-1442-47F7-964D-958D1AF91EB4}"/>
          </ac:grpSpMkLst>
        </pc:grpChg>
        <pc:grpChg chg="mod">
          <ac:chgData name="Daniel Schwarz" userId="5bb35bb8-905a-4742-88d9-33d9089732e7" providerId="ADAL" clId="{6522DB22-9B34-43BC-AD9C-03E4ABD0BD6B}" dt="2020-10-17T18:11:49.828" v="6045" actId="164"/>
          <ac:grpSpMkLst>
            <pc:docMk/>
            <pc:sldMk cId="3154159029" sldId="287"/>
            <ac:grpSpMk id="211" creationId="{B227696F-4EE9-48F0-83AF-21CAA3FE19AA}"/>
          </ac:grpSpMkLst>
        </pc:grpChg>
        <pc:grpChg chg="add mod">
          <ac:chgData name="Daniel Schwarz" userId="5bb35bb8-905a-4742-88d9-33d9089732e7" providerId="ADAL" clId="{6522DB22-9B34-43BC-AD9C-03E4ABD0BD6B}" dt="2020-10-17T18:11:31.825" v="6042" actId="164"/>
          <ac:grpSpMkLst>
            <pc:docMk/>
            <pc:sldMk cId="3154159029" sldId="287"/>
            <ac:grpSpMk id="212" creationId="{C362E953-6088-4EC9-9D99-492CAFA42B01}"/>
          </ac:grpSpMkLst>
        </pc:grpChg>
        <pc:grpChg chg="add mod">
          <ac:chgData name="Daniel Schwarz" userId="5bb35bb8-905a-4742-88d9-33d9089732e7" providerId="ADAL" clId="{6522DB22-9B34-43BC-AD9C-03E4ABD0BD6B}" dt="2020-10-17T18:11:49.828" v="6045" actId="164"/>
          <ac:grpSpMkLst>
            <pc:docMk/>
            <pc:sldMk cId="3154159029" sldId="287"/>
            <ac:grpSpMk id="213" creationId="{3C52C0C0-E478-4F8F-A0EE-5B1C2CE17721}"/>
          </ac:grpSpMkLst>
        </pc:grpChg>
        <pc:picChg chg="add mod">
          <ac:chgData name="Daniel Schwarz" userId="5bb35bb8-905a-4742-88d9-33d9089732e7" providerId="ADAL" clId="{6522DB22-9B34-43BC-AD9C-03E4ABD0BD6B}" dt="2020-10-17T17:44:14.988" v="5290" actId="1076"/>
          <ac:picMkLst>
            <pc:docMk/>
            <pc:sldMk cId="3154159029" sldId="287"/>
            <ac:picMk id="2" creationId="{7CC4BDC0-1856-4C03-B5BB-725EBC0B59F6}"/>
          </ac:picMkLst>
        </pc:picChg>
        <pc:picChg chg="add mod">
          <ac:chgData name="Daniel Schwarz" userId="5bb35bb8-905a-4742-88d9-33d9089732e7" providerId="ADAL" clId="{6522DB22-9B34-43BC-AD9C-03E4ABD0BD6B}" dt="2020-10-17T18:11:49.828" v="6045" actId="164"/>
          <ac:picMkLst>
            <pc:docMk/>
            <pc:sldMk cId="3154159029" sldId="287"/>
            <ac:picMk id="200" creationId="{70C1F084-7360-45BD-BF05-1F67C3E337BC}"/>
          </ac:picMkLst>
        </pc:picChg>
        <pc:picChg chg="add mod">
          <ac:chgData name="Daniel Schwarz" userId="5bb35bb8-905a-4742-88d9-33d9089732e7" providerId="ADAL" clId="{6522DB22-9B34-43BC-AD9C-03E4ABD0BD6B}" dt="2020-10-17T18:11:49.828" v="6045" actId="164"/>
          <ac:picMkLst>
            <pc:docMk/>
            <pc:sldMk cId="3154159029" sldId="287"/>
            <ac:picMk id="201" creationId="{249BCCC2-8C0F-4CBC-BB00-27F1B450D6F0}"/>
          </ac:picMkLst>
        </pc:picChg>
        <pc:picChg chg="add mod">
          <ac:chgData name="Daniel Schwarz" userId="5bb35bb8-905a-4742-88d9-33d9089732e7" providerId="ADAL" clId="{6522DB22-9B34-43BC-AD9C-03E4ABD0BD6B}" dt="2020-10-17T18:11:49.828" v="6045" actId="164"/>
          <ac:picMkLst>
            <pc:docMk/>
            <pc:sldMk cId="3154159029" sldId="287"/>
            <ac:picMk id="202" creationId="{E6F886F3-D8EE-4695-BFC2-E901EFD04569}"/>
          </ac:picMkLst>
        </pc:picChg>
        <pc:inkChg chg="add mod">
          <ac:chgData name="Daniel Schwarz" userId="5bb35bb8-905a-4742-88d9-33d9089732e7" providerId="ADAL" clId="{6522DB22-9B34-43BC-AD9C-03E4ABD0BD6B}" dt="2020-10-17T18:01:31.575" v="5875" actId="164"/>
          <ac:inkMkLst>
            <pc:docMk/>
            <pc:sldMk cId="3154159029" sldId="287"/>
            <ac:inkMk id="7" creationId="{A301C9D1-9954-4118-A379-351311569BCA}"/>
          </ac:inkMkLst>
        </pc:inkChg>
        <pc:inkChg chg="add mod">
          <ac:chgData name="Daniel Schwarz" userId="5bb35bb8-905a-4742-88d9-33d9089732e7" providerId="ADAL" clId="{6522DB22-9B34-43BC-AD9C-03E4ABD0BD6B}" dt="2020-10-17T17:45:02.510" v="5313"/>
          <ac:inkMkLst>
            <pc:docMk/>
            <pc:sldMk cId="3154159029" sldId="287"/>
            <ac:inkMk id="8" creationId="{437F71A3-BCFF-40EA-B2D2-DCFAB9B85722}"/>
          </ac:inkMkLst>
        </pc:inkChg>
        <pc:inkChg chg="add mod">
          <ac:chgData name="Daniel Schwarz" userId="5bb35bb8-905a-4742-88d9-33d9089732e7" providerId="ADAL" clId="{6522DB22-9B34-43BC-AD9C-03E4ABD0BD6B}" dt="2020-10-17T17:45:02.510" v="5313"/>
          <ac:inkMkLst>
            <pc:docMk/>
            <pc:sldMk cId="3154159029" sldId="287"/>
            <ac:inkMk id="9" creationId="{E3607B9A-0CE3-474F-8659-7EA6AD1A0604}"/>
          </ac:inkMkLst>
        </pc:inkChg>
        <pc:inkChg chg="add mod">
          <ac:chgData name="Daniel Schwarz" userId="5bb35bb8-905a-4742-88d9-33d9089732e7" providerId="ADAL" clId="{6522DB22-9B34-43BC-AD9C-03E4ABD0BD6B}" dt="2020-10-17T17:45:02.510" v="5313"/>
          <ac:inkMkLst>
            <pc:docMk/>
            <pc:sldMk cId="3154159029" sldId="287"/>
            <ac:inkMk id="10" creationId="{CCDF000D-7EA0-47DE-B94D-19B2BD383CC5}"/>
          </ac:inkMkLst>
        </pc:inkChg>
        <pc:inkChg chg="add mod">
          <ac:chgData name="Daniel Schwarz" userId="5bb35bb8-905a-4742-88d9-33d9089732e7" providerId="ADAL" clId="{6522DB22-9B34-43BC-AD9C-03E4ABD0BD6B}" dt="2020-10-17T17:45:02.510" v="5313"/>
          <ac:inkMkLst>
            <pc:docMk/>
            <pc:sldMk cId="3154159029" sldId="287"/>
            <ac:inkMk id="11" creationId="{D57EFB9D-D6C2-4404-9BAA-5E1134CF729F}"/>
          </ac:inkMkLst>
        </pc:inkChg>
        <pc:inkChg chg="add mod">
          <ac:chgData name="Daniel Schwarz" userId="5bb35bb8-905a-4742-88d9-33d9089732e7" providerId="ADAL" clId="{6522DB22-9B34-43BC-AD9C-03E4ABD0BD6B}" dt="2020-10-17T17:45:02.510" v="5313"/>
          <ac:inkMkLst>
            <pc:docMk/>
            <pc:sldMk cId="3154159029" sldId="287"/>
            <ac:inkMk id="13" creationId="{B167608B-550D-4B0E-809F-194A639E78BD}"/>
          </ac:inkMkLst>
        </pc:inkChg>
        <pc:inkChg chg="add mod">
          <ac:chgData name="Daniel Schwarz" userId="5bb35bb8-905a-4742-88d9-33d9089732e7" providerId="ADAL" clId="{6522DB22-9B34-43BC-AD9C-03E4ABD0BD6B}" dt="2020-10-17T17:45:02.510" v="5313"/>
          <ac:inkMkLst>
            <pc:docMk/>
            <pc:sldMk cId="3154159029" sldId="287"/>
            <ac:inkMk id="14" creationId="{A6AF4097-2894-4671-8C26-245DB4ADA635}"/>
          </ac:inkMkLst>
        </pc:inkChg>
        <pc:inkChg chg="add mod">
          <ac:chgData name="Daniel Schwarz" userId="5bb35bb8-905a-4742-88d9-33d9089732e7" providerId="ADAL" clId="{6522DB22-9B34-43BC-AD9C-03E4ABD0BD6B}" dt="2020-10-17T17:45:02.510" v="5313"/>
          <ac:inkMkLst>
            <pc:docMk/>
            <pc:sldMk cId="3154159029" sldId="287"/>
            <ac:inkMk id="15" creationId="{CA8026AD-541F-43E9-A44C-DB8B477E8F09}"/>
          </ac:inkMkLst>
        </pc:inkChg>
        <pc:inkChg chg="add mod">
          <ac:chgData name="Daniel Schwarz" userId="5bb35bb8-905a-4742-88d9-33d9089732e7" providerId="ADAL" clId="{6522DB22-9B34-43BC-AD9C-03E4ABD0BD6B}" dt="2020-10-17T17:45:02.510" v="5313"/>
          <ac:inkMkLst>
            <pc:docMk/>
            <pc:sldMk cId="3154159029" sldId="287"/>
            <ac:inkMk id="16" creationId="{3D173C09-B30C-4B66-9D2A-A007C9075A2E}"/>
          </ac:inkMkLst>
        </pc:inkChg>
        <pc:inkChg chg="add mod">
          <ac:chgData name="Daniel Schwarz" userId="5bb35bb8-905a-4742-88d9-33d9089732e7" providerId="ADAL" clId="{6522DB22-9B34-43BC-AD9C-03E4ABD0BD6B}" dt="2020-10-17T17:45:02.510" v="5313"/>
          <ac:inkMkLst>
            <pc:docMk/>
            <pc:sldMk cId="3154159029" sldId="287"/>
            <ac:inkMk id="17" creationId="{CED9C981-B1DD-4EFB-9047-499377A9C865}"/>
          </ac:inkMkLst>
        </pc:inkChg>
        <pc:inkChg chg="add mod">
          <ac:chgData name="Daniel Schwarz" userId="5bb35bb8-905a-4742-88d9-33d9089732e7" providerId="ADAL" clId="{6522DB22-9B34-43BC-AD9C-03E4ABD0BD6B}" dt="2020-10-17T17:45:02.510" v="5313"/>
          <ac:inkMkLst>
            <pc:docMk/>
            <pc:sldMk cId="3154159029" sldId="287"/>
            <ac:inkMk id="19" creationId="{9D16C622-7365-4612-ADA6-B8AAEDC2B7DA}"/>
          </ac:inkMkLst>
        </pc:inkChg>
        <pc:inkChg chg="add mod">
          <ac:chgData name="Daniel Schwarz" userId="5bb35bb8-905a-4742-88d9-33d9089732e7" providerId="ADAL" clId="{6522DB22-9B34-43BC-AD9C-03E4ABD0BD6B}" dt="2020-10-17T17:45:02.510" v="5313"/>
          <ac:inkMkLst>
            <pc:docMk/>
            <pc:sldMk cId="3154159029" sldId="287"/>
            <ac:inkMk id="20" creationId="{D93400FA-0CF7-411F-B008-CAA6E86A502F}"/>
          </ac:inkMkLst>
        </pc:inkChg>
        <pc:inkChg chg="add mod">
          <ac:chgData name="Daniel Schwarz" userId="5bb35bb8-905a-4742-88d9-33d9089732e7" providerId="ADAL" clId="{6522DB22-9B34-43BC-AD9C-03E4ABD0BD6B}" dt="2020-10-17T17:45:02.510" v="5313"/>
          <ac:inkMkLst>
            <pc:docMk/>
            <pc:sldMk cId="3154159029" sldId="287"/>
            <ac:inkMk id="21" creationId="{021EEA2A-251E-4503-8B48-9F699152C037}"/>
          </ac:inkMkLst>
        </pc:inkChg>
        <pc:inkChg chg="add mod">
          <ac:chgData name="Daniel Schwarz" userId="5bb35bb8-905a-4742-88d9-33d9089732e7" providerId="ADAL" clId="{6522DB22-9B34-43BC-AD9C-03E4ABD0BD6B}" dt="2020-10-17T17:45:02.510" v="5313"/>
          <ac:inkMkLst>
            <pc:docMk/>
            <pc:sldMk cId="3154159029" sldId="287"/>
            <ac:inkMk id="22" creationId="{87011E12-3038-4C61-A68E-F534873F5D99}"/>
          </ac:inkMkLst>
        </pc:inkChg>
        <pc:inkChg chg="add mod">
          <ac:chgData name="Daniel Schwarz" userId="5bb35bb8-905a-4742-88d9-33d9089732e7" providerId="ADAL" clId="{6522DB22-9B34-43BC-AD9C-03E4ABD0BD6B}" dt="2020-10-17T17:45:02.510" v="5313"/>
          <ac:inkMkLst>
            <pc:docMk/>
            <pc:sldMk cId="3154159029" sldId="287"/>
            <ac:inkMk id="23" creationId="{3617AF39-B031-44C5-927A-836A78C18C51}"/>
          </ac:inkMkLst>
        </pc:inkChg>
        <pc:inkChg chg="add mod">
          <ac:chgData name="Daniel Schwarz" userId="5bb35bb8-905a-4742-88d9-33d9089732e7" providerId="ADAL" clId="{6522DB22-9B34-43BC-AD9C-03E4ABD0BD6B}" dt="2020-10-17T17:45:02.510" v="5313"/>
          <ac:inkMkLst>
            <pc:docMk/>
            <pc:sldMk cId="3154159029" sldId="287"/>
            <ac:inkMk id="24" creationId="{53C689F3-F2CA-4FA4-96A0-EDC074BC6BE2}"/>
          </ac:inkMkLst>
        </pc:inkChg>
        <pc:inkChg chg="add mod">
          <ac:chgData name="Daniel Schwarz" userId="5bb35bb8-905a-4742-88d9-33d9089732e7" providerId="ADAL" clId="{6522DB22-9B34-43BC-AD9C-03E4ABD0BD6B}" dt="2020-10-17T17:45:02.510" v="5313"/>
          <ac:inkMkLst>
            <pc:docMk/>
            <pc:sldMk cId="3154159029" sldId="287"/>
            <ac:inkMk id="25" creationId="{DBAA9958-121E-4C75-8018-D3A5935B743A}"/>
          </ac:inkMkLst>
        </pc:inkChg>
        <pc:inkChg chg="add mod">
          <ac:chgData name="Daniel Schwarz" userId="5bb35bb8-905a-4742-88d9-33d9089732e7" providerId="ADAL" clId="{6522DB22-9B34-43BC-AD9C-03E4ABD0BD6B}" dt="2020-10-17T17:45:02.510" v="5313"/>
          <ac:inkMkLst>
            <pc:docMk/>
            <pc:sldMk cId="3154159029" sldId="287"/>
            <ac:inkMk id="26" creationId="{429DA36A-FD62-407A-95E4-9DD0790AE13C}"/>
          </ac:inkMkLst>
        </pc:inkChg>
        <pc:inkChg chg="add mod">
          <ac:chgData name="Daniel Schwarz" userId="5bb35bb8-905a-4742-88d9-33d9089732e7" providerId="ADAL" clId="{6522DB22-9B34-43BC-AD9C-03E4ABD0BD6B}" dt="2020-10-17T17:45:02.510" v="5313"/>
          <ac:inkMkLst>
            <pc:docMk/>
            <pc:sldMk cId="3154159029" sldId="287"/>
            <ac:inkMk id="27" creationId="{FCB95299-0DCF-471C-85EB-506251EA6D23}"/>
          </ac:inkMkLst>
        </pc:inkChg>
        <pc:inkChg chg="add mod">
          <ac:chgData name="Daniel Schwarz" userId="5bb35bb8-905a-4742-88d9-33d9089732e7" providerId="ADAL" clId="{6522DB22-9B34-43BC-AD9C-03E4ABD0BD6B}" dt="2020-10-17T17:45:02.510" v="5313"/>
          <ac:inkMkLst>
            <pc:docMk/>
            <pc:sldMk cId="3154159029" sldId="287"/>
            <ac:inkMk id="28" creationId="{A30B0B94-2834-4169-8D46-93B1C41CDA41}"/>
          </ac:inkMkLst>
        </pc:inkChg>
        <pc:inkChg chg="add mod">
          <ac:chgData name="Daniel Schwarz" userId="5bb35bb8-905a-4742-88d9-33d9089732e7" providerId="ADAL" clId="{6522DB22-9B34-43BC-AD9C-03E4ABD0BD6B}" dt="2020-10-17T18:11:31.825" v="6042" actId="164"/>
          <ac:inkMkLst>
            <pc:docMk/>
            <pc:sldMk cId="3154159029" sldId="287"/>
            <ac:inkMk id="30" creationId="{AF7A4E2F-AD41-4788-AE14-32A620ADE870}"/>
          </ac:inkMkLst>
        </pc:inkChg>
        <pc:inkChg chg="add mod topLvl">
          <ac:chgData name="Daniel Schwarz" userId="5bb35bb8-905a-4742-88d9-33d9089732e7" providerId="ADAL" clId="{6522DB22-9B34-43BC-AD9C-03E4ABD0BD6B}" dt="2020-10-17T18:11:31.825" v="6042" actId="164"/>
          <ac:inkMkLst>
            <pc:docMk/>
            <pc:sldMk cId="3154159029" sldId="287"/>
            <ac:inkMk id="31" creationId="{68DFFB93-315F-4535-A840-CFD73EEE8D87}"/>
          </ac:inkMkLst>
        </pc:inkChg>
        <pc:inkChg chg="add mod topLvl">
          <ac:chgData name="Daniel Schwarz" userId="5bb35bb8-905a-4742-88d9-33d9089732e7" providerId="ADAL" clId="{6522DB22-9B34-43BC-AD9C-03E4ABD0BD6B}" dt="2020-10-17T18:11:31.825" v="6042" actId="164"/>
          <ac:inkMkLst>
            <pc:docMk/>
            <pc:sldMk cId="3154159029" sldId="287"/>
            <ac:inkMk id="32" creationId="{A17680F5-7843-4006-A5AF-49B5904E3CBE}"/>
          </ac:inkMkLst>
        </pc:inkChg>
        <pc:inkChg chg="add mod topLvl">
          <ac:chgData name="Daniel Schwarz" userId="5bb35bb8-905a-4742-88d9-33d9089732e7" providerId="ADAL" clId="{6522DB22-9B34-43BC-AD9C-03E4ABD0BD6B}" dt="2020-10-17T18:11:31.825" v="6042" actId="164"/>
          <ac:inkMkLst>
            <pc:docMk/>
            <pc:sldMk cId="3154159029" sldId="287"/>
            <ac:inkMk id="33" creationId="{3195A296-ED09-44DC-BE46-AC871232A671}"/>
          </ac:inkMkLst>
        </pc:inkChg>
        <pc:inkChg chg="add mod topLvl">
          <ac:chgData name="Daniel Schwarz" userId="5bb35bb8-905a-4742-88d9-33d9089732e7" providerId="ADAL" clId="{6522DB22-9B34-43BC-AD9C-03E4ABD0BD6B}" dt="2020-10-17T18:11:31.825" v="6042" actId="164"/>
          <ac:inkMkLst>
            <pc:docMk/>
            <pc:sldMk cId="3154159029" sldId="287"/>
            <ac:inkMk id="35" creationId="{9BD56E71-4157-4ADD-B372-9D3EA91BBA28}"/>
          </ac:inkMkLst>
        </pc:inkChg>
        <pc:inkChg chg="add mod topLvl">
          <ac:chgData name="Daniel Schwarz" userId="5bb35bb8-905a-4742-88d9-33d9089732e7" providerId="ADAL" clId="{6522DB22-9B34-43BC-AD9C-03E4ABD0BD6B}" dt="2020-10-17T18:11:31.825" v="6042" actId="164"/>
          <ac:inkMkLst>
            <pc:docMk/>
            <pc:sldMk cId="3154159029" sldId="287"/>
            <ac:inkMk id="36" creationId="{112C8A29-F6CF-4314-A788-9D5947BC1136}"/>
          </ac:inkMkLst>
        </pc:inkChg>
        <pc:inkChg chg="add mod topLvl">
          <ac:chgData name="Daniel Schwarz" userId="5bb35bb8-905a-4742-88d9-33d9089732e7" providerId="ADAL" clId="{6522DB22-9B34-43BC-AD9C-03E4ABD0BD6B}" dt="2020-10-17T18:11:31.825" v="6042" actId="164"/>
          <ac:inkMkLst>
            <pc:docMk/>
            <pc:sldMk cId="3154159029" sldId="287"/>
            <ac:inkMk id="37" creationId="{AA75D06E-525C-4C33-BF69-B8650B5EA793}"/>
          </ac:inkMkLst>
        </pc:inkChg>
        <pc:inkChg chg="add mod topLvl">
          <ac:chgData name="Daniel Schwarz" userId="5bb35bb8-905a-4742-88d9-33d9089732e7" providerId="ADAL" clId="{6522DB22-9B34-43BC-AD9C-03E4ABD0BD6B}" dt="2020-10-17T18:11:31.825" v="6042" actId="164"/>
          <ac:inkMkLst>
            <pc:docMk/>
            <pc:sldMk cId="3154159029" sldId="287"/>
            <ac:inkMk id="38" creationId="{B3DB94B5-C995-40CA-A1F1-C37E47C5F7D0}"/>
          </ac:inkMkLst>
        </pc:inkChg>
        <pc:inkChg chg="add mod topLvl">
          <ac:chgData name="Daniel Schwarz" userId="5bb35bb8-905a-4742-88d9-33d9089732e7" providerId="ADAL" clId="{6522DB22-9B34-43BC-AD9C-03E4ABD0BD6B}" dt="2020-10-17T18:11:31.825" v="6042" actId="164"/>
          <ac:inkMkLst>
            <pc:docMk/>
            <pc:sldMk cId="3154159029" sldId="287"/>
            <ac:inkMk id="39" creationId="{BF7D2B12-3572-4E47-8949-33897557310C}"/>
          </ac:inkMkLst>
        </pc:inkChg>
        <pc:inkChg chg="add mod topLvl">
          <ac:chgData name="Daniel Schwarz" userId="5bb35bb8-905a-4742-88d9-33d9089732e7" providerId="ADAL" clId="{6522DB22-9B34-43BC-AD9C-03E4ABD0BD6B}" dt="2020-10-17T18:11:31.825" v="6042" actId="164"/>
          <ac:inkMkLst>
            <pc:docMk/>
            <pc:sldMk cId="3154159029" sldId="287"/>
            <ac:inkMk id="40" creationId="{6F026C51-8F36-435B-A6AC-93899008D636}"/>
          </ac:inkMkLst>
        </pc:inkChg>
        <pc:inkChg chg="add mod topLvl">
          <ac:chgData name="Daniel Schwarz" userId="5bb35bb8-905a-4742-88d9-33d9089732e7" providerId="ADAL" clId="{6522DB22-9B34-43BC-AD9C-03E4ABD0BD6B}" dt="2020-10-17T18:11:31.825" v="6042" actId="164"/>
          <ac:inkMkLst>
            <pc:docMk/>
            <pc:sldMk cId="3154159029" sldId="287"/>
            <ac:inkMk id="41" creationId="{1F5A4B44-0B91-48C9-AFDF-A23DB7B27CE7}"/>
          </ac:inkMkLst>
        </pc:inkChg>
        <pc:inkChg chg="add mod topLvl">
          <ac:chgData name="Daniel Schwarz" userId="5bb35bb8-905a-4742-88d9-33d9089732e7" providerId="ADAL" clId="{6522DB22-9B34-43BC-AD9C-03E4ABD0BD6B}" dt="2020-10-17T18:11:31.825" v="6042" actId="164"/>
          <ac:inkMkLst>
            <pc:docMk/>
            <pc:sldMk cId="3154159029" sldId="287"/>
            <ac:inkMk id="42" creationId="{BA0F580B-AFFB-4A87-BD40-EA9237882CFC}"/>
          </ac:inkMkLst>
        </pc:inkChg>
        <pc:inkChg chg="add mod topLvl">
          <ac:chgData name="Daniel Schwarz" userId="5bb35bb8-905a-4742-88d9-33d9089732e7" providerId="ADAL" clId="{6522DB22-9B34-43BC-AD9C-03E4ABD0BD6B}" dt="2020-10-17T18:11:31.825" v="6042" actId="164"/>
          <ac:inkMkLst>
            <pc:docMk/>
            <pc:sldMk cId="3154159029" sldId="287"/>
            <ac:inkMk id="43" creationId="{EAFA9219-7574-4BC4-8AA9-3C7619C41507}"/>
          </ac:inkMkLst>
        </pc:inkChg>
        <pc:inkChg chg="add mod topLvl">
          <ac:chgData name="Daniel Schwarz" userId="5bb35bb8-905a-4742-88d9-33d9089732e7" providerId="ADAL" clId="{6522DB22-9B34-43BC-AD9C-03E4ABD0BD6B}" dt="2020-10-17T18:11:31.825" v="6042" actId="164"/>
          <ac:inkMkLst>
            <pc:docMk/>
            <pc:sldMk cId="3154159029" sldId="287"/>
            <ac:inkMk id="44" creationId="{8B90CD81-4969-44AD-B791-C72012BE4007}"/>
          </ac:inkMkLst>
        </pc:inkChg>
        <pc:inkChg chg="add mod topLvl">
          <ac:chgData name="Daniel Schwarz" userId="5bb35bb8-905a-4742-88d9-33d9089732e7" providerId="ADAL" clId="{6522DB22-9B34-43BC-AD9C-03E4ABD0BD6B}" dt="2020-10-17T18:11:31.825" v="6042" actId="164"/>
          <ac:inkMkLst>
            <pc:docMk/>
            <pc:sldMk cId="3154159029" sldId="287"/>
            <ac:inkMk id="45" creationId="{E95CEB47-0B06-477B-B209-62E613A62B45}"/>
          </ac:inkMkLst>
        </pc:inkChg>
        <pc:inkChg chg="add mod topLvl">
          <ac:chgData name="Daniel Schwarz" userId="5bb35bb8-905a-4742-88d9-33d9089732e7" providerId="ADAL" clId="{6522DB22-9B34-43BC-AD9C-03E4ABD0BD6B}" dt="2020-10-17T18:11:31.825" v="6042" actId="164"/>
          <ac:inkMkLst>
            <pc:docMk/>
            <pc:sldMk cId="3154159029" sldId="287"/>
            <ac:inkMk id="47" creationId="{CED888E2-E4CB-4EBC-B223-54CEFF567BF5}"/>
          </ac:inkMkLst>
        </pc:inkChg>
        <pc:inkChg chg="add mod topLvl">
          <ac:chgData name="Daniel Schwarz" userId="5bb35bb8-905a-4742-88d9-33d9089732e7" providerId="ADAL" clId="{6522DB22-9B34-43BC-AD9C-03E4ABD0BD6B}" dt="2020-10-17T18:11:31.825" v="6042" actId="164"/>
          <ac:inkMkLst>
            <pc:docMk/>
            <pc:sldMk cId="3154159029" sldId="287"/>
            <ac:inkMk id="48" creationId="{3E3D1B4A-2760-47A3-AC20-BF478756B088}"/>
          </ac:inkMkLst>
        </pc:inkChg>
        <pc:inkChg chg="add mod topLvl">
          <ac:chgData name="Daniel Schwarz" userId="5bb35bb8-905a-4742-88d9-33d9089732e7" providerId="ADAL" clId="{6522DB22-9B34-43BC-AD9C-03E4ABD0BD6B}" dt="2020-10-17T18:11:31.825" v="6042" actId="164"/>
          <ac:inkMkLst>
            <pc:docMk/>
            <pc:sldMk cId="3154159029" sldId="287"/>
            <ac:inkMk id="49" creationId="{B71B7C35-FCD5-4629-B265-3ABD501BA495}"/>
          </ac:inkMkLst>
        </pc:inkChg>
        <pc:inkChg chg="add mod topLvl">
          <ac:chgData name="Daniel Schwarz" userId="5bb35bb8-905a-4742-88d9-33d9089732e7" providerId="ADAL" clId="{6522DB22-9B34-43BC-AD9C-03E4ABD0BD6B}" dt="2020-10-17T18:11:31.825" v="6042" actId="164"/>
          <ac:inkMkLst>
            <pc:docMk/>
            <pc:sldMk cId="3154159029" sldId="287"/>
            <ac:inkMk id="50" creationId="{F5E6C009-648F-464E-80E6-662BCB6A0D76}"/>
          </ac:inkMkLst>
        </pc:inkChg>
        <pc:inkChg chg="add mod topLvl">
          <ac:chgData name="Daniel Schwarz" userId="5bb35bb8-905a-4742-88d9-33d9089732e7" providerId="ADAL" clId="{6522DB22-9B34-43BC-AD9C-03E4ABD0BD6B}" dt="2020-10-17T18:11:31.825" v="6042" actId="164"/>
          <ac:inkMkLst>
            <pc:docMk/>
            <pc:sldMk cId="3154159029" sldId="287"/>
            <ac:inkMk id="51" creationId="{05F9BF59-3A82-4FFD-BE93-F85EF68539B1}"/>
          </ac:inkMkLst>
        </pc:inkChg>
        <pc:inkChg chg="add mod topLvl">
          <ac:chgData name="Daniel Schwarz" userId="5bb35bb8-905a-4742-88d9-33d9089732e7" providerId="ADAL" clId="{6522DB22-9B34-43BC-AD9C-03E4ABD0BD6B}" dt="2020-10-17T18:11:31.825" v="6042" actId="164"/>
          <ac:inkMkLst>
            <pc:docMk/>
            <pc:sldMk cId="3154159029" sldId="287"/>
            <ac:inkMk id="52" creationId="{359495CE-515C-4335-9B05-43A647365FC3}"/>
          </ac:inkMkLst>
        </pc:inkChg>
        <pc:inkChg chg="add mod topLvl">
          <ac:chgData name="Daniel Schwarz" userId="5bb35bb8-905a-4742-88d9-33d9089732e7" providerId="ADAL" clId="{6522DB22-9B34-43BC-AD9C-03E4ABD0BD6B}" dt="2020-10-17T18:11:31.825" v="6042" actId="164"/>
          <ac:inkMkLst>
            <pc:docMk/>
            <pc:sldMk cId="3154159029" sldId="287"/>
            <ac:inkMk id="53" creationId="{56CCC6F0-AC42-492B-9A15-632114451B10}"/>
          </ac:inkMkLst>
        </pc:inkChg>
        <pc:inkChg chg="add mod topLvl">
          <ac:chgData name="Daniel Schwarz" userId="5bb35bb8-905a-4742-88d9-33d9089732e7" providerId="ADAL" clId="{6522DB22-9B34-43BC-AD9C-03E4ABD0BD6B}" dt="2020-10-17T18:11:31.825" v="6042" actId="164"/>
          <ac:inkMkLst>
            <pc:docMk/>
            <pc:sldMk cId="3154159029" sldId="287"/>
            <ac:inkMk id="54" creationId="{685E3E79-7F2B-45AC-8132-5F18A7F1AB77}"/>
          </ac:inkMkLst>
        </pc:inkChg>
        <pc:inkChg chg="add mod topLvl">
          <ac:chgData name="Daniel Schwarz" userId="5bb35bb8-905a-4742-88d9-33d9089732e7" providerId="ADAL" clId="{6522DB22-9B34-43BC-AD9C-03E4ABD0BD6B}" dt="2020-10-17T18:11:31.825" v="6042" actId="164"/>
          <ac:inkMkLst>
            <pc:docMk/>
            <pc:sldMk cId="3154159029" sldId="287"/>
            <ac:inkMk id="55" creationId="{AF5DD524-EA61-49E9-B598-970872417EE4}"/>
          </ac:inkMkLst>
        </pc:inkChg>
        <pc:inkChg chg="add mod">
          <ac:chgData name="Daniel Schwarz" userId="5bb35bb8-905a-4742-88d9-33d9089732e7" providerId="ADAL" clId="{6522DB22-9B34-43BC-AD9C-03E4ABD0BD6B}" dt="2020-10-17T17:47:15.336" v="5347"/>
          <ac:inkMkLst>
            <pc:docMk/>
            <pc:sldMk cId="3154159029" sldId="287"/>
            <ac:inkMk id="57" creationId="{3A4190C1-C1BC-4600-A3E1-508D859E6132}"/>
          </ac:inkMkLst>
        </pc:inkChg>
        <pc:inkChg chg="add mod">
          <ac:chgData name="Daniel Schwarz" userId="5bb35bb8-905a-4742-88d9-33d9089732e7" providerId="ADAL" clId="{6522DB22-9B34-43BC-AD9C-03E4ABD0BD6B}" dt="2020-10-17T17:47:15.336" v="5347"/>
          <ac:inkMkLst>
            <pc:docMk/>
            <pc:sldMk cId="3154159029" sldId="287"/>
            <ac:inkMk id="58" creationId="{F52C9C82-D28E-4EDB-A04F-29F2BC6C664F}"/>
          </ac:inkMkLst>
        </pc:inkChg>
        <pc:inkChg chg="add del mod">
          <ac:chgData name="Daniel Schwarz" userId="5bb35bb8-905a-4742-88d9-33d9089732e7" providerId="ADAL" clId="{6522DB22-9B34-43BC-AD9C-03E4ABD0BD6B}" dt="2020-10-17T17:47:47.686" v="5401" actId="9405"/>
          <ac:inkMkLst>
            <pc:docMk/>
            <pc:sldMk cId="3154159029" sldId="287"/>
            <ac:inkMk id="60" creationId="{64B59D4D-8DCB-49EB-8B47-FB8D34FC81FC}"/>
          </ac:inkMkLst>
        </pc:inkChg>
        <pc:inkChg chg="add del mod">
          <ac:chgData name="Daniel Schwarz" userId="5bb35bb8-905a-4742-88d9-33d9089732e7" providerId="ADAL" clId="{6522DB22-9B34-43BC-AD9C-03E4ABD0BD6B}" dt="2020-10-17T17:47:47.476" v="5400" actId="9405"/>
          <ac:inkMkLst>
            <pc:docMk/>
            <pc:sldMk cId="3154159029" sldId="287"/>
            <ac:inkMk id="61" creationId="{E327F1A2-ED69-463C-BB79-49F27ECFFD12}"/>
          </ac:inkMkLst>
        </pc:inkChg>
        <pc:inkChg chg="add del mod">
          <ac:chgData name="Daniel Schwarz" userId="5bb35bb8-905a-4742-88d9-33d9089732e7" providerId="ADAL" clId="{6522DB22-9B34-43BC-AD9C-03E4ABD0BD6B}" dt="2020-10-17T17:47:47.228" v="5399" actId="9405"/>
          <ac:inkMkLst>
            <pc:docMk/>
            <pc:sldMk cId="3154159029" sldId="287"/>
            <ac:inkMk id="62" creationId="{FCF4A381-D3C8-4458-ADFE-DCD59F78FD30}"/>
          </ac:inkMkLst>
        </pc:inkChg>
        <pc:inkChg chg="add del mod">
          <ac:chgData name="Daniel Schwarz" userId="5bb35bb8-905a-4742-88d9-33d9089732e7" providerId="ADAL" clId="{6522DB22-9B34-43BC-AD9C-03E4ABD0BD6B}" dt="2020-10-17T17:47:26.698" v="5358" actId="9405"/>
          <ac:inkMkLst>
            <pc:docMk/>
            <pc:sldMk cId="3154159029" sldId="287"/>
            <ac:inkMk id="63" creationId="{861F8E97-811D-4552-8542-1B297D0995A2}"/>
          </ac:inkMkLst>
        </pc:inkChg>
        <pc:inkChg chg="add del mod">
          <ac:chgData name="Daniel Schwarz" userId="5bb35bb8-905a-4742-88d9-33d9089732e7" providerId="ADAL" clId="{6522DB22-9B34-43BC-AD9C-03E4ABD0BD6B}" dt="2020-10-17T17:47:26.437" v="5357" actId="9405"/>
          <ac:inkMkLst>
            <pc:docMk/>
            <pc:sldMk cId="3154159029" sldId="287"/>
            <ac:inkMk id="64" creationId="{166EF378-5368-4EEB-967A-970A60F00AC4}"/>
          </ac:inkMkLst>
        </pc:inkChg>
        <pc:inkChg chg="add del mod">
          <ac:chgData name="Daniel Schwarz" userId="5bb35bb8-905a-4742-88d9-33d9089732e7" providerId="ADAL" clId="{6522DB22-9B34-43BC-AD9C-03E4ABD0BD6B}" dt="2020-10-17T17:47:26.144" v="5356"/>
          <ac:inkMkLst>
            <pc:docMk/>
            <pc:sldMk cId="3154159029" sldId="287"/>
            <ac:inkMk id="65" creationId="{2CF24FEC-E85D-4FC3-80AF-3C3239FF5F71}"/>
          </ac:inkMkLst>
        </pc:inkChg>
        <pc:inkChg chg="add del mod">
          <ac:chgData name="Daniel Schwarz" userId="5bb35bb8-905a-4742-88d9-33d9089732e7" providerId="ADAL" clId="{6522DB22-9B34-43BC-AD9C-03E4ABD0BD6B}" dt="2020-10-17T17:47:47.019" v="5398" actId="9405"/>
          <ac:inkMkLst>
            <pc:docMk/>
            <pc:sldMk cId="3154159029" sldId="287"/>
            <ac:inkMk id="67" creationId="{A46633B9-4795-4183-962F-A2DE5E2ECE75}"/>
          </ac:inkMkLst>
        </pc:inkChg>
        <pc:inkChg chg="add del mod">
          <ac:chgData name="Daniel Schwarz" userId="5bb35bb8-905a-4742-88d9-33d9089732e7" providerId="ADAL" clId="{6522DB22-9B34-43BC-AD9C-03E4ABD0BD6B}" dt="2020-10-17T17:47:46.843" v="5397" actId="9405"/>
          <ac:inkMkLst>
            <pc:docMk/>
            <pc:sldMk cId="3154159029" sldId="287"/>
            <ac:inkMk id="68" creationId="{39D69E52-552D-4073-9A30-29054C5C3D4E}"/>
          </ac:inkMkLst>
        </pc:inkChg>
        <pc:inkChg chg="add del mod">
          <ac:chgData name="Daniel Schwarz" userId="5bb35bb8-905a-4742-88d9-33d9089732e7" providerId="ADAL" clId="{6522DB22-9B34-43BC-AD9C-03E4ABD0BD6B}" dt="2020-10-17T17:47:46.653" v="5396" actId="9405"/>
          <ac:inkMkLst>
            <pc:docMk/>
            <pc:sldMk cId="3154159029" sldId="287"/>
            <ac:inkMk id="69" creationId="{BE8D7943-92F7-437F-8CD8-DB7C901B9BC4}"/>
          </ac:inkMkLst>
        </pc:inkChg>
        <pc:inkChg chg="add del mod">
          <ac:chgData name="Daniel Schwarz" userId="5bb35bb8-905a-4742-88d9-33d9089732e7" providerId="ADAL" clId="{6522DB22-9B34-43BC-AD9C-03E4ABD0BD6B}" dt="2020-10-17T17:47:46.468" v="5395"/>
          <ac:inkMkLst>
            <pc:docMk/>
            <pc:sldMk cId="3154159029" sldId="287"/>
            <ac:inkMk id="70" creationId="{74B4EDF4-8F9E-43FC-9485-CBB6FDA04D59}"/>
          </ac:inkMkLst>
        </pc:inkChg>
        <pc:inkChg chg="add del mod">
          <ac:chgData name="Daniel Schwarz" userId="5bb35bb8-905a-4742-88d9-33d9089732e7" providerId="ADAL" clId="{6522DB22-9B34-43BC-AD9C-03E4ABD0BD6B}" dt="2020-10-17T17:47:46.285" v="5393" actId="9405"/>
          <ac:inkMkLst>
            <pc:docMk/>
            <pc:sldMk cId="3154159029" sldId="287"/>
            <ac:inkMk id="72" creationId="{F59BE295-9F01-42F9-8314-7D164028EFCD}"/>
          </ac:inkMkLst>
        </pc:inkChg>
        <pc:inkChg chg="add del mod">
          <ac:chgData name="Daniel Schwarz" userId="5bb35bb8-905a-4742-88d9-33d9089732e7" providerId="ADAL" clId="{6522DB22-9B34-43BC-AD9C-03E4ABD0BD6B}" dt="2020-10-17T17:47:46.109" v="5392" actId="9405"/>
          <ac:inkMkLst>
            <pc:docMk/>
            <pc:sldMk cId="3154159029" sldId="287"/>
            <ac:inkMk id="73" creationId="{D623C3F4-067D-4E4E-ACD6-EEC481CC42A5}"/>
          </ac:inkMkLst>
        </pc:inkChg>
        <pc:inkChg chg="add del mod">
          <ac:chgData name="Daniel Schwarz" userId="5bb35bb8-905a-4742-88d9-33d9089732e7" providerId="ADAL" clId="{6522DB22-9B34-43BC-AD9C-03E4ABD0BD6B}" dt="2020-10-17T17:47:45.790" v="5391" actId="9405"/>
          <ac:inkMkLst>
            <pc:docMk/>
            <pc:sldMk cId="3154159029" sldId="287"/>
            <ac:inkMk id="74" creationId="{F3DB5631-9EE9-4AD3-888C-1001C6F60FB3}"/>
          </ac:inkMkLst>
        </pc:inkChg>
        <pc:inkChg chg="add del mod">
          <ac:chgData name="Daniel Schwarz" userId="5bb35bb8-905a-4742-88d9-33d9089732e7" providerId="ADAL" clId="{6522DB22-9B34-43BC-AD9C-03E4ABD0BD6B}" dt="2020-10-17T17:47:38.232" v="5374"/>
          <ac:inkMkLst>
            <pc:docMk/>
            <pc:sldMk cId="3154159029" sldId="287"/>
            <ac:inkMk id="75" creationId="{E859C1B3-DEE4-410C-9825-AED62C0C9B4F}"/>
          </ac:inkMkLst>
        </pc:inkChg>
        <pc:inkChg chg="add del mod">
          <ac:chgData name="Daniel Schwarz" userId="5bb35bb8-905a-4742-88d9-33d9089732e7" providerId="ADAL" clId="{6522DB22-9B34-43BC-AD9C-03E4ABD0BD6B}" dt="2020-10-17T17:47:37.802" v="5372"/>
          <ac:inkMkLst>
            <pc:docMk/>
            <pc:sldMk cId="3154159029" sldId="287"/>
            <ac:inkMk id="77" creationId="{2EB85EB9-2C09-4B35-BA19-4FA038BB55CF}"/>
          </ac:inkMkLst>
        </pc:inkChg>
        <pc:inkChg chg="add del mod">
          <ac:chgData name="Daniel Schwarz" userId="5bb35bb8-905a-4742-88d9-33d9089732e7" providerId="ADAL" clId="{6522DB22-9B34-43BC-AD9C-03E4ABD0BD6B}" dt="2020-10-17T17:47:45.783" v="5390" actId="9405"/>
          <ac:inkMkLst>
            <pc:docMk/>
            <pc:sldMk cId="3154159029" sldId="287"/>
            <ac:inkMk id="79" creationId="{257FE31C-BADD-4B2B-9077-1AAED28F96D2}"/>
          </ac:inkMkLst>
        </pc:inkChg>
        <pc:inkChg chg="add del mod">
          <ac:chgData name="Daniel Schwarz" userId="5bb35bb8-905a-4742-88d9-33d9089732e7" providerId="ADAL" clId="{6522DB22-9B34-43BC-AD9C-03E4ABD0BD6B}" dt="2020-10-17T17:47:45.582" v="5389" actId="9405"/>
          <ac:inkMkLst>
            <pc:docMk/>
            <pc:sldMk cId="3154159029" sldId="287"/>
            <ac:inkMk id="80" creationId="{4A792158-14F0-41F5-B9F7-D9AD7CDA4977}"/>
          </ac:inkMkLst>
        </pc:inkChg>
        <pc:inkChg chg="add del mod">
          <ac:chgData name="Daniel Schwarz" userId="5bb35bb8-905a-4742-88d9-33d9089732e7" providerId="ADAL" clId="{6522DB22-9B34-43BC-AD9C-03E4ABD0BD6B}" dt="2020-10-17T17:47:45.377" v="5388" actId="9405"/>
          <ac:inkMkLst>
            <pc:docMk/>
            <pc:sldMk cId="3154159029" sldId="287"/>
            <ac:inkMk id="81" creationId="{DF71C6E7-B268-4C31-BA06-503181521542}"/>
          </ac:inkMkLst>
        </pc:inkChg>
        <pc:inkChg chg="add del mod">
          <ac:chgData name="Daniel Schwarz" userId="5bb35bb8-905a-4742-88d9-33d9089732e7" providerId="ADAL" clId="{6522DB22-9B34-43BC-AD9C-03E4ABD0BD6B}" dt="2020-10-17T17:47:45.175" v="5387" actId="9405"/>
          <ac:inkMkLst>
            <pc:docMk/>
            <pc:sldMk cId="3154159029" sldId="287"/>
            <ac:inkMk id="82" creationId="{2A762514-7884-43C5-9F5C-33DE3A07E859}"/>
          </ac:inkMkLst>
        </pc:inkChg>
        <pc:inkChg chg="add del mod">
          <ac:chgData name="Daniel Schwarz" userId="5bb35bb8-905a-4742-88d9-33d9089732e7" providerId="ADAL" clId="{6522DB22-9B34-43BC-AD9C-03E4ABD0BD6B}" dt="2020-10-17T17:47:45.014" v="5386" actId="9405"/>
          <ac:inkMkLst>
            <pc:docMk/>
            <pc:sldMk cId="3154159029" sldId="287"/>
            <ac:inkMk id="83" creationId="{3035DAAA-7E3C-4EF7-98E5-994C99E471C0}"/>
          </ac:inkMkLst>
        </pc:inkChg>
        <pc:inkChg chg="add del mod">
          <ac:chgData name="Daniel Schwarz" userId="5bb35bb8-905a-4742-88d9-33d9089732e7" providerId="ADAL" clId="{6522DB22-9B34-43BC-AD9C-03E4ABD0BD6B}" dt="2020-10-17T17:47:44.837" v="5385" actId="9405"/>
          <ac:inkMkLst>
            <pc:docMk/>
            <pc:sldMk cId="3154159029" sldId="287"/>
            <ac:inkMk id="84" creationId="{6E6F0D76-6788-4734-AB0D-4A1BF58B7A72}"/>
          </ac:inkMkLst>
        </pc:inkChg>
        <pc:inkChg chg="add del mod">
          <ac:chgData name="Daniel Schwarz" userId="5bb35bb8-905a-4742-88d9-33d9089732e7" providerId="ADAL" clId="{6522DB22-9B34-43BC-AD9C-03E4ABD0BD6B}" dt="2020-10-17T17:47:44.618" v="5384"/>
          <ac:inkMkLst>
            <pc:docMk/>
            <pc:sldMk cId="3154159029" sldId="287"/>
            <ac:inkMk id="85" creationId="{995626F2-A918-4F02-B5D9-7A6E59C2B161}"/>
          </ac:inkMkLst>
        </pc:inkChg>
        <pc:inkChg chg="add mod topLvl">
          <ac:chgData name="Daniel Schwarz" userId="5bb35bb8-905a-4742-88d9-33d9089732e7" providerId="ADAL" clId="{6522DB22-9B34-43BC-AD9C-03E4ABD0BD6B}" dt="2020-10-17T17:54:55.941" v="5604" actId="164"/>
          <ac:inkMkLst>
            <pc:docMk/>
            <pc:sldMk cId="3154159029" sldId="287"/>
            <ac:inkMk id="87" creationId="{91F7C6F7-9727-42E4-A421-FA210F7B0948}"/>
          </ac:inkMkLst>
        </pc:inkChg>
        <pc:inkChg chg="add del mod topLvl">
          <ac:chgData name="Daniel Schwarz" userId="5bb35bb8-905a-4742-88d9-33d9089732e7" providerId="ADAL" clId="{6522DB22-9B34-43BC-AD9C-03E4ABD0BD6B}" dt="2020-10-17T18:27:09.678" v="6519" actId="478"/>
          <ac:inkMkLst>
            <pc:docMk/>
            <pc:sldMk cId="3154159029" sldId="287"/>
            <ac:inkMk id="88" creationId="{6118EF09-26F3-44E8-ACDA-ECDC5C4F629B}"/>
          </ac:inkMkLst>
        </pc:inkChg>
        <pc:inkChg chg="add mod topLvl">
          <ac:chgData name="Daniel Schwarz" userId="5bb35bb8-905a-4742-88d9-33d9089732e7" providerId="ADAL" clId="{6522DB22-9B34-43BC-AD9C-03E4ABD0BD6B}" dt="2020-10-17T17:54:55.941" v="5604" actId="164"/>
          <ac:inkMkLst>
            <pc:docMk/>
            <pc:sldMk cId="3154159029" sldId="287"/>
            <ac:inkMk id="89" creationId="{446402BE-9AD5-44BF-96D8-7D51792EBF2F}"/>
          </ac:inkMkLst>
        </pc:inkChg>
        <pc:inkChg chg="add mod topLvl">
          <ac:chgData name="Daniel Schwarz" userId="5bb35bb8-905a-4742-88d9-33d9089732e7" providerId="ADAL" clId="{6522DB22-9B34-43BC-AD9C-03E4ABD0BD6B}" dt="2020-10-17T17:55:10.812" v="5608" actId="164"/>
          <ac:inkMkLst>
            <pc:docMk/>
            <pc:sldMk cId="3154159029" sldId="287"/>
            <ac:inkMk id="91" creationId="{C0D68F5C-0249-4F7B-A28F-B9DCB208CA4D}"/>
          </ac:inkMkLst>
        </pc:inkChg>
        <pc:inkChg chg="add mod topLvl">
          <ac:chgData name="Daniel Schwarz" userId="5bb35bb8-905a-4742-88d9-33d9089732e7" providerId="ADAL" clId="{6522DB22-9B34-43BC-AD9C-03E4ABD0BD6B}" dt="2020-10-17T17:55:10.812" v="5608" actId="164"/>
          <ac:inkMkLst>
            <pc:docMk/>
            <pc:sldMk cId="3154159029" sldId="287"/>
            <ac:inkMk id="92" creationId="{154AD3AC-EA91-4298-A346-7E7FB06CBE1C}"/>
          </ac:inkMkLst>
        </pc:inkChg>
        <pc:inkChg chg="add mod topLvl">
          <ac:chgData name="Daniel Schwarz" userId="5bb35bb8-905a-4742-88d9-33d9089732e7" providerId="ADAL" clId="{6522DB22-9B34-43BC-AD9C-03E4ABD0BD6B}" dt="2020-10-17T17:55:10.812" v="5608" actId="164"/>
          <ac:inkMkLst>
            <pc:docMk/>
            <pc:sldMk cId="3154159029" sldId="287"/>
            <ac:inkMk id="93" creationId="{541FFA5D-2262-4F8A-9DA7-1BF236593DF3}"/>
          </ac:inkMkLst>
        </pc:inkChg>
        <pc:inkChg chg="add mod topLvl">
          <ac:chgData name="Daniel Schwarz" userId="5bb35bb8-905a-4742-88d9-33d9089732e7" providerId="ADAL" clId="{6522DB22-9B34-43BC-AD9C-03E4ABD0BD6B}" dt="2020-10-17T17:55:10.812" v="5608" actId="164"/>
          <ac:inkMkLst>
            <pc:docMk/>
            <pc:sldMk cId="3154159029" sldId="287"/>
            <ac:inkMk id="95" creationId="{5E02C190-B71A-45E3-8E7C-5F1D87944A17}"/>
          </ac:inkMkLst>
        </pc:inkChg>
        <pc:inkChg chg="add mod topLvl">
          <ac:chgData name="Daniel Schwarz" userId="5bb35bb8-905a-4742-88d9-33d9089732e7" providerId="ADAL" clId="{6522DB22-9B34-43BC-AD9C-03E4ABD0BD6B}" dt="2020-10-17T17:55:10.812" v="5608" actId="164"/>
          <ac:inkMkLst>
            <pc:docMk/>
            <pc:sldMk cId="3154159029" sldId="287"/>
            <ac:inkMk id="96" creationId="{1E5E0346-4337-4671-97A9-30F02AED7CE1}"/>
          </ac:inkMkLst>
        </pc:inkChg>
        <pc:inkChg chg="add mod topLvl">
          <ac:chgData name="Daniel Schwarz" userId="5bb35bb8-905a-4742-88d9-33d9089732e7" providerId="ADAL" clId="{6522DB22-9B34-43BC-AD9C-03E4ABD0BD6B}" dt="2020-10-17T17:55:10.812" v="5608" actId="164"/>
          <ac:inkMkLst>
            <pc:docMk/>
            <pc:sldMk cId="3154159029" sldId="287"/>
            <ac:inkMk id="97" creationId="{E0A5C175-00B7-48EE-AC27-9982C00DB609}"/>
          </ac:inkMkLst>
        </pc:inkChg>
        <pc:inkChg chg="add mod topLvl">
          <ac:chgData name="Daniel Schwarz" userId="5bb35bb8-905a-4742-88d9-33d9089732e7" providerId="ADAL" clId="{6522DB22-9B34-43BC-AD9C-03E4ABD0BD6B}" dt="2020-10-17T17:55:10.812" v="5608" actId="164"/>
          <ac:inkMkLst>
            <pc:docMk/>
            <pc:sldMk cId="3154159029" sldId="287"/>
            <ac:inkMk id="98" creationId="{0B578B73-7F00-4573-8ED2-764204FC58A6}"/>
          </ac:inkMkLst>
        </pc:inkChg>
        <pc:inkChg chg="add mod">
          <ac:chgData name="Daniel Schwarz" userId="5bb35bb8-905a-4742-88d9-33d9089732e7" providerId="ADAL" clId="{6522DB22-9B34-43BC-AD9C-03E4ABD0BD6B}" dt="2020-10-17T17:49:52.463" v="5445"/>
          <ac:inkMkLst>
            <pc:docMk/>
            <pc:sldMk cId="3154159029" sldId="287"/>
            <ac:inkMk id="101" creationId="{821095D6-3FF1-4333-B45F-D5F27A828E15}"/>
          </ac:inkMkLst>
        </pc:inkChg>
        <pc:inkChg chg="add mod">
          <ac:chgData name="Daniel Schwarz" userId="5bb35bb8-905a-4742-88d9-33d9089732e7" providerId="ADAL" clId="{6522DB22-9B34-43BC-AD9C-03E4ABD0BD6B}" dt="2020-10-17T17:49:52.463" v="5445"/>
          <ac:inkMkLst>
            <pc:docMk/>
            <pc:sldMk cId="3154159029" sldId="287"/>
            <ac:inkMk id="102" creationId="{EA3F67AB-ACA5-4676-9C5F-B07B0E0313D9}"/>
          </ac:inkMkLst>
        </pc:inkChg>
        <pc:inkChg chg="add mod topLvl">
          <ac:chgData name="Daniel Schwarz" userId="5bb35bb8-905a-4742-88d9-33d9089732e7" providerId="ADAL" clId="{6522DB22-9B34-43BC-AD9C-03E4ABD0BD6B}" dt="2020-10-17T17:56:32.691" v="5631" actId="164"/>
          <ac:inkMkLst>
            <pc:docMk/>
            <pc:sldMk cId="3154159029" sldId="287"/>
            <ac:inkMk id="106" creationId="{442E326D-BD11-4423-BFB9-BAC8B9162F52}"/>
          </ac:inkMkLst>
        </pc:inkChg>
        <pc:inkChg chg="add del mod topLvl">
          <ac:chgData name="Daniel Schwarz" userId="5bb35bb8-905a-4742-88d9-33d9089732e7" providerId="ADAL" clId="{6522DB22-9B34-43BC-AD9C-03E4ABD0BD6B}" dt="2020-10-17T17:50:57.454" v="5472" actId="478"/>
          <ac:inkMkLst>
            <pc:docMk/>
            <pc:sldMk cId="3154159029" sldId="287"/>
            <ac:inkMk id="107" creationId="{CF1A5497-DB5D-4681-9B20-50C0C1E00FA4}"/>
          </ac:inkMkLst>
        </pc:inkChg>
        <pc:inkChg chg="add del mod">
          <ac:chgData name="Daniel Schwarz" userId="5bb35bb8-905a-4742-88d9-33d9089732e7" providerId="ADAL" clId="{6522DB22-9B34-43BC-AD9C-03E4ABD0BD6B}" dt="2020-10-17T17:51:04.765" v="5478" actId="9405"/>
          <ac:inkMkLst>
            <pc:docMk/>
            <pc:sldMk cId="3154159029" sldId="287"/>
            <ac:inkMk id="111" creationId="{D1EB836A-BF8B-4D34-85A6-B0BC2F410B71}"/>
          </ac:inkMkLst>
        </pc:inkChg>
        <pc:inkChg chg="add del mod">
          <ac:chgData name="Daniel Schwarz" userId="5bb35bb8-905a-4742-88d9-33d9089732e7" providerId="ADAL" clId="{6522DB22-9B34-43BC-AD9C-03E4ABD0BD6B}" dt="2020-10-17T17:51:04.344" v="5477"/>
          <ac:inkMkLst>
            <pc:docMk/>
            <pc:sldMk cId="3154159029" sldId="287"/>
            <ac:inkMk id="112" creationId="{84983F4E-C87C-46C3-B32F-D22804CDFAE9}"/>
          </ac:inkMkLst>
        </pc:inkChg>
        <pc:inkChg chg="add mod">
          <ac:chgData name="Daniel Schwarz" userId="5bb35bb8-905a-4742-88d9-33d9089732e7" providerId="ADAL" clId="{6522DB22-9B34-43BC-AD9C-03E4ABD0BD6B}" dt="2020-10-17T17:56:32.691" v="5631" actId="164"/>
          <ac:inkMkLst>
            <pc:docMk/>
            <pc:sldMk cId="3154159029" sldId="287"/>
            <ac:inkMk id="114" creationId="{65A66D7D-60C3-4A6A-A314-9D2B3836580E}"/>
          </ac:inkMkLst>
        </pc:inkChg>
        <pc:inkChg chg="add mod topLvl">
          <ac:chgData name="Daniel Schwarz" userId="5bb35bb8-905a-4742-88d9-33d9089732e7" providerId="ADAL" clId="{6522DB22-9B34-43BC-AD9C-03E4ABD0BD6B}" dt="2020-10-17T17:56:05.625" v="5625" actId="164"/>
          <ac:inkMkLst>
            <pc:docMk/>
            <pc:sldMk cId="3154159029" sldId="287"/>
            <ac:inkMk id="115" creationId="{3FD433E3-AE20-4413-8315-D3B5AE327F38}"/>
          </ac:inkMkLst>
        </pc:inkChg>
        <pc:inkChg chg="add mod">
          <ac:chgData name="Daniel Schwarz" userId="5bb35bb8-905a-4742-88d9-33d9089732e7" providerId="ADAL" clId="{6522DB22-9B34-43BC-AD9C-03E4ABD0BD6B}" dt="2020-10-17T17:56:05.625" v="5625" actId="164"/>
          <ac:inkMkLst>
            <pc:docMk/>
            <pc:sldMk cId="3154159029" sldId="287"/>
            <ac:inkMk id="117" creationId="{C5D38D20-744C-4BAD-8F74-427CE52E62E0}"/>
          </ac:inkMkLst>
        </pc:inkChg>
        <pc:inkChg chg="add del">
          <ac:chgData name="Daniel Schwarz" userId="5bb35bb8-905a-4742-88d9-33d9089732e7" providerId="ADAL" clId="{6522DB22-9B34-43BC-AD9C-03E4ABD0BD6B}" dt="2020-10-17T17:55:30.085" v="5612" actId="9405"/>
          <ac:inkMkLst>
            <pc:docMk/>
            <pc:sldMk cId="3154159029" sldId="287"/>
            <ac:inkMk id="123" creationId="{F1540987-DFB4-4C69-B14A-F9C0A6BF1C36}"/>
          </ac:inkMkLst>
        </pc:inkChg>
        <pc:inkChg chg="add mod">
          <ac:chgData name="Daniel Schwarz" userId="5bb35bb8-905a-4742-88d9-33d9089732e7" providerId="ADAL" clId="{6522DB22-9B34-43BC-AD9C-03E4ABD0BD6B}" dt="2020-10-17T17:55:40.309" v="5621"/>
          <ac:inkMkLst>
            <pc:docMk/>
            <pc:sldMk cId="3154159029" sldId="287"/>
            <ac:inkMk id="124" creationId="{79132BFE-D095-43BE-980F-E2D20AA50CF4}"/>
          </ac:inkMkLst>
        </pc:inkChg>
        <pc:inkChg chg="add mod">
          <ac:chgData name="Daniel Schwarz" userId="5bb35bb8-905a-4742-88d9-33d9089732e7" providerId="ADAL" clId="{6522DB22-9B34-43BC-AD9C-03E4ABD0BD6B}" dt="2020-10-17T17:55:40.309" v="5621"/>
          <ac:inkMkLst>
            <pc:docMk/>
            <pc:sldMk cId="3154159029" sldId="287"/>
            <ac:inkMk id="125" creationId="{CCD53C15-745F-4F68-9EC2-92D5EA29687E}"/>
          </ac:inkMkLst>
        </pc:inkChg>
        <pc:inkChg chg="add mod">
          <ac:chgData name="Daniel Schwarz" userId="5bb35bb8-905a-4742-88d9-33d9089732e7" providerId="ADAL" clId="{6522DB22-9B34-43BC-AD9C-03E4ABD0BD6B}" dt="2020-10-17T17:55:40.309" v="5621"/>
          <ac:inkMkLst>
            <pc:docMk/>
            <pc:sldMk cId="3154159029" sldId="287"/>
            <ac:inkMk id="127" creationId="{C73BD77D-0072-4F85-A5C2-9F29D7DB5B49}"/>
          </ac:inkMkLst>
        </pc:inkChg>
        <pc:inkChg chg="add mod">
          <ac:chgData name="Daniel Schwarz" userId="5bb35bb8-905a-4742-88d9-33d9089732e7" providerId="ADAL" clId="{6522DB22-9B34-43BC-AD9C-03E4ABD0BD6B}" dt="2020-10-17T17:55:40.309" v="5621"/>
          <ac:inkMkLst>
            <pc:docMk/>
            <pc:sldMk cId="3154159029" sldId="287"/>
            <ac:inkMk id="128" creationId="{2B34FA09-428E-43FE-8905-DC0A0C2518C1}"/>
          </ac:inkMkLst>
        </pc:inkChg>
        <pc:inkChg chg="add mod">
          <ac:chgData name="Daniel Schwarz" userId="5bb35bb8-905a-4742-88d9-33d9089732e7" providerId="ADAL" clId="{6522DB22-9B34-43BC-AD9C-03E4ABD0BD6B}" dt="2020-10-17T17:55:40.309" v="5621"/>
          <ac:inkMkLst>
            <pc:docMk/>
            <pc:sldMk cId="3154159029" sldId="287"/>
            <ac:inkMk id="129" creationId="{F7F0CA9E-75DC-4BBC-8D2E-BBB0AA76B0BB}"/>
          </ac:inkMkLst>
        </pc:inkChg>
        <pc:inkChg chg="add mod">
          <ac:chgData name="Daniel Schwarz" userId="5bb35bb8-905a-4742-88d9-33d9089732e7" providerId="ADAL" clId="{6522DB22-9B34-43BC-AD9C-03E4ABD0BD6B}" dt="2020-10-17T17:55:40.309" v="5621"/>
          <ac:inkMkLst>
            <pc:docMk/>
            <pc:sldMk cId="3154159029" sldId="287"/>
            <ac:inkMk id="130" creationId="{C0AE198D-F15C-4181-B1FD-B0366DB99082}"/>
          </ac:inkMkLst>
        </pc:inkChg>
        <pc:inkChg chg="add mod">
          <ac:chgData name="Daniel Schwarz" userId="5bb35bb8-905a-4742-88d9-33d9089732e7" providerId="ADAL" clId="{6522DB22-9B34-43BC-AD9C-03E4ABD0BD6B}" dt="2020-10-17T17:55:40.309" v="5621"/>
          <ac:inkMkLst>
            <pc:docMk/>
            <pc:sldMk cId="3154159029" sldId="287"/>
            <ac:inkMk id="131" creationId="{7E7B4D0E-53CE-47DC-A954-9E41C17DCE3B}"/>
          </ac:inkMkLst>
        </pc:inkChg>
        <pc:inkChg chg="add mod">
          <ac:chgData name="Daniel Schwarz" userId="5bb35bb8-905a-4742-88d9-33d9089732e7" providerId="ADAL" clId="{6522DB22-9B34-43BC-AD9C-03E4ABD0BD6B}" dt="2020-10-17T18:04:24.015" v="5975"/>
          <ac:inkMkLst>
            <pc:docMk/>
            <pc:sldMk cId="3154159029" sldId="287"/>
            <ac:inkMk id="136" creationId="{D7CA1330-6732-4344-8A48-98E8A323DEBB}"/>
          </ac:inkMkLst>
        </pc:inkChg>
        <pc:inkChg chg="add mod">
          <ac:chgData name="Daniel Schwarz" userId="5bb35bb8-905a-4742-88d9-33d9089732e7" providerId="ADAL" clId="{6522DB22-9B34-43BC-AD9C-03E4ABD0BD6B}" dt="2020-10-17T18:04:24.015" v="5975"/>
          <ac:inkMkLst>
            <pc:docMk/>
            <pc:sldMk cId="3154159029" sldId="287"/>
            <ac:inkMk id="137" creationId="{4CE9B36B-4E9B-455E-8BE2-5B938DCAD2B6}"/>
          </ac:inkMkLst>
        </pc:inkChg>
        <pc:inkChg chg="add mod">
          <ac:chgData name="Daniel Schwarz" userId="5bb35bb8-905a-4742-88d9-33d9089732e7" providerId="ADAL" clId="{6522DB22-9B34-43BC-AD9C-03E4ABD0BD6B}" dt="2020-10-17T18:04:24.015" v="5975"/>
          <ac:inkMkLst>
            <pc:docMk/>
            <pc:sldMk cId="3154159029" sldId="287"/>
            <ac:inkMk id="138" creationId="{6436E31C-2F1A-4052-ADE6-19CDD5F971B2}"/>
          </ac:inkMkLst>
        </pc:inkChg>
        <pc:inkChg chg="add mod">
          <ac:chgData name="Daniel Schwarz" userId="5bb35bb8-905a-4742-88d9-33d9089732e7" providerId="ADAL" clId="{6522DB22-9B34-43BC-AD9C-03E4ABD0BD6B}" dt="2020-10-17T18:04:24.015" v="5975"/>
          <ac:inkMkLst>
            <pc:docMk/>
            <pc:sldMk cId="3154159029" sldId="287"/>
            <ac:inkMk id="139" creationId="{4B95ED64-214B-4AC6-B2F3-23F166821EA5}"/>
          </ac:inkMkLst>
        </pc:inkChg>
        <pc:inkChg chg="add del mod">
          <ac:chgData name="Daniel Schwarz" userId="5bb35bb8-905a-4742-88d9-33d9089732e7" providerId="ADAL" clId="{6522DB22-9B34-43BC-AD9C-03E4ABD0BD6B}" dt="2020-10-17T18:04:08.404" v="5953" actId="9405"/>
          <ac:inkMkLst>
            <pc:docMk/>
            <pc:sldMk cId="3154159029" sldId="287"/>
            <ac:inkMk id="141" creationId="{2E483845-60C4-4106-A5C5-DCE553E891DA}"/>
          </ac:inkMkLst>
        </pc:inkChg>
        <pc:inkChg chg="add del mod">
          <ac:chgData name="Daniel Schwarz" userId="5bb35bb8-905a-4742-88d9-33d9089732e7" providerId="ADAL" clId="{6522DB22-9B34-43BC-AD9C-03E4ABD0BD6B}" dt="2020-10-17T18:04:07.915" v="5952" actId="9405"/>
          <ac:inkMkLst>
            <pc:docMk/>
            <pc:sldMk cId="3154159029" sldId="287"/>
            <ac:inkMk id="142" creationId="{B0AB41FB-7ABD-42D6-B5F0-80EC7351CC45}"/>
          </ac:inkMkLst>
        </pc:inkChg>
        <pc:inkChg chg="add del mod">
          <ac:chgData name="Daniel Schwarz" userId="5bb35bb8-905a-4742-88d9-33d9089732e7" providerId="ADAL" clId="{6522DB22-9B34-43BC-AD9C-03E4ABD0BD6B}" dt="2020-10-17T18:04:07.775" v="5951" actId="9405"/>
          <ac:inkMkLst>
            <pc:docMk/>
            <pc:sldMk cId="3154159029" sldId="287"/>
            <ac:inkMk id="143" creationId="{50749A08-6AF1-471F-99FF-7BA22224B409}"/>
          </ac:inkMkLst>
        </pc:inkChg>
        <pc:inkChg chg="add del mod">
          <ac:chgData name="Daniel Schwarz" userId="5bb35bb8-905a-4742-88d9-33d9089732e7" providerId="ADAL" clId="{6522DB22-9B34-43BC-AD9C-03E4ABD0BD6B}" dt="2020-10-17T18:04:07.582" v="5950" actId="9405"/>
          <ac:inkMkLst>
            <pc:docMk/>
            <pc:sldMk cId="3154159029" sldId="287"/>
            <ac:inkMk id="144" creationId="{4F2AE614-EEDB-465A-8FB9-28AC03006C64}"/>
          </ac:inkMkLst>
        </pc:inkChg>
        <pc:inkChg chg="add del mod">
          <ac:chgData name="Daniel Schwarz" userId="5bb35bb8-905a-4742-88d9-33d9089732e7" providerId="ADAL" clId="{6522DB22-9B34-43BC-AD9C-03E4ABD0BD6B}" dt="2020-10-17T18:04:07.230" v="5949"/>
          <ac:inkMkLst>
            <pc:docMk/>
            <pc:sldMk cId="3154159029" sldId="287"/>
            <ac:inkMk id="145" creationId="{662FB747-B34B-4BF5-A500-1EA2303894FD}"/>
          </ac:inkMkLst>
        </pc:inkChg>
        <pc:inkChg chg="add del mod">
          <ac:chgData name="Daniel Schwarz" userId="5bb35bb8-905a-4742-88d9-33d9089732e7" providerId="ADAL" clId="{6522DB22-9B34-43BC-AD9C-03E4ABD0BD6B}" dt="2020-10-17T18:03:55.784" v="5931" actId="9405"/>
          <ac:inkMkLst>
            <pc:docMk/>
            <pc:sldMk cId="3154159029" sldId="287"/>
            <ac:inkMk id="147" creationId="{935F0FF6-6F6A-4AB1-B6E3-9240D0EA127C}"/>
          </ac:inkMkLst>
        </pc:inkChg>
        <pc:inkChg chg="add del mod">
          <ac:chgData name="Daniel Schwarz" userId="5bb35bb8-905a-4742-88d9-33d9089732e7" providerId="ADAL" clId="{6522DB22-9B34-43BC-AD9C-03E4ABD0BD6B}" dt="2020-10-17T18:03:55.374" v="5930" actId="9405"/>
          <ac:inkMkLst>
            <pc:docMk/>
            <pc:sldMk cId="3154159029" sldId="287"/>
            <ac:inkMk id="148" creationId="{72CB078A-D735-4E19-9446-83F49C8C98C0}"/>
          </ac:inkMkLst>
        </pc:inkChg>
        <pc:inkChg chg="add del mod">
          <ac:chgData name="Daniel Schwarz" userId="5bb35bb8-905a-4742-88d9-33d9089732e7" providerId="ADAL" clId="{6522DB22-9B34-43BC-AD9C-03E4ABD0BD6B}" dt="2020-10-17T18:03:55.200" v="5929" actId="9405"/>
          <ac:inkMkLst>
            <pc:docMk/>
            <pc:sldMk cId="3154159029" sldId="287"/>
            <ac:inkMk id="149" creationId="{D9E885F0-DC32-4045-8998-2B8F854D6BC7}"/>
          </ac:inkMkLst>
        </pc:inkChg>
        <pc:inkChg chg="add del mod">
          <ac:chgData name="Daniel Schwarz" userId="5bb35bb8-905a-4742-88d9-33d9089732e7" providerId="ADAL" clId="{6522DB22-9B34-43BC-AD9C-03E4ABD0BD6B}" dt="2020-10-17T18:03:55.004" v="5928" actId="9405"/>
          <ac:inkMkLst>
            <pc:docMk/>
            <pc:sldMk cId="3154159029" sldId="287"/>
            <ac:inkMk id="150" creationId="{1D874985-D3F1-4A5D-82E5-1E8D4F3284ED}"/>
          </ac:inkMkLst>
        </pc:inkChg>
        <pc:inkChg chg="add del mod">
          <ac:chgData name="Daniel Schwarz" userId="5bb35bb8-905a-4742-88d9-33d9089732e7" providerId="ADAL" clId="{6522DB22-9B34-43BC-AD9C-03E4ABD0BD6B}" dt="2020-10-17T18:03:54.848" v="5927" actId="9405"/>
          <ac:inkMkLst>
            <pc:docMk/>
            <pc:sldMk cId="3154159029" sldId="287"/>
            <ac:inkMk id="151" creationId="{D83D60A3-6746-48BF-AD6A-B0203A2F5667}"/>
          </ac:inkMkLst>
        </pc:inkChg>
        <pc:inkChg chg="add del mod">
          <ac:chgData name="Daniel Schwarz" userId="5bb35bb8-905a-4742-88d9-33d9089732e7" providerId="ADAL" clId="{6522DB22-9B34-43BC-AD9C-03E4ABD0BD6B}" dt="2020-10-17T18:03:54.684" v="5926" actId="9405"/>
          <ac:inkMkLst>
            <pc:docMk/>
            <pc:sldMk cId="3154159029" sldId="287"/>
            <ac:inkMk id="152" creationId="{61EC718F-0729-4572-96D6-8054510DFF64}"/>
          </ac:inkMkLst>
        </pc:inkChg>
        <pc:inkChg chg="add del mod">
          <ac:chgData name="Daniel Schwarz" userId="5bb35bb8-905a-4742-88d9-33d9089732e7" providerId="ADAL" clId="{6522DB22-9B34-43BC-AD9C-03E4ABD0BD6B}" dt="2020-10-17T18:03:54.422" v="5925" actId="9405"/>
          <ac:inkMkLst>
            <pc:docMk/>
            <pc:sldMk cId="3154159029" sldId="287"/>
            <ac:inkMk id="153" creationId="{B879C0CD-1608-47AB-A8DB-0F10D73B9A06}"/>
          </ac:inkMkLst>
        </pc:inkChg>
        <pc:inkChg chg="add del mod">
          <ac:chgData name="Daniel Schwarz" userId="5bb35bb8-905a-4742-88d9-33d9089732e7" providerId="ADAL" clId="{6522DB22-9B34-43BC-AD9C-03E4ABD0BD6B}" dt="2020-10-17T18:03:54.287" v="5924" actId="9405"/>
          <ac:inkMkLst>
            <pc:docMk/>
            <pc:sldMk cId="3154159029" sldId="287"/>
            <ac:inkMk id="154" creationId="{EF96435D-89A9-40A9-B768-A3523865C529}"/>
          </ac:inkMkLst>
        </pc:inkChg>
        <pc:inkChg chg="add del mod">
          <ac:chgData name="Daniel Schwarz" userId="5bb35bb8-905a-4742-88d9-33d9089732e7" providerId="ADAL" clId="{6522DB22-9B34-43BC-AD9C-03E4ABD0BD6B}" dt="2020-10-17T18:03:54.062" v="5923" actId="9405"/>
          <ac:inkMkLst>
            <pc:docMk/>
            <pc:sldMk cId="3154159029" sldId="287"/>
            <ac:inkMk id="155" creationId="{46049256-4AFA-41F4-AA27-6095DB5759DD}"/>
          </ac:inkMkLst>
        </pc:inkChg>
        <pc:inkChg chg="add del mod">
          <ac:chgData name="Daniel Schwarz" userId="5bb35bb8-905a-4742-88d9-33d9089732e7" providerId="ADAL" clId="{6522DB22-9B34-43BC-AD9C-03E4ABD0BD6B}" dt="2020-10-17T18:03:53.858" v="5922" actId="9405"/>
          <ac:inkMkLst>
            <pc:docMk/>
            <pc:sldMk cId="3154159029" sldId="287"/>
            <ac:inkMk id="156" creationId="{97EEAEE7-3303-4FDE-891C-8E3A356F1DAF}"/>
          </ac:inkMkLst>
        </pc:inkChg>
        <pc:inkChg chg="add del mod">
          <ac:chgData name="Daniel Schwarz" userId="5bb35bb8-905a-4742-88d9-33d9089732e7" providerId="ADAL" clId="{6522DB22-9B34-43BC-AD9C-03E4ABD0BD6B}" dt="2020-10-17T18:03:53.454" v="5921"/>
          <ac:inkMkLst>
            <pc:docMk/>
            <pc:sldMk cId="3154159029" sldId="287"/>
            <ac:inkMk id="157" creationId="{A174D131-1F68-4E0E-902B-23630CB13F09}"/>
          </ac:inkMkLst>
        </pc:inkChg>
        <pc:inkChg chg="add del mod">
          <ac:chgData name="Daniel Schwarz" userId="5bb35bb8-905a-4742-88d9-33d9089732e7" providerId="ADAL" clId="{6522DB22-9B34-43BC-AD9C-03E4ABD0BD6B}" dt="2020-10-17T18:04:07.060" v="5947" actId="9405"/>
          <ac:inkMkLst>
            <pc:docMk/>
            <pc:sldMk cId="3154159029" sldId="287"/>
            <ac:inkMk id="159" creationId="{C67E6C97-2946-47A3-B139-41662BB8A6FF}"/>
          </ac:inkMkLst>
        </pc:inkChg>
        <pc:inkChg chg="add del mod">
          <ac:chgData name="Daniel Schwarz" userId="5bb35bb8-905a-4742-88d9-33d9089732e7" providerId="ADAL" clId="{6522DB22-9B34-43BC-AD9C-03E4ABD0BD6B}" dt="2020-10-17T18:04:06.901" v="5946" actId="9405"/>
          <ac:inkMkLst>
            <pc:docMk/>
            <pc:sldMk cId="3154159029" sldId="287"/>
            <ac:inkMk id="160" creationId="{16B853EB-1ED4-4120-854E-974513016BCC}"/>
          </ac:inkMkLst>
        </pc:inkChg>
        <pc:inkChg chg="add del mod">
          <ac:chgData name="Daniel Schwarz" userId="5bb35bb8-905a-4742-88d9-33d9089732e7" providerId="ADAL" clId="{6522DB22-9B34-43BC-AD9C-03E4ABD0BD6B}" dt="2020-10-17T18:04:06.691" v="5945" actId="9405"/>
          <ac:inkMkLst>
            <pc:docMk/>
            <pc:sldMk cId="3154159029" sldId="287"/>
            <ac:inkMk id="161" creationId="{98F91C40-2214-4E42-AC08-7BE8B61365BB}"/>
          </ac:inkMkLst>
        </pc:inkChg>
        <pc:inkChg chg="add del mod">
          <ac:chgData name="Daniel Schwarz" userId="5bb35bb8-905a-4742-88d9-33d9089732e7" providerId="ADAL" clId="{6522DB22-9B34-43BC-AD9C-03E4ABD0BD6B}" dt="2020-10-17T18:04:06.499" v="5944" actId="9405"/>
          <ac:inkMkLst>
            <pc:docMk/>
            <pc:sldMk cId="3154159029" sldId="287"/>
            <ac:inkMk id="162" creationId="{B252A49B-F319-4C6D-9658-E91D0A4405EA}"/>
          </ac:inkMkLst>
        </pc:inkChg>
        <pc:inkChg chg="add del mod">
          <ac:chgData name="Daniel Schwarz" userId="5bb35bb8-905a-4742-88d9-33d9089732e7" providerId="ADAL" clId="{6522DB22-9B34-43BC-AD9C-03E4ABD0BD6B}" dt="2020-10-17T18:04:06.335" v="5943" actId="9405"/>
          <ac:inkMkLst>
            <pc:docMk/>
            <pc:sldMk cId="3154159029" sldId="287"/>
            <ac:inkMk id="163" creationId="{F2235CCF-AA91-4292-86D0-E14D947A07FB}"/>
          </ac:inkMkLst>
        </pc:inkChg>
        <pc:inkChg chg="add del mod">
          <ac:chgData name="Daniel Schwarz" userId="5bb35bb8-905a-4742-88d9-33d9089732e7" providerId="ADAL" clId="{6522DB22-9B34-43BC-AD9C-03E4ABD0BD6B}" dt="2020-10-17T18:04:06.092" v="5942" actId="9405"/>
          <ac:inkMkLst>
            <pc:docMk/>
            <pc:sldMk cId="3154159029" sldId="287"/>
            <ac:inkMk id="164" creationId="{7AF2783E-F47A-4504-A631-357CB72F5EFD}"/>
          </ac:inkMkLst>
        </pc:inkChg>
        <pc:inkChg chg="add del mod">
          <ac:chgData name="Daniel Schwarz" userId="5bb35bb8-905a-4742-88d9-33d9089732e7" providerId="ADAL" clId="{6522DB22-9B34-43BC-AD9C-03E4ABD0BD6B}" dt="2020-10-17T18:04:05.689" v="5941"/>
          <ac:inkMkLst>
            <pc:docMk/>
            <pc:sldMk cId="3154159029" sldId="287"/>
            <ac:inkMk id="165" creationId="{8C856248-B0A8-4E93-816C-3DF48647C76A}"/>
          </ac:inkMkLst>
        </pc:inkChg>
        <pc:inkChg chg="add mod">
          <ac:chgData name="Daniel Schwarz" userId="5bb35bb8-905a-4742-88d9-33d9089732e7" providerId="ADAL" clId="{6522DB22-9B34-43BC-AD9C-03E4ABD0BD6B}" dt="2020-10-17T18:04:24.015" v="5975"/>
          <ac:inkMkLst>
            <pc:docMk/>
            <pc:sldMk cId="3154159029" sldId="287"/>
            <ac:inkMk id="167" creationId="{A03DA458-1D79-4E6E-993F-A311BAD4D7D7}"/>
          </ac:inkMkLst>
        </pc:inkChg>
        <pc:inkChg chg="add mod">
          <ac:chgData name="Daniel Schwarz" userId="5bb35bb8-905a-4742-88d9-33d9089732e7" providerId="ADAL" clId="{6522DB22-9B34-43BC-AD9C-03E4ABD0BD6B}" dt="2020-10-17T18:04:24.015" v="5975"/>
          <ac:inkMkLst>
            <pc:docMk/>
            <pc:sldMk cId="3154159029" sldId="287"/>
            <ac:inkMk id="168" creationId="{56855D2F-427D-4388-B345-7A1877DBED6B}"/>
          </ac:inkMkLst>
        </pc:inkChg>
        <pc:inkChg chg="add mod">
          <ac:chgData name="Daniel Schwarz" userId="5bb35bb8-905a-4742-88d9-33d9089732e7" providerId="ADAL" clId="{6522DB22-9B34-43BC-AD9C-03E4ABD0BD6B}" dt="2020-10-17T18:04:24.015" v="5975"/>
          <ac:inkMkLst>
            <pc:docMk/>
            <pc:sldMk cId="3154159029" sldId="287"/>
            <ac:inkMk id="169" creationId="{71F651B1-4F21-47F8-9098-677F16A5BC1D}"/>
          </ac:inkMkLst>
        </pc:inkChg>
        <pc:inkChg chg="add mod">
          <ac:chgData name="Daniel Schwarz" userId="5bb35bb8-905a-4742-88d9-33d9089732e7" providerId="ADAL" clId="{6522DB22-9B34-43BC-AD9C-03E4ABD0BD6B}" dt="2020-10-17T18:04:24.015" v="5975"/>
          <ac:inkMkLst>
            <pc:docMk/>
            <pc:sldMk cId="3154159029" sldId="287"/>
            <ac:inkMk id="170" creationId="{9D1566DD-45F5-48E5-BFC1-CE34E90128E1}"/>
          </ac:inkMkLst>
        </pc:inkChg>
        <pc:inkChg chg="add mod">
          <ac:chgData name="Daniel Schwarz" userId="5bb35bb8-905a-4742-88d9-33d9089732e7" providerId="ADAL" clId="{6522DB22-9B34-43BC-AD9C-03E4ABD0BD6B}" dt="2020-10-17T18:04:24.015" v="5975"/>
          <ac:inkMkLst>
            <pc:docMk/>
            <pc:sldMk cId="3154159029" sldId="287"/>
            <ac:inkMk id="171" creationId="{47349178-19A8-486B-A67D-65D8F9AAF30D}"/>
          </ac:inkMkLst>
        </pc:inkChg>
        <pc:inkChg chg="add mod">
          <ac:chgData name="Daniel Schwarz" userId="5bb35bb8-905a-4742-88d9-33d9089732e7" providerId="ADAL" clId="{6522DB22-9B34-43BC-AD9C-03E4ABD0BD6B}" dt="2020-10-17T18:04:43.508" v="5979" actId="164"/>
          <ac:inkMkLst>
            <pc:docMk/>
            <pc:sldMk cId="3154159029" sldId="287"/>
            <ac:inkMk id="173" creationId="{EDE217F8-A831-4991-AD02-9F7DF709A05B}"/>
          </ac:inkMkLst>
        </pc:inkChg>
        <pc:inkChg chg="add mod">
          <ac:chgData name="Daniel Schwarz" userId="5bb35bb8-905a-4742-88d9-33d9089732e7" providerId="ADAL" clId="{6522DB22-9B34-43BC-AD9C-03E4ABD0BD6B}" dt="2020-10-17T18:04:43.508" v="5979" actId="164"/>
          <ac:inkMkLst>
            <pc:docMk/>
            <pc:sldMk cId="3154159029" sldId="287"/>
            <ac:inkMk id="174" creationId="{70649101-222A-4EC1-A629-6BBF8FAA2A13}"/>
          </ac:inkMkLst>
        </pc:inkChg>
        <pc:inkChg chg="add mod">
          <ac:chgData name="Daniel Schwarz" userId="5bb35bb8-905a-4742-88d9-33d9089732e7" providerId="ADAL" clId="{6522DB22-9B34-43BC-AD9C-03E4ABD0BD6B}" dt="2020-10-17T18:04:43.508" v="5979" actId="164"/>
          <ac:inkMkLst>
            <pc:docMk/>
            <pc:sldMk cId="3154159029" sldId="287"/>
            <ac:inkMk id="175" creationId="{401B44D2-4AB8-4DFE-8F7D-738A921A048F}"/>
          </ac:inkMkLst>
        </pc:inkChg>
        <pc:inkChg chg="add mod">
          <ac:chgData name="Daniel Schwarz" userId="5bb35bb8-905a-4742-88d9-33d9089732e7" providerId="ADAL" clId="{6522DB22-9B34-43BC-AD9C-03E4ABD0BD6B}" dt="2020-10-17T18:04:43.508" v="5979" actId="164"/>
          <ac:inkMkLst>
            <pc:docMk/>
            <pc:sldMk cId="3154159029" sldId="287"/>
            <ac:inkMk id="176" creationId="{3C1A95DD-DD15-4837-A005-848AF04163FC}"/>
          </ac:inkMkLst>
        </pc:inkChg>
        <pc:inkChg chg="add mod">
          <ac:chgData name="Daniel Schwarz" userId="5bb35bb8-905a-4742-88d9-33d9089732e7" providerId="ADAL" clId="{6522DB22-9B34-43BC-AD9C-03E4ABD0BD6B}" dt="2020-10-17T18:04:43.508" v="5979" actId="164"/>
          <ac:inkMkLst>
            <pc:docMk/>
            <pc:sldMk cId="3154159029" sldId="287"/>
            <ac:inkMk id="177" creationId="{B7F988CC-2E19-4357-AE07-C1EA0A685299}"/>
          </ac:inkMkLst>
        </pc:inkChg>
        <pc:inkChg chg="add mod">
          <ac:chgData name="Daniel Schwarz" userId="5bb35bb8-905a-4742-88d9-33d9089732e7" providerId="ADAL" clId="{6522DB22-9B34-43BC-AD9C-03E4ABD0BD6B}" dt="2020-10-17T18:04:43.508" v="5979" actId="164"/>
          <ac:inkMkLst>
            <pc:docMk/>
            <pc:sldMk cId="3154159029" sldId="287"/>
            <ac:inkMk id="178" creationId="{D0F294B0-BA26-49EA-AF7C-423606D6C7CA}"/>
          </ac:inkMkLst>
        </pc:inkChg>
        <pc:inkChg chg="add mod">
          <ac:chgData name="Daniel Schwarz" userId="5bb35bb8-905a-4742-88d9-33d9089732e7" providerId="ADAL" clId="{6522DB22-9B34-43BC-AD9C-03E4ABD0BD6B}" dt="2020-10-17T18:04:43.508" v="5979" actId="164"/>
          <ac:inkMkLst>
            <pc:docMk/>
            <pc:sldMk cId="3154159029" sldId="287"/>
            <ac:inkMk id="179" creationId="{52899478-14FB-4CA0-81FE-530C1D5831C3}"/>
          </ac:inkMkLst>
        </pc:inkChg>
        <pc:inkChg chg="add mod">
          <ac:chgData name="Daniel Schwarz" userId="5bb35bb8-905a-4742-88d9-33d9089732e7" providerId="ADAL" clId="{6522DB22-9B34-43BC-AD9C-03E4ABD0BD6B}" dt="2020-10-17T18:04:43.508" v="5979" actId="164"/>
          <ac:inkMkLst>
            <pc:docMk/>
            <pc:sldMk cId="3154159029" sldId="287"/>
            <ac:inkMk id="180" creationId="{1C280076-49C7-4657-A451-882D4B8CDD14}"/>
          </ac:inkMkLst>
        </pc:inkChg>
        <pc:inkChg chg="add mod">
          <ac:chgData name="Daniel Schwarz" userId="5bb35bb8-905a-4742-88d9-33d9089732e7" providerId="ADAL" clId="{6522DB22-9B34-43BC-AD9C-03E4ABD0BD6B}" dt="2020-10-17T18:04:43.508" v="5979" actId="164"/>
          <ac:inkMkLst>
            <pc:docMk/>
            <pc:sldMk cId="3154159029" sldId="287"/>
            <ac:inkMk id="181" creationId="{FBA8436E-74A2-466F-8D59-C6569FC1926A}"/>
          </ac:inkMkLst>
        </pc:inkChg>
        <pc:inkChg chg="add mod">
          <ac:chgData name="Daniel Schwarz" userId="5bb35bb8-905a-4742-88d9-33d9089732e7" providerId="ADAL" clId="{6522DB22-9B34-43BC-AD9C-03E4ABD0BD6B}" dt="2020-10-17T18:04:43.508" v="5979" actId="164"/>
          <ac:inkMkLst>
            <pc:docMk/>
            <pc:sldMk cId="3154159029" sldId="287"/>
            <ac:inkMk id="182" creationId="{019BDB49-EFE7-45DF-BBF8-76661E443C67}"/>
          </ac:inkMkLst>
        </pc:inkChg>
        <pc:inkChg chg="add mod">
          <ac:chgData name="Daniel Schwarz" userId="5bb35bb8-905a-4742-88d9-33d9089732e7" providerId="ADAL" clId="{6522DB22-9B34-43BC-AD9C-03E4ABD0BD6B}" dt="2020-10-17T18:04:43.508" v="5979" actId="164"/>
          <ac:inkMkLst>
            <pc:docMk/>
            <pc:sldMk cId="3154159029" sldId="287"/>
            <ac:inkMk id="183" creationId="{D12E2405-38DE-405D-B07B-2BB805092C76}"/>
          </ac:inkMkLst>
        </pc:inkChg>
        <pc:inkChg chg="add mod">
          <ac:chgData name="Daniel Schwarz" userId="5bb35bb8-905a-4742-88d9-33d9089732e7" providerId="ADAL" clId="{6522DB22-9B34-43BC-AD9C-03E4ABD0BD6B}" dt="2020-10-17T18:04:43.508" v="5979" actId="164"/>
          <ac:inkMkLst>
            <pc:docMk/>
            <pc:sldMk cId="3154159029" sldId="287"/>
            <ac:inkMk id="184" creationId="{78FCE9E1-BB31-425B-8D34-7A5FD430323F}"/>
          </ac:inkMkLst>
        </pc:inkChg>
        <pc:inkChg chg="add del mod">
          <ac:chgData name="Daniel Schwarz" userId="5bb35bb8-905a-4742-88d9-33d9089732e7" providerId="ADAL" clId="{6522DB22-9B34-43BC-AD9C-03E4ABD0BD6B}" dt="2020-10-17T18:04:24.015" v="5975"/>
          <ac:inkMkLst>
            <pc:docMk/>
            <pc:sldMk cId="3154159029" sldId="287"/>
            <ac:inkMk id="185" creationId="{E9D19185-F659-45AB-817C-4D48485BF188}"/>
          </ac:inkMkLst>
        </pc:inkChg>
        <pc:inkChg chg="add del">
          <ac:chgData name="Daniel Schwarz" userId="5bb35bb8-905a-4742-88d9-33d9089732e7" providerId="ADAL" clId="{6522DB22-9B34-43BC-AD9C-03E4ABD0BD6B}" dt="2020-10-17T18:04:33.750" v="5977" actId="9405"/>
          <ac:inkMkLst>
            <pc:docMk/>
            <pc:sldMk cId="3154159029" sldId="287"/>
            <ac:inkMk id="187" creationId="{3247333B-6A88-48AA-8804-0EE846A3EBFB}"/>
          </ac:inkMkLst>
        </pc:inkChg>
        <pc:inkChg chg="add mod">
          <ac:chgData name="Daniel Schwarz" userId="5bb35bb8-905a-4742-88d9-33d9089732e7" providerId="ADAL" clId="{6522DB22-9B34-43BC-AD9C-03E4ABD0BD6B}" dt="2020-10-17T18:04:43.508" v="5979" actId="164"/>
          <ac:inkMkLst>
            <pc:docMk/>
            <pc:sldMk cId="3154159029" sldId="287"/>
            <ac:inkMk id="188" creationId="{18D07F9E-B942-4414-870F-56270B239B9E}"/>
          </ac:inkMkLst>
        </pc:inkChg>
        <pc:inkChg chg="add mod">
          <ac:chgData name="Daniel Schwarz" userId="5bb35bb8-905a-4742-88d9-33d9089732e7" providerId="ADAL" clId="{6522DB22-9B34-43BC-AD9C-03E4ABD0BD6B}" dt="2020-10-17T18:11:31.825" v="6042" actId="164"/>
          <ac:inkMkLst>
            <pc:docMk/>
            <pc:sldMk cId="3154159029" sldId="287"/>
            <ac:inkMk id="191" creationId="{1A5524FA-4C25-45A9-B067-AB986A4E36D4}"/>
          </ac:inkMkLst>
        </pc:inkChg>
        <pc:inkChg chg="add mod">
          <ac:chgData name="Daniel Schwarz" userId="5bb35bb8-905a-4742-88d9-33d9089732e7" providerId="ADAL" clId="{6522DB22-9B34-43BC-AD9C-03E4ABD0BD6B}" dt="2020-10-17T18:11:31.825" v="6042" actId="164"/>
          <ac:inkMkLst>
            <pc:docMk/>
            <pc:sldMk cId="3154159029" sldId="287"/>
            <ac:inkMk id="192" creationId="{A0429FF7-91EA-49FC-A437-CD964A05A571}"/>
          </ac:inkMkLst>
        </pc:inkChg>
        <pc:inkChg chg="add mod">
          <ac:chgData name="Daniel Schwarz" userId="5bb35bb8-905a-4742-88d9-33d9089732e7" providerId="ADAL" clId="{6522DB22-9B34-43BC-AD9C-03E4ABD0BD6B}" dt="2020-10-17T18:11:31.825" v="6042" actId="164"/>
          <ac:inkMkLst>
            <pc:docMk/>
            <pc:sldMk cId="3154159029" sldId="287"/>
            <ac:inkMk id="193" creationId="{9FFDF733-A474-4350-A343-1CBE210AE444}"/>
          </ac:inkMkLst>
        </pc:inkChg>
        <pc:inkChg chg="add mod">
          <ac:chgData name="Daniel Schwarz" userId="5bb35bb8-905a-4742-88d9-33d9089732e7" providerId="ADAL" clId="{6522DB22-9B34-43BC-AD9C-03E4ABD0BD6B}" dt="2020-10-17T18:11:31.825" v="6042" actId="164"/>
          <ac:inkMkLst>
            <pc:docMk/>
            <pc:sldMk cId="3154159029" sldId="287"/>
            <ac:inkMk id="194" creationId="{97E8893F-A193-436F-8A2F-EC111594DF4C}"/>
          </ac:inkMkLst>
        </pc:inkChg>
        <pc:inkChg chg="add del mod">
          <ac:chgData name="Daniel Schwarz" userId="5bb35bb8-905a-4742-88d9-33d9089732e7" providerId="ADAL" clId="{6522DB22-9B34-43BC-AD9C-03E4ABD0BD6B}" dt="2020-10-17T18:07:07.147" v="6009" actId="9405"/>
          <ac:inkMkLst>
            <pc:docMk/>
            <pc:sldMk cId="3154159029" sldId="287"/>
            <ac:inkMk id="196" creationId="{C41D74EB-E3CD-48B3-8E6A-DFAC48A89A59}"/>
          </ac:inkMkLst>
        </pc:inkChg>
        <pc:inkChg chg="add del mod">
          <ac:chgData name="Daniel Schwarz" userId="5bb35bb8-905a-4742-88d9-33d9089732e7" providerId="ADAL" clId="{6522DB22-9B34-43BC-AD9C-03E4ABD0BD6B}" dt="2020-10-17T18:07:06.964" v="6008" actId="9405"/>
          <ac:inkMkLst>
            <pc:docMk/>
            <pc:sldMk cId="3154159029" sldId="287"/>
            <ac:inkMk id="197" creationId="{8C0A214C-20D4-4227-A661-554A8C106E71}"/>
          </ac:inkMkLst>
        </pc:inkChg>
        <pc:inkChg chg="add del mod">
          <ac:chgData name="Daniel Schwarz" userId="5bb35bb8-905a-4742-88d9-33d9089732e7" providerId="ADAL" clId="{6522DB22-9B34-43BC-AD9C-03E4ABD0BD6B}" dt="2020-10-17T18:07:06.637" v="6007"/>
          <ac:inkMkLst>
            <pc:docMk/>
            <pc:sldMk cId="3154159029" sldId="287"/>
            <ac:inkMk id="198" creationId="{5327BA8F-EE08-4149-AD32-FE4DAF41058E}"/>
          </ac:inkMkLst>
        </pc:inkChg>
        <pc:inkChg chg="add del mod">
          <ac:chgData name="Daniel Schwarz" userId="5bb35bb8-905a-4742-88d9-33d9089732e7" providerId="ADAL" clId="{6522DB22-9B34-43BC-AD9C-03E4ABD0BD6B}" dt="2020-10-17T18:10:40.404" v="6032" actId="9405"/>
          <ac:inkMkLst>
            <pc:docMk/>
            <pc:sldMk cId="3154159029" sldId="287"/>
            <ac:inkMk id="203" creationId="{9EB2AC85-9C1E-4578-AF0A-B6ABDB13375D}"/>
          </ac:inkMkLst>
        </pc:inkChg>
        <pc:inkChg chg="add del mod">
          <ac:chgData name="Daniel Schwarz" userId="5bb35bb8-905a-4742-88d9-33d9089732e7" providerId="ADAL" clId="{6522DB22-9B34-43BC-AD9C-03E4ABD0BD6B}" dt="2020-10-17T18:10:40.127" v="6031" actId="9405"/>
          <ac:inkMkLst>
            <pc:docMk/>
            <pc:sldMk cId="3154159029" sldId="287"/>
            <ac:inkMk id="204" creationId="{F77C4381-5979-4CEF-BEC2-41F457D48BC8}"/>
          </ac:inkMkLst>
        </pc:inkChg>
        <pc:inkChg chg="add del mod">
          <ac:chgData name="Daniel Schwarz" userId="5bb35bb8-905a-4742-88d9-33d9089732e7" providerId="ADAL" clId="{6522DB22-9B34-43BC-AD9C-03E4ABD0BD6B}" dt="2020-10-17T18:10:39.828" v="6030"/>
          <ac:inkMkLst>
            <pc:docMk/>
            <pc:sldMk cId="3154159029" sldId="287"/>
            <ac:inkMk id="205" creationId="{02339C5A-0171-47DB-8946-BC20BBE92957}"/>
          </ac:inkMkLst>
        </pc:inkChg>
        <pc:inkChg chg="add mod">
          <ac:chgData name="Daniel Schwarz" userId="5bb35bb8-905a-4742-88d9-33d9089732e7" providerId="ADAL" clId="{6522DB22-9B34-43BC-AD9C-03E4ABD0BD6B}" dt="2020-10-17T18:11:31.825" v="6042" actId="164"/>
          <ac:inkMkLst>
            <pc:docMk/>
            <pc:sldMk cId="3154159029" sldId="287"/>
            <ac:inkMk id="207" creationId="{B4B20BE9-4C5A-47D7-B9AE-2EC4D0529365}"/>
          </ac:inkMkLst>
        </pc:inkChg>
        <pc:inkChg chg="add mod">
          <ac:chgData name="Daniel Schwarz" userId="5bb35bb8-905a-4742-88d9-33d9089732e7" providerId="ADAL" clId="{6522DB22-9B34-43BC-AD9C-03E4ABD0BD6B}" dt="2020-10-17T18:11:31.825" v="6042" actId="164"/>
          <ac:inkMkLst>
            <pc:docMk/>
            <pc:sldMk cId="3154159029" sldId="287"/>
            <ac:inkMk id="208" creationId="{33B36EFB-8A82-4104-8AB1-DD5C3C9C2276}"/>
          </ac:inkMkLst>
        </pc:inkChg>
        <pc:inkChg chg="add mod">
          <ac:chgData name="Daniel Schwarz" userId="5bb35bb8-905a-4742-88d9-33d9089732e7" providerId="ADAL" clId="{6522DB22-9B34-43BC-AD9C-03E4ABD0BD6B}" dt="2020-10-17T18:11:31.825" v="6042" actId="164"/>
          <ac:inkMkLst>
            <pc:docMk/>
            <pc:sldMk cId="3154159029" sldId="287"/>
            <ac:inkMk id="209" creationId="{E1448FB7-1438-437A-85D9-51C13A1052CA}"/>
          </ac:inkMkLst>
        </pc:inkChg>
        <pc:inkChg chg="add mod">
          <ac:chgData name="Daniel Schwarz" userId="5bb35bb8-905a-4742-88d9-33d9089732e7" providerId="ADAL" clId="{6522DB22-9B34-43BC-AD9C-03E4ABD0BD6B}" dt="2020-10-17T18:11:31.825" v="6042" actId="164"/>
          <ac:inkMkLst>
            <pc:docMk/>
            <pc:sldMk cId="3154159029" sldId="287"/>
            <ac:inkMk id="210" creationId="{7F01F3E1-5C80-4AD3-9B41-4BE5BD4886CA}"/>
          </ac:inkMkLst>
        </pc:inkChg>
      </pc:sldChg>
      <pc:sldChg chg="del">
        <pc:chgData name="Daniel Schwarz" userId="5bb35bb8-905a-4742-88d9-33d9089732e7" providerId="ADAL" clId="{6522DB22-9B34-43BC-AD9C-03E4ABD0BD6B}" dt="2020-10-10T19:56:58.111" v="0" actId="47"/>
        <pc:sldMkLst>
          <pc:docMk/>
          <pc:sldMk cId="588544016" sldId="288"/>
        </pc:sldMkLst>
      </pc:sldChg>
      <pc:sldChg chg="addSp delSp modSp add mod modAnim">
        <pc:chgData name="Daniel Schwarz" userId="5bb35bb8-905a-4742-88d9-33d9089732e7" providerId="ADAL" clId="{6522DB22-9B34-43BC-AD9C-03E4ABD0BD6B}" dt="2020-10-17T18:26:57.191" v="6518" actId="478"/>
        <pc:sldMkLst>
          <pc:docMk/>
          <pc:sldMk cId="1254561628" sldId="288"/>
        </pc:sldMkLst>
        <pc:spChg chg="mod">
          <ac:chgData name="Daniel Schwarz" userId="5bb35bb8-905a-4742-88d9-33d9089732e7" providerId="ADAL" clId="{6522DB22-9B34-43BC-AD9C-03E4ABD0BD6B}" dt="2020-10-17T17:58:41.795" v="5768" actId="688"/>
          <ac:spMkLst>
            <pc:docMk/>
            <pc:sldMk cId="1254561628" sldId="288"/>
            <ac:spMk id="100" creationId="{5C1E05F4-2846-43C6-B2C3-FD3D70BAC1C5}"/>
          </ac:spMkLst>
        </pc:spChg>
        <pc:spChg chg="mod">
          <ac:chgData name="Daniel Schwarz" userId="5bb35bb8-905a-4742-88d9-33d9089732e7" providerId="ADAL" clId="{6522DB22-9B34-43BC-AD9C-03E4ABD0BD6B}" dt="2020-10-17T17:59:42.154" v="5855" actId="1076"/>
          <ac:spMkLst>
            <pc:docMk/>
            <pc:sldMk cId="1254561628" sldId="288"/>
            <ac:spMk id="105" creationId="{B48C6D2F-752C-45EE-99FD-0A62CDFB596D}"/>
          </ac:spMkLst>
        </pc:spChg>
        <pc:spChg chg="del">
          <ac:chgData name="Daniel Schwarz" userId="5bb35bb8-905a-4742-88d9-33d9089732e7" providerId="ADAL" clId="{6522DB22-9B34-43BC-AD9C-03E4ABD0BD6B}" dt="2020-10-17T17:58:15.493" v="5722" actId="478"/>
          <ac:spMkLst>
            <pc:docMk/>
            <pc:sldMk cId="1254561628" sldId="288"/>
            <ac:spMk id="110" creationId="{77271284-1450-415B-B986-0C667EBD95A4}"/>
          </ac:spMkLst>
        </pc:spChg>
        <pc:spChg chg="del mod">
          <ac:chgData name="Daniel Schwarz" userId="5bb35bb8-905a-4742-88d9-33d9089732e7" providerId="ADAL" clId="{6522DB22-9B34-43BC-AD9C-03E4ABD0BD6B}" dt="2020-10-17T17:58:18.787" v="5726" actId="478"/>
          <ac:spMkLst>
            <pc:docMk/>
            <pc:sldMk cId="1254561628" sldId="288"/>
            <ac:spMk id="119" creationId="{1A8DDC24-972B-413B-8AFE-E242CAD99DB6}"/>
          </ac:spMkLst>
        </pc:spChg>
        <pc:grpChg chg="add mod">
          <ac:chgData name="Daniel Schwarz" userId="5bb35bb8-905a-4742-88d9-33d9089732e7" providerId="ADAL" clId="{6522DB22-9B34-43BC-AD9C-03E4ABD0BD6B}" dt="2020-10-17T18:04:53.062" v="5981"/>
          <ac:grpSpMkLst>
            <pc:docMk/>
            <pc:sldMk cId="1254561628" sldId="288"/>
            <ac:grpSpMk id="79" creationId="{41AD76EE-7148-49C1-AE7E-81E888464118}"/>
          </ac:grpSpMkLst>
        </pc:grpChg>
        <pc:grpChg chg="mod">
          <ac:chgData name="Daniel Schwarz" userId="5bb35bb8-905a-4742-88d9-33d9089732e7" providerId="ADAL" clId="{6522DB22-9B34-43BC-AD9C-03E4ABD0BD6B}" dt="2020-10-17T18:04:53.062" v="5981"/>
          <ac:grpSpMkLst>
            <pc:docMk/>
            <pc:sldMk cId="1254561628" sldId="288"/>
            <ac:grpSpMk id="80" creationId="{1B24598A-A034-40B2-942E-A89A4EBABDC6}"/>
          </ac:grpSpMkLst>
        </pc:grpChg>
        <pc:grpChg chg="mod">
          <ac:chgData name="Daniel Schwarz" userId="5bb35bb8-905a-4742-88d9-33d9089732e7" providerId="ADAL" clId="{6522DB22-9B34-43BC-AD9C-03E4ABD0BD6B}" dt="2020-10-17T18:04:53.062" v="5981"/>
          <ac:grpSpMkLst>
            <pc:docMk/>
            <pc:sldMk cId="1254561628" sldId="288"/>
            <ac:grpSpMk id="81" creationId="{62F9D13D-9864-40C9-8F2F-674FAE80BAEE}"/>
          </ac:grpSpMkLst>
        </pc:grpChg>
        <pc:grpChg chg="add mod">
          <ac:chgData name="Daniel Schwarz" userId="5bb35bb8-905a-4742-88d9-33d9089732e7" providerId="ADAL" clId="{6522DB22-9B34-43BC-AD9C-03E4ABD0BD6B}" dt="2020-10-17T18:11:41.248" v="6044"/>
          <ac:grpSpMkLst>
            <pc:docMk/>
            <pc:sldMk cId="1254561628" sldId="288"/>
            <ac:grpSpMk id="116" creationId="{2F555665-9BE9-47D7-850F-5CD8DC30C5D5}"/>
          </ac:grpSpMkLst>
        </pc:grpChg>
        <pc:grpChg chg="del">
          <ac:chgData name="Daniel Schwarz" userId="5bb35bb8-905a-4742-88d9-33d9089732e7" providerId="ADAL" clId="{6522DB22-9B34-43BC-AD9C-03E4ABD0BD6B}" dt="2020-10-17T17:58:16.992" v="5724" actId="478"/>
          <ac:grpSpMkLst>
            <pc:docMk/>
            <pc:sldMk cId="1254561628" sldId="288"/>
            <ac:grpSpMk id="133" creationId="{72663C9C-C775-4D14-8E59-24CB619DF58A}"/>
          </ac:grpSpMkLst>
        </pc:grpChg>
        <pc:grpChg chg="del">
          <ac:chgData name="Daniel Schwarz" userId="5bb35bb8-905a-4742-88d9-33d9089732e7" providerId="ADAL" clId="{6522DB22-9B34-43BC-AD9C-03E4ABD0BD6B}" dt="2020-10-17T17:58:16.329" v="5723" actId="478"/>
          <ac:grpSpMkLst>
            <pc:docMk/>
            <pc:sldMk cId="1254561628" sldId="288"/>
            <ac:grpSpMk id="134" creationId="{A4460889-EDA1-49F1-81D5-9003A0ACB391}"/>
          </ac:grpSpMkLst>
        </pc:grpChg>
        <pc:grpChg chg="add mod">
          <ac:chgData name="Daniel Schwarz" userId="5bb35bb8-905a-4742-88d9-33d9089732e7" providerId="ADAL" clId="{6522DB22-9B34-43BC-AD9C-03E4ABD0BD6B}" dt="2020-10-17T18:11:41.248" v="6044"/>
          <ac:grpSpMkLst>
            <pc:docMk/>
            <pc:sldMk cId="1254561628" sldId="288"/>
            <ac:grpSpMk id="138" creationId="{FAE2D8F7-518D-4F0E-81A8-25C1B4CE04EA}"/>
          </ac:grpSpMkLst>
        </pc:grpChg>
        <pc:picChg chg="add mod">
          <ac:chgData name="Daniel Schwarz" userId="5bb35bb8-905a-4742-88d9-33d9089732e7" providerId="ADAL" clId="{6522DB22-9B34-43BC-AD9C-03E4ABD0BD6B}" dt="2020-10-17T18:11:41.248" v="6044"/>
          <ac:picMkLst>
            <pc:docMk/>
            <pc:sldMk cId="1254561628" sldId="288"/>
            <ac:picMk id="135" creationId="{DAF6765D-D021-4AEF-AB0E-B89AA86EF415}"/>
          </ac:picMkLst>
        </pc:picChg>
        <pc:picChg chg="add mod">
          <ac:chgData name="Daniel Schwarz" userId="5bb35bb8-905a-4742-88d9-33d9089732e7" providerId="ADAL" clId="{6522DB22-9B34-43BC-AD9C-03E4ABD0BD6B}" dt="2020-10-17T18:11:41.248" v="6044"/>
          <ac:picMkLst>
            <pc:docMk/>
            <pc:sldMk cId="1254561628" sldId="288"/>
            <ac:picMk id="136" creationId="{BF9F14F1-EF93-4466-813B-F1111A127CAA}"/>
          </ac:picMkLst>
        </pc:picChg>
        <pc:picChg chg="add mod">
          <ac:chgData name="Daniel Schwarz" userId="5bb35bb8-905a-4742-88d9-33d9089732e7" providerId="ADAL" clId="{6522DB22-9B34-43BC-AD9C-03E4ABD0BD6B}" dt="2020-10-17T18:11:41.248" v="6044"/>
          <ac:picMkLst>
            <pc:docMk/>
            <pc:sldMk cId="1254561628" sldId="288"/>
            <ac:picMk id="137" creationId="{6CBCD484-6705-4022-A9B1-5633A093A882}"/>
          </ac:picMkLst>
        </pc:picChg>
        <pc:inkChg chg="mod">
          <ac:chgData name="Daniel Schwarz" userId="5bb35bb8-905a-4742-88d9-33d9089732e7" providerId="ADAL" clId="{6522DB22-9B34-43BC-AD9C-03E4ABD0BD6B}" dt="2020-10-17T18:04:53.062" v="5981"/>
          <ac:inkMkLst>
            <pc:docMk/>
            <pc:sldMk cId="1254561628" sldId="288"/>
            <ac:inkMk id="82" creationId="{73566813-5E83-4354-9A6A-0B0D805D1740}"/>
          </ac:inkMkLst>
        </pc:inkChg>
        <pc:inkChg chg="mod">
          <ac:chgData name="Daniel Schwarz" userId="5bb35bb8-905a-4742-88d9-33d9089732e7" providerId="ADAL" clId="{6522DB22-9B34-43BC-AD9C-03E4ABD0BD6B}" dt="2020-10-17T18:04:53.062" v="5981"/>
          <ac:inkMkLst>
            <pc:docMk/>
            <pc:sldMk cId="1254561628" sldId="288"/>
            <ac:inkMk id="83" creationId="{DE3FEA81-9140-4E40-90AF-092180AAB9BD}"/>
          </ac:inkMkLst>
        </pc:inkChg>
        <pc:inkChg chg="mod">
          <ac:chgData name="Daniel Schwarz" userId="5bb35bb8-905a-4742-88d9-33d9089732e7" providerId="ADAL" clId="{6522DB22-9B34-43BC-AD9C-03E4ABD0BD6B}" dt="2020-10-17T18:04:53.062" v="5981"/>
          <ac:inkMkLst>
            <pc:docMk/>
            <pc:sldMk cId="1254561628" sldId="288"/>
            <ac:inkMk id="84" creationId="{19F2BB14-6521-41C9-8333-EBDB767215F0}"/>
          </ac:inkMkLst>
        </pc:inkChg>
        <pc:inkChg chg="mod">
          <ac:chgData name="Daniel Schwarz" userId="5bb35bb8-905a-4742-88d9-33d9089732e7" providerId="ADAL" clId="{6522DB22-9B34-43BC-AD9C-03E4ABD0BD6B}" dt="2020-10-17T18:04:53.062" v="5981"/>
          <ac:inkMkLst>
            <pc:docMk/>
            <pc:sldMk cId="1254561628" sldId="288"/>
            <ac:inkMk id="85" creationId="{C8254AEA-CE57-4542-BF8A-201558FE079F}"/>
          </ac:inkMkLst>
        </pc:inkChg>
        <pc:inkChg chg="mod">
          <ac:chgData name="Daniel Schwarz" userId="5bb35bb8-905a-4742-88d9-33d9089732e7" providerId="ADAL" clId="{6522DB22-9B34-43BC-AD9C-03E4ABD0BD6B}" dt="2020-10-17T18:04:53.062" v="5981"/>
          <ac:inkMkLst>
            <pc:docMk/>
            <pc:sldMk cId="1254561628" sldId="288"/>
            <ac:inkMk id="86" creationId="{99867472-08AF-4344-A93E-8CE38A1F8784}"/>
          </ac:inkMkLst>
        </pc:inkChg>
        <pc:inkChg chg="del">
          <ac:chgData name="Daniel Schwarz" userId="5bb35bb8-905a-4742-88d9-33d9089732e7" providerId="ADAL" clId="{6522DB22-9B34-43BC-AD9C-03E4ABD0BD6B}" dt="2020-10-17T18:26:57.191" v="6518" actId="478"/>
          <ac:inkMkLst>
            <pc:docMk/>
            <pc:sldMk cId="1254561628" sldId="288"/>
            <ac:inkMk id="88" creationId="{6118EF09-26F3-44E8-ACDA-ECDC5C4F629B}"/>
          </ac:inkMkLst>
        </pc:inkChg>
        <pc:inkChg chg="mod">
          <ac:chgData name="Daniel Schwarz" userId="5bb35bb8-905a-4742-88d9-33d9089732e7" providerId="ADAL" clId="{6522DB22-9B34-43BC-AD9C-03E4ABD0BD6B}" dt="2020-10-17T18:04:53.062" v="5981"/>
          <ac:inkMkLst>
            <pc:docMk/>
            <pc:sldMk cId="1254561628" sldId="288"/>
            <ac:inkMk id="90" creationId="{0C5F484A-C758-43BE-8AEA-FE842A2CB069}"/>
          </ac:inkMkLst>
        </pc:inkChg>
        <pc:inkChg chg="mod">
          <ac:chgData name="Daniel Schwarz" userId="5bb35bb8-905a-4742-88d9-33d9089732e7" providerId="ADAL" clId="{6522DB22-9B34-43BC-AD9C-03E4ABD0BD6B}" dt="2020-10-17T18:04:53.062" v="5981"/>
          <ac:inkMkLst>
            <pc:docMk/>
            <pc:sldMk cId="1254561628" sldId="288"/>
            <ac:inkMk id="91" creationId="{2BA86210-1E7E-44EF-9A65-3FFB9A73A6B7}"/>
          </ac:inkMkLst>
        </pc:inkChg>
        <pc:inkChg chg="mod">
          <ac:chgData name="Daniel Schwarz" userId="5bb35bb8-905a-4742-88d9-33d9089732e7" providerId="ADAL" clId="{6522DB22-9B34-43BC-AD9C-03E4ABD0BD6B}" dt="2020-10-17T18:04:53.062" v="5981"/>
          <ac:inkMkLst>
            <pc:docMk/>
            <pc:sldMk cId="1254561628" sldId="288"/>
            <ac:inkMk id="92" creationId="{0F296078-F433-4B83-97B8-6253224F25F3}"/>
          </ac:inkMkLst>
        </pc:inkChg>
        <pc:inkChg chg="mod">
          <ac:chgData name="Daniel Schwarz" userId="5bb35bb8-905a-4742-88d9-33d9089732e7" providerId="ADAL" clId="{6522DB22-9B34-43BC-AD9C-03E4ABD0BD6B}" dt="2020-10-17T18:04:53.062" v="5981"/>
          <ac:inkMkLst>
            <pc:docMk/>
            <pc:sldMk cId="1254561628" sldId="288"/>
            <ac:inkMk id="93" creationId="{4E4DA86C-CF70-495E-BAE1-F75944C70399}"/>
          </ac:inkMkLst>
        </pc:inkChg>
        <pc:inkChg chg="mod">
          <ac:chgData name="Daniel Schwarz" userId="5bb35bb8-905a-4742-88d9-33d9089732e7" providerId="ADAL" clId="{6522DB22-9B34-43BC-AD9C-03E4ABD0BD6B}" dt="2020-10-17T18:04:53.062" v="5981"/>
          <ac:inkMkLst>
            <pc:docMk/>
            <pc:sldMk cId="1254561628" sldId="288"/>
            <ac:inkMk id="94" creationId="{1BA54059-D8C9-4714-B579-F81BC8F1242B}"/>
          </ac:inkMkLst>
        </pc:inkChg>
        <pc:inkChg chg="mod">
          <ac:chgData name="Daniel Schwarz" userId="5bb35bb8-905a-4742-88d9-33d9089732e7" providerId="ADAL" clId="{6522DB22-9B34-43BC-AD9C-03E4ABD0BD6B}" dt="2020-10-17T18:04:53.062" v="5981"/>
          <ac:inkMkLst>
            <pc:docMk/>
            <pc:sldMk cId="1254561628" sldId="288"/>
            <ac:inkMk id="95" creationId="{B301D367-EA22-4389-A145-0F33B3EB4D06}"/>
          </ac:inkMkLst>
        </pc:inkChg>
        <pc:inkChg chg="mod">
          <ac:chgData name="Daniel Schwarz" userId="5bb35bb8-905a-4742-88d9-33d9089732e7" providerId="ADAL" clId="{6522DB22-9B34-43BC-AD9C-03E4ABD0BD6B}" dt="2020-10-17T18:04:53.062" v="5981"/>
          <ac:inkMkLst>
            <pc:docMk/>
            <pc:sldMk cId="1254561628" sldId="288"/>
            <ac:inkMk id="96" creationId="{2D05DC4B-DB5C-4E62-866A-27D3D8B05324}"/>
          </ac:inkMkLst>
        </pc:inkChg>
        <pc:inkChg chg="mod">
          <ac:chgData name="Daniel Schwarz" userId="5bb35bb8-905a-4742-88d9-33d9089732e7" providerId="ADAL" clId="{6522DB22-9B34-43BC-AD9C-03E4ABD0BD6B}" dt="2020-10-17T18:04:53.062" v="5981"/>
          <ac:inkMkLst>
            <pc:docMk/>
            <pc:sldMk cId="1254561628" sldId="288"/>
            <ac:inkMk id="97" creationId="{9387CD55-44D1-4973-B9A5-4A5679E49865}"/>
          </ac:inkMkLst>
        </pc:inkChg>
        <pc:inkChg chg="mod">
          <ac:chgData name="Daniel Schwarz" userId="5bb35bb8-905a-4742-88d9-33d9089732e7" providerId="ADAL" clId="{6522DB22-9B34-43BC-AD9C-03E4ABD0BD6B}" dt="2020-10-17T18:04:53.062" v="5981"/>
          <ac:inkMkLst>
            <pc:docMk/>
            <pc:sldMk cId="1254561628" sldId="288"/>
            <ac:inkMk id="98" creationId="{D2FF5D99-331F-4C19-AC3F-46B64DCAA5C9}"/>
          </ac:inkMkLst>
        </pc:inkChg>
        <pc:inkChg chg="mod">
          <ac:chgData name="Daniel Schwarz" userId="5bb35bb8-905a-4742-88d9-33d9089732e7" providerId="ADAL" clId="{6522DB22-9B34-43BC-AD9C-03E4ABD0BD6B}" dt="2020-10-17T18:04:53.062" v="5981"/>
          <ac:inkMkLst>
            <pc:docMk/>
            <pc:sldMk cId="1254561628" sldId="288"/>
            <ac:inkMk id="99" creationId="{BC07738B-B608-458B-A4D2-EC9535D331BF}"/>
          </ac:inkMkLst>
        </pc:inkChg>
        <pc:inkChg chg="mod">
          <ac:chgData name="Daniel Schwarz" userId="5bb35bb8-905a-4742-88d9-33d9089732e7" providerId="ADAL" clId="{6522DB22-9B34-43BC-AD9C-03E4ABD0BD6B}" dt="2020-10-17T18:04:53.062" v="5981"/>
          <ac:inkMkLst>
            <pc:docMk/>
            <pc:sldMk cId="1254561628" sldId="288"/>
            <ac:inkMk id="104" creationId="{E0021EB7-6D33-478E-8A28-8B8FFF4BE56C}"/>
          </ac:inkMkLst>
        </pc:inkChg>
        <pc:inkChg chg="mod">
          <ac:chgData name="Daniel Schwarz" userId="5bb35bb8-905a-4742-88d9-33d9089732e7" providerId="ADAL" clId="{6522DB22-9B34-43BC-AD9C-03E4ABD0BD6B}" dt="2020-10-17T18:04:53.062" v="5981"/>
          <ac:inkMkLst>
            <pc:docMk/>
            <pc:sldMk cId="1254561628" sldId="288"/>
            <ac:inkMk id="107" creationId="{E93DD5E5-EA74-4B96-9269-9B2DF206763E}"/>
          </ac:inkMkLst>
        </pc:inkChg>
        <pc:inkChg chg="mod">
          <ac:chgData name="Daniel Schwarz" userId="5bb35bb8-905a-4742-88d9-33d9089732e7" providerId="ADAL" clId="{6522DB22-9B34-43BC-AD9C-03E4ABD0BD6B}" dt="2020-10-17T18:04:53.062" v="5981"/>
          <ac:inkMkLst>
            <pc:docMk/>
            <pc:sldMk cId="1254561628" sldId="288"/>
            <ac:inkMk id="108" creationId="{3A0837E0-8D74-4457-B077-2B6E76E5767D}"/>
          </ac:inkMkLst>
        </pc:inkChg>
        <pc:inkChg chg="mod">
          <ac:chgData name="Daniel Schwarz" userId="5bb35bb8-905a-4742-88d9-33d9089732e7" providerId="ADAL" clId="{6522DB22-9B34-43BC-AD9C-03E4ABD0BD6B}" dt="2020-10-17T18:04:53.062" v="5981"/>
          <ac:inkMkLst>
            <pc:docMk/>
            <pc:sldMk cId="1254561628" sldId="288"/>
            <ac:inkMk id="109" creationId="{32F1C688-D5F5-4D0B-B55D-03AB05E2A6B8}"/>
          </ac:inkMkLst>
        </pc:inkChg>
        <pc:inkChg chg="mod">
          <ac:chgData name="Daniel Schwarz" userId="5bb35bb8-905a-4742-88d9-33d9089732e7" providerId="ADAL" clId="{6522DB22-9B34-43BC-AD9C-03E4ABD0BD6B}" dt="2020-10-17T18:04:53.062" v="5981"/>
          <ac:inkMkLst>
            <pc:docMk/>
            <pc:sldMk cId="1254561628" sldId="288"/>
            <ac:inkMk id="111" creationId="{52D753F7-FC82-475C-B680-B24E95A5D3A7}"/>
          </ac:inkMkLst>
        </pc:inkChg>
        <pc:inkChg chg="mod">
          <ac:chgData name="Daniel Schwarz" userId="5bb35bb8-905a-4742-88d9-33d9089732e7" providerId="ADAL" clId="{6522DB22-9B34-43BC-AD9C-03E4ABD0BD6B}" dt="2020-10-17T18:04:53.062" v="5981"/>
          <ac:inkMkLst>
            <pc:docMk/>
            <pc:sldMk cId="1254561628" sldId="288"/>
            <ac:inkMk id="112" creationId="{31BA197F-8780-4D62-BBC8-E48CC808EA69}"/>
          </ac:inkMkLst>
        </pc:inkChg>
        <pc:inkChg chg="mod">
          <ac:chgData name="Daniel Schwarz" userId="5bb35bb8-905a-4742-88d9-33d9089732e7" providerId="ADAL" clId="{6522DB22-9B34-43BC-AD9C-03E4ABD0BD6B}" dt="2020-10-17T18:04:53.062" v="5981"/>
          <ac:inkMkLst>
            <pc:docMk/>
            <pc:sldMk cId="1254561628" sldId="288"/>
            <ac:inkMk id="113" creationId="{32003B2B-5208-4084-8FA8-A47225B2A9DF}"/>
          </ac:inkMkLst>
        </pc:inkChg>
        <pc:inkChg chg="mod">
          <ac:chgData name="Daniel Schwarz" userId="5bb35bb8-905a-4742-88d9-33d9089732e7" providerId="ADAL" clId="{6522DB22-9B34-43BC-AD9C-03E4ABD0BD6B}" dt="2020-10-17T18:11:41.248" v="6044"/>
          <ac:inkMkLst>
            <pc:docMk/>
            <pc:sldMk cId="1254561628" sldId="288"/>
            <ac:inkMk id="118" creationId="{5AB700A4-FDC8-48D7-9DDB-2D778B4C72A3}"/>
          </ac:inkMkLst>
        </pc:inkChg>
        <pc:inkChg chg="mod">
          <ac:chgData name="Daniel Schwarz" userId="5bb35bb8-905a-4742-88d9-33d9089732e7" providerId="ADAL" clId="{6522DB22-9B34-43BC-AD9C-03E4ABD0BD6B}" dt="2020-10-17T18:11:41.248" v="6044"/>
          <ac:inkMkLst>
            <pc:docMk/>
            <pc:sldMk cId="1254561628" sldId="288"/>
            <ac:inkMk id="122" creationId="{3B47E236-383C-46DA-B562-587BC739B966}"/>
          </ac:inkMkLst>
        </pc:inkChg>
        <pc:inkChg chg="mod">
          <ac:chgData name="Daniel Schwarz" userId="5bb35bb8-905a-4742-88d9-33d9089732e7" providerId="ADAL" clId="{6522DB22-9B34-43BC-AD9C-03E4ABD0BD6B}" dt="2020-10-17T18:11:41.248" v="6044"/>
          <ac:inkMkLst>
            <pc:docMk/>
            <pc:sldMk cId="1254561628" sldId="288"/>
            <ac:inkMk id="123" creationId="{62BDD903-7014-4483-BF75-5C723D6E1898}"/>
          </ac:inkMkLst>
        </pc:inkChg>
        <pc:inkChg chg="mod">
          <ac:chgData name="Daniel Schwarz" userId="5bb35bb8-905a-4742-88d9-33d9089732e7" providerId="ADAL" clId="{6522DB22-9B34-43BC-AD9C-03E4ABD0BD6B}" dt="2020-10-17T18:11:41.248" v="6044"/>
          <ac:inkMkLst>
            <pc:docMk/>
            <pc:sldMk cId="1254561628" sldId="288"/>
            <ac:inkMk id="126" creationId="{8B75A9C0-076E-4FA6-8F48-29AB79B0A8CA}"/>
          </ac:inkMkLst>
        </pc:inkChg>
        <pc:inkChg chg="mod">
          <ac:chgData name="Daniel Schwarz" userId="5bb35bb8-905a-4742-88d9-33d9089732e7" providerId="ADAL" clId="{6522DB22-9B34-43BC-AD9C-03E4ABD0BD6B}" dt="2020-10-17T18:11:41.248" v="6044"/>
          <ac:inkMkLst>
            <pc:docMk/>
            <pc:sldMk cId="1254561628" sldId="288"/>
            <ac:inkMk id="139" creationId="{1F69B59C-601E-4A74-ACDA-79268B298453}"/>
          </ac:inkMkLst>
        </pc:inkChg>
        <pc:inkChg chg="mod">
          <ac:chgData name="Daniel Schwarz" userId="5bb35bb8-905a-4742-88d9-33d9089732e7" providerId="ADAL" clId="{6522DB22-9B34-43BC-AD9C-03E4ABD0BD6B}" dt="2020-10-17T18:11:41.248" v="6044"/>
          <ac:inkMkLst>
            <pc:docMk/>
            <pc:sldMk cId="1254561628" sldId="288"/>
            <ac:inkMk id="140" creationId="{3CEBA668-93CA-4A18-B1FA-36041D01E134}"/>
          </ac:inkMkLst>
        </pc:inkChg>
        <pc:inkChg chg="mod">
          <ac:chgData name="Daniel Schwarz" userId="5bb35bb8-905a-4742-88d9-33d9089732e7" providerId="ADAL" clId="{6522DB22-9B34-43BC-AD9C-03E4ABD0BD6B}" dt="2020-10-17T18:11:41.248" v="6044"/>
          <ac:inkMkLst>
            <pc:docMk/>
            <pc:sldMk cId="1254561628" sldId="288"/>
            <ac:inkMk id="141" creationId="{A0887B78-B118-4FF2-89C2-EC62516EF17D}"/>
          </ac:inkMkLst>
        </pc:inkChg>
        <pc:inkChg chg="mod">
          <ac:chgData name="Daniel Schwarz" userId="5bb35bb8-905a-4742-88d9-33d9089732e7" providerId="ADAL" clId="{6522DB22-9B34-43BC-AD9C-03E4ABD0BD6B}" dt="2020-10-17T18:11:41.248" v="6044"/>
          <ac:inkMkLst>
            <pc:docMk/>
            <pc:sldMk cId="1254561628" sldId="288"/>
            <ac:inkMk id="142" creationId="{FA05C52F-4F86-4656-BE4B-0E8BAB6D1486}"/>
          </ac:inkMkLst>
        </pc:inkChg>
      </pc:sldChg>
      <pc:sldChg chg="new del">
        <pc:chgData name="Daniel Schwarz" userId="5bb35bb8-905a-4742-88d9-33d9089732e7" providerId="ADAL" clId="{6522DB22-9B34-43BC-AD9C-03E4ABD0BD6B}" dt="2020-10-17T18:12:28.067" v="6058" actId="680"/>
        <pc:sldMkLst>
          <pc:docMk/>
          <pc:sldMk cId="175758619" sldId="289"/>
        </pc:sldMkLst>
      </pc:sldChg>
      <pc:sldChg chg="del">
        <pc:chgData name="Daniel Schwarz" userId="5bb35bb8-905a-4742-88d9-33d9089732e7" providerId="ADAL" clId="{6522DB22-9B34-43BC-AD9C-03E4ABD0BD6B}" dt="2020-10-10T19:56:58.111" v="0" actId="47"/>
        <pc:sldMkLst>
          <pc:docMk/>
          <pc:sldMk cId="2101057785" sldId="289"/>
        </pc:sldMkLst>
      </pc:sldChg>
      <pc:sldChg chg="addSp delSp modSp add mod delAnim modAnim">
        <pc:chgData name="Daniel Schwarz" userId="5bb35bb8-905a-4742-88d9-33d9089732e7" providerId="ADAL" clId="{6522DB22-9B34-43BC-AD9C-03E4ABD0BD6B}" dt="2020-10-17T18:14:38.204" v="6111"/>
        <pc:sldMkLst>
          <pc:docMk/>
          <pc:sldMk cId="3917144612" sldId="289"/>
        </pc:sldMkLst>
        <pc:spChg chg="add del mod">
          <ac:chgData name="Daniel Schwarz" userId="5bb35bb8-905a-4742-88d9-33d9089732e7" providerId="ADAL" clId="{6522DB22-9B34-43BC-AD9C-03E4ABD0BD6B}" dt="2020-10-17T18:13:32.475" v="6101"/>
          <ac:spMkLst>
            <pc:docMk/>
            <pc:sldMk cId="3917144612" sldId="289"/>
            <ac:spMk id="4" creationId="{FD32F1AD-F143-4013-8E06-FB86E29EDA88}"/>
          </ac:spMkLst>
        </pc:spChg>
        <pc:spChg chg="mod">
          <ac:chgData name="Daniel Schwarz" userId="5bb35bb8-905a-4742-88d9-33d9089732e7" providerId="ADAL" clId="{6522DB22-9B34-43BC-AD9C-03E4ABD0BD6B}" dt="2020-10-17T18:12:45.726" v="6096" actId="5793"/>
          <ac:spMkLst>
            <pc:docMk/>
            <pc:sldMk cId="3917144612" sldId="289"/>
            <ac:spMk id="5" creationId="{BE88D69B-5289-48D2-B2AE-51CFF1D2E449}"/>
          </ac:spMkLst>
        </pc:spChg>
        <pc:spChg chg="add mod">
          <ac:chgData name="Daniel Schwarz" userId="5bb35bb8-905a-4742-88d9-33d9089732e7" providerId="ADAL" clId="{6522DB22-9B34-43BC-AD9C-03E4ABD0BD6B}" dt="2020-10-17T18:14:30.771" v="6110" actId="1076"/>
          <ac:spMkLst>
            <pc:docMk/>
            <pc:sldMk cId="3917144612" sldId="289"/>
            <ac:spMk id="12" creationId="{A8E4D7AB-66FC-456E-AA7F-EEF75C64A421}"/>
          </ac:spMkLst>
        </pc:spChg>
        <pc:spChg chg="del">
          <ac:chgData name="Daniel Schwarz" userId="5bb35bb8-905a-4742-88d9-33d9089732e7" providerId="ADAL" clId="{6522DB22-9B34-43BC-AD9C-03E4ABD0BD6B}" dt="2020-10-17T18:12:50.876" v="6097" actId="478"/>
          <ac:spMkLst>
            <pc:docMk/>
            <pc:sldMk cId="3917144612" sldId="289"/>
            <ac:spMk id="100" creationId="{5C1E05F4-2846-43C6-B2C3-FD3D70BAC1C5}"/>
          </ac:spMkLst>
        </pc:spChg>
        <pc:spChg chg="del">
          <ac:chgData name="Daniel Schwarz" userId="5bb35bb8-905a-4742-88d9-33d9089732e7" providerId="ADAL" clId="{6522DB22-9B34-43BC-AD9C-03E4ABD0BD6B}" dt="2020-10-17T18:12:50.876" v="6097" actId="478"/>
          <ac:spMkLst>
            <pc:docMk/>
            <pc:sldMk cId="3917144612" sldId="289"/>
            <ac:spMk id="105" creationId="{B48C6D2F-752C-45EE-99FD-0A62CDFB596D}"/>
          </ac:spMkLst>
        </pc:spChg>
        <pc:spChg chg="del">
          <ac:chgData name="Daniel Schwarz" userId="5bb35bb8-905a-4742-88d9-33d9089732e7" providerId="ADAL" clId="{6522DB22-9B34-43BC-AD9C-03E4ABD0BD6B}" dt="2020-10-17T18:12:50.876" v="6097" actId="478"/>
          <ac:spMkLst>
            <pc:docMk/>
            <pc:sldMk cId="3917144612" sldId="289"/>
            <ac:spMk id="110" creationId="{77271284-1450-415B-B986-0C667EBD95A4}"/>
          </ac:spMkLst>
        </pc:spChg>
        <pc:spChg chg="del">
          <ac:chgData name="Daniel Schwarz" userId="5bb35bb8-905a-4742-88d9-33d9089732e7" providerId="ADAL" clId="{6522DB22-9B34-43BC-AD9C-03E4ABD0BD6B}" dt="2020-10-17T18:12:50.876" v="6097" actId="478"/>
          <ac:spMkLst>
            <pc:docMk/>
            <pc:sldMk cId="3917144612" sldId="289"/>
            <ac:spMk id="119" creationId="{1A8DDC24-972B-413B-8AFE-E242CAD99DB6}"/>
          </ac:spMkLst>
        </pc:spChg>
        <pc:grpChg chg="del">
          <ac:chgData name="Daniel Schwarz" userId="5bb35bb8-905a-4742-88d9-33d9089732e7" providerId="ADAL" clId="{6522DB22-9B34-43BC-AD9C-03E4ABD0BD6B}" dt="2020-10-17T18:12:50.876" v="6097" actId="478"/>
          <ac:grpSpMkLst>
            <pc:docMk/>
            <pc:sldMk cId="3917144612" sldId="289"/>
            <ac:grpSpMk id="59" creationId="{E956D490-2E2A-4F7E-8E41-871270170777}"/>
          </ac:grpSpMkLst>
        </pc:grpChg>
        <pc:grpChg chg="del">
          <ac:chgData name="Daniel Schwarz" userId="5bb35bb8-905a-4742-88d9-33d9089732e7" providerId="ADAL" clId="{6522DB22-9B34-43BC-AD9C-03E4ABD0BD6B}" dt="2020-10-17T18:12:50.876" v="6097" actId="478"/>
          <ac:grpSpMkLst>
            <pc:docMk/>
            <pc:sldMk cId="3917144612" sldId="289"/>
            <ac:grpSpMk id="103" creationId="{1CB3C09E-1777-4CFB-B625-B8F89D62A4A4}"/>
          </ac:grpSpMkLst>
        </pc:grpChg>
        <pc:grpChg chg="del">
          <ac:chgData name="Daniel Schwarz" userId="5bb35bb8-905a-4742-88d9-33d9089732e7" providerId="ADAL" clId="{6522DB22-9B34-43BC-AD9C-03E4ABD0BD6B}" dt="2020-10-17T18:12:50.876" v="6097" actId="478"/>
          <ac:grpSpMkLst>
            <pc:docMk/>
            <pc:sldMk cId="3917144612" sldId="289"/>
            <ac:grpSpMk id="121" creationId="{2774DC9C-2D36-44CB-B31E-7552269D6C20}"/>
          </ac:grpSpMkLst>
        </pc:grpChg>
        <pc:grpChg chg="del">
          <ac:chgData name="Daniel Schwarz" userId="5bb35bb8-905a-4742-88d9-33d9089732e7" providerId="ADAL" clId="{6522DB22-9B34-43BC-AD9C-03E4ABD0BD6B}" dt="2020-10-17T18:12:50.876" v="6097" actId="478"/>
          <ac:grpSpMkLst>
            <pc:docMk/>
            <pc:sldMk cId="3917144612" sldId="289"/>
            <ac:grpSpMk id="132" creationId="{7A577037-84A7-4447-B8EC-F130FFEB34BB}"/>
          </ac:grpSpMkLst>
        </pc:grpChg>
        <pc:grpChg chg="del">
          <ac:chgData name="Daniel Schwarz" userId="5bb35bb8-905a-4742-88d9-33d9089732e7" providerId="ADAL" clId="{6522DB22-9B34-43BC-AD9C-03E4ABD0BD6B}" dt="2020-10-17T18:12:50.876" v="6097" actId="478"/>
          <ac:grpSpMkLst>
            <pc:docMk/>
            <pc:sldMk cId="3917144612" sldId="289"/>
            <ac:grpSpMk id="133" creationId="{72663C9C-C775-4D14-8E59-24CB619DF58A}"/>
          </ac:grpSpMkLst>
        </pc:grpChg>
        <pc:grpChg chg="del">
          <ac:chgData name="Daniel Schwarz" userId="5bb35bb8-905a-4742-88d9-33d9089732e7" providerId="ADAL" clId="{6522DB22-9B34-43BC-AD9C-03E4ABD0BD6B}" dt="2020-10-17T18:12:50.876" v="6097" actId="478"/>
          <ac:grpSpMkLst>
            <pc:docMk/>
            <pc:sldMk cId="3917144612" sldId="289"/>
            <ac:grpSpMk id="134" creationId="{A4460889-EDA1-49F1-81D5-9003A0ACB391}"/>
          </ac:grpSpMkLst>
        </pc:grpChg>
        <pc:grpChg chg="del">
          <ac:chgData name="Daniel Schwarz" userId="5bb35bb8-905a-4742-88d9-33d9089732e7" providerId="ADAL" clId="{6522DB22-9B34-43BC-AD9C-03E4ABD0BD6B}" dt="2020-10-17T18:12:50.876" v="6097" actId="478"/>
          <ac:grpSpMkLst>
            <pc:docMk/>
            <pc:sldMk cId="3917144612" sldId="289"/>
            <ac:grpSpMk id="190" creationId="{FC0BCE26-52C5-4EEA-A3B3-FEE95CF787A1}"/>
          </ac:grpSpMkLst>
        </pc:grpChg>
        <pc:grpChg chg="del">
          <ac:chgData name="Daniel Schwarz" userId="5bb35bb8-905a-4742-88d9-33d9089732e7" providerId="ADAL" clId="{6522DB22-9B34-43BC-AD9C-03E4ABD0BD6B}" dt="2020-10-17T18:12:50.876" v="6097" actId="478"/>
          <ac:grpSpMkLst>
            <pc:docMk/>
            <pc:sldMk cId="3917144612" sldId="289"/>
            <ac:grpSpMk id="213" creationId="{3C52C0C0-E478-4F8F-A0EE-5B1C2CE17721}"/>
          </ac:grpSpMkLst>
        </pc:grpChg>
        <pc:picChg chg="del">
          <ac:chgData name="Daniel Schwarz" userId="5bb35bb8-905a-4742-88d9-33d9089732e7" providerId="ADAL" clId="{6522DB22-9B34-43BC-AD9C-03E4ABD0BD6B}" dt="2020-10-17T18:12:50.876" v="6097" actId="478"/>
          <ac:picMkLst>
            <pc:docMk/>
            <pc:sldMk cId="3917144612" sldId="289"/>
            <ac:picMk id="2" creationId="{7CC4BDC0-1856-4C03-B5BB-725EBC0B59F6}"/>
          </ac:picMkLst>
        </pc:picChg>
        <pc:picChg chg="add mod modCrop">
          <ac:chgData name="Daniel Schwarz" userId="5bb35bb8-905a-4742-88d9-33d9089732e7" providerId="ADAL" clId="{6522DB22-9B34-43BC-AD9C-03E4ABD0BD6B}" dt="2020-10-17T18:14:10.692" v="6107" actId="1076"/>
          <ac:picMkLst>
            <pc:docMk/>
            <pc:sldMk cId="3917144612" sldId="289"/>
            <ac:picMk id="6" creationId="{F68AB942-40AD-4379-B2AF-DA015DE78E7C}"/>
          </ac:picMkLst>
        </pc:picChg>
      </pc:sldChg>
      <pc:sldChg chg="del">
        <pc:chgData name="Daniel Schwarz" userId="5bb35bb8-905a-4742-88d9-33d9089732e7" providerId="ADAL" clId="{6522DB22-9B34-43BC-AD9C-03E4ABD0BD6B}" dt="2020-10-10T19:56:58.111" v="0" actId="47"/>
        <pc:sldMkLst>
          <pc:docMk/>
          <pc:sldMk cId="1862711636" sldId="290"/>
        </pc:sldMkLst>
      </pc:sldChg>
      <pc:sldChg chg="modSp new mod modAnim modNotesTx">
        <pc:chgData name="Daniel Schwarz" userId="5bb35bb8-905a-4742-88d9-33d9089732e7" providerId="ADAL" clId="{6522DB22-9B34-43BC-AD9C-03E4ABD0BD6B}" dt="2020-10-17T18:30:37.870" v="6526"/>
        <pc:sldMkLst>
          <pc:docMk/>
          <pc:sldMk cId="3419683313" sldId="290"/>
        </pc:sldMkLst>
        <pc:spChg chg="mod">
          <ac:chgData name="Daniel Schwarz" userId="5bb35bb8-905a-4742-88d9-33d9089732e7" providerId="ADAL" clId="{6522DB22-9B34-43BC-AD9C-03E4ABD0BD6B}" dt="2020-10-17T18:16:00.926" v="6131" actId="20577"/>
          <ac:spMkLst>
            <pc:docMk/>
            <pc:sldMk cId="3419683313" sldId="290"/>
            <ac:spMk id="2" creationId="{4521E678-8D9B-4778-AD03-3E8E02A99384}"/>
          </ac:spMkLst>
        </pc:spChg>
        <pc:spChg chg="mod">
          <ac:chgData name="Daniel Schwarz" userId="5bb35bb8-905a-4742-88d9-33d9089732e7" providerId="ADAL" clId="{6522DB22-9B34-43BC-AD9C-03E4ABD0BD6B}" dt="2020-10-17T18:30:09.718" v="6525" actId="27636"/>
          <ac:spMkLst>
            <pc:docMk/>
            <pc:sldMk cId="3419683313" sldId="290"/>
            <ac:spMk id="3" creationId="{3D6F335E-EFB5-4A30-8609-261905205445}"/>
          </ac:spMkLst>
        </pc:spChg>
      </pc:sldChg>
      <pc:sldChg chg="addSp delSp modSp add mod delAnim modAnim">
        <pc:chgData name="Daniel Schwarz" userId="5bb35bb8-905a-4742-88d9-33d9089732e7" providerId="ADAL" clId="{6522DB22-9B34-43BC-AD9C-03E4ABD0BD6B}" dt="2020-10-17T18:26:21.750" v="6517"/>
        <pc:sldMkLst>
          <pc:docMk/>
          <pc:sldMk cId="1510794045" sldId="291"/>
        </pc:sldMkLst>
        <pc:spChg chg="mod">
          <ac:chgData name="Daniel Schwarz" userId="5bb35bb8-905a-4742-88d9-33d9089732e7" providerId="ADAL" clId="{6522DB22-9B34-43BC-AD9C-03E4ABD0BD6B}" dt="2020-10-17T18:25:02.956" v="6504" actId="20577"/>
          <ac:spMkLst>
            <pc:docMk/>
            <pc:sldMk cId="1510794045" sldId="291"/>
            <ac:spMk id="5" creationId="{BE88D69B-5289-48D2-B2AE-51CFF1D2E449}"/>
          </ac:spMkLst>
        </pc:spChg>
        <pc:spChg chg="del">
          <ac:chgData name="Daniel Schwarz" userId="5bb35bb8-905a-4742-88d9-33d9089732e7" providerId="ADAL" clId="{6522DB22-9B34-43BC-AD9C-03E4ABD0BD6B}" dt="2020-10-17T18:25:12.335" v="6506" actId="478"/>
          <ac:spMkLst>
            <pc:docMk/>
            <pc:sldMk cId="1510794045" sldId="291"/>
            <ac:spMk id="100" creationId="{5C1E05F4-2846-43C6-B2C3-FD3D70BAC1C5}"/>
          </ac:spMkLst>
        </pc:spChg>
        <pc:spChg chg="del">
          <ac:chgData name="Daniel Schwarz" userId="5bb35bb8-905a-4742-88d9-33d9089732e7" providerId="ADAL" clId="{6522DB22-9B34-43BC-AD9C-03E4ABD0BD6B}" dt="2020-10-17T18:25:08.704" v="6505" actId="478"/>
          <ac:spMkLst>
            <pc:docMk/>
            <pc:sldMk cId="1510794045" sldId="291"/>
            <ac:spMk id="105" creationId="{B48C6D2F-752C-45EE-99FD-0A62CDFB596D}"/>
          </ac:spMkLst>
        </pc:spChg>
        <pc:spChg chg="add mod">
          <ac:chgData name="Daniel Schwarz" userId="5bb35bb8-905a-4742-88d9-33d9089732e7" providerId="ADAL" clId="{6522DB22-9B34-43BC-AD9C-03E4ABD0BD6B}" dt="2020-10-17T18:25:49.780" v="6511" actId="1076"/>
          <ac:spMkLst>
            <pc:docMk/>
            <pc:sldMk cId="1510794045" sldId="291"/>
            <ac:spMk id="110" creationId="{417464A9-A9B7-4088-838B-ECCF997379FA}"/>
          </ac:spMkLst>
        </pc:spChg>
        <pc:grpChg chg="del">
          <ac:chgData name="Daniel Schwarz" userId="5bb35bb8-905a-4742-88d9-33d9089732e7" providerId="ADAL" clId="{6522DB22-9B34-43BC-AD9C-03E4ABD0BD6B}" dt="2020-10-17T18:25:08.704" v="6505" actId="478"/>
          <ac:grpSpMkLst>
            <pc:docMk/>
            <pc:sldMk cId="1510794045" sldId="291"/>
            <ac:grpSpMk id="29" creationId="{9CBA1E95-E128-469B-A0BB-1CB517787D37}"/>
          </ac:grpSpMkLst>
        </pc:grpChg>
        <pc:grpChg chg="del">
          <ac:chgData name="Daniel Schwarz" userId="5bb35bb8-905a-4742-88d9-33d9089732e7" providerId="ADAL" clId="{6522DB22-9B34-43BC-AD9C-03E4ABD0BD6B}" dt="2020-10-17T18:25:08.704" v="6505" actId="478"/>
          <ac:grpSpMkLst>
            <pc:docMk/>
            <pc:sldMk cId="1510794045" sldId="291"/>
            <ac:grpSpMk id="59" creationId="{E956D490-2E2A-4F7E-8E41-871270170777}"/>
          </ac:grpSpMkLst>
        </pc:grpChg>
        <pc:grpChg chg="del">
          <ac:chgData name="Daniel Schwarz" userId="5bb35bb8-905a-4742-88d9-33d9089732e7" providerId="ADAL" clId="{6522DB22-9B34-43BC-AD9C-03E4ABD0BD6B}" dt="2020-10-17T18:25:08.704" v="6505" actId="478"/>
          <ac:grpSpMkLst>
            <pc:docMk/>
            <pc:sldMk cId="1510794045" sldId="291"/>
            <ac:grpSpMk id="79" creationId="{41AD76EE-7148-49C1-AE7E-81E888464118}"/>
          </ac:grpSpMkLst>
        </pc:grpChg>
        <pc:grpChg chg="del">
          <ac:chgData name="Daniel Schwarz" userId="5bb35bb8-905a-4742-88d9-33d9089732e7" providerId="ADAL" clId="{6522DB22-9B34-43BC-AD9C-03E4ABD0BD6B}" dt="2020-10-17T18:25:08.704" v="6505" actId="478"/>
          <ac:grpSpMkLst>
            <pc:docMk/>
            <pc:sldMk cId="1510794045" sldId="291"/>
            <ac:grpSpMk id="103" creationId="{1CB3C09E-1777-4CFB-B625-B8F89D62A4A4}"/>
          </ac:grpSpMkLst>
        </pc:grpChg>
        <pc:grpChg chg="del">
          <ac:chgData name="Daniel Schwarz" userId="5bb35bb8-905a-4742-88d9-33d9089732e7" providerId="ADAL" clId="{6522DB22-9B34-43BC-AD9C-03E4ABD0BD6B}" dt="2020-10-17T18:25:08.704" v="6505" actId="478"/>
          <ac:grpSpMkLst>
            <pc:docMk/>
            <pc:sldMk cId="1510794045" sldId="291"/>
            <ac:grpSpMk id="116" creationId="{2F555665-9BE9-47D7-850F-5CD8DC30C5D5}"/>
          </ac:grpSpMkLst>
        </pc:grpChg>
        <pc:grpChg chg="del">
          <ac:chgData name="Daniel Schwarz" userId="5bb35bb8-905a-4742-88d9-33d9089732e7" providerId="ADAL" clId="{6522DB22-9B34-43BC-AD9C-03E4ABD0BD6B}" dt="2020-10-17T18:25:08.704" v="6505" actId="478"/>
          <ac:grpSpMkLst>
            <pc:docMk/>
            <pc:sldMk cId="1510794045" sldId="291"/>
            <ac:grpSpMk id="120" creationId="{F409C971-262F-4912-8FEC-62C26FD8B2CF}"/>
          </ac:grpSpMkLst>
        </pc:grpChg>
        <pc:grpChg chg="del">
          <ac:chgData name="Daniel Schwarz" userId="5bb35bb8-905a-4742-88d9-33d9089732e7" providerId="ADAL" clId="{6522DB22-9B34-43BC-AD9C-03E4ABD0BD6B}" dt="2020-10-17T18:25:08.704" v="6505" actId="478"/>
          <ac:grpSpMkLst>
            <pc:docMk/>
            <pc:sldMk cId="1510794045" sldId="291"/>
            <ac:grpSpMk id="121" creationId="{2774DC9C-2D36-44CB-B31E-7552269D6C20}"/>
          </ac:grpSpMkLst>
        </pc:grpChg>
        <pc:grpChg chg="del">
          <ac:chgData name="Daniel Schwarz" userId="5bb35bb8-905a-4742-88d9-33d9089732e7" providerId="ADAL" clId="{6522DB22-9B34-43BC-AD9C-03E4ABD0BD6B}" dt="2020-10-17T18:25:08.704" v="6505" actId="478"/>
          <ac:grpSpMkLst>
            <pc:docMk/>
            <pc:sldMk cId="1510794045" sldId="291"/>
            <ac:grpSpMk id="132" creationId="{7A577037-84A7-4447-B8EC-F130FFEB34BB}"/>
          </ac:grpSpMkLst>
        </pc:grpChg>
        <pc:grpChg chg="del">
          <ac:chgData name="Daniel Schwarz" userId="5bb35bb8-905a-4742-88d9-33d9089732e7" providerId="ADAL" clId="{6522DB22-9B34-43BC-AD9C-03E4ABD0BD6B}" dt="2020-10-17T18:25:08.704" v="6505" actId="478"/>
          <ac:grpSpMkLst>
            <pc:docMk/>
            <pc:sldMk cId="1510794045" sldId="291"/>
            <ac:grpSpMk id="138" creationId="{FAE2D8F7-518D-4F0E-81A8-25C1B4CE04EA}"/>
          </ac:grpSpMkLst>
        </pc:grpChg>
        <pc:picChg chg="del">
          <ac:chgData name="Daniel Schwarz" userId="5bb35bb8-905a-4742-88d9-33d9089732e7" providerId="ADAL" clId="{6522DB22-9B34-43BC-AD9C-03E4ABD0BD6B}" dt="2020-10-17T18:25:08.704" v="6505" actId="478"/>
          <ac:picMkLst>
            <pc:docMk/>
            <pc:sldMk cId="1510794045" sldId="291"/>
            <ac:picMk id="2" creationId="{7CC4BDC0-1856-4C03-B5BB-725EBC0B59F6}"/>
          </ac:picMkLst>
        </pc:picChg>
        <pc:picChg chg="add mod">
          <ac:chgData name="Daniel Schwarz" userId="5bb35bb8-905a-4742-88d9-33d9089732e7" providerId="ADAL" clId="{6522DB22-9B34-43BC-AD9C-03E4ABD0BD6B}" dt="2020-10-17T18:25:53.380" v="6512" actId="1076"/>
          <ac:picMkLst>
            <pc:docMk/>
            <pc:sldMk cId="1510794045" sldId="291"/>
            <ac:picMk id="4" creationId="{509F4F3E-462A-4A53-8386-BE07B3EF776C}"/>
          </ac:picMkLst>
        </pc:picChg>
        <pc:picChg chg="del">
          <ac:chgData name="Daniel Schwarz" userId="5bb35bb8-905a-4742-88d9-33d9089732e7" providerId="ADAL" clId="{6522DB22-9B34-43BC-AD9C-03E4ABD0BD6B}" dt="2020-10-17T18:25:08.704" v="6505" actId="478"/>
          <ac:picMkLst>
            <pc:docMk/>
            <pc:sldMk cId="1510794045" sldId="291"/>
            <ac:picMk id="135" creationId="{DAF6765D-D021-4AEF-AB0E-B89AA86EF415}"/>
          </ac:picMkLst>
        </pc:picChg>
        <pc:picChg chg="del">
          <ac:chgData name="Daniel Schwarz" userId="5bb35bb8-905a-4742-88d9-33d9089732e7" providerId="ADAL" clId="{6522DB22-9B34-43BC-AD9C-03E4ABD0BD6B}" dt="2020-10-17T18:25:08.704" v="6505" actId="478"/>
          <ac:picMkLst>
            <pc:docMk/>
            <pc:sldMk cId="1510794045" sldId="291"/>
            <ac:picMk id="136" creationId="{BF9F14F1-EF93-4466-813B-F1111A127CAA}"/>
          </ac:picMkLst>
        </pc:picChg>
        <pc:picChg chg="del">
          <ac:chgData name="Daniel Schwarz" userId="5bb35bb8-905a-4742-88d9-33d9089732e7" providerId="ADAL" clId="{6522DB22-9B34-43BC-AD9C-03E4ABD0BD6B}" dt="2020-10-17T18:25:08.704" v="6505" actId="478"/>
          <ac:picMkLst>
            <pc:docMk/>
            <pc:sldMk cId="1510794045" sldId="291"/>
            <ac:picMk id="137" creationId="{6CBCD484-6705-4022-A9B1-5633A093A882}"/>
          </ac:picMkLst>
        </pc:picChg>
        <pc:inkChg chg="del">
          <ac:chgData name="Daniel Schwarz" userId="5bb35bb8-905a-4742-88d9-33d9089732e7" providerId="ADAL" clId="{6522DB22-9B34-43BC-AD9C-03E4ABD0BD6B}" dt="2020-10-17T18:25:08.704" v="6505" actId="478"/>
          <ac:inkMkLst>
            <pc:docMk/>
            <pc:sldMk cId="1510794045" sldId="291"/>
            <ac:inkMk id="7" creationId="{A301C9D1-9954-4118-A379-351311569BCA}"/>
          </ac:inkMkLst>
        </pc:inkChg>
      </pc:sldChg>
      <pc:sldChg chg="del">
        <pc:chgData name="Daniel Schwarz" userId="5bb35bb8-905a-4742-88d9-33d9089732e7" providerId="ADAL" clId="{6522DB22-9B34-43BC-AD9C-03E4ABD0BD6B}" dt="2020-10-10T19:56:58.111" v="0" actId="47"/>
        <pc:sldMkLst>
          <pc:docMk/>
          <pc:sldMk cId="2682076118" sldId="291"/>
        </pc:sldMkLst>
      </pc:sldChg>
      <pc:sldChg chg="addSp delSp modSp new mod modClrScheme modAnim chgLayout">
        <pc:chgData name="Daniel Schwarz" userId="5bb35bb8-905a-4742-88d9-33d9089732e7" providerId="ADAL" clId="{6522DB22-9B34-43BC-AD9C-03E4ABD0BD6B}" dt="2020-10-17T19:51:56.375" v="7158" actId="1076"/>
        <pc:sldMkLst>
          <pc:docMk/>
          <pc:sldMk cId="1414232668" sldId="292"/>
        </pc:sldMkLst>
        <pc:spChg chg="add mod">
          <ac:chgData name="Daniel Schwarz" userId="5bb35bb8-905a-4742-88d9-33d9089732e7" providerId="ADAL" clId="{6522DB22-9B34-43BC-AD9C-03E4ABD0BD6B}" dt="2020-10-17T19:29:09.031" v="6568" actId="14100"/>
          <ac:spMkLst>
            <pc:docMk/>
            <pc:sldMk cId="1414232668" sldId="292"/>
            <ac:spMk id="2" creationId="{16429EF4-4487-42EB-8880-13FA80732D7D}"/>
          </ac:spMkLst>
        </pc:spChg>
        <pc:spChg chg="add del mod">
          <ac:chgData name="Daniel Schwarz" userId="5bb35bb8-905a-4742-88d9-33d9089732e7" providerId="ADAL" clId="{6522DB22-9B34-43BC-AD9C-03E4ABD0BD6B}" dt="2020-10-17T19:28:58.823" v="6555" actId="478"/>
          <ac:spMkLst>
            <pc:docMk/>
            <pc:sldMk cId="1414232668" sldId="292"/>
            <ac:spMk id="3" creationId="{25A47670-627E-416E-9032-CA3C3A9D03A4}"/>
          </ac:spMkLst>
        </pc:spChg>
        <pc:spChg chg="add mod">
          <ac:chgData name="Daniel Schwarz" userId="5bb35bb8-905a-4742-88d9-33d9089732e7" providerId="ADAL" clId="{6522DB22-9B34-43BC-AD9C-03E4ABD0BD6B}" dt="2020-10-17T19:29:57.259" v="6569"/>
          <ac:spMkLst>
            <pc:docMk/>
            <pc:sldMk cId="1414232668" sldId="292"/>
            <ac:spMk id="25" creationId="{DCEFD931-8671-44B4-A7C5-8D0692D133E8}"/>
          </ac:spMkLst>
        </pc:spChg>
        <pc:spChg chg="add mod">
          <ac:chgData name="Daniel Schwarz" userId="5bb35bb8-905a-4742-88d9-33d9089732e7" providerId="ADAL" clId="{6522DB22-9B34-43BC-AD9C-03E4ABD0BD6B}" dt="2020-10-17T19:32:17.873" v="6628" actId="5793"/>
          <ac:spMkLst>
            <pc:docMk/>
            <pc:sldMk cId="1414232668" sldId="292"/>
            <ac:spMk id="27" creationId="{675AC6F0-DEF0-4570-83A4-32734E537359}"/>
          </ac:spMkLst>
        </pc:spChg>
        <pc:spChg chg="add mod">
          <ac:chgData name="Daniel Schwarz" userId="5bb35bb8-905a-4742-88d9-33d9089732e7" providerId="ADAL" clId="{6522DB22-9B34-43BC-AD9C-03E4ABD0BD6B}" dt="2020-10-17T19:51:56.375" v="7158" actId="1076"/>
          <ac:spMkLst>
            <pc:docMk/>
            <pc:sldMk cId="1414232668" sldId="292"/>
            <ac:spMk id="28" creationId="{6C5CDD22-156B-4910-8C2A-8FA8FB2FD749}"/>
          </ac:spMkLst>
        </pc:spChg>
        <pc:grpChg chg="add mod">
          <ac:chgData name="Daniel Schwarz" userId="5bb35bb8-905a-4742-88d9-33d9089732e7" providerId="ADAL" clId="{6522DB22-9B34-43BC-AD9C-03E4ABD0BD6B}" dt="2020-10-17T19:29:57.259" v="6569"/>
          <ac:grpSpMkLst>
            <pc:docMk/>
            <pc:sldMk cId="1414232668" sldId="292"/>
            <ac:grpSpMk id="8" creationId="{142FFFAE-F36C-4A89-94A4-751845D6014C}"/>
          </ac:grpSpMkLst>
        </pc:grpChg>
        <pc:grpChg chg="add mod">
          <ac:chgData name="Daniel Schwarz" userId="5bb35bb8-905a-4742-88d9-33d9089732e7" providerId="ADAL" clId="{6522DB22-9B34-43BC-AD9C-03E4ABD0BD6B}" dt="2020-10-17T19:29:57.259" v="6569"/>
          <ac:grpSpMkLst>
            <pc:docMk/>
            <pc:sldMk cId="1414232668" sldId="292"/>
            <ac:grpSpMk id="11" creationId="{8F0F1646-76E0-4CDB-B14A-C3024382E2B3}"/>
          </ac:grpSpMkLst>
        </pc:grpChg>
        <pc:grpChg chg="add mod">
          <ac:chgData name="Daniel Schwarz" userId="5bb35bb8-905a-4742-88d9-33d9089732e7" providerId="ADAL" clId="{6522DB22-9B34-43BC-AD9C-03E4ABD0BD6B}" dt="2020-10-17T19:29:57.259" v="6569"/>
          <ac:grpSpMkLst>
            <pc:docMk/>
            <pc:sldMk cId="1414232668" sldId="292"/>
            <ac:grpSpMk id="14" creationId="{FC3F861A-9716-4884-930B-E066F67811E2}"/>
          </ac:grpSpMkLst>
        </pc:grpChg>
        <pc:picChg chg="add mod">
          <ac:chgData name="Daniel Schwarz" userId="5bb35bb8-905a-4742-88d9-33d9089732e7" providerId="ADAL" clId="{6522DB22-9B34-43BC-AD9C-03E4ABD0BD6B}" dt="2020-10-17T19:29:57.259" v="6569"/>
          <ac:picMkLst>
            <pc:docMk/>
            <pc:sldMk cId="1414232668" sldId="292"/>
            <ac:picMk id="4" creationId="{C4067D5C-4EAB-4F8E-A44A-FAC072757EE9}"/>
          </ac:picMkLst>
        </pc:picChg>
        <pc:picChg chg="add mod">
          <ac:chgData name="Daniel Schwarz" userId="5bb35bb8-905a-4742-88d9-33d9089732e7" providerId="ADAL" clId="{6522DB22-9B34-43BC-AD9C-03E4ABD0BD6B}" dt="2020-10-17T19:29:57.259" v="6569"/>
          <ac:picMkLst>
            <pc:docMk/>
            <pc:sldMk cId="1414232668" sldId="292"/>
            <ac:picMk id="26" creationId="{3B9BDA58-B5BA-4213-ADAD-95549D1B87F9}"/>
          </ac:picMkLst>
        </pc:picChg>
        <pc:inkChg chg="add mod">
          <ac:chgData name="Daniel Schwarz" userId="5bb35bb8-905a-4742-88d9-33d9089732e7" providerId="ADAL" clId="{6522DB22-9B34-43BC-AD9C-03E4ABD0BD6B}" dt="2020-10-17T19:29:57.259" v="6569"/>
          <ac:inkMkLst>
            <pc:docMk/>
            <pc:sldMk cId="1414232668" sldId="292"/>
            <ac:inkMk id="5" creationId="{C88CF3E6-ED3D-4965-B187-3815EFA7FDFF}"/>
          </ac:inkMkLst>
        </pc:inkChg>
        <pc:inkChg chg="add mod">
          <ac:chgData name="Daniel Schwarz" userId="5bb35bb8-905a-4742-88d9-33d9089732e7" providerId="ADAL" clId="{6522DB22-9B34-43BC-AD9C-03E4ABD0BD6B}" dt="2020-10-17T19:29:57.259" v="6569"/>
          <ac:inkMkLst>
            <pc:docMk/>
            <pc:sldMk cId="1414232668" sldId="292"/>
            <ac:inkMk id="6" creationId="{F3C4D9BE-996E-453E-B3F1-8BB50F7D193B}"/>
          </ac:inkMkLst>
        </pc:inkChg>
        <pc:inkChg chg="add mod">
          <ac:chgData name="Daniel Schwarz" userId="5bb35bb8-905a-4742-88d9-33d9089732e7" providerId="ADAL" clId="{6522DB22-9B34-43BC-AD9C-03E4ABD0BD6B}" dt="2020-10-17T19:29:57.259" v="6569"/>
          <ac:inkMkLst>
            <pc:docMk/>
            <pc:sldMk cId="1414232668" sldId="292"/>
            <ac:inkMk id="7" creationId="{1BF0C5FE-E01B-4F3A-9036-4C821DC8AC96}"/>
          </ac:inkMkLst>
        </pc:inkChg>
        <pc:inkChg chg="mod">
          <ac:chgData name="Daniel Schwarz" userId="5bb35bb8-905a-4742-88d9-33d9089732e7" providerId="ADAL" clId="{6522DB22-9B34-43BC-AD9C-03E4ABD0BD6B}" dt="2020-10-17T19:29:57.259" v="6569"/>
          <ac:inkMkLst>
            <pc:docMk/>
            <pc:sldMk cId="1414232668" sldId="292"/>
            <ac:inkMk id="9" creationId="{87534C3D-30FB-4DE1-8DFC-C5E2B2869622}"/>
          </ac:inkMkLst>
        </pc:inkChg>
        <pc:inkChg chg="mod">
          <ac:chgData name="Daniel Schwarz" userId="5bb35bb8-905a-4742-88d9-33d9089732e7" providerId="ADAL" clId="{6522DB22-9B34-43BC-AD9C-03E4ABD0BD6B}" dt="2020-10-17T19:29:57.259" v="6569"/>
          <ac:inkMkLst>
            <pc:docMk/>
            <pc:sldMk cId="1414232668" sldId="292"/>
            <ac:inkMk id="10" creationId="{D7B18F1E-C4C9-43CB-99BB-8512A87442DB}"/>
          </ac:inkMkLst>
        </pc:inkChg>
        <pc:inkChg chg="mod">
          <ac:chgData name="Daniel Schwarz" userId="5bb35bb8-905a-4742-88d9-33d9089732e7" providerId="ADAL" clId="{6522DB22-9B34-43BC-AD9C-03E4ABD0BD6B}" dt="2020-10-17T19:29:57.259" v="6569"/>
          <ac:inkMkLst>
            <pc:docMk/>
            <pc:sldMk cId="1414232668" sldId="292"/>
            <ac:inkMk id="12" creationId="{51E33820-F9E5-4F2E-AAAB-AA9699D8F76B}"/>
          </ac:inkMkLst>
        </pc:inkChg>
        <pc:inkChg chg="mod">
          <ac:chgData name="Daniel Schwarz" userId="5bb35bb8-905a-4742-88d9-33d9089732e7" providerId="ADAL" clId="{6522DB22-9B34-43BC-AD9C-03E4ABD0BD6B}" dt="2020-10-17T19:29:57.259" v="6569"/>
          <ac:inkMkLst>
            <pc:docMk/>
            <pc:sldMk cId="1414232668" sldId="292"/>
            <ac:inkMk id="13" creationId="{A02C8390-CF7E-48FE-B0FB-436FD147A14E}"/>
          </ac:inkMkLst>
        </pc:inkChg>
        <pc:inkChg chg="mod">
          <ac:chgData name="Daniel Schwarz" userId="5bb35bb8-905a-4742-88d9-33d9089732e7" providerId="ADAL" clId="{6522DB22-9B34-43BC-AD9C-03E4ABD0BD6B}" dt="2020-10-17T19:29:57.259" v="6569"/>
          <ac:inkMkLst>
            <pc:docMk/>
            <pc:sldMk cId="1414232668" sldId="292"/>
            <ac:inkMk id="15" creationId="{C08932A3-4D45-4BA3-9AE2-B4B430EDBD00}"/>
          </ac:inkMkLst>
        </pc:inkChg>
        <pc:inkChg chg="mod">
          <ac:chgData name="Daniel Schwarz" userId="5bb35bb8-905a-4742-88d9-33d9089732e7" providerId="ADAL" clId="{6522DB22-9B34-43BC-AD9C-03E4ABD0BD6B}" dt="2020-10-17T19:29:57.259" v="6569"/>
          <ac:inkMkLst>
            <pc:docMk/>
            <pc:sldMk cId="1414232668" sldId="292"/>
            <ac:inkMk id="16" creationId="{A67B0880-FAD2-401E-B019-BA0EB6DAC60E}"/>
          </ac:inkMkLst>
        </pc:inkChg>
        <pc:inkChg chg="mod">
          <ac:chgData name="Daniel Schwarz" userId="5bb35bb8-905a-4742-88d9-33d9089732e7" providerId="ADAL" clId="{6522DB22-9B34-43BC-AD9C-03E4ABD0BD6B}" dt="2020-10-17T19:29:57.259" v="6569"/>
          <ac:inkMkLst>
            <pc:docMk/>
            <pc:sldMk cId="1414232668" sldId="292"/>
            <ac:inkMk id="17" creationId="{62529E78-34AA-4F86-80D8-D8C3CD594A70}"/>
          </ac:inkMkLst>
        </pc:inkChg>
        <pc:inkChg chg="mod">
          <ac:chgData name="Daniel Schwarz" userId="5bb35bb8-905a-4742-88d9-33d9089732e7" providerId="ADAL" clId="{6522DB22-9B34-43BC-AD9C-03E4ABD0BD6B}" dt="2020-10-17T19:29:57.259" v="6569"/>
          <ac:inkMkLst>
            <pc:docMk/>
            <pc:sldMk cId="1414232668" sldId="292"/>
            <ac:inkMk id="18" creationId="{1452067B-4BCE-4099-9D14-FA60B23DCDF5}"/>
          </ac:inkMkLst>
        </pc:inkChg>
        <pc:inkChg chg="mod">
          <ac:chgData name="Daniel Schwarz" userId="5bb35bb8-905a-4742-88d9-33d9089732e7" providerId="ADAL" clId="{6522DB22-9B34-43BC-AD9C-03E4ABD0BD6B}" dt="2020-10-17T19:29:57.259" v="6569"/>
          <ac:inkMkLst>
            <pc:docMk/>
            <pc:sldMk cId="1414232668" sldId="292"/>
            <ac:inkMk id="19" creationId="{85969D95-74F4-4373-AF90-0C2DC71A3251}"/>
          </ac:inkMkLst>
        </pc:inkChg>
        <pc:inkChg chg="mod">
          <ac:chgData name="Daniel Schwarz" userId="5bb35bb8-905a-4742-88d9-33d9089732e7" providerId="ADAL" clId="{6522DB22-9B34-43BC-AD9C-03E4ABD0BD6B}" dt="2020-10-17T19:29:57.259" v="6569"/>
          <ac:inkMkLst>
            <pc:docMk/>
            <pc:sldMk cId="1414232668" sldId="292"/>
            <ac:inkMk id="20" creationId="{EC00FE7C-5471-474D-B36D-D2D96D05D502}"/>
          </ac:inkMkLst>
        </pc:inkChg>
        <pc:inkChg chg="mod">
          <ac:chgData name="Daniel Schwarz" userId="5bb35bb8-905a-4742-88d9-33d9089732e7" providerId="ADAL" clId="{6522DB22-9B34-43BC-AD9C-03E4ABD0BD6B}" dt="2020-10-17T19:29:57.259" v="6569"/>
          <ac:inkMkLst>
            <pc:docMk/>
            <pc:sldMk cId="1414232668" sldId="292"/>
            <ac:inkMk id="21" creationId="{A33EAE61-5C0E-4BB4-B2CB-AFB5F9E1C369}"/>
          </ac:inkMkLst>
        </pc:inkChg>
        <pc:inkChg chg="mod">
          <ac:chgData name="Daniel Schwarz" userId="5bb35bb8-905a-4742-88d9-33d9089732e7" providerId="ADAL" clId="{6522DB22-9B34-43BC-AD9C-03E4ABD0BD6B}" dt="2020-10-17T19:29:57.259" v="6569"/>
          <ac:inkMkLst>
            <pc:docMk/>
            <pc:sldMk cId="1414232668" sldId="292"/>
            <ac:inkMk id="22" creationId="{B8D96A2A-E105-4C12-AA11-9A920342BD49}"/>
          </ac:inkMkLst>
        </pc:inkChg>
        <pc:inkChg chg="mod">
          <ac:chgData name="Daniel Schwarz" userId="5bb35bb8-905a-4742-88d9-33d9089732e7" providerId="ADAL" clId="{6522DB22-9B34-43BC-AD9C-03E4ABD0BD6B}" dt="2020-10-17T19:29:57.259" v="6569"/>
          <ac:inkMkLst>
            <pc:docMk/>
            <pc:sldMk cId="1414232668" sldId="292"/>
            <ac:inkMk id="23" creationId="{FE8C0937-26D9-4B75-968F-F93928364C4F}"/>
          </ac:inkMkLst>
        </pc:inkChg>
        <pc:inkChg chg="mod">
          <ac:chgData name="Daniel Schwarz" userId="5bb35bb8-905a-4742-88d9-33d9089732e7" providerId="ADAL" clId="{6522DB22-9B34-43BC-AD9C-03E4ABD0BD6B}" dt="2020-10-17T19:29:57.259" v="6569"/>
          <ac:inkMkLst>
            <pc:docMk/>
            <pc:sldMk cId="1414232668" sldId="292"/>
            <ac:inkMk id="24" creationId="{3989FE5F-1259-4919-9CA1-28DC8C852348}"/>
          </ac:inkMkLst>
        </pc:inkChg>
      </pc:sldChg>
      <pc:sldChg chg="addSp delSp modSp new mod modClrScheme chgLayout">
        <pc:chgData name="Daniel Schwarz" userId="5bb35bb8-905a-4742-88d9-33d9089732e7" providerId="ADAL" clId="{6522DB22-9B34-43BC-AD9C-03E4ABD0BD6B}" dt="2020-10-17T19:39:49.680" v="6635" actId="732"/>
        <pc:sldMkLst>
          <pc:docMk/>
          <pc:sldMk cId="643004699" sldId="293"/>
        </pc:sldMkLst>
        <pc:spChg chg="del">
          <ac:chgData name="Daniel Schwarz" userId="5bb35bb8-905a-4742-88d9-33d9089732e7" providerId="ADAL" clId="{6522DB22-9B34-43BC-AD9C-03E4ABD0BD6B}" dt="2020-10-17T19:38:32.271" v="6631" actId="700"/>
          <ac:spMkLst>
            <pc:docMk/>
            <pc:sldMk cId="643004699" sldId="293"/>
            <ac:spMk id="2" creationId="{7A5D02AB-A3E6-4D7F-8643-F2A3105837AB}"/>
          </ac:spMkLst>
        </pc:spChg>
        <pc:picChg chg="add del">
          <ac:chgData name="Daniel Schwarz" userId="5bb35bb8-905a-4742-88d9-33d9089732e7" providerId="ADAL" clId="{6522DB22-9B34-43BC-AD9C-03E4ABD0BD6B}" dt="2020-10-17T19:39:42.824" v="6633" actId="478"/>
          <ac:picMkLst>
            <pc:docMk/>
            <pc:sldMk cId="643004699" sldId="293"/>
            <ac:picMk id="3" creationId="{01A92B66-8DB6-47ED-8C51-CF487644E78C}"/>
          </ac:picMkLst>
        </pc:picChg>
        <pc:picChg chg="add mod modCrop">
          <ac:chgData name="Daniel Schwarz" userId="5bb35bb8-905a-4742-88d9-33d9089732e7" providerId="ADAL" clId="{6522DB22-9B34-43BC-AD9C-03E4ABD0BD6B}" dt="2020-10-17T19:39:49.680" v="6635" actId="732"/>
          <ac:picMkLst>
            <pc:docMk/>
            <pc:sldMk cId="643004699" sldId="293"/>
            <ac:picMk id="4" creationId="{BFDB008D-2BA8-43A6-8CE8-ABB0F470DEFB}"/>
          </ac:picMkLst>
        </pc:picChg>
      </pc:sldChg>
      <pc:sldChg chg="addSp modSp new mod">
        <pc:chgData name="Daniel Schwarz" userId="5bb35bb8-905a-4742-88d9-33d9089732e7" providerId="ADAL" clId="{6522DB22-9B34-43BC-AD9C-03E4ABD0BD6B}" dt="2020-10-17T19:40:32.544" v="6638" actId="732"/>
        <pc:sldMkLst>
          <pc:docMk/>
          <pc:sldMk cId="2375899411" sldId="294"/>
        </pc:sldMkLst>
        <pc:picChg chg="add mod modCrop">
          <ac:chgData name="Daniel Schwarz" userId="5bb35bb8-905a-4742-88d9-33d9089732e7" providerId="ADAL" clId="{6522DB22-9B34-43BC-AD9C-03E4ABD0BD6B}" dt="2020-10-17T19:40:32.544" v="6638" actId="732"/>
          <ac:picMkLst>
            <pc:docMk/>
            <pc:sldMk cId="2375899411" sldId="294"/>
            <ac:picMk id="2" creationId="{FB3A2BA9-51B7-40E8-9644-95C9B5707EB1}"/>
          </ac:picMkLst>
        </pc:picChg>
      </pc:sldChg>
      <pc:sldChg chg="addSp delSp modSp new del mod modClrScheme chgLayout">
        <pc:chgData name="Daniel Schwarz" userId="5bb35bb8-905a-4742-88d9-33d9089732e7" providerId="ADAL" clId="{6522DB22-9B34-43BC-AD9C-03E4ABD0BD6B}" dt="2020-10-17T21:30:38.184" v="9049" actId="47"/>
        <pc:sldMkLst>
          <pc:docMk/>
          <pc:sldMk cId="1740128541" sldId="295"/>
        </pc:sldMkLst>
        <pc:spChg chg="add del mod ord">
          <ac:chgData name="Daniel Schwarz" userId="5bb35bb8-905a-4742-88d9-33d9089732e7" providerId="ADAL" clId="{6522DB22-9B34-43BC-AD9C-03E4ABD0BD6B}" dt="2020-10-17T21:23:49.854" v="9031" actId="700"/>
          <ac:spMkLst>
            <pc:docMk/>
            <pc:sldMk cId="1740128541" sldId="295"/>
            <ac:spMk id="2" creationId="{2720E233-0DA8-4685-8796-C19F262CABE3}"/>
          </ac:spMkLst>
        </pc:spChg>
        <pc:spChg chg="add del mod">
          <ac:chgData name="Daniel Schwarz" userId="5bb35bb8-905a-4742-88d9-33d9089732e7" providerId="ADAL" clId="{6522DB22-9B34-43BC-AD9C-03E4ABD0BD6B}" dt="2020-10-17T21:23:49.854" v="9031" actId="700"/>
          <ac:spMkLst>
            <pc:docMk/>
            <pc:sldMk cId="1740128541" sldId="295"/>
            <ac:spMk id="3" creationId="{2CD85CB8-438E-4014-A721-BF5488EE9E66}"/>
          </ac:spMkLst>
        </pc:spChg>
        <pc:spChg chg="add mod ord">
          <ac:chgData name="Daniel Schwarz" userId="5bb35bb8-905a-4742-88d9-33d9089732e7" providerId="ADAL" clId="{6522DB22-9B34-43BC-AD9C-03E4ABD0BD6B}" dt="2020-10-17T21:23:56.020" v="9047" actId="20577"/>
          <ac:spMkLst>
            <pc:docMk/>
            <pc:sldMk cId="1740128541" sldId="295"/>
            <ac:spMk id="4" creationId="{317B34CE-BF52-4B41-8D1C-152122D87A73}"/>
          </ac:spMkLst>
        </pc:spChg>
      </pc:sldChg>
      <pc:sldChg chg="modSp add mod modNotesTx">
        <pc:chgData name="Daniel Schwarz" userId="5bb35bb8-905a-4742-88d9-33d9089732e7" providerId="ADAL" clId="{6522DB22-9B34-43BC-AD9C-03E4ABD0BD6B}" dt="2020-10-18T19:13:16.209" v="16487" actId="20577"/>
        <pc:sldMkLst>
          <pc:docMk/>
          <pc:sldMk cId="1327118210" sldId="296"/>
        </pc:sldMkLst>
        <pc:spChg chg="mod">
          <ac:chgData name="Daniel Schwarz" userId="5bb35bb8-905a-4742-88d9-33d9089732e7" providerId="ADAL" clId="{6522DB22-9B34-43BC-AD9C-03E4ABD0BD6B}" dt="2020-10-17T19:44:12.448" v="6857" actId="20577"/>
          <ac:spMkLst>
            <pc:docMk/>
            <pc:sldMk cId="1327118210" sldId="296"/>
            <ac:spMk id="3" creationId="{170F1F03-AD3B-40D4-A9A4-A23B6630DB7A}"/>
          </ac:spMkLst>
        </pc:spChg>
        <pc:spChg chg="mod">
          <ac:chgData name="Daniel Schwarz" userId="5bb35bb8-905a-4742-88d9-33d9089732e7" providerId="ADAL" clId="{6522DB22-9B34-43BC-AD9C-03E4ABD0BD6B}" dt="2020-10-18T19:10:49.200" v="16359" actId="20577"/>
          <ac:spMkLst>
            <pc:docMk/>
            <pc:sldMk cId="1327118210" sldId="296"/>
            <ac:spMk id="4" creationId="{478AB046-1B68-488D-AE60-8F01F95A10E4}"/>
          </ac:spMkLst>
        </pc:spChg>
      </pc:sldChg>
      <pc:sldChg chg="addSp delSp modSp add mod modAnim">
        <pc:chgData name="Daniel Schwarz" userId="5bb35bb8-905a-4742-88d9-33d9089732e7" providerId="ADAL" clId="{6522DB22-9B34-43BC-AD9C-03E4ABD0BD6B}" dt="2020-10-17T20:32:59.266" v="7671" actId="6549"/>
        <pc:sldMkLst>
          <pc:docMk/>
          <pc:sldMk cId="2711963194" sldId="297"/>
        </pc:sldMkLst>
        <pc:spChg chg="mod">
          <ac:chgData name="Daniel Schwarz" userId="5bb35bb8-905a-4742-88d9-33d9089732e7" providerId="ADAL" clId="{6522DB22-9B34-43BC-AD9C-03E4ABD0BD6B}" dt="2020-10-17T19:47:00.497" v="7101" actId="20577"/>
          <ac:spMkLst>
            <pc:docMk/>
            <pc:sldMk cId="2711963194" sldId="297"/>
            <ac:spMk id="2" creationId="{16429EF4-4487-42EB-8880-13FA80732D7D}"/>
          </ac:spMkLst>
        </pc:spChg>
        <pc:spChg chg="mod">
          <ac:chgData name="Daniel Schwarz" userId="5bb35bb8-905a-4742-88d9-33d9089732e7" providerId="ADAL" clId="{6522DB22-9B34-43BC-AD9C-03E4ABD0BD6B}" dt="2020-10-17T19:52:33.769" v="7189" actId="1037"/>
          <ac:spMkLst>
            <pc:docMk/>
            <pc:sldMk cId="2711963194" sldId="297"/>
            <ac:spMk id="25" creationId="{DCEFD931-8671-44B4-A7C5-8D0692D133E8}"/>
          </ac:spMkLst>
        </pc:spChg>
        <pc:spChg chg="mod">
          <ac:chgData name="Daniel Schwarz" userId="5bb35bb8-905a-4742-88d9-33d9089732e7" providerId="ADAL" clId="{6522DB22-9B34-43BC-AD9C-03E4ABD0BD6B}" dt="2020-10-17T20:30:06.433" v="7661" actId="6549"/>
          <ac:spMkLst>
            <pc:docMk/>
            <pc:sldMk cId="2711963194" sldId="297"/>
            <ac:spMk id="27" creationId="{675AC6F0-DEF0-4570-83A4-32734E537359}"/>
          </ac:spMkLst>
        </pc:spChg>
        <pc:grpChg chg="mod">
          <ac:chgData name="Daniel Schwarz" userId="5bb35bb8-905a-4742-88d9-33d9089732e7" providerId="ADAL" clId="{6522DB22-9B34-43BC-AD9C-03E4ABD0BD6B}" dt="2020-10-17T19:52:33.769" v="7189" actId="1037"/>
          <ac:grpSpMkLst>
            <pc:docMk/>
            <pc:sldMk cId="2711963194" sldId="297"/>
            <ac:grpSpMk id="8" creationId="{142FFFAE-F36C-4A89-94A4-751845D6014C}"/>
          </ac:grpSpMkLst>
        </pc:grpChg>
        <pc:grpChg chg="mod">
          <ac:chgData name="Daniel Schwarz" userId="5bb35bb8-905a-4742-88d9-33d9089732e7" providerId="ADAL" clId="{6522DB22-9B34-43BC-AD9C-03E4ABD0BD6B}" dt="2020-10-17T19:52:33.769" v="7189" actId="1037"/>
          <ac:grpSpMkLst>
            <pc:docMk/>
            <pc:sldMk cId="2711963194" sldId="297"/>
            <ac:grpSpMk id="11" creationId="{8F0F1646-76E0-4CDB-B14A-C3024382E2B3}"/>
          </ac:grpSpMkLst>
        </pc:grpChg>
        <pc:grpChg chg="mod">
          <ac:chgData name="Daniel Schwarz" userId="5bb35bb8-905a-4742-88d9-33d9089732e7" providerId="ADAL" clId="{6522DB22-9B34-43BC-AD9C-03E4ABD0BD6B}" dt="2020-10-17T19:52:33.769" v="7189" actId="1037"/>
          <ac:grpSpMkLst>
            <pc:docMk/>
            <pc:sldMk cId="2711963194" sldId="297"/>
            <ac:grpSpMk id="14" creationId="{FC3F861A-9716-4884-930B-E066F67811E2}"/>
          </ac:grpSpMkLst>
        </pc:grpChg>
        <pc:grpChg chg="mod">
          <ac:chgData name="Daniel Schwarz" userId="5bb35bb8-905a-4742-88d9-33d9089732e7" providerId="ADAL" clId="{6522DB22-9B34-43BC-AD9C-03E4ABD0BD6B}" dt="2020-10-17T19:53:04.668" v="7194"/>
          <ac:grpSpMkLst>
            <pc:docMk/>
            <pc:sldMk cId="2711963194" sldId="297"/>
            <ac:grpSpMk id="29" creationId="{B0F568D2-3FD1-4FD5-B72B-470889E91335}"/>
          </ac:grpSpMkLst>
        </pc:grpChg>
        <pc:grpChg chg="add del mod">
          <ac:chgData name="Daniel Schwarz" userId="5bb35bb8-905a-4742-88d9-33d9089732e7" providerId="ADAL" clId="{6522DB22-9B34-43BC-AD9C-03E4ABD0BD6B}" dt="2020-10-17T19:53:27.201" v="7214"/>
          <ac:grpSpMkLst>
            <pc:docMk/>
            <pc:sldMk cId="2711963194" sldId="297"/>
            <ac:grpSpMk id="32" creationId="{A613722C-B3E3-4E6A-8316-162737F1CD8B}"/>
          </ac:grpSpMkLst>
        </pc:grpChg>
        <pc:grpChg chg="mod">
          <ac:chgData name="Daniel Schwarz" userId="5bb35bb8-905a-4742-88d9-33d9089732e7" providerId="ADAL" clId="{6522DB22-9B34-43BC-AD9C-03E4ABD0BD6B}" dt="2020-10-17T19:53:25.786" v="7207"/>
          <ac:grpSpMkLst>
            <pc:docMk/>
            <pc:sldMk cId="2711963194" sldId="297"/>
            <ac:grpSpMk id="39" creationId="{81F4348D-A4A8-48D0-B44B-F8796926CFEB}"/>
          </ac:grpSpMkLst>
        </pc:grpChg>
        <pc:grpChg chg="mod">
          <ac:chgData name="Daniel Schwarz" userId="5bb35bb8-905a-4742-88d9-33d9089732e7" providerId="ADAL" clId="{6522DB22-9B34-43BC-AD9C-03E4ABD0BD6B}" dt="2020-10-17T19:53:43.722" v="7223"/>
          <ac:grpSpMkLst>
            <pc:docMk/>
            <pc:sldMk cId="2711963194" sldId="297"/>
            <ac:grpSpMk id="45" creationId="{B42A995E-4637-44C8-B1E3-08097B462F1C}"/>
          </ac:grpSpMkLst>
        </pc:grpChg>
        <pc:grpChg chg="del mod">
          <ac:chgData name="Daniel Schwarz" userId="5bb35bb8-905a-4742-88d9-33d9089732e7" providerId="ADAL" clId="{6522DB22-9B34-43BC-AD9C-03E4ABD0BD6B}" dt="2020-10-17T19:53:54.175" v="7231"/>
          <ac:grpSpMkLst>
            <pc:docMk/>
            <pc:sldMk cId="2711963194" sldId="297"/>
            <ac:grpSpMk id="49" creationId="{64BEA737-7E1E-414D-A8B8-7DE544CB1362}"/>
          </ac:grpSpMkLst>
        </pc:grpChg>
        <pc:grpChg chg="del mod">
          <ac:chgData name="Daniel Schwarz" userId="5bb35bb8-905a-4742-88d9-33d9089732e7" providerId="ADAL" clId="{6522DB22-9B34-43BC-AD9C-03E4ABD0BD6B}" dt="2020-10-17T19:53:57.198" v="7235"/>
          <ac:grpSpMkLst>
            <pc:docMk/>
            <pc:sldMk cId="2711963194" sldId="297"/>
            <ac:grpSpMk id="51" creationId="{6C6C83D8-EE43-4383-BCF4-856D5C044875}"/>
          </ac:grpSpMkLst>
        </pc:grpChg>
        <pc:grpChg chg="del mod">
          <ac:chgData name="Daniel Schwarz" userId="5bb35bb8-905a-4742-88d9-33d9089732e7" providerId="ADAL" clId="{6522DB22-9B34-43BC-AD9C-03E4ABD0BD6B}" dt="2020-10-17T19:54:06.387" v="7237"/>
          <ac:grpSpMkLst>
            <pc:docMk/>
            <pc:sldMk cId="2711963194" sldId="297"/>
            <ac:grpSpMk id="55" creationId="{3561E2AC-F844-4305-9D4E-509DB11CBCCB}"/>
          </ac:grpSpMkLst>
        </pc:grpChg>
        <pc:grpChg chg="del mod">
          <ac:chgData name="Daniel Schwarz" userId="5bb35bb8-905a-4742-88d9-33d9089732e7" providerId="ADAL" clId="{6522DB22-9B34-43BC-AD9C-03E4ABD0BD6B}" dt="2020-10-17T19:54:08.106" v="7239"/>
          <ac:grpSpMkLst>
            <pc:docMk/>
            <pc:sldMk cId="2711963194" sldId="297"/>
            <ac:grpSpMk id="57" creationId="{43588E0D-6D81-4691-A6BB-F653D49163B4}"/>
          </ac:grpSpMkLst>
        </pc:grpChg>
        <pc:grpChg chg="mod">
          <ac:chgData name="Daniel Schwarz" userId="5bb35bb8-905a-4742-88d9-33d9089732e7" providerId="ADAL" clId="{6522DB22-9B34-43BC-AD9C-03E4ABD0BD6B}" dt="2020-10-17T19:54:26.080" v="7243" actId="1076"/>
          <ac:grpSpMkLst>
            <pc:docMk/>
            <pc:sldMk cId="2711963194" sldId="297"/>
            <ac:grpSpMk id="59" creationId="{DC2108F1-C5EF-4016-A3E6-52F48C766E4B}"/>
          </ac:grpSpMkLst>
        </pc:grpChg>
        <pc:grpChg chg="mod">
          <ac:chgData name="Daniel Schwarz" userId="5bb35bb8-905a-4742-88d9-33d9089732e7" providerId="ADAL" clId="{6522DB22-9B34-43BC-AD9C-03E4ABD0BD6B}" dt="2020-10-17T19:54:26.080" v="7243" actId="1076"/>
          <ac:grpSpMkLst>
            <pc:docMk/>
            <pc:sldMk cId="2711963194" sldId="297"/>
            <ac:grpSpMk id="62" creationId="{B53C2B39-2490-4233-85EA-8401E46EA8A6}"/>
          </ac:grpSpMkLst>
        </pc:grpChg>
        <pc:grpChg chg="del mod">
          <ac:chgData name="Daniel Schwarz" userId="5bb35bb8-905a-4742-88d9-33d9089732e7" providerId="ADAL" clId="{6522DB22-9B34-43BC-AD9C-03E4ABD0BD6B}" dt="2020-10-17T19:54:45.232" v="7258"/>
          <ac:grpSpMkLst>
            <pc:docMk/>
            <pc:sldMk cId="2711963194" sldId="297"/>
            <ac:grpSpMk id="71" creationId="{A4E38FC0-CFE9-4A8C-8159-681B0B66F0EA}"/>
          </ac:grpSpMkLst>
        </pc:grpChg>
        <pc:grpChg chg="add del mod">
          <ac:chgData name="Daniel Schwarz" userId="5bb35bb8-905a-4742-88d9-33d9089732e7" providerId="ADAL" clId="{6522DB22-9B34-43BC-AD9C-03E4ABD0BD6B}" dt="2020-10-17T19:55:39.127" v="7287"/>
          <ac:grpSpMkLst>
            <pc:docMk/>
            <pc:sldMk cId="2711963194" sldId="297"/>
            <ac:grpSpMk id="77" creationId="{9C39CB4E-58E9-41E4-AAD9-194A6E6D1530}"/>
          </ac:grpSpMkLst>
        </pc:grpChg>
        <pc:grpChg chg="add del mod">
          <ac:chgData name="Daniel Schwarz" userId="5bb35bb8-905a-4742-88d9-33d9089732e7" providerId="ADAL" clId="{6522DB22-9B34-43BC-AD9C-03E4ABD0BD6B}" dt="2020-10-17T19:55:17.178" v="7274"/>
          <ac:grpSpMkLst>
            <pc:docMk/>
            <pc:sldMk cId="2711963194" sldId="297"/>
            <ac:grpSpMk id="84" creationId="{222D8003-B241-479D-B656-891C5DF4DC86}"/>
          </ac:grpSpMkLst>
        </pc:grpChg>
        <pc:grpChg chg="mod">
          <ac:chgData name="Daniel Schwarz" userId="5bb35bb8-905a-4742-88d9-33d9089732e7" providerId="ADAL" clId="{6522DB22-9B34-43BC-AD9C-03E4ABD0BD6B}" dt="2020-10-17T19:55:15.045" v="7272"/>
          <ac:grpSpMkLst>
            <pc:docMk/>
            <pc:sldMk cId="2711963194" sldId="297"/>
            <ac:grpSpMk id="86" creationId="{6367EA15-2C29-4FE9-A375-9CA1B825D4D3}"/>
          </ac:grpSpMkLst>
        </pc:grpChg>
        <pc:grpChg chg="mod">
          <ac:chgData name="Daniel Schwarz" userId="5bb35bb8-905a-4742-88d9-33d9089732e7" providerId="ADAL" clId="{6522DB22-9B34-43BC-AD9C-03E4ABD0BD6B}" dt="2020-10-17T19:55:34.476" v="7283"/>
          <ac:grpSpMkLst>
            <pc:docMk/>
            <pc:sldMk cId="2711963194" sldId="297"/>
            <ac:grpSpMk id="89" creationId="{67491463-760C-418C-A8E5-CA4521F37142}"/>
          </ac:grpSpMkLst>
        </pc:grpChg>
        <pc:grpChg chg="del mod">
          <ac:chgData name="Daniel Schwarz" userId="5bb35bb8-905a-4742-88d9-33d9089732e7" providerId="ADAL" clId="{6522DB22-9B34-43BC-AD9C-03E4ABD0BD6B}" dt="2020-10-17T19:55:47.232" v="7289"/>
          <ac:grpSpMkLst>
            <pc:docMk/>
            <pc:sldMk cId="2711963194" sldId="297"/>
            <ac:grpSpMk id="93" creationId="{80EB363B-A677-420B-BCC7-23DB4D92990D}"/>
          </ac:grpSpMkLst>
        </pc:grpChg>
        <pc:grpChg chg="mod">
          <ac:chgData name="Daniel Schwarz" userId="5bb35bb8-905a-4742-88d9-33d9089732e7" providerId="ADAL" clId="{6522DB22-9B34-43BC-AD9C-03E4ABD0BD6B}" dt="2020-10-17T19:57:05.091" v="7340" actId="1076"/>
          <ac:grpSpMkLst>
            <pc:docMk/>
            <pc:sldMk cId="2711963194" sldId="297"/>
            <ac:grpSpMk id="95" creationId="{7F843818-C04D-43A3-997F-64C8E972E3B5}"/>
          </ac:grpSpMkLst>
        </pc:grpChg>
        <pc:grpChg chg="add del mod">
          <ac:chgData name="Daniel Schwarz" userId="5bb35bb8-905a-4742-88d9-33d9089732e7" providerId="ADAL" clId="{6522DB22-9B34-43BC-AD9C-03E4ABD0BD6B}" dt="2020-10-17T19:56:48.806" v="7332"/>
          <ac:grpSpMkLst>
            <pc:docMk/>
            <pc:sldMk cId="2711963194" sldId="297"/>
            <ac:grpSpMk id="106" creationId="{1CF494C2-B1EC-4A04-A30C-2F01B0A69904}"/>
          </ac:grpSpMkLst>
        </pc:grpChg>
        <pc:grpChg chg="del mod">
          <ac:chgData name="Daniel Schwarz" userId="5bb35bb8-905a-4742-88d9-33d9089732e7" providerId="ADAL" clId="{6522DB22-9B34-43BC-AD9C-03E4ABD0BD6B}" dt="2020-10-17T19:56:29.094" v="7312"/>
          <ac:grpSpMkLst>
            <pc:docMk/>
            <pc:sldMk cId="2711963194" sldId="297"/>
            <ac:grpSpMk id="111" creationId="{A59A1EA5-4526-43AE-A566-A035AEBAC314}"/>
          </ac:grpSpMkLst>
        </pc:grpChg>
        <pc:grpChg chg="del mod">
          <ac:chgData name="Daniel Schwarz" userId="5bb35bb8-905a-4742-88d9-33d9089732e7" providerId="ADAL" clId="{6522DB22-9B34-43BC-AD9C-03E4ABD0BD6B}" dt="2020-10-17T19:56:33.879" v="7319"/>
          <ac:grpSpMkLst>
            <pc:docMk/>
            <pc:sldMk cId="2711963194" sldId="297"/>
            <ac:grpSpMk id="118" creationId="{E233FF6C-1AA0-4B9C-B42D-AD3C33CA2C1B}"/>
          </ac:grpSpMkLst>
        </pc:grpChg>
        <pc:grpChg chg="del mod">
          <ac:chgData name="Daniel Schwarz" userId="5bb35bb8-905a-4742-88d9-33d9089732e7" providerId="ADAL" clId="{6522DB22-9B34-43BC-AD9C-03E4ABD0BD6B}" dt="2020-10-17T19:56:37.516" v="7326"/>
          <ac:grpSpMkLst>
            <pc:docMk/>
            <pc:sldMk cId="2711963194" sldId="297"/>
            <ac:grpSpMk id="125" creationId="{BAAADD48-BB9E-440A-9D85-1F7C2BC8B796}"/>
          </ac:grpSpMkLst>
        </pc:grpChg>
        <pc:grpChg chg="add del mod">
          <ac:chgData name="Daniel Schwarz" userId="5bb35bb8-905a-4742-88d9-33d9089732e7" providerId="ADAL" clId="{6522DB22-9B34-43BC-AD9C-03E4ABD0BD6B}" dt="2020-10-17T19:56:48.806" v="7332"/>
          <ac:grpSpMkLst>
            <pc:docMk/>
            <pc:sldMk cId="2711963194" sldId="297"/>
            <ac:grpSpMk id="132" creationId="{407F3A9A-FF50-48AE-80AF-4574BFD08805}"/>
          </ac:grpSpMkLst>
        </pc:grpChg>
        <pc:grpChg chg="mod">
          <ac:chgData name="Daniel Schwarz" userId="5bb35bb8-905a-4742-88d9-33d9089732e7" providerId="ADAL" clId="{6522DB22-9B34-43BC-AD9C-03E4ABD0BD6B}" dt="2020-10-17T19:56:43.575" v="7330"/>
          <ac:grpSpMkLst>
            <pc:docMk/>
            <pc:sldMk cId="2711963194" sldId="297"/>
            <ac:grpSpMk id="134" creationId="{B0EBDC45-8B51-4D6A-B9F2-ED9CA1736980}"/>
          </ac:grpSpMkLst>
        </pc:grpChg>
        <pc:grpChg chg="mod">
          <ac:chgData name="Daniel Schwarz" userId="5bb35bb8-905a-4742-88d9-33d9089732e7" providerId="ADAL" clId="{6522DB22-9B34-43BC-AD9C-03E4ABD0BD6B}" dt="2020-10-17T19:57:05.091" v="7340" actId="1076"/>
          <ac:grpSpMkLst>
            <pc:docMk/>
            <pc:sldMk cId="2711963194" sldId="297"/>
            <ac:grpSpMk id="136" creationId="{A53D0267-6D0E-4275-B37A-AAAAF65C7515}"/>
          </ac:grpSpMkLst>
        </pc:grpChg>
        <pc:grpChg chg="mod">
          <ac:chgData name="Daniel Schwarz" userId="5bb35bb8-905a-4742-88d9-33d9089732e7" providerId="ADAL" clId="{6522DB22-9B34-43BC-AD9C-03E4ABD0BD6B}" dt="2020-10-17T19:57:05.091" v="7340" actId="1076"/>
          <ac:grpSpMkLst>
            <pc:docMk/>
            <pc:sldMk cId="2711963194" sldId="297"/>
            <ac:grpSpMk id="143" creationId="{5DF58C66-06A1-4993-BD20-128280CFEC8D}"/>
          </ac:grpSpMkLst>
        </pc:grpChg>
        <pc:grpChg chg="mod">
          <ac:chgData name="Daniel Schwarz" userId="5bb35bb8-905a-4742-88d9-33d9089732e7" providerId="ADAL" clId="{6522DB22-9B34-43BC-AD9C-03E4ABD0BD6B}" dt="2020-10-17T19:57:05.091" v="7340" actId="1076"/>
          <ac:grpSpMkLst>
            <pc:docMk/>
            <pc:sldMk cId="2711963194" sldId="297"/>
            <ac:grpSpMk id="144" creationId="{7C5F0E5C-E43E-4097-8F1B-B36FABF81D7E}"/>
          </ac:grpSpMkLst>
        </pc:grpChg>
        <pc:picChg chg="mod">
          <ac:chgData name="Daniel Schwarz" userId="5bb35bb8-905a-4742-88d9-33d9089732e7" providerId="ADAL" clId="{6522DB22-9B34-43BC-AD9C-03E4ABD0BD6B}" dt="2020-10-17T19:52:33.769" v="7189" actId="1037"/>
          <ac:picMkLst>
            <pc:docMk/>
            <pc:sldMk cId="2711963194" sldId="297"/>
            <ac:picMk id="4" creationId="{C4067D5C-4EAB-4F8E-A44A-FAC072757EE9}"/>
          </ac:picMkLst>
        </pc:picChg>
        <pc:picChg chg="mod">
          <ac:chgData name="Daniel Schwarz" userId="5bb35bb8-905a-4742-88d9-33d9089732e7" providerId="ADAL" clId="{6522DB22-9B34-43BC-AD9C-03E4ABD0BD6B}" dt="2020-10-17T19:52:33.769" v="7189" actId="1037"/>
          <ac:picMkLst>
            <pc:docMk/>
            <pc:sldMk cId="2711963194" sldId="297"/>
            <ac:picMk id="26" creationId="{3B9BDA58-B5BA-4213-ADAD-95549D1B87F9}"/>
          </ac:picMkLst>
        </pc:picChg>
        <pc:inkChg chg="add del mod">
          <ac:chgData name="Daniel Schwarz" userId="5bb35bb8-905a-4742-88d9-33d9089732e7" providerId="ADAL" clId="{6522DB22-9B34-43BC-AD9C-03E4ABD0BD6B}" dt="2020-10-17T19:53:04.898" v="7195" actId="9405"/>
          <ac:inkMkLst>
            <pc:docMk/>
            <pc:sldMk cId="2711963194" sldId="297"/>
            <ac:inkMk id="3" creationId="{98D71106-2B11-4D4F-BFD5-9D79353F864D}"/>
          </ac:inkMkLst>
        </pc:inkChg>
        <pc:inkChg chg="mod">
          <ac:chgData name="Daniel Schwarz" userId="5bb35bb8-905a-4742-88d9-33d9089732e7" providerId="ADAL" clId="{6522DB22-9B34-43BC-AD9C-03E4ABD0BD6B}" dt="2020-10-17T19:52:33.769" v="7189" actId="1037"/>
          <ac:inkMkLst>
            <pc:docMk/>
            <pc:sldMk cId="2711963194" sldId="297"/>
            <ac:inkMk id="5" creationId="{C88CF3E6-ED3D-4965-B187-3815EFA7FDFF}"/>
          </ac:inkMkLst>
        </pc:inkChg>
        <pc:inkChg chg="mod">
          <ac:chgData name="Daniel Schwarz" userId="5bb35bb8-905a-4742-88d9-33d9089732e7" providerId="ADAL" clId="{6522DB22-9B34-43BC-AD9C-03E4ABD0BD6B}" dt="2020-10-17T19:52:33.769" v="7189" actId="1037"/>
          <ac:inkMkLst>
            <pc:docMk/>
            <pc:sldMk cId="2711963194" sldId="297"/>
            <ac:inkMk id="6" creationId="{F3C4D9BE-996E-453E-B3F1-8BB50F7D193B}"/>
          </ac:inkMkLst>
        </pc:inkChg>
        <pc:inkChg chg="mod">
          <ac:chgData name="Daniel Schwarz" userId="5bb35bb8-905a-4742-88d9-33d9089732e7" providerId="ADAL" clId="{6522DB22-9B34-43BC-AD9C-03E4ABD0BD6B}" dt="2020-10-17T19:52:33.769" v="7189" actId="1037"/>
          <ac:inkMkLst>
            <pc:docMk/>
            <pc:sldMk cId="2711963194" sldId="297"/>
            <ac:inkMk id="7" creationId="{1BF0C5FE-E01B-4F3A-9036-4C821DC8AC96}"/>
          </ac:inkMkLst>
        </pc:inkChg>
        <pc:inkChg chg="add del mod">
          <ac:chgData name="Daniel Schwarz" userId="5bb35bb8-905a-4742-88d9-33d9089732e7" providerId="ADAL" clId="{6522DB22-9B34-43BC-AD9C-03E4ABD0BD6B}" dt="2020-10-17T19:53:04.668" v="7194"/>
          <ac:inkMkLst>
            <pc:docMk/>
            <pc:sldMk cId="2711963194" sldId="297"/>
            <ac:inkMk id="28" creationId="{C7774899-2986-4692-81B5-A894D00636CD}"/>
          </ac:inkMkLst>
        </pc:inkChg>
        <pc:inkChg chg="add del mod">
          <ac:chgData name="Daniel Schwarz" userId="5bb35bb8-905a-4742-88d9-33d9089732e7" providerId="ADAL" clId="{6522DB22-9B34-43BC-AD9C-03E4ABD0BD6B}" dt="2020-10-17T19:53:27.563" v="7215" actId="9405"/>
          <ac:inkMkLst>
            <pc:docMk/>
            <pc:sldMk cId="2711963194" sldId="297"/>
            <ac:inkMk id="30" creationId="{EA29D8FA-F5C8-4F5C-A505-95F0BFAC62EF}"/>
          </ac:inkMkLst>
        </pc:inkChg>
        <pc:inkChg chg="add del mod">
          <ac:chgData name="Daniel Schwarz" userId="5bb35bb8-905a-4742-88d9-33d9089732e7" providerId="ADAL" clId="{6522DB22-9B34-43BC-AD9C-03E4ABD0BD6B}" dt="2020-10-17T19:53:27.201" v="7214"/>
          <ac:inkMkLst>
            <pc:docMk/>
            <pc:sldMk cId="2711963194" sldId="297"/>
            <ac:inkMk id="31" creationId="{CA5C19AB-008D-4823-979D-96B6F1917B63}"/>
          </ac:inkMkLst>
        </pc:inkChg>
        <pc:inkChg chg="add del mod">
          <ac:chgData name="Daniel Schwarz" userId="5bb35bb8-905a-4742-88d9-33d9089732e7" providerId="ADAL" clId="{6522DB22-9B34-43BC-AD9C-03E4ABD0BD6B}" dt="2020-10-17T19:53:26.881" v="7212" actId="9405"/>
          <ac:inkMkLst>
            <pc:docMk/>
            <pc:sldMk cId="2711963194" sldId="297"/>
            <ac:inkMk id="33" creationId="{6C64E761-9DED-4B9F-974E-CACC677E4DB5}"/>
          </ac:inkMkLst>
        </pc:inkChg>
        <pc:inkChg chg="add del mod">
          <ac:chgData name="Daniel Schwarz" userId="5bb35bb8-905a-4742-88d9-33d9089732e7" providerId="ADAL" clId="{6522DB22-9B34-43BC-AD9C-03E4ABD0BD6B}" dt="2020-10-17T19:53:26.538" v="7211" actId="9405"/>
          <ac:inkMkLst>
            <pc:docMk/>
            <pc:sldMk cId="2711963194" sldId="297"/>
            <ac:inkMk id="34" creationId="{9DE854EF-C4BA-4DD1-A343-F4DF6CF9188E}"/>
          </ac:inkMkLst>
        </pc:inkChg>
        <pc:inkChg chg="add del mod">
          <ac:chgData name="Daniel Schwarz" userId="5bb35bb8-905a-4742-88d9-33d9089732e7" providerId="ADAL" clId="{6522DB22-9B34-43BC-AD9C-03E4ABD0BD6B}" dt="2020-10-17T19:53:26.377" v="7210" actId="9405"/>
          <ac:inkMkLst>
            <pc:docMk/>
            <pc:sldMk cId="2711963194" sldId="297"/>
            <ac:inkMk id="35" creationId="{56068A95-F89D-41BD-B122-5FFBBA6D5CB2}"/>
          </ac:inkMkLst>
        </pc:inkChg>
        <pc:inkChg chg="add del mod">
          <ac:chgData name="Daniel Schwarz" userId="5bb35bb8-905a-4742-88d9-33d9089732e7" providerId="ADAL" clId="{6522DB22-9B34-43BC-AD9C-03E4ABD0BD6B}" dt="2020-10-17T19:53:26.248" v="7209" actId="9405"/>
          <ac:inkMkLst>
            <pc:docMk/>
            <pc:sldMk cId="2711963194" sldId="297"/>
            <ac:inkMk id="36" creationId="{9DD27DF6-BBD7-472F-8A40-C1931764247E}"/>
          </ac:inkMkLst>
        </pc:inkChg>
        <pc:inkChg chg="add del mod">
          <ac:chgData name="Daniel Schwarz" userId="5bb35bb8-905a-4742-88d9-33d9089732e7" providerId="ADAL" clId="{6522DB22-9B34-43BC-AD9C-03E4ABD0BD6B}" dt="2020-10-17T19:53:26.059" v="7208" actId="9405"/>
          <ac:inkMkLst>
            <pc:docMk/>
            <pc:sldMk cId="2711963194" sldId="297"/>
            <ac:inkMk id="37" creationId="{A109AA81-5269-4EB0-A713-B749535738C1}"/>
          </ac:inkMkLst>
        </pc:inkChg>
        <pc:inkChg chg="add del mod">
          <ac:chgData name="Daniel Schwarz" userId="5bb35bb8-905a-4742-88d9-33d9089732e7" providerId="ADAL" clId="{6522DB22-9B34-43BC-AD9C-03E4ABD0BD6B}" dt="2020-10-17T19:53:25.786" v="7207"/>
          <ac:inkMkLst>
            <pc:docMk/>
            <pc:sldMk cId="2711963194" sldId="297"/>
            <ac:inkMk id="38" creationId="{6A2CCE07-97B0-406D-9E54-AB93E11F4AFC}"/>
          </ac:inkMkLst>
        </pc:inkChg>
        <pc:inkChg chg="add mod">
          <ac:chgData name="Daniel Schwarz" userId="5bb35bb8-905a-4742-88d9-33d9089732e7" providerId="ADAL" clId="{6522DB22-9B34-43BC-AD9C-03E4ABD0BD6B}" dt="2020-10-17T19:54:08.106" v="7239"/>
          <ac:inkMkLst>
            <pc:docMk/>
            <pc:sldMk cId="2711963194" sldId="297"/>
            <ac:inkMk id="40" creationId="{AB08FA4D-709B-4A97-9C5B-6636C5D91C02}"/>
          </ac:inkMkLst>
        </pc:inkChg>
        <pc:inkChg chg="add mod">
          <ac:chgData name="Daniel Schwarz" userId="5bb35bb8-905a-4742-88d9-33d9089732e7" providerId="ADAL" clId="{6522DB22-9B34-43BC-AD9C-03E4ABD0BD6B}" dt="2020-10-17T19:54:08.106" v="7239"/>
          <ac:inkMkLst>
            <pc:docMk/>
            <pc:sldMk cId="2711963194" sldId="297"/>
            <ac:inkMk id="41" creationId="{54A98585-7CDE-47FC-AE53-5D61AE4A6E9E}"/>
          </ac:inkMkLst>
        </pc:inkChg>
        <pc:inkChg chg="add del mod">
          <ac:chgData name="Daniel Schwarz" userId="5bb35bb8-905a-4742-88d9-33d9089732e7" providerId="ADAL" clId="{6522DB22-9B34-43BC-AD9C-03E4ABD0BD6B}" dt="2020-10-17T19:53:44.464" v="7225" actId="9405"/>
          <ac:inkMkLst>
            <pc:docMk/>
            <pc:sldMk cId="2711963194" sldId="297"/>
            <ac:inkMk id="42" creationId="{AE000162-C1C6-4578-BCCF-ED58B9F783FF}"/>
          </ac:inkMkLst>
        </pc:inkChg>
        <pc:inkChg chg="add del mod">
          <ac:chgData name="Daniel Schwarz" userId="5bb35bb8-905a-4742-88d9-33d9089732e7" providerId="ADAL" clId="{6522DB22-9B34-43BC-AD9C-03E4ABD0BD6B}" dt="2020-10-17T19:53:44.019" v="7224" actId="9405"/>
          <ac:inkMkLst>
            <pc:docMk/>
            <pc:sldMk cId="2711963194" sldId="297"/>
            <ac:inkMk id="43" creationId="{02F43BDE-103E-43D0-8CA9-29F6BEB7F900}"/>
          </ac:inkMkLst>
        </pc:inkChg>
        <pc:inkChg chg="add del mod">
          <ac:chgData name="Daniel Schwarz" userId="5bb35bb8-905a-4742-88d9-33d9089732e7" providerId="ADAL" clId="{6522DB22-9B34-43BC-AD9C-03E4ABD0BD6B}" dt="2020-10-17T19:53:43.722" v="7223"/>
          <ac:inkMkLst>
            <pc:docMk/>
            <pc:sldMk cId="2711963194" sldId="297"/>
            <ac:inkMk id="44" creationId="{F1604B59-AF11-478F-B853-317B6470799A}"/>
          </ac:inkMkLst>
        </pc:inkChg>
        <pc:inkChg chg="add mod">
          <ac:chgData name="Daniel Schwarz" userId="5bb35bb8-905a-4742-88d9-33d9089732e7" providerId="ADAL" clId="{6522DB22-9B34-43BC-AD9C-03E4ABD0BD6B}" dt="2020-10-17T19:54:08.106" v="7239"/>
          <ac:inkMkLst>
            <pc:docMk/>
            <pc:sldMk cId="2711963194" sldId="297"/>
            <ac:inkMk id="46" creationId="{C5126A38-84D2-4D4E-950E-27DF22621BDE}"/>
          </ac:inkMkLst>
        </pc:inkChg>
        <pc:inkChg chg="add mod">
          <ac:chgData name="Daniel Schwarz" userId="5bb35bb8-905a-4742-88d9-33d9089732e7" providerId="ADAL" clId="{6522DB22-9B34-43BC-AD9C-03E4ABD0BD6B}" dt="2020-10-17T19:54:08.106" v="7239"/>
          <ac:inkMkLst>
            <pc:docMk/>
            <pc:sldMk cId="2711963194" sldId="297"/>
            <ac:inkMk id="47" creationId="{38CB66AD-5C32-4B76-9880-646510733946}"/>
          </ac:inkMkLst>
        </pc:inkChg>
        <pc:inkChg chg="add mod">
          <ac:chgData name="Daniel Schwarz" userId="5bb35bb8-905a-4742-88d9-33d9089732e7" providerId="ADAL" clId="{6522DB22-9B34-43BC-AD9C-03E4ABD0BD6B}" dt="2020-10-17T19:54:08.106" v="7239"/>
          <ac:inkMkLst>
            <pc:docMk/>
            <pc:sldMk cId="2711963194" sldId="297"/>
            <ac:inkMk id="48" creationId="{F7F617C6-70B9-42AE-80E4-B7934AE153BC}"/>
          </ac:inkMkLst>
        </pc:inkChg>
        <pc:inkChg chg="add mod">
          <ac:chgData name="Daniel Schwarz" userId="5bb35bb8-905a-4742-88d9-33d9089732e7" providerId="ADAL" clId="{6522DB22-9B34-43BC-AD9C-03E4ABD0BD6B}" dt="2020-10-17T19:54:08.106" v="7239"/>
          <ac:inkMkLst>
            <pc:docMk/>
            <pc:sldMk cId="2711963194" sldId="297"/>
            <ac:inkMk id="50" creationId="{96084960-13A3-408E-AE1F-CF0BD08EF405}"/>
          </ac:inkMkLst>
        </pc:inkChg>
        <pc:inkChg chg="add mod">
          <ac:chgData name="Daniel Schwarz" userId="5bb35bb8-905a-4742-88d9-33d9089732e7" providerId="ADAL" clId="{6522DB22-9B34-43BC-AD9C-03E4ABD0BD6B}" dt="2020-10-17T19:54:08.106" v="7239"/>
          <ac:inkMkLst>
            <pc:docMk/>
            <pc:sldMk cId="2711963194" sldId="297"/>
            <ac:inkMk id="52" creationId="{1A1E6BFE-78FD-475A-A31E-5245327B5271}"/>
          </ac:inkMkLst>
        </pc:inkChg>
        <pc:inkChg chg="add mod">
          <ac:chgData name="Daniel Schwarz" userId="5bb35bb8-905a-4742-88d9-33d9089732e7" providerId="ADAL" clId="{6522DB22-9B34-43BC-AD9C-03E4ABD0BD6B}" dt="2020-10-17T19:54:08.106" v="7239"/>
          <ac:inkMkLst>
            <pc:docMk/>
            <pc:sldMk cId="2711963194" sldId="297"/>
            <ac:inkMk id="53" creationId="{0CD12286-E161-4526-A7A9-7495EEDBDA14}"/>
          </ac:inkMkLst>
        </pc:inkChg>
        <pc:inkChg chg="add mod">
          <ac:chgData name="Daniel Schwarz" userId="5bb35bb8-905a-4742-88d9-33d9089732e7" providerId="ADAL" clId="{6522DB22-9B34-43BC-AD9C-03E4ABD0BD6B}" dt="2020-10-17T19:54:08.106" v="7239"/>
          <ac:inkMkLst>
            <pc:docMk/>
            <pc:sldMk cId="2711963194" sldId="297"/>
            <ac:inkMk id="54" creationId="{2C653A5D-FFE6-41C3-8AD6-AF5B29F866E3}"/>
          </ac:inkMkLst>
        </pc:inkChg>
        <pc:inkChg chg="add mod">
          <ac:chgData name="Daniel Schwarz" userId="5bb35bb8-905a-4742-88d9-33d9089732e7" providerId="ADAL" clId="{6522DB22-9B34-43BC-AD9C-03E4ABD0BD6B}" dt="2020-10-17T19:54:08.106" v="7239"/>
          <ac:inkMkLst>
            <pc:docMk/>
            <pc:sldMk cId="2711963194" sldId="297"/>
            <ac:inkMk id="56" creationId="{22F411E7-DA29-4EC4-8797-66953FC8474C}"/>
          </ac:inkMkLst>
        </pc:inkChg>
        <pc:inkChg chg="add mod">
          <ac:chgData name="Daniel Schwarz" userId="5bb35bb8-905a-4742-88d9-33d9089732e7" providerId="ADAL" clId="{6522DB22-9B34-43BC-AD9C-03E4ABD0BD6B}" dt="2020-10-17T19:54:08.106" v="7239"/>
          <ac:inkMkLst>
            <pc:docMk/>
            <pc:sldMk cId="2711963194" sldId="297"/>
            <ac:inkMk id="58" creationId="{D1D23263-5EDC-4D9B-8C9B-50DEACF76602}"/>
          </ac:inkMkLst>
        </pc:inkChg>
        <pc:inkChg chg="add mod">
          <ac:chgData name="Daniel Schwarz" userId="5bb35bb8-905a-4742-88d9-33d9089732e7" providerId="ADAL" clId="{6522DB22-9B34-43BC-AD9C-03E4ABD0BD6B}" dt="2020-10-17T19:54:13.528" v="7242"/>
          <ac:inkMkLst>
            <pc:docMk/>
            <pc:sldMk cId="2711963194" sldId="297"/>
            <ac:inkMk id="60" creationId="{B2756A0E-332E-4770-B01F-1C5C22D0A7D4}"/>
          </ac:inkMkLst>
        </pc:inkChg>
        <pc:inkChg chg="add mod">
          <ac:chgData name="Daniel Schwarz" userId="5bb35bb8-905a-4742-88d9-33d9089732e7" providerId="ADAL" clId="{6522DB22-9B34-43BC-AD9C-03E4ABD0BD6B}" dt="2020-10-17T19:54:13.528" v="7242"/>
          <ac:inkMkLst>
            <pc:docMk/>
            <pc:sldMk cId="2711963194" sldId="297"/>
            <ac:inkMk id="61" creationId="{180BC456-2E90-47D2-98CE-700E69912100}"/>
          </ac:inkMkLst>
        </pc:inkChg>
        <pc:inkChg chg="add mod">
          <ac:chgData name="Daniel Schwarz" userId="5bb35bb8-905a-4742-88d9-33d9089732e7" providerId="ADAL" clId="{6522DB22-9B34-43BC-AD9C-03E4ABD0BD6B}" dt="2020-10-17T19:57:05.091" v="7340" actId="1076"/>
          <ac:inkMkLst>
            <pc:docMk/>
            <pc:sldMk cId="2711963194" sldId="297"/>
            <ac:inkMk id="63" creationId="{AFCEF441-C44D-4218-B875-7EE8A823C78E}"/>
          </ac:inkMkLst>
        </pc:inkChg>
        <pc:inkChg chg="add mod">
          <ac:chgData name="Daniel Schwarz" userId="5bb35bb8-905a-4742-88d9-33d9089732e7" providerId="ADAL" clId="{6522DB22-9B34-43BC-AD9C-03E4ABD0BD6B}" dt="2020-10-17T19:57:05.091" v="7340" actId="1076"/>
          <ac:inkMkLst>
            <pc:docMk/>
            <pc:sldMk cId="2711963194" sldId="297"/>
            <ac:inkMk id="64" creationId="{EF570743-FFF6-49B4-AF44-82F0D19A4D2C}"/>
          </ac:inkMkLst>
        </pc:inkChg>
        <pc:inkChg chg="add mod">
          <ac:chgData name="Daniel Schwarz" userId="5bb35bb8-905a-4742-88d9-33d9089732e7" providerId="ADAL" clId="{6522DB22-9B34-43BC-AD9C-03E4ABD0BD6B}" dt="2020-10-17T19:55:47.232" v="7289"/>
          <ac:inkMkLst>
            <pc:docMk/>
            <pc:sldMk cId="2711963194" sldId="297"/>
            <ac:inkMk id="65" creationId="{8BC4FF01-DBA0-4823-910B-F8570B8ABFE8}"/>
          </ac:inkMkLst>
        </pc:inkChg>
        <pc:inkChg chg="add mod">
          <ac:chgData name="Daniel Schwarz" userId="5bb35bb8-905a-4742-88d9-33d9089732e7" providerId="ADAL" clId="{6522DB22-9B34-43BC-AD9C-03E4ABD0BD6B}" dt="2020-10-17T19:55:47.232" v="7289"/>
          <ac:inkMkLst>
            <pc:docMk/>
            <pc:sldMk cId="2711963194" sldId="297"/>
            <ac:inkMk id="66" creationId="{CA21C56D-8161-451C-BE18-D125C5E564C3}"/>
          </ac:inkMkLst>
        </pc:inkChg>
        <pc:inkChg chg="add mod">
          <ac:chgData name="Daniel Schwarz" userId="5bb35bb8-905a-4742-88d9-33d9089732e7" providerId="ADAL" clId="{6522DB22-9B34-43BC-AD9C-03E4ABD0BD6B}" dt="2020-10-17T19:55:47.232" v="7289"/>
          <ac:inkMkLst>
            <pc:docMk/>
            <pc:sldMk cId="2711963194" sldId="297"/>
            <ac:inkMk id="67" creationId="{163F70B3-3089-4F4B-911C-1CD50EF63D06}"/>
          </ac:inkMkLst>
        </pc:inkChg>
        <pc:inkChg chg="add mod">
          <ac:chgData name="Daniel Schwarz" userId="5bb35bb8-905a-4742-88d9-33d9089732e7" providerId="ADAL" clId="{6522DB22-9B34-43BC-AD9C-03E4ABD0BD6B}" dt="2020-10-17T19:55:47.232" v="7289"/>
          <ac:inkMkLst>
            <pc:docMk/>
            <pc:sldMk cId="2711963194" sldId="297"/>
            <ac:inkMk id="68" creationId="{09CA6806-450D-4044-9057-39C91404C7BB}"/>
          </ac:inkMkLst>
        </pc:inkChg>
        <pc:inkChg chg="add mod">
          <ac:chgData name="Daniel Schwarz" userId="5bb35bb8-905a-4742-88d9-33d9089732e7" providerId="ADAL" clId="{6522DB22-9B34-43BC-AD9C-03E4ABD0BD6B}" dt="2020-10-17T19:55:47.232" v="7289"/>
          <ac:inkMkLst>
            <pc:docMk/>
            <pc:sldMk cId="2711963194" sldId="297"/>
            <ac:inkMk id="69" creationId="{CF7E43CD-E650-4662-866F-1173D0966358}"/>
          </ac:inkMkLst>
        </pc:inkChg>
        <pc:inkChg chg="add mod">
          <ac:chgData name="Daniel Schwarz" userId="5bb35bb8-905a-4742-88d9-33d9089732e7" providerId="ADAL" clId="{6522DB22-9B34-43BC-AD9C-03E4ABD0BD6B}" dt="2020-10-17T19:55:47.232" v="7289"/>
          <ac:inkMkLst>
            <pc:docMk/>
            <pc:sldMk cId="2711963194" sldId="297"/>
            <ac:inkMk id="70" creationId="{87E55148-06B9-4B41-8CDC-627379459254}"/>
          </ac:inkMkLst>
        </pc:inkChg>
        <pc:inkChg chg="add mod">
          <ac:chgData name="Daniel Schwarz" userId="5bb35bb8-905a-4742-88d9-33d9089732e7" providerId="ADAL" clId="{6522DB22-9B34-43BC-AD9C-03E4ABD0BD6B}" dt="2020-10-17T19:55:47.232" v="7289"/>
          <ac:inkMkLst>
            <pc:docMk/>
            <pc:sldMk cId="2711963194" sldId="297"/>
            <ac:inkMk id="72" creationId="{2189D868-FFDB-4B50-820A-9E9D08516237}"/>
          </ac:inkMkLst>
        </pc:inkChg>
        <pc:inkChg chg="add mod">
          <ac:chgData name="Daniel Schwarz" userId="5bb35bb8-905a-4742-88d9-33d9089732e7" providerId="ADAL" clId="{6522DB22-9B34-43BC-AD9C-03E4ABD0BD6B}" dt="2020-10-17T19:55:47.232" v="7289"/>
          <ac:inkMkLst>
            <pc:docMk/>
            <pc:sldMk cId="2711963194" sldId="297"/>
            <ac:inkMk id="73" creationId="{F54A3930-4581-4780-BC77-F37E8A72E01F}"/>
          </ac:inkMkLst>
        </pc:inkChg>
        <pc:inkChg chg="add mod">
          <ac:chgData name="Daniel Schwarz" userId="5bb35bb8-905a-4742-88d9-33d9089732e7" providerId="ADAL" clId="{6522DB22-9B34-43BC-AD9C-03E4ABD0BD6B}" dt="2020-10-17T19:55:47.232" v="7289"/>
          <ac:inkMkLst>
            <pc:docMk/>
            <pc:sldMk cId="2711963194" sldId="297"/>
            <ac:inkMk id="74" creationId="{8A269916-CB81-4E3F-B119-68C252AE7708}"/>
          </ac:inkMkLst>
        </pc:inkChg>
        <pc:inkChg chg="add mod">
          <ac:chgData name="Daniel Schwarz" userId="5bb35bb8-905a-4742-88d9-33d9089732e7" providerId="ADAL" clId="{6522DB22-9B34-43BC-AD9C-03E4ABD0BD6B}" dt="2020-10-17T19:55:47.232" v="7289"/>
          <ac:inkMkLst>
            <pc:docMk/>
            <pc:sldMk cId="2711963194" sldId="297"/>
            <ac:inkMk id="75" creationId="{9EE010FF-190F-49CF-95E4-2DE930B30BAF}"/>
          </ac:inkMkLst>
        </pc:inkChg>
        <pc:inkChg chg="add mod">
          <ac:chgData name="Daniel Schwarz" userId="5bb35bb8-905a-4742-88d9-33d9089732e7" providerId="ADAL" clId="{6522DB22-9B34-43BC-AD9C-03E4ABD0BD6B}" dt="2020-10-17T19:55:47.232" v="7289"/>
          <ac:inkMkLst>
            <pc:docMk/>
            <pc:sldMk cId="2711963194" sldId="297"/>
            <ac:inkMk id="76" creationId="{10D448A9-2EB2-489D-91C3-7C4FDC4674C2}"/>
          </ac:inkMkLst>
        </pc:inkChg>
        <pc:inkChg chg="add del">
          <ac:chgData name="Daniel Schwarz" userId="5bb35bb8-905a-4742-88d9-33d9089732e7" providerId="ADAL" clId="{6522DB22-9B34-43BC-AD9C-03E4ABD0BD6B}" dt="2020-10-17T19:55:04.053" v="7261" actId="9405"/>
          <ac:inkMkLst>
            <pc:docMk/>
            <pc:sldMk cId="2711963194" sldId="297"/>
            <ac:inkMk id="78" creationId="{EADCBF13-CE25-44C7-ACB2-552C7C1D17FE}"/>
          </ac:inkMkLst>
        </pc:inkChg>
        <pc:inkChg chg="add del">
          <ac:chgData name="Daniel Schwarz" userId="5bb35bb8-905a-4742-88d9-33d9089732e7" providerId="ADAL" clId="{6522DB22-9B34-43BC-AD9C-03E4ABD0BD6B}" dt="2020-10-17T19:55:07.585" v="7263" actId="9405"/>
          <ac:inkMkLst>
            <pc:docMk/>
            <pc:sldMk cId="2711963194" sldId="297"/>
            <ac:inkMk id="79" creationId="{0EA7FD64-7247-4DEF-B965-B0A41C6DF342}"/>
          </ac:inkMkLst>
        </pc:inkChg>
        <pc:inkChg chg="add del mod">
          <ac:chgData name="Daniel Schwarz" userId="5bb35bb8-905a-4742-88d9-33d9089732e7" providerId="ADAL" clId="{6522DB22-9B34-43BC-AD9C-03E4ABD0BD6B}" dt="2020-10-17T19:55:25.948" v="7279" actId="9405"/>
          <ac:inkMkLst>
            <pc:docMk/>
            <pc:sldMk cId="2711963194" sldId="297"/>
            <ac:inkMk id="80" creationId="{8166D4A6-344F-4E06-9D5F-7D352A290EFC}"/>
          </ac:inkMkLst>
        </pc:inkChg>
        <pc:inkChg chg="add del mod">
          <ac:chgData name="Daniel Schwarz" userId="5bb35bb8-905a-4742-88d9-33d9089732e7" providerId="ADAL" clId="{6522DB22-9B34-43BC-AD9C-03E4ABD0BD6B}" dt="2020-10-17T19:55:25.152" v="7278" actId="9405"/>
          <ac:inkMkLst>
            <pc:docMk/>
            <pc:sldMk cId="2711963194" sldId="297"/>
            <ac:inkMk id="81" creationId="{FF16DCB8-5273-49EA-BAE0-152B85E54A35}"/>
          </ac:inkMkLst>
        </pc:inkChg>
        <pc:inkChg chg="add del mod">
          <ac:chgData name="Daniel Schwarz" userId="5bb35bb8-905a-4742-88d9-33d9089732e7" providerId="ADAL" clId="{6522DB22-9B34-43BC-AD9C-03E4ABD0BD6B}" dt="2020-10-17T19:55:24.865" v="7277" actId="9405"/>
          <ac:inkMkLst>
            <pc:docMk/>
            <pc:sldMk cId="2711963194" sldId="297"/>
            <ac:inkMk id="82" creationId="{7B7CF663-5DD1-44D8-8B1C-018BE574A485}"/>
          </ac:inkMkLst>
        </pc:inkChg>
        <pc:inkChg chg="add del mod">
          <ac:chgData name="Daniel Schwarz" userId="5bb35bb8-905a-4742-88d9-33d9089732e7" providerId="ADAL" clId="{6522DB22-9B34-43BC-AD9C-03E4ABD0BD6B}" dt="2020-10-17T19:55:17.178" v="7274"/>
          <ac:inkMkLst>
            <pc:docMk/>
            <pc:sldMk cId="2711963194" sldId="297"/>
            <ac:inkMk id="83" creationId="{8920B436-DA7A-4CBD-B037-FA39DCA3E35E}"/>
          </ac:inkMkLst>
        </pc:inkChg>
        <pc:inkChg chg="add del mod">
          <ac:chgData name="Daniel Schwarz" userId="5bb35bb8-905a-4742-88d9-33d9089732e7" providerId="ADAL" clId="{6522DB22-9B34-43BC-AD9C-03E4ABD0BD6B}" dt="2020-10-17T19:55:15.045" v="7272"/>
          <ac:inkMkLst>
            <pc:docMk/>
            <pc:sldMk cId="2711963194" sldId="297"/>
            <ac:inkMk id="85" creationId="{598E1F8F-2960-446E-8C1B-3E47C919EC02}"/>
          </ac:inkMkLst>
        </pc:inkChg>
        <pc:inkChg chg="add del">
          <ac:chgData name="Daniel Schwarz" userId="5bb35bb8-905a-4742-88d9-33d9089732e7" providerId="ADAL" clId="{6522DB22-9B34-43BC-AD9C-03E4ABD0BD6B}" dt="2020-10-17T19:55:24.481" v="7276" actId="9405"/>
          <ac:inkMkLst>
            <pc:docMk/>
            <pc:sldMk cId="2711963194" sldId="297"/>
            <ac:inkMk id="87" creationId="{C8B2B678-101F-4D59-BF4C-45757104B3AD}"/>
          </ac:inkMkLst>
        </pc:inkChg>
        <pc:inkChg chg="add del mod">
          <ac:chgData name="Daniel Schwarz" userId="5bb35bb8-905a-4742-88d9-33d9089732e7" providerId="ADAL" clId="{6522DB22-9B34-43BC-AD9C-03E4ABD0BD6B}" dt="2020-10-17T19:55:34.476" v="7283"/>
          <ac:inkMkLst>
            <pc:docMk/>
            <pc:sldMk cId="2711963194" sldId="297"/>
            <ac:inkMk id="88" creationId="{59D5F6A6-6791-4494-BF4C-C621B2B4B217}"/>
          </ac:inkMkLst>
        </pc:inkChg>
        <pc:inkChg chg="add mod">
          <ac:chgData name="Daniel Schwarz" userId="5bb35bb8-905a-4742-88d9-33d9089732e7" providerId="ADAL" clId="{6522DB22-9B34-43BC-AD9C-03E4ABD0BD6B}" dt="2020-10-17T19:55:47.232" v="7289"/>
          <ac:inkMkLst>
            <pc:docMk/>
            <pc:sldMk cId="2711963194" sldId="297"/>
            <ac:inkMk id="90" creationId="{5114CD55-10B4-416A-AA40-38B391F962A7}"/>
          </ac:inkMkLst>
        </pc:inkChg>
        <pc:inkChg chg="add mod">
          <ac:chgData name="Daniel Schwarz" userId="5bb35bb8-905a-4742-88d9-33d9089732e7" providerId="ADAL" clId="{6522DB22-9B34-43BC-AD9C-03E4ABD0BD6B}" dt="2020-10-17T19:55:47.232" v="7289"/>
          <ac:inkMkLst>
            <pc:docMk/>
            <pc:sldMk cId="2711963194" sldId="297"/>
            <ac:inkMk id="91" creationId="{C87126B1-B4F8-4B5E-982B-681B3308A62D}"/>
          </ac:inkMkLst>
        </pc:inkChg>
        <pc:inkChg chg="add mod">
          <ac:chgData name="Daniel Schwarz" userId="5bb35bb8-905a-4742-88d9-33d9089732e7" providerId="ADAL" clId="{6522DB22-9B34-43BC-AD9C-03E4ABD0BD6B}" dt="2020-10-17T19:55:47.232" v="7289"/>
          <ac:inkMkLst>
            <pc:docMk/>
            <pc:sldMk cId="2711963194" sldId="297"/>
            <ac:inkMk id="92" creationId="{5E0B1D39-D2A6-49BD-A1FD-944964FECF1A}"/>
          </ac:inkMkLst>
        </pc:inkChg>
        <pc:inkChg chg="add mod">
          <ac:chgData name="Daniel Schwarz" userId="5bb35bb8-905a-4742-88d9-33d9089732e7" providerId="ADAL" clId="{6522DB22-9B34-43BC-AD9C-03E4ABD0BD6B}" dt="2020-10-17T19:55:47.232" v="7289"/>
          <ac:inkMkLst>
            <pc:docMk/>
            <pc:sldMk cId="2711963194" sldId="297"/>
            <ac:inkMk id="94" creationId="{D999C720-484B-4F49-AA00-53C842657A5A}"/>
          </ac:inkMkLst>
        </pc:inkChg>
        <pc:inkChg chg="add mod">
          <ac:chgData name="Daniel Schwarz" userId="5bb35bb8-905a-4742-88d9-33d9089732e7" providerId="ADAL" clId="{6522DB22-9B34-43BC-AD9C-03E4ABD0BD6B}" dt="2020-10-17T19:57:05.091" v="7340" actId="1076"/>
          <ac:inkMkLst>
            <pc:docMk/>
            <pc:sldMk cId="2711963194" sldId="297"/>
            <ac:inkMk id="96" creationId="{85D35C59-BE7F-471A-B19F-B3ABFD277C7F}"/>
          </ac:inkMkLst>
        </pc:inkChg>
        <pc:inkChg chg="add mod">
          <ac:chgData name="Daniel Schwarz" userId="5bb35bb8-905a-4742-88d9-33d9089732e7" providerId="ADAL" clId="{6522DB22-9B34-43BC-AD9C-03E4ABD0BD6B}" dt="2020-10-17T19:57:05.091" v="7340" actId="1076"/>
          <ac:inkMkLst>
            <pc:docMk/>
            <pc:sldMk cId="2711963194" sldId="297"/>
            <ac:inkMk id="97" creationId="{78013593-5B6B-482B-97D6-5CAD170D3F9E}"/>
          </ac:inkMkLst>
        </pc:inkChg>
        <pc:inkChg chg="add mod">
          <ac:chgData name="Daniel Schwarz" userId="5bb35bb8-905a-4742-88d9-33d9089732e7" providerId="ADAL" clId="{6522DB22-9B34-43BC-AD9C-03E4ABD0BD6B}" dt="2020-10-17T19:57:05.091" v="7340" actId="1076"/>
          <ac:inkMkLst>
            <pc:docMk/>
            <pc:sldMk cId="2711963194" sldId="297"/>
            <ac:inkMk id="98" creationId="{098FCA25-B656-41ED-86A1-C80D7A8F362B}"/>
          </ac:inkMkLst>
        </pc:inkChg>
        <pc:inkChg chg="add mod">
          <ac:chgData name="Daniel Schwarz" userId="5bb35bb8-905a-4742-88d9-33d9089732e7" providerId="ADAL" clId="{6522DB22-9B34-43BC-AD9C-03E4ABD0BD6B}" dt="2020-10-17T19:57:05.091" v="7340" actId="1076"/>
          <ac:inkMkLst>
            <pc:docMk/>
            <pc:sldMk cId="2711963194" sldId="297"/>
            <ac:inkMk id="99" creationId="{308851A7-F57D-47A8-AF0A-622C37A39EA1}"/>
          </ac:inkMkLst>
        </pc:inkChg>
        <pc:inkChg chg="add mod">
          <ac:chgData name="Daniel Schwarz" userId="5bb35bb8-905a-4742-88d9-33d9089732e7" providerId="ADAL" clId="{6522DB22-9B34-43BC-AD9C-03E4ABD0BD6B}" dt="2020-10-17T19:57:05.091" v="7340" actId="1076"/>
          <ac:inkMkLst>
            <pc:docMk/>
            <pc:sldMk cId="2711963194" sldId="297"/>
            <ac:inkMk id="100" creationId="{D1629600-0C59-4493-8CA8-B70E1D5F1B5C}"/>
          </ac:inkMkLst>
        </pc:inkChg>
        <pc:inkChg chg="add mod">
          <ac:chgData name="Daniel Schwarz" userId="5bb35bb8-905a-4742-88d9-33d9089732e7" providerId="ADAL" clId="{6522DB22-9B34-43BC-AD9C-03E4ABD0BD6B}" dt="2020-10-17T19:57:05.091" v="7340" actId="1076"/>
          <ac:inkMkLst>
            <pc:docMk/>
            <pc:sldMk cId="2711963194" sldId="297"/>
            <ac:inkMk id="101" creationId="{85F4E8D4-5081-4CED-A81B-F18B44E25C3F}"/>
          </ac:inkMkLst>
        </pc:inkChg>
        <pc:inkChg chg="add mod">
          <ac:chgData name="Daniel Schwarz" userId="5bb35bb8-905a-4742-88d9-33d9089732e7" providerId="ADAL" clId="{6522DB22-9B34-43BC-AD9C-03E4ABD0BD6B}" dt="2020-10-17T19:56:48.806" v="7332"/>
          <ac:inkMkLst>
            <pc:docMk/>
            <pc:sldMk cId="2711963194" sldId="297"/>
            <ac:inkMk id="102" creationId="{9EEF0E51-8608-4783-9197-DE64266DCC28}"/>
          </ac:inkMkLst>
        </pc:inkChg>
        <pc:inkChg chg="add mod">
          <ac:chgData name="Daniel Schwarz" userId="5bb35bb8-905a-4742-88d9-33d9089732e7" providerId="ADAL" clId="{6522DB22-9B34-43BC-AD9C-03E4ABD0BD6B}" dt="2020-10-17T19:56:48.806" v="7332"/>
          <ac:inkMkLst>
            <pc:docMk/>
            <pc:sldMk cId="2711963194" sldId="297"/>
            <ac:inkMk id="103" creationId="{14FE0980-CF0C-4C88-B2CB-DB850BA40809}"/>
          </ac:inkMkLst>
        </pc:inkChg>
        <pc:inkChg chg="add mod">
          <ac:chgData name="Daniel Schwarz" userId="5bb35bb8-905a-4742-88d9-33d9089732e7" providerId="ADAL" clId="{6522DB22-9B34-43BC-AD9C-03E4ABD0BD6B}" dt="2020-10-17T19:56:48.806" v="7332"/>
          <ac:inkMkLst>
            <pc:docMk/>
            <pc:sldMk cId="2711963194" sldId="297"/>
            <ac:inkMk id="104" creationId="{1BBDEEC1-2598-4A62-BE00-23B3DA3CD077}"/>
          </ac:inkMkLst>
        </pc:inkChg>
        <pc:inkChg chg="add mod">
          <ac:chgData name="Daniel Schwarz" userId="5bb35bb8-905a-4742-88d9-33d9089732e7" providerId="ADAL" clId="{6522DB22-9B34-43BC-AD9C-03E4ABD0BD6B}" dt="2020-10-17T19:56:48.806" v="7332"/>
          <ac:inkMkLst>
            <pc:docMk/>
            <pc:sldMk cId="2711963194" sldId="297"/>
            <ac:inkMk id="105" creationId="{FDEA957A-2DC7-4BD4-89FB-5E6027C96989}"/>
          </ac:inkMkLst>
        </pc:inkChg>
        <pc:inkChg chg="add mod">
          <ac:chgData name="Daniel Schwarz" userId="5bb35bb8-905a-4742-88d9-33d9089732e7" providerId="ADAL" clId="{6522DB22-9B34-43BC-AD9C-03E4ABD0BD6B}" dt="2020-10-17T19:56:48.806" v="7332"/>
          <ac:inkMkLst>
            <pc:docMk/>
            <pc:sldMk cId="2711963194" sldId="297"/>
            <ac:inkMk id="107" creationId="{46927796-8F06-4958-9D52-4BA12E719487}"/>
          </ac:inkMkLst>
        </pc:inkChg>
        <pc:inkChg chg="add mod">
          <ac:chgData name="Daniel Schwarz" userId="5bb35bb8-905a-4742-88d9-33d9089732e7" providerId="ADAL" clId="{6522DB22-9B34-43BC-AD9C-03E4ABD0BD6B}" dt="2020-10-17T19:56:48.806" v="7332"/>
          <ac:inkMkLst>
            <pc:docMk/>
            <pc:sldMk cId="2711963194" sldId="297"/>
            <ac:inkMk id="108" creationId="{C69EE62A-E7FD-47CF-BE3D-BEF63A08FA25}"/>
          </ac:inkMkLst>
        </pc:inkChg>
        <pc:inkChg chg="add mod">
          <ac:chgData name="Daniel Schwarz" userId="5bb35bb8-905a-4742-88d9-33d9089732e7" providerId="ADAL" clId="{6522DB22-9B34-43BC-AD9C-03E4ABD0BD6B}" dt="2020-10-17T19:56:48.806" v="7332"/>
          <ac:inkMkLst>
            <pc:docMk/>
            <pc:sldMk cId="2711963194" sldId="297"/>
            <ac:inkMk id="109" creationId="{684B8008-9603-4CEF-A884-C3429D404B11}"/>
          </ac:inkMkLst>
        </pc:inkChg>
        <pc:inkChg chg="add mod">
          <ac:chgData name="Daniel Schwarz" userId="5bb35bb8-905a-4742-88d9-33d9089732e7" providerId="ADAL" clId="{6522DB22-9B34-43BC-AD9C-03E4ABD0BD6B}" dt="2020-10-17T19:56:48.806" v="7332"/>
          <ac:inkMkLst>
            <pc:docMk/>
            <pc:sldMk cId="2711963194" sldId="297"/>
            <ac:inkMk id="110" creationId="{EDB2A07B-83E4-4428-968E-37BF2A2A1039}"/>
          </ac:inkMkLst>
        </pc:inkChg>
        <pc:inkChg chg="add mod">
          <ac:chgData name="Daniel Schwarz" userId="5bb35bb8-905a-4742-88d9-33d9089732e7" providerId="ADAL" clId="{6522DB22-9B34-43BC-AD9C-03E4ABD0BD6B}" dt="2020-10-17T19:56:48.806" v="7332"/>
          <ac:inkMkLst>
            <pc:docMk/>
            <pc:sldMk cId="2711963194" sldId="297"/>
            <ac:inkMk id="112" creationId="{882A71DD-39F7-46A8-9713-DD50FF76B359}"/>
          </ac:inkMkLst>
        </pc:inkChg>
        <pc:inkChg chg="add mod">
          <ac:chgData name="Daniel Schwarz" userId="5bb35bb8-905a-4742-88d9-33d9089732e7" providerId="ADAL" clId="{6522DB22-9B34-43BC-AD9C-03E4ABD0BD6B}" dt="2020-10-17T19:56:48.806" v="7332"/>
          <ac:inkMkLst>
            <pc:docMk/>
            <pc:sldMk cId="2711963194" sldId="297"/>
            <ac:inkMk id="113" creationId="{BB86247B-E670-4FB3-B081-9B5C3CD7D70E}"/>
          </ac:inkMkLst>
        </pc:inkChg>
        <pc:inkChg chg="add mod">
          <ac:chgData name="Daniel Schwarz" userId="5bb35bb8-905a-4742-88d9-33d9089732e7" providerId="ADAL" clId="{6522DB22-9B34-43BC-AD9C-03E4ABD0BD6B}" dt="2020-10-17T19:56:48.806" v="7332"/>
          <ac:inkMkLst>
            <pc:docMk/>
            <pc:sldMk cId="2711963194" sldId="297"/>
            <ac:inkMk id="114" creationId="{EE767914-7863-4780-8073-BD710542283F}"/>
          </ac:inkMkLst>
        </pc:inkChg>
        <pc:inkChg chg="add mod">
          <ac:chgData name="Daniel Schwarz" userId="5bb35bb8-905a-4742-88d9-33d9089732e7" providerId="ADAL" clId="{6522DB22-9B34-43BC-AD9C-03E4ABD0BD6B}" dt="2020-10-17T19:56:48.806" v="7332"/>
          <ac:inkMkLst>
            <pc:docMk/>
            <pc:sldMk cId="2711963194" sldId="297"/>
            <ac:inkMk id="115" creationId="{623CAB4A-054F-47C4-8264-1941BB981CB2}"/>
          </ac:inkMkLst>
        </pc:inkChg>
        <pc:inkChg chg="add mod">
          <ac:chgData name="Daniel Schwarz" userId="5bb35bb8-905a-4742-88d9-33d9089732e7" providerId="ADAL" clId="{6522DB22-9B34-43BC-AD9C-03E4ABD0BD6B}" dt="2020-10-17T19:56:48.806" v="7332"/>
          <ac:inkMkLst>
            <pc:docMk/>
            <pc:sldMk cId="2711963194" sldId="297"/>
            <ac:inkMk id="116" creationId="{046485E8-FA29-42EC-851D-DCBD42E96A86}"/>
          </ac:inkMkLst>
        </pc:inkChg>
        <pc:inkChg chg="add mod">
          <ac:chgData name="Daniel Schwarz" userId="5bb35bb8-905a-4742-88d9-33d9089732e7" providerId="ADAL" clId="{6522DB22-9B34-43BC-AD9C-03E4ABD0BD6B}" dt="2020-10-17T19:56:48.806" v="7332"/>
          <ac:inkMkLst>
            <pc:docMk/>
            <pc:sldMk cId="2711963194" sldId="297"/>
            <ac:inkMk id="117" creationId="{2BF42E25-F9FF-43A6-A4D1-573AD64FC3F2}"/>
          </ac:inkMkLst>
        </pc:inkChg>
        <pc:inkChg chg="add mod">
          <ac:chgData name="Daniel Schwarz" userId="5bb35bb8-905a-4742-88d9-33d9089732e7" providerId="ADAL" clId="{6522DB22-9B34-43BC-AD9C-03E4ABD0BD6B}" dt="2020-10-17T19:56:48.806" v="7332"/>
          <ac:inkMkLst>
            <pc:docMk/>
            <pc:sldMk cId="2711963194" sldId="297"/>
            <ac:inkMk id="119" creationId="{3F3D8BD1-BBAE-46AA-9900-8A1D331595F3}"/>
          </ac:inkMkLst>
        </pc:inkChg>
        <pc:inkChg chg="add mod">
          <ac:chgData name="Daniel Schwarz" userId="5bb35bb8-905a-4742-88d9-33d9089732e7" providerId="ADAL" clId="{6522DB22-9B34-43BC-AD9C-03E4ABD0BD6B}" dt="2020-10-17T19:56:48.806" v="7332"/>
          <ac:inkMkLst>
            <pc:docMk/>
            <pc:sldMk cId="2711963194" sldId="297"/>
            <ac:inkMk id="120" creationId="{DFF03F3E-285F-4644-A42E-ABF068AC6EE1}"/>
          </ac:inkMkLst>
        </pc:inkChg>
        <pc:inkChg chg="add mod">
          <ac:chgData name="Daniel Schwarz" userId="5bb35bb8-905a-4742-88d9-33d9089732e7" providerId="ADAL" clId="{6522DB22-9B34-43BC-AD9C-03E4ABD0BD6B}" dt="2020-10-17T19:56:48.806" v="7332"/>
          <ac:inkMkLst>
            <pc:docMk/>
            <pc:sldMk cId="2711963194" sldId="297"/>
            <ac:inkMk id="121" creationId="{BBC6B6D4-9DFF-471A-B680-EF3BB9570A57}"/>
          </ac:inkMkLst>
        </pc:inkChg>
        <pc:inkChg chg="add mod">
          <ac:chgData name="Daniel Schwarz" userId="5bb35bb8-905a-4742-88d9-33d9089732e7" providerId="ADAL" clId="{6522DB22-9B34-43BC-AD9C-03E4ABD0BD6B}" dt="2020-10-17T19:56:48.806" v="7332"/>
          <ac:inkMkLst>
            <pc:docMk/>
            <pc:sldMk cId="2711963194" sldId="297"/>
            <ac:inkMk id="122" creationId="{B9F60755-386B-4D12-B927-8E8F82F48A48}"/>
          </ac:inkMkLst>
        </pc:inkChg>
        <pc:inkChg chg="add mod">
          <ac:chgData name="Daniel Schwarz" userId="5bb35bb8-905a-4742-88d9-33d9089732e7" providerId="ADAL" clId="{6522DB22-9B34-43BC-AD9C-03E4ABD0BD6B}" dt="2020-10-17T19:56:48.806" v="7332"/>
          <ac:inkMkLst>
            <pc:docMk/>
            <pc:sldMk cId="2711963194" sldId="297"/>
            <ac:inkMk id="123" creationId="{8A50D8EB-1B84-48C8-9DB0-C5E4EBDDCCFE}"/>
          </ac:inkMkLst>
        </pc:inkChg>
        <pc:inkChg chg="add mod">
          <ac:chgData name="Daniel Schwarz" userId="5bb35bb8-905a-4742-88d9-33d9089732e7" providerId="ADAL" clId="{6522DB22-9B34-43BC-AD9C-03E4ABD0BD6B}" dt="2020-10-17T19:56:48.806" v="7332"/>
          <ac:inkMkLst>
            <pc:docMk/>
            <pc:sldMk cId="2711963194" sldId="297"/>
            <ac:inkMk id="124" creationId="{8C0BA6B3-F1E1-45C7-8414-029758513BFB}"/>
          </ac:inkMkLst>
        </pc:inkChg>
        <pc:inkChg chg="add mod">
          <ac:chgData name="Daniel Schwarz" userId="5bb35bb8-905a-4742-88d9-33d9089732e7" providerId="ADAL" clId="{6522DB22-9B34-43BC-AD9C-03E4ABD0BD6B}" dt="2020-10-17T19:56:48.806" v="7332"/>
          <ac:inkMkLst>
            <pc:docMk/>
            <pc:sldMk cId="2711963194" sldId="297"/>
            <ac:inkMk id="126" creationId="{B55207A3-A374-4015-A7A5-8FCB8E45BE54}"/>
          </ac:inkMkLst>
        </pc:inkChg>
        <pc:inkChg chg="add mod">
          <ac:chgData name="Daniel Schwarz" userId="5bb35bb8-905a-4742-88d9-33d9089732e7" providerId="ADAL" clId="{6522DB22-9B34-43BC-AD9C-03E4ABD0BD6B}" dt="2020-10-17T19:56:48.806" v="7332"/>
          <ac:inkMkLst>
            <pc:docMk/>
            <pc:sldMk cId="2711963194" sldId="297"/>
            <ac:inkMk id="127" creationId="{493BD16E-3051-4973-ACD9-59CD33ADFCB6}"/>
          </ac:inkMkLst>
        </pc:inkChg>
        <pc:inkChg chg="add mod">
          <ac:chgData name="Daniel Schwarz" userId="5bb35bb8-905a-4742-88d9-33d9089732e7" providerId="ADAL" clId="{6522DB22-9B34-43BC-AD9C-03E4ABD0BD6B}" dt="2020-10-17T19:56:48.806" v="7332"/>
          <ac:inkMkLst>
            <pc:docMk/>
            <pc:sldMk cId="2711963194" sldId="297"/>
            <ac:inkMk id="128" creationId="{4351119A-0474-4D6F-B2EE-0DCBA2AAA047}"/>
          </ac:inkMkLst>
        </pc:inkChg>
        <pc:inkChg chg="add mod">
          <ac:chgData name="Daniel Schwarz" userId="5bb35bb8-905a-4742-88d9-33d9089732e7" providerId="ADAL" clId="{6522DB22-9B34-43BC-AD9C-03E4ABD0BD6B}" dt="2020-10-17T19:56:48.806" v="7332"/>
          <ac:inkMkLst>
            <pc:docMk/>
            <pc:sldMk cId="2711963194" sldId="297"/>
            <ac:inkMk id="129" creationId="{41720971-78AC-4195-8AAB-16E1F6720A33}"/>
          </ac:inkMkLst>
        </pc:inkChg>
        <pc:inkChg chg="add mod">
          <ac:chgData name="Daniel Schwarz" userId="5bb35bb8-905a-4742-88d9-33d9089732e7" providerId="ADAL" clId="{6522DB22-9B34-43BC-AD9C-03E4ABD0BD6B}" dt="2020-10-17T19:56:48.806" v="7332"/>
          <ac:inkMkLst>
            <pc:docMk/>
            <pc:sldMk cId="2711963194" sldId="297"/>
            <ac:inkMk id="130" creationId="{65922FF0-F866-4C93-8622-23794B41788D}"/>
          </ac:inkMkLst>
        </pc:inkChg>
        <pc:inkChg chg="add mod">
          <ac:chgData name="Daniel Schwarz" userId="5bb35bb8-905a-4742-88d9-33d9089732e7" providerId="ADAL" clId="{6522DB22-9B34-43BC-AD9C-03E4ABD0BD6B}" dt="2020-10-17T19:56:48.806" v="7332"/>
          <ac:inkMkLst>
            <pc:docMk/>
            <pc:sldMk cId="2711963194" sldId="297"/>
            <ac:inkMk id="131" creationId="{9E68722E-C85D-4E35-8A24-8CFD9120DFBC}"/>
          </ac:inkMkLst>
        </pc:inkChg>
        <pc:inkChg chg="add del mod">
          <ac:chgData name="Daniel Schwarz" userId="5bb35bb8-905a-4742-88d9-33d9089732e7" providerId="ADAL" clId="{6522DB22-9B34-43BC-AD9C-03E4ABD0BD6B}" dt="2020-10-17T19:56:43.575" v="7330"/>
          <ac:inkMkLst>
            <pc:docMk/>
            <pc:sldMk cId="2711963194" sldId="297"/>
            <ac:inkMk id="133" creationId="{512702C0-DEEA-47C3-9B9A-CBBB318886F8}"/>
          </ac:inkMkLst>
        </pc:inkChg>
        <pc:inkChg chg="add mod">
          <ac:chgData name="Daniel Schwarz" userId="5bb35bb8-905a-4742-88d9-33d9089732e7" providerId="ADAL" clId="{6522DB22-9B34-43BC-AD9C-03E4ABD0BD6B}" dt="2020-10-17T19:56:48.806" v="7332"/>
          <ac:inkMkLst>
            <pc:docMk/>
            <pc:sldMk cId="2711963194" sldId="297"/>
            <ac:inkMk id="135" creationId="{951CC2CC-92D9-476B-9CE1-5B2B7537B5C1}"/>
          </ac:inkMkLst>
        </pc:inkChg>
        <pc:inkChg chg="add mod">
          <ac:chgData name="Daniel Schwarz" userId="5bb35bb8-905a-4742-88d9-33d9089732e7" providerId="ADAL" clId="{6522DB22-9B34-43BC-AD9C-03E4ABD0BD6B}" dt="2020-10-17T19:57:05.091" v="7340" actId="1076"/>
          <ac:inkMkLst>
            <pc:docMk/>
            <pc:sldMk cId="2711963194" sldId="297"/>
            <ac:inkMk id="137" creationId="{D8C6EDA1-9D22-4A5D-8081-CDDFFEECE85D}"/>
          </ac:inkMkLst>
        </pc:inkChg>
        <pc:inkChg chg="add mod">
          <ac:chgData name="Daniel Schwarz" userId="5bb35bb8-905a-4742-88d9-33d9089732e7" providerId="ADAL" clId="{6522DB22-9B34-43BC-AD9C-03E4ABD0BD6B}" dt="2020-10-17T19:56:52.733" v="7339"/>
          <ac:inkMkLst>
            <pc:docMk/>
            <pc:sldMk cId="2711963194" sldId="297"/>
            <ac:inkMk id="138" creationId="{BEE14759-E634-4132-8ACB-2236CD77F7FB}"/>
          </ac:inkMkLst>
        </pc:inkChg>
        <pc:inkChg chg="add mod">
          <ac:chgData name="Daniel Schwarz" userId="5bb35bb8-905a-4742-88d9-33d9089732e7" providerId="ADAL" clId="{6522DB22-9B34-43BC-AD9C-03E4ABD0BD6B}" dt="2020-10-17T19:56:52.733" v="7339"/>
          <ac:inkMkLst>
            <pc:docMk/>
            <pc:sldMk cId="2711963194" sldId="297"/>
            <ac:inkMk id="139" creationId="{03966071-CF77-44EC-AE6C-EEB482D98F53}"/>
          </ac:inkMkLst>
        </pc:inkChg>
        <pc:inkChg chg="add mod">
          <ac:chgData name="Daniel Schwarz" userId="5bb35bb8-905a-4742-88d9-33d9089732e7" providerId="ADAL" clId="{6522DB22-9B34-43BC-AD9C-03E4ABD0BD6B}" dt="2020-10-17T19:56:52.733" v="7339"/>
          <ac:inkMkLst>
            <pc:docMk/>
            <pc:sldMk cId="2711963194" sldId="297"/>
            <ac:inkMk id="140" creationId="{5049ABEA-6988-449E-A0AE-913F7D18FA39}"/>
          </ac:inkMkLst>
        </pc:inkChg>
        <pc:inkChg chg="add mod">
          <ac:chgData name="Daniel Schwarz" userId="5bb35bb8-905a-4742-88d9-33d9089732e7" providerId="ADAL" clId="{6522DB22-9B34-43BC-AD9C-03E4ABD0BD6B}" dt="2020-10-17T19:56:52.733" v="7339"/>
          <ac:inkMkLst>
            <pc:docMk/>
            <pc:sldMk cId="2711963194" sldId="297"/>
            <ac:inkMk id="141" creationId="{DB50B197-49B1-44CC-8EFD-2ED37A63A75E}"/>
          </ac:inkMkLst>
        </pc:inkChg>
        <pc:inkChg chg="add mod">
          <ac:chgData name="Daniel Schwarz" userId="5bb35bb8-905a-4742-88d9-33d9089732e7" providerId="ADAL" clId="{6522DB22-9B34-43BC-AD9C-03E4ABD0BD6B}" dt="2020-10-17T19:56:52.733" v="7339"/>
          <ac:inkMkLst>
            <pc:docMk/>
            <pc:sldMk cId="2711963194" sldId="297"/>
            <ac:inkMk id="142" creationId="{5AC2D382-9889-4CBC-8319-92E63B5A876F}"/>
          </ac:inkMkLst>
        </pc:inkChg>
      </pc:sldChg>
      <pc:sldChg chg="addSp modSp add del mod modClrScheme chgLayout modNotesTx">
        <pc:chgData name="Daniel Schwarz" userId="5bb35bb8-905a-4742-88d9-33d9089732e7" providerId="ADAL" clId="{6522DB22-9B34-43BC-AD9C-03E4ABD0BD6B}" dt="2020-10-17T21:23:07.755" v="9029" actId="47"/>
        <pc:sldMkLst>
          <pc:docMk/>
          <pc:sldMk cId="3468274754" sldId="298"/>
        </pc:sldMkLst>
        <pc:spChg chg="add mod">
          <ac:chgData name="Daniel Schwarz" userId="5bb35bb8-905a-4742-88d9-33d9089732e7" providerId="ADAL" clId="{6522DB22-9B34-43BC-AD9C-03E4ABD0BD6B}" dt="2020-10-17T20:33:10.707" v="7690" actId="20577"/>
          <ac:spMkLst>
            <pc:docMk/>
            <pc:sldMk cId="3468274754" sldId="298"/>
            <ac:spMk id="2" creationId="{FD705A24-6514-4D75-BE72-6FFCE27C7ACB}"/>
          </ac:spMkLst>
        </pc:spChg>
        <pc:spChg chg="add mod">
          <ac:chgData name="Daniel Schwarz" userId="5bb35bb8-905a-4742-88d9-33d9089732e7" providerId="ADAL" clId="{6522DB22-9B34-43BC-AD9C-03E4ABD0BD6B}" dt="2020-10-17T20:33:23.401" v="7693"/>
          <ac:spMkLst>
            <pc:docMk/>
            <pc:sldMk cId="3468274754" sldId="298"/>
            <ac:spMk id="3" creationId="{12F88E59-762B-4E4B-815D-4F670D442F8F}"/>
          </ac:spMkLst>
        </pc:spChg>
      </pc:sldChg>
      <pc:sldChg chg="addSp delSp modSp add mod delAnim modAnim">
        <pc:chgData name="Daniel Schwarz" userId="5bb35bb8-905a-4742-88d9-33d9089732e7" providerId="ADAL" clId="{6522DB22-9B34-43BC-AD9C-03E4ABD0BD6B}" dt="2020-10-17T20:39:32.153" v="7844"/>
        <pc:sldMkLst>
          <pc:docMk/>
          <pc:sldMk cId="4212880305" sldId="299"/>
        </pc:sldMkLst>
        <pc:spChg chg="mod">
          <ac:chgData name="Daniel Schwarz" userId="5bb35bb8-905a-4742-88d9-33d9089732e7" providerId="ADAL" clId="{6522DB22-9B34-43BC-AD9C-03E4ABD0BD6B}" dt="2020-10-17T20:33:00.312" v="7672"/>
          <ac:spMkLst>
            <pc:docMk/>
            <pc:sldMk cId="4212880305" sldId="299"/>
            <ac:spMk id="25" creationId="{DCEFD931-8671-44B4-A7C5-8D0692D133E8}"/>
          </ac:spMkLst>
        </pc:spChg>
        <pc:spChg chg="del">
          <ac:chgData name="Daniel Schwarz" userId="5bb35bb8-905a-4742-88d9-33d9089732e7" providerId="ADAL" clId="{6522DB22-9B34-43BC-AD9C-03E4ABD0BD6B}" dt="2020-10-17T20:00:46.281" v="7372" actId="478"/>
          <ac:spMkLst>
            <pc:docMk/>
            <pc:sldMk cId="4212880305" sldId="299"/>
            <ac:spMk id="27" creationId="{675AC6F0-DEF0-4570-83A4-32734E537359}"/>
          </ac:spMkLst>
        </pc:spChg>
        <pc:spChg chg="add mod">
          <ac:chgData name="Daniel Schwarz" userId="5bb35bb8-905a-4742-88d9-33d9089732e7" providerId="ADAL" clId="{6522DB22-9B34-43BC-AD9C-03E4ABD0BD6B}" dt="2020-10-17T20:39:32.153" v="7844"/>
          <ac:spMkLst>
            <pc:docMk/>
            <pc:sldMk cId="4212880305" sldId="299"/>
            <ac:spMk id="106" creationId="{F6EF0A3E-A303-4467-979B-822EFEE8DF4D}"/>
          </ac:spMkLst>
        </pc:spChg>
        <pc:spChg chg="add mod">
          <ac:chgData name="Daniel Schwarz" userId="5bb35bb8-905a-4742-88d9-33d9089732e7" providerId="ADAL" clId="{6522DB22-9B34-43BC-AD9C-03E4ABD0BD6B}" dt="2020-10-17T20:35:20.951" v="7700"/>
          <ac:spMkLst>
            <pc:docMk/>
            <pc:sldMk cId="4212880305" sldId="299"/>
            <ac:spMk id="154" creationId="{FE239B8C-A7B0-4BC1-8FE7-6FC74D840D54}"/>
          </ac:spMkLst>
        </pc:spChg>
        <pc:grpChg chg="add del mod">
          <ac:chgData name="Daniel Schwarz" userId="5bb35bb8-905a-4742-88d9-33d9089732e7" providerId="ADAL" clId="{6522DB22-9B34-43BC-AD9C-03E4ABD0BD6B}" dt="2020-10-17T20:33:03.229" v="7673" actId="478"/>
          <ac:grpSpMkLst>
            <pc:docMk/>
            <pc:sldMk cId="4212880305" sldId="299"/>
            <ac:grpSpMk id="3" creationId="{F298EA28-4170-40B9-8F3A-B43334C205C0}"/>
          </ac:grpSpMkLst>
        </pc:grpChg>
        <pc:grpChg chg="del">
          <ac:chgData name="Daniel Schwarz" userId="5bb35bb8-905a-4742-88d9-33d9089732e7" providerId="ADAL" clId="{6522DB22-9B34-43BC-AD9C-03E4ABD0BD6B}" dt="2020-10-17T20:00:36.194" v="7371" actId="478"/>
          <ac:grpSpMkLst>
            <pc:docMk/>
            <pc:sldMk cId="4212880305" sldId="299"/>
            <ac:grpSpMk id="59" creationId="{DC2108F1-C5EF-4016-A3E6-52F48C766E4B}"/>
          </ac:grpSpMkLst>
        </pc:grpChg>
        <pc:grpChg chg="del">
          <ac:chgData name="Daniel Schwarz" userId="5bb35bb8-905a-4742-88d9-33d9089732e7" providerId="ADAL" clId="{6522DB22-9B34-43BC-AD9C-03E4ABD0BD6B}" dt="2020-10-17T20:00:36.194" v="7371" actId="478"/>
          <ac:grpSpMkLst>
            <pc:docMk/>
            <pc:sldMk cId="4212880305" sldId="299"/>
            <ac:grpSpMk id="62" creationId="{B53C2B39-2490-4233-85EA-8401E46EA8A6}"/>
          </ac:grpSpMkLst>
        </pc:grpChg>
        <pc:grpChg chg="add mod">
          <ac:chgData name="Daniel Schwarz" userId="5bb35bb8-905a-4742-88d9-33d9089732e7" providerId="ADAL" clId="{6522DB22-9B34-43BC-AD9C-03E4ABD0BD6B}" dt="2020-10-17T20:25:38.388" v="7654" actId="164"/>
          <ac:grpSpMkLst>
            <pc:docMk/>
            <pc:sldMk cId="4212880305" sldId="299"/>
            <ac:grpSpMk id="111" creationId="{21B78095-942B-44F3-A505-F3D960D92739}"/>
          </ac:grpSpMkLst>
        </pc:grpChg>
        <pc:grpChg chg="add mod">
          <ac:chgData name="Daniel Schwarz" userId="5bb35bb8-905a-4742-88d9-33d9089732e7" providerId="ADAL" clId="{6522DB22-9B34-43BC-AD9C-03E4ABD0BD6B}" dt="2020-10-17T20:25:38.388" v="7654" actId="164"/>
          <ac:grpSpMkLst>
            <pc:docMk/>
            <pc:sldMk cId="4212880305" sldId="299"/>
            <ac:grpSpMk id="151" creationId="{2B972CF4-0920-42CA-B16D-AB10E372F2B8}"/>
          </ac:grpSpMkLst>
        </pc:grpChg>
        <pc:picChg chg="del">
          <ac:chgData name="Daniel Schwarz" userId="5bb35bb8-905a-4742-88d9-33d9089732e7" providerId="ADAL" clId="{6522DB22-9B34-43BC-AD9C-03E4ABD0BD6B}" dt="2020-10-17T19:58:54.981" v="7347" actId="478"/>
          <ac:picMkLst>
            <pc:docMk/>
            <pc:sldMk cId="4212880305" sldId="299"/>
            <ac:picMk id="26" creationId="{3B9BDA58-B5BA-4213-ADAD-95549D1B87F9}"/>
          </ac:picMkLst>
        </pc:picChg>
        <pc:inkChg chg="mod">
          <ac:chgData name="Daniel Schwarz" userId="5bb35bb8-905a-4742-88d9-33d9089732e7" providerId="ADAL" clId="{6522DB22-9B34-43BC-AD9C-03E4ABD0BD6B}" dt="2020-10-17T20:25:22.683" v="7653"/>
          <ac:inkMkLst>
            <pc:docMk/>
            <pc:sldMk cId="4212880305" sldId="299"/>
            <ac:inkMk id="118" creationId="{2191D20F-8DD9-459C-B506-0BAFF1983E0D}"/>
          </ac:inkMkLst>
        </pc:inkChg>
        <pc:inkChg chg="mod">
          <ac:chgData name="Daniel Schwarz" userId="5bb35bb8-905a-4742-88d9-33d9089732e7" providerId="ADAL" clId="{6522DB22-9B34-43BC-AD9C-03E4ABD0BD6B}" dt="2020-10-17T20:25:22.683" v="7653"/>
          <ac:inkMkLst>
            <pc:docMk/>
            <pc:sldMk cId="4212880305" sldId="299"/>
            <ac:inkMk id="125" creationId="{1FCC2E36-6890-4928-A02D-A0EDBB43CC7B}"/>
          </ac:inkMkLst>
        </pc:inkChg>
        <pc:inkChg chg="mod">
          <ac:chgData name="Daniel Schwarz" userId="5bb35bb8-905a-4742-88d9-33d9089732e7" providerId="ADAL" clId="{6522DB22-9B34-43BC-AD9C-03E4ABD0BD6B}" dt="2020-10-17T20:25:22.683" v="7653"/>
          <ac:inkMkLst>
            <pc:docMk/>
            <pc:sldMk cId="4212880305" sldId="299"/>
            <ac:inkMk id="132" creationId="{D81EE523-EBFB-4641-A88E-04139F5971F7}"/>
          </ac:inkMkLst>
        </pc:inkChg>
        <pc:inkChg chg="mod">
          <ac:chgData name="Daniel Schwarz" userId="5bb35bb8-905a-4742-88d9-33d9089732e7" providerId="ADAL" clId="{6522DB22-9B34-43BC-AD9C-03E4ABD0BD6B}" dt="2020-10-17T20:25:22.683" v="7653"/>
          <ac:inkMkLst>
            <pc:docMk/>
            <pc:sldMk cId="4212880305" sldId="299"/>
            <ac:inkMk id="133" creationId="{025BCB4D-25BE-41E4-942D-E34152129A6C}"/>
          </ac:inkMkLst>
        </pc:inkChg>
        <pc:inkChg chg="mod">
          <ac:chgData name="Daniel Schwarz" userId="5bb35bb8-905a-4742-88d9-33d9089732e7" providerId="ADAL" clId="{6522DB22-9B34-43BC-AD9C-03E4ABD0BD6B}" dt="2020-10-17T20:25:22.683" v="7653"/>
          <ac:inkMkLst>
            <pc:docMk/>
            <pc:sldMk cId="4212880305" sldId="299"/>
            <ac:inkMk id="134" creationId="{93238430-D322-4A75-BC72-A0E3DFE76D84}"/>
          </ac:inkMkLst>
        </pc:inkChg>
        <pc:inkChg chg="mod">
          <ac:chgData name="Daniel Schwarz" userId="5bb35bb8-905a-4742-88d9-33d9089732e7" providerId="ADAL" clId="{6522DB22-9B34-43BC-AD9C-03E4ABD0BD6B}" dt="2020-10-17T20:25:22.683" v="7653"/>
          <ac:inkMkLst>
            <pc:docMk/>
            <pc:sldMk cId="4212880305" sldId="299"/>
            <ac:inkMk id="145" creationId="{538739D6-A5B5-4CDC-99AD-6EAFEC947488}"/>
          </ac:inkMkLst>
        </pc:inkChg>
        <pc:inkChg chg="mod">
          <ac:chgData name="Daniel Schwarz" userId="5bb35bb8-905a-4742-88d9-33d9089732e7" providerId="ADAL" clId="{6522DB22-9B34-43BC-AD9C-03E4ABD0BD6B}" dt="2020-10-17T20:25:22.683" v="7653"/>
          <ac:inkMkLst>
            <pc:docMk/>
            <pc:sldMk cId="4212880305" sldId="299"/>
            <ac:inkMk id="146" creationId="{F7C3CC8F-6D59-4F50-BE0A-50130E10FDE9}"/>
          </ac:inkMkLst>
        </pc:inkChg>
        <pc:inkChg chg="mod">
          <ac:chgData name="Daniel Schwarz" userId="5bb35bb8-905a-4742-88d9-33d9089732e7" providerId="ADAL" clId="{6522DB22-9B34-43BC-AD9C-03E4ABD0BD6B}" dt="2020-10-17T20:25:22.683" v="7653"/>
          <ac:inkMkLst>
            <pc:docMk/>
            <pc:sldMk cId="4212880305" sldId="299"/>
            <ac:inkMk id="147" creationId="{72715A9A-CBA5-41C1-9EB9-36AD4AA1D0FC}"/>
          </ac:inkMkLst>
        </pc:inkChg>
        <pc:inkChg chg="mod">
          <ac:chgData name="Daniel Schwarz" userId="5bb35bb8-905a-4742-88d9-33d9089732e7" providerId="ADAL" clId="{6522DB22-9B34-43BC-AD9C-03E4ABD0BD6B}" dt="2020-10-17T20:25:22.683" v="7653"/>
          <ac:inkMkLst>
            <pc:docMk/>
            <pc:sldMk cId="4212880305" sldId="299"/>
            <ac:inkMk id="148" creationId="{71260392-4E1E-4FA7-BB44-404F495A2C5D}"/>
          </ac:inkMkLst>
        </pc:inkChg>
        <pc:inkChg chg="mod">
          <ac:chgData name="Daniel Schwarz" userId="5bb35bb8-905a-4742-88d9-33d9089732e7" providerId="ADAL" clId="{6522DB22-9B34-43BC-AD9C-03E4ABD0BD6B}" dt="2020-10-17T20:25:22.683" v="7653"/>
          <ac:inkMkLst>
            <pc:docMk/>
            <pc:sldMk cId="4212880305" sldId="299"/>
            <ac:inkMk id="149" creationId="{610F5C5D-7A19-4A62-9C80-6A88109E0355}"/>
          </ac:inkMkLst>
        </pc:inkChg>
        <pc:inkChg chg="mod">
          <ac:chgData name="Daniel Schwarz" userId="5bb35bb8-905a-4742-88d9-33d9089732e7" providerId="ADAL" clId="{6522DB22-9B34-43BC-AD9C-03E4ABD0BD6B}" dt="2020-10-17T20:25:22.683" v="7653"/>
          <ac:inkMkLst>
            <pc:docMk/>
            <pc:sldMk cId="4212880305" sldId="299"/>
            <ac:inkMk id="150" creationId="{484A0BD8-838A-4F68-9935-A7690C0F9CFF}"/>
          </ac:inkMkLst>
        </pc:inkChg>
        <pc:inkChg chg="mod">
          <ac:chgData name="Daniel Schwarz" userId="5bb35bb8-905a-4742-88d9-33d9089732e7" providerId="ADAL" clId="{6522DB22-9B34-43BC-AD9C-03E4ABD0BD6B}" dt="2020-10-17T20:25:22.683" v="7653"/>
          <ac:inkMkLst>
            <pc:docMk/>
            <pc:sldMk cId="4212880305" sldId="299"/>
            <ac:inkMk id="152" creationId="{77B01E1F-F38B-4281-82B2-EA7806313548}"/>
          </ac:inkMkLst>
        </pc:inkChg>
        <pc:inkChg chg="mod">
          <ac:chgData name="Daniel Schwarz" userId="5bb35bb8-905a-4742-88d9-33d9089732e7" providerId="ADAL" clId="{6522DB22-9B34-43BC-AD9C-03E4ABD0BD6B}" dt="2020-10-17T20:25:22.683" v="7653"/>
          <ac:inkMkLst>
            <pc:docMk/>
            <pc:sldMk cId="4212880305" sldId="299"/>
            <ac:inkMk id="153" creationId="{02045682-A759-4B34-A6FA-6ECBBBB15593}"/>
          </ac:inkMkLst>
        </pc:inkChg>
      </pc:sldChg>
      <pc:sldChg chg="addSp delSp modSp add mod modClrScheme chgLayout modNotesTx">
        <pc:chgData name="Daniel Schwarz" userId="5bb35bb8-905a-4742-88d9-33d9089732e7" providerId="ADAL" clId="{6522DB22-9B34-43BC-AD9C-03E4ABD0BD6B}" dt="2020-10-18T11:29:38.907" v="12323" actId="20577"/>
        <pc:sldMkLst>
          <pc:docMk/>
          <pc:sldMk cId="172233623" sldId="300"/>
        </pc:sldMkLst>
        <pc:spChg chg="add del mod ord">
          <ac:chgData name="Daniel Schwarz" userId="5bb35bb8-905a-4742-88d9-33d9089732e7" providerId="ADAL" clId="{6522DB22-9B34-43BC-AD9C-03E4ABD0BD6B}" dt="2020-10-17T21:20:40.453" v="8998" actId="478"/>
          <ac:spMkLst>
            <pc:docMk/>
            <pc:sldMk cId="172233623" sldId="300"/>
            <ac:spMk id="2" creationId="{848123AA-45F8-478C-BD48-64B782781E52}"/>
          </ac:spMkLst>
        </pc:spChg>
        <pc:spChg chg="mod ord">
          <ac:chgData name="Daniel Schwarz" userId="5bb35bb8-905a-4742-88d9-33d9089732e7" providerId="ADAL" clId="{6522DB22-9B34-43BC-AD9C-03E4ABD0BD6B}" dt="2020-10-17T21:20:26.845" v="8991" actId="700"/>
          <ac:spMkLst>
            <pc:docMk/>
            <pc:sldMk cId="172233623" sldId="300"/>
            <ac:spMk id="3" creationId="{170F1F03-AD3B-40D4-A9A4-A23B6630DB7A}"/>
          </ac:spMkLst>
        </pc:spChg>
        <pc:spChg chg="mod ord">
          <ac:chgData name="Daniel Schwarz" userId="5bb35bb8-905a-4742-88d9-33d9089732e7" providerId="ADAL" clId="{6522DB22-9B34-43BC-AD9C-03E4ABD0BD6B}" dt="2020-10-18T11:28:48.283" v="12312" actId="27636"/>
          <ac:spMkLst>
            <pc:docMk/>
            <pc:sldMk cId="172233623" sldId="300"/>
            <ac:spMk id="4" creationId="{478AB046-1B68-488D-AE60-8F01F95A10E4}"/>
          </ac:spMkLst>
        </pc:spChg>
        <pc:spChg chg="add del mod ord">
          <ac:chgData name="Daniel Schwarz" userId="5bb35bb8-905a-4742-88d9-33d9089732e7" providerId="ADAL" clId="{6522DB22-9B34-43BC-AD9C-03E4ABD0BD6B}" dt="2020-10-17T21:20:41.548" v="8999" actId="478"/>
          <ac:spMkLst>
            <pc:docMk/>
            <pc:sldMk cId="172233623" sldId="300"/>
            <ac:spMk id="6" creationId="{330856DB-9606-45C6-B46F-A4E12E5BF3F9}"/>
          </ac:spMkLst>
        </pc:spChg>
        <pc:spChg chg="add mod ord">
          <ac:chgData name="Daniel Schwarz" userId="5bb35bb8-905a-4742-88d9-33d9089732e7" providerId="ADAL" clId="{6522DB22-9B34-43BC-AD9C-03E4ABD0BD6B}" dt="2020-10-18T11:29:38.907" v="12323" actId="20577"/>
          <ac:spMkLst>
            <pc:docMk/>
            <pc:sldMk cId="172233623" sldId="300"/>
            <ac:spMk id="7" creationId="{04104634-E1B5-456B-ABF8-39949A2E50F5}"/>
          </ac:spMkLst>
        </pc:spChg>
      </pc:sldChg>
      <pc:sldChg chg="addSp delSp modSp add del mod delAnim modAnim">
        <pc:chgData name="Daniel Schwarz" userId="5bb35bb8-905a-4742-88d9-33d9089732e7" providerId="ADAL" clId="{6522DB22-9B34-43BC-AD9C-03E4ABD0BD6B}" dt="2020-10-17T20:37:55.014" v="7765" actId="47"/>
        <pc:sldMkLst>
          <pc:docMk/>
          <pc:sldMk cId="459518054" sldId="300"/>
        </pc:sldMkLst>
        <pc:spChg chg="add mod">
          <ac:chgData name="Daniel Schwarz" userId="5bb35bb8-905a-4742-88d9-33d9089732e7" providerId="ADAL" clId="{6522DB22-9B34-43BC-AD9C-03E4ABD0BD6B}" dt="2020-10-17T20:34:54.234" v="7699" actId="1076"/>
          <ac:spMkLst>
            <pc:docMk/>
            <pc:sldMk cId="459518054" sldId="300"/>
            <ac:spMk id="3" creationId="{1691BE2A-F9D5-44C1-96E6-E3FFE6ED29E0}"/>
          </ac:spMkLst>
        </pc:spChg>
        <pc:spChg chg="add">
          <ac:chgData name="Daniel Schwarz" userId="5bb35bb8-905a-4742-88d9-33d9089732e7" providerId="ADAL" clId="{6522DB22-9B34-43BC-AD9C-03E4ABD0BD6B}" dt="2020-10-17T20:36:13.451" v="7706" actId="22"/>
          <ac:spMkLst>
            <pc:docMk/>
            <pc:sldMk cId="459518054" sldId="300"/>
            <ac:spMk id="26" creationId="{5B331CB5-127B-4198-BCD2-547A1881B0E4}"/>
          </ac:spMkLst>
        </pc:spChg>
        <pc:spChg chg="add mod">
          <ac:chgData name="Daniel Schwarz" userId="5bb35bb8-905a-4742-88d9-33d9089732e7" providerId="ADAL" clId="{6522DB22-9B34-43BC-AD9C-03E4ABD0BD6B}" dt="2020-10-17T20:36:43.058" v="7737" actId="1076"/>
          <ac:spMkLst>
            <pc:docMk/>
            <pc:sldMk cId="459518054" sldId="300"/>
            <ac:spMk id="93" creationId="{4F19E29C-278A-4806-AAEA-3AE370DFEB95}"/>
          </ac:spMkLst>
        </pc:spChg>
        <pc:spChg chg="del">
          <ac:chgData name="Daniel Schwarz" userId="5bb35bb8-905a-4742-88d9-33d9089732e7" providerId="ADAL" clId="{6522DB22-9B34-43BC-AD9C-03E4ABD0BD6B}" dt="2020-10-17T20:34:29.966" v="7695" actId="478"/>
          <ac:spMkLst>
            <pc:docMk/>
            <pc:sldMk cId="459518054" sldId="300"/>
            <ac:spMk id="106" creationId="{F6EF0A3E-A303-4467-979B-822EFEE8DF4D}"/>
          </ac:spMkLst>
        </pc:spChg>
        <pc:spChg chg="add mod">
          <ac:chgData name="Daniel Schwarz" userId="5bb35bb8-905a-4742-88d9-33d9089732e7" providerId="ADAL" clId="{6522DB22-9B34-43BC-AD9C-03E4ABD0BD6B}" dt="2020-10-17T20:37:22.867" v="7764" actId="1076"/>
          <ac:spMkLst>
            <pc:docMk/>
            <pc:sldMk cId="459518054" sldId="300"/>
            <ac:spMk id="111" creationId="{0E5FF47E-55DB-4621-94DF-35E725470BEE}"/>
          </ac:spMkLst>
        </pc:spChg>
        <pc:spChg chg="add mod">
          <ac:chgData name="Daniel Schwarz" userId="5bb35bb8-905a-4742-88d9-33d9089732e7" providerId="ADAL" clId="{6522DB22-9B34-43BC-AD9C-03E4ABD0BD6B}" dt="2020-10-17T20:37:22.867" v="7764" actId="1076"/>
          <ac:spMkLst>
            <pc:docMk/>
            <pc:sldMk cId="459518054" sldId="300"/>
            <ac:spMk id="118" creationId="{54F1E049-6AE6-4136-9ED3-95B1AFF756B5}"/>
          </ac:spMkLst>
        </pc:spChg>
      </pc:sldChg>
      <pc:sldChg chg="modSp add mod modNotesTx">
        <pc:chgData name="Daniel Schwarz" userId="5bb35bb8-905a-4742-88d9-33d9089732e7" providerId="ADAL" clId="{6522DB22-9B34-43BC-AD9C-03E4ABD0BD6B}" dt="2020-10-18T09:57:19.064" v="10377" actId="20577"/>
        <pc:sldMkLst>
          <pc:docMk/>
          <pc:sldMk cId="203430102" sldId="301"/>
        </pc:sldMkLst>
        <pc:spChg chg="mod">
          <ac:chgData name="Daniel Schwarz" userId="5bb35bb8-905a-4742-88d9-33d9089732e7" providerId="ADAL" clId="{6522DB22-9B34-43BC-AD9C-03E4ABD0BD6B}" dt="2020-10-17T21:30:44.492" v="9065" actId="20577"/>
          <ac:spMkLst>
            <pc:docMk/>
            <pc:sldMk cId="203430102" sldId="301"/>
            <ac:spMk id="3" creationId="{170F1F03-AD3B-40D4-A9A4-A23B6630DB7A}"/>
          </ac:spMkLst>
        </pc:spChg>
        <pc:spChg chg="mod">
          <ac:chgData name="Daniel Schwarz" userId="5bb35bb8-905a-4742-88d9-33d9089732e7" providerId="ADAL" clId="{6522DB22-9B34-43BC-AD9C-03E4ABD0BD6B}" dt="2020-10-17T21:50:33.088" v="10284" actId="5793"/>
          <ac:spMkLst>
            <pc:docMk/>
            <pc:sldMk cId="203430102" sldId="301"/>
            <ac:spMk id="4" creationId="{478AB046-1B68-488D-AE60-8F01F95A10E4}"/>
          </ac:spMkLst>
        </pc:spChg>
      </pc:sldChg>
      <pc:sldChg chg="new del">
        <pc:chgData name="Daniel Schwarz" userId="5bb35bb8-905a-4742-88d9-33d9089732e7" providerId="ADAL" clId="{6522DB22-9B34-43BC-AD9C-03E4ABD0BD6B}" dt="2020-10-17T21:19:25.839" v="8977" actId="47"/>
        <pc:sldMkLst>
          <pc:docMk/>
          <pc:sldMk cId="887171388" sldId="301"/>
        </pc:sldMkLst>
      </pc:sldChg>
      <pc:sldChg chg="delSp modSp new del mod modClrScheme chgLayout">
        <pc:chgData name="Daniel Schwarz" userId="5bb35bb8-905a-4742-88d9-33d9089732e7" providerId="ADAL" clId="{6522DB22-9B34-43BC-AD9C-03E4ABD0BD6B}" dt="2020-10-18T11:18:39.729" v="11858" actId="47"/>
        <pc:sldMkLst>
          <pc:docMk/>
          <pc:sldMk cId="239590548" sldId="302"/>
        </pc:sldMkLst>
        <pc:spChg chg="mod ord">
          <ac:chgData name="Daniel Schwarz" userId="5bb35bb8-905a-4742-88d9-33d9089732e7" providerId="ADAL" clId="{6522DB22-9B34-43BC-AD9C-03E4ABD0BD6B}" dt="2020-10-18T10:29:13.049" v="11304" actId="20577"/>
          <ac:spMkLst>
            <pc:docMk/>
            <pc:sldMk cId="239590548" sldId="302"/>
            <ac:spMk id="2" creationId="{DF7E8C56-17FD-401F-AB86-3178D06650D7}"/>
          </ac:spMkLst>
        </pc:spChg>
        <pc:spChg chg="del">
          <ac:chgData name="Daniel Schwarz" userId="5bb35bb8-905a-4742-88d9-33d9089732e7" providerId="ADAL" clId="{6522DB22-9B34-43BC-AD9C-03E4ABD0BD6B}" dt="2020-10-18T10:08:31.036" v="10508" actId="700"/>
          <ac:spMkLst>
            <pc:docMk/>
            <pc:sldMk cId="239590548" sldId="302"/>
            <ac:spMk id="3" creationId="{B1B99A91-7A43-455A-BF61-D89EACBAB13F}"/>
          </ac:spMkLst>
        </pc:spChg>
      </pc:sldChg>
      <pc:sldChg chg="modSp new del mod">
        <pc:chgData name="Daniel Schwarz" userId="5bb35bb8-905a-4742-88d9-33d9089732e7" providerId="ADAL" clId="{6522DB22-9B34-43BC-AD9C-03E4ABD0BD6B}" dt="2020-10-18T19:16:49.620" v="16488" actId="47"/>
        <pc:sldMkLst>
          <pc:docMk/>
          <pc:sldMk cId="1826571045" sldId="303"/>
        </pc:sldMkLst>
        <pc:spChg chg="mod">
          <ac:chgData name="Daniel Schwarz" userId="5bb35bb8-905a-4742-88d9-33d9089732e7" providerId="ADAL" clId="{6522DB22-9B34-43BC-AD9C-03E4ABD0BD6B}" dt="2020-10-17T22:40:58.090" v="10322" actId="20577"/>
          <ac:spMkLst>
            <pc:docMk/>
            <pc:sldMk cId="1826571045" sldId="303"/>
            <ac:spMk id="2" creationId="{7DD5344E-0038-4DAC-A1B8-F8FA30DF88AE}"/>
          </ac:spMkLst>
        </pc:spChg>
      </pc:sldChg>
      <pc:sldChg chg="new del">
        <pc:chgData name="Daniel Schwarz" userId="5bb35bb8-905a-4742-88d9-33d9089732e7" providerId="ADAL" clId="{6522DB22-9B34-43BC-AD9C-03E4ABD0BD6B}" dt="2020-10-18T10:04:24.285" v="10379" actId="47"/>
        <pc:sldMkLst>
          <pc:docMk/>
          <pc:sldMk cId="337854660" sldId="304"/>
        </pc:sldMkLst>
      </pc:sldChg>
      <pc:sldChg chg="addSp delSp modSp add mod modAnim">
        <pc:chgData name="Daniel Schwarz" userId="5bb35bb8-905a-4742-88d9-33d9089732e7" providerId="ADAL" clId="{6522DB22-9B34-43BC-AD9C-03E4ABD0BD6B}" dt="2020-10-18T10:06:46.371" v="10507"/>
        <pc:sldMkLst>
          <pc:docMk/>
          <pc:sldMk cId="945803796" sldId="304"/>
        </pc:sldMkLst>
        <pc:spChg chg="del mod">
          <ac:chgData name="Daniel Schwarz" userId="5bb35bb8-905a-4742-88d9-33d9089732e7" providerId="ADAL" clId="{6522DB22-9B34-43BC-AD9C-03E4ABD0BD6B}" dt="2020-10-18T10:05:40.515" v="10382" actId="478"/>
          <ac:spMkLst>
            <pc:docMk/>
            <pc:sldMk cId="945803796" sldId="304"/>
            <ac:spMk id="2" creationId="{16429EF4-4487-42EB-8880-13FA80732D7D}"/>
          </ac:spMkLst>
        </pc:spChg>
        <pc:spChg chg="add mod">
          <ac:chgData name="Daniel Schwarz" userId="5bb35bb8-905a-4742-88d9-33d9089732e7" providerId="ADAL" clId="{6522DB22-9B34-43BC-AD9C-03E4ABD0BD6B}" dt="2020-10-18T10:06:37.323" v="10506" actId="1076"/>
          <ac:spMkLst>
            <pc:docMk/>
            <pc:sldMk cId="945803796" sldId="304"/>
            <ac:spMk id="87" creationId="{E184AA2C-F32F-4DC3-9817-6A6FBEA4A454}"/>
          </ac:spMkLst>
        </pc:spChg>
        <pc:spChg chg="mod">
          <ac:chgData name="Daniel Schwarz" userId="5bb35bb8-905a-4742-88d9-33d9089732e7" providerId="ADAL" clId="{6522DB22-9B34-43BC-AD9C-03E4ABD0BD6B}" dt="2020-10-18T10:06:08.650" v="10469" actId="20577"/>
          <ac:spMkLst>
            <pc:docMk/>
            <pc:sldMk cId="945803796" sldId="304"/>
            <ac:spMk id="106" creationId="{F6EF0A3E-A303-4467-979B-822EFEE8DF4D}"/>
          </ac:spMkLst>
        </pc:spChg>
      </pc:sldChg>
      <pc:sldChg chg="addSp delSp modSp new mod modClrScheme modAnim chgLayout">
        <pc:chgData name="Daniel Schwarz" userId="5bb35bb8-905a-4742-88d9-33d9089732e7" providerId="ADAL" clId="{6522DB22-9B34-43BC-AD9C-03E4ABD0BD6B}" dt="2020-10-18T11:03:16.228" v="11632" actId="1076"/>
        <pc:sldMkLst>
          <pc:docMk/>
          <pc:sldMk cId="4190681715" sldId="305"/>
        </pc:sldMkLst>
        <pc:spChg chg="del">
          <ac:chgData name="Daniel Schwarz" userId="5bb35bb8-905a-4742-88d9-33d9089732e7" providerId="ADAL" clId="{6522DB22-9B34-43BC-AD9C-03E4ABD0BD6B}" dt="2020-10-18T10:09:33.562" v="10518" actId="700"/>
          <ac:spMkLst>
            <pc:docMk/>
            <pc:sldMk cId="4190681715" sldId="305"/>
            <ac:spMk id="2" creationId="{44C044C5-F24C-4441-8062-1C8E5B4C3490}"/>
          </ac:spMkLst>
        </pc:spChg>
        <pc:spChg chg="add mod">
          <ac:chgData name="Daniel Schwarz" userId="5bb35bb8-905a-4742-88d9-33d9089732e7" providerId="ADAL" clId="{6522DB22-9B34-43BC-AD9C-03E4ABD0BD6B}" dt="2020-10-18T10:24:54.393" v="11080" actId="20577"/>
          <ac:spMkLst>
            <pc:docMk/>
            <pc:sldMk cId="4190681715" sldId="305"/>
            <ac:spMk id="309" creationId="{AD0A407E-F448-44DF-B453-BFE32D475BBD}"/>
          </ac:spMkLst>
        </pc:spChg>
        <pc:spChg chg="add mod">
          <ac:chgData name="Daniel Schwarz" userId="5bb35bb8-905a-4742-88d9-33d9089732e7" providerId="ADAL" clId="{6522DB22-9B34-43BC-AD9C-03E4ABD0BD6B}" dt="2020-10-18T10:25:43.129" v="11130" actId="1076"/>
          <ac:spMkLst>
            <pc:docMk/>
            <pc:sldMk cId="4190681715" sldId="305"/>
            <ac:spMk id="310" creationId="{8B54F97C-EE40-40B0-B3A8-8934181D2E2A}"/>
          </ac:spMkLst>
        </pc:spChg>
        <pc:spChg chg="add mod">
          <ac:chgData name="Daniel Schwarz" userId="5bb35bb8-905a-4742-88d9-33d9089732e7" providerId="ADAL" clId="{6522DB22-9B34-43BC-AD9C-03E4ABD0BD6B}" dt="2020-10-18T10:35:35.003" v="11356" actId="571"/>
          <ac:spMkLst>
            <pc:docMk/>
            <pc:sldMk cId="4190681715" sldId="305"/>
            <ac:spMk id="316" creationId="{CA4D1347-F5C0-413D-9EC2-534FAB40DBB8}"/>
          </ac:spMkLst>
        </pc:spChg>
        <pc:grpChg chg="add del mod">
          <ac:chgData name="Daniel Schwarz" userId="5bb35bb8-905a-4742-88d9-33d9089732e7" providerId="ADAL" clId="{6522DB22-9B34-43BC-AD9C-03E4ABD0BD6B}" dt="2020-10-18T10:11:26.970" v="10539" actId="478"/>
          <ac:grpSpMkLst>
            <pc:docMk/>
            <pc:sldMk cId="4190681715" sldId="305"/>
            <ac:grpSpMk id="7" creationId="{10317626-ACB0-42B4-9E40-558604E0D3B2}"/>
          </ac:grpSpMkLst>
        </pc:grpChg>
        <pc:grpChg chg="add del mod">
          <ac:chgData name="Daniel Schwarz" userId="5bb35bb8-905a-4742-88d9-33d9089732e7" providerId="ADAL" clId="{6522DB22-9B34-43BC-AD9C-03E4ABD0BD6B}" dt="2020-10-18T10:11:26.326" v="10538" actId="478"/>
          <ac:grpSpMkLst>
            <pc:docMk/>
            <pc:sldMk cId="4190681715" sldId="305"/>
            <ac:grpSpMk id="10" creationId="{77F827EE-441E-4878-9806-3026D97DF75A}"/>
          </ac:grpSpMkLst>
        </pc:grpChg>
        <pc:grpChg chg="add del mod">
          <ac:chgData name="Daniel Schwarz" userId="5bb35bb8-905a-4742-88d9-33d9089732e7" providerId="ADAL" clId="{6522DB22-9B34-43BC-AD9C-03E4ABD0BD6B}" dt="2020-10-18T10:09:46.899" v="10521" actId="478"/>
          <ac:grpSpMkLst>
            <pc:docMk/>
            <pc:sldMk cId="4190681715" sldId="305"/>
            <ac:grpSpMk id="13" creationId="{D5F18AC3-B4E1-4125-8312-6E952D7E81C4}"/>
          </ac:grpSpMkLst>
        </pc:grpChg>
        <pc:grpChg chg="del mod">
          <ac:chgData name="Daniel Schwarz" userId="5bb35bb8-905a-4742-88d9-33d9089732e7" providerId="ADAL" clId="{6522DB22-9B34-43BC-AD9C-03E4ABD0BD6B}" dt="2020-10-18T10:10:20.974" v="10535"/>
          <ac:grpSpMkLst>
            <pc:docMk/>
            <pc:sldMk cId="4190681715" sldId="305"/>
            <ac:grpSpMk id="30" creationId="{EF64F64A-5E99-43C7-B8A1-BA30BB570964}"/>
          </ac:grpSpMkLst>
        </pc:grpChg>
        <pc:grpChg chg="del mod">
          <ac:chgData name="Daniel Schwarz" userId="5bb35bb8-905a-4742-88d9-33d9089732e7" providerId="ADAL" clId="{6522DB22-9B34-43BC-AD9C-03E4ABD0BD6B}" dt="2020-10-18T10:10:20.974" v="10535"/>
          <ac:grpSpMkLst>
            <pc:docMk/>
            <pc:sldMk cId="4190681715" sldId="305"/>
            <ac:grpSpMk id="33" creationId="{1C668393-7613-492B-A71F-9F3927ECBFA5}"/>
          </ac:grpSpMkLst>
        </pc:grpChg>
        <pc:grpChg chg="mod">
          <ac:chgData name="Daniel Schwarz" userId="5bb35bb8-905a-4742-88d9-33d9089732e7" providerId="ADAL" clId="{6522DB22-9B34-43BC-AD9C-03E4ABD0BD6B}" dt="2020-10-18T10:10:20.974" v="10535"/>
          <ac:grpSpMkLst>
            <pc:docMk/>
            <pc:sldMk cId="4190681715" sldId="305"/>
            <ac:grpSpMk id="37" creationId="{61F68150-DFD2-429D-A998-2164C72A1EC6}"/>
          </ac:grpSpMkLst>
        </pc:grpChg>
        <pc:grpChg chg="del mod">
          <ac:chgData name="Daniel Schwarz" userId="5bb35bb8-905a-4742-88d9-33d9089732e7" providerId="ADAL" clId="{6522DB22-9B34-43BC-AD9C-03E4ABD0BD6B}" dt="2020-10-18T10:11:44.653" v="10545"/>
          <ac:grpSpMkLst>
            <pc:docMk/>
            <pc:sldMk cId="4190681715" sldId="305"/>
            <ac:grpSpMk id="40" creationId="{34EDC43E-03C2-45E2-BABB-4AE20EABD876}"/>
          </ac:grpSpMkLst>
        </pc:grpChg>
        <pc:grpChg chg="del mod">
          <ac:chgData name="Daniel Schwarz" userId="5bb35bb8-905a-4742-88d9-33d9089732e7" providerId="ADAL" clId="{6522DB22-9B34-43BC-AD9C-03E4ABD0BD6B}" dt="2020-10-18T10:11:46.938" v="10550"/>
          <ac:grpSpMkLst>
            <pc:docMk/>
            <pc:sldMk cId="4190681715" sldId="305"/>
            <ac:grpSpMk id="43" creationId="{C88E368B-AE80-4663-A5B2-129D2E9B0C5A}"/>
          </ac:grpSpMkLst>
        </pc:grpChg>
        <pc:grpChg chg="mod">
          <ac:chgData name="Daniel Schwarz" userId="5bb35bb8-905a-4742-88d9-33d9089732e7" providerId="ADAL" clId="{6522DB22-9B34-43BC-AD9C-03E4ABD0BD6B}" dt="2020-10-18T10:11:46.938" v="10550"/>
          <ac:grpSpMkLst>
            <pc:docMk/>
            <pc:sldMk cId="4190681715" sldId="305"/>
            <ac:grpSpMk id="48" creationId="{14384165-C66F-43C9-B6E9-A19F418C1787}"/>
          </ac:grpSpMkLst>
        </pc:grpChg>
        <pc:grpChg chg="mod">
          <ac:chgData name="Daniel Schwarz" userId="5bb35bb8-905a-4742-88d9-33d9089732e7" providerId="ADAL" clId="{6522DB22-9B34-43BC-AD9C-03E4ABD0BD6B}" dt="2020-10-18T10:20:25.373" v="10872" actId="1038"/>
          <ac:grpSpMkLst>
            <pc:docMk/>
            <pc:sldMk cId="4190681715" sldId="305"/>
            <ac:grpSpMk id="51" creationId="{6F9E3F6A-34E3-4932-B04B-993A8E2B6ECC}"/>
          </ac:grpSpMkLst>
        </pc:grpChg>
        <pc:grpChg chg="mod">
          <ac:chgData name="Daniel Schwarz" userId="5bb35bb8-905a-4742-88d9-33d9089732e7" providerId="ADAL" clId="{6522DB22-9B34-43BC-AD9C-03E4ABD0BD6B}" dt="2020-10-18T10:20:25.373" v="10872" actId="1038"/>
          <ac:grpSpMkLst>
            <pc:docMk/>
            <pc:sldMk cId="4190681715" sldId="305"/>
            <ac:grpSpMk id="62" creationId="{C371B7EB-E82F-41B4-A9DA-A14E2194C23E}"/>
          </ac:grpSpMkLst>
        </pc:grpChg>
        <pc:grpChg chg="mod">
          <ac:chgData name="Daniel Schwarz" userId="5bb35bb8-905a-4742-88d9-33d9089732e7" providerId="ADAL" clId="{6522DB22-9B34-43BC-AD9C-03E4ABD0BD6B}" dt="2020-10-18T10:20:25.373" v="10872" actId="1038"/>
          <ac:grpSpMkLst>
            <pc:docMk/>
            <pc:sldMk cId="4190681715" sldId="305"/>
            <ac:grpSpMk id="63" creationId="{EEC6A621-6B14-49D2-B835-C9B01C17172A}"/>
          </ac:grpSpMkLst>
        </pc:grpChg>
        <pc:grpChg chg="del mod">
          <ac:chgData name="Daniel Schwarz" userId="5bb35bb8-905a-4742-88d9-33d9089732e7" providerId="ADAL" clId="{6522DB22-9B34-43BC-AD9C-03E4ABD0BD6B}" dt="2020-10-18T10:13:39.936" v="10583"/>
          <ac:grpSpMkLst>
            <pc:docMk/>
            <pc:sldMk cId="4190681715" sldId="305"/>
            <ac:grpSpMk id="68" creationId="{A446791C-8741-4C0B-A284-0EF5B22B20B7}"/>
          </ac:grpSpMkLst>
        </pc:grpChg>
        <pc:grpChg chg="mod">
          <ac:chgData name="Daniel Schwarz" userId="5bb35bb8-905a-4742-88d9-33d9089732e7" providerId="ADAL" clId="{6522DB22-9B34-43BC-AD9C-03E4ABD0BD6B}" dt="2020-10-18T10:15:15.501" v="10660" actId="1076"/>
          <ac:grpSpMkLst>
            <pc:docMk/>
            <pc:sldMk cId="4190681715" sldId="305"/>
            <ac:grpSpMk id="81" creationId="{15E0478F-A04B-4A59-A877-6F7CFC45715A}"/>
          </ac:grpSpMkLst>
        </pc:grpChg>
        <pc:grpChg chg="mod">
          <ac:chgData name="Daniel Schwarz" userId="5bb35bb8-905a-4742-88d9-33d9089732e7" providerId="ADAL" clId="{6522DB22-9B34-43BC-AD9C-03E4ABD0BD6B}" dt="2020-10-18T10:15:15.501" v="10660" actId="1076"/>
          <ac:grpSpMkLst>
            <pc:docMk/>
            <pc:sldMk cId="4190681715" sldId="305"/>
            <ac:grpSpMk id="88" creationId="{DD13784B-9043-4A0E-912A-18C3587346AD}"/>
          </ac:grpSpMkLst>
        </pc:grpChg>
        <pc:grpChg chg="add del mod">
          <ac:chgData name="Daniel Schwarz" userId="5bb35bb8-905a-4742-88d9-33d9089732e7" providerId="ADAL" clId="{6522DB22-9B34-43BC-AD9C-03E4ABD0BD6B}" dt="2020-10-18T10:14:18.768" v="10638"/>
          <ac:grpSpMkLst>
            <pc:docMk/>
            <pc:sldMk cId="4190681715" sldId="305"/>
            <ac:grpSpMk id="94" creationId="{670479D5-A939-4FC6-8A4C-022D1C888E34}"/>
          </ac:grpSpMkLst>
        </pc:grpChg>
        <pc:grpChg chg="add del mod">
          <ac:chgData name="Daniel Schwarz" userId="5bb35bb8-905a-4742-88d9-33d9089732e7" providerId="ADAL" clId="{6522DB22-9B34-43BC-AD9C-03E4ABD0BD6B}" dt="2020-10-18T10:14:11.224" v="10620"/>
          <ac:grpSpMkLst>
            <pc:docMk/>
            <pc:sldMk cId="4190681715" sldId="305"/>
            <ac:grpSpMk id="112" creationId="{93DED0DE-6756-4633-8D3A-BF9015D9A80C}"/>
          </ac:grpSpMkLst>
        </pc:grpChg>
        <pc:grpChg chg="mod">
          <ac:chgData name="Daniel Schwarz" userId="5bb35bb8-905a-4742-88d9-33d9089732e7" providerId="ADAL" clId="{6522DB22-9B34-43BC-AD9C-03E4ABD0BD6B}" dt="2020-10-18T10:14:10.959" v="10618"/>
          <ac:grpSpMkLst>
            <pc:docMk/>
            <pc:sldMk cId="4190681715" sldId="305"/>
            <ac:grpSpMk id="114" creationId="{509D2ABE-2A38-4364-A526-6938E16DAC8F}"/>
          </ac:grpSpMkLst>
        </pc:grpChg>
        <pc:grpChg chg="del mod">
          <ac:chgData name="Daniel Schwarz" userId="5bb35bb8-905a-4742-88d9-33d9089732e7" providerId="ADAL" clId="{6522DB22-9B34-43BC-AD9C-03E4ABD0BD6B}" dt="2020-10-18T10:14:19.868" v="10640"/>
          <ac:grpSpMkLst>
            <pc:docMk/>
            <pc:sldMk cId="4190681715" sldId="305"/>
            <ac:grpSpMk id="117" creationId="{4FE02573-0606-4F9B-B218-BD1AC1D95A64}"/>
          </ac:grpSpMkLst>
        </pc:grpChg>
        <pc:grpChg chg="del mod">
          <ac:chgData name="Daniel Schwarz" userId="5bb35bb8-905a-4742-88d9-33d9089732e7" providerId="ADAL" clId="{6522DB22-9B34-43BC-AD9C-03E4ABD0BD6B}" dt="2020-10-18T10:14:26.329" v="10650"/>
          <ac:grpSpMkLst>
            <pc:docMk/>
            <pc:sldMk cId="4190681715" sldId="305"/>
            <ac:grpSpMk id="119" creationId="{8EF09CFD-A8A2-4F58-998C-5323DDD62F50}"/>
          </ac:grpSpMkLst>
        </pc:grpChg>
        <pc:grpChg chg="del mod">
          <ac:chgData name="Daniel Schwarz" userId="5bb35bb8-905a-4742-88d9-33d9089732e7" providerId="ADAL" clId="{6522DB22-9B34-43BC-AD9C-03E4ABD0BD6B}" dt="2020-10-18T10:14:29.221" v="10655"/>
          <ac:grpSpMkLst>
            <pc:docMk/>
            <pc:sldMk cId="4190681715" sldId="305"/>
            <ac:grpSpMk id="129" creationId="{F69FC996-8A72-44AA-997F-C030FB91172C}"/>
          </ac:grpSpMkLst>
        </pc:grpChg>
        <pc:grpChg chg="del mod">
          <ac:chgData name="Daniel Schwarz" userId="5bb35bb8-905a-4742-88d9-33d9089732e7" providerId="ADAL" clId="{6522DB22-9B34-43BC-AD9C-03E4ABD0BD6B}" dt="2020-10-18T10:14:30.919" v="10657"/>
          <ac:grpSpMkLst>
            <pc:docMk/>
            <pc:sldMk cId="4190681715" sldId="305"/>
            <ac:grpSpMk id="134" creationId="{57361B87-71DA-4ABC-9035-6490A30DFC2C}"/>
          </ac:grpSpMkLst>
        </pc:grpChg>
        <pc:grpChg chg="mod">
          <ac:chgData name="Daniel Schwarz" userId="5bb35bb8-905a-4742-88d9-33d9089732e7" providerId="ADAL" clId="{6522DB22-9B34-43BC-AD9C-03E4ABD0BD6B}" dt="2020-10-18T10:15:15.501" v="10660" actId="1076"/>
          <ac:grpSpMkLst>
            <pc:docMk/>
            <pc:sldMk cId="4190681715" sldId="305"/>
            <ac:grpSpMk id="136" creationId="{30DF316A-2945-43F9-BAD5-42E8AB79C906}"/>
          </ac:grpSpMkLst>
        </pc:grpChg>
        <pc:grpChg chg="add del mod">
          <ac:chgData name="Daniel Schwarz" userId="5bb35bb8-905a-4742-88d9-33d9089732e7" providerId="ADAL" clId="{6522DB22-9B34-43BC-AD9C-03E4ABD0BD6B}" dt="2020-10-18T10:16:21.895" v="10678"/>
          <ac:grpSpMkLst>
            <pc:docMk/>
            <pc:sldMk cId="4190681715" sldId="305"/>
            <ac:grpSpMk id="140" creationId="{2D0B6B62-4A0E-432F-BD86-92252BCEAC1A}"/>
          </ac:grpSpMkLst>
        </pc:grpChg>
        <pc:grpChg chg="del mod">
          <ac:chgData name="Daniel Schwarz" userId="5bb35bb8-905a-4742-88d9-33d9089732e7" providerId="ADAL" clId="{6522DB22-9B34-43BC-AD9C-03E4ABD0BD6B}" dt="2020-10-18T10:16:11.533" v="10674"/>
          <ac:grpSpMkLst>
            <pc:docMk/>
            <pc:sldMk cId="4190681715" sldId="305"/>
            <ac:grpSpMk id="143" creationId="{81D529BB-6081-43BD-9169-125347514585}"/>
          </ac:grpSpMkLst>
        </pc:grpChg>
        <pc:grpChg chg="mod">
          <ac:chgData name="Daniel Schwarz" userId="5bb35bb8-905a-4742-88d9-33d9089732e7" providerId="ADAL" clId="{6522DB22-9B34-43BC-AD9C-03E4ABD0BD6B}" dt="2020-10-18T10:16:11.533" v="10674"/>
          <ac:grpSpMkLst>
            <pc:docMk/>
            <pc:sldMk cId="4190681715" sldId="305"/>
            <ac:grpSpMk id="151" creationId="{9E61EAB1-DD10-40F7-9148-8927D7DA6A48}"/>
          </ac:grpSpMkLst>
        </pc:grpChg>
        <pc:grpChg chg="mod">
          <ac:chgData name="Daniel Schwarz" userId="5bb35bb8-905a-4742-88d9-33d9089732e7" providerId="ADAL" clId="{6522DB22-9B34-43BC-AD9C-03E4ABD0BD6B}" dt="2020-10-18T10:16:21.895" v="10678"/>
          <ac:grpSpMkLst>
            <pc:docMk/>
            <pc:sldMk cId="4190681715" sldId="305"/>
            <ac:grpSpMk id="153" creationId="{68E67C8E-5B34-425B-ABA9-9115FDF32CE0}"/>
          </ac:grpSpMkLst>
        </pc:grpChg>
        <pc:grpChg chg="mod">
          <ac:chgData name="Daniel Schwarz" userId="5bb35bb8-905a-4742-88d9-33d9089732e7" providerId="ADAL" clId="{6522DB22-9B34-43BC-AD9C-03E4ABD0BD6B}" dt="2020-10-18T10:16:31.028" v="10685"/>
          <ac:grpSpMkLst>
            <pc:docMk/>
            <pc:sldMk cId="4190681715" sldId="305"/>
            <ac:grpSpMk id="157" creationId="{F3CEAB90-8A1F-43A1-ABDD-F637CC8DFF99}"/>
          </ac:grpSpMkLst>
        </pc:grpChg>
        <pc:grpChg chg="mod">
          <ac:chgData name="Daniel Schwarz" userId="5bb35bb8-905a-4742-88d9-33d9089732e7" providerId="ADAL" clId="{6522DB22-9B34-43BC-AD9C-03E4ABD0BD6B}" dt="2020-10-18T10:16:40.124" v="10690"/>
          <ac:grpSpMkLst>
            <pc:docMk/>
            <pc:sldMk cId="4190681715" sldId="305"/>
            <ac:grpSpMk id="162" creationId="{07F12AF6-114C-4289-B67F-F71226393E25}"/>
          </ac:grpSpMkLst>
        </pc:grpChg>
        <pc:grpChg chg="del mod">
          <ac:chgData name="Daniel Schwarz" userId="5bb35bb8-905a-4742-88d9-33d9089732e7" providerId="ADAL" clId="{6522DB22-9B34-43BC-AD9C-03E4ABD0BD6B}" dt="2020-10-18T10:17:09.277" v="10710"/>
          <ac:grpSpMkLst>
            <pc:docMk/>
            <pc:sldMk cId="4190681715" sldId="305"/>
            <ac:grpSpMk id="178" creationId="{88526B7E-7542-44BE-BD7D-11B2993EEFEE}"/>
          </ac:grpSpMkLst>
        </pc:grpChg>
        <pc:grpChg chg="del mod">
          <ac:chgData name="Daniel Schwarz" userId="5bb35bb8-905a-4742-88d9-33d9089732e7" providerId="ADAL" clId="{6522DB22-9B34-43BC-AD9C-03E4ABD0BD6B}" dt="2020-10-18T10:17:13.996" v="10712"/>
          <ac:grpSpMkLst>
            <pc:docMk/>
            <pc:sldMk cId="4190681715" sldId="305"/>
            <ac:grpSpMk id="182" creationId="{5EFE9296-E4F0-483D-A59E-89157EEE3724}"/>
          </ac:grpSpMkLst>
        </pc:grpChg>
        <pc:grpChg chg="mod">
          <ac:chgData name="Daniel Schwarz" userId="5bb35bb8-905a-4742-88d9-33d9089732e7" providerId="ADAL" clId="{6522DB22-9B34-43BC-AD9C-03E4ABD0BD6B}" dt="2020-10-18T10:17:13.996" v="10712"/>
          <ac:grpSpMkLst>
            <pc:docMk/>
            <pc:sldMk cId="4190681715" sldId="305"/>
            <ac:grpSpMk id="184" creationId="{8DEF9086-9456-4388-878C-0330E3D87475}"/>
          </ac:grpSpMkLst>
        </pc:grpChg>
        <pc:grpChg chg="mod">
          <ac:chgData name="Daniel Schwarz" userId="5bb35bb8-905a-4742-88d9-33d9089732e7" providerId="ADAL" clId="{6522DB22-9B34-43BC-AD9C-03E4ABD0BD6B}" dt="2020-10-18T10:21:58.999" v="10924" actId="1036"/>
          <ac:grpSpMkLst>
            <pc:docMk/>
            <pc:sldMk cId="4190681715" sldId="305"/>
            <ac:grpSpMk id="199" creationId="{CE344199-230A-434B-A445-AAE0B6D42BEC}"/>
          </ac:grpSpMkLst>
        </pc:grpChg>
        <pc:grpChg chg="del mod">
          <ac:chgData name="Daniel Schwarz" userId="5bb35bb8-905a-4742-88d9-33d9089732e7" providerId="ADAL" clId="{6522DB22-9B34-43BC-AD9C-03E4ABD0BD6B}" dt="2020-10-18T10:21:19.075" v="10886" actId="478"/>
          <ac:grpSpMkLst>
            <pc:docMk/>
            <pc:sldMk cId="4190681715" sldId="305"/>
            <ac:grpSpMk id="200" creationId="{505BBFFC-AE9B-4D7C-8449-27D21DA07941}"/>
          </ac:grpSpMkLst>
        </pc:grpChg>
        <pc:grpChg chg="mod">
          <ac:chgData name="Daniel Schwarz" userId="5bb35bb8-905a-4742-88d9-33d9089732e7" providerId="ADAL" clId="{6522DB22-9B34-43BC-AD9C-03E4ABD0BD6B}" dt="2020-10-18T10:18:51.218" v="10760"/>
          <ac:grpSpMkLst>
            <pc:docMk/>
            <pc:sldMk cId="4190681715" sldId="305"/>
            <ac:grpSpMk id="217" creationId="{11044EC5-3F2D-458D-B871-8AFC00A9B8D9}"/>
          </ac:grpSpMkLst>
        </pc:grpChg>
        <pc:grpChg chg="mod">
          <ac:chgData name="Daniel Schwarz" userId="5bb35bb8-905a-4742-88d9-33d9089732e7" providerId="ADAL" clId="{6522DB22-9B34-43BC-AD9C-03E4ABD0BD6B}" dt="2020-10-18T10:18:47.034" v="10753"/>
          <ac:grpSpMkLst>
            <pc:docMk/>
            <pc:sldMk cId="4190681715" sldId="305"/>
            <ac:grpSpMk id="224" creationId="{781134A8-11CD-41B0-8A1D-BEF52F928591}"/>
          </ac:grpSpMkLst>
        </pc:grpChg>
        <pc:grpChg chg="mod">
          <ac:chgData name="Daniel Schwarz" userId="5bb35bb8-905a-4742-88d9-33d9089732e7" providerId="ADAL" clId="{6522DB22-9B34-43BC-AD9C-03E4ABD0BD6B}" dt="2020-10-18T10:19:01.429" v="10780"/>
          <ac:grpSpMkLst>
            <pc:docMk/>
            <pc:sldMk cId="4190681715" sldId="305"/>
            <ac:grpSpMk id="229" creationId="{D7E66457-8EBB-46AC-B4F7-14B60C5CCAE7}"/>
          </ac:grpSpMkLst>
        </pc:grpChg>
        <pc:grpChg chg="del mod">
          <ac:chgData name="Daniel Schwarz" userId="5bb35bb8-905a-4742-88d9-33d9089732e7" providerId="ADAL" clId="{6522DB22-9B34-43BC-AD9C-03E4ABD0BD6B}" dt="2020-10-18T10:19:08.833" v="10789"/>
          <ac:grpSpMkLst>
            <pc:docMk/>
            <pc:sldMk cId="4190681715" sldId="305"/>
            <ac:grpSpMk id="235" creationId="{F8B2FF7C-0B75-4DE9-BE0C-E9FAB085641F}"/>
          </ac:grpSpMkLst>
        </pc:grpChg>
        <pc:grpChg chg="del mod">
          <ac:chgData name="Daniel Schwarz" userId="5bb35bb8-905a-4742-88d9-33d9089732e7" providerId="ADAL" clId="{6522DB22-9B34-43BC-AD9C-03E4ABD0BD6B}" dt="2020-10-18T10:19:12.282" v="10796"/>
          <ac:grpSpMkLst>
            <pc:docMk/>
            <pc:sldMk cId="4190681715" sldId="305"/>
            <ac:grpSpMk id="238" creationId="{5F541006-44A8-499E-918F-82A64045D3D7}"/>
          </ac:grpSpMkLst>
        </pc:grpChg>
        <pc:grpChg chg="add del mod">
          <ac:chgData name="Daniel Schwarz" userId="5bb35bb8-905a-4742-88d9-33d9089732e7" providerId="ADAL" clId="{6522DB22-9B34-43BC-AD9C-03E4ABD0BD6B}" dt="2020-10-18T10:19:21.728" v="10802"/>
          <ac:grpSpMkLst>
            <pc:docMk/>
            <pc:sldMk cId="4190681715" sldId="305"/>
            <ac:grpSpMk id="245" creationId="{39B4A418-800C-442F-AF17-5687C83ADE8C}"/>
          </ac:grpSpMkLst>
        </pc:grpChg>
        <pc:grpChg chg="mod">
          <ac:chgData name="Daniel Schwarz" userId="5bb35bb8-905a-4742-88d9-33d9089732e7" providerId="ADAL" clId="{6522DB22-9B34-43BC-AD9C-03E4ABD0BD6B}" dt="2020-10-18T10:19:18.692" v="10800"/>
          <ac:grpSpMkLst>
            <pc:docMk/>
            <pc:sldMk cId="4190681715" sldId="305"/>
            <ac:grpSpMk id="247" creationId="{B65996E4-EFBB-422A-BFE0-DEB1AE80A1E4}"/>
          </ac:grpSpMkLst>
        </pc:grpChg>
        <pc:grpChg chg="mod">
          <ac:chgData name="Daniel Schwarz" userId="5bb35bb8-905a-4742-88d9-33d9089732e7" providerId="ADAL" clId="{6522DB22-9B34-43BC-AD9C-03E4ABD0BD6B}" dt="2020-10-18T10:21:58.999" v="10924" actId="1036"/>
          <ac:grpSpMkLst>
            <pc:docMk/>
            <pc:sldMk cId="4190681715" sldId="305"/>
            <ac:grpSpMk id="249" creationId="{A3511473-37B1-4E30-8A35-21EAEB44B30A}"/>
          </ac:grpSpMkLst>
        </pc:grpChg>
        <pc:grpChg chg="mod">
          <ac:chgData name="Daniel Schwarz" userId="5bb35bb8-905a-4742-88d9-33d9089732e7" providerId="ADAL" clId="{6522DB22-9B34-43BC-AD9C-03E4ABD0BD6B}" dt="2020-10-18T10:19:33.554" v="10811"/>
          <ac:grpSpMkLst>
            <pc:docMk/>
            <pc:sldMk cId="4190681715" sldId="305"/>
            <ac:grpSpMk id="256" creationId="{FF461345-BD8E-48CD-827A-FEF51A8AB68B}"/>
          </ac:grpSpMkLst>
        </pc:grpChg>
        <pc:grpChg chg="mod">
          <ac:chgData name="Daniel Schwarz" userId="5bb35bb8-905a-4742-88d9-33d9089732e7" providerId="ADAL" clId="{6522DB22-9B34-43BC-AD9C-03E4ABD0BD6B}" dt="2020-10-18T10:19:38.831" v="10815"/>
          <ac:grpSpMkLst>
            <pc:docMk/>
            <pc:sldMk cId="4190681715" sldId="305"/>
            <ac:grpSpMk id="258" creationId="{072786E1-F0E9-4BBE-905F-8E4ADA2E5176}"/>
          </ac:grpSpMkLst>
        </pc:grpChg>
        <pc:grpChg chg="del mod">
          <ac:chgData name="Daniel Schwarz" userId="5bb35bb8-905a-4742-88d9-33d9089732e7" providerId="ADAL" clId="{6522DB22-9B34-43BC-AD9C-03E4ABD0BD6B}" dt="2020-10-18T10:19:45.343" v="10824"/>
          <ac:grpSpMkLst>
            <pc:docMk/>
            <pc:sldMk cId="4190681715" sldId="305"/>
            <ac:grpSpMk id="260" creationId="{D2E0C4CF-2054-49CE-80D6-02BDF0B1C2A1}"/>
          </ac:grpSpMkLst>
        </pc:grpChg>
        <pc:grpChg chg="del mod">
          <ac:chgData name="Daniel Schwarz" userId="5bb35bb8-905a-4742-88d9-33d9089732e7" providerId="ADAL" clId="{6522DB22-9B34-43BC-AD9C-03E4ABD0BD6B}" dt="2020-10-18T10:20:05.819" v="10839" actId="478"/>
          <ac:grpSpMkLst>
            <pc:docMk/>
            <pc:sldMk cId="4190681715" sldId="305"/>
            <ac:grpSpMk id="267" creationId="{A8326FA5-2D69-48B6-9401-C11E3E2B6F8B}"/>
          </ac:grpSpMkLst>
        </pc:grpChg>
        <pc:grpChg chg="del mod">
          <ac:chgData name="Daniel Schwarz" userId="5bb35bb8-905a-4742-88d9-33d9089732e7" providerId="ADAL" clId="{6522DB22-9B34-43BC-AD9C-03E4ABD0BD6B}" dt="2020-10-18T10:20:14.026" v="10846"/>
          <ac:grpSpMkLst>
            <pc:docMk/>
            <pc:sldMk cId="4190681715" sldId="305"/>
            <ac:grpSpMk id="271" creationId="{478203B9-E1D7-4783-AC7F-A3E2279E9434}"/>
          </ac:grpSpMkLst>
        </pc:grpChg>
        <pc:grpChg chg="del mod">
          <ac:chgData name="Daniel Schwarz" userId="5bb35bb8-905a-4742-88d9-33d9089732e7" providerId="ADAL" clId="{6522DB22-9B34-43BC-AD9C-03E4ABD0BD6B}" dt="2020-10-18T10:20:19.042" v="10854"/>
          <ac:grpSpMkLst>
            <pc:docMk/>
            <pc:sldMk cId="4190681715" sldId="305"/>
            <ac:grpSpMk id="274" creationId="{A2CD88A1-D158-4E90-940C-B3578FF39E49}"/>
          </ac:grpSpMkLst>
        </pc:grpChg>
        <pc:grpChg chg="mod">
          <ac:chgData name="Daniel Schwarz" userId="5bb35bb8-905a-4742-88d9-33d9089732e7" providerId="ADAL" clId="{6522DB22-9B34-43BC-AD9C-03E4ABD0BD6B}" dt="2020-10-18T10:21:58.999" v="10924" actId="1036"/>
          <ac:grpSpMkLst>
            <pc:docMk/>
            <pc:sldMk cId="4190681715" sldId="305"/>
            <ac:grpSpMk id="282" creationId="{6BB11AD6-E9E4-4596-9F56-8B5B80FC266B}"/>
          </ac:grpSpMkLst>
        </pc:grpChg>
        <pc:grpChg chg="mod">
          <ac:chgData name="Daniel Schwarz" userId="5bb35bb8-905a-4742-88d9-33d9089732e7" providerId="ADAL" clId="{6522DB22-9B34-43BC-AD9C-03E4ABD0BD6B}" dt="2020-10-18T10:20:40.650" v="10879"/>
          <ac:grpSpMkLst>
            <pc:docMk/>
            <pc:sldMk cId="4190681715" sldId="305"/>
            <ac:grpSpMk id="287" creationId="{CDD062FF-D4A1-4367-AA9E-1D2618EE85D6}"/>
          </ac:grpSpMkLst>
        </pc:grpChg>
        <pc:grpChg chg="mod">
          <ac:chgData name="Daniel Schwarz" userId="5bb35bb8-905a-4742-88d9-33d9089732e7" providerId="ADAL" clId="{6522DB22-9B34-43BC-AD9C-03E4ABD0BD6B}" dt="2020-10-18T10:20:45.034" v="10881"/>
          <ac:grpSpMkLst>
            <pc:docMk/>
            <pc:sldMk cId="4190681715" sldId="305"/>
            <ac:grpSpMk id="289" creationId="{6FF094F0-215E-47AF-AAE7-05AEF028C837}"/>
          </ac:grpSpMkLst>
        </pc:grpChg>
        <pc:grpChg chg="mod">
          <ac:chgData name="Daniel Schwarz" userId="5bb35bb8-905a-4742-88d9-33d9089732e7" providerId="ADAL" clId="{6522DB22-9B34-43BC-AD9C-03E4ABD0BD6B}" dt="2020-10-18T10:21:31.738" v="10897"/>
          <ac:grpSpMkLst>
            <pc:docMk/>
            <pc:sldMk cId="4190681715" sldId="305"/>
            <ac:grpSpMk id="298" creationId="{08E25F5C-3F61-4DD7-B278-79D86984663C}"/>
          </ac:grpSpMkLst>
        </pc:grpChg>
        <pc:grpChg chg="mod">
          <ac:chgData name="Daniel Schwarz" userId="5bb35bb8-905a-4742-88d9-33d9089732e7" providerId="ADAL" clId="{6522DB22-9B34-43BC-AD9C-03E4ABD0BD6B}" dt="2020-10-18T10:21:58.999" v="10924" actId="1036"/>
          <ac:grpSpMkLst>
            <pc:docMk/>
            <pc:sldMk cId="4190681715" sldId="305"/>
            <ac:grpSpMk id="307" creationId="{A91D0F48-9129-420E-8528-DCD0C39F6436}"/>
          </ac:grpSpMkLst>
        </pc:grpChg>
        <pc:grpChg chg="add mod">
          <ac:chgData name="Daniel Schwarz" userId="5bb35bb8-905a-4742-88d9-33d9089732e7" providerId="ADAL" clId="{6522DB22-9B34-43BC-AD9C-03E4ABD0BD6B}" dt="2020-10-18T10:35:35.003" v="11356" actId="571"/>
          <ac:grpSpMkLst>
            <pc:docMk/>
            <pc:sldMk cId="4190681715" sldId="305"/>
            <ac:grpSpMk id="312" creationId="{29CB3CF9-AEC8-4442-825C-C331CF3F1AD6}"/>
          </ac:grpSpMkLst>
        </pc:grpChg>
        <pc:picChg chg="add mod">
          <ac:chgData name="Daniel Schwarz" userId="5bb35bb8-905a-4742-88d9-33d9089732e7" providerId="ADAL" clId="{6522DB22-9B34-43BC-AD9C-03E4ABD0BD6B}" dt="2020-10-18T11:03:16.228" v="11632" actId="1076"/>
          <ac:picMkLst>
            <pc:docMk/>
            <pc:sldMk cId="4190681715" sldId="305"/>
            <ac:picMk id="3" creationId="{4BCEAC6A-6C7E-4BFA-A441-CAA204152D2D}"/>
          </ac:picMkLst>
        </pc:picChg>
        <pc:picChg chg="add mod">
          <ac:chgData name="Daniel Schwarz" userId="5bb35bb8-905a-4742-88d9-33d9089732e7" providerId="ADAL" clId="{6522DB22-9B34-43BC-AD9C-03E4ABD0BD6B}" dt="2020-10-18T10:35:35.003" v="11356" actId="571"/>
          <ac:picMkLst>
            <pc:docMk/>
            <pc:sldMk cId="4190681715" sldId="305"/>
            <ac:picMk id="311" creationId="{C37C2FE9-55EE-4288-9D84-E36FD3594F5A}"/>
          </ac:picMkLst>
        </pc:picChg>
        <pc:inkChg chg="add mod">
          <ac:chgData name="Daniel Schwarz" userId="5bb35bb8-905a-4742-88d9-33d9089732e7" providerId="ADAL" clId="{6522DB22-9B34-43BC-AD9C-03E4ABD0BD6B}" dt="2020-10-18T10:09:44.154" v="10520" actId="1076"/>
          <ac:inkMkLst>
            <pc:docMk/>
            <pc:sldMk cId="4190681715" sldId="305"/>
            <ac:inkMk id="4" creationId="{3B89FD79-90A9-4235-B21D-8491F2630E96}"/>
          </ac:inkMkLst>
        </pc:inkChg>
        <pc:inkChg chg="add mod">
          <ac:chgData name="Daniel Schwarz" userId="5bb35bb8-905a-4742-88d9-33d9089732e7" providerId="ADAL" clId="{6522DB22-9B34-43BC-AD9C-03E4ABD0BD6B}" dt="2020-10-18T10:09:44.154" v="10520" actId="1076"/>
          <ac:inkMkLst>
            <pc:docMk/>
            <pc:sldMk cId="4190681715" sldId="305"/>
            <ac:inkMk id="5" creationId="{1B636ABB-1DFE-4980-BF2E-FEE71FC506AD}"/>
          </ac:inkMkLst>
        </pc:inkChg>
        <pc:inkChg chg="add mod">
          <ac:chgData name="Daniel Schwarz" userId="5bb35bb8-905a-4742-88d9-33d9089732e7" providerId="ADAL" clId="{6522DB22-9B34-43BC-AD9C-03E4ABD0BD6B}" dt="2020-10-18T10:09:44.154" v="10520" actId="1076"/>
          <ac:inkMkLst>
            <pc:docMk/>
            <pc:sldMk cId="4190681715" sldId="305"/>
            <ac:inkMk id="6" creationId="{0D3D11A7-E330-4CD5-85CF-997F61C7D476}"/>
          </ac:inkMkLst>
        </pc:inkChg>
        <pc:inkChg chg="mod">
          <ac:chgData name="Daniel Schwarz" userId="5bb35bb8-905a-4742-88d9-33d9089732e7" providerId="ADAL" clId="{6522DB22-9B34-43BC-AD9C-03E4ABD0BD6B}" dt="2020-10-18T10:09:34.438" v="10519"/>
          <ac:inkMkLst>
            <pc:docMk/>
            <pc:sldMk cId="4190681715" sldId="305"/>
            <ac:inkMk id="8" creationId="{C1E9E5B0-81FD-4E84-879B-30AD3E61337C}"/>
          </ac:inkMkLst>
        </pc:inkChg>
        <pc:inkChg chg="mod">
          <ac:chgData name="Daniel Schwarz" userId="5bb35bb8-905a-4742-88d9-33d9089732e7" providerId="ADAL" clId="{6522DB22-9B34-43BC-AD9C-03E4ABD0BD6B}" dt="2020-10-18T10:09:34.438" v="10519"/>
          <ac:inkMkLst>
            <pc:docMk/>
            <pc:sldMk cId="4190681715" sldId="305"/>
            <ac:inkMk id="9" creationId="{0F9ECCA2-3E35-4A0B-AD1B-D54E26B0ECED}"/>
          </ac:inkMkLst>
        </pc:inkChg>
        <pc:inkChg chg="mod">
          <ac:chgData name="Daniel Schwarz" userId="5bb35bb8-905a-4742-88d9-33d9089732e7" providerId="ADAL" clId="{6522DB22-9B34-43BC-AD9C-03E4ABD0BD6B}" dt="2020-10-18T10:09:34.438" v="10519"/>
          <ac:inkMkLst>
            <pc:docMk/>
            <pc:sldMk cId="4190681715" sldId="305"/>
            <ac:inkMk id="11" creationId="{C8F4F47D-8A6E-45F5-B16E-ECC03401472E}"/>
          </ac:inkMkLst>
        </pc:inkChg>
        <pc:inkChg chg="mod">
          <ac:chgData name="Daniel Schwarz" userId="5bb35bb8-905a-4742-88d9-33d9089732e7" providerId="ADAL" clId="{6522DB22-9B34-43BC-AD9C-03E4ABD0BD6B}" dt="2020-10-18T10:09:34.438" v="10519"/>
          <ac:inkMkLst>
            <pc:docMk/>
            <pc:sldMk cId="4190681715" sldId="305"/>
            <ac:inkMk id="12" creationId="{96E2172A-F3F6-4475-8A52-A1EDE30AB5C1}"/>
          </ac:inkMkLst>
        </pc:inkChg>
        <pc:inkChg chg="mod">
          <ac:chgData name="Daniel Schwarz" userId="5bb35bb8-905a-4742-88d9-33d9089732e7" providerId="ADAL" clId="{6522DB22-9B34-43BC-AD9C-03E4ABD0BD6B}" dt="2020-10-18T10:09:34.438" v="10519"/>
          <ac:inkMkLst>
            <pc:docMk/>
            <pc:sldMk cId="4190681715" sldId="305"/>
            <ac:inkMk id="14" creationId="{842EFE7E-C3AF-4F9A-A688-36044FD38372}"/>
          </ac:inkMkLst>
        </pc:inkChg>
        <pc:inkChg chg="mod">
          <ac:chgData name="Daniel Schwarz" userId="5bb35bb8-905a-4742-88d9-33d9089732e7" providerId="ADAL" clId="{6522DB22-9B34-43BC-AD9C-03E4ABD0BD6B}" dt="2020-10-18T10:09:34.438" v="10519"/>
          <ac:inkMkLst>
            <pc:docMk/>
            <pc:sldMk cId="4190681715" sldId="305"/>
            <ac:inkMk id="15" creationId="{85C82423-AE8B-4DE5-A52C-D4591A292C8E}"/>
          </ac:inkMkLst>
        </pc:inkChg>
        <pc:inkChg chg="mod">
          <ac:chgData name="Daniel Schwarz" userId="5bb35bb8-905a-4742-88d9-33d9089732e7" providerId="ADAL" clId="{6522DB22-9B34-43BC-AD9C-03E4ABD0BD6B}" dt="2020-10-18T10:09:34.438" v="10519"/>
          <ac:inkMkLst>
            <pc:docMk/>
            <pc:sldMk cId="4190681715" sldId="305"/>
            <ac:inkMk id="16" creationId="{F456ADA0-1864-458F-82B0-62E5AE0C7179}"/>
          </ac:inkMkLst>
        </pc:inkChg>
        <pc:inkChg chg="mod">
          <ac:chgData name="Daniel Schwarz" userId="5bb35bb8-905a-4742-88d9-33d9089732e7" providerId="ADAL" clId="{6522DB22-9B34-43BC-AD9C-03E4ABD0BD6B}" dt="2020-10-18T10:09:34.438" v="10519"/>
          <ac:inkMkLst>
            <pc:docMk/>
            <pc:sldMk cId="4190681715" sldId="305"/>
            <ac:inkMk id="17" creationId="{278D909E-E3EC-4BDA-AD65-79A594AC6EBC}"/>
          </ac:inkMkLst>
        </pc:inkChg>
        <pc:inkChg chg="mod">
          <ac:chgData name="Daniel Schwarz" userId="5bb35bb8-905a-4742-88d9-33d9089732e7" providerId="ADAL" clId="{6522DB22-9B34-43BC-AD9C-03E4ABD0BD6B}" dt="2020-10-18T10:09:34.438" v="10519"/>
          <ac:inkMkLst>
            <pc:docMk/>
            <pc:sldMk cId="4190681715" sldId="305"/>
            <ac:inkMk id="18" creationId="{F204962C-6608-47B5-B4FA-2C09CCA8F0B2}"/>
          </ac:inkMkLst>
        </pc:inkChg>
        <pc:inkChg chg="mod">
          <ac:chgData name="Daniel Schwarz" userId="5bb35bb8-905a-4742-88d9-33d9089732e7" providerId="ADAL" clId="{6522DB22-9B34-43BC-AD9C-03E4ABD0BD6B}" dt="2020-10-18T10:09:34.438" v="10519"/>
          <ac:inkMkLst>
            <pc:docMk/>
            <pc:sldMk cId="4190681715" sldId="305"/>
            <ac:inkMk id="19" creationId="{BFCCAF66-E7C8-44E8-A20F-AB902F6E1371}"/>
          </ac:inkMkLst>
        </pc:inkChg>
        <pc:inkChg chg="mod">
          <ac:chgData name="Daniel Schwarz" userId="5bb35bb8-905a-4742-88d9-33d9089732e7" providerId="ADAL" clId="{6522DB22-9B34-43BC-AD9C-03E4ABD0BD6B}" dt="2020-10-18T10:09:34.438" v="10519"/>
          <ac:inkMkLst>
            <pc:docMk/>
            <pc:sldMk cId="4190681715" sldId="305"/>
            <ac:inkMk id="20" creationId="{993115E1-80C6-4852-A82F-DB22FB3EC32E}"/>
          </ac:inkMkLst>
        </pc:inkChg>
        <pc:inkChg chg="mod">
          <ac:chgData name="Daniel Schwarz" userId="5bb35bb8-905a-4742-88d9-33d9089732e7" providerId="ADAL" clId="{6522DB22-9B34-43BC-AD9C-03E4ABD0BD6B}" dt="2020-10-18T10:09:34.438" v="10519"/>
          <ac:inkMkLst>
            <pc:docMk/>
            <pc:sldMk cId="4190681715" sldId="305"/>
            <ac:inkMk id="21" creationId="{4D0832F5-7492-46D4-A35A-18787D009092}"/>
          </ac:inkMkLst>
        </pc:inkChg>
        <pc:inkChg chg="mod">
          <ac:chgData name="Daniel Schwarz" userId="5bb35bb8-905a-4742-88d9-33d9089732e7" providerId="ADAL" clId="{6522DB22-9B34-43BC-AD9C-03E4ABD0BD6B}" dt="2020-10-18T10:09:34.438" v="10519"/>
          <ac:inkMkLst>
            <pc:docMk/>
            <pc:sldMk cId="4190681715" sldId="305"/>
            <ac:inkMk id="22" creationId="{271A7AE8-B43C-4DF5-BF22-AD0C5C258D53}"/>
          </ac:inkMkLst>
        </pc:inkChg>
        <pc:inkChg chg="mod">
          <ac:chgData name="Daniel Schwarz" userId="5bb35bb8-905a-4742-88d9-33d9089732e7" providerId="ADAL" clId="{6522DB22-9B34-43BC-AD9C-03E4ABD0BD6B}" dt="2020-10-18T10:09:34.438" v="10519"/>
          <ac:inkMkLst>
            <pc:docMk/>
            <pc:sldMk cId="4190681715" sldId="305"/>
            <ac:inkMk id="23" creationId="{FB4980B9-8300-432C-B187-6A3BE409B863}"/>
          </ac:inkMkLst>
        </pc:inkChg>
        <pc:inkChg chg="add mod">
          <ac:chgData name="Daniel Schwarz" userId="5bb35bb8-905a-4742-88d9-33d9089732e7" providerId="ADAL" clId="{6522DB22-9B34-43BC-AD9C-03E4ABD0BD6B}" dt="2020-10-18T10:10:20.974" v="10535"/>
          <ac:inkMkLst>
            <pc:docMk/>
            <pc:sldMk cId="4190681715" sldId="305"/>
            <ac:inkMk id="24" creationId="{9B77C134-501A-4F64-9396-C664982FEE23}"/>
          </ac:inkMkLst>
        </pc:inkChg>
        <pc:inkChg chg="add mod">
          <ac:chgData name="Daniel Schwarz" userId="5bb35bb8-905a-4742-88d9-33d9089732e7" providerId="ADAL" clId="{6522DB22-9B34-43BC-AD9C-03E4ABD0BD6B}" dt="2020-10-18T10:10:20.974" v="10535"/>
          <ac:inkMkLst>
            <pc:docMk/>
            <pc:sldMk cId="4190681715" sldId="305"/>
            <ac:inkMk id="25" creationId="{31A00EAD-AA74-4517-90D5-5E6AB2F6CBC2}"/>
          </ac:inkMkLst>
        </pc:inkChg>
        <pc:inkChg chg="add mod">
          <ac:chgData name="Daniel Schwarz" userId="5bb35bb8-905a-4742-88d9-33d9089732e7" providerId="ADAL" clId="{6522DB22-9B34-43BC-AD9C-03E4ABD0BD6B}" dt="2020-10-18T10:10:20.974" v="10535"/>
          <ac:inkMkLst>
            <pc:docMk/>
            <pc:sldMk cId="4190681715" sldId="305"/>
            <ac:inkMk id="26" creationId="{04B6D3A6-3CEB-463F-B784-C0E17FBB83A7}"/>
          </ac:inkMkLst>
        </pc:inkChg>
        <pc:inkChg chg="add mod">
          <ac:chgData name="Daniel Schwarz" userId="5bb35bb8-905a-4742-88d9-33d9089732e7" providerId="ADAL" clId="{6522DB22-9B34-43BC-AD9C-03E4ABD0BD6B}" dt="2020-10-18T10:10:20.974" v="10535"/>
          <ac:inkMkLst>
            <pc:docMk/>
            <pc:sldMk cId="4190681715" sldId="305"/>
            <ac:inkMk id="27" creationId="{C2A9EF62-461D-4222-A970-DECE96BD041C}"/>
          </ac:inkMkLst>
        </pc:inkChg>
        <pc:inkChg chg="add mod">
          <ac:chgData name="Daniel Schwarz" userId="5bb35bb8-905a-4742-88d9-33d9089732e7" providerId="ADAL" clId="{6522DB22-9B34-43BC-AD9C-03E4ABD0BD6B}" dt="2020-10-18T10:10:20.974" v="10535"/>
          <ac:inkMkLst>
            <pc:docMk/>
            <pc:sldMk cId="4190681715" sldId="305"/>
            <ac:inkMk id="28" creationId="{E13C50D5-0674-453A-B04F-8A71CBCC6868}"/>
          </ac:inkMkLst>
        </pc:inkChg>
        <pc:inkChg chg="add mod">
          <ac:chgData name="Daniel Schwarz" userId="5bb35bb8-905a-4742-88d9-33d9089732e7" providerId="ADAL" clId="{6522DB22-9B34-43BC-AD9C-03E4ABD0BD6B}" dt="2020-10-18T10:10:20.974" v="10535"/>
          <ac:inkMkLst>
            <pc:docMk/>
            <pc:sldMk cId="4190681715" sldId="305"/>
            <ac:inkMk id="29" creationId="{BBBEFEE8-C083-43E7-BFD2-7BDE514E5A9C}"/>
          </ac:inkMkLst>
        </pc:inkChg>
        <pc:inkChg chg="add mod">
          <ac:chgData name="Daniel Schwarz" userId="5bb35bb8-905a-4742-88d9-33d9089732e7" providerId="ADAL" clId="{6522DB22-9B34-43BC-AD9C-03E4ABD0BD6B}" dt="2020-10-18T10:10:20.974" v="10535"/>
          <ac:inkMkLst>
            <pc:docMk/>
            <pc:sldMk cId="4190681715" sldId="305"/>
            <ac:inkMk id="31" creationId="{2EA720F7-6588-48F7-AB96-33320DE868FA}"/>
          </ac:inkMkLst>
        </pc:inkChg>
        <pc:inkChg chg="add mod">
          <ac:chgData name="Daniel Schwarz" userId="5bb35bb8-905a-4742-88d9-33d9089732e7" providerId="ADAL" clId="{6522DB22-9B34-43BC-AD9C-03E4ABD0BD6B}" dt="2020-10-18T10:10:20.974" v="10535"/>
          <ac:inkMkLst>
            <pc:docMk/>
            <pc:sldMk cId="4190681715" sldId="305"/>
            <ac:inkMk id="32" creationId="{15AE1CB6-A504-45B2-8EBF-E8B46FFB77AD}"/>
          </ac:inkMkLst>
        </pc:inkChg>
        <pc:inkChg chg="add mod">
          <ac:chgData name="Daniel Schwarz" userId="5bb35bb8-905a-4742-88d9-33d9089732e7" providerId="ADAL" clId="{6522DB22-9B34-43BC-AD9C-03E4ABD0BD6B}" dt="2020-10-18T10:10:20.974" v="10535"/>
          <ac:inkMkLst>
            <pc:docMk/>
            <pc:sldMk cId="4190681715" sldId="305"/>
            <ac:inkMk id="34" creationId="{68B26E2A-230F-4A69-BEBB-3A0E373E76EF}"/>
          </ac:inkMkLst>
        </pc:inkChg>
        <pc:inkChg chg="add mod">
          <ac:chgData name="Daniel Schwarz" userId="5bb35bb8-905a-4742-88d9-33d9089732e7" providerId="ADAL" clId="{6522DB22-9B34-43BC-AD9C-03E4ABD0BD6B}" dt="2020-10-18T10:10:20.974" v="10535"/>
          <ac:inkMkLst>
            <pc:docMk/>
            <pc:sldMk cId="4190681715" sldId="305"/>
            <ac:inkMk id="35" creationId="{AF5037AE-DEB2-4FA4-9C45-BD983C419FBC}"/>
          </ac:inkMkLst>
        </pc:inkChg>
        <pc:inkChg chg="add mod">
          <ac:chgData name="Daniel Schwarz" userId="5bb35bb8-905a-4742-88d9-33d9089732e7" providerId="ADAL" clId="{6522DB22-9B34-43BC-AD9C-03E4ABD0BD6B}" dt="2020-10-18T10:10:20.974" v="10535"/>
          <ac:inkMkLst>
            <pc:docMk/>
            <pc:sldMk cId="4190681715" sldId="305"/>
            <ac:inkMk id="36" creationId="{C471BEE0-24FE-4729-A3E0-B48F8C1A4A64}"/>
          </ac:inkMkLst>
        </pc:inkChg>
        <pc:inkChg chg="add mod">
          <ac:chgData name="Daniel Schwarz" userId="5bb35bb8-905a-4742-88d9-33d9089732e7" providerId="ADAL" clId="{6522DB22-9B34-43BC-AD9C-03E4ABD0BD6B}" dt="2020-10-18T10:11:46.938" v="10550"/>
          <ac:inkMkLst>
            <pc:docMk/>
            <pc:sldMk cId="4190681715" sldId="305"/>
            <ac:inkMk id="38" creationId="{1B7E7553-6352-4FB5-9196-3A65BAF8AA16}"/>
          </ac:inkMkLst>
        </pc:inkChg>
        <pc:inkChg chg="add mod">
          <ac:chgData name="Daniel Schwarz" userId="5bb35bb8-905a-4742-88d9-33d9089732e7" providerId="ADAL" clId="{6522DB22-9B34-43BC-AD9C-03E4ABD0BD6B}" dt="2020-10-18T10:11:46.938" v="10550"/>
          <ac:inkMkLst>
            <pc:docMk/>
            <pc:sldMk cId="4190681715" sldId="305"/>
            <ac:inkMk id="39" creationId="{04893545-5F3F-4BFB-93AA-1644A2BFF743}"/>
          </ac:inkMkLst>
        </pc:inkChg>
        <pc:inkChg chg="add mod">
          <ac:chgData name="Daniel Schwarz" userId="5bb35bb8-905a-4742-88d9-33d9089732e7" providerId="ADAL" clId="{6522DB22-9B34-43BC-AD9C-03E4ABD0BD6B}" dt="2020-10-18T10:11:46.938" v="10550"/>
          <ac:inkMkLst>
            <pc:docMk/>
            <pc:sldMk cId="4190681715" sldId="305"/>
            <ac:inkMk id="41" creationId="{4774137C-8DD3-4BDA-A5BC-CFE422CD76F1}"/>
          </ac:inkMkLst>
        </pc:inkChg>
        <pc:inkChg chg="add mod">
          <ac:chgData name="Daniel Schwarz" userId="5bb35bb8-905a-4742-88d9-33d9089732e7" providerId="ADAL" clId="{6522DB22-9B34-43BC-AD9C-03E4ABD0BD6B}" dt="2020-10-18T10:11:46.938" v="10550"/>
          <ac:inkMkLst>
            <pc:docMk/>
            <pc:sldMk cId="4190681715" sldId="305"/>
            <ac:inkMk id="42" creationId="{2C09B1D7-BD5F-4972-B13B-BA590DB99082}"/>
          </ac:inkMkLst>
        </pc:inkChg>
        <pc:inkChg chg="add mod">
          <ac:chgData name="Daniel Schwarz" userId="5bb35bb8-905a-4742-88d9-33d9089732e7" providerId="ADAL" clId="{6522DB22-9B34-43BC-AD9C-03E4ABD0BD6B}" dt="2020-10-18T10:11:46.938" v="10550"/>
          <ac:inkMkLst>
            <pc:docMk/>
            <pc:sldMk cId="4190681715" sldId="305"/>
            <ac:inkMk id="44" creationId="{140660D0-F1FD-4803-934B-CE5E70BFC396}"/>
          </ac:inkMkLst>
        </pc:inkChg>
        <pc:inkChg chg="add mod">
          <ac:chgData name="Daniel Schwarz" userId="5bb35bb8-905a-4742-88d9-33d9089732e7" providerId="ADAL" clId="{6522DB22-9B34-43BC-AD9C-03E4ABD0BD6B}" dt="2020-10-18T10:11:46.938" v="10550"/>
          <ac:inkMkLst>
            <pc:docMk/>
            <pc:sldMk cId="4190681715" sldId="305"/>
            <ac:inkMk id="45" creationId="{A9702536-9F93-461C-BCCC-B322C7C823AA}"/>
          </ac:inkMkLst>
        </pc:inkChg>
        <pc:inkChg chg="add mod">
          <ac:chgData name="Daniel Schwarz" userId="5bb35bb8-905a-4742-88d9-33d9089732e7" providerId="ADAL" clId="{6522DB22-9B34-43BC-AD9C-03E4ABD0BD6B}" dt="2020-10-18T10:11:46.938" v="10550"/>
          <ac:inkMkLst>
            <pc:docMk/>
            <pc:sldMk cId="4190681715" sldId="305"/>
            <ac:inkMk id="46" creationId="{1101E82A-FDA8-45C1-A083-3827F7258D74}"/>
          </ac:inkMkLst>
        </pc:inkChg>
        <pc:inkChg chg="add mod">
          <ac:chgData name="Daniel Schwarz" userId="5bb35bb8-905a-4742-88d9-33d9089732e7" providerId="ADAL" clId="{6522DB22-9B34-43BC-AD9C-03E4ABD0BD6B}" dt="2020-10-18T10:11:46.938" v="10550"/>
          <ac:inkMkLst>
            <pc:docMk/>
            <pc:sldMk cId="4190681715" sldId="305"/>
            <ac:inkMk id="47" creationId="{DFCE599D-212D-4E0D-97D8-6B7A8E243BD6}"/>
          </ac:inkMkLst>
        </pc:inkChg>
        <pc:inkChg chg="add mod">
          <ac:chgData name="Daniel Schwarz" userId="5bb35bb8-905a-4742-88d9-33d9089732e7" providerId="ADAL" clId="{6522DB22-9B34-43BC-AD9C-03E4ABD0BD6B}" dt="2020-10-18T10:11:54.153" v="10553"/>
          <ac:inkMkLst>
            <pc:docMk/>
            <pc:sldMk cId="4190681715" sldId="305"/>
            <ac:inkMk id="49" creationId="{6F32E9BC-44E9-4918-B815-7C8943D7AC8C}"/>
          </ac:inkMkLst>
        </pc:inkChg>
        <pc:inkChg chg="add mod">
          <ac:chgData name="Daniel Schwarz" userId="5bb35bb8-905a-4742-88d9-33d9089732e7" providerId="ADAL" clId="{6522DB22-9B34-43BC-AD9C-03E4ABD0BD6B}" dt="2020-10-18T10:11:54.153" v="10553"/>
          <ac:inkMkLst>
            <pc:docMk/>
            <pc:sldMk cId="4190681715" sldId="305"/>
            <ac:inkMk id="50" creationId="{9109BA7A-7553-4FB6-84BB-B78DCE3D5B1A}"/>
          </ac:inkMkLst>
        </pc:inkChg>
        <pc:inkChg chg="add mod">
          <ac:chgData name="Daniel Schwarz" userId="5bb35bb8-905a-4742-88d9-33d9089732e7" providerId="ADAL" clId="{6522DB22-9B34-43BC-AD9C-03E4ABD0BD6B}" dt="2020-10-18T10:12:03.358" v="10564"/>
          <ac:inkMkLst>
            <pc:docMk/>
            <pc:sldMk cId="4190681715" sldId="305"/>
            <ac:inkMk id="52" creationId="{C76FA8D6-942E-4671-848F-4A5D0C618235}"/>
          </ac:inkMkLst>
        </pc:inkChg>
        <pc:inkChg chg="add mod">
          <ac:chgData name="Daniel Schwarz" userId="5bb35bb8-905a-4742-88d9-33d9089732e7" providerId="ADAL" clId="{6522DB22-9B34-43BC-AD9C-03E4ABD0BD6B}" dt="2020-10-18T10:12:03.358" v="10564"/>
          <ac:inkMkLst>
            <pc:docMk/>
            <pc:sldMk cId="4190681715" sldId="305"/>
            <ac:inkMk id="53" creationId="{57DD3DBA-B179-4FC6-9403-68AE305E5419}"/>
          </ac:inkMkLst>
        </pc:inkChg>
        <pc:inkChg chg="add mod">
          <ac:chgData name="Daniel Schwarz" userId="5bb35bb8-905a-4742-88d9-33d9089732e7" providerId="ADAL" clId="{6522DB22-9B34-43BC-AD9C-03E4ABD0BD6B}" dt="2020-10-18T10:12:03.358" v="10564"/>
          <ac:inkMkLst>
            <pc:docMk/>
            <pc:sldMk cId="4190681715" sldId="305"/>
            <ac:inkMk id="54" creationId="{046654FB-2598-4542-BB62-AA4F06515ABB}"/>
          </ac:inkMkLst>
        </pc:inkChg>
        <pc:inkChg chg="add mod">
          <ac:chgData name="Daniel Schwarz" userId="5bb35bb8-905a-4742-88d9-33d9089732e7" providerId="ADAL" clId="{6522DB22-9B34-43BC-AD9C-03E4ABD0BD6B}" dt="2020-10-18T10:12:03.358" v="10564"/>
          <ac:inkMkLst>
            <pc:docMk/>
            <pc:sldMk cId="4190681715" sldId="305"/>
            <ac:inkMk id="55" creationId="{DA499653-FC02-4F7E-A213-5BC0AC663359}"/>
          </ac:inkMkLst>
        </pc:inkChg>
        <pc:inkChg chg="add mod">
          <ac:chgData name="Daniel Schwarz" userId="5bb35bb8-905a-4742-88d9-33d9089732e7" providerId="ADAL" clId="{6522DB22-9B34-43BC-AD9C-03E4ABD0BD6B}" dt="2020-10-18T10:12:03.358" v="10564"/>
          <ac:inkMkLst>
            <pc:docMk/>
            <pc:sldMk cId="4190681715" sldId="305"/>
            <ac:inkMk id="56" creationId="{F9D30F6E-345E-4DB6-ABF8-FEFB6972F5A6}"/>
          </ac:inkMkLst>
        </pc:inkChg>
        <pc:inkChg chg="add mod">
          <ac:chgData name="Daniel Schwarz" userId="5bb35bb8-905a-4742-88d9-33d9089732e7" providerId="ADAL" clId="{6522DB22-9B34-43BC-AD9C-03E4ABD0BD6B}" dt="2020-10-18T10:12:03.358" v="10564"/>
          <ac:inkMkLst>
            <pc:docMk/>
            <pc:sldMk cId="4190681715" sldId="305"/>
            <ac:inkMk id="57" creationId="{5D0BD1C6-A4F9-41DC-B4D3-C507A2525E14}"/>
          </ac:inkMkLst>
        </pc:inkChg>
        <pc:inkChg chg="add mod">
          <ac:chgData name="Daniel Schwarz" userId="5bb35bb8-905a-4742-88d9-33d9089732e7" providerId="ADAL" clId="{6522DB22-9B34-43BC-AD9C-03E4ABD0BD6B}" dt="2020-10-18T10:12:03.358" v="10564"/>
          <ac:inkMkLst>
            <pc:docMk/>
            <pc:sldMk cId="4190681715" sldId="305"/>
            <ac:inkMk id="58" creationId="{5391F346-0810-4FCC-BD08-50EFF3FB3B51}"/>
          </ac:inkMkLst>
        </pc:inkChg>
        <pc:inkChg chg="add mod">
          <ac:chgData name="Daniel Schwarz" userId="5bb35bb8-905a-4742-88d9-33d9089732e7" providerId="ADAL" clId="{6522DB22-9B34-43BC-AD9C-03E4ABD0BD6B}" dt="2020-10-18T10:12:03.358" v="10564"/>
          <ac:inkMkLst>
            <pc:docMk/>
            <pc:sldMk cId="4190681715" sldId="305"/>
            <ac:inkMk id="59" creationId="{B9E7C279-776C-4D76-9968-4F70E6B55158}"/>
          </ac:inkMkLst>
        </pc:inkChg>
        <pc:inkChg chg="add mod">
          <ac:chgData name="Daniel Schwarz" userId="5bb35bb8-905a-4742-88d9-33d9089732e7" providerId="ADAL" clId="{6522DB22-9B34-43BC-AD9C-03E4ABD0BD6B}" dt="2020-10-18T10:12:03.358" v="10564"/>
          <ac:inkMkLst>
            <pc:docMk/>
            <pc:sldMk cId="4190681715" sldId="305"/>
            <ac:inkMk id="60" creationId="{B4F00A78-E803-43C9-B009-DEF444433A0D}"/>
          </ac:inkMkLst>
        </pc:inkChg>
        <pc:inkChg chg="add mod">
          <ac:chgData name="Daniel Schwarz" userId="5bb35bb8-905a-4742-88d9-33d9089732e7" providerId="ADAL" clId="{6522DB22-9B34-43BC-AD9C-03E4ABD0BD6B}" dt="2020-10-18T10:12:03.358" v="10564"/>
          <ac:inkMkLst>
            <pc:docMk/>
            <pc:sldMk cId="4190681715" sldId="305"/>
            <ac:inkMk id="61" creationId="{3EF23484-F72C-4005-A018-EA4A90E12D67}"/>
          </ac:inkMkLst>
        </pc:inkChg>
        <pc:inkChg chg="add mod">
          <ac:chgData name="Daniel Schwarz" userId="5bb35bb8-905a-4742-88d9-33d9089732e7" providerId="ADAL" clId="{6522DB22-9B34-43BC-AD9C-03E4ABD0BD6B}" dt="2020-10-18T10:13:39.936" v="10583"/>
          <ac:inkMkLst>
            <pc:docMk/>
            <pc:sldMk cId="4190681715" sldId="305"/>
            <ac:inkMk id="64" creationId="{54EFC324-07C0-4154-AB81-1DA1DD2F1470}"/>
          </ac:inkMkLst>
        </pc:inkChg>
        <pc:inkChg chg="add mod">
          <ac:chgData name="Daniel Schwarz" userId="5bb35bb8-905a-4742-88d9-33d9089732e7" providerId="ADAL" clId="{6522DB22-9B34-43BC-AD9C-03E4ABD0BD6B}" dt="2020-10-18T10:13:39.936" v="10583"/>
          <ac:inkMkLst>
            <pc:docMk/>
            <pc:sldMk cId="4190681715" sldId="305"/>
            <ac:inkMk id="65" creationId="{9D82206C-9CC1-43DE-85C7-5E182B993EDD}"/>
          </ac:inkMkLst>
        </pc:inkChg>
        <pc:inkChg chg="add mod">
          <ac:chgData name="Daniel Schwarz" userId="5bb35bb8-905a-4742-88d9-33d9089732e7" providerId="ADAL" clId="{6522DB22-9B34-43BC-AD9C-03E4ABD0BD6B}" dt="2020-10-18T10:13:39.936" v="10583"/>
          <ac:inkMkLst>
            <pc:docMk/>
            <pc:sldMk cId="4190681715" sldId="305"/>
            <ac:inkMk id="66" creationId="{ADBD0ED0-3011-4F53-9106-9E6BB9840AC6}"/>
          </ac:inkMkLst>
        </pc:inkChg>
        <pc:inkChg chg="add mod">
          <ac:chgData name="Daniel Schwarz" userId="5bb35bb8-905a-4742-88d9-33d9089732e7" providerId="ADAL" clId="{6522DB22-9B34-43BC-AD9C-03E4ABD0BD6B}" dt="2020-10-18T10:13:39.936" v="10583"/>
          <ac:inkMkLst>
            <pc:docMk/>
            <pc:sldMk cId="4190681715" sldId="305"/>
            <ac:inkMk id="67" creationId="{5F700AEA-8086-498A-8F4C-7EC632E3E5DF}"/>
          </ac:inkMkLst>
        </pc:inkChg>
        <pc:inkChg chg="add mod">
          <ac:chgData name="Daniel Schwarz" userId="5bb35bb8-905a-4742-88d9-33d9089732e7" providerId="ADAL" clId="{6522DB22-9B34-43BC-AD9C-03E4ABD0BD6B}" dt="2020-10-18T10:13:39.936" v="10583"/>
          <ac:inkMkLst>
            <pc:docMk/>
            <pc:sldMk cId="4190681715" sldId="305"/>
            <ac:inkMk id="69" creationId="{28EA2AB5-3E40-44DE-9F82-6673F77F8A99}"/>
          </ac:inkMkLst>
        </pc:inkChg>
        <pc:inkChg chg="add mod">
          <ac:chgData name="Daniel Schwarz" userId="5bb35bb8-905a-4742-88d9-33d9089732e7" providerId="ADAL" clId="{6522DB22-9B34-43BC-AD9C-03E4ABD0BD6B}" dt="2020-10-18T10:13:39.936" v="10583"/>
          <ac:inkMkLst>
            <pc:docMk/>
            <pc:sldMk cId="4190681715" sldId="305"/>
            <ac:inkMk id="70" creationId="{AE62AE84-99D5-47D0-A98B-EBC65787A8AA}"/>
          </ac:inkMkLst>
        </pc:inkChg>
        <pc:inkChg chg="add mod">
          <ac:chgData name="Daniel Schwarz" userId="5bb35bb8-905a-4742-88d9-33d9089732e7" providerId="ADAL" clId="{6522DB22-9B34-43BC-AD9C-03E4ABD0BD6B}" dt="2020-10-18T10:13:39.936" v="10583"/>
          <ac:inkMkLst>
            <pc:docMk/>
            <pc:sldMk cId="4190681715" sldId="305"/>
            <ac:inkMk id="71" creationId="{49821D3C-7913-41B3-B4FB-B8DE28A55246}"/>
          </ac:inkMkLst>
        </pc:inkChg>
        <pc:inkChg chg="add mod">
          <ac:chgData name="Daniel Schwarz" userId="5bb35bb8-905a-4742-88d9-33d9089732e7" providerId="ADAL" clId="{6522DB22-9B34-43BC-AD9C-03E4ABD0BD6B}" dt="2020-10-18T10:13:39.936" v="10583"/>
          <ac:inkMkLst>
            <pc:docMk/>
            <pc:sldMk cId="4190681715" sldId="305"/>
            <ac:inkMk id="72" creationId="{DDA7943A-9A14-452F-A634-638724A9B6E8}"/>
          </ac:inkMkLst>
        </pc:inkChg>
        <pc:inkChg chg="add mod">
          <ac:chgData name="Daniel Schwarz" userId="5bb35bb8-905a-4742-88d9-33d9089732e7" providerId="ADAL" clId="{6522DB22-9B34-43BC-AD9C-03E4ABD0BD6B}" dt="2020-10-18T10:13:39.936" v="10583"/>
          <ac:inkMkLst>
            <pc:docMk/>
            <pc:sldMk cId="4190681715" sldId="305"/>
            <ac:inkMk id="73" creationId="{B319A624-D687-4473-A6AC-7EB8D869E082}"/>
          </ac:inkMkLst>
        </pc:inkChg>
        <pc:inkChg chg="add mod">
          <ac:chgData name="Daniel Schwarz" userId="5bb35bb8-905a-4742-88d9-33d9089732e7" providerId="ADAL" clId="{6522DB22-9B34-43BC-AD9C-03E4ABD0BD6B}" dt="2020-10-18T10:13:39.936" v="10583"/>
          <ac:inkMkLst>
            <pc:docMk/>
            <pc:sldMk cId="4190681715" sldId="305"/>
            <ac:inkMk id="74" creationId="{27F98E54-A633-4CD8-880C-4FE86BB34A6B}"/>
          </ac:inkMkLst>
        </pc:inkChg>
        <pc:inkChg chg="add mod">
          <ac:chgData name="Daniel Schwarz" userId="5bb35bb8-905a-4742-88d9-33d9089732e7" providerId="ADAL" clId="{6522DB22-9B34-43BC-AD9C-03E4ABD0BD6B}" dt="2020-10-18T10:13:39.936" v="10583"/>
          <ac:inkMkLst>
            <pc:docMk/>
            <pc:sldMk cId="4190681715" sldId="305"/>
            <ac:inkMk id="75" creationId="{1089C929-83F0-4E26-8C5D-0A4B615A2FF0}"/>
          </ac:inkMkLst>
        </pc:inkChg>
        <pc:inkChg chg="add mod">
          <ac:chgData name="Daniel Schwarz" userId="5bb35bb8-905a-4742-88d9-33d9089732e7" providerId="ADAL" clId="{6522DB22-9B34-43BC-AD9C-03E4ABD0BD6B}" dt="2020-10-18T10:13:39.936" v="10583"/>
          <ac:inkMkLst>
            <pc:docMk/>
            <pc:sldMk cId="4190681715" sldId="305"/>
            <ac:inkMk id="76" creationId="{9239AF37-9248-44FF-9748-BFAA873F4E24}"/>
          </ac:inkMkLst>
        </pc:inkChg>
        <pc:inkChg chg="add mod">
          <ac:chgData name="Daniel Schwarz" userId="5bb35bb8-905a-4742-88d9-33d9089732e7" providerId="ADAL" clId="{6522DB22-9B34-43BC-AD9C-03E4ABD0BD6B}" dt="2020-10-18T10:13:39.936" v="10583"/>
          <ac:inkMkLst>
            <pc:docMk/>
            <pc:sldMk cId="4190681715" sldId="305"/>
            <ac:inkMk id="77" creationId="{090505E0-178F-4679-BBC9-256F70B33ED8}"/>
          </ac:inkMkLst>
        </pc:inkChg>
        <pc:inkChg chg="add mod">
          <ac:chgData name="Daniel Schwarz" userId="5bb35bb8-905a-4742-88d9-33d9089732e7" providerId="ADAL" clId="{6522DB22-9B34-43BC-AD9C-03E4ABD0BD6B}" dt="2020-10-18T10:13:39.936" v="10583"/>
          <ac:inkMkLst>
            <pc:docMk/>
            <pc:sldMk cId="4190681715" sldId="305"/>
            <ac:inkMk id="78" creationId="{2EEF8914-6BB7-4426-8AEC-CB8BAF1A7E81}"/>
          </ac:inkMkLst>
        </pc:inkChg>
        <pc:inkChg chg="add mod">
          <ac:chgData name="Daniel Schwarz" userId="5bb35bb8-905a-4742-88d9-33d9089732e7" providerId="ADAL" clId="{6522DB22-9B34-43BC-AD9C-03E4ABD0BD6B}" dt="2020-10-18T10:13:39.936" v="10583"/>
          <ac:inkMkLst>
            <pc:docMk/>
            <pc:sldMk cId="4190681715" sldId="305"/>
            <ac:inkMk id="79" creationId="{F650C465-6754-4311-91DE-C2D19C2EAF3F}"/>
          </ac:inkMkLst>
        </pc:inkChg>
        <pc:inkChg chg="add mod">
          <ac:chgData name="Daniel Schwarz" userId="5bb35bb8-905a-4742-88d9-33d9089732e7" providerId="ADAL" clId="{6522DB22-9B34-43BC-AD9C-03E4ABD0BD6B}" dt="2020-10-18T10:13:39.936" v="10583"/>
          <ac:inkMkLst>
            <pc:docMk/>
            <pc:sldMk cId="4190681715" sldId="305"/>
            <ac:inkMk id="80" creationId="{B995EA15-1EBF-4B87-A652-7CEA9759EDA1}"/>
          </ac:inkMkLst>
        </pc:inkChg>
        <pc:inkChg chg="add mod">
          <ac:chgData name="Daniel Schwarz" userId="5bb35bb8-905a-4742-88d9-33d9089732e7" providerId="ADAL" clId="{6522DB22-9B34-43BC-AD9C-03E4ABD0BD6B}" dt="2020-10-18T10:13:43.405" v="10590"/>
          <ac:inkMkLst>
            <pc:docMk/>
            <pc:sldMk cId="4190681715" sldId="305"/>
            <ac:inkMk id="82" creationId="{50219963-C737-43A4-89BD-7F1B1B39F109}"/>
          </ac:inkMkLst>
        </pc:inkChg>
        <pc:inkChg chg="add mod">
          <ac:chgData name="Daniel Schwarz" userId="5bb35bb8-905a-4742-88d9-33d9089732e7" providerId="ADAL" clId="{6522DB22-9B34-43BC-AD9C-03E4ABD0BD6B}" dt="2020-10-18T10:13:43.405" v="10590"/>
          <ac:inkMkLst>
            <pc:docMk/>
            <pc:sldMk cId="4190681715" sldId="305"/>
            <ac:inkMk id="83" creationId="{5A9D083F-3448-4722-9A3A-E9D0990CC4A0}"/>
          </ac:inkMkLst>
        </pc:inkChg>
        <pc:inkChg chg="add mod">
          <ac:chgData name="Daniel Schwarz" userId="5bb35bb8-905a-4742-88d9-33d9089732e7" providerId="ADAL" clId="{6522DB22-9B34-43BC-AD9C-03E4ABD0BD6B}" dt="2020-10-18T10:13:43.405" v="10590"/>
          <ac:inkMkLst>
            <pc:docMk/>
            <pc:sldMk cId="4190681715" sldId="305"/>
            <ac:inkMk id="84" creationId="{8303133E-996F-4D8E-924B-C4F105E0013D}"/>
          </ac:inkMkLst>
        </pc:inkChg>
        <pc:inkChg chg="add mod">
          <ac:chgData name="Daniel Schwarz" userId="5bb35bb8-905a-4742-88d9-33d9089732e7" providerId="ADAL" clId="{6522DB22-9B34-43BC-AD9C-03E4ABD0BD6B}" dt="2020-10-18T10:13:43.405" v="10590"/>
          <ac:inkMkLst>
            <pc:docMk/>
            <pc:sldMk cId="4190681715" sldId="305"/>
            <ac:inkMk id="85" creationId="{0524E01B-0ED6-43B6-9D83-6B51A9149A5F}"/>
          </ac:inkMkLst>
        </pc:inkChg>
        <pc:inkChg chg="add mod">
          <ac:chgData name="Daniel Schwarz" userId="5bb35bb8-905a-4742-88d9-33d9089732e7" providerId="ADAL" clId="{6522DB22-9B34-43BC-AD9C-03E4ABD0BD6B}" dt="2020-10-18T10:13:43.405" v="10590"/>
          <ac:inkMkLst>
            <pc:docMk/>
            <pc:sldMk cId="4190681715" sldId="305"/>
            <ac:inkMk id="86" creationId="{D65ACF62-AF15-4D81-91F1-C0EF186559EB}"/>
          </ac:inkMkLst>
        </pc:inkChg>
        <pc:inkChg chg="add mod">
          <ac:chgData name="Daniel Schwarz" userId="5bb35bb8-905a-4742-88d9-33d9089732e7" providerId="ADAL" clId="{6522DB22-9B34-43BC-AD9C-03E4ABD0BD6B}" dt="2020-10-18T10:13:43.405" v="10590"/>
          <ac:inkMkLst>
            <pc:docMk/>
            <pc:sldMk cId="4190681715" sldId="305"/>
            <ac:inkMk id="87" creationId="{E5961D41-3BE6-47F9-A68E-47108110B339}"/>
          </ac:inkMkLst>
        </pc:inkChg>
        <pc:inkChg chg="add mod">
          <ac:chgData name="Daniel Schwarz" userId="5bb35bb8-905a-4742-88d9-33d9089732e7" providerId="ADAL" clId="{6522DB22-9B34-43BC-AD9C-03E4ABD0BD6B}" dt="2020-10-18T10:14:30.919" v="10657"/>
          <ac:inkMkLst>
            <pc:docMk/>
            <pc:sldMk cId="4190681715" sldId="305"/>
            <ac:inkMk id="89" creationId="{4FF2CE41-2909-4753-B78D-6EB28A10F371}"/>
          </ac:inkMkLst>
        </pc:inkChg>
        <pc:inkChg chg="add mod">
          <ac:chgData name="Daniel Schwarz" userId="5bb35bb8-905a-4742-88d9-33d9089732e7" providerId="ADAL" clId="{6522DB22-9B34-43BC-AD9C-03E4ABD0BD6B}" dt="2020-10-18T10:14:30.919" v="10657"/>
          <ac:inkMkLst>
            <pc:docMk/>
            <pc:sldMk cId="4190681715" sldId="305"/>
            <ac:inkMk id="90" creationId="{F86F027B-E284-4DD1-836A-4E02761FD793}"/>
          </ac:inkMkLst>
        </pc:inkChg>
        <pc:inkChg chg="add mod">
          <ac:chgData name="Daniel Schwarz" userId="5bb35bb8-905a-4742-88d9-33d9089732e7" providerId="ADAL" clId="{6522DB22-9B34-43BC-AD9C-03E4ABD0BD6B}" dt="2020-10-18T10:14:30.919" v="10657"/>
          <ac:inkMkLst>
            <pc:docMk/>
            <pc:sldMk cId="4190681715" sldId="305"/>
            <ac:inkMk id="91" creationId="{836BD693-415D-499D-A450-2B6FD591F548}"/>
          </ac:inkMkLst>
        </pc:inkChg>
        <pc:inkChg chg="add mod">
          <ac:chgData name="Daniel Schwarz" userId="5bb35bb8-905a-4742-88d9-33d9089732e7" providerId="ADAL" clId="{6522DB22-9B34-43BC-AD9C-03E4ABD0BD6B}" dt="2020-10-18T10:14:30.919" v="10657"/>
          <ac:inkMkLst>
            <pc:docMk/>
            <pc:sldMk cId="4190681715" sldId="305"/>
            <ac:inkMk id="92" creationId="{54C43965-1A95-4711-ACED-A310EF1D9EA4}"/>
          </ac:inkMkLst>
        </pc:inkChg>
        <pc:inkChg chg="add mod">
          <ac:chgData name="Daniel Schwarz" userId="5bb35bb8-905a-4742-88d9-33d9089732e7" providerId="ADAL" clId="{6522DB22-9B34-43BC-AD9C-03E4ABD0BD6B}" dt="2020-10-18T10:14:30.919" v="10657"/>
          <ac:inkMkLst>
            <pc:docMk/>
            <pc:sldMk cId="4190681715" sldId="305"/>
            <ac:inkMk id="93" creationId="{CEF4A1D8-639E-4FC4-816C-B25A13D9B3FE}"/>
          </ac:inkMkLst>
        </pc:inkChg>
        <pc:inkChg chg="add mod">
          <ac:chgData name="Daniel Schwarz" userId="5bb35bb8-905a-4742-88d9-33d9089732e7" providerId="ADAL" clId="{6522DB22-9B34-43BC-AD9C-03E4ABD0BD6B}" dt="2020-10-18T10:14:30.919" v="10657"/>
          <ac:inkMkLst>
            <pc:docMk/>
            <pc:sldMk cId="4190681715" sldId="305"/>
            <ac:inkMk id="95" creationId="{B56D6361-14AD-4BD0-B834-6D063E87B02F}"/>
          </ac:inkMkLst>
        </pc:inkChg>
        <pc:inkChg chg="add del mod">
          <ac:chgData name="Daniel Schwarz" userId="5bb35bb8-905a-4742-88d9-33d9089732e7" providerId="ADAL" clId="{6522DB22-9B34-43BC-AD9C-03E4ABD0BD6B}" dt="2020-10-18T10:14:14.362" v="10635" actId="9405"/>
          <ac:inkMkLst>
            <pc:docMk/>
            <pc:sldMk cId="4190681715" sldId="305"/>
            <ac:inkMk id="96" creationId="{C347E9AE-1354-4D1B-87D2-A682D70A8E9A}"/>
          </ac:inkMkLst>
        </pc:inkChg>
        <pc:inkChg chg="add del mod">
          <ac:chgData name="Daniel Schwarz" userId="5bb35bb8-905a-4742-88d9-33d9089732e7" providerId="ADAL" clId="{6522DB22-9B34-43BC-AD9C-03E4ABD0BD6B}" dt="2020-10-18T10:14:13.969" v="10634" actId="9405"/>
          <ac:inkMkLst>
            <pc:docMk/>
            <pc:sldMk cId="4190681715" sldId="305"/>
            <ac:inkMk id="97" creationId="{CBAADC73-10A7-4C8A-BA7D-D81EEE9DC7B1}"/>
          </ac:inkMkLst>
        </pc:inkChg>
        <pc:inkChg chg="add del mod">
          <ac:chgData name="Daniel Schwarz" userId="5bb35bb8-905a-4742-88d9-33d9089732e7" providerId="ADAL" clId="{6522DB22-9B34-43BC-AD9C-03E4ABD0BD6B}" dt="2020-10-18T10:14:13.577" v="10633" actId="9405"/>
          <ac:inkMkLst>
            <pc:docMk/>
            <pc:sldMk cId="4190681715" sldId="305"/>
            <ac:inkMk id="98" creationId="{A075FB1B-E5A2-4EE0-A1D7-FBD1640A3346}"/>
          </ac:inkMkLst>
        </pc:inkChg>
        <pc:inkChg chg="add del mod">
          <ac:chgData name="Daniel Schwarz" userId="5bb35bb8-905a-4742-88d9-33d9089732e7" providerId="ADAL" clId="{6522DB22-9B34-43BC-AD9C-03E4ABD0BD6B}" dt="2020-10-18T10:14:13.409" v="10632" actId="9405"/>
          <ac:inkMkLst>
            <pc:docMk/>
            <pc:sldMk cId="4190681715" sldId="305"/>
            <ac:inkMk id="99" creationId="{B1860686-A0D4-43EB-A651-02ABBDDA16AD}"/>
          </ac:inkMkLst>
        </pc:inkChg>
        <pc:inkChg chg="add del mod">
          <ac:chgData name="Daniel Schwarz" userId="5bb35bb8-905a-4742-88d9-33d9089732e7" providerId="ADAL" clId="{6522DB22-9B34-43BC-AD9C-03E4ABD0BD6B}" dt="2020-10-18T10:14:13.241" v="10631" actId="9405"/>
          <ac:inkMkLst>
            <pc:docMk/>
            <pc:sldMk cId="4190681715" sldId="305"/>
            <ac:inkMk id="100" creationId="{492A6001-9C7E-4215-909B-23D423F60AA9}"/>
          </ac:inkMkLst>
        </pc:inkChg>
        <pc:inkChg chg="add del mod">
          <ac:chgData name="Daniel Schwarz" userId="5bb35bb8-905a-4742-88d9-33d9089732e7" providerId="ADAL" clId="{6522DB22-9B34-43BC-AD9C-03E4ABD0BD6B}" dt="2020-10-18T10:14:13.065" v="10630" actId="9405"/>
          <ac:inkMkLst>
            <pc:docMk/>
            <pc:sldMk cId="4190681715" sldId="305"/>
            <ac:inkMk id="101" creationId="{A978553C-A4B6-45D4-B716-E8996F849126}"/>
          </ac:inkMkLst>
        </pc:inkChg>
        <pc:inkChg chg="add del mod">
          <ac:chgData name="Daniel Schwarz" userId="5bb35bb8-905a-4742-88d9-33d9089732e7" providerId="ADAL" clId="{6522DB22-9B34-43BC-AD9C-03E4ABD0BD6B}" dt="2020-10-18T10:14:12.897" v="10629" actId="9405"/>
          <ac:inkMkLst>
            <pc:docMk/>
            <pc:sldMk cId="4190681715" sldId="305"/>
            <ac:inkMk id="102" creationId="{820B2041-BA65-4279-98A5-D878DAF5177D}"/>
          </ac:inkMkLst>
        </pc:inkChg>
        <pc:inkChg chg="add del mod">
          <ac:chgData name="Daniel Schwarz" userId="5bb35bb8-905a-4742-88d9-33d9089732e7" providerId="ADAL" clId="{6522DB22-9B34-43BC-AD9C-03E4ABD0BD6B}" dt="2020-10-18T10:14:12.720" v="10628" actId="9405"/>
          <ac:inkMkLst>
            <pc:docMk/>
            <pc:sldMk cId="4190681715" sldId="305"/>
            <ac:inkMk id="103" creationId="{10AF7E22-1444-4991-A53A-4A4F4495172E}"/>
          </ac:inkMkLst>
        </pc:inkChg>
        <pc:inkChg chg="add del mod">
          <ac:chgData name="Daniel Schwarz" userId="5bb35bb8-905a-4742-88d9-33d9089732e7" providerId="ADAL" clId="{6522DB22-9B34-43BC-AD9C-03E4ABD0BD6B}" dt="2020-10-18T10:14:12.561" v="10627" actId="9405"/>
          <ac:inkMkLst>
            <pc:docMk/>
            <pc:sldMk cId="4190681715" sldId="305"/>
            <ac:inkMk id="104" creationId="{BA37C268-98F6-4B24-BC6A-D865E0BCC3F4}"/>
          </ac:inkMkLst>
        </pc:inkChg>
        <pc:inkChg chg="add del mod">
          <ac:chgData name="Daniel Schwarz" userId="5bb35bb8-905a-4742-88d9-33d9089732e7" providerId="ADAL" clId="{6522DB22-9B34-43BC-AD9C-03E4ABD0BD6B}" dt="2020-10-18T10:14:12.352" v="10626" actId="9405"/>
          <ac:inkMkLst>
            <pc:docMk/>
            <pc:sldMk cId="4190681715" sldId="305"/>
            <ac:inkMk id="105" creationId="{D67872D5-8A05-4AEB-A5C7-39ABF05D87BF}"/>
          </ac:inkMkLst>
        </pc:inkChg>
        <pc:inkChg chg="add del mod">
          <ac:chgData name="Daniel Schwarz" userId="5bb35bb8-905a-4742-88d9-33d9089732e7" providerId="ADAL" clId="{6522DB22-9B34-43BC-AD9C-03E4ABD0BD6B}" dt="2020-10-18T10:14:12.201" v="10625" actId="9405"/>
          <ac:inkMkLst>
            <pc:docMk/>
            <pc:sldMk cId="4190681715" sldId="305"/>
            <ac:inkMk id="106" creationId="{4DC6ACC9-9711-4D56-AE5C-1DD10334E051}"/>
          </ac:inkMkLst>
        </pc:inkChg>
        <pc:inkChg chg="add del mod">
          <ac:chgData name="Daniel Schwarz" userId="5bb35bb8-905a-4742-88d9-33d9089732e7" providerId="ADAL" clId="{6522DB22-9B34-43BC-AD9C-03E4ABD0BD6B}" dt="2020-10-18T10:14:12.057" v="10624" actId="9405"/>
          <ac:inkMkLst>
            <pc:docMk/>
            <pc:sldMk cId="4190681715" sldId="305"/>
            <ac:inkMk id="107" creationId="{FA6ED85C-A48E-4C74-9EB6-A8D725A1F3FF}"/>
          </ac:inkMkLst>
        </pc:inkChg>
        <pc:inkChg chg="add del mod">
          <ac:chgData name="Daniel Schwarz" userId="5bb35bb8-905a-4742-88d9-33d9089732e7" providerId="ADAL" clId="{6522DB22-9B34-43BC-AD9C-03E4ABD0BD6B}" dt="2020-10-18T10:14:11.905" v="10623" actId="9405"/>
          <ac:inkMkLst>
            <pc:docMk/>
            <pc:sldMk cId="4190681715" sldId="305"/>
            <ac:inkMk id="108" creationId="{B7810070-3B04-4EE9-9350-F45F4DF1ED96}"/>
          </ac:inkMkLst>
        </pc:inkChg>
        <pc:inkChg chg="add del mod">
          <ac:chgData name="Daniel Schwarz" userId="5bb35bb8-905a-4742-88d9-33d9089732e7" providerId="ADAL" clId="{6522DB22-9B34-43BC-AD9C-03E4ABD0BD6B}" dt="2020-10-18T10:14:11.746" v="10622" actId="9405"/>
          <ac:inkMkLst>
            <pc:docMk/>
            <pc:sldMk cId="4190681715" sldId="305"/>
            <ac:inkMk id="109" creationId="{CF670C56-CAF4-44F8-9E82-1C794F743B6C}"/>
          </ac:inkMkLst>
        </pc:inkChg>
        <pc:inkChg chg="add del mod">
          <ac:chgData name="Daniel Schwarz" userId="5bb35bb8-905a-4742-88d9-33d9089732e7" providerId="ADAL" clId="{6522DB22-9B34-43BC-AD9C-03E4ABD0BD6B}" dt="2020-10-18T10:14:11.595" v="10621" actId="9405"/>
          <ac:inkMkLst>
            <pc:docMk/>
            <pc:sldMk cId="4190681715" sldId="305"/>
            <ac:inkMk id="110" creationId="{0EA50FA6-D6D5-4F58-AC34-B61F177B796C}"/>
          </ac:inkMkLst>
        </pc:inkChg>
        <pc:inkChg chg="add del mod">
          <ac:chgData name="Daniel Schwarz" userId="5bb35bb8-905a-4742-88d9-33d9089732e7" providerId="ADAL" clId="{6522DB22-9B34-43BC-AD9C-03E4ABD0BD6B}" dt="2020-10-18T10:14:11.224" v="10620"/>
          <ac:inkMkLst>
            <pc:docMk/>
            <pc:sldMk cId="4190681715" sldId="305"/>
            <ac:inkMk id="111" creationId="{E17E4599-C695-46E8-9070-57276CEF421F}"/>
          </ac:inkMkLst>
        </pc:inkChg>
        <pc:inkChg chg="add del mod">
          <ac:chgData name="Daniel Schwarz" userId="5bb35bb8-905a-4742-88d9-33d9089732e7" providerId="ADAL" clId="{6522DB22-9B34-43BC-AD9C-03E4ABD0BD6B}" dt="2020-10-18T10:14:10.959" v="10618"/>
          <ac:inkMkLst>
            <pc:docMk/>
            <pc:sldMk cId="4190681715" sldId="305"/>
            <ac:inkMk id="113" creationId="{C6F9E68E-2D0C-4017-8590-1CA36657B02D}"/>
          </ac:inkMkLst>
        </pc:inkChg>
        <pc:inkChg chg="add mod">
          <ac:chgData name="Daniel Schwarz" userId="5bb35bb8-905a-4742-88d9-33d9089732e7" providerId="ADAL" clId="{6522DB22-9B34-43BC-AD9C-03E4ABD0BD6B}" dt="2020-10-18T10:14:30.919" v="10657"/>
          <ac:inkMkLst>
            <pc:docMk/>
            <pc:sldMk cId="4190681715" sldId="305"/>
            <ac:inkMk id="115" creationId="{D6A45718-4424-437D-BDC5-EC57B92A7461}"/>
          </ac:inkMkLst>
        </pc:inkChg>
        <pc:inkChg chg="add mod">
          <ac:chgData name="Daniel Schwarz" userId="5bb35bb8-905a-4742-88d9-33d9089732e7" providerId="ADAL" clId="{6522DB22-9B34-43BC-AD9C-03E4ABD0BD6B}" dt="2020-10-18T10:14:30.919" v="10657"/>
          <ac:inkMkLst>
            <pc:docMk/>
            <pc:sldMk cId="4190681715" sldId="305"/>
            <ac:inkMk id="116" creationId="{8B615E30-D810-4733-87BB-B7130CD532BD}"/>
          </ac:inkMkLst>
        </pc:inkChg>
        <pc:inkChg chg="add mod">
          <ac:chgData name="Daniel Schwarz" userId="5bb35bb8-905a-4742-88d9-33d9089732e7" providerId="ADAL" clId="{6522DB22-9B34-43BC-AD9C-03E4ABD0BD6B}" dt="2020-10-18T10:14:30.919" v="10657"/>
          <ac:inkMkLst>
            <pc:docMk/>
            <pc:sldMk cId="4190681715" sldId="305"/>
            <ac:inkMk id="118" creationId="{5FA20A1F-5544-42A7-BB6A-C78568C4BF3C}"/>
          </ac:inkMkLst>
        </pc:inkChg>
        <pc:inkChg chg="add mod">
          <ac:chgData name="Daniel Schwarz" userId="5bb35bb8-905a-4742-88d9-33d9089732e7" providerId="ADAL" clId="{6522DB22-9B34-43BC-AD9C-03E4ABD0BD6B}" dt="2020-10-18T10:14:30.919" v="10657"/>
          <ac:inkMkLst>
            <pc:docMk/>
            <pc:sldMk cId="4190681715" sldId="305"/>
            <ac:inkMk id="120" creationId="{5BA04287-39AB-4E3F-B533-5B0602685669}"/>
          </ac:inkMkLst>
        </pc:inkChg>
        <pc:inkChg chg="add mod">
          <ac:chgData name="Daniel Schwarz" userId="5bb35bb8-905a-4742-88d9-33d9089732e7" providerId="ADAL" clId="{6522DB22-9B34-43BC-AD9C-03E4ABD0BD6B}" dt="2020-10-18T10:14:30.919" v="10657"/>
          <ac:inkMkLst>
            <pc:docMk/>
            <pc:sldMk cId="4190681715" sldId="305"/>
            <ac:inkMk id="121" creationId="{08947D92-A155-4260-A941-9D68BEB82139}"/>
          </ac:inkMkLst>
        </pc:inkChg>
        <pc:inkChg chg="add mod">
          <ac:chgData name="Daniel Schwarz" userId="5bb35bb8-905a-4742-88d9-33d9089732e7" providerId="ADAL" clId="{6522DB22-9B34-43BC-AD9C-03E4ABD0BD6B}" dt="2020-10-18T10:14:30.919" v="10657"/>
          <ac:inkMkLst>
            <pc:docMk/>
            <pc:sldMk cId="4190681715" sldId="305"/>
            <ac:inkMk id="122" creationId="{FF18D2A2-95B9-4B1C-A543-308BD20E7C28}"/>
          </ac:inkMkLst>
        </pc:inkChg>
        <pc:inkChg chg="add mod">
          <ac:chgData name="Daniel Schwarz" userId="5bb35bb8-905a-4742-88d9-33d9089732e7" providerId="ADAL" clId="{6522DB22-9B34-43BC-AD9C-03E4ABD0BD6B}" dt="2020-10-18T10:14:30.919" v="10657"/>
          <ac:inkMkLst>
            <pc:docMk/>
            <pc:sldMk cId="4190681715" sldId="305"/>
            <ac:inkMk id="123" creationId="{850A93D7-C4A1-4CE3-AD75-C625B628B5D0}"/>
          </ac:inkMkLst>
        </pc:inkChg>
        <pc:inkChg chg="add mod">
          <ac:chgData name="Daniel Schwarz" userId="5bb35bb8-905a-4742-88d9-33d9089732e7" providerId="ADAL" clId="{6522DB22-9B34-43BC-AD9C-03E4ABD0BD6B}" dt="2020-10-18T10:14:30.919" v="10657"/>
          <ac:inkMkLst>
            <pc:docMk/>
            <pc:sldMk cId="4190681715" sldId="305"/>
            <ac:inkMk id="124" creationId="{387ECCF2-1850-4860-A61E-FD02C90221A7}"/>
          </ac:inkMkLst>
        </pc:inkChg>
        <pc:inkChg chg="add mod">
          <ac:chgData name="Daniel Schwarz" userId="5bb35bb8-905a-4742-88d9-33d9089732e7" providerId="ADAL" clId="{6522DB22-9B34-43BC-AD9C-03E4ABD0BD6B}" dt="2020-10-18T10:14:30.919" v="10657"/>
          <ac:inkMkLst>
            <pc:docMk/>
            <pc:sldMk cId="4190681715" sldId="305"/>
            <ac:inkMk id="125" creationId="{D1D55ECB-3385-44A0-9052-47B882AC7786}"/>
          </ac:inkMkLst>
        </pc:inkChg>
        <pc:inkChg chg="add mod">
          <ac:chgData name="Daniel Schwarz" userId="5bb35bb8-905a-4742-88d9-33d9089732e7" providerId="ADAL" clId="{6522DB22-9B34-43BC-AD9C-03E4ABD0BD6B}" dt="2020-10-18T10:14:30.919" v="10657"/>
          <ac:inkMkLst>
            <pc:docMk/>
            <pc:sldMk cId="4190681715" sldId="305"/>
            <ac:inkMk id="126" creationId="{8BBF62F7-A925-4422-893E-02D9D3610259}"/>
          </ac:inkMkLst>
        </pc:inkChg>
        <pc:inkChg chg="add mod">
          <ac:chgData name="Daniel Schwarz" userId="5bb35bb8-905a-4742-88d9-33d9089732e7" providerId="ADAL" clId="{6522DB22-9B34-43BC-AD9C-03E4ABD0BD6B}" dt="2020-10-18T10:14:30.919" v="10657"/>
          <ac:inkMkLst>
            <pc:docMk/>
            <pc:sldMk cId="4190681715" sldId="305"/>
            <ac:inkMk id="127" creationId="{1843A85C-FC68-4285-ACDE-781391081C66}"/>
          </ac:inkMkLst>
        </pc:inkChg>
        <pc:inkChg chg="add mod">
          <ac:chgData name="Daniel Schwarz" userId="5bb35bb8-905a-4742-88d9-33d9089732e7" providerId="ADAL" clId="{6522DB22-9B34-43BC-AD9C-03E4ABD0BD6B}" dt="2020-10-18T10:14:30.919" v="10657"/>
          <ac:inkMkLst>
            <pc:docMk/>
            <pc:sldMk cId="4190681715" sldId="305"/>
            <ac:inkMk id="128" creationId="{768E2CC0-8862-4D57-BFCA-96CECBE21971}"/>
          </ac:inkMkLst>
        </pc:inkChg>
        <pc:inkChg chg="add mod">
          <ac:chgData name="Daniel Schwarz" userId="5bb35bb8-905a-4742-88d9-33d9089732e7" providerId="ADAL" clId="{6522DB22-9B34-43BC-AD9C-03E4ABD0BD6B}" dt="2020-10-18T10:14:30.919" v="10657"/>
          <ac:inkMkLst>
            <pc:docMk/>
            <pc:sldMk cId="4190681715" sldId="305"/>
            <ac:inkMk id="130" creationId="{C7C0F742-8823-4E76-98AA-5C43F72E2B5A}"/>
          </ac:inkMkLst>
        </pc:inkChg>
        <pc:inkChg chg="add mod">
          <ac:chgData name="Daniel Schwarz" userId="5bb35bb8-905a-4742-88d9-33d9089732e7" providerId="ADAL" clId="{6522DB22-9B34-43BC-AD9C-03E4ABD0BD6B}" dt="2020-10-18T10:14:30.919" v="10657"/>
          <ac:inkMkLst>
            <pc:docMk/>
            <pc:sldMk cId="4190681715" sldId="305"/>
            <ac:inkMk id="131" creationId="{A07EAB71-4A09-4989-99AC-495C4F73B489}"/>
          </ac:inkMkLst>
        </pc:inkChg>
        <pc:inkChg chg="add mod">
          <ac:chgData name="Daniel Schwarz" userId="5bb35bb8-905a-4742-88d9-33d9089732e7" providerId="ADAL" clId="{6522DB22-9B34-43BC-AD9C-03E4ABD0BD6B}" dt="2020-10-18T10:14:30.919" v="10657"/>
          <ac:inkMkLst>
            <pc:docMk/>
            <pc:sldMk cId="4190681715" sldId="305"/>
            <ac:inkMk id="132" creationId="{19A5F662-94D2-461C-903D-454AC0372E97}"/>
          </ac:inkMkLst>
        </pc:inkChg>
        <pc:inkChg chg="add mod">
          <ac:chgData name="Daniel Schwarz" userId="5bb35bb8-905a-4742-88d9-33d9089732e7" providerId="ADAL" clId="{6522DB22-9B34-43BC-AD9C-03E4ABD0BD6B}" dt="2020-10-18T10:14:30.919" v="10657"/>
          <ac:inkMkLst>
            <pc:docMk/>
            <pc:sldMk cId="4190681715" sldId="305"/>
            <ac:inkMk id="133" creationId="{7E45F292-5A38-47D5-9C0B-7030FE86B298}"/>
          </ac:inkMkLst>
        </pc:inkChg>
        <pc:inkChg chg="add mod">
          <ac:chgData name="Daniel Schwarz" userId="5bb35bb8-905a-4742-88d9-33d9089732e7" providerId="ADAL" clId="{6522DB22-9B34-43BC-AD9C-03E4ABD0BD6B}" dt="2020-10-18T10:14:30.919" v="10657"/>
          <ac:inkMkLst>
            <pc:docMk/>
            <pc:sldMk cId="4190681715" sldId="305"/>
            <ac:inkMk id="135" creationId="{E9247E98-1811-4C94-9F4B-4076C41E5001}"/>
          </ac:inkMkLst>
        </pc:inkChg>
        <pc:inkChg chg="add del">
          <ac:chgData name="Daniel Schwarz" userId="5bb35bb8-905a-4742-88d9-33d9089732e7" providerId="ADAL" clId="{6522DB22-9B34-43BC-AD9C-03E4ABD0BD6B}" dt="2020-10-18T10:15:09.732" v="10659" actId="9405"/>
          <ac:inkMkLst>
            <pc:docMk/>
            <pc:sldMk cId="4190681715" sldId="305"/>
            <ac:inkMk id="137" creationId="{098FFBB2-98CF-474C-9FC4-68F6AB5A6466}"/>
          </ac:inkMkLst>
        </pc:inkChg>
        <pc:inkChg chg="add mod">
          <ac:chgData name="Daniel Schwarz" userId="5bb35bb8-905a-4742-88d9-33d9089732e7" providerId="ADAL" clId="{6522DB22-9B34-43BC-AD9C-03E4ABD0BD6B}" dt="2020-10-18T10:16:21.895" v="10678"/>
          <ac:inkMkLst>
            <pc:docMk/>
            <pc:sldMk cId="4190681715" sldId="305"/>
            <ac:inkMk id="138" creationId="{85C1AF78-4EF7-495E-AD25-EE1751BD1E7D}"/>
          </ac:inkMkLst>
        </pc:inkChg>
        <pc:inkChg chg="add mod">
          <ac:chgData name="Daniel Schwarz" userId="5bb35bb8-905a-4742-88d9-33d9089732e7" providerId="ADAL" clId="{6522DB22-9B34-43BC-AD9C-03E4ABD0BD6B}" dt="2020-10-18T10:16:21.895" v="10678"/>
          <ac:inkMkLst>
            <pc:docMk/>
            <pc:sldMk cId="4190681715" sldId="305"/>
            <ac:inkMk id="139" creationId="{77A7D4B9-9A8D-44A6-BE03-4128F779AA83}"/>
          </ac:inkMkLst>
        </pc:inkChg>
        <pc:inkChg chg="add mod">
          <ac:chgData name="Daniel Schwarz" userId="5bb35bb8-905a-4742-88d9-33d9089732e7" providerId="ADAL" clId="{6522DB22-9B34-43BC-AD9C-03E4ABD0BD6B}" dt="2020-10-18T10:16:11.533" v="10674"/>
          <ac:inkMkLst>
            <pc:docMk/>
            <pc:sldMk cId="4190681715" sldId="305"/>
            <ac:inkMk id="141" creationId="{3B6E8D9A-6B33-4E08-A5F3-038DF79D47F0}"/>
          </ac:inkMkLst>
        </pc:inkChg>
        <pc:inkChg chg="add mod">
          <ac:chgData name="Daniel Schwarz" userId="5bb35bb8-905a-4742-88d9-33d9089732e7" providerId="ADAL" clId="{6522DB22-9B34-43BC-AD9C-03E4ABD0BD6B}" dt="2020-10-18T10:16:11.533" v="10674"/>
          <ac:inkMkLst>
            <pc:docMk/>
            <pc:sldMk cId="4190681715" sldId="305"/>
            <ac:inkMk id="142" creationId="{5863EC19-A147-4181-917B-6A9018FD93A5}"/>
          </ac:inkMkLst>
        </pc:inkChg>
        <pc:inkChg chg="add mod">
          <ac:chgData name="Daniel Schwarz" userId="5bb35bb8-905a-4742-88d9-33d9089732e7" providerId="ADAL" clId="{6522DB22-9B34-43BC-AD9C-03E4ABD0BD6B}" dt="2020-10-18T10:16:11.533" v="10674"/>
          <ac:inkMkLst>
            <pc:docMk/>
            <pc:sldMk cId="4190681715" sldId="305"/>
            <ac:inkMk id="144" creationId="{C5D2D663-C446-4534-AC31-986A701A0E02}"/>
          </ac:inkMkLst>
        </pc:inkChg>
        <pc:inkChg chg="add mod">
          <ac:chgData name="Daniel Schwarz" userId="5bb35bb8-905a-4742-88d9-33d9089732e7" providerId="ADAL" clId="{6522DB22-9B34-43BC-AD9C-03E4ABD0BD6B}" dt="2020-10-18T10:16:11.533" v="10674"/>
          <ac:inkMkLst>
            <pc:docMk/>
            <pc:sldMk cId="4190681715" sldId="305"/>
            <ac:inkMk id="145" creationId="{02846267-FF5D-49B5-B85B-F791AA83414C}"/>
          </ac:inkMkLst>
        </pc:inkChg>
        <pc:inkChg chg="add mod">
          <ac:chgData name="Daniel Schwarz" userId="5bb35bb8-905a-4742-88d9-33d9089732e7" providerId="ADAL" clId="{6522DB22-9B34-43BC-AD9C-03E4ABD0BD6B}" dt="2020-10-18T10:16:11.533" v="10674"/>
          <ac:inkMkLst>
            <pc:docMk/>
            <pc:sldMk cId="4190681715" sldId="305"/>
            <ac:inkMk id="146" creationId="{BD4BDEBA-B77B-4DDD-8045-CAC549FD64FD}"/>
          </ac:inkMkLst>
        </pc:inkChg>
        <pc:inkChg chg="add mod">
          <ac:chgData name="Daniel Schwarz" userId="5bb35bb8-905a-4742-88d9-33d9089732e7" providerId="ADAL" clId="{6522DB22-9B34-43BC-AD9C-03E4ABD0BD6B}" dt="2020-10-18T10:16:11.533" v="10674"/>
          <ac:inkMkLst>
            <pc:docMk/>
            <pc:sldMk cId="4190681715" sldId="305"/>
            <ac:inkMk id="147" creationId="{AA6B2AE9-3BB4-43E1-A65C-B2CF49ECFD36}"/>
          </ac:inkMkLst>
        </pc:inkChg>
        <pc:inkChg chg="add mod">
          <ac:chgData name="Daniel Schwarz" userId="5bb35bb8-905a-4742-88d9-33d9089732e7" providerId="ADAL" clId="{6522DB22-9B34-43BC-AD9C-03E4ABD0BD6B}" dt="2020-10-18T10:16:11.533" v="10674"/>
          <ac:inkMkLst>
            <pc:docMk/>
            <pc:sldMk cId="4190681715" sldId="305"/>
            <ac:inkMk id="148" creationId="{B50CC7D1-3808-4FA5-9C88-5B2885B47334}"/>
          </ac:inkMkLst>
        </pc:inkChg>
        <pc:inkChg chg="add mod">
          <ac:chgData name="Daniel Schwarz" userId="5bb35bb8-905a-4742-88d9-33d9089732e7" providerId="ADAL" clId="{6522DB22-9B34-43BC-AD9C-03E4ABD0BD6B}" dt="2020-10-18T10:16:11.533" v="10674"/>
          <ac:inkMkLst>
            <pc:docMk/>
            <pc:sldMk cId="4190681715" sldId="305"/>
            <ac:inkMk id="149" creationId="{5565646D-8519-436B-8E1A-3E7348299FA9}"/>
          </ac:inkMkLst>
        </pc:inkChg>
        <pc:inkChg chg="add mod">
          <ac:chgData name="Daniel Schwarz" userId="5bb35bb8-905a-4742-88d9-33d9089732e7" providerId="ADAL" clId="{6522DB22-9B34-43BC-AD9C-03E4ABD0BD6B}" dt="2020-10-18T10:16:11.533" v="10674"/>
          <ac:inkMkLst>
            <pc:docMk/>
            <pc:sldMk cId="4190681715" sldId="305"/>
            <ac:inkMk id="150" creationId="{22E4F472-0CE7-45B3-8DF2-BC192004A509}"/>
          </ac:inkMkLst>
        </pc:inkChg>
        <pc:inkChg chg="add del mod">
          <ac:chgData name="Daniel Schwarz" userId="5bb35bb8-905a-4742-88d9-33d9089732e7" providerId="ADAL" clId="{6522DB22-9B34-43BC-AD9C-03E4ABD0BD6B}" dt="2020-10-18T10:16:21.895" v="10678"/>
          <ac:inkMkLst>
            <pc:docMk/>
            <pc:sldMk cId="4190681715" sldId="305"/>
            <ac:inkMk id="152" creationId="{55EBACF5-70FC-4354-8E2A-A7AF76BFE17C}"/>
          </ac:inkMkLst>
        </pc:inkChg>
        <pc:inkChg chg="add del">
          <ac:chgData name="Daniel Schwarz" userId="5bb35bb8-905a-4742-88d9-33d9089732e7" providerId="ADAL" clId="{6522DB22-9B34-43BC-AD9C-03E4ABD0BD6B}" dt="2020-10-18T10:16:26.225" v="10680" actId="9405"/>
          <ac:inkMkLst>
            <pc:docMk/>
            <pc:sldMk cId="4190681715" sldId="305"/>
            <ac:inkMk id="154" creationId="{228A2CC5-4A97-49F5-BA0C-A17DB1D7F056}"/>
          </ac:inkMkLst>
        </pc:inkChg>
        <pc:inkChg chg="add mod">
          <ac:chgData name="Daniel Schwarz" userId="5bb35bb8-905a-4742-88d9-33d9089732e7" providerId="ADAL" clId="{6522DB22-9B34-43BC-AD9C-03E4ABD0BD6B}" dt="2020-10-18T10:16:31.028" v="10685"/>
          <ac:inkMkLst>
            <pc:docMk/>
            <pc:sldMk cId="4190681715" sldId="305"/>
            <ac:inkMk id="155" creationId="{AB6370B2-9512-4CCF-8CA0-BFC0188385D6}"/>
          </ac:inkMkLst>
        </pc:inkChg>
        <pc:inkChg chg="add del mod">
          <ac:chgData name="Daniel Schwarz" userId="5bb35bb8-905a-4742-88d9-33d9089732e7" providerId="ADAL" clId="{6522DB22-9B34-43BC-AD9C-03E4ABD0BD6B}" dt="2020-10-18T10:16:31.028" v="10685"/>
          <ac:inkMkLst>
            <pc:docMk/>
            <pc:sldMk cId="4190681715" sldId="305"/>
            <ac:inkMk id="156" creationId="{FDB5BB94-CE10-4575-B0E2-08EF9E1DEDBB}"/>
          </ac:inkMkLst>
        </pc:inkChg>
        <pc:inkChg chg="add">
          <ac:chgData name="Daniel Schwarz" userId="5bb35bb8-905a-4742-88d9-33d9089732e7" providerId="ADAL" clId="{6522DB22-9B34-43BC-AD9C-03E4ABD0BD6B}" dt="2020-10-18T10:16:33.719" v="10686" actId="9405"/>
          <ac:inkMkLst>
            <pc:docMk/>
            <pc:sldMk cId="4190681715" sldId="305"/>
            <ac:inkMk id="158" creationId="{CED0456B-230C-4420-B6E8-922F780AD794}"/>
          </ac:inkMkLst>
        </pc:inkChg>
        <pc:inkChg chg="add mod">
          <ac:chgData name="Daniel Schwarz" userId="5bb35bb8-905a-4742-88d9-33d9089732e7" providerId="ADAL" clId="{6522DB22-9B34-43BC-AD9C-03E4ABD0BD6B}" dt="2020-10-18T10:16:40.124" v="10690"/>
          <ac:inkMkLst>
            <pc:docMk/>
            <pc:sldMk cId="4190681715" sldId="305"/>
            <ac:inkMk id="159" creationId="{4D8CA023-EAEA-4CE1-B656-AC850E822594}"/>
          </ac:inkMkLst>
        </pc:inkChg>
        <pc:inkChg chg="add mod">
          <ac:chgData name="Daniel Schwarz" userId="5bb35bb8-905a-4742-88d9-33d9089732e7" providerId="ADAL" clId="{6522DB22-9B34-43BC-AD9C-03E4ABD0BD6B}" dt="2020-10-18T10:16:40.124" v="10690"/>
          <ac:inkMkLst>
            <pc:docMk/>
            <pc:sldMk cId="4190681715" sldId="305"/>
            <ac:inkMk id="160" creationId="{E2B968EF-8882-4236-868D-E0879114E6EA}"/>
          </ac:inkMkLst>
        </pc:inkChg>
        <pc:inkChg chg="add mod">
          <ac:chgData name="Daniel Schwarz" userId="5bb35bb8-905a-4742-88d9-33d9089732e7" providerId="ADAL" clId="{6522DB22-9B34-43BC-AD9C-03E4ABD0BD6B}" dt="2020-10-18T10:16:40.124" v="10690"/>
          <ac:inkMkLst>
            <pc:docMk/>
            <pc:sldMk cId="4190681715" sldId="305"/>
            <ac:inkMk id="161" creationId="{AA281726-2EC8-4A49-B088-DB29B0E1980F}"/>
          </ac:inkMkLst>
        </pc:inkChg>
        <pc:inkChg chg="add mod">
          <ac:chgData name="Daniel Schwarz" userId="5bb35bb8-905a-4742-88d9-33d9089732e7" providerId="ADAL" clId="{6522DB22-9B34-43BC-AD9C-03E4ABD0BD6B}" dt="2020-10-18T10:17:13.996" v="10712"/>
          <ac:inkMkLst>
            <pc:docMk/>
            <pc:sldMk cId="4190681715" sldId="305"/>
            <ac:inkMk id="163" creationId="{6E841AF4-679B-4BC9-A3F7-3B2919E3759E}"/>
          </ac:inkMkLst>
        </pc:inkChg>
        <pc:inkChg chg="add mod">
          <ac:chgData name="Daniel Schwarz" userId="5bb35bb8-905a-4742-88d9-33d9089732e7" providerId="ADAL" clId="{6522DB22-9B34-43BC-AD9C-03E4ABD0BD6B}" dt="2020-10-18T10:17:13.996" v="10712"/>
          <ac:inkMkLst>
            <pc:docMk/>
            <pc:sldMk cId="4190681715" sldId="305"/>
            <ac:inkMk id="164" creationId="{3CAF0C32-9D17-4DC5-A34F-F8747754AC33}"/>
          </ac:inkMkLst>
        </pc:inkChg>
        <pc:inkChg chg="add mod">
          <ac:chgData name="Daniel Schwarz" userId="5bb35bb8-905a-4742-88d9-33d9089732e7" providerId="ADAL" clId="{6522DB22-9B34-43BC-AD9C-03E4ABD0BD6B}" dt="2020-10-18T10:17:13.996" v="10712"/>
          <ac:inkMkLst>
            <pc:docMk/>
            <pc:sldMk cId="4190681715" sldId="305"/>
            <ac:inkMk id="165" creationId="{896A33D5-0C15-4AF3-9153-D9B1FDD29E90}"/>
          </ac:inkMkLst>
        </pc:inkChg>
        <pc:inkChg chg="add mod">
          <ac:chgData name="Daniel Schwarz" userId="5bb35bb8-905a-4742-88d9-33d9089732e7" providerId="ADAL" clId="{6522DB22-9B34-43BC-AD9C-03E4ABD0BD6B}" dt="2020-10-18T10:17:13.996" v="10712"/>
          <ac:inkMkLst>
            <pc:docMk/>
            <pc:sldMk cId="4190681715" sldId="305"/>
            <ac:inkMk id="166" creationId="{17B58243-6AC6-40B4-8740-424808DAC682}"/>
          </ac:inkMkLst>
        </pc:inkChg>
        <pc:inkChg chg="add mod">
          <ac:chgData name="Daniel Schwarz" userId="5bb35bb8-905a-4742-88d9-33d9089732e7" providerId="ADAL" clId="{6522DB22-9B34-43BC-AD9C-03E4ABD0BD6B}" dt="2020-10-18T10:17:13.996" v="10712"/>
          <ac:inkMkLst>
            <pc:docMk/>
            <pc:sldMk cId="4190681715" sldId="305"/>
            <ac:inkMk id="167" creationId="{95FCB5A5-7713-4BEB-B908-24879247BD34}"/>
          </ac:inkMkLst>
        </pc:inkChg>
        <pc:inkChg chg="add mod">
          <ac:chgData name="Daniel Schwarz" userId="5bb35bb8-905a-4742-88d9-33d9089732e7" providerId="ADAL" clId="{6522DB22-9B34-43BC-AD9C-03E4ABD0BD6B}" dt="2020-10-18T10:17:13.996" v="10712"/>
          <ac:inkMkLst>
            <pc:docMk/>
            <pc:sldMk cId="4190681715" sldId="305"/>
            <ac:inkMk id="168" creationId="{9E3BCD4A-F1D3-46D9-BAA5-C11EC5ADF9DB}"/>
          </ac:inkMkLst>
        </pc:inkChg>
        <pc:inkChg chg="add mod">
          <ac:chgData name="Daniel Schwarz" userId="5bb35bb8-905a-4742-88d9-33d9089732e7" providerId="ADAL" clId="{6522DB22-9B34-43BC-AD9C-03E4ABD0BD6B}" dt="2020-10-18T10:17:13.996" v="10712"/>
          <ac:inkMkLst>
            <pc:docMk/>
            <pc:sldMk cId="4190681715" sldId="305"/>
            <ac:inkMk id="169" creationId="{03F8078D-B0A7-4F65-A316-C8F9F5FBE0A5}"/>
          </ac:inkMkLst>
        </pc:inkChg>
        <pc:inkChg chg="add mod">
          <ac:chgData name="Daniel Schwarz" userId="5bb35bb8-905a-4742-88d9-33d9089732e7" providerId="ADAL" clId="{6522DB22-9B34-43BC-AD9C-03E4ABD0BD6B}" dt="2020-10-18T10:17:13.996" v="10712"/>
          <ac:inkMkLst>
            <pc:docMk/>
            <pc:sldMk cId="4190681715" sldId="305"/>
            <ac:inkMk id="170" creationId="{43319B62-1BC1-4B83-8FC6-DCA55C45AC51}"/>
          </ac:inkMkLst>
        </pc:inkChg>
        <pc:inkChg chg="add mod">
          <ac:chgData name="Daniel Schwarz" userId="5bb35bb8-905a-4742-88d9-33d9089732e7" providerId="ADAL" clId="{6522DB22-9B34-43BC-AD9C-03E4ABD0BD6B}" dt="2020-10-18T10:17:13.996" v="10712"/>
          <ac:inkMkLst>
            <pc:docMk/>
            <pc:sldMk cId="4190681715" sldId="305"/>
            <ac:inkMk id="171" creationId="{B80EC775-21C7-4A4F-8085-931A57E7288C}"/>
          </ac:inkMkLst>
        </pc:inkChg>
        <pc:inkChg chg="add mod">
          <ac:chgData name="Daniel Schwarz" userId="5bb35bb8-905a-4742-88d9-33d9089732e7" providerId="ADAL" clId="{6522DB22-9B34-43BC-AD9C-03E4ABD0BD6B}" dt="2020-10-18T10:17:13.996" v="10712"/>
          <ac:inkMkLst>
            <pc:docMk/>
            <pc:sldMk cId="4190681715" sldId="305"/>
            <ac:inkMk id="172" creationId="{092AB958-F683-4694-AC98-680AB134521C}"/>
          </ac:inkMkLst>
        </pc:inkChg>
        <pc:inkChg chg="add mod">
          <ac:chgData name="Daniel Schwarz" userId="5bb35bb8-905a-4742-88d9-33d9089732e7" providerId="ADAL" clId="{6522DB22-9B34-43BC-AD9C-03E4ABD0BD6B}" dt="2020-10-18T10:17:13.996" v="10712"/>
          <ac:inkMkLst>
            <pc:docMk/>
            <pc:sldMk cId="4190681715" sldId="305"/>
            <ac:inkMk id="173" creationId="{95B4A1E6-FBF0-42D2-B5DA-A966F5C0656D}"/>
          </ac:inkMkLst>
        </pc:inkChg>
        <pc:inkChg chg="add mod">
          <ac:chgData name="Daniel Schwarz" userId="5bb35bb8-905a-4742-88d9-33d9089732e7" providerId="ADAL" clId="{6522DB22-9B34-43BC-AD9C-03E4ABD0BD6B}" dt="2020-10-18T10:17:13.996" v="10712"/>
          <ac:inkMkLst>
            <pc:docMk/>
            <pc:sldMk cId="4190681715" sldId="305"/>
            <ac:inkMk id="174" creationId="{9BF23A4F-1361-497E-B2B0-02FC80E73CDD}"/>
          </ac:inkMkLst>
        </pc:inkChg>
        <pc:inkChg chg="add mod">
          <ac:chgData name="Daniel Schwarz" userId="5bb35bb8-905a-4742-88d9-33d9089732e7" providerId="ADAL" clId="{6522DB22-9B34-43BC-AD9C-03E4ABD0BD6B}" dt="2020-10-18T10:17:13.996" v="10712"/>
          <ac:inkMkLst>
            <pc:docMk/>
            <pc:sldMk cId="4190681715" sldId="305"/>
            <ac:inkMk id="175" creationId="{DC5887FA-0F67-411D-AF40-866A13CEA2EF}"/>
          </ac:inkMkLst>
        </pc:inkChg>
        <pc:inkChg chg="add mod">
          <ac:chgData name="Daniel Schwarz" userId="5bb35bb8-905a-4742-88d9-33d9089732e7" providerId="ADAL" clId="{6522DB22-9B34-43BC-AD9C-03E4ABD0BD6B}" dt="2020-10-18T10:17:13.996" v="10712"/>
          <ac:inkMkLst>
            <pc:docMk/>
            <pc:sldMk cId="4190681715" sldId="305"/>
            <ac:inkMk id="176" creationId="{A234A197-293B-4CB8-A81D-BDA749D0A150}"/>
          </ac:inkMkLst>
        </pc:inkChg>
        <pc:inkChg chg="add mod">
          <ac:chgData name="Daniel Schwarz" userId="5bb35bb8-905a-4742-88d9-33d9089732e7" providerId="ADAL" clId="{6522DB22-9B34-43BC-AD9C-03E4ABD0BD6B}" dt="2020-10-18T10:17:13.996" v="10712"/>
          <ac:inkMkLst>
            <pc:docMk/>
            <pc:sldMk cId="4190681715" sldId="305"/>
            <ac:inkMk id="177" creationId="{0DA9C0A7-6637-4C29-ABC1-F0DB6F7B28FF}"/>
          </ac:inkMkLst>
        </pc:inkChg>
        <pc:inkChg chg="add mod">
          <ac:chgData name="Daniel Schwarz" userId="5bb35bb8-905a-4742-88d9-33d9089732e7" providerId="ADAL" clId="{6522DB22-9B34-43BC-AD9C-03E4ABD0BD6B}" dt="2020-10-18T10:17:13.996" v="10712"/>
          <ac:inkMkLst>
            <pc:docMk/>
            <pc:sldMk cId="4190681715" sldId="305"/>
            <ac:inkMk id="179" creationId="{D4F58904-E917-44B5-BDB5-99F3321D7E02}"/>
          </ac:inkMkLst>
        </pc:inkChg>
        <pc:inkChg chg="add mod">
          <ac:chgData name="Daniel Schwarz" userId="5bb35bb8-905a-4742-88d9-33d9089732e7" providerId="ADAL" clId="{6522DB22-9B34-43BC-AD9C-03E4ABD0BD6B}" dt="2020-10-18T10:17:13.996" v="10712"/>
          <ac:inkMkLst>
            <pc:docMk/>
            <pc:sldMk cId="4190681715" sldId="305"/>
            <ac:inkMk id="180" creationId="{4D2CAA58-38D7-4876-8092-47425588B83A}"/>
          </ac:inkMkLst>
        </pc:inkChg>
        <pc:inkChg chg="add mod">
          <ac:chgData name="Daniel Schwarz" userId="5bb35bb8-905a-4742-88d9-33d9089732e7" providerId="ADAL" clId="{6522DB22-9B34-43BC-AD9C-03E4ABD0BD6B}" dt="2020-10-18T10:17:13.996" v="10712"/>
          <ac:inkMkLst>
            <pc:docMk/>
            <pc:sldMk cId="4190681715" sldId="305"/>
            <ac:inkMk id="181" creationId="{6BF0F08B-4213-4AD7-82DE-DDF5DAAE8BDA}"/>
          </ac:inkMkLst>
        </pc:inkChg>
        <pc:inkChg chg="add mod">
          <ac:chgData name="Daniel Schwarz" userId="5bb35bb8-905a-4742-88d9-33d9089732e7" providerId="ADAL" clId="{6522DB22-9B34-43BC-AD9C-03E4ABD0BD6B}" dt="2020-10-18T10:17:13.996" v="10712"/>
          <ac:inkMkLst>
            <pc:docMk/>
            <pc:sldMk cId="4190681715" sldId="305"/>
            <ac:inkMk id="183" creationId="{34B83D32-3EDA-4E59-9FFB-764F4A6078E3}"/>
          </ac:inkMkLst>
        </pc:inkChg>
        <pc:inkChg chg="add mod">
          <ac:chgData name="Daniel Schwarz" userId="5bb35bb8-905a-4742-88d9-33d9089732e7" providerId="ADAL" clId="{6522DB22-9B34-43BC-AD9C-03E4ABD0BD6B}" dt="2020-10-18T10:21:58.999" v="10924" actId="1036"/>
          <ac:inkMkLst>
            <pc:docMk/>
            <pc:sldMk cId="4190681715" sldId="305"/>
            <ac:inkMk id="185" creationId="{E401CF7D-3064-4876-AC41-C4B98D995B6A}"/>
          </ac:inkMkLst>
        </pc:inkChg>
        <pc:inkChg chg="add mod">
          <ac:chgData name="Daniel Schwarz" userId="5bb35bb8-905a-4742-88d9-33d9089732e7" providerId="ADAL" clId="{6522DB22-9B34-43BC-AD9C-03E4ABD0BD6B}" dt="2020-10-18T10:18:22.728" v="10727"/>
          <ac:inkMkLst>
            <pc:docMk/>
            <pc:sldMk cId="4190681715" sldId="305"/>
            <ac:inkMk id="186" creationId="{FB3A8AF4-D1BC-45BE-8280-58753D90F50F}"/>
          </ac:inkMkLst>
        </pc:inkChg>
        <pc:inkChg chg="add mod">
          <ac:chgData name="Daniel Schwarz" userId="5bb35bb8-905a-4742-88d9-33d9089732e7" providerId="ADAL" clId="{6522DB22-9B34-43BC-AD9C-03E4ABD0BD6B}" dt="2020-10-18T10:18:22.728" v="10727"/>
          <ac:inkMkLst>
            <pc:docMk/>
            <pc:sldMk cId="4190681715" sldId="305"/>
            <ac:inkMk id="187" creationId="{2E147503-0920-42B2-8122-D3A7E92FB981}"/>
          </ac:inkMkLst>
        </pc:inkChg>
        <pc:inkChg chg="add mod">
          <ac:chgData name="Daniel Schwarz" userId="5bb35bb8-905a-4742-88d9-33d9089732e7" providerId="ADAL" clId="{6522DB22-9B34-43BC-AD9C-03E4ABD0BD6B}" dt="2020-10-18T10:18:22.728" v="10727"/>
          <ac:inkMkLst>
            <pc:docMk/>
            <pc:sldMk cId="4190681715" sldId="305"/>
            <ac:inkMk id="188" creationId="{06EDB22D-97B1-475E-9BDA-96E0AAD9002D}"/>
          </ac:inkMkLst>
        </pc:inkChg>
        <pc:inkChg chg="add mod">
          <ac:chgData name="Daniel Schwarz" userId="5bb35bb8-905a-4742-88d9-33d9089732e7" providerId="ADAL" clId="{6522DB22-9B34-43BC-AD9C-03E4ABD0BD6B}" dt="2020-10-18T10:18:22.728" v="10727"/>
          <ac:inkMkLst>
            <pc:docMk/>
            <pc:sldMk cId="4190681715" sldId="305"/>
            <ac:inkMk id="189" creationId="{4B9D30B2-284C-4957-8A6F-0848CBE55339}"/>
          </ac:inkMkLst>
        </pc:inkChg>
        <pc:inkChg chg="add mod">
          <ac:chgData name="Daniel Schwarz" userId="5bb35bb8-905a-4742-88d9-33d9089732e7" providerId="ADAL" clId="{6522DB22-9B34-43BC-AD9C-03E4ABD0BD6B}" dt="2020-10-18T10:18:22.728" v="10727"/>
          <ac:inkMkLst>
            <pc:docMk/>
            <pc:sldMk cId="4190681715" sldId="305"/>
            <ac:inkMk id="190" creationId="{4FC95E25-7662-4CC3-963C-7C609C5D46DA}"/>
          </ac:inkMkLst>
        </pc:inkChg>
        <pc:inkChg chg="add mod">
          <ac:chgData name="Daniel Schwarz" userId="5bb35bb8-905a-4742-88d9-33d9089732e7" providerId="ADAL" clId="{6522DB22-9B34-43BC-AD9C-03E4ABD0BD6B}" dt="2020-10-18T10:18:22.728" v="10727"/>
          <ac:inkMkLst>
            <pc:docMk/>
            <pc:sldMk cId="4190681715" sldId="305"/>
            <ac:inkMk id="191" creationId="{828D2478-96D4-483A-8203-4F1F8E90CB9C}"/>
          </ac:inkMkLst>
        </pc:inkChg>
        <pc:inkChg chg="add mod">
          <ac:chgData name="Daniel Schwarz" userId="5bb35bb8-905a-4742-88d9-33d9089732e7" providerId="ADAL" clId="{6522DB22-9B34-43BC-AD9C-03E4ABD0BD6B}" dt="2020-10-18T10:18:22.728" v="10727"/>
          <ac:inkMkLst>
            <pc:docMk/>
            <pc:sldMk cId="4190681715" sldId="305"/>
            <ac:inkMk id="192" creationId="{B15FE043-7C1E-4805-B3B2-4B6D7D0E5EBD}"/>
          </ac:inkMkLst>
        </pc:inkChg>
        <pc:inkChg chg="add mod">
          <ac:chgData name="Daniel Schwarz" userId="5bb35bb8-905a-4742-88d9-33d9089732e7" providerId="ADAL" clId="{6522DB22-9B34-43BC-AD9C-03E4ABD0BD6B}" dt="2020-10-18T10:18:22.728" v="10727"/>
          <ac:inkMkLst>
            <pc:docMk/>
            <pc:sldMk cId="4190681715" sldId="305"/>
            <ac:inkMk id="193" creationId="{B0AED03D-E5E1-45AC-AAB2-5C963FDF5219}"/>
          </ac:inkMkLst>
        </pc:inkChg>
        <pc:inkChg chg="add mod">
          <ac:chgData name="Daniel Schwarz" userId="5bb35bb8-905a-4742-88d9-33d9089732e7" providerId="ADAL" clId="{6522DB22-9B34-43BC-AD9C-03E4ABD0BD6B}" dt="2020-10-18T10:18:22.728" v="10727"/>
          <ac:inkMkLst>
            <pc:docMk/>
            <pc:sldMk cId="4190681715" sldId="305"/>
            <ac:inkMk id="194" creationId="{355CF75D-4C33-49F3-A694-17DF23381D56}"/>
          </ac:inkMkLst>
        </pc:inkChg>
        <pc:inkChg chg="add mod">
          <ac:chgData name="Daniel Schwarz" userId="5bb35bb8-905a-4742-88d9-33d9089732e7" providerId="ADAL" clId="{6522DB22-9B34-43BC-AD9C-03E4ABD0BD6B}" dt="2020-10-18T10:18:22.728" v="10727"/>
          <ac:inkMkLst>
            <pc:docMk/>
            <pc:sldMk cId="4190681715" sldId="305"/>
            <ac:inkMk id="195" creationId="{58D169A3-78C2-4B99-A8B9-177EBB55004D}"/>
          </ac:inkMkLst>
        </pc:inkChg>
        <pc:inkChg chg="add mod">
          <ac:chgData name="Daniel Schwarz" userId="5bb35bb8-905a-4742-88d9-33d9089732e7" providerId="ADAL" clId="{6522DB22-9B34-43BC-AD9C-03E4ABD0BD6B}" dt="2020-10-18T10:18:22.728" v="10727"/>
          <ac:inkMkLst>
            <pc:docMk/>
            <pc:sldMk cId="4190681715" sldId="305"/>
            <ac:inkMk id="196" creationId="{289EC716-2C96-4F08-AA2F-DABE78C0C160}"/>
          </ac:inkMkLst>
        </pc:inkChg>
        <pc:inkChg chg="add mod">
          <ac:chgData name="Daniel Schwarz" userId="5bb35bb8-905a-4742-88d9-33d9089732e7" providerId="ADAL" clId="{6522DB22-9B34-43BC-AD9C-03E4ABD0BD6B}" dt="2020-10-18T10:18:22.728" v="10727"/>
          <ac:inkMkLst>
            <pc:docMk/>
            <pc:sldMk cId="4190681715" sldId="305"/>
            <ac:inkMk id="197" creationId="{B6291A9D-0A07-42D4-A29E-49AB7A93F439}"/>
          </ac:inkMkLst>
        </pc:inkChg>
        <pc:inkChg chg="add mod">
          <ac:chgData name="Daniel Schwarz" userId="5bb35bb8-905a-4742-88d9-33d9089732e7" providerId="ADAL" clId="{6522DB22-9B34-43BC-AD9C-03E4ABD0BD6B}" dt="2020-10-18T10:18:22.728" v="10727"/>
          <ac:inkMkLst>
            <pc:docMk/>
            <pc:sldMk cId="4190681715" sldId="305"/>
            <ac:inkMk id="198" creationId="{783F26C5-47A6-4A1B-8E73-CF3DB02F1D0B}"/>
          </ac:inkMkLst>
        </pc:inkChg>
        <pc:inkChg chg="add mod">
          <ac:chgData name="Daniel Schwarz" userId="5bb35bb8-905a-4742-88d9-33d9089732e7" providerId="ADAL" clId="{6522DB22-9B34-43BC-AD9C-03E4ABD0BD6B}" dt="2020-10-18T10:21:58.999" v="10924" actId="1036"/>
          <ac:inkMkLst>
            <pc:docMk/>
            <pc:sldMk cId="4190681715" sldId="305"/>
            <ac:inkMk id="201" creationId="{D491E393-26C3-47CB-A643-89D163CE592B}"/>
          </ac:inkMkLst>
        </pc:inkChg>
        <pc:inkChg chg="add mod">
          <ac:chgData name="Daniel Schwarz" userId="5bb35bb8-905a-4742-88d9-33d9089732e7" providerId="ADAL" clId="{6522DB22-9B34-43BC-AD9C-03E4ABD0BD6B}" dt="2020-10-18T10:21:58.999" v="10924" actId="1036"/>
          <ac:inkMkLst>
            <pc:docMk/>
            <pc:sldMk cId="4190681715" sldId="305"/>
            <ac:inkMk id="202" creationId="{129EC4CB-931C-4DDB-8A40-3BC9B4F0EA28}"/>
          </ac:inkMkLst>
        </pc:inkChg>
        <pc:inkChg chg="add del mod">
          <ac:chgData name="Daniel Schwarz" userId="5bb35bb8-905a-4742-88d9-33d9089732e7" providerId="ADAL" clId="{6522DB22-9B34-43BC-AD9C-03E4ABD0BD6B}" dt="2020-10-18T10:18:53.914" v="10773" actId="9405"/>
          <ac:inkMkLst>
            <pc:docMk/>
            <pc:sldMk cId="4190681715" sldId="305"/>
            <ac:inkMk id="203" creationId="{EB204AE5-17A8-4FE6-9922-117F609F420D}"/>
          </ac:inkMkLst>
        </pc:inkChg>
        <pc:inkChg chg="add del mod">
          <ac:chgData name="Daniel Schwarz" userId="5bb35bb8-905a-4742-88d9-33d9089732e7" providerId="ADAL" clId="{6522DB22-9B34-43BC-AD9C-03E4ABD0BD6B}" dt="2020-10-18T10:18:53.501" v="10772" actId="9405"/>
          <ac:inkMkLst>
            <pc:docMk/>
            <pc:sldMk cId="4190681715" sldId="305"/>
            <ac:inkMk id="204" creationId="{DC431D98-DB56-43FC-BF9E-957CBE322F98}"/>
          </ac:inkMkLst>
        </pc:inkChg>
        <pc:inkChg chg="add del mod">
          <ac:chgData name="Daniel Schwarz" userId="5bb35bb8-905a-4742-88d9-33d9089732e7" providerId="ADAL" clId="{6522DB22-9B34-43BC-AD9C-03E4ABD0BD6B}" dt="2020-10-18T10:18:53.094" v="10771" actId="9405"/>
          <ac:inkMkLst>
            <pc:docMk/>
            <pc:sldMk cId="4190681715" sldId="305"/>
            <ac:inkMk id="205" creationId="{C27B6889-CFE0-4DF2-8960-9D6345041A19}"/>
          </ac:inkMkLst>
        </pc:inkChg>
        <pc:inkChg chg="add del mod">
          <ac:chgData name="Daniel Schwarz" userId="5bb35bb8-905a-4742-88d9-33d9089732e7" providerId="ADAL" clId="{6522DB22-9B34-43BC-AD9C-03E4ABD0BD6B}" dt="2020-10-18T10:18:52.933" v="10770" actId="9405"/>
          <ac:inkMkLst>
            <pc:docMk/>
            <pc:sldMk cId="4190681715" sldId="305"/>
            <ac:inkMk id="206" creationId="{541F7E6D-4B14-426F-9213-D9B1D080A82C}"/>
          </ac:inkMkLst>
        </pc:inkChg>
        <pc:inkChg chg="add del mod">
          <ac:chgData name="Daniel Schwarz" userId="5bb35bb8-905a-4742-88d9-33d9089732e7" providerId="ADAL" clId="{6522DB22-9B34-43BC-AD9C-03E4ABD0BD6B}" dt="2020-10-18T10:18:52.765" v="10769" actId="9405"/>
          <ac:inkMkLst>
            <pc:docMk/>
            <pc:sldMk cId="4190681715" sldId="305"/>
            <ac:inkMk id="207" creationId="{9E2AED6B-30D1-4B00-9602-FE6BD84D16C1}"/>
          </ac:inkMkLst>
        </pc:inkChg>
        <pc:inkChg chg="add del mod">
          <ac:chgData name="Daniel Schwarz" userId="5bb35bb8-905a-4742-88d9-33d9089732e7" providerId="ADAL" clId="{6522DB22-9B34-43BC-AD9C-03E4ABD0BD6B}" dt="2020-10-18T10:18:52.566" v="10768" actId="9405"/>
          <ac:inkMkLst>
            <pc:docMk/>
            <pc:sldMk cId="4190681715" sldId="305"/>
            <ac:inkMk id="208" creationId="{BD222C54-8BBD-4518-A428-DDAABB4378D9}"/>
          </ac:inkMkLst>
        </pc:inkChg>
        <pc:inkChg chg="add del mod">
          <ac:chgData name="Daniel Schwarz" userId="5bb35bb8-905a-4742-88d9-33d9089732e7" providerId="ADAL" clId="{6522DB22-9B34-43BC-AD9C-03E4ABD0BD6B}" dt="2020-10-18T10:18:52.265" v="10767" actId="9405"/>
          <ac:inkMkLst>
            <pc:docMk/>
            <pc:sldMk cId="4190681715" sldId="305"/>
            <ac:inkMk id="209" creationId="{20EA040E-C388-4BE3-B806-478B18E407C1}"/>
          </ac:inkMkLst>
        </pc:inkChg>
        <pc:inkChg chg="add del mod">
          <ac:chgData name="Daniel Schwarz" userId="5bb35bb8-905a-4742-88d9-33d9089732e7" providerId="ADAL" clId="{6522DB22-9B34-43BC-AD9C-03E4ABD0BD6B}" dt="2020-10-18T10:18:52.107" v="10766" actId="9405"/>
          <ac:inkMkLst>
            <pc:docMk/>
            <pc:sldMk cId="4190681715" sldId="305"/>
            <ac:inkMk id="210" creationId="{50B3F887-3117-47A5-B08C-9B6F3F95110B}"/>
          </ac:inkMkLst>
        </pc:inkChg>
        <pc:inkChg chg="add del mod">
          <ac:chgData name="Daniel Schwarz" userId="5bb35bb8-905a-4742-88d9-33d9089732e7" providerId="ADAL" clId="{6522DB22-9B34-43BC-AD9C-03E4ABD0BD6B}" dt="2020-10-18T10:18:52.002" v="10765" actId="9405"/>
          <ac:inkMkLst>
            <pc:docMk/>
            <pc:sldMk cId="4190681715" sldId="305"/>
            <ac:inkMk id="211" creationId="{ED7D9B8D-BCD7-4A5D-8AC6-4B17EE6A0824}"/>
          </ac:inkMkLst>
        </pc:inkChg>
        <pc:inkChg chg="add del mod">
          <ac:chgData name="Daniel Schwarz" userId="5bb35bb8-905a-4742-88d9-33d9089732e7" providerId="ADAL" clId="{6522DB22-9B34-43BC-AD9C-03E4ABD0BD6B}" dt="2020-10-18T10:18:51.860" v="10764" actId="9405"/>
          <ac:inkMkLst>
            <pc:docMk/>
            <pc:sldMk cId="4190681715" sldId="305"/>
            <ac:inkMk id="212" creationId="{DD3EF392-70AF-4CE3-BA42-6D5A417F5F06}"/>
          </ac:inkMkLst>
        </pc:inkChg>
        <pc:inkChg chg="add del mod">
          <ac:chgData name="Daniel Schwarz" userId="5bb35bb8-905a-4742-88d9-33d9089732e7" providerId="ADAL" clId="{6522DB22-9B34-43BC-AD9C-03E4ABD0BD6B}" dt="2020-10-18T10:18:51.704" v="10763" actId="9405"/>
          <ac:inkMkLst>
            <pc:docMk/>
            <pc:sldMk cId="4190681715" sldId="305"/>
            <ac:inkMk id="213" creationId="{952255D6-A14B-463C-B219-A97CD0BE7032}"/>
          </ac:inkMkLst>
        </pc:inkChg>
        <pc:inkChg chg="add del mod">
          <ac:chgData name="Daniel Schwarz" userId="5bb35bb8-905a-4742-88d9-33d9089732e7" providerId="ADAL" clId="{6522DB22-9B34-43BC-AD9C-03E4ABD0BD6B}" dt="2020-10-18T10:18:51.572" v="10762" actId="9405"/>
          <ac:inkMkLst>
            <pc:docMk/>
            <pc:sldMk cId="4190681715" sldId="305"/>
            <ac:inkMk id="214" creationId="{74779549-0839-414A-A188-F01A8AE9BF2B}"/>
          </ac:inkMkLst>
        </pc:inkChg>
        <pc:inkChg chg="add del mod">
          <ac:chgData name="Daniel Schwarz" userId="5bb35bb8-905a-4742-88d9-33d9089732e7" providerId="ADAL" clId="{6522DB22-9B34-43BC-AD9C-03E4ABD0BD6B}" dt="2020-10-18T10:18:51.410" v="10761" actId="9405"/>
          <ac:inkMkLst>
            <pc:docMk/>
            <pc:sldMk cId="4190681715" sldId="305"/>
            <ac:inkMk id="215" creationId="{085A0029-A6B1-4F98-9FE5-D85171E8ABD7}"/>
          </ac:inkMkLst>
        </pc:inkChg>
        <pc:inkChg chg="add del mod">
          <ac:chgData name="Daniel Schwarz" userId="5bb35bb8-905a-4742-88d9-33d9089732e7" providerId="ADAL" clId="{6522DB22-9B34-43BC-AD9C-03E4ABD0BD6B}" dt="2020-10-18T10:18:51.218" v="10760"/>
          <ac:inkMkLst>
            <pc:docMk/>
            <pc:sldMk cId="4190681715" sldId="305"/>
            <ac:inkMk id="216" creationId="{397A5478-F950-4427-8A20-1AE314DC807D}"/>
          </ac:inkMkLst>
        </pc:inkChg>
        <pc:inkChg chg="add del mod">
          <ac:chgData name="Daniel Schwarz" userId="5bb35bb8-905a-4742-88d9-33d9089732e7" providerId="ADAL" clId="{6522DB22-9B34-43BC-AD9C-03E4ABD0BD6B}" dt="2020-10-18T10:18:50.947" v="10758" actId="9405"/>
          <ac:inkMkLst>
            <pc:docMk/>
            <pc:sldMk cId="4190681715" sldId="305"/>
            <ac:inkMk id="218" creationId="{90DCF71B-DC67-4353-A37E-0394CB38BA99}"/>
          </ac:inkMkLst>
        </pc:inkChg>
        <pc:inkChg chg="add del mod">
          <ac:chgData name="Daniel Schwarz" userId="5bb35bb8-905a-4742-88d9-33d9089732e7" providerId="ADAL" clId="{6522DB22-9B34-43BC-AD9C-03E4ABD0BD6B}" dt="2020-10-18T10:18:48.414" v="10757" actId="9405"/>
          <ac:inkMkLst>
            <pc:docMk/>
            <pc:sldMk cId="4190681715" sldId="305"/>
            <ac:inkMk id="219" creationId="{D61ECD08-9410-4FF3-A71A-6E193D2E3780}"/>
          </ac:inkMkLst>
        </pc:inkChg>
        <pc:inkChg chg="add del mod">
          <ac:chgData name="Daniel Schwarz" userId="5bb35bb8-905a-4742-88d9-33d9089732e7" providerId="ADAL" clId="{6522DB22-9B34-43BC-AD9C-03E4ABD0BD6B}" dt="2020-10-18T10:18:47.999" v="10756" actId="9405"/>
          <ac:inkMkLst>
            <pc:docMk/>
            <pc:sldMk cId="4190681715" sldId="305"/>
            <ac:inkMk id="220" creationId="{856D2E4B-662F-4684-8154-EC543399DF52}"/>
          </ac:inkMkLst>
        </pc:inkChg>
        <pc:inkChg chg="add del mod">
          <ac:chgData name="Daniel Schwarz" userId="5bb35bb8-905a-4742-88d9-33d9089732e7" providerId="ADAL" clId="{6522DB22-9B34-43BC-AD9C-03E4ABD0BD6B}" dt="2020-10-18T10:18:47.789" v="10755" actId="9405"/>
          <ac:inkMkLst>
            <pc:docMk/>
            <pc:sldMk cId="4190681715" sldId="305"/>
            <ac:inkMk id="221" creationId="{7E0E3BD0-0064-463D-913A-221D8E929EED}"/>
          </ac:inkMkLst>
        </pc:inkChg>
        <pc:inkChg chg="add del mod">
          <ac:chgData name="Daniel Schwarz" userId="5bb35bb8-905a-4742-88d9-33d9089732e7" providerId="ADAL" clId="{6522DB22-9B34-43BC-AD9C-03E4ABD0BD6B}" dt="2020-10-18T10:18:47.458" v="10754" actId="9405"/>
          <ac:inkMkLst>
            <pc:docMk/>
            <pc:sldMk cId="4190681715" sldId="305"/>
            <ac:inkMk id="222" creationId="{62244C62-994D-4E4D-8EF4-0FFB5DAD7FC0}"/>
          </ac:inkMkLst>
        </pc:inkChg>
        <pc:inkChg chg="add del mod">
          <ac:chgData name="Daniel Schwarz" userId="5bb35bb8-905a-4742-88d9-33d9089732e7" providerId="ADAL" clId="{6522DB22-9B34-43BC-AD9C-03E4ABD0BD6B}" dt="2020-10-18T10:18:47.034" v="10753"/>
          <ac:inkMkLst>
            <pc:docMk/>
            <pc:sldMk cId="4190681715" sldId="305"/>
            <ac:inkMk id="223" creationId="{22D620A2-A3A5-4724-BEEA-755A11B26F93}"/>
          </ac:inkMkLst>
        </pc:inkChg>
        <pc:inkChg chg="add mod">
          <ac:chgData name="Daniel Schwarz" userId="5bb35bb8-905a-4742-88d9-33d9089732e7" providerId="ADAL" clId="{6522DB22-9B34-43BC-AD9C-03E4ABD0BD6B}" dt="2020-10-18T10:19:21.728" v="10802"/>
          <ac:inkMkLst>
            <pc:docMk/>
            <pc:sldMk cId="4190681715" sldId="305"/>
            <ac:inkMk id="225" creationId="{0D8378CA-9749-40D4-847F-8FEC14BA368C}"/>
          </ac:inkMkLst>
        </pc:inkChg>
        <pc:inkChg chg="add mod">
          <ac:chgData name="Daniel Schwarz" userId="5bb35bb8-905a-4742-88d9-33d9089732e7" providerId="ADAL" clId="{6522DB22-9B34-43BC-AD9C-03E4ABD0BD6B}" dt="2020-10-18T10:19:21.728" v="10802"/>
          <ac:inkMkLst>
            <pc:docMk/>
            <pc:sldMk cId="4190681715" sldId="305"/>
            <ac:inkMk id="226" creationId="{888749DA-1E62-40A3-9203-77C17B5F1CAF}"/>
          </ac:inkMkLst>
        </pc:inkChg>
        <pc:inkChg chg="add mod">
          <ac:chgData name="Daniel Schwarz" userId="5bb35bb8-905a-4742-88d9-33d9089732e7" providerId="ADAL" clId="{6522DB22-9B34-43BC-AD9C-03E4ABD0BD6B}" dt="2020-10-18T10:19:21.728" v="10802"/>
          <ac:inkMkLst>
            <pc:docMk/>
            <pc:sldMk cId="4190681715" sldId="305"/>
            <ac:inkMk id="227" creationId="{3945C384-41E2-458E-B9A2-1659464758D5}"/>
          </ac:inkMkLst>
        </pc:inkChg>
        <pc:inkChg chg="add del mod">
          <ac:chgData name="Daniel Schwarz" userId="5bb35bb8-905a-4742-88d9-33d9089732e7" providerId="ADAL" clId="{6522DB22-9B34-43BC-AD9C-03E4ABD0BD6B}" dt="2020-10-18T10:19:01.429" v="10780"/>
          <ac:inkMkLst>
            <pc:docMk/>
            <pc:sldMk cId="4190681715" sldId="305"/>
            <ac:inkMk id="228" creationId="{09D2B47A-843A-49A0-9ED0-76B7206D8042}"/>
          </ac:inkMkLst>
        </pc:inkChg>
        <pc:inkChg chg="add mod">
          <ac:chgData name="Daniel Schwarz" userId="5bb35bb8-905a-4742-88d9-33d9089732e7" providerId="ADAL" clId="{6522DB22-9B34-43BC-AD9C-03E4ABD0BD6B}" dt="2020-10-18T10:19:21.728" v="10802"/>
          <ac:inkMkLst>
            <pc:docMk/>
            <pc:sldMk cId="4190681715" sldId="305"/>
            <ac:inkMk id="230" creationId="{BDFBEDBF-9EF7-4722-823F-1FDAAA96051D}"/>
          </ac:inkMkLst>
        </pc:inkChg>
        <pc:inkChg chg="add mod">
          <ac:chgData name="Daniel Schwarz" userId="5bb35bb8-905a-4742-88d9-33d9089732e7" providerId="ADAL" clId="{6522DB22-9B34-43BC-AD9C-03E4ABD0BD6B}" dt="2020-10-18T10:19:21.728" v="10802"/>
          <ac:inkMkLst>
            <pc:docMk/>
            <pc:sldMk cId="4190681715" sldId="305"/>
            <ac:inkMk id="231" creationId="{C5FC5A70-1F7B-4A12-B789-80CA17E8A3BC}"/>
          </ac:inkMkLst>
        </pc:inkChg>
        <pc:inkChg chg="add mod">
          <ac:chgData name="Daniel Schwarz" userId="5bb35bb8-905a-4742-88d9-33d9089732e7" providerId="ADAL" clId="{6522DB22-9B34-43BC-AD9C-03E4ABD0BD6B}" dt="2020-10-18T10:19:21.728" v="10802"/>
          <ac:inkMkLst>
            <pc:docMk/>
            <pc:sldMk cId="4190681715" sldId="305"/>
            <ac:inkMk id="232" creationId="{E51F0181-2E21-49C8-86F1-9318C1121C55}"/>
          </ac:inkMkLst>
        </pc:inkChg>
        <pc:inkChg chg="add mod">
          <ac:chgData name="Daniel Schwarz" userId="5bb35bb8-905a-4742-88d9-33d9089732e7" providerId="ADAL" clId="{6522DB22-9B34-43BC-AD9C-03E4ABD0BD6B}" dt="2020-10-18T10:19:21.728" v="10802"/>
          <ac:inkMkLst>
            <pc:docMk/>
            <pc:sldMk cId="4190681715" sldId="305"/>
            <ac:inkMk id="233" creationId="{BD14B980-01BC-451D-9873-40E6A6668850}"/>
          </ac:inkMkLst>
        </pc:inkChg>
        <pc:inkChg chg="add mod">
          <ac:chgData name="Daniel Schwarz" userId="5bb35bb8-905a-4742-88d9-33d9089732e7" providerId="ADAL" clId="{6522DB22-9B34-43BC-AD9C-03E4ABD0BD6B}" dt="2020-10-18T10:19:21.728" v="10802"/>
          <ac:inkMkLst>
            <pc:docMk/>
            <pc:sldMk cId="4190681715" sldId="305"/>
            <ac:inkMk id="234" creationId="{CF1F1FE5-FDB5-448C-90AF-1556B9425710}"/>
          </ac:inkMkLst>
        </pc:inkChg>
        <pc:inkChg chg="add mod">
          <ac:chgData name="Daniel Schwarz" userId="5bb35bb8-905a-4742-88d9-33d9089732e7" providerId="ADAL" clId="{6522DB22-9B34-43BC-AD9C-03E4ABD0BD6B}" dt="2020-10-18T10:19:21.728" v="10802"/>
          <ac:inkMkLst>
            <pc:docMk/>
            <pc:sldMk cId="4190681715" sldId="305"/>
            <ac:inkMk id="236" creationId="{A4CADF44-D8A6-40F3-98FB-94BD22856734}"/>
          </ac:inkMkLst>
        </pc:inkChg>
        <pc:inkChg chg="add mod">
          <ac:chgData name="Daniel Schwarz" userId="5bb35bb8-905a-4742-88d9-33d9089732e7" providerId="ADAL" clId="{6522DB22-9B34-43BC-AD9C-03E4ABD0BD6B}" dt="2020-10-18T10:19:21.728" v="10802"/>
          <ac:inkMkLst>
            <pc:docMk/>
            <pc:sldMk cId="4190681715" sldId="305"/>
            <ac:inkMk id="237" creationId="{BBA392E6-9037-4828-B6EC-6A58FBCE6A7E}"/>
          </ac:inkMkLst>
        </pc:inkChg>
        <pc:inkChg chg="add mod">
          <ac:chgData name="Daniel Schwarz" userId="5bb35bb8-905a-4742-88d9-33d9089732e7" providerId="ADAL" clId="{6522DB22-9B34-43BC-AD9C-03E4ABD0BD6B}" dt="2020-10-18T10:19:21.728" v="10802"/>
          <ac:inkMkLst>
            <pc:docMk/>
            <pc:sldMk cId="4190681715" sldId="305"/>
            <ac:inkMk id="239" creationId="{F3D2621A-11A1-4404-A508-26024A85A667}"/>
          </ac:inkMkLst>
        </pc:inkChg>
        <pc:inkChg chg="add mod">
          <ac:chgData name="Daniel Schwarz" userId="5bb35bb8-905a-4742-88d9-33d9089732e7" providerId="ADAL" clId="{6522DB22-9B34-43BC-AD9C-03E4ABD0BD6B}" dt="2020-10-18T10:19:21.728" v="10802"/>
          <ac:inkMkLst>
            <pc:docMk/>
            <pc:sldMk cId="4190681715" sldId="305"/>
            <ac:inkMk id="240" creationId="{4CC7E0D5-AAC6-4B8F-B99B-7B651C7A8E37}"/>
          </ac:inkMkLst>
        </pc:inkChg>
        <pc:inkChg chg="add mod">
          <ac:chgData name="Daniel Schwarz" userId="5bb35bb8-905a-4742-88d9-33d9089732e7" providerId="ADAL" clId="{6522DB22-9B34-43BC-AD9C-03E4ABD0BD6B}" dt="2020-10-18T10:19:21.728" v="10802"/>
          <ac:inkMkLst>
            <pc:docMk/>
            <pc:sldMk cId="4190681715" sldId="305"/>
            <ac:inkMk id="241" creationId="{5F9F4C06-EE5E-4E23-9A73-1836FE538F61}"/>
          </ac:inkMkLst>
        </pc:inkChg>
        <pc:inkChg chg="add mod">
          <ac:chgData name="Daniel Schwarz" userId="5bb35bb8-905a-4742-88d9-33d9089732e7" providerId="ADAL" clId="{6522DB22-9B34-43BC-AD9C-03E4ABD0BD6B}" dt="2020-10-18T10:19:21.728" v="10802"/>
          <ac:inkMkLst>
            <pc:docMk/>
            <pc:sldMk cId="4190681715" sldId="305"/>
            <ac:inkMk id="242" creationId="{2CC147F2-828E-4B8C-92A1-9F42BB81C242}"/>
          </ac:inkMkLst>
        </pc:inkChg>
        <pc:inkChg chg="add mod">
          <ac:chgData name="Daniel Schwarz" userId="5bb35bb8-905a-4742-88d9-33d9089732e7" providerId="ADAL" clId="{6522DB22-9B34-43BC-AD9C-03E4ABD0BD6B}" dt="2020-10-18T10:19:21.728" v="10802"/>
          <ac:inkMkLst>
            <pc:docMk/>
            <pc:sldMk cId="4190681715" sldId="305"/>
            <ac:inkMk id="243" creationId="{9F8FBED4-F001-4CEF-93E6-37E637CC3F37}"/>
          </ac:inkMkLst>
        </pc:inkChg>
        <pc:inkChg chg="add mod">
          <ac:chgData name="Daniel Schwarz" userId="5bb35bb8-905a-4742-88d9-33d9089732e7" providerId="ADAL" clId="{6522DB22-9B34-43BC-AD9C-03E4ABD0BD6B}" dt="2020-10-18T10:19:21.728" v="10802"/>
          <ac:inkMkLst>
            <pc:docMk/>
            <pc:sldMk cId="4190681715" sldId="305"/>
            <ac:inkMk id="244" creationId="{930CF89D-A9C4-4CF1-A5DC-2837D36C5A04}"/>
          </ac:inkMkLst>
        </pc:inkChg>
        <pc:inkChg chg="add del mod">
          <ac:chgData name="Daniel Schwarz" userId="5bb35bb8-905a-4742-88d9-33d9089732e7" providerId="ADAL" clId="{6522DB22-9B34-43BC-AD9C-03E4ABD0BD6B}" dt="2020-10-18T10:19:18.692" v="10800"/>
          <ac:inkMkLst>
            <pc:docMk/>
            <pc:sldMk cId="4190681715" sldId="305"/>
            <ac:inkMk id="246" creationId="{3260E469-383C-4662-90C8-F28CAA8BE77E}"/>
          </ac:inkMkLst>
        </pc:inkChg>
        <pc:inkChg chg="add mod">
          <ac:chgData name="Daniel Schwarz" userId="5bb35bb8-905a-4742-88d9-33d9089732e7" providerId="ADAL" clId="{6522DB22-9B34-43BC-AD9C-03E4ABD0BD6B}" dt="2020-10-18T10:19:21.728" v="10802"/>
          <ac:inkMkLst>
            <pc:docMk/>
            <pc:sldMk cId="4190681715" sldId="305"/>
            <ac:inkMk id="248" creationId="{EA140E98-3B81-4929-AF80-236B27ABF2A0}"/>
          </ac:inkMkLst>
        </pc:inkChg>
        <pc:inkChg chg="add mod">
          <ac:chgData name="Daniel Schwarz" userId="5bb35bb8-905a-4742-88d9-33d9089732e7" providerId="ADAL" clId="{6522DB22-9B34-43BC-AD9C-03E4ABD0BD6B}" dt="2020-10-18T10:19:45.343" v="10824"/>
          <ac:inkMkLst>
            <pc:docMk/>
            <pc:sldMk cId="4190681715" sldId="305"/>
            <ac:inkMk id="250" creationId="{172B0216-EF88-47E9-A542-1CC9F761B43B}"/>
          </ac:inkMkLst>
        </pc:inkChg>
        <pc:inkChg chg="add mod">
          <ac:chgData name="Daniel Schwarz" userId="5bb35bb8-905a-4742-88d9-33d9089732e7" providerId="ADAL" clId="{6522DB22-9B34-43BC-AD9C-03E4ABD0BD6B}" dt="2020-10-18T10:19:45.343" v="10824"/>
          <ac:inkMkLst>
            <pc:docMk/>
            <pc:sldMk cId="4190681715" sldId="305"/>
            <ac:inkMk id="251" creationId="{BA6FF125-F655-46E3-8825-0411CB80680F}"/>
          </ac:inkMkLst>
        </pc:inkChg>
        <pc:inkChg chg="add mod">
          <ac:chgData name="Daniel Schwarz" userId="5bb35bb8-905a-4742-88d9-33d9089732e7" providerId="ADAL" clId="{6522DB22-9B34-43BC-AD9C-03E4ABD0BD6B}" dt="2020-10-18T10:19:45.343" v="10824"/>
          <ac:inkMkLst>
            <pc:docMk/>
            <pc:sldMk cId="4190681715" sldId="305"/>
            <ac:inkMk id="252" creationId="{5489DA5A-D632-49A5-9965-81AD970C43D4}"/>
          </ac:inkMkLst>
        </pc:inkChg>
        <pc:inkChg chg="add mod">
          <ac:chgData name="Daniel Schwarz" userId="5bb35bb8-905a-4742-88d9-33d9089732e7" providerId="ADAL" clId="{6522DB22-9B34-43BC-AD9C-03E4ABD0BD6B}" dt="2020-10-18T10:19:45.343" v="10824"/>
          <ac:inkMkLst>
            <pc:docMk/>
            <pc:sldMk cId="4190681715" sldId="305"/>
            <ac:inkMk id="253" creationId="{4BB11F4F-E9DF-4638-9ED2-D4E8E4DA94BE}"/>
          </ac:inkMkLst>
        </pc:inkChg>
        <pc:inkChg chg="add mod">
          <ac:chgData name="Daniel Schwarz" userId="5bb35bb8-905a-4742-88d9-33d9089732e7" providerId="ADAL" clId="{6522DB22-9B34-43BC-AD9C-03E4ABD0BD6B}" dt="2020-10-18T10:19:45.343" v="10824"/>
          <ac:inkMkLst>
            <pc:docMk/>
            <pc:sldMk cId="4190681715" sldId="305"/>
            <ac:inkMk id="254" creationId="{24E43B45-BF31-45E0-9B23-47A3D02F0B7E}"/>
          </ac:inkMkLst>
        </pc:inkChg>
        <pc:inkChg chg="add del mod">
          <ac:chgData name="Daniel Schwarz" userId="5bb35bb8-905a-4742-88d9-33d9089732e7" providerId="ADAL" clId="{6522DB22-9B34-43BC-AD9C-03E4ABD0BD6B}" dt="2020-10-18T10:19:33.554" v="10811"/>
          <ac:inkMkLst>
            <pc:docMk/>
            <pc:sldMk cId="4190681715" sldId="305"/>
            <ac:inkMk id="255" creationId="{040769AA-F9BE-4AEA-805F-E85835684531}"/>
          </ac:inkMkLst>
        </pc:inkChg>
        <pc:inkChg chg="add del mod">
          <ac:chgData name="Daniel Schwarz" userId="5bb35bb8-905a-4742-88d9-33d9089732e7" providerId="ADAL" clId="{6522DB22-9B34-43BC-AD9C-03E4ABD0BD6B}" dt="2020-10-18T10:19:38.831" v="10815"/>
          <ac:inkMkLst>
            <pc:docMk/>
            <pc:sldMk cId="4190681715" sldId="305"/>
            <ac:inkMk id="257" creationId="{757A8562-10CD-40FA-B98A-DDB3EEAB610C}"/>
          </ac:inkMkLst>
        </pc:inkChg>
        <pc:inkChg chg="add mod">
          <ac:chgData name="Daniel Schwarz" userId="5bb35bb8-905a-4742-88d9-33d9089732e7" providerId="ADAL" clId="{6522DB22-9B34-43BC-AD9C-03E4ABD0BD6B}" dt="2020-10-18T10:19:45.343" v="10824"/>
          <ac:inkMkLst>
            <pc:docMk/>
            <pc:sldMk cId="4190681715" sldId="305"/>
            <ac:inkMk id="259" creationId="{6AFC395A-6D75-4D78-9A0E-6DC3A67FA06A}"/>
          </ac:inkMkLst>
        </pc:inkChg>
        <pc:inkChg chg="add mod">
          <ac:chgData name="Daniel Schwarz" userId="5bb35bb8-905a-4742-88d9-33d9089732e7" providerId="ADAL" clId="{6522DB22-9B34-43BC-AD9C-03E4ABD0BD6B}" dt="2020-10-18T10:19:45.343" v="10824"/>
          <ac:inkMkLst>
            <pc:docMk/>
            <pc:sldMk cId="4190681715" sldId="305"/>
            <ac:inkMk id="261" creationId="{4C96919A-5BD0-4F8E-96F1-CDA1AEE5F0A9}"/>
          </ac:inkMkLst>
        </pc:inkChg>
        <pc:inkChg chg="add mod">
          <ac:chgData name="Daniel Schwarz" userId="5bb35bb8-905a-4742-88d9-33d9089732e7" providerId="ADAL" clId="{6522DB22-9B34-43BC-AD9C-03E4ABD0BD6B}" dt="2020-10-18T10:19:45.343" v="10824"/>
          <ac:inkMkLst>
            <pc:docMk/>
            <pc:sldMk cId="4190681715" sldId="305"/>
            <ac:inkMk id="262" creationId="{CE960894-08BB-457F-8D52-D503E80969F5}"/>
          </ac:inkMkLst>
        </pc:inkChg>
        <pc:inkChg chg="add mod">
          <ac:chgData name="Daniel Schwarz" userId="5bb35bb8-905a-4742-88d9-33d9089732e7" providerId="ADAL" clId="{6522DB22-9B34-43BC-AD9C-03E4ABD0BD6B}" dt="2020-10-18T10:19:45.343" v="10824"/>
          <ac:inkMkLst>
            <pc:docMk/>
            <pc:sldMk cId="4190681715" sldId="305"/>
            <ac:inkMk id="263" creationId="{E07F7F0B-C199-4DF2-99BA-DA4C71396DA2}"/>
          </ac:inkMkLst>
        </pc:inkChg>
        <pc:inkChg chg="add mod">
          <ac:chgData name="Daniel Schwarz" userId="5bb35bb8-905a-4742-88d9-33d9089732e7" providerId="ADAL" clId="{6522DB22-9B34-43BC-AD9C-03E4ABD0BD6B}" dt="2020-10-18T10:19:45.343" v="10824"/>
          <ac:inkMkLst>
            <pc:docMk/>
            <pc:sldMk cId="4190681715" sldId="305"/>
            <ac:inkMk id="264" creationId="{CDE4A154-9B26-4BBA-AF65-C18B385F95F8}"/>
          </ac:inkMkLst>
        </pc:inkChg>
        <pc:inkChg chg="add mod">
          <ac:chgData name="Daniel Schwarz" userId="5bb35bb8-905a-4742-88d9-33d9089732e7" providerId="ADAL" clId="{6522DB22-9B34-43BC-AD9C-03E4ABD0BD6B}" dt="2020-10-18T10:19:45.343" v="10824"/>
          <ac:inkMkLst>
            <pc:docMk/>
            <pc:sldMk cId="4190681715" sldId="305"/>
            <ac:inkMk id="265" creationId="{C542934A-8967-4551-ADB7-B55433F513D3}"/>
          </ac:inkMkLst>
        </pc:inkChg>
        <pc:inkChg chg="add mod">
          <ac:chgData name="Daniel Schwarz" userId="5bb35bb8-905a-4742-88d9-33d9089732e7" providerId="ADAL" clId="{6522DB22-9B34-43BC-AD9C-03E4ABD0BD6B}" dt="2020-10-18T10:19:45.343" v="10824"/>
          <ac:inkMkLst>
            <pc:docMk/>
            <pc:sldMk cId="4190681715" sldId="305"/>
            <ac:inkMk id="266" creationId="{81DAE7D4-4629-4D72-803F-20DC474D7DA3}"/>
          </ac:inkMkLst>
        </pc:inkChg>
        <pc:inkChg chg="add mod">
          <ac:chgData name="Daniel Schwarz" userId="5bb35bb8-905a-4742-88d9-33d9089732e7" providerId="ADAL" clId="{6522DB22-9B34-43BC-AD9C-03E4ABD0BD6B}" dt="2020-10-18T10:20:19.042" v="10854"/>
          <ac:inkMkLst>
            <pc:docMk/>
            <pc:sldMk cId="4190681715" sldId="305"/>
            <ac:inkMk id="268" creationId="{A6713724-A43D-4AC8-9B4E-C3C2662F9555}"/>
          </ac:inkMkLst>
        </pc:inkChg>
        <pc:inkChg chg="add mod">
          <ac:chgData name="Daniel Schwarz" userId="5bb35bb8-905a-4742-88d9-33d9089732e7" providerId="ADAL" clId="{6522DB22-9B34-43BC-AD9C-03E4ABD0BD6B}" dt="2020-10-18T10:20:19.042" v="10854"/>
          <ac:inkMkLst>
            <pc:docMk/>
            <pc:sldMk cId="4190681715" sldId="305"/>
            <ac:inkMk id="269" creationId="{EB21332A-9D89-4674-9E19-7051ED180FE2}"/>
          </ac:inkMkLst>
        </pc:inkChg>
        <pc:inkChg chg="add mod">
          <ac:chgData name="Daniel Schwarz" userId="5bb35bb8-905a-4742-88d9-33d9089732e7" providerId="ADAL" clId="{6522DB22-9B34-43BC-AD9C-03E4ABD0BD6B}" dt="2020-10-18T10:20:19.042" v="10854"/>
          <ac:inkMkLst>
            <pc:docMk/>
            <pc:sldMk cId="4190681715" sldId="305"/>
            <ac:inkMk id="270" creationId="{1DD7312D-6DE2-4419-AA75-053E647CFFF8}"/>
          </ac:inkMkLst>
        </pc:inkChg>
        <pc:inkChg chg="add mod">
          <ac:chgData name="Daniel Schwarz" userId="5bb35bb8-905a-4742-88d9-33d9089732e7" providerId="ADAL" clId="{6522DB22-9B34-43BC-AD9C-03E4ABD0BD6B}" dt="2020-10-18T10:20:19.042" v="10854"/>
          <ac:inkMkLst>
            <pc:docMk/>
            <pc:sldMk cId="4190681715" sldId="305"/>
            <ac:inkMk id="272" creationId="{C092077A-E70D-4705-8293-C0EF65E45837}"/>
          </ac:inkMkLst>
        </pc:inkChg>
        <pc:inkChg chg="add mod">
          <ac:chgData name="Daniel Schwarz" userId="5bb35bb8-905a-4742-88d9-33d9089732e7" providerId="ADAL" clId="{6522DB22-9B34-43BC-AD9C-03E4ABD0BD6B}" dt="2020-10-18T10:20:19.042" v="10854"/>
          <ac:inkMkLst>
            <pc:docMk/>
            <pc:sldMk cId="4190681715" sldId="305"/>
            <ac:inkMk id="273" creationId="{104780FB-D2DF-437D-8D97-1E6C0CDE1863}"/>
          </ac:inkMkLst>
        </pc:inkChg>
        <pc:inkChg chg="add mod">
          <ac:chgData name="Daniel Schwarz" userId="5bb35bb8-905a-4742-88d9-33d9089732e7" providerId="ADAL" clId="{6522DB22-9B34-43BC-AD9C-03E4ABD0BD6B}" dt="2020-10-18T10:20:19.042" v="10854"/>
          <ac:inkMkLst>
            <pc:docMk/>
            <pc:sldMk cId="4190681715" sldId="305"/>
            <ac:inkMk id="275" creationId="{1C51E78D-01C5-422D-B0C1-4262FC93DE45}"/>
          </ac:inkMkLst>
        </pc:inkChg>
        <pc:inkChg chg="add mod">
          <ac:chgData name="Daniel Schwarz" userId="5bb35bb8-905a-4742-88d9-33d9089732e7" providerId="ADAL" clId="{6522DB22-9B34-43BC-AD9C-03E4ABD0BD6B}" dt="2020-10-18T10:20:19.042" v="10854"/>
          <ac:inkMkLst>
            <pc:docMk/>
            <pc:sldMk cId="4190681715" sldId="305"/>
            <ac:inkMk id="276" creationId="{A74756D5-4D09-4286-856B-CC4CCCCF47A6}"/>
          </ac:inkMkLst>
        </pc:inkChg>
        <pc:inkChg chg="add mod">
          <ac:chgData name="Daniel Schwarz" userId="5bb35bb8-905a-4742-88d9-33d9089732e7" providerId="ADAL" clId="{6522DB22-9B34-43BC-AD9C-03E4ABD0BD6B}" dt="2020-10-18T10:20:19.042" v="10854"/>
          <ac:inkMkLst>
            <pc:docMk/>
            <pc:sldMk cId="4190681715" sldId="305"/>
            <ac:inkMk id="277" creationId="{462FC35F-213E-4404-932E-860B74E1FD68}"/>
          </ac:inkMkLst>
        </pc:inkChg>
        <pc:inkChg chg="add mod">
          <ac:chgData name="Daniel Schwarz" userId="5bb35bb8-905a-4742-88d9-33d9089732e7" providerId="ADAL" clId="{6522DB22-9B34-43BC-AD9C-03E4ABD0BD6B}" dt="2020-10-18T10:20:19.042" v="10854"/>
          <ac:inkMkLst>
            <pc:docMk/>
            <pc:sldMk cId="4190681715" sldId="305"/>
            <ac:inkMk id="278" creationId="{6F3A3AAF-F315-448B-9802-24240ECE0287}"/>
          </ac:inkMkLst>
        </pc:inkChg>
        <pc:inkChg chg="add mod">
          <ac:chgData name="Daniel Schwarz" userId="5bb35bb8-905a-4742-88d9-33d9089732e7" providerId="ADAL" clId="{6522DB22-9B34-43BC-AD9C-03E4ABD0BD6B}" dt="2020-10-18T10:20:19.042" v="10854"/>
          <ac:inkMkLst>
            <pc:docMk/>
            <pc:sldMk cId="4190681715" sldId="305"/>
            <ac:inkMk id="279" creationId="{ED40C909-4185-4E94-B14B-F2AC03196F3A}"/>
          </ac:inkMkLst>
        </pc:inkChg>
        <pc:inkChg chg="add mod">
          <ac:chgData name="Daniel Schwarz" userId="5bb35bb8-905a-4742-88d9-33d9089732e7" providerId="ADAL" clId="{6522DB22-9B34-43BC-AD9C-03E4ABD0BD6B}" dt="2020-10-18T10:20:19.042" v="10854"/>
          <ac:inkMkLst>
            <pc:docMk/>
            <pc:sldMk cId="4190681715" sldId="305"/>
            <ac:inkMk id="280" creationId="{58061080-6E55-4AFA-BD25-4929DDACB77D}"/>
          </ac:inkMkLst>
        </pc:inkChg>
        <pc:inkChg chg="add mod">
          <ac:chgData name="Daniel Schwarz" userId="5bb35bb8-905a-4742-88d9-33d9089732e7" providerId="ADAL" clId="{6522DB22-9B34-43BC-AD9C-03E4ABD0BD6B}" dt="2020-10-18T10:20:19.042" v="10854"/>
          <ac:inkMkLst>
            <pc:docMk/>
            <pc:sldMk cId="4190681715" sldId="305"/>
            <ac:inkMk id="281" creationId="{F0574E17-161D-469A-83AF-8B1EA0087BE1}"/>
          </ac:inkMkLst>
        </pc:inkChg>
        <pc:inkChg chg="add mod">
          <ac:chgData name="Daniel Schwarz" userId="5bb35bb8-905a-4742-88d9-33d9089732e7" providerId="ADAL" clId="{6522DB22-9B34-43BC-AD9C-03E4ABD0BD6B}" dt="2020-10-18T10:20:45.034" v="10881"/>
          <ac:inkMkLst>
            <pc:docMk/>
            <pc:sldMk cId="4190681715" sldId="305"/>
            <ac:inkMk id="283" creationId="{BBF08CF6-FF1A-49AF-A0B7-243F01D94877}"/>
          </ac:inkMkLst>
        </pc:inkChg>
        <pc:inkChg chg="add mod">
          <ac:chgData name="Daniel Schwarz" userId="5bb35bb8-905a-4742-88d9-33d9089732e7" providerId="ADAL" clId="{6522DB22-9B34-43BC-AD9C-03E4ABD0BD6B}" dt="2020-10-18T10:20:45.034" v="10881"/>
          <ac:inkMkLst>
            <pc:docMk/>
            <pc:sldMk cId="4190681715" sldId="305"/>
            <ac:inkMk id="284" creationId="{53506BE7-1748-477E-A283-72C28974AA37}"/>
          </ac:inkMkLst>
        </pc:inkChg>
        <pc:inkChg chg="add mod">
          <ac:chgData name="Daniel Schwarz" userId="5bb35bb8-905a-4742-88d9-33d9089732e7" providerId="ADAL" clId="{6522DB22-9B34-43BC-AD9C-03E4ABD0BD6B}" dt="2020-10-18T10:20:45.034" v="10881"/>
          <ac:inkMkLst>
            <pc:docMk/>
            <pc:sldMk cId="4190681715" sldId="305"/>
            <ac:inkMk id="285" creationId="{D63E43D0-51E5-444B-8393-D91965D0422C}"/>
          </ac:inkMkLst>
        </pc:inkChg>
        <pc:inkChg chg="add del mod">
          <ac:chgData name="Daniel Schwarz" userId="5bb35bb8-905a-4742-88d9-33d9089732e7" providerId="ADAL" clId="{6522DB22-9B34-43BC-AD9C-03E4ABD0BD6B}" dt="2020-10-18T10:20:40.650" v="10879"/>
          <ac:inkMkLst>
            <pc:docMk/>
            <pc:sldMk cId="4190681715" sldId="305"/>
            <ac:inkMk id="286" creationId="{AF18FE79-109E-4B29-95F4-19498FC228C4}"/>
          </ac:inkMkLst>
        </pc:inkChg>
        <pc:inkChg chg="add mod">
          <ac:chgData name="Daniel Schwarz" userId="5bb35bb8-905a-4742-88d9-33d9089732e7" providerId="ADAL" clId="{6522DB22-9B34-43BC-AD9C-03E4ABD0BD6B}" dt="2020-10-18T10:20:45.034" v="10881"/>
          <ac:inkMkLst>
            <pc:docMk/>
            <pc:sldMk cId="4190681715" sldId="305"/>
            <ac:inkMk id="288" creationId="{38C81CB2-EF09-43BF-9630-F823EEA76291}"/>
          </ac:inkMkLst>
        </pc:inkChg>
        <pc:inkChg chg="add del mod">
          <ac:chgData name="Daniel Schwarz" userId="5bb35bb8-905a-4742-88d9-33d9089732e7" providerId="ADAL" clId="{6522DB22-9B34-43BC-AD9C-03E4ABD0BD6B}" dt="2020-10-18T10:21:34.892" v="10904" actId="9405"/>
          <ac:inkMkLst>
            <pc:docMk/>
            <pc:sldMk cId="4190681715" sldId="305"/>
            <ac:inkMk id="290" creationId="{35C39E30-C40E-4911-AF73-57D950DE652B}"/>
          </ac:inkMkLst>
        </pc:inkChg>
        <pc:inkChg chg="add del mod">
          <ac:chgData name="Daniel Schwarz" userId="5bb35bb8-905a-4742-88d9-33d9089732e7" providerId="ADAL" clId="{6522DB22-9B34-43BC-AD9C-03E4ABD0BD6B}" dt="2020-10-18T10:21:34.497" v="10903" actId="9405"/>
          <ac:inkMkLst>
            <pc:docMk/>
            <pc:sldMk cId="4190681715" sldId="305"/>
            <ac:inkMk id="291" creationId="{4976C10A-624F-4621-83A8-7C72F7FE64A0}"/>
          </ac:inkMkLst>
        </pc:inkChg>
        <pc:inkChg chg="add del mod">
          <ac:chgData name="Daniel Schwarz" userId="5bb35bb8-905a-4742-88d9-33d9089732e7" providerId="ADAL" clId="{6522DB22-9B34-43BC-AD9C-03E4ABD0BD6B}" dt="2020-10-18T10:21:33.857" v="10902" actId="9405"/>
          <ac:inkMkLst>
            <pc:docMk/>
            <pc:sldMk cId="4190681715" sldId="305"/>
            <ac:inkMk id="292" creationId="{D9A40DB2-73A7-4E9C-88D8-629FF4353F94}"/>
          </ac:inkMkLst>
        </pc:inkChg>
        <pc:inkChg chg="add del mod">
          <ac:chgData name="Daniel Schwarz" userId="5bb35bb8-905a-4742-88d9-33d9089732e7" providerId="ADAL" clId="{6522DB22-9B34-43BC-AD9C-03E4ABD0BD6B}" dt="2020-10-18T10:21:33.719" v="10901" actId="9405"/>
          <ac:inkMkLst>
            <pc:docMk/>
            <pc:sldMk cId="4190681715" sldId="305"/>
            <ac:inkMk id="293" creationId="{4D66BBE7-40C0-44B1-A784-3975485F1518}"/>
          </ac:inkMkLst>
        </pc:inkChg>
        <pc:inkChg chg="add del mod">
          <ac:chgData name="Daniel Schwarz" userId="5bb35bb8-905a-4742-88d9-33d9089732e7" providerId="ADAL" clId="{6522DB22-9B34-43BC-AD9C-03E4ABD0BD6B}" dt="2020-10-18T10:21:33.507" v="10900" actId="9405"/>
          <ac:inkMkLst>
            <pc:docMk/>
            <pc:sldMk cId="4190681715" sldId="305"/>
            <ac:inkMk id="294" creationId="{A45BE249-A1E7-4DC2-A79A-D471C14786BF}"/>
          </ac:inkMkLst>
        </pc:inkChg>
        <pc:inkChg chg="add del mod">
          <ac:chgData name="Daniel Schwarz" userId="5bb35bb8-905a-4742-88d9-33d9089732e7" providerId="ADAL" clId="{6522DB22-9B34-43BC-AD9C-03E4ABD0BD6B}" dt="2020-10-18T10:21:33.288" v="10899" actId="9405"/>
          <ac:inkMkLst>
            <pc:docMk/>
            <pc:sldMk cId="4190681715" sldId="305"/>
            <ac:inkMk id="295" creationId="{342A989C-7FB0-47BA-B47A-712ABF10453C}"/>
          </ac:inkMkLst>
        </pc:inkChg>
        <pc:inkChg chg="add del mod">
          <ac:chgData name="Daniel Schwarz" userId="5bb35bb8-905a-4742-88d9-33d9089732e7" providerId="ADAL" clId="{6522DB22-9B34-43BC-AD9C-03E4ABD0BD6B}" dt="2020-10-18T10:21:33.061" v="10898" actId="9405"/>
          <ac:inkMkLst>
            <pc:docMk/>
            <pc:sldMk cId="4190681715" sldId="305"/>
            <ac:inkMk id="296" creationId="{3E031EAD-AFBE-4CC5-AB30-5582C851FD45}"/>
          </ac:inkMkLst>
        </pc:inkChg>
        <pc:inkChg chg="add del mod">
          <ac:chgData name="Daniel Schwarz" userId="5bb35bb8-905a-4742-88d9-33d9089732e7" providerId="ADAL" clId="{6522DB22-9B34-43BC-AD9C-03E4ABD0BD6B}" dt="2020-10-18T10:21:31.738" v="10897"/>
          <ac:inkMkLst>
            <pc:docMk/>
            <pc:sldMk cId="4190681715" sldId="305"/>
            <ac:inkMk id="297" creationId="{F0805F76-8965-4F76-BEBB-6C6EC63C39E8}"/>
          </ac:inkMkLst>
        </pc:inkChg>
        <pc:inkChg chg="add mod">
          <ac:chgData name="Daniel Schwarz" userId="5bb35bb8-905a-4742-88d9-33d9089732e7" providerId="ADAL" clId="{6522DB22-9B34-43BC-AD9C-03E4ABD0BD6B}" dt="2020-10-18T10:21:45.504" v="10913"/>
          <ac:inkMkLst>
            <pc:docMk/>
            <pc:sldMk cId="4190681715" sldId="305"/>
            <ac:inkMk id="299" creationId="{0CC70860-EF4C-413C-BD74-FFB5EA3A5EEE}"/>
          </ac:inkMkLst>
        </pc:inkChg>
        <pc:inkChg chg="add mod">
          <ac:chgData name="Daniel Schwarz" userId="5bb35bb8-905a-4742-88d9-33d9089732e7" providerId="ADAL" clId="{6522DB22-9B34-43BC-AD9C-03E4ABD0BD6B}" dt="2020-10-18T10:21:45.504" v="10913"/>
          <ac:inkMkLst>
            <pc:docMk/>
            <pc:sldMk cId="4190681715" sldId="305"/>
            <ac:inkMk id="300" creationId="{A9C5B938-A5BD-48C7-BD17-001D459E9B5B}"/>
          </ac:inkMkLst>
        </pc:inkChg>
        <pc:inkChg chg="add mod">
          <ac:chgData name="Daniel Schwarz" userId="5bb35bb8-905a-4742-88d9-33d9089732e7" providerId="ADAL" clId="{6522DB22-9B34-43BC-AD9C-03E4ABD0BD6B}" dt="2020-10-18T10:21:45.504" v="10913"/>
          <ac:inkMkLst>
            <pc:docMk/>
            <pc:sldMk cId="4190681715" sldId="305"/>
            <ac:inkMk id="301" creationId="{2B49DB1B-E331-48F4-8DD6-16E902DDABA4}"/>
          </ac:inkMkLst>
        </pc:inkChg>
        <pc:inkChg chg="add mod">
          <ac:chgData name="Daniel Schwarz" userId="5bb35bb8-905a-4742-88d9-33d9089732e7" providerId="ADAL" clId="{6522DB22-9B34-43BC-AD9C-03E4ABD0BD6B}" dt="2020-10-18T10:21:45.504" v="10913"/>
          <ac:inkMkLst>
            <pc:docMk/>
            <pc:sldMk cId="4190681715" sldId="305"/>
            <ac:inkMk id="302" creationId="{9F1AECE7-2362-4A1B-967A-55443544D7ED}"/>
          </ac:inkMkLst>
        </pc:inkChg>
        <pc:inkChg chg="add mod">
          <ac:chgData name="Daniel Schwarz" userId="5bb35bb8-905a-4742-88d9-33d9089732e7" providerId="ADAL" clId="{6522DB22-9B34-43BC-AD9C-03E4ABD0BD6B}" dt="2020-10-18T10:21:45.504" v="10913"/>
          <ac:inkMkLst>
            <pc:docMk/>
            <pc:sldMk cId="4190681715" sldId="305"/>
            <ac:inkMk id="303" creationId="{4450646E-5B9C-4609-845F-A3731DABA574}"/>
          </ac:inkMkLst>
        </pc:inkChg>
        <pc:inkChg chg="add mod">
          <ac:chgData name="Daniel Schwarz" userId="5bb35bb8-905a-4742-88d9-33d9089732e7" providerId="ADAL" clId="{6522DB22-9B34-43BC-AD9C-03E4ABD0BD6B}" dt="2020-10-18T10:21:45.504" v="10913"/>
          <ac:inkMkLst>
            <pc:docMk/>
            <pc:sldMk cId="4190681715" sldId="305"/>
            <ac:inkMk id="304" creationId="{C8089B00-AC25-4386-A088-709096B22068}"/>
          </ac:inkMkLst>
        </pc:inkChg>
        <pc:inkChg chg="add mod">
          <ac:chgData name="Daniel Schwarz" userId="5bb35bb8-905a-4742-88d9-33d9089732e7" providerId="ADAL" clId="{6522DB22-9B34-43BC-AD9C-03E4ABD0BD6B}" dt="2020-10-18T10:21:45.504" v="10913"/>
          <ac:inkMkLst>
            <pc:docMk/>
            <pc:sldMk cId="4190681715" sldId="305"/>
            <ac:inkMk id="305" creationId="{88BBAD52-25A3-48DF-B419-54762A41F8FC}"/>
          </ac:inkMkLst>
        </pc:inkChg>
        <pc:inkChg chg="add mod">
          <ac:chgData name="Daniel Schwarz" userId="5bb35bb8-905a-4742-88d9-33d9089732e7" providerId="ADAL" clId="{6522DB22-9B34-43BC-AD9C-03E4ABD0BD6B}" dt="2020-10-18T10:21:45.504" v="10913"/>
          <ac:inkMkLst>
            <pc:docMk/>
            <pc:sldMk cId="4190681715" sldId="305"/>
            <ac:inkMk id="306" creationId="{1536A6B0-B13D-47E2-8542-38B912691D26}"/>
          </ac:inkMkLst>
        </pc:inkChg>
        <pc:inkChg chg="mod">
          <ac:chgData name="Daniel Schwarz" userId="5bb35bb8-905a-4742-88d9-33d9089732e7" providerId="ADAL" clId="{6522DB22-9B34-43BC-AD9C-03E4ABD0BD6B}" dt="2020-10-18T10:35:35.003" v="11356" actId="571"/>
          <ac:inkMkLst>
            <pc:docMk/>
            <pc:sldMk cId="4190681715" sldId="305"/>
            <ac:inkMk id="313" creationId="{45D6C042-5ECA-4833-BC13-47191415F6C3}"/>
          </ac:inkMkLst>
        </pc:inkChg>
        <pc:inkChg chg="mod">
          <ac:chgData name="Daniel Schwarz" userId="5bb35bb8-905a-4742-88d9-33d9089732e7" providerId="ADAL" clId="{6522DB22-9B34-43BC-AD9C-03E4ABD0BD6B}" dt="2020-10-18T10:35:35.003" v="11356" actId="571"/>
          <ac:inkMkLst>
            <pc:docMk/>
            <pc:sldMk cId="4190681715" sldId="305"/>
            <ac:inkMk id="314" creationId="{E6DBC87B-957F-4495-864E-DE429C8A7389}"/>
          </ac:inkMkLst>
        </pc:inkChg>
        <pc:inkChg chg="mod">
          <ac:chgData name="Daniel Schwarz" userId="5bb35bb8-905a-4742-88d9-33d9089732e7" providerId="ADAL" clId="{6522DB22-9B34-43BC-AD9C-03E4ABD0BD6B}" dt="2020-10-18T10:35:35.003" v="11356" actId="571"/>
          <ac:inkMkLst>
            <pc:docMk/>
            <pc:sldMk cId="4190681715" sldId="305"/>
            <ac:inkMk id="315" creationId="{C3CD2FC3-D58C-4073-B45D-6FAF3A75228C}"/>
          </ac:inkMkLst>
        </pc:inkChg>
      </pc:sldChg>
      <pc:sldChg chg="addSp delSp modSp add mod modAnim">
        <pc:chgData name="Daniel Schwarz" userId="5bb35bb8-905a-4742-88d9-33d9089732e7" providerId="ADAL" clId="{6522DB22-9B34-43BC-AD9C-03E4ABD0BD6B}" dt="2020-10-18T10:34:27.302" v="11350"/>
        <pc:sldMkLst>
          <pc:docMk/>
          <pc:sldMk cId="3207985538" sldId="306"/>
        </pc:sldMkLst>
        <pc:spChg chg="add mod">
          <ac:chgData name="Daniel Schwarz" userId="5bb35bb8-905a-4742-88d9-33d9089732e7" providerId="ADAL" clId="{6522DB22-9B34-43BC-AD9C-03E4ABD0BD6B}" dt="2020-10-18T10:34:03.410" v="11347" actId="1076"/>
          <ac:spMkLst>
            <pc:docMk/>
            <pc:sldMk cId="3207985538" sldId="306"/>
            <ac:spMk id="200" creationId="{B228BAFD-FAC4-4344-81DC-CD43A6C76211}"/>
          </ac:spMkLst>
        </pc:spChg>
        <pc:spChg chg="add mod">
          <ac:chgData name="Daniel Schwarz" userId="5bb35bb8-905a-4742-88d9-33d9089732e7" providerId="ADAL" clId="{6522DB22-9B34-43BC-AD9C-03E4ABD0BD6B}" dt="2020-10-18T10:30:16.483" v="11305" actId="1076"/>
          <ac:spMkLst>
            <pc:docMk/>
            <pc:sldMk cId="3207985538" sldId="306"/>
            <ac:spMk id="203" creationId="{9D511B1C-359D-4071-B7D0-7B74D8D79FD6}"/>
          </ac:spMkLst>
        </pc:spChg>
        <pc:spChg chg="mod">
          <ac:chgData name="Daniel Schwarz" userId="5bb35bb8-905a-4742-88d9-33d9089732e7" providerId="ADAL" clId="{6522DB22-9B34-43BC-AD9C-03E4ABD0BD6B}" dt="2020-10-18T10:28:12.389" v="11208" actId="1076"/>
          <ac:spMkLst>
            <pc:docMk/>
            <pc:sldMk cId="3207985538" sldId="306"/>
            <ac:spMk id="309" creationId="{AD0A407E-F448-44DF-B453-BFE32D475BBD}"/>
          </ac:spMkLst>
        </pc:spChg>
        <pc:spChg chg="mod">
          <ac:chgData name="Daniel Schwarz" userId="5bb35bb8-905a-4742-88d9-33d9089732e7" providerId="ADAL" clId="{6522DB22-9B34-43BC-AD9C-03E4ABD0BD6B}" dt="2020-10-18T10:26:42.169" v="11193" actId="1076"/>
          <ac:spMkLst>
            <pc:docMk/>
            <pc:sldMk cId="3207985538" sldId="306"/>
            <ac:spMk id="310" creationId="{8B54F97C-EE40-40B0-B3A8-8934181D2E2A}"/>
          </ac:spMkLst>
        </pc:spChg>
        <pc:grpChg chg="del">
          <ac:chgData name="Daniel Schwarz" userId="5bb35bb8-905a-4742-88d9-33d9089732e7" providerId="ADAL" clId="{6522DB22-9B34-43BC-AD9C-03E4ABD0BD6B}" dt="2020-10-18T10:27:33.330" v="11194" actId="478"/>
          <ac:grpSpMkLst>
            <pc:docMk/>
            <pc:sldMk cId="3207985538" sldId="306"/>
            <ac:grpSpMk id="48" creationId="{14384165-C66F-43C9-B6E9-A19F418C1787}"/>
          </ac:grpSpMkLst>
        </pc:grpChg>
        <pc:grpChg chg="del">
          <ac:chgData name="Daniel Schwarz" userId="5bb35bb8-905a-4742-88d9-33d9089732e7" providerId="ADAL" clId="{6522DB22-9B34-43BC-AD9C-03E4ABD0BD6B}" dt="2020-10-18T10:27:56.609" v="11202" actId="478"/>
          <ac:grpSpMkLst>
            <pc:docMk/>
            <pc:sldMk cId="3207985538" sldId="306"/>
            <ac:grpSpMk id="51" creationId="{6F9E3F6A-34E3-4932-B04B-993A8E2B6ECC}"/>
          </ac:grpSpMkLst>
        </pc:grpChg>
        <pc:grpChg chg="del">
          <ac:chgData name="Daniel Schwarz" userId="5bb35bb8-905a-4742-88d9-33d9089732e7" providerId="ADAL" clId="{6522DB22-9B34-43BC-AD9C-03E4ABD0BD6B}" dt="2020-10-18T10:27:56.609" v="11202" actId="478"/>
          <ac:grpSpMkLst>
            <pc:docMk/>
            <pc:sldMk cId="3207985538" sldId="306"/>
            <ac:grpSpMk id="62" creationId="{C371B7EB-E82F-41B4-A9DA-A14E2194C23E}"/>
          </ac:grpSpMkLst>
        </pc:grpChg>
        <pc:grpChg chg="del">
          <ac:chgData name="Daniel Schwarz" userId="5bb35bb8-905a-4742-88d9-33d9089732e7" providerId="ADAL" clId="{6522DB22-9B34-43BC-AD9C-03E4ABD0BD6B}" dt="2020-10-18T10:27:56.609" v="11202" actId="478"/>
          <ac:grpSpMkLst>
            <pc:docMk/>
            <pc:sldMk cId="3207985538" sldId="306"/>
            <ac:grpSpMk id="63" creationId="{EEC6A621-6B14-49D2-B835-C9B01C17172A}"/>
          </ac:grpSpMkLst>
        </pc:grpChg>
        <pc:grpChg chg="del">
          <ac:chgData name="Daniel Schwarz" userId="5bb35bb8-905a-4742-88d9-33d9089732e7" providerId="ADAL" clId="{6522DB22-9B34-43BC-AD9C-03E4ABD0BD6B}" dt="2020-10-18T10:28:40.883" v="11255" actId="478"/>
          <ac:grpSpMkLst>
            <pc:docMk/>
            <pc:sldMk cId="3207985538" sldId="306"/>
            <ac:grpSpMk id="151" creationId="{9E61EAB1-DD10-40F7-9148-8927D7DA6A48}"/>
          </ac:grpSpMkLst>
        </pc:grpChg>
        <pc:grpChg chg="del">
          <ac:chgData name="Daniel Schwarz" userId="5bb35bb8-905a-4742-88d9-33d9089732e7" providerId="ADAL" clId="{6522DB22-9B34-43BC-AD9C-03E4ABD0BD6B}" dt="2020-10-18T10:28:38.231" v="11254" actId="478"/>
          <ac:grpSpMkLst>
            <pc:docMk/>
            <pc:sldMk cId="3207985538" sldId="306"/>
            <ac:grpSpMk id="162" creationId="{07F12AF6-114C-4289-B67F-F71226393E25}"/>
          </ac:grpSpMkLst>
        </pc:grpChg>
        <pc:grpChg chg="del">
          <ac:chgData name="Daniel Schwarz" userId="5bb35bb8-905a-4742-88d9-33d9089732e7" providerId="ADAL" clId="{6522DB22-9B34-43BC-AD9C-03E4ABD0BD6B}" dt="2020-10-18T10:27:56.609" v="11202" actId="478"/>
          <ac:grpSpMkLst>
            <pc:docMk/>
            <pc:sldMk cId="3207985538" sldId="306"/>
            <ac:grpSpMk id="289" creationId="{6FF094F0-215E-47AF-AAE7-05AEF028C837}"/>
          </ac:grpSpMkLst>
        </pc:grpChg>
      </pc:sldChg>
      <pc:sldChg chg="modSp add mod modAnim">
        <pc:chgData name="Daniel Schwarz" userId="5bb35bb8-905a-4742-88d9-33d9089732e7" providerId="ADAL" clId="{6522DB22-9B34-43BC-AD9C-03E4ABD0BD6B}" dt="2020-10-18T10:39:03.489" v="11470" actId="20577"/>
        <pc:sldMkLst>
          <pc:docMk/>
          <pc:sldMk cId="627136259" sldId="307"/>
        </pc:sldMkLst>
        <pc:spChg chg="mod">
          <ac:chgData name="Daniel Schwarz" userId="5bb35bb8-905a-4742-88d9-33d9089732e7" providerId="ADAL" clId="{6522DB22-9B34-43BC-AD9C-03E4ABD0BD6B}" dt="2020-10-18T10:39:03.489" v="11470" actId="20577"/>
          <ac:spMkLst>
            <pc:docMk/>
            <pc:sldMk cId="627136259" sldId="307"/>
            <ac:spMk id="2" creationId="{FA327C3F-F562-4E4F-85F5-70B825B07186}"/>
          </ac:spMkLst>
        </pc:spChg>
      </pc:sldChg>
      <pc:sldChg chg="addSp delSp modSp new mod modClrScheme chgLayout">
        <pc:chgData name="Daniel Schwarz" userId="5bb35bb8-905a-4742-88d9-33d9089732e7" providerId="ADAL" clId="{6522DB22-9B34-43BC-AD9C-03E4ABD0BD6B}" dt="2020-10-18T11:00:30.275" v="11518" actId="1076"/>
        <pc:sldMkLst>
          <pc:docMk/>
          <pc:sldMk cId="3828723883" sldId="308"/>
        </pc:sldMkLst>
        <pc:spChg chg="del mod ord">
          <ac:chgData name="Daniel Schwarz" userId="5bb35bb8-905a-4742-88d9-33d9089732e7" providerId="ADAL" clId="{6522DB22-9B34-43BC-AD9C-03E4ABD0BD6B}" dt="2020-10-18T10:39:15.916" v="11472" actId="700"/>
          <ac:spMkLst>
            <pc:docMk/>
            <pc:sldMk cId="3828723883" sldId="308"/>
            <ac:spMk id="2" creationId="{316659AA-AD27-41B0-9FE3-DF1AAEB95770}"/>
          </ac:spMkLst>
        </pc:spChg>
        <pc:spChg chg="add mod ord">
          <ac:chgData name="Daniel Schwarz" userId="5bb35bb8-905a-4742-88d9-33d9089732e7" providerId="ADAL" clId="{6522DB22-9B34-43BC-AD9C-03E4ABD0BD6B}" dt="2020-10-18T11:00:30.275" v="11518" actId="1076"/>
          <ac:spMkLst>
            <pc:docMk/>
            <pc:sldMk cId="3828723883" sldId="308"/>
            <ac:spMk id="3" creationId="{100339EA-FCA8-46B6-9106-8414663F9F23}"/>
          </ac:spMkLst>
        </pc:spChg>
        <pc:spChg chg="add del mod ord">
          <ac:chgData name="Daniel Schwarz" userId="5bb35bb8-905a-4742-88d9-33d9089732e7" providerId="ADAL" clId="{6522DB22-9B34-43BC-AD9C-03E4ABD0BD6B}" dt="2020-10-18T10:39:27.873" v="11499" actId="700"/>
          <ac:spMkLst>
            <pc:docMk/>
            <pc:sldMk cId="3828723883" sldId="308"/>
            <ac:spMk id="4" creationId="{989790C8-D8A3-4B34-9B03-4407692CEDEA}"/>
          </ac:spMkLst>
        </pc:spChg>
        <pc:spChg chg="add mod">
          <ac:chgData name="Daniel Schwarz" userId="5bb35bb8-905a-4742-88d9-33d9089732e7" providerId="ADAL" clId="{6522DB22-9B34-43BC-AD9C-03E4ABD0BD6B}" dt="2020-10-18T10:59:23.418" v="11512" actId="1076"/>
          <ac:spMkLst>
            <pc:docMk/>
            <pc:sldMk cId="3828723883" sldId="308"/>
            <ac:spMk id="8" creationId="{C9962E24-A29C-40C9-ADC2-EC3B49598726}"/>
          </ac:spMkLst>
        </pc:spChg>
        <pc:picChg chg="add mod">
          <ac:chgData name="Daniel Schwarz" userId="5bb35bb8-905a-4742-88d9-33d9089732e7" providerId="ADAL" clId="{6522DB22-9B34-43BC-AD9C-03E4ABD0BD6B}" dt="2020-10-18T10:57:57.874" v="11506" actId="1076"/>
          <ac:picMkLst>
            <pc:docMk/>
            <pc:sldMk cId="3828723883" sldId="308"/>
            <ac:picMk id="5" creationId="{358D4AF8-CFBC-451C-9FE5-E0263E71178B}"/>
          </ac:picMkLst>
        </pc:picChg>
        <pc:picChg chg="add mod">
          <ac:chgData name="Daniel Schwarz" userId="5bb35bb8-905a-4742-88d9-33d9089732e7" providerId="ADAL" clId="{6522DB22-9B34-43BC-AD9C-03E4ABD0BD6B}" dt="2020-10-18T10:58:00.835" v="11507" actId="1076"/>
          <ac:picMkLst>
            <pc:docMk/>
            <pc:sldMk cId="3828723883" sldId="308"/>
            <ac:picMk id="6" creationId="{3463F8E0-A59A-4F7F-9C02-7497824A84D2}"/>
          </ac:picMkLst>
        </pc:picChg>
        <pc:picChg chg="add mod">
          <ac:chgData name="Daniel Schwarz" userId="5bb35bb8-905a-4742-88d9-33d9089732e7" providerId="ADAL" clId="{6522DB22-9B34-43BC-AD9C-03E4ABD0BD6B}" dt="2020-10-18T10:59:50.123" v="11517" actId="14100"/>
          <ac:picMkLst>
            <pc:docMk/>
            <pc:sldMk cId="3828723883" sldId="308"/>
            <ac:picMk id="9" creationId="{25F2C1AF-66B8-41F3-A5A4-5320539BDE65}"/>
          </ac:picMkLst>
        </pc:picChg>
      </pc:sldChg>
      <pc:sldChg chg="modSp new del mod">
        <pc:chgData name="Daniel Schwarz" userId="5bb35bb8-905a-4742-88d9-33d9089732e7" providerId="ADAL" clId="{6522DB22-9B34-43BC-AD9C-03E4ABD0BD6B}" dt="2020-10-18T11:18:18.804" v="11856" actId="47"/>
        <pc:sldMkLst>
          <pc:docMk/>
          <pc:sldMk cId="3817144840" sldId="309"/>
        </pc:sldMkLst>
        <pc:spChg chg="mod">
          <ac:chgData name="Daniel Schwarz" userId="5bb35bb8-905a-4742-88d9-33d9089732e7" providerId="ADAL" clId="{6522DB22-9B34-43BC-AD9C-03E4ABD0BD6B}" dt="2020-10-18T11:01:56.771" v="11543" actId="20577"/>
          <ac:spMkLst>
            <pc:docMk/>
            <pc:sldMk cId="3817144840" sldId="309"/>
            <ac:spMk id="2" creationId="{731A956A-667F-4383-BAC2-72DE811DFE81}"/>
          </ac:spMkLst>
        </pc:spChg>
      </pc:sldChg>
      <pc:sldChg chg="addSp modSp add mod modAnim">
        <pc:chgData name="Daniel Schwarz" userId="5bb35bb8-905a-4742-88d9-33d9089732e7" providerId="ADAL" clId="{6522DB22-9B34-43BC-AD9C-03E4ABD0BD6B}" dt="2020-10-18T11:02:48.973" v="11628" actId="20577"/>
        <pc:sldMkLst>
          <pc:docMk/>
          <pc:sldMk cId="198173701" sldId="310"/>
        </pc:sldMkLst>
        <pc:spChg chg="mod">
          <ac:chgData name="Daniel Schwarz" userId="5bb35bb8-905a-4742-88d9-33d9089732e7" providerId="ADAL" clId="{6522DB22-9B34-43BC-AD9C-03E4ABD0BD6B}" dt="2020-10-18T11:02:26.346" v="11587" actId="1076"/>
          <ac:spMkLst>
            <pc:docMk/>
            <pc:sldMk cId="198173701" sldId="310"/>
            <ac:spMk id="2" creationId="{FA327C3F-F562-4E4F-85F5-70B825B07186}"/>
          </ac:spMkLst>
        </pc:spChg>
        <pc:spChg chg="add mod">
          <ac:chgData name="Daniel Schwarz" userId="5bb35bb8-905a-4742-88d9-33d9089732e7" providerId="ADAL" clId="{6522DB22-9B34-43BC-AD9C-03E4ABD0BD6B}" dt="2020-10-18T11:02:48.973" v="11628" actId="20577"/>
          <ac:spMkLst>
            <pc:docMk/>
            <pc:sldMk cId="198173701" sldId="310"/>
            <ac:spMk id="3" creationId="{D9265687-F948-43F6-9BE1-080421360F24}"/>
          </ac:spMkLst>
        </pc:spChg>
      </pc:sldChg>
      <pc:sldChg chg="addSp delSp modSp new mod modClrScheme chgLayout">
        <pc:chgData name="Daniel Schwarz" userId="5bb35bb8-905a-4742-88d9-33d9089732e7" providerId="ADAL" clId="{6522DB22-9B34-43BC-AD9C-03E4ABD0BD6B}" dt="2020-10-18T11:13:31.615" v="11800" actId="208"/>
        <pc:sldMkLst>
          <pc:docMk/>
          <pc:sldMk cId="2031995165" sldId="311"/>
        </pc:sldMkLst>
        <pc:spChg chg="del">
          <ac:chgData name="Daniel Schwarz" userId="5bb35bb8-905a-4742-88d9-33d9089732e7" providerId="ADAL" clId="{6522DB22-9B34-43BC-AD9C-03E4ABD0BD6B}" dt="2020-10-18T11:03:03.025" v="11630" actId="700"/>
          <ac:spMkLst>
            <pc:docMk/>
            <pc:sldMk cId="2031995165" sldId="311"/>
            <ac:spMk id="2" creationId="{E382574F-6EAE-4AB0-A2A6-5876CAE42573}"/>
          </ac:spMkLst>
        </pc:spChg>
        <pc:spChg chg="add del mod">
          <ac:chgData name="Daniel Schwarz" userId="5bb35bb8-905a-4742-88d9-33d9089732e7" providerId="ADAL" clId="{6522DB22-9B34-43BC-AD9C-03E4ABD0BD6B}" dt="2020-10-18T11:05:03.915" v="11644" actId="478"/>
          <ac:spMkLst>
            <pc:docMk/>
            <pc:sldMk cId="2031995165" sldId="311"/>
            <ac:spMk id="5" creationId="{67DAB721-B862-4628-9D65-8EAEC1CDF6C2}"/>
          </ac:spMkLst>
        </pc:spChg>
        <pc:spChg chg="add mod">
          <ac:chgData name="Daniel Schwarz" userId="5bb35bb8-905a-4742-88d9-33d9089732e7" providerId="ADAL" clId="{6522DB22-9B34-43BC-AD9C-03E4ABD0BD6B}" dt="2020-10-18T11:07:28.658" v="11705" actId="1037"/>
          <ac:spMkLst>
            <pc:docMk/>
            <pc:sldMk cId="2031995165" sldId="311"/>
            <ac:spMk id="10" creationId="{B7493768-B493-4012-AB6D-A341DF4A0DF7}"/>
          </ac:spMkLst>
        </pc:spChg>
        <pc:spChg chg="add mod">
          <ac:chgData name="Daniel Schwarz" userId="5bb35bb8-905a-4742-88d9-33d9089732e7" providerId="ADAL" clId="{6522DB22-9B34-43BC-AD9C-03E4ABD0BD6B}" dt="2020-10-18T11:07:28.658" v="11705" actId="1037"/>
          <ac:spMkLst>
            <pc:docMk/>
            <pc:sldMk cId="2031995165" sldId="311"/>
            <ac:spMk id="12" creationId="{BE982AB9-28C2-4927-9276-6EB678645620}"/>
          </ac:spMkLst>
        </pc:spChg>
        <pc:spChg chg="add mod">
          <ac:chgData name="Daniel Schwarz" userId="5bb35bb8-905a-4742-88d9-33d9089732e7" providerId="ADAL" clId="{6522DB22-9B34-43BC-AD9C-03E4ABD0BD6B}" dt="2020-10-18T11:13:31.615" v="11800" actId="208"/>
          <ac:spMkLst>
            <pc:docMk/>
            <pc:sldMk cId="2031995165" sldId="311"/>
            <ac:spMk id="92" creationId="{813FEC9D-35B9-4ABA-ADC5-EB88C53BCA4F}"/>
          </ac:spMkLst>
        </pc:spChg>
        <pc:grpChg chg="add mod">
          <ac:chgData name="Daniel Schwarz" userId="5bb35bb8-905a-4742-88d9-33d9089732e7" providerId="ADAL" clId="{6522DB22-9B34-43BC-AD9C-03E4ABD0BD6B}" dt="2020-10-18T11:07:55.846" v="11710" actId="1076"/>
          <ac:grpSpMkLst>
            <pc:docMk/>
            <pc:sldMk cId="2031995165" sldId="311"/>
            <ac:grpSpMk id="14" creationId="{0927E810-320F-4787-B806-E216ED86D58E}"/>
          </ac:grpSpMkLst>
        </pc:grpChg>
        <pc:grpChg chg="add mod">
          <ac:chgData name="Daniel Schwarz" userId="5bb35bb8-905a-4742-88d9-33d9089732e7" providerId="ADAL" clId="{6522DB22-9B34-43BC-AD9C-03E4ABD0BD6B}" dt="2020-10-18T11:07:55.846" v="11710" actId="1076"/>
          <ac:grpSpMkLst>
            <pc:docMk/>
            <pc:sldMk cId="2031995165" sldId="311"/>
            <ac:grpSpMk id="31" creationId="{D999A305-B0A4-465D-8DE2-C0591C6FB6DA}"/>
          </ac:grpSpMkLst>
        </pc:grpChg>
        <pc:grpChg chg="del mod">
          <ac:chgData name="Daniel Schwarz" userId="5bb35bb8-905a-4742-88d9-33d9089732e7" providerId="ADAL" clId="{6522DB22-9B34-43BC-AD9C-03E4ABD0BD6B}" dt="2020-10-18T11:08:17.325" v="11716"/>
          <ac:grpSpMkLst>
            <pc:docMk/>
            <pc:sldMk cId="2031995165" sldId="311"/>
            <ac:grpSpMk id="40" creationId="{D1B3FB5C-D300-408D-B4BD-86B4B9F4A9BF}"/>
          </ac:grpSpMkLst>
        </pc:grpChg>
        <pc:grpChg chg="del mod">
          <ac:chgData name="Daniel Schwarz" userId="5bb35bb8-905a-4742-88d9-33d9089732e7" providerId="ADAL" clId="{6522DB22-9B34-43BC-AD9C-03E4ABD0BD6B}" dt="2020-10-18T11:08:21.450" v="11721"/>
          <ac:grpSpMkLst>
            <pc:docMk/>
            <pc:sldMk cId="2031995165" sldId="311"/>
            <ac:grpSpMk id="43" creationId="{7A00BC9A-4C28-4D5E-90A6-26CE850F92B4}"/>
          </ac:grpSpMkLst>
        </pc:grpChg>
        <pc:grpChg chg="del mod">
          <ac:chgData name="Daniel Schwarz" userId="5bb35bb8-905a-4742-88d9-33d9089732e7" providerId="ADAL" clId="{6522DB22-9B34-43BC-AD9C-03E4ABD0BD6B}" dt="2020-10-18T11:08:26.567" v="11727"/>
          <ac:grpSpMkLst>
            <pc:docMk/>
            <pc:sldMk cId="2031995165" sldId="311"/>
            <ac:grpSpMk id="48" creationId="{4A95046A-1F4B-41E3-A2F5-BC1ECFBEF417}"/>
          </ac:grpSpMkLst>
        </pc:grpChg>
        <pc:grpChg chg="del mod">
          <ac:chgData name="Daniel Schwarz" userId="5bb35bb8-905a-4742-88d9-33d9089732e7" providerId="ADAL" clId="{6522DB22-9B34-43BC-AD9C-03E4ABD0BD6B}" dt="2020-10-18T11:08:31.735" v="11734"/>
          <ac:grpSpMkLst>
            <pc:docMk/>
            <pc:sldMk cId="2031995165" sldId="311"/>
            <ac:grpSpMk id="54" creationId="{E08A644A-F267-4D25-912A-388BF8D27D46}"/>
          </ac:grpSpMkLst>
        </pc:grpChg>
        <pc:grpChg chg="mod">
          <ac:chgData name="Daniel Schwarz" userId="5bb35bb8-905a-4742-88d9-33d9089732e7" providerId="ADAL" clId="{6522DB22-9B34-43BC-AD9C-03E4ABD0BD6B}" dt="2020-10-18T11:10:17.242" v="11779" actId="1076"/>
          <ac:grpSpMkLst>
            <pc:docMk/>
            <pc:sldMk cId="2031995165" sldId="311"/>
            <ac:grpSpMk id="61" creationId="{BB52F191-ADD4-456B-B7B7-526CBD21D396}"/>
          </ac:grpSpMkLst>
        </pc:grpChg>
        <pc:grpChg chg="del mod">
          <ac:chgData name="Daniel Schwarz" userId="5bb35bb8-905a-4742-88d9-33d9089732e7" providerId="ADAL" clId="{6522DB22-9B34-43BC-AD9C-03E4ABD0BD6B}" dt="2020-10-18T11:09:12.824" v="11744"/>
          <ac:grpSpMkLst>
            <pc:docMk/>
            <pc:sldMk cId="2031995165" sldId="311"/>
            <ac:grpSpMk id="68" creationId="{0056B24F-90BB-40F2-BAA3-A3771EE42D50}"/>
          </ac:grpSpMkLst>
        </pc:grpChg>
        <pc:grpChg chg="del mod">
          <ac:chgData name="Daniel Schwarz" userId="5bb35bb8-905a-4742-88d9-33d9089732e7" providerId="ADAL" clId="{6522DB22-9B34-43BC-AD9C-03E4ABD0BD6B}" dt="2020-10-18T11:09:14.844" v="11747"/>
          <ac:grpSpMkLst>
            <pc:docMk/>
            <pc:sldMk cId="2031995165" sldId="311"/>
            <ac:grpSpMk id="70" creationId="{3390E562-03C1-49F1-A2D3-03F72F23BE8F}"/>
          </ac:grpSpMkLst>
        </pc:grpChg>
        <pc:grpChg chg="del mod">
          <ac:chgData name="Daniel Schwarz" userId="5bb35bb8-905a-4742-88d9-33d9089732e7" providerId="ADAL" clId="{6522DB22-9B34-43BC-AD9C-03E4ABD0BD6B}" dt="2020-10-18T11:09:15.888" v="11749"/>
          <ac:grpSpMkLst>
            <pc:docMk/>
            <pc:sldMk cId="2031995165" sldId="311"/>
            <ac:grpSpMk id="73" creationId="{3F9D6A84-AA01-4DC5-BCC5-B8767BA92D44}"/>
          </ac:grpSpMkLst>
        </pc:grpChg>
        <pc:grpChg chg="add del mod">
          <ac:chgData name="Daniel Schwarz" userId="5bb35bb8-905a-4742-88d9-33d9089732e7" providerId="ADAL" clId="{6522DB22-9B34-43BC-AD9C-03E4ABD0BD6B}" dt="2020-10-18T11:09:22.708" v="11756"/>
          <ac:grpSpMkLst>
            <pc:docMk/>
            <pc:sldMk cId="2031995165" sldId="311"/>
            <ac:grpSpMk id="75" creationId="{62A3EEDE-A5EB-4728-8BA2-FE9E3CC6AD31}"/>
          </ac:grpSpMkLst>
        </pc:grpChg>
        <pc:grpChg chg="mod">
          <ac:chgData name="Daniel Schwarz" userId="5bb35bb8-905a-4742-88d9-33d9089732e7" providerId="ADAL" clId="{6522DB22-9B34-43BC-AD9C-03E4ABD0BD6B}" dt="2020-10-18T11:09:19.877" v="11754"/>
          <ac:grpSpMkLst>
            <pc:docMk/>
            <pc:sldMk cId="2031995165" sldId="311"/>
            <ac:grpSpMk id="78" creationId="{901A4553-B865-49A8-ABC7-9715360C6FAA}"/>
          </ac:grpSpMkLst>
        </pc:grpChg>
        <pc:grpChg chg="del mod">
          <ac:chgData name="Daniel Schwarz" userId="5bb35bb8-905a-4742-88d9-33d9089732e7" providerId="ADAL" clId="{6522DB22-9B34-43BC-AD9C-03E4ABD0BD6B}" dt="2020-10-18T11:11:12.348" v="11787"/>
          <ac:grpSpMkLst>
            <pc:docMk/>
            <pc:sldMk cId="2031995165" sldId="311"/>
            <ac:grpSpMk id="80" creationId="{E8120E68-78F7-4389-B81D-A4629A45D02A}"/>
          </ac:grpSpMkLst>
        </pc:grpChg>
        <pc:grpChg chg="mod">
          <ac:chgData name="Daniel Schwarz" userId="5bb35bb8-905a-4742-88d9-33d9089732e7" providerId="ADAL" clId="{6522DB22-9B34-43BC-AD9C-03E4ABD0BD6B}" dt="2020-10-18T11:11:12.348" v="11787"/>
          <ac:grpSpMkLst>
            <pc:docMk/>
            <pc:sldMk cId="2031995165" sldId="311"/>
            <ac:grpSpMk id="87" creationId="{9DB7742E-7070-436B-96B4-FA6D0F04A96F}"/>
          </ac:grpSpMkLst>
        </pc:grpChg>
        <pc:picChg chg="add mod">
          <ac:chgData name="Daniel Schwarz" userId="5bb35bb8-905a-4742-88d9-33d9089732e7" providerId="ADAL" clId="{6522DB22-9B34-43BC-AD9C-03E4ABD0BD6B}" dt="2020-10-18T11:10:25.074" v="11780" actId="1076"/>
          <ac:picMkLst>
            <pc:docMk/>
            <pc:sldMk cId="2031995165" sldId="311"/>
            <ac:picMk id="4" creationId="{4F1BAE2D-E4FE-4A59-A165-9B2B0E0E03D1}"/>
          </ac:picMkLst>
        </pc:picChg>
        <pc:inkChg chg="mod">
          <ac:chgData name="Daniel Schwarz" userId="5bb35bb8-905a-4742-88d9-33d9089732e7" providerId="ADAL" clId="{6522DB22-9B34-43BC-AD9C-03E4ABD0BD6B}" dt="2020-10-18T11:07:35.754" v="11706"/>
          <ac:inkMkLst>
            <pc:docMk/>
            <pc:sldMk cId="2031995165" sldId="311"/>
            <ac:inkMk id="15" creationId="{3BDBBF0A-6D19-4A4D-A4A3-53581415C75B}"/>
          </ac:inkMkLst>
        </pc:inkChg>
        <pc:inkChg chg="mod">
          <ac:chgData name="Daniel Schwarz" userId="5bb35bb8-905a-4742-88d9-33d9089732e7" providerId="ADAL" clId="{6522DB22-9B34-43BC-AD9C-03E4ABD0BD6B}" dt="2020-10-18T11:07:35.754" v="11706"/>
          <ac:inkMkLst>
            <pc:docMk/>
            <pc:sldMk cId="2031995165" sldId="311"/>
            <ac:inkMk id="16" creationId="{1DD35479-375B-4868-93BD-CF5DAD611215}"/>
          </ac:inkMkLst>
        </pc:inkChg>
        <pc:inkChg chg="mod">
          <ac:chgData name="Daniel Schwarz" userId="5bb35bb8-905a-4742-88d9-33d9089732e7" providerId="ADAL" clId="{6522DB22-9B34-43BC-AD9C-03E4ABD0BD6B}" dt="2020-10-18T11:07:35.754" v="11706"/>
          <ac:inkMkLst>
            <pc:docMk/>
            <pc:sldMk cId="2031995165" sldId="311"/>
            <ac:inkMk id="17" creationId="{142A7163-B76D-4486-AAC2-15EA40AE3521}"/>
          </ac:inkMkLst>
        </pc:inkChg>
        <pc:inkChg chg="mod">
          <ac:chgData name="Daniel Schwarz" userId="5bb35bb8-905a-4742-88d9-33d9089732e7" providerId="ADAL" clId="{6522DB22-9B34-43BC-AD9C-03E4ABD0BD6B}" dt="2020-10-18T11:07:35.754" v="11706"/>
          <ac:inkMkLst>
            <pc:docMk/>
            <pc:sldMk cId="2031995165" sldId="311"/>
            <ac:inkMk id="18" creationId="{50595132-0E3F-406E-A136-A6F11E48851B}"/>
          </ac:inkMkLst>
        </pc:inkChg>
        <pc:inkChg chg="mod">
          <ac:chgData name="Daniel Schwarz" userId="5bb35bb8-905a-4742-88d9-33d9089732e7" providerId="ADAL" clId="{6522DB22-9B34-43BC-AD9C-03E4ABD0BD6B}" dt="2020-10-18T11:07:35.754" v="11706"/>
          <ac:inkMkLst>
            <pc:docMk/>
            <pc:sldMk cId="2031995165" sldId="311"/>
            <ac:inkMk id="19" creationId="{92157116-5FAB-4B65-8F35-C0719044E230}"/>
          </ac:inkMkLst>
        </pc:inkChg>
        <pc:inkChg chg="mod">
          <ac:chgData name="Daniel Schwarz" userId="5bb35bb8-905a-4742-88d9-33d9089732e7" providerId="ADAL" clId="{6522DB22-9B34-43BC-AD9C-03E4ABD0BD6B}" dt="2020-10-18T11:07:35.754" v="11706"/>
          <ac:inkMkLst>
            <pc:docMk/>
            <pc:sldMk cId="2031995165" sldId="311"/>
            <ac:inkMk id="20" creationId="{3DC8AA57-3402-4A1B-B2C6-28BC74B407DC}"/>
          </ac:inkMkLst>
        </pc:inkChg>
        <pc:inkChg chg="mod">
          <ac:chgData name="Daniel Schwarz" userId="5bb35bb8-905a-4742-88d9-33d9089732e7" providerId="ADAL" clId="{6522DB22-9B34-43BC-AD9C-03E4ABD0BD6B}" dt="2020-10-18T11:07:35.754" v="11706"/>
          <ac:inkMkLst>
            <pc:docMk/>
            <pc:sldMk cId="2031995165" sldId="311"/>
            <ac:inkMk id="21" creationId="{738CA6AB-4575-4031-9E03-25589D52B9A8}"/>
          </ac:inkMkLst>
        </pc:inkChg>
        <pc:inkChg chg="mod">
          <ac:chgData name="Daniel Schwarz" userId="5bb35bb8-905a-4742-88d9-33d9089732e7" providerId="ADAL" clId="{6522DB22-9B34-43BC-AD9C-03E4ABD0BD6B}" dt="2020-10-18T11:07:35.754" v="11706"/>
          <ac:inkMkLst>
            <pc:docMk/>
            <pc:sldMk cId="2031995165" sldId="311"/>
            <ac:inkMk id="22" creationId="{B5D0DDB6-B1E6-4FF0-B5CB-52EBD8D33D28}"/>
          </ac:inkMkLst>
        </pc:inkChg>
        <pc:inkChg chg="mod">
          <ac:chgData name="Daniel Schwarz" userId="5bb35bb8-905a-4742-88d9-33d9089732e7" providerId="ADAL" clId="{6522DB22-9B34-43BC-AD9C-03E4ABD0BD6B}" dt="2020-10-18T11:07:35.754" v="11706"/>
          <ac:inkMkLst>
            <pc:docMk/>
            <pc:sldMk cId="2031995165" sldId="311"/>
            <ac:inkMk id="23" creationId="{1295B41E-D4FB-426A-B2A1-512CCD7241F9}"/>
          </ac:inkMkLst>
        </pc:inkChg>
        <pc:inkChg chg="mod">
          <ac:chgData name="Daniel Schwarz" userId="5bb35bb8-905a-4742-88d9-33d9089732e7" providerId="ADAL" clId="{6522DB22-9B34-43BC-AD9C-03E4ABD0BD6B}" dt="2020-10-18T11:07:35.754" v="11706"/>
          <ac:inkMkLst>
            <pc:docMk/>
            <pc:sldMk cId="2031995165" sldId="311"/>
            <ac:inkMk id="24" creationId="{721F9E77-A025-49AC-8EE2-B55D2BB239D2}"/>
          </ac:inkMkLst>
        </pc:inkChg>
        <pc:inkChg chg="mod">
          <ac:chgData name="Daniel Schwarz" userId="5bb35bb8-905a-4742-88d9-33d9089732e7" providerId="ADAL" clId="{6522DB22-9B34-43BC-AD9C-03E4ABD0BD6B}" dt="2020-10-18T11:07:35.754" v="11706"/>
          <ac:inkMkLst>
            <pc:docMk/>
            <pc:sldMk cId="2031995165" sldId="311"/>
            <ac:inkMk id="25" creationId="{9C7EEF89-3568-4C3D-854A-B7DBCCE62B66}"/>
          </ac:inkMkLst>
        </pc:inkChg>
        <pc:inkChg chg="mod">
          <ac:chgData name="Daniel Schwarz" userId="5bb35bb8-905a-4742-88d9-33d9089732e7" providerId="ADAL" clId="{6522DB22-9B34-43BC-AD9C-03E4ABD0BD6B}" dt="2020-10-18T11:07:35.754" v="11706"/>
          <ac:inkMkLst>
            <pc:docMk/>
            <pc:sldMk cId="2031995165" sldId="311"/>
            <ac:inkMk id="26" creationId="{12A257BA-E9C4-4EF7-89E3-EFD556EAED8A}"/>
          </ac:inkMkLst>
        </pc:inkChg>
        <pc:inkChg chg="mod">
          <ac:chgData name="Daniel Schwarz" userId="5bb35bb8-905a-4742-88d9-33d9089732e7" providerId="ADAL" clId="{6522DB22-9B34-43BC-AD9C-03E4ABD0BD6B}" dt="2020-10-18T11:07:35.754" v="11706"/>
          <ac:inkMkLst>
            <pc:docMk/>
            <pc:sldMk cId="2031995165" sldId="311"/>
            <ac:inkMk id="27" creationId="{B886480C-7058-42C2-8893-C0BC5297F447}"/>
          </ac:inkMkLst>
        </pc:inkChg>
        <pc:inkChg chg="mod">
          <ac:chgData name="Daniel Schwarz" userId="5bb35bb8-905a-4742-88d9-33d9089732e7" providerId="ADAL" clId="{6522DB22-9B34-43BC-AD9C-03E4ABD0BD6B}" dt="2020-10-18T11:07:35.754" v="11706"/>
          <ac:inkMkLst>
            <pc:docMk/>
            <pc:sldMk cId="2031995165" sldId="311"/>
            <ac:inkMk id="28" creationId="{010F4794-A89D-4603-AA7A-0C1BC6385288}"/>
          </ac:inkMkLst>
        </pc:inkChg>
        <pc:inkChg chg="mod">
          <ac:chgData name="Daniel Schwarz" userId="5bb35bb8-905a-4742-88d9-33d9089732e7" providerId="ADAL" clId="{6522DB22-9B34-43BC-AD9C-03E4ABD0BD6B}" dt="2020-10-18T11:07:35.754" v="11706"/>
          <ac:inkMkLst>
            <pc:docMk/>
            <pc:sldMk cId="2031995165" sldId="311"/>
            <ac:inkMk id="29" creationId="{2E1E607E-C002-498E-97EA-14E13B2A84D7}"/>
          </ac:inkMkLst>
        </pc:inkChg>
        <pc:inkChg chg="mod">
          <ac:chgData name="Daniel Schwarz" userId="5bb35bb8-905a-4742-88d9-33d9089732e7" providerId="ADAL" clId="{6522DB22-9B34-43BC-AD9C-03E4ABD0BD6B}" dt="2020-10-18T11:07:35.754" v="11706"/>
          <ac:inkMkLst>
            <pc:docMk/>
            <pc:sldMk cId="2031995165" sldId="311"/>
            <ac:inkMk id="30" creationId="{F8F95F73-78C1-4003-9A3B-F022BE99B6D4}"/>
          </ac:inkMkLst>
        </pc:inkChg>
        <pc:inkChg chg="mod">
          <ac:chgData name="Daniel Schwarz" userId="5bb35bb8-905a-4742-88d9-33d9089732e7" providerId="ADAL" clId="{6522DB22-9B34-43BC-AD9C-03E4ABD0BD6B}" dt="2020-10-18T11:07:44.326" v="11709"/>
          <ac:inkMkLst>
            <pc:docMk/>
            <pc:sldMk cId="2031995165" sldId="311"/>
            <ac:inkMk id="32" creationId="{4B08487D-38B6-4F24-BA0D-828C2D4C9DF6}"/>
          </ac:inkMkLst>
        </pc:inkChg>
        <pc:inkChg chg="mod">
          <ac:chgData name="Daniel Schwarz" userId="5bb35bb8-905a-4742-88d9-33d9089732e7" providerId="ADAL" clId="{6522DB22-9B34-43BC-AD9C-03E4ABD0BD6B}" dt="2020-10-18T11:07:44.326" v="11709"/>
          <ac:inkMkLst>
            <pc:docMk/>
            <pc:sldMk cId="2031995165" sldId="311"/>
            <ac:inkMk id="33" creationId="{D560D268-92DF-412B-A611-C495CD797B5D}"/>
          </ac:inkMkLst>
        </pc:inkChg>
        <pc:inkChg chg="mod">
          <ac:chgData name="Daniel Schwarz" userId="5bb35bb8-905a-4742-88d9-33d9089732e7" providerId="ADAL" clId="{6522DB22-9B34-43BC-AD9C-03E4ABD0BD6B}" dt="2020-10-18T11:07:44.326" v="11709"/>
          <ac:inkMkLst>
            <pc:docMk/>
            <pc:sldMk cId="2031995165" sldId="311"/>
            <ac:inkMk id="34" creationId="{9AF70335-9867-4EDE-AE72-45B573512CA3}"/>
          </ac:inkMkLst>
        </pc:inkChg>
        <pc:inkChg chg="mod">
          <ac:chgData name="Daniel Schwarz" userId="5bb35bb8-905a-4742-88d9-33d9089732e7" providerId="ADAL" clId="{6522DB22-9B34-43BC-AD9C-03E4ABD0BD6B}" dt="2020-10-18T11:07:44.326" v="11709"/>
          <ac:inkMkLst>
            <pc:docMk/>
            <pc:sldMk cId="2031995165" sldId="311"/>
            <ac:inkMk id="35" creationId="{53B9AB55-5807-4B63-8461-B1DD0F980EC4}"/>
          </ac:inkMkLst>
        </pc:inkChg>
        <pc:inkChg chg="mod">
          <ac:chgData name="Daniel Schwarz" userId="5bb35bb8-905a-4742-88d9-33d9089732e7" providerId="ADAL" clId="{6522DB22-9B34-43BC-AD9C-03E4ABD0BD6B}" dt="2020-10-18T11:07:44.326" v="11709"/>
          <ac:inkMkLst>
            <pc:docMk/>
            <pc:sldMk cId="2031995165" sldId="311"/>
            <ac:inkMk id="36" creationId="{496531F3-7012-44E2-B3B4-4F213DC6C77F}"/>
          </ac:inkMkLst>
        </pc:inkChg>
        <pc:inkChg chg="mod">
          <ac:chgData name="Daniel Schwarz" userId="5bb35bb8-905a-4742-88d9-33d9089732e7" providerId="ADAL" clId="{6522DB22-9B34-43BC-AD9C-03E4ABD0BD6B}" dt="2020-10-18T11:07:44.326" v="11709"/>
          <ac:inkMkLst>
            <pc:docMk/>
            <pc:sldMk cId="2031995165" sldId="311"/>
            <ac:inkMk id="37" creationId="{DFDFB365-CDE5-4649-ACC9-6CAC021AEEC5}"/>
          </ac:inkMkLst>
        </pc:inkChg>
        <pc:inkChg chg="add mod">
          <ac:chgData name="Daniel Schwarz" userId="5bb35bb8-905a-4742-88d9-33d9089732e7" providerId="ADAL" clId="{6522DB22-9B34-43BC-AD9C-03E4ABD0BD6B}" dt="2020-10-18T11:08:31.735" v="11734"/>
          <ac:inkMkLst>
            <pc:docMk/>
            <pc:sldMk cId="2031995165" sldId="311"/>
            <ac:inkMk id="38" creationId="{65F41644-13F3-4A1C-A9A2-5CE7CCBA12E4}"/>
          </ac:inkMkLst>
        </pc:inkChg>
        <pc:inkChg chg="add mod">
          <ac:chgData name="Daniel Schwarz" userId="5bb35bb8-905a-4742-88d9-33d9089732e7" providerId="ADAL" clId="{6522DB22-9B34-43BC-AD9C-03E4ABD0BD6B}" dt="2020-10-18T11:08:31.735" v="11734"/>
          <ac:inkMkLst>
            <pc:docMk/>
            <pc:sldMk cId="2031995165" sldId="311"/>
            <ac:inkMk id="39" creationId="{D0AFAF69-BC3B-4178-9A79-0D52745206B9}"/>
          </ac:inkMkLst>
        </pc:inkChg>
        <pc:inkChg chg="add mod">
          <ac:chgData name="Daniel Schwarz" userId="5bb35bb8-905a-4742-88d9-33d9089732e7" providerId="ADAL" clId="{6522DB22-9B34-43BC-AD9C-03E4ABD0BD6B}" dt="2020-10-18T11:08:31.735" v="11734"/>
          <ac:inkMkLst>
            <pc:docMk/>
            <pc:sldMk cId="2031995165" sldId="311"/>
            <ac:inkMk id="41" creationId="{FBFE3C81-D2E8-421A-9608-08073B083859}"/>
          </ac:inkMkLst>
        </pc:inkChg>
        <pc:inkChg chg="add mod">
          <ac:chgData name="Daniel Schwarz" userId="5bb35bb8-905a-4742-88d9-33d9089732e7" providerId="ADAL" clId="{6522DB22-9B34-43BC-AD9C-03E4ABD0BD6B}" dt="2020-10-18T11:08:31.735" v="11734"/>
          <ac:inkMkLst>
            <pc:docMk/>
            <pc:sldMk cId="2031995165" sldId="311"/>
            <ac:inkMk id="42" creationId="{CF705C26-27C1-4926-B7B3-6FACDDF71A48}"/>
          </ac:inkMkLst>
        </pc:inkChg>
        <pc:inkChg chg="add mod">
          <ac:chgData name="Daniel Schwarz" userId="5bb35bb8-905a-4742-88d9-33d9089732e7" providerId="ADAL" clId="{6522DB22-9B34-43BC-AD9C-03E4ABD0BD6B}" dt="2020-10-18T11:08:31.735" v="11734"/>
          <ac:inkMkLst>
            <pc:docMk/>
            <pc:sldMk cId="2031995165" sldId="311"/>
            <ac:inkMk id="44" creationId="{2A5F74BC-176A-4EFE-BC4F-355DBC5BC428}"/>
          </ac:inkMkLst>
        </pc:inkChg>
        <pc:inkChg chg="add mod">
          <ac:chgData name="Daniel Schwarz" userId="5bb35bb8-905a-4742-88d9-33d9089732e7" providerId="ADAL" clId="{6522DB22-9B34-43BC-AD9C-03E4ABD0BD6B}" dt="2020-10-18T11:08:31.735" v="11734"/>
          <ac:inkMkLst>
            <pc:docMk/>
            <pc:sldMk cId="2031995165" sldId="311"/>
            <ac:inkMk id="45" creationId="{B0DD1E15-50D4-45A5-A0CA-B9E1216CC6CF}"/>
          </ac:inkMkLst>
        </pc:inkChg>
        <pc:inkChg chg="add mod">
          <ac:chgData name="Daniel Schwarz" userId="5bb35bb8-905a-4742-88d9-33d9089732e7" providerId="ADAL" clId="{6522DB22-9B34-43BC-AD9C-03E4ABD0BD6B}" dt="2020-10-18T11:08:31.735" v="11734"/>
          <ac:inkMkLst>
            <pc:docMk/>
            <pc:sldMk cId="2031995165" sldId="311"/>
            <ac:inkMk id="46" creationId="{4464890A-8CE4-47DC-8C46-DB2347AF5E72}"/>
          </ac:inkMkLst>
        </pc:inkChg>
        <pc:inkChg chg="add mod">
          <ac:chgData name="Daniel Schwarz" userId="5bb35bb8-905a-4742-88d9-33d9089732e7" providerId="ADAL" clId="{6522DB22-9B34-43BC-AD9C-03E4ABD0BD6B}" dt="2020-10-18T11:08:31.735" v="11734"/>
          <ac:inkMkLst>
            <pc:docMk/>
            <pc:sldMk cId="2031995165" sldId="311"/>
            <ac:inkMk id="47" creationId="{4296B720-B4D2-4E04-A941-9F1A03371A58}"/>
          </ac:inkMkLst>
        </pc:inkChg>
        <pc:inkChg chg="add mod">
          <ac:chgData name="Daniel Schwarz" userId="5bb35bb8-905a-4742-88d9-33d9089732e7" providerId="ADAL" clId="{6522DB22-9B34-43BC-AD9C-03E4ABD0BD6B}" dt="2020-10-18T11:08:31.735" v="11734"/>
          <ac:inkMkLst>
            <pc:docMk/>
            <pc:sldMk cId="2031995165" sldId="311"/>
            <ac:inkMk id="49" creationId="{8D892B9A-8DFC-4F44-AC28-078A13D0DA47}"/>
          </ac:inkMkLst>
        </pc:inkChg>
        <pc:inkChg chg="add mod">
          <ac:chgData name="Daniel Schwarz" userId="5bb35bb8-905a-4742-88d9-33d9089732e7" providerId="ADAL" clId="{6522DB22-9B34-43BC-AD9C-03E4ABD0BD6B}" dt="2020-10-18T11:08:31.735" v="11734"/>
          <ac:inkMkLst>
            <pc:docMk/>
            <pc:sldMk cId="2031995165" sldId="311"/>
            <ac:inkMk id="50" creationId="{882BCDC9-CEB3-4164-A552-B0CA6C2F0471}"/>
          </ac:inkMkLst>
        </pc:inkChg>
        <pc:inkChg chg="add mod">
          <ac:chgData name="Daniel Schwarz" userId="5bb35bb8-905a-4742-88d9-33d9089732e7" providerId="ADAL" clId="{6522DB22-9B34-43BC-AD9C-03E4ABD0BD6B}" dt="2020-10-18T11:08:31.735" v="11734"/>
          <ac:inkMkLst>
            <pc:docMk/>
            <pc:sldMk cId="2031995165" sldId="311"/>
            <ac:inkMk id="51" creationId="{4F511915-F335-426E-BC92-668E92915719}"/>
          </ac:inkMkLst>
        </pc:inkChg>
        <pc:inkChg chg="add mod">
          <ac:chgData name="Daniel Schwarz" userId="5bb35bb8-905a-4742-88d9-33d9089732e7" providerId="ADAL" clId="{6522DB22-9B34-43BC-AD9C-03E4ABD0BD6B}" dt="2020-10-18T11:08:31.735" v="11734"/>
          <ac:inkMkLst>
            <pc:docMk/>
            <pc:sldMk cId="2031995165" sldId="311"/>
            <ac:inkMk id="52" creationId="{CF918984-038A-4259-B5FD-EE53F6019410}"/>
          </ac:inkMkLst>
        </pc:inkChg>
        <pc:inkChg chg="add mod">
          <ac:chgData name="Daniel Schwarz" userId="5bb35bb8-905a-4742-88d9-33d9089732e7" providerId="ADAL" clId="{6522DB22-9B34-43BC-AD9C-03E4ABD0BD6B}" dt="2020-10-18T11:08:31.735" v="11734"/>
          <ac:inkMkLst>
            <pc:docMk/>
            <pc:sldMk cId="2031995165" sldId="311"/>
            <ac:inkMk id="53" creationId="{107D892C-03DA-4205-8117-D238ED3526D6}"/>
          </ac:inkMkLst>
        </pc:inkChg>
        <pc:inkChg chg="add mod">
          <ac:chgData name="Daniel Schwarz" userId="5bb35bb8-905a-4742-88d9-33d9089732e7" providerId="ADAL" clId="{6522DB22-9B34-43BC-AD9C-03E4ABD0BD6B}" dt="2020-10-18T11:08:31.735" v="11734"/>
          <ac:inkMkLst>
            <pc:docMk/>
            <pc:sldMk cId="2031995165" sldId="311"/>
            <ac:inkMk id="55" creationId="{D9912F16-152D-4F6C-85BF-352C6B6561AE}"/>
          </ac:inkMkLst>
        </pc:inkChg>
        <pc:inkChg chg="add mod">
          <ac:chgData name="Daniel Schwarz" userId="5bb35bb8-905a-4742-88d9-33d9089732e7" providerId="ADAL" clId="{6522DB22-9B34-43BC-AD9C-03E4ABD0BD6B}" dt="2020-10-18T11:08:31.735" v="11734"/>
          <ac:inkMkLst>
            <pc:docMk/>
            <pc:sldMk cId="2031995165" sldId="311"/>
            <ac:inkMk id="56" creationId="{79278664-B1EA-4C29-8704-5969BF8C7149}"/>
          </ac:inkMkLst>
        </pc:inkChg>
        <pc:inkChg chg="add mod">
          <ac:chgData name="Daniel Schwarz" userId="5bb35bb8-905a-4742-88d9-33d9089732e7" providerId="ADAL" clId="{6522DB22-9B34-43BC-AD9C-03E4ABD0BD6B}" dt="2020-10-18T11:08:31.735" v="11734"/>
          <ac:inkMkLst>
            <pc:docMk/>
            <pc:sldMk cId="2031995165" sldId="311"/>
            <ac:inkMk id="57" creationId="{3310E6BC-BE13-41AE-9278-98B867FD8539}"/>
          </ac:inkMkLst>
        </pc:inkChg>
        <pc:inkChg chg="add mod">
          <ac:chgData name="Daniel Schwarz" userId="5bb35bb8-905a-4742-88d9-33d9089732e7" providerId="ADAL" clId="{6522DB22-9B34-43BC-AD9C-03E4ABD0BD6B}" dt="2020-10-18T11:08:31.735" v="11734"/>
          <ac:inkMkLst>
            <pc:docMk/>
            <pc:sldMk cId="2031995165" sldId="311"/>
            <ac:inkMk id="58" creationId="{F17C0A2D-63AE-43E6-9A67-8EC449F77971}"/>
          </ac:inkMkLst>
        </pc:inkChg>
        <pc:inkChg chg="add mod">
          <ac:chgData name="Daniel Schwarz" userId="5bb35bb8-905a-4742-88d9-33d9089732e7" providerId="ADAL" clId="{6522DB22-9B34-43BC-AD9C-03E4ABD0BD6B}" dt="2020-10-18T11:08:31.735" v="11734"/>
          <ac:inkMkLst>
            <pc:docMk/>
            <pc:sldMk cId="2031995165" sldId="311"/>
            <ac:inkMk id="59" creationId="{E9ABC9A9-1539-4339-A6A5-CC8B950E1808}"/>
          </ac:inkMkLst>
        </pc:inkChg>
        <pc:inkChg chg="add mod">
          <ac:chgData name="Daniel Schwarz" userId="5bb35bb8-905a-4742-88d9-33d9089732e7" providerId="ADAL" clId="{6522DB22-9B34-43BC-AD9C-03E4ABD0BD6B}" dt="2020-10-18T11:08:31.735" v="11734"/>
          <ac:inkMkLst>
            <pc:docMk/>
            <pc:sldMk cId="2031995165" sldId="311"/>
            <ac:inkMk id="60" creationId="{2A04EB8E-D845-4F90-ACBF-9197EE02C26E}"/>
          </ac:inkMkLst>
        </pc:inkChg>
        <pc:inkChg chg="add mod">
          <ac:chgData name="Daniel Schwarz" userId="5bb35bb8-905a-4742-88d9-33d9089732e7" providerId="ADAL" clId="{6522DB22-9B34-43BC-AD9C-03E4ABD0BD6B}" dt="2020-10-18T11:09:48.704" v="11773" actId="1037"/>
          <ac:inkMkLst>
            <pc:docMk/>
            <pc:sldMk cId="2031995165" sldId="311"/>
            <ac:inkMk id="62" creationId="{36D3AAE4-B593-4493-A598-DC8303ED18AB}"/>
          </ac:inkMkLst>
        </pc:inkChg>
        <pc:inkChg chg="add mod">
          <ac:chgData name="Daniel Schwarz" userId="5bb35bb8-905a-4742-88d9-33d9089732e7" providerId="ADAL" clId="{6522DB22-9B34-43BC-AD9C-03E4ABD0BD6B}" dt="2020-10-18T11:09:48.704" v="11773" actId="1037"/>
          <ac:inkMkLst>
            <pc:docMk/>
            <pc:sldMk cId="2031995165" sldId="311"/>
            <ac:inkMk id="63" creationId="{97BA0DE6-0247-4253-B443-EDF3125BCA2C}"/>
          </ac:inkMkLst>
        </pc:inkChg>
        <pc:inkChg chg="add mod">
          <ac:chgData name="Daniel Schwarz" userId="5bb35bb8-905a-4742-88d9-33d9089732e7" providerId="ADAL" clId="{6522DB22-9B34-43BC-AD9C-03E4ABD0BD6B}" dt="2020-10-18T11:09:48.704" v="11773" actId="1037"/>
          <ac:inkMkLst>
            <pc:docMk/>
            <pc:sldMk cId="2031995165" sldId="311"/>
            <ac:inkMk id="64" creationId="{06DE04E2-D8C0-464B-95DF-DF6454D27078}"/>
          </ac:inkMkLst>
        </pc:inkChg>
        <pc:inkChg chg="add mod">
          <ac:chgData name="Daniel Schwarz" userId="5bb35bb8-905a-4742-88d9-33d9089732e7" providerId="ADAL" clId="{6522DB22-9B34-43BC-AD9C-03E4ABD0BD6B}" dt="2020-10-18T11:11:12.348" v="11787"/>
          <ac:inkMkLst>
            <pc:docMk/>
            <pc:sldMk cId="2031995165" sldId="311"/>
            <ac:inkMk id="65" creationId="{ADC102B0-0EC5-4212-AA51-8BDFB448361F}"/>
          </ac:inkMkLst>
        </pc:inkChg>
        <pc:inkChg chg="add mod">
          <ac:chgData name="Daniel Schwarz" userId="5bb35bb8-905a-4742-88d9-33d9089732e7" providerId="ADAL" clId="{6522DB22-9B34-43BC-AD9C-03E4ABD0BD6B}" dt="2020-10-18T11:11:12.348" v="11787"/>
          <ac:inkMkLst>
            <pc:docMk/>
            <pc:sldMk cId="2031995165" sldId="311"/>
            <ac:inkMk id="66" creationId="{558F9D67-D5F8-4063-BC26-600BAE9396F1}"/>
          </ac:inkMkLst>
        </pc:inkChg>
        <pc:inkChg chg="add mod">
          <ac:chgData name="Daniel Schwarz" userId="5bb35bb8-905a-4742-88d9-33d9089732e7" providerId="ADAL" clId="{6522DB22-9B34-43BC-AD9C-03E4ABD0BD6B}" dt="2020-10-18T11:11:12.348" v="11787"/>
          <ac:inkMkLst>
            <pc:docMk/>
            <pc:sldMk cId="2031995165" sldId="311"/>
            <ac:inkMk id="67" creationId="{FCD67CBB-AA26-45B1-9AF0-8E5CE0B2D581}"/>
          </ac:inkMkLst>
        </pc:inkChg>
        <pc:inkChg chg="add mod">
          <ac:chgData name="Daniel Schwarz" userId="5bb35bb8-905a-4742-88d9-33d9089732e7" providerId="ADAL" clId="{6522DB22-9B34-43BC-AD9C-03E4ABD0BD6B}" dt="2020-10-18T11:11:12.348" v="11787"/>
          <ac:inkMkLst>
            <pc:docMk/>
            <pc:sldMk cId="2031995165" sldId="311"/>
            <ac:inkMk id="69" creationId="{915579AE-34CE-4019-A45C-F5EAB4049A19}"/>
          </ac:inkMkLst>
        </pc:inkChg>
        <pc:inkChg chg="add mod">
          <ac:chgData name="Daniel Schwarz" userId="5bb35bb8-905a-4742-88d9-33d9089732e7" providerId="ADAL" clId="{6522DB22-9B34-43BC-AD9C-03E4ABD0BD6B}" dt="2020-10-18T11:11:12.348" v="11787"/>
          <ac:inkMkLst>
            <pc:docMk/>
            <pc:sldMk cId="2031995165" sldId="311"/>
            <ac:inkMk id="71" creationId="{C81AD948-EE27-4FF0-AA4D-098816516B88}"/>
          </ac:inkMkLst>
        </pc:inkChg>
        <pc:inkChg chg="add mod">
          <ac:chgData name="Daniel Schwarz" userId="5bb35bb8-905a-4742-88d9-33d9089732e7" providerId="ADAL" clId="{6522DB22-9B34-43BC-AD9C-03E4ABD0BD6B}" dt="2020-10-18T11:11:12.348" v="11787"/>
          <ac:inkMkLst>
            <pc:docMk/>
            <pc:sldMk cId="2031995165" sldId="311"/>
            <ac:inkMk id="72" creationId="{DDF50308-7F84-473F-8AA9-18143C8F93D1}"/>
          </ac:inkMkLst>
        </pc:inkChg>
        <pc:inkChg chg="add mod">
          <ac:chgData name="Daniel Schwarz" userId="5bb35bb8-905a-4742-88d9-33d9089732e7" providerId="ADAL" clId="{6522DB22-9B34-43BC-AD9C-03E4ABD0BD6B}" dt="2020-10-18T11:11:12.348" v="11787"/>
          <ac:inkMkLst>
            <pc:docMk/>
            <pc:sldMk cId="2031995165" sldId="311"/>
            <ac:inkMk id="74" creationId="{3B69DCEE-8BF2-40FE-98C4-80984F85C69D}"/>
          </ac:inkMkLst>
        </pc:inkChg>
        <pc:inkChg chg="add mod">
          <ac:chgData name="Daniel Schwarz" userId="5bb35bb8-905a-4742-88d9-33d9089732e7" providerId="ADAL" clId="{6522DB22-9B34-43BC-AD9C-03E4ABD0BD6B}" dt="2020-10-18T11:11:12.348" v="11787"/>
          <ac:inkMkLst>
            <pc:docMk/>
            <pc:sldMk cId="2031995165" sldId="311"/>
            <ac:inkMk id="76" creationId="{4C705B78-94B3-4CBA-B8A8-262F7B4B0C47}"/>
          </ac:inkMkLst>
        </pc:inkChg>
        <pc:inkChg chg="add del mod">
          <ac:chgData name="Daniel Schwarz" userId="5bb35bb8-905a-4742-88d9-33d9089732e7" providerId="ADAL" clId="{6522DB22-9B34-43BC-AD9C-03E4ABD0BD6B}" dt="2020-10-18T11:09:19.877" v="11754"/>
          <ac:inkMkLst>
            <pc:docMk/>
            <pc:sldMk cId="2031995165" sldId="311"/>
            <ac:inkMk id="77" creationId="{5EF46CE5-2619-4AAE-ACE0-A5BCB0D51A7F}"/>
          </ac:inkMkLst>
        </pc:inkChg>
        <pc:inkChg chg="add mod">
          <ac:chgData name="Daniel Schwarz" userId="5bb35bb8-905a-4742-88d9-33d9089732e7" providerId="ADAL" clId="{6522DB22-9B34-43BC-AD9C-03E4ABD0BD6B}" dt="2020-10-18T11:11:12.348" v="11787"/>
          <ac:inkMkLst>
            <pc:docMk/>
            <pc:sldMk cId="2031995165" sldId="311"/>
            <ac:inkMk id="79" creationId="{EC5F478E-8D3B-415D-A8ED-9AD3DFCE733B}"/>
          </ac:inkMkLst>
        </pc:inkChg>
        <pc:inkChg chg="add mod">
          <ac:chgData name="Daniel Schwarz" userId="5bb35bb8-905a-4742-88d9-33d9089732e7" providerId="ADAL" clId="{6522DB22-9B34-43BC-AD9C-03E4ABD0BD6B}" dt="2020-10-18T11:11:12.348" v="11787"/>
          <ac:inkMkLst>
            <pc:docMk/>
            <pc:sldMk cId="2031995165" sldId="311"/>
            <ac:inkMk id="83" creationId="{C76463F1-7846-4DE8-9367-A0DCBB37CD48}"/>
          </ac:inkMkLst>
        </pc:inkChg>
        <pc:inkChg chg="add mod">
          <ac:chgData name="Daniel Schwarz" userId="5bb35bb8-905a-4742-88d9-33d9089732e7" providerId="ADAL" clId="{6522DB22-9B34-43BC-AD9C-03E4ABD0BD6B}" dt="2020-10-18T11:11:12.348" v="11787"/>
          <ac:inkMkLst>
            <pc:docMk/>
            <pc:sldMk cId="2031995165" sldId="311"/>
            <ac:inkMk id="84" creationId="{DD64BD6D-8151-43E0-B775-F9035212AB32}"/>
          </ac:inkMkLst>
        </pc:inkChg>
        <pc:inkChg chg="add mod">
          <ac:chgData name="Daniel Schwarz" userId="5bb35bb8-905a-4742-88d9-33d9089732e7" providerId="ADAL" clId="{6522DB22-9B34-43BC-AD9C-03E4ABD0BD6B}" dt="2020-10-18T11:11:12.348" v="11787"/>
          <ac:inkMkLst>
            <pc:docMk/>
            <pc:sldMk cId="2031995165" sldId="311"/>
            <ac:inkMk id="85" creationId="{75F5B0E6-9E76-4472-AA7F-65CA1BB73112}"/>
          </ac:inkMkLst>
        </pc:inkChg>
        <pc:inkChg chg="add mod">
          <ac:chgData name="Daniel Schwarz" userId="5bb35bb8-905a-4742-88d9-33d9089732e7" providerId="ADAL" clId="{6522DB22-9B34-43BC-AD9C-03E4ABD0BD6B}" dt="2020-10-18T11:11:12.348" v="11787"/>
          <ac:inkMkLst>
            <pc:docMk/>
            <pc:sldMk cId="2031995165" sldId="311"/>
            <ac:inkMk id="86" creationId="{85848679-AD14-4F63-AEC4-868720F65ADC}"/>
          </ac:inkMkLst>
        </pc:inkChg>
        <pc:cxnChg chg="add mod">
          <ac:chgData name="Daniel Schwarz" userId="5bb35bb8-905a-4742-88d9-33d9089732e7" providerId="ADAL" clId="{6522DB22-9B34-43BC-AD9C-03E4ABD0BD6B}" dt="2020-10-18T11:10:55.092" v="11781" actId="693"/>
          <ac:cxnSpMkLst>
            <pc:docMk/>
            <pc:sldMk cId="2031995165" sldId="311"/>
            <ac:cxnSpMk id="7" creationId="{C939E8AC-C0D2-434A-99B4-65C46FF2CB0A}"/>
          </ac:cxnSpMkLst>
        </pc:cxnChg>
        <pc:cxnChg chg="add mod">
          <ac:chgData name="Daniel Schwarz" userId="5bb35bb8-905a-4742-88d9-33d9089732e7" providerId="ADAL" clId="{6522DB22-9B34-43BC-AD9C-03E4ABD0BD6B}" dt="2020-10-18T11:11:00.287" v="11782" actId="693"/>
          <ac:cxnSpMkLst>
            <pc:docMk/>
            <pc:sldMk cId="2031995165" sldId="311"/>
            <ac:cxnSpMk id="82" creationId="{EC3FA0CF-5A3E-4368-AF41-343DB16BD903}"/>
          </ac:cxnSpMkLst>
        </pc:cxnChg>
        <pc:cxnChg chg="add mod">
          <ac:chgData name="Daniel Schwarz" userId="5bb35bb8-905a-4742-88d9-33d9089732e7" providerId="ADAL" clId="{6522DB22-9B34-43BC-AD9C-03E4ABD0BD6B}" dt="2020-10-18T11:12:41.424" v="11795" actId="208"/>
          <ac:cxnSpMkLst>
            <pc:docMk/>
            <pc:sldMk cId="2031995165" sldId="311"/>
            <ac:cxnSpMk id="89" creationId="{99357446-84B3-4BD5-A281-9054E9299E6D}"/>
          </ac:cxnSpMkLst>
        </pc:cxnChg>
      </pc:sldChg>
      <pc:sldChg chg="addSp delSp modSp add mod modAnim">
        <pc:chgData name="Daniel Schwarz" userId="5bb35bb8-905a-4742-88d9-33d9089732e7" providerId="ADAL" clId="{6522DB22-9B34-43BC-AD9C-03E4ABD0BD6B}" dt="2020-10-18T11:24:24.389" v="12171" actId="1076"/>
        <pc:sldMkLst>
          <pc:docMk/>
          <pc:sldMk cId="907307255" sldId="312"/>
        </pc:sldMkLst>
        <pc:spChg chg="add mod">
          <ac:chgData name="Daniel Schwarz" userId="5bb35bb8-905a-4742-88d9-33d9089732e7" providerId="ADAL" clId="{6522DB22-9B34-43BC-AD9C-03E4ABD0BD6B}" dt="2020-10-18T11:24:24.389" v="12171" actId="1076"/>
          <ac:spMkLst>
            <pc:docMk/>
            <pc:sldMk cId="907307255" sldId="312"/>
            <ac:spMk id="77" creationId="{030AFBD4-08A2-458D-BA96-A9380573787F}"/>
          </ac:spMkLst>
        </pc:spChg>
        <pc:spChg chg="add del">
          <ac:chgData name="Daniel Schwarz" userId="5bb35bb8-905a-4742-88d9-33d9089732e7" providerId="ADAL" clId="{6522DB22-9B34-43BC-AD9C-03E4ABD0BD6B}" dt="2020-10-18T11:14:49.773" v="11816" actId="478"/>
          <ac:spMkLst>
            <pc:docMk/>
            <pc:sldMk cId="907307255" sldId="312"/>
            <ac:spMk id="92" creationId="{813FEC9D-35B9-4ABA-ADC5-EB88C53BCA4F}"/>
          </ac:spMkLst>
        </pc:spChg>
        <pc:inkChg chg="add">
          <ac:chgData name="Daniel Schwarz" userId="5bb35bb8-905a-4742-88d9-33d9089732e7" providerId="ADAL" clId="{6522DB22-9B34-43BC-AD9C-03E4ABD0BD6B}" dt="2020-10-18T11:15:30.044" v="11817" actId="9405"/>
          <ac:inkMkLst>
            <pc:docMk/>
            <pc:sldMk cId="907307255" sldId="312"/>
            <ac:inkMk id="5" creationId="{12B4792D-5F74-4165-AD2F-4D0BD4CB7C49}"/>
          </ac:inkMkLst>
        </pc:inkChg>
        <pc:cxnChg chg="add mod">
          <ac:chgData name="Daniel Schwarz" userId="5bb35bb8-905a-4742-88d9-33d9089732e7" providerId="ADAL" clId="{6522DB22-9B34-43BC-AD9C-03E4ABD0BD6B}" dt="2020-10-18T11:16:40.740" v="11823" actId="208"/>
          <ac:cxnSpMkLst>
            <pc:docMk/>
            <pc:sldMk cId="907307255" sldId="312"/>
            <ac:cxnSpMk id="8" creationId="{CBBF26EC-D89C-4834-BB0F-F111E5FB842B}"/>
          </ac:cxnSpMkLst>
        </pc:cxnChg>
        <pc:cxnChg chg="add del mod">
          <ac:chgData name="Daniel Schwarz" userId="5bb35bb8-905a-4742-88d9-33d9089732e7" providerId="ADAL" clId="{6522DB22-9B34-43BC-AD9C-03E4ABD0BD6B}" dt="2020-10-18T11:16:06.400" v="11820" actId="478"/>
          <ac:cxnSpMkLst>
            <pc:docMk/>
            <pc:sldMk cId="907307255" sldId="312"/>
            <ac:cxnSpMk id="73" creationId="{FF829CFA-4E97-42DF-83EE-7DC3C9C17C2B}"/>
          </ac:cxnSpMkLst>
        </pc:cxnChg>
        <pc:cxnChg chg="add del mod">
          <ac:chgData name="Daniel Schwarz" userId="5bb35bb8-905a-4742-88d9-33d9089732e7" providerId="ADAL" clId="{6522DB22-9B34-43BC-AD9C-03E4ABD0BD6B}" dt="2020-10-18T11:15:53.932" v="11818" actId="693"/>
          <ac:cxnSpMkLst>
            <pc:docMk/>
            <pc:sldMk cId="907307255" sldId="312"/>
            <ac:cxnSpMk id="89" creationId="{99357446-84B3-4BD5-A281-9054E9299E6D}"/>
          </ac:cxnSpMkLst>
        </pc:cxnChg>
      </pc:sldChg>
      <pc:sldChg chg="addSp delSp modSp add mod modNotesTx">
        <pc:chgData name="Daniel Schwarz" userId="5bb35bb8-905a-4742-88d9-33d9089732e7" providerId="ADAL" clId="{6522DB22-9B34-43BC-AD9C-03E4ABD0BD6B}" dt="2020-10-18T20:05:31.634" v="18373" actId="20577"/>
        <pc:sldMkLst>
          <pc:docMk/>
          <pc:sldMk cId="1494571397" sldId="313"/>
        </pc:sldMkLst>
        <pc:spChg chg="mod">
          <ac:chgData name="Daniel Schwarz" userId="5bb35bb8-905a-4742-88d9-33d9089732e7" providerId="ADAL" clId="{6522DB22-9B34-43BC-AD9C-03E4ABD0BD6B}" dt="2020-10-18T11:17:03.548" v="11828" actId="20577"/>
          <ac:spMkLst>
            <pc:docMk/>
            <pc:sldMk cId="1494571397" sldId="313"/>
            <ac:spMk id="10" creationId="{B7493768-B493-4012-AB6D-A341DF4A0DF7}"/>
          </ac:spMkLst>
        </pc:spChg>
        <pc:grpChg chg="mod">
          <ac:chgData name="Daniel Schwarz" userId="5bb35bb8-905a-4742-88d9-33d9089732e7" providerId="ADAL" clId="{6522DB22-9B34-43BC-AD9C-03E4ABD0BD6B}" dt="2020-10-18T11:17:38.259" v="11837"/>
          <ac:grpSpMkLst>
            <pc:docMk/>
            <pc:sldMk cId="1494571397" sldId="313"/>
            <ac:grpSpMk id="11" creationId="{47BD1D5F-767F-47B6-A986-4FA0A0E45F16}"/>
          </ac:grpSpMkLst>
        </pc:grpChg>
        <pc:grpChg chg="mod">
          <ac:chgData name="Daniel Schwarz" userId="5bb35bb8-905a-4742-88d9-33d9089732e7" providerId="ADAL" clId="{6522DB22-9B34-43BC-AD9C-03E4ABD0BD6B}" dt="2020-10-18T11:17:42.746" v="11841"/>
          <ac:grpSpMkLst>
            <pc:docMk/>
            <pc:sldMk cId="1494571397" sldId="313"/>
            <ac:grpSpMk id="48" creationId="{4BD36E36-BA3B-4110-9B3A-30F0D402E80C}"/>
          </ac:grpSpMkLst>
        </pc:grpChg>
        <pc:grpChg chg="del">
          <ac:chgData name="Daniel Schwarz" userId="5bb35bb8-905a-4742-88d9-33d9089732e7" providerId="ADAL" clId="{6522DB22-9B34-43BC-AD9C-03E4ABD0BD6B}" dt="2020-10-18T11:17:12.952" v="11829" actId="165"/>
          <ac:grpSpMkLst>
            <pc:docMk/>
            <pc:sldMk cId="1494571397" sldId="313"/>
            <ac:grpSpMk id="61" creationId="{BB52F191-ADD4-456B-B7B7-526CBD21D396}"/>
          </ac:grpSpMkLst>
        </pc:grpChg>
        <pc:grpChg chg="mod">
          <ac:chgData name="Daniel Schwarz" userId="5bb35bb8-905a-4742-88d9-33d9089732e7" providerId="ADAL" clId="{6522DB22-9B34-43BC-AD9C-03E4ABD0BD6B}" dt="2020-10-18T11:17:45.654" v="11847"/>
          <ac:grpSpMkLst>
            <pc:docMk/>
            <pc:sldMk cId="1494571397" sldId="313"/>
            <ac:grpSpMk id="73" creationId="{017370A4-2F18-4409-A12D-FC647F70777E}"/>
          </ac:grpSpMkLst>
        </pc:grpChg>
        <pc:grpChg chg="del mod">
          <ac:chgData name="Daniel Schwarz" userId="5bb35bb8-905a-4742-88d9-33d9089732e7" providerId="ADAL" clId="{6522DB22-9B34-43BC-AD9C-03E4ABD0BD6B}" dt="2020-10-18T11:17:52.151" v="11855"/>
          <ac:grpSpMkLst>
            <pc:docMk/>
            <pc:sldMk cId="1494571397" sldId="313"/>
            <ac:grpSpMk id="81" creationId="{AD029EB2-CD7E-4903-B5B3-DAFB93CF9753}"/>
          </ac:grpSpMkLst>
        </pc:grpChg>
        <pc:grpChg chg="mod">
          <ac:chgData name="Daniel Schwarz" userId="5bb35bb8-905a-4742-88d9-33d9089732e7" providerId="ADAL" clId="{6522DB22-9B34-43BC-AD9C-03E4ABD0BD6B}" dt="2020-10-18T11:17:52.151" v="11855"/>
          <ac:grpSpMkLst>
            <pc:docMk/>
            <pc:sldMk cId="1494571397" sldId="313"/>
            <ac:grpSpMk id="90" creationId="{59EEBC5E-7DAF-4811-BB06-84031DA5D64A}"/>
          </ac:grpSpMkLst>
        </pc:grpChg>
        <pc:inkChg chg="add mod">
          <ac:chgData name="Daniel Schwarz" userId="5bb35bb8-905a-4742-88d9-33d9089732e7" providerId="ADAL" clId="{6522DB22-9B34-43BC-AD9C-03E4ABD0BD6B}" dt="2020-10-18T11:17:38.259" v="11837"/>
          <ac:inkMkLst>
            <pc:docMk/>
            <pc:sldMk cId="1494571397" sldId="313"/>
            <ac:inkMk id="2" creationId="{1C6E45C6-8B8D-4340-9BC4-46411D554D33}"/>
          </ac:inkMkLst>
        </pc:inkChg>
        <pc:inkChg chg="add mod">
          <ac:chgData name="Daniel Schwarz" userId="5bb35bb8-905a-4742-88d9-33d9089732e7" providerId="ADAL" clId="{6522DB22-9B34-43BC-AD9C-03E4ABD0BD6B}" dt="2020-10-18T11:17:38.259" v="11837"/>
          <ac:inkMkLst>
            <pc:docMk/>
            <pc:sldMk cId="1494571397" sldId="313"/>
            <ac:inkMk id="3" creationId="{D2AD7C6E-B7A1-43A6-86B8-DB0F150E74A8}"/>
          </ac:inkMkLst>
        </pc:inkChg>
        <pc:inkChg chg="add mod">
          <ac:chgData name="Daniel Schwarz" userId="5bb35bb8-905a-4742-88d9-33d9089732e7" providerId="ADAL" clId="{6522DB22-9B34-43BC-AD9C-03E4ABD0BD6B}" dt="2020-10-18T11:17:38.259" v="11837"/>
          <ac:inkMkLst>
            <pc:docMk/>
            <pc:sldMk cId="1494571397" sldId="313"/>
            <ac:inkMk id="6" creationId="{F0F338B5-3E62-4017-AB51-C5D0F7651416}"/>
          </ac:inkMkLst>
        </pc:inkChg>
        <pc:inkChg chg="add del mod">
          <ac:chgData name="Daniel Schwarz" userId="5bb35bb8-905a-4742-88d9-33d9089732e7" providerId="ADAL" clId="{6522DB22-9B34-43BC-AD9C-03E4ABD0BD6B}" dt="2020-10-18T11:17:38.259" v="11837"/>
          <ac:inkMkLst>
            <pc:docMk/>
            <pc:sldMk cId="1494571397" sldId="313"/>
            <ac:inkMk id="9" creationId="{CE8FDEE6-BBD9-4362-90D1-867B8041266B}"/>
          </ac:inkMkLst>
        </pc:inkChg>
        <pc:inkChg chg="add mod">
          <ac:chgData name="Daniel Schwarz" userId="5bb35bb8-905a-4742-88d9-33d9089732e7" providerId="ADAL" clId="{6522DB22-9B34-43BC-AD9C-03E4ABD0BD6B}" dt="2020-10-18T11:17:42.746" v="11841"/>
          <ac:inkMkLst>
            <pc:docMk/>
            <pc:sldMk cId="1494571397" sldId="313"/>
            <ac:inkMk id="13" creationId="{0DDFF63C-0728-4C3C-A796-4FD8F5BBD7D5}"/>
          </ac:inkMkLst>
        </pc:inkChg>
        <pc:inkChg chg="mod topLvl">
          <ac:chgData name="Daniel Schwarz" userId="5bb35bb8-905a-4742-88d9-33d9089732e7" providerId="ADAL" clId="{6522DB22-9B34-43BC-AD9C-03E4ABD0BD6B}" dt="2020-10-18T11:17:12.952" v="11829" actId="165"/>
          <ac:inkMkLst>
            <pc:docMk/>
            <pc:sldMk cId="1494571397" sldId="313"/>
            <ac:inkMk id="38" creationId="{65F41644-13F3-4A1C-A9A2-5CE7CCBA12E4}"/>
          </ac:inkMkLst>
        </pc:inkChg>
        <pc:inkChg chg="mod topLvl">
          <ac:chgData name="Daniel Schwarz" userId="5bb35bb8-905a-4742-88d9-33d9089732e7" providerId="ADAL" clId="{6522DB22-9B34-43BC-AD9C-03E4ABD0BD6B}" dt="2020-10-18T11:17:12.952" v="11829" actId="165"/>
          <ac:inkMkLst>
            <pc:docMk/>
            <pc:sldMk cId="1494571397" sldId="313"/>
            <ac:inkMk id="39" creationId="{D0AFAF69-BC3B-4178-9A79-0D52745206B9}"/>
          </ac:inkMkLst>
        </pc:inkChg>
        <pc:inkChg chg="add mod">
          <ac:chgData name="Daniel Schwarz" userId="5bb35bb8-905a-4742-88d9-33d9089732e7" providerId="ADAL" clId="{6522DB22-9B34-43BC-AD9C-03E4ABD0BD6B}" dt="2020-10-18T11:17:42.746" v="11841"/>
          <ac:inkMkLst>
            <pc:docMk/>
            <pc:sldMk cId="1494571397" sldId="313"/>
            <ac:inkMk id="40" creationId="{4ABC77CB-9B9F-446C-B157-0163DC3A2272}"/>
          </ac:inkMkLst>
        </pc:inkChg>
        <pc:inkChg chg="mod topLvl">
          <ac:chgData name="Daniel Schwarz" userId="5bb35bb8-905a-4742-88d9-33d9089732e7" providerId="ADAL" clId="{6522DB22-9B34-43BC-AD9C-03E4ABD0BD6B}" dt="2020-10-18T11:17:12.952" v="11829" actId="165"/>
          <ac:inkMkLst>
            <pc:docMk/>
            <pc:sldMk cId="1494571397" sldId="313"/>
            <ac:inkMk id="41" creationId="{FBFE3C81-D2E8-421A-9608-08073B083859}"/>
          </ac:inkMkLst>
        </pc:inkChg>
        <pc:inkChg chg="mod topLvl">
          <ac:chgData name="Daniel Schwarz" userId="5bb35bb8-905a-4742-88d9-33d9089732e7" providerId="ADAL" clId="{6522DB22-9B34-43BC-AD9C-03E4ABD0BD6B}" dt="2020-10-18T11:17:12.952" v="11829" actId="165"/>
          <ac:inkMkLst>
            <pc:docMk/>
            <pc:sldMk cId="1494571397" sldId="313"/>
            <ac:inkMk id="42" creationId="{CF705C26-27C1-4926-B7B3-6FACDDF71A48}"/>
          </ac:inkMkLst>
        </pc:inkChg>
        <pc:inkChg chg="add mod">
          <ac:chgData name="Daniel Schwarz" userId="5bb35bb8-905a-4742-88d9-33d9089732e7" providerId="ADAL" clId="{6522DB22-9B34-43BC-AD9C-03E4ABD0BD6B}" dt="2020-10-18T11:17:42.746" v="11841"/>
          <ac:inkMkLst>
            <pc:docMk/>
            <pc:sldMk cId="1494571397" sldId="313"/>
            <ac:inkMk id="43" creationId="{43DF4C7D-7FD7-4014-8A17-CC5B6675D4A7}"/>
          </ac:inkMkLst>
        </pc:inkChg>
        <pc:inkChg chg="del mod topLvl">
          <ac:chgData name="Daniel Schwarz" userId="5bb35bb8-905a-4742-88d9-33d9089732e7" providerId="ADAL" clId="{6522DB22-9B34-43BC-AD9C-03E4ABD0BD6B}" dt="2020-10-18T11:17:17.880" v="11830" actId="478"/>
          <ac:inkMkLst>
            <pc:docMk/>
            <pc:sldMk cId="1494571397" sldId="313"/>
            <ac:inkMk id="44" creationId="{2A5F74BC-176A-4EFE-BC4F-355DBC5BC428}"/>
          </ac:inkMkLst>
        </pc:inkChg>
        <pc:inkChg chg="del mod topLvl">
          <ac:chgData name="Daniel Schwarz" userId="5bb35bb8-905a-4742-88d9-33d9089732e7" providerId="ADAL" clId="{6522DB22-9B34-43BC-AD9C-03E4ABD0BD6B}" dt="2020-10-18T11:17:17.880" v="11830" actId="478"/>
          <ac:inkMkLst>
            <pc:docMk/>
            <pc:sldMk cId="1494571397" sldId="313"/>
            <ac:inkMk id="45" creationId="{B0DD1E15-50D4-45A5-A0CA-B9E1216CC6CF}"/>
          </ac:inkMkLst>
        </pc:inkChg>
        <pc:inkChg chg="del mod topLvl">
          <ac:chgData name="Daniel Schwarz" userId="5bb35bb8-905a-4742-88d9-33d9089732e7" providerId="ADAL" clId="{6522DB22-9B34-43BC-AD9C-03E4ABD0BD6B}" dt="2020-10-18T11:17:17.880" v="11830" actId="478"/>
          <ac:inkMkLst>
            <pc:docMk/>
            <pc:sldMk cId="1494571397" sldId="313"/>
            <ac:inkMk id="46" creationId="{4464890A-8CE4-47DC-8C46-DB2347AF5E72}"/>
          </ac:inkMkLst>
        </pc:inkChg>
        <pc:inkChg chg="del mod topLvl">
          <ac:chgData name="Daniel Schwarz" userId="5bb35bb8-905a-4742-88d9-33d9089732e7" providerId="ADAL" clId="{6522DB22-9B34-43BC-AD9C-03E4ABD0BD6B}" dt="2020-10-18T11:17:17.880" v="11830" actId="478"/>
          <ac:inkMkLst>
            <pc:docMk/>
            <pc:sldMk cId="1494571397" sldId="313"/>
            <ac:inkMk id="47" creationId="{4296B720-B4D2-4E04-A941-9F1A03371A58}"/>
          </ac:inkMkLst>
        </pc:inkChg>
        <pc:inkChg chg="del mod topLvl">
          <ac:chgData name="Daniel Schwarz" userId="5bb35bb8-905a-4742-88d9-33d9089732e7" providerId="ADAL" clId="{6522DB22-9B34-43BC-AD9C-03E4ABD0BD6B}" dt="2020-10-18T11:17:17.880" v="11830" actId="478"/>
          <ac:inkMkLst>
            <pc:docMk/>
            <pc:sldMk cId="1494571397" sldId="313"/>
            <ac:inkMk id="49" creationId="{8D892B9A-8DFC-4F44-AC28-078A13D0DA47}"/>
          </ac:inkMkLst>
        </pc:inkChg>
        <pc:inkChg chg="del mod topLvl">
          <ac:chgData name="Daniel Schwarz" userId="5bb35bb8-905a-4742-88d9-33d9089732e7" providerId="ADAL" clId="{6522DB22-9B34-43BC-AD9C-03E4ABD0BD6B}" dt="2020-10-18T11:17:17.880" v="11830" actId="478"/>
          <ac:inkMkLst>
            <pc:docMk/>
            <pc:sldMk cId="1494571397" sldId="313"/>
            <ac:inkMk id="50" creationId="{882BCDC9-CEB3-4164-A552-B0CA6C2F0471}"/>
          </ac:inkMkLst>
        </pc:inkChg>
        <pc:inkChg chg="del mod topLvl">
          <ac:chgData name="Daniel Schwarz" userId="5bb35bb8-905a-4742-88d9-33d9089732e7" providerId="ADAL" clId="{6522DB22-9B34-43BC-AD9C-03E4ABD0BD6B}" dt="2020-10-18T11:17:17.880" v="11830" actId="478"/>
          <ac:inkMkLst>
            <pc:docMk/>
            <pc:sldMk cId="1494571397" sldId="313"/>
            <ac:inkMk id="51" creationId="{4F511915-F335-426E-BC92-668E92915719}"/>
          </ac:inkMkLst>
        </pc:inkChg>
        <pc:inkChg chg="del mod topLvl">
          <ac:chgData name="Daniel Schwarz" userId="5bb35bb8-905a-4742-88d9-33d9089732e7" providerId="ADAL" clId="{6522DB22-9B34-43BC-AD9C-03E4ABD0BD6B}" dt="2020-10-18T11:17:17.880" v="11830" actId="478"/>
          <ac:inkMkLst>
            <pc:docMk/>
            <pc:sldMk cId="1494571397" sldId="313"/>
            <ac:inkMk id="52" creationId="{CF918984-038A-4259-B5FD-EE53F6019410}"/>
          </ac:inkMkLst>
        </pc:inkChg>
        <pc:inkChg chg="del mod topLvl">
          <ac:chgData name="Daniel Schwarz" userId="5bb35bb8-905a-4742-88d9-33d9089732e7" providerId="ADAL" clId="{6522DB22-9B34-43BC-AD9C-03E4ABD0BD6B}" dt="2020-10-18T11:17:17.880" v="11830" actId="478"/>
          <ac:inkMkLst>
            <pc:docMk/>
            <pc:sldMk cId="1494571397" sldId="313"/>
            <ac:inkMk id="53" creationId="{107D892C-03DA-4205-8117-D238ED3526D6}"/>
          </ac:inkMkLst>
        </pc:inkChg>
        <pc:inkChg chg="add mod">
          <ac:chgData name="Daniel Schwarz" userId="5bb35bb8-905a-4742-88d9-33d9089732e7" providerId="ADAL" clId="{6522DB22-9B34-43BC-AD9C-03E4ABD0BD6B}" dt="2020-10-18T11:17:45.654" v="11847"/>
          <ac:inkMkLst>
            <pc:docMk/>
            <pc:sldMk cId="1494571397" sldId="313"/>
            <ac:inkMk id="54" creationId="{EE5FD42D-EA2B-4D46-A9C9-D97F9D348FB3}"/>
          </ac:inkMkLst>
        </pc:inkChg>
        <pc:inkChg chg="del mod topLvl">
          <ac:chgData name="Daniel Schwarz" userId="5bb35bb8-905a-4742-88d9-33d9089732e7" providerId="ADAL" clId="{6522DB22-9B34-43BC-AD9C-03E4ABD0BD6B}" dt="2020-10-18T11:17:17.880" v="11830" actId="478"/>
          <ac:inkMkLst>
            <pc:docMk/>
            <pc:sldMk cId="1494571397" sldId="313"/>
            <ac:inkMk id="55" creationId="{D9912F16-152D-4F6C-85BF-352C6B6561AE}"/>
          </ac:inkMkLst>
        </pc:inkChg>
        <pc:inkChg chg="del mod topLvl">
          <ac:chgData name="Daniel Schwarz" userId="5bb35bb8-905a-4742-88d9-33d9089732e7" providerId="ADAL" clId="{6522DB22-9B34-43BC-AD9C-03E4ABD0BD6B}" dt="2020-10-18T11:17:17.880" v="11830" actId="478"/>
          <ac:inkMkLst>
            <pc:docMk/>
            <pc:sldMk cId="1494571397" sldId="313"/>
            <ac:inkMk id="56" creationId="{79278664-B1EA-4C29-8704-5969BF8C7149}"/>
          </ac:inkMkLst>
        </pc:inkChg>
        <pc:inkChg chg="del mod topLvl">
          <ac:chgData name="Daniel Schwarz" userId="5bb35bb8-905a-4742-88d9-33d9089732e7" providerId="ADAL" clId="{6522DB22-9B34-43BC-AD9C-03E4ABD0BD6B}" dt="2020-10-18T11:17:17.880" v="11830" actId="478"/>
          <ac:inkMkLst>
            <pc:docMk/>
            <pc:sldMk cId="1494571397" sldId="313"/>
            <ac:inkMk id="57" creationId="{3310E6BC-BE13-41AE-9278-98B867FD8539}"/>
          </ac:inkMkLst>
        </pc:inkChg>
        <pc:inkChg chg="del mod topLvl">
          <ac:chgData name="Daniel Schwarz" userId="5bb35bb8-905a-4742-88d9-33d9089732e7" providerId="ADAL" clId="{6522DB22-9B34-43BC-AD9C-03E4ABD0BD6B}" dt="2020-10-18T11:17:17.880" v="11830" actId="478"/>
          <ac:inkMkLst>
            <pc:docMk/>
            <pc:sldMk cId="1494571397" sldId="313"/>
            <ac:inkMk id="58" creationId="{F17C0A2D-63AE-43E6-9A67-8EC449F77971}"/>
          </ac:inkMkLst>
        </pc:inkChg>
        <pc:inkChg chg="del mod topLvl">
          <ac:chgData name="Daniel Schwarz" userId="5bb35bb8-905a-4742-88d9-33d9089732e7" providerId="ADAL" clId="{6522DB22-9B34-43BC-AD9C-03E4ABD0BD6B}" dt="2020-10-18T11:17:17.880" v="11830" actId="478"/>
          <ac:inkMkLst>
            <pc:docMk/>
            <pc:sldMk cId="1494571397" sldId="313"/>
            <ac:inkMk id="59" creationId="{E9ABC9A9-1539-4339-A6A5-CC8B950E1808}"/>
          </ac:inkMkLst>
        </pc:inkChg>
        <pc:inkChg chg="del mod topLvl">
          <ac:chgData name="Daniel Schwarz" userId="5bb35bb8-905a-4742-88d9-33d9089732e7" providerId="ADAL" clId="{6522DB22-9B34-43BC-AD9C-03E4ABD0BD6B}" dt="2020-10-18T11:17:17.880" v="11830" actId="478"/>
          <ac:inkMkLst>
            <pc:docMk/>
            <pc:sldMk cId="1494571397" sldId="313"/>
            <ac:inkMk id="60" creationId="{2A04EB8E-D845-4F90-ACBF-9197EE02C26E}"/>
          </ac:inkMkLst>
        </pc:inkChg>
        <pc:inkChg chg="add del mod">
          <ac:chgData name="Daniel Schwarz" userId="5bb35bb8-905a-4742-88d9-33d9089732e7" providerId="ADAL" clId="{6522DB22-9B34-43BC-AD9C-03E4ABD0BD6B}" dt="2020-10-18T11:17:46.008" v="11848" actId="9405"/>
          <ac:inkMkLst>
            <pc:docMk/>
            <pc:sldMk cId="1494571397" sldId="313"/>
            <ac:inkMk id="68" creationId="{92BBCA1C-AC12-4287-B21C-74535D6E6035}"/>
          </ac:inkMkLst>
        </pc:inkChg>
        <pc:inkChg chg="add del mod">
          <ac:chgData name="Daniel Schwarz" userId="5bb35bb8-905a-4742-88d9-33d9089732e7" providerId="ADAL" clId="{6522DB22-9B34-43BC-AD9C-03E4ABD0BD6B}" dt="2020-10-18T11:17:45.654" v="11847"/>
          <ac:inkMkLst>
            <pc:docMk/>
            <pc:sldMk cId="1494571397" sldId="313"/>
            <ac:inkMk id="70" creationId="{3978B35A-0E93-4A6B-9AA9-65416F05551C}"/>
          </ac:inkMkLst>
        </pc:inkChg>
        <pc:inkChg chg="add mod">
          <ac:chgData name="Daniel Schwarz" userId="5bb35bb8-905a-4742-88d9-33d9089732e7" providerId="ADAL" clId="{6522DB22-9B34-43BC-AD9C-03E4ABD0BD6B}" dt="2020-10-18T11:17:52.151" v="11855"/>
          <ac:inkMkLst>
            <pc:docMk/>
            <pc:sldMk cId="1494571397" sldId="313"/>
            <ac:inkMk id="75" creationId="{7B30B58E-3BF0-4AF4-AA53-C2D76CEE7B69}"/>
          </ac:inkMkLst>
        </pc:inkChg>
        <pc:inkChg chg="add mod">
          <ac:chgData name="Daniel Schwarz" userId="5bb35bb8-905a-4742-88d9-33d9089732e7" providerId="ADAL" clId="{6522DB22-9B34-43BC-AD9C-03E4ABD0BD6B}" dt="2020-10-18T11:17:52.151" v="11855"/>
          <ac:inkMkLst>
            <pc:docMk/>
            <pc:sldMk cId="1494571397" sldId="313"/>
            <ac:inkMk id="77" creationId="{4AEDD2D4-5099-44F8-82AA-D04124B7B6B3}"/>
          </ac:inkMkLst>
        </pc:inkChg>
        <pc:inkChg chg="add mod">
          <ac:chgData name="Daniel Schwarz" userId="5bb35bb8-905a-4742-88d9-33d9089732e7" providerId="ADAL" clId="{6522DB22-9B34-43BC-AD9C-03E4ABD0BD6B}" dt="2020-10-18T11:17:52.151" v="11855"/>
          <ac:inkMkLst>
            <pc:docMk/>
            <pc:sldMk cId="1494571397" sldId="313"/>
            <ac:inkMk id="78" creationId="{5D20E164-DB13-4C11-BB45-A292F0032B94}"/>
          </ac:inkMkLst>
        </pc:inkChg>
        <pc:inkChg chg="add mod">
          <ac:chgData name="Daniel Schwarz" userId="5bb35bb8-905a-4742-88d9-33d9089732e7" providerId="ADAL" clId="{6522DB22-9B34-43BC-AD9C-03E4ABD0BD6B}" dt="2020-10-18T11:17:52.151" v="11855"/>
          <ac:inkMkLst>
            <pc:docMk/>
            <pc:sldMk cId="1494571397" sldId="313"/>
            <ac:inkMk id="80" creationId="{C4A740A8-CDE2-4AFE-B3BB-FF5DFE359C7D}"/>
          </ac:inkMkLst>
        </pc:inkChg>
        <pc:inkChg chg="add mod">
          <ac:chgData name="Daniel Schwarz" userId="5bb35bb8-905a-4742-88d9-33d9089732e7" providerId="ADAL" clId="{6522DB22-9B34-43BC-AD9C-03E4ABD0BD6B}" dt="2020-10-18T11:17:52.151" v="11855"/>
          <ac:inkMkLst>
            <pc:docMk/>
            <pc:sldMk cId="1494571397" sldId="313"/>
            <ac:inkMk id="88" creationId="{EFF97F7A-3E93-425D-A344-E61B5EA3C581}"/>
          </ac:inkMkLst>
        </pc:inkChg>
      </pc:sldChg>
      <pc:sldChg chg="modSp add mod modNotesTx">
        <pc:chgData name="Daniel Schwarz" userId="5bb35bb8-905a-4742-88d9-33d9089732e7" providerId="ADAL" clId="{6522DB22-9B34-43BC-AD9C-03E4ABD0BD6B}" dt="2020-10-18T11:55:50.478" v="13013" actId="20577"/>
        <pc:sldMkLst>
          <pc:docMk/>
          <pc:sldMk cId="4222635270" sldId="314"/>
        </pc:sldMkLst>
        <pc:spChg chg="mod">
          <ac:chgData name="Daniel Schwarz" userId="5bb35bb8-905a-4742-88d9-33d9089732e7" providerId="ADAL" clId="{6522DB22-9B34-43BC-AD9C-03E4ABD0BD6B}" dt="2020-10-18T11:18:59.543" v="11893" actId="20577"/>
          <ac:spMkLst>
            <pc:docMk/>
            <pc:sldMk cId="4222635270" sldId="314"/>
            <ac:spMk id="3" creationId="{170F1F03-AD3B-40D4-A9A4-A23B6630DB7A}"/>
          </ac:spMkLst>
        </pc:spChg>
        <pc:spChg chg="mod">
          <ac:chgData name="Daniel Schwarz" userId="5bb35bb8-905a-4742-88d9-33d9089732e7" providerId="ADAL" clId="{6522DB22-9B34-43BC-AD9C-03E4ABD0BD6B}" dt="2020-10-18T11:55:50.478" v="13013" actId="20577"/>
          <ac:spMkLst>
            <pc:docMk/>
            <pc:sldMk cId="4222635270" sldId="314"/>
            <ac:spMk id="4" creationId="{478AB046-1B68-488D-AE60-8F01F95A10E4}"/>
          </ac:spMkLst>
        </pc:spChg>
      </pc:sldChg>
      <pc:sldChg chg="modSp new mod">
        <pc:chgData name="Daniel Schwarz" userId="5bb35bb8-905a-4742-88d9-33d9089732e7" providerId="ADAL" clId="{6522DB22-9B34-43BC-AD9C-03E4ABD0BD6B}" dt="2020-10-18T12:52:11.399" v="13135" actId="27636"/>
        <pc:sldMkLst>
          <pc:docMk/>
          <pc:sldMk cId="3352037997" sldId="315"/>
        </pc:sldMkLst>
        <pc:spChg chg="mod">
          <ac:chgData name="Daniel Schwarz" userId="5bb35bb8-905a-4742-88d9-33d9089732e7" providerId="ADAL" clId="{6522DB22-9B34-43BC-AD9C-03E4ABD0BD6B}" dt="2020-10-18T12:45:18.959" v="13035" actId="20577"/>
          <ac:spMkLst>
            <pc:docMk/>
            <pc:sldMk cId="3352037997" sldId="315"/>
            <ac:spMk id="2" creationId="{DAB8393E-7BEA-4C0B-95FF-ED2B04BB2D7B}"/>
          </ac:spMkLst>
        </pc:spChg>
        <pc:spChg chg="mod">
          <ac:chgData name="Daniel Schwarz" userId="5bb35bb8-905a-4742-88d9-33d9089732e7" providerId="ADAL" clId="{6522DB22-9B34-43BC-AD9C-03E4ABD0BD6B}" dt="2020-10-18T12:52:11.399" v="13135" actId="27636"/>
          <ac:spMkLst>
            <pc:docMk/>
            <pc:sldMk cId="3352037997" sldId="315"/>
            <ac:spMk id="3" creationId="{98A71505-77D0-4C13-BEE8-0802E605E1FE}"/>
          </ac:spMkLst>
        </pc:spChg>
      </pc:sldChg>
      <pc:sldChg chg="addSp delSp modSp new mod chgLayout modNotesTx">
        <pc:chgData name="Daniel Schwarz" userId="5bb35bb8-905a-4742-88d9-33d9089732e7" providerId="ADAL" clId="{6522DB22-9B34-43BC-AD9C-03E4ABD0BD6B}" dt="2020-10-18T17:26:36.016" v="14962" actId="20577"/>
        <pc:sldMkLst>
          <pc:docMk/>
          <pc:sldMk cId="318208907" sldId="316"/>
        </pc:sldMkLst>
        <pc:spChg chg="del">
          <ac:chgData name="Daniel Schwarz" userId="5bb35bb8-905a-4742-88d9-33d9089732e7" providerId="ADAL" clId="{6522DB22-9B34-43BC-AD9C-03E4ABD0BD6B}" dt="2020-10-18T16:47:47.354" v="13547" actId="700"/>
          <ac:spMkLst>
            <pc:docMk/>
            <pc:sldMk cId="318208907" sldId="316"/>
            <ac:spMk id="2" creationId="{70390281-689F-4E80-B8A6-FA385BF6F016}"/>
          </ac:spMkLst>
        </pc:spChg>
        <pc:spChg chg="del">
          <ac:chgData name="Daniel Schwarz" userId="5bb35bb8-905a-4742-88d9-33d9089732e7" providerId="ADAL" clId="{6522DB22-9B34-43BC-AD9C-03E4ABD0BD6B}" dt="2020-10-18T16:47:47.354" v="13547" actId="700"/>
          <ac:spMkLst>
            <pc:docMk/>
            <pc:sldMk cId="318208907" sldId="316"/>
            <ac:spMk id="3" creationId="{B1338212-AB79-4BFC-9533-90973FA0FFCD}"/>
          </ac:spMkLst>
        </pc:spChg>
        <pc:spChg chg="add mod ord">
          <ac:chgData name="Daniel Schwarz" userId="5bb35bb8-905a-4742-88d9-33d9089732e7" providerId="ADAL" clId="{6522DB22-9B34-43BC-AD9C-03E4ABD0BD6B}" dt="2020-10-18T16:47:52.593" v="13565" actId="20577"/>
          <ac:spMkLst>
            <pc:docMk/>
            <pc:sldMk cId="318208907" sldId="316"/>
            <ac:spMk id="4" creationId="{109942E4-E5EC-409B-81F6-0AA8029AE2FB}"/>
          </ac:spMkLst>
        </pc:spChg>
        <pc:spChg chg="add mod ord">
          <ac:chgData name="Daniel Schwarz" userId="5bb35bb8-905a-4742-88d9-33d9089732e7" providerId="ADAL" clId="{6522DB22-9B34-43BC-AD9C-03E4ABD0BD6B}" dt="2020-10-18T17:26:36.016" v="14962" actId="20577"/>
          <ac:spMkLst>
            <pc:docMk/>
            <pc:sldMk cId="318208907" sldId="316"/>
            <ac:spMk id="5" creationId="{A898A89D-645B-47DD-8760-039A787F90A7}"/>
          </ac:spMkLst>
        </pc:spChg>
      </pc:sldChg>
      <pc:sldChg chg="addSp modSp add mod modAnim">
        <pc:chgData name="Daniel Schwarz" userId="5bb35bb8-905a-4742-88d9-33d9089732e7" providerId="ADAL" clId="{6522DB22-9B34-43BC-AD9C-03E4ABD0BD6B}" dt="2020-10-18T17:56:19.816" v="15531"/>
        <pc:sldMkLst>
          <pc:docMk/>
          <pc:sldMk cId="664957509" sldId="317"/>
        </pc:sldMkLst>
        <pc:spChg chg="mod">
          <ac:chgData name="Daniel Schwarz" userId="5bb35bb8-905a-4742-88d9-33d9089732e7" providerId="ADAL" clId="{6522DB22-9B34-43BC-AD9C-03E4ABD0BD6B}" dt="2020-10-18T17:56:08.613" v="15529" actId="1076"/>
          <ac:spMkLst>
            <pc:docMk/>
            <pc:sldMk cId="664957509" sldId="317"/>
            <ac:spMk id="2" creationId="{FA327C3F-F562-4E4F-85F5-70B825B07186}"/>
          </ac:spMkLst>
        </pc:spChg>
        <pc:spChg chg="mod">
          <ac:chgData name="Daniel Schwarz" userId="5bb35bb8-905a-4742-88d9-33d9089732e7" providerId="ADAL" clId="{6522DB22-9B34-43BC-AD9C-03E4ABD0BD6B}" dt="2020-10-18T17:56:04.984" v="15528" actId="404"/>
          <ac:spMkLst>
            <pc:docMk/>
            <pc:sldMk cId="664957509" sldId="317"/>
            <ac:spMk id="3" creationId="{D9265687-F948-43F6-9BE1-080421360F24}"/>
          </ac:spMkLst>
        </pc:spChg>
        <pc:spChg chg="add mod">
          <ac:chgData name="Daniel Schwarz" userId="5bb35bb8-905a-4742-88d9-33d9089732e7" providerId="ADAL" clId="{6522DB22-9B34-43BC-AD9C-03E4ABD0BD6B}" dt="2020-10-18T17:56:11.365" v="15530" actId="1076"/>
          <ac:spMkLst>
            <pc:docMk/>
            <pc:sldMk cId="664957509" sldId="317"/>
            <ac:spMk id="4" creationId="{32A3D362-9F3E-40D4-A603-F3E67AF7FB62}"/>
          </ac:spMkLst>
        </pc:spChg>
      </pc:sldChg>
      <pc:sldChg chg="addSp delSp modSp new mod modClrScheme modAnim chgLayout">
        <pc:chgData name="Daniel Schwarz" userId="5bb35bb8-905a-4742-88d9-33d9089732e7" providerId="ADAL" clId="{6522DB22-9B34-43BC-AD9C-03E4ABD0BD6B}" dt="2020-10-18T17:57:42.641" v="15537"/>
        <pc:sldMkLst>
          <pc:docMk/>
          <pc:sldMk cId="4042374777" sldId="318"/>
        </pc:sldMkLst>
        <pc:spChg chg="del">
          <ac:chgData name="Daniel Schwarz" userId="5bb35bb8-905a-4742-88d9-33d9089732e7" providerId="ADAL" clId="{6522DB22-9B34-43BC-AD9C-03E4ABD0BD6B}" dt="2020-10-18T16:29:32.697" v="13295" actId="700"/>
          <ac:spMkLst>
            <pc:docMk/>
            <pc:sldMk cId="4042374777" sldId="318"/>
            <ac:spMk id="2" creationId="{9AAA5646-AE7C-4D8E-93C8-38140D83E224}"/>
          </ac:spMkLst>
        </pc:spChg>
        <pc:spChg chg="add mod">
          <ac:chgData name="Daniel Schwarz" userId="5bb35bb8-905a-4742-88d9-33d9089732e7" providerId="ADAL" clId="{6522DB22-9B34-43BC-AD9C-03E4ABD0BD6B}" dt="2020-10-18T16:40:16.945" v="13466" actId="20577"/>
          <ac:spMkLst>
            <pc:docMk/>
            <pc:sldMk cId="4042374777" sldId="318"/>
            <ac:spMk id="90" creationId="{31243BF4-AA57-4B9C-A366-EF40D7F30965}"/>
          </ac:spMkLst>
        </pc:spChg>
        <pc:grpChg chg="mod">
          <ac:chgData name="Daniel Schwarz" userId="5bb35bb8-905a-4742-88d9-33d9089732e7" providerId="ADAL" clId="{6522DB22-9B34-43BC-AD9C-03E4ABD0BD6B}" dt="2020-10-18T16:33:45.986" v="13306"/>
          <ac:grpSpMkLst>
            <pc:docMk/>
            <pc:sldMk cId="4042374777" sldId="318"/>
            <ac:grpSpMk id="9" creationId="{CD8E22A1-0405-4F59-9B38-6FEB9F4B42A5}"/>
          </ac:grpSpMkLst>
        </pc:grpChg>
        <pc:grpChg chg="del mod">
          <ac:chgData name="Daniel Schwarz" userId="5bb35bb8-905a-4742-88d9-33d9089732e7" providerId="ADAL" clId="{6522DB22-9B34-43BC-AD9C-03E4ABD0BD6B}" dt="2020-10-18T16:33:59.027" v="13313"/>
          <ac:grpSpMkLst>
            <pc:docMk/>
            <pc:sldMk cId="4042374777" sldId="318"/>
            <ac:grpSpMk id="12" creationId="{D3190CB4-925D-4CB1-A876-F560EECC8FFC}"/>
          </ac:grpSpMkLst>
        </pc:grpChg>
        <pc:grpChg chg="mod">
          <ac:chgData name="Daniel Schwarz" userId="5bb35bb8-905a-4742-88d9-33d9089732e7" providerId="ADAL" clId="{6522DB22-9B34-43BC-AD9C-03E4ABD0BD6B}" dt="2020-10-18T16:35:57.344" v="13413" actId="1076"/>
          <ac:grpSpMkLst>
            <pc:docMk/>
            <pc:sldMk cId="4042374777" sldId="318"/>
            <ac:grpSpMk id="15" creationId="{428B37CF-0B6F-4CF7-A20B-34E5BF18EFBE}"/>
          </ac:grpSpMkLst>
        </pc:grpChg>
        <pc:grpChg chg="mod">
          <ac:chgData name="Daniel Schwarz" userId="5bb35bb8-905a-4742-88d9-33d9089732e7" providerId="ADAL" clId="{6522DB22-9B34-43BC-AD9C-03E4ABD0BD6B}" dt="2020-10-18T16:34:31.475" v="13330"/>
          <ac:grpSpMkLst>
            <pc:docMk/>
            <pc:sldMk cId="4042374777" sldId="318"/>
            <ac:grpSpMk id="30" creationId="{8A0738E9-FA3F-4A09-8A74-C0C7B117F18C}"/>
          </ac:grpSpMkLst>
        </pc:grpChg>
        <pc:grpChg chg="del mod">
          <ac:chgData name="Daniel Schwarz" userId="5bb35bb8-905a-4742-88d9-33d9089732e7" providerId="ADAL" clId="{6522DB22-9B34-43BC-AD9C-03E4ABD0BD6B}" dt="2020-10-18T16:34:48.857" v="13353"/>
          <ac:grpSpMkLst>
            <pc:docMk/>
            <pc:sldMk cId="4042374777" sldId="318"/>
            <ac:grpSpMk id="36" creationId="{85C0EDE3-6575-4E13-941D-F05262685CB2}"/>
          </ac:grpSpMkLst>
        </pc:grpChg>
        <pc:grpChg chg="del mod">
          <ac:chgData name="Daniel Schwarz" userId="5bb35bb8-905a-4742-88d9-33d9089732e7" providerId="ADAL" clId="{6522DB22-9B34-43BC-AD9C-03E4ABD0BD6B}" dt="2020-10-18T16:34:54.937" v="13362"/>
          <ac:grpSpMkLst>
            <pc:docMk/>
            <pc:sldMk cId="4042374777" sldId="318"/>
            <ac:grpSpMk id="40" creationId="{8DD627A9-C35A-40F5-B8C8-AD645883A6CD}"/>
          </ac:grpSpMkLst>
        </pc:grpChg>
        <pc:grpChg chg="mod">
          <ac:chgData name="Daniel Schwarz" userId="5bb35bb8-905a-4742-88d9-33d9089732e7" providerId="ADAL" clId="{6522DB22-9B34-43BC-AD9C-03E4ABD0BD6B}" dt="2020-10-18T16:35:57.344" v="13413" actId="1076"/>
          <ac:grpSpMkLst>
            <pc:docMk/>
            <pc:sldMk cId="4042374777" sldId="318"/>
            <ac:grpSpMk id="49" creationId="{DD8ED946-93D8-4143-9FE0-342E362D171E}"/>
          </ac:grpSpMkLst>
        </pc:grpChg>
        <pc:grpChg chg="mod">
          <ac:chgData name="Daniel Schwarz" userId="5bb35bb8-905a-4742-88d9-33d9089732e7" providerId="ADAL" clId="{6522DB22-9B34-43BC-AD9C-03E4ABD0BD6B}" dt="2020-10-18T16:35:15.815" v="13378"/>
          <ac:grpSpMkLst>
            <pc:docMk/>
            <pc:sldMk cId="4042374777" sldId="318"/>
            <ac:grpSpMk id="63" creationId="{F4E5981C-E585-4167-96FE-0DACD9201986}"/>
          </ac:grpSpMkLst>
        </pc:grpChg>
        <pc:grpChg chg="del mod">
          <ac:chgData name="Daniel Schwarz" userId="5bb35bb8-905a-4742-88d9-33d9089732e7" providerId="ADAL" clId="{6522DB22-9B34-43BC-AD9C-03E4ABD0BD6B}" dt="2020-10-18T16:35:31.206" v="13407"/>
          <ac:grpSpMkLst>
            <pc:docMk/>
            <pc:sldMk cId="4042374777" sldId="318"/>
            <ac:grpSpMk id="67" creationId="{079D8A81-C8B8-4F0C-AE26-0DDCBF21BCF0}"/>
          </ac:grpSpMkLst>
        </pc:grpChg>
        <pc:grpChg chg="del mod">
          <ac:chgData name="Daniel Schwarz" userId="5bb35bb8-905a-4742-88d9-33d9089732e7" providerId="ADAL" clId="{6522DB22-9B34-43BC-AD9C-03E4ABD0BD6B}" dt="2020-10-18T16:35:38.422" v="13410"/>
          <ac:grpSpMkLst>
            <pc:docMk/>
            <pc:sldMk cId="4042374777" sldId="318"/>
            <ac:grpSpMk id="81" creationId="{CEC23270-AA29-4371-9272-00323156665B}"/>
          </ac:grpSpMkLst>
        </pc:grpChg>
        <pc:grpChg chg="del mod">
          <ac:chgData name="Daniel Schwarz" userId="5bb35bb8-905a-4742-88d9-33d9089732e7" providerId="ADAL" clId="{6522DB22-9B34-43BC-AD9C-03E4ABD0BD6B}" dt="2020-10-18T16:35:38.422" v="13410"/>
          <ac:grpSpMkLst>
            <pc:docMk/>
            <pc:sldMk cId="4042374777" sldId="318"/>
            <ac:grpSpMk id="84" creationId="{E0719370-28B9-4634-BCC5-800724EF05C1}"/>
          </ac:grpSpMkLst>
        </pc:grpChg>
        <pc:grpChg chg="mod">
          <ac:chgData name="Daniel Schwarz" userId="5bb35bb8-905a-4742-88d9-33d9089732e7" providerId="ADAL" clId="{6522DB22-9B34-43BC-AD9C-03E4ABD0BD6B}" dt="2020-10-18T16:36:01.290" v="13414" actId="1076"/>
          <ac:grpSpMkLst>
            <pc:docMk/>
            <pc:sldMk cId="4042374777" sldId="318"/>
            <ac:grpSpMk id="85" creationId="{3DA3442B-6919-4003-9BA8-1CCCB5BEDF49}"/>
          </ac:grpSpMkLst>
        </pc:grpChg>
        <pc:grpChg chg="del mod">
          <ac:chgData name="Daniel Schwarz" userId="5bb35bb8-905a-4742-88d9-33d9089732e7" providerId="ADAL" clId="{6522DB22-9B34-43BC-AD9C-03E4ABD0BD6B}" dt="2020-10-18T16:37:31.441" v="13449"/>
          <ac:grpSpMkLst>
            <pc:docMk/>
            <pc:sldMk cId="4042374777" sldId="318"/>
            <ac:grpSpMk id="89" creationId="{7C004B47-55ED-4810-A418-508DF91B9104}"/>
          </ac:grpSpMkLst>
        </pc:grpChg>
        <pc:grpChg chg="del mod">
          <ac:chgData name="Daniel Schwarz" userId="5bb35bb8-905a-4742-88d9-33d9089732e7" providerId="ADAL" clId="{6522DB22-9B34-43BC-AD9C-03E4ABD0BD6B}" dt="2020-10-18T16:37:37.307" v="13453"/>
          <ac:grpSpMkLst>
            <pc:docMk/>
            <pc:sldMk cId="4042374777" sldId="318"/>
            <ac:grpSpMk id="92" creationId="{C986C162-C7EE-4586-AFA8-5D3775605499}"/>
          </ac:grpSpMkLst>
        </pc:grpChg>
        <pc:grpChg chg="del mod">
          <ac:chgData name="Daniel Schwarz" userId="5bb35bb8-905a-4742-88d9-33d9089732e7" providerId="ADAL" clId="{6522DB22-9B34-43BC-AD9C-03E4ABD0BD6B}" dt="2020-10-18T17:57:16.257" v="15532" actId="165"/>
          <ac:grpSpMkLst>
            <pc:docMk/>
            <pc:sldMk cId="4042374777" sldId="318"/>
            <ac:grpSpMk id="95" creationId="{2A57CF0C-C2F5-4698-A49D-BC3CB0B481CD}"/>
          </ac:grpSpMkLst>
        </pc:grpChg>
        <pc:grpChg chg="add mod">
          <ac:chgData name="Daniel Schwarz" userId="5bb35bb8-905a-4742-88d9-33d9089732e7" providerId="ADAL" clId="{6522DB22-9B34-43BC-AD9C-03E4ABD0BD6B}" dt="2020-10-18T17:57:23.565" v="15533" actId="164"/>
          <ac:grpSpMkLst>
            <pc:docMk/>
            <pc:sldMk cId="4042374777" sldId="318"/>
            <ac:grpSpMk id="96" creationId="{EE1189F9-5EAE-4834-A901-B04E6E157BB3}"/>
          </ac:grpSpMkLst>
        </pc:grpChg>
        <pc:grpChg chg="add mod">
          <ac:chgData name="Daniel Schwarz" userId="5bb35bb8-905a-4742-88d9-33d9089732e7" providerId="ADAL" clId="{6522DB22-9B34-43BC-AD9C-03E4ABD0BD6B}" dt="2020-10-18T17:57:37.451" v="15536" actId="164"/>
          <ac:grpSpMkLst>
            <pc:docMk/>
            <pc:sldMk cId="4042374777" sldId="318"/>
            <ac:grpSpMk id="97" creationId="{89AC20B1-1488-486C-BA22-BC7DCD9A5FAF}"/>
          </ac:grpSpMkLst>
        </pc:grpChg>
        <pc:picChg chg="add mod">
          <ac:chgData name="Daniel Schwarz" userId="5bb35bb8-905a-4742-88d9-33d9089732e7" providerId="ADAL" clId="{6522DB22-9B34-43BC-AD9C-03E4ABD0BD6B}" dt="2020-10-18T16:37:47.993" v="13454" actId="1076"/>
          <ac:picMkLst>
            <pc:docMk/>
            <pc:sldMk cId="4042374777" sldId="318"/>
            <ac:picMk id="3" creationId="{7899AABB-0D91-44BF-9085-DA1BA9248A04}"/>
          </ac:picMkLst>
        </pc:picChg>
        <pc:picChg chg="add mod">
          <ac:chgData name="Daniel Schwarz" userId="5bb35bb8-905a-4742-88d9-33d9089732e7" providerId="ADAL" clId="{6522DB22-9B34-43BC-AD9C-03E4ABD0BD6B}" dt="2020-10-18T16:32:49.761" v="13299" actId="1076"/>
          <ac:picMkLst>
            <pc:docMk/>
            <pc:sldMk cId="4042374777" sldId="318"/>
            <ac:picMk id="5" creationId="{0A24998F-DA95-441D-8761-396CB5023B68}"/>
          </ac:picMkLst>
        </pc:picChg>
        <pc:inkChg chg="add del">
          <ac:chgData name="Daniel Schwarz" userId="5bb35bb8-905a-4742-88d9-33d9089732e7" providerId="ADAL" clId="{6522DB22-9B34-43BC-AD9C-03E4ABD0BD6B}" dt="2020-10-18T16:33:32.242" v="13301" actId="9405"/>
          <ac:inkMkLst>
            <pc:docMk/>
            <pc:sldMk cId="4042374777" sldId="318"/>
            <ac:inkMk id="6" creationId="{C4992B43-3A06-42A5-8235-1ABEADE863FB}"/>
          </ac:inkMkLst>
        </pc:inkChg>
        <pc:inkChg chg="add del mod">
          <ac:chgData name="Daniel Schwarz" userId="5bb35bb8-905a-4742-88d9-33d9089732e7" providerId="ADAL" clId="{6522DB22-9B34-43BC-AD9C-03E4ABD0BD6B}" dt="2020-10-18T16:33:46.265" v="13307" actId="9405"/>
          <ac:inkMkLst>
            <pc:docMk/>
            <pc:sldMk cId="4042374777" sldId="318"/>
            <ac:inkMk id="7" creationId="{87BC7688-BE29-4731-A4E6-873CBE0DAA2B}"/>
          </ac:inkMkLst>
        </pc:inkChg>
        <pc:inkChg chg="add del mod">
          <ac:chgData name="Daniel Schwarz" userId="5bb35bb8-905a-4742-88d9-33d9089732e7" providerId="ADAL" clId="{6522DB22-9B34-43BC-AD9C-03E4ABD0BD6B}" dt="2020-10-18T16:33:45.986" v="13306"/>
          <ac:inkMkLst>
            <pc:docMk/>
            <pc:sldMk cId="4042374777" sldId="318"/>
            <ac:inkMk id="8" creationId="{E4106586-3129-46D3-A1E7-C8B53728D64B}"/>
          </ac:inkMkLst>
        </pc:inkChg>
        <pc:inkChg chg="add mod">
          <ac:chgData name="Daniel Schwarz" userId="5bb35bb8-905a-4742-88d9-33d9089732e7" providerId="ADAL" clId="{6522DB22-9B34-43BC-AD9C-03E4ABD0BD6B}" dt="2020-10-18T16:33:59.027" v="13313"/>
          <ac:inkMkLst>
            <pc:docMk/>
            <pc:sldMk cId="4042374777" sldId="318"/>
            <ac:inkMk id="10" creationId="{0D1B89FF-8C8D-45C5-8837-9055BC1883FA}"/>
          </ac:inkMkLst>
        </pc:inkChg>
        <pc:inkChg chg="add mod">
          <ac:chgData name="Daniel Schwarz" userId="5bb35bb8-905a-4742-88d9-33d9089732e7" providerId="ADAL" clId="{6522DB22-9B34-43BC-AD9C-03E4ABD0BD6B}" dt="2020-10-18T16:33:59.027" v="13313"/>
          <ac:inkMkLst>
            <pc:docMk/>
            <pc:sldMk cId="4042374777" sldId="318"/>
            <ac:inkMk id="11" creationId="{3085F9CD-51B8-4362-8D00-C832AA2EBA54}"/>
          </ac:inkMkLst>
        </pc:inkChg>
        <pc:inkChg chg="add mod">
          <ac:chgData name="Daniel Schwarz" userId="5bb35bb8-905a-4742-88d9-33d9089732e7" providerId="ADAL" clId="{6522DB22-9B34-43BC-AD9C-03E4ABD0BD6B}" dt="2020-10-18T16:33:59.027" v="13313"/>
          <ac:inkMkLst>
            <pc:docMk/>
            <pc:sldMk cId="4042374777" sldId="318"/>
            <ac:inkMk id="13" creationId="{A82FFF48-92CC-47C0-94E5-6C9F963FD960}"/>
          </ac:inkMkLst>
        </pc:inkChg>
        <pc:inkChg chg="add mod">
          <ac:chgData name="Daniel Schwarz" userId="5bb35bb8-905a-4742-88d9-33d9089732e7" providerId="ADAL" clId="{6522DB22-9B34-43BC-AD9C-03E4ABD0BD6B}" dt="2020-10-18T16:33:59.027" v="13313"/>
          <ac:inkMkLst>
            <pc:docMk/>
            <pc:sldMk cId="4042374777" sldId="318"/>
            <ac:inkMk id="14" creationId="{E1513140-B5EF-417C-AC9E-74C1A6C90D6E}"/>
          </ac:inkMkLst>
        </pc:inkChg>
        <pc:inkChg chg="add del mod">
          <ac:chgData name="Daniel Schwarz" userId="5bb35bb8-905a-4742-88d9-33d9089732e7" providerId="ADAL" clId="{6522DB22-9B34-43BC-AD9C-03E4ABD0BD6B}" dt="2020-10-18T16:34:35.441" v="13343" actId="9405"/>
          <ac:inkMkLst>
            <pc:docMk/>
            <pc:sldMk cId="4042374777" sldId="318"/>
            <ac:inkMk id="16" creationId="{3D984557-B316-4F80-A68F-5BA5D308CE22}"/>
          </ac:inkMkLst>
        </pc:inkChg>
        <pc:inkChg chg="add del mod">
          <ac:chgData name="Daniel Schwarz" userId="5bb35bb8-905a-4742-88d9-33d9089732e7" providerId="ADAL" clId="{6522DB22-9B34-43BC-AD9C-03E4ABD0BD6B}" dt="2020-10-18T16:34:34.042" v="13342" actId="9405"/>
          <ac:inkMkLst>
            <pc:docMk/>
            <pc:sldMk cId="4042374777" sldId="318"/>
            <ac:inkMk id="17" creationId="{5A538B55-CCD1-4775-9D9F-D96D916BD628}"/>
          </ac:inkMkLst>
        </pc:inkChg>
        <pc:inkChg chg="add del mod">
          <ac:chgData name="Daniel Schwarz" userId="5bb35bb8-905a-4742-88d9-33d9089732e7" providerId="ADAL" clId="{6522DB22-9B34-43BC-AD9C-03E4ABD0BD6B}" dt="2020-10-18T16:34:33.416" v="13341" actId="9405"/>
          <ac:inkMkLst>
            <pc:docMk/>
            <pc:sldMk cId="4042374777" sldId="318"/>
            <ac:inkMk id="18" creationId="{B24AA483-4F57-44B6-A0CF-6629A43693FF}"/>
          </ac:inkMkLst>
        </pc:inkChg>
        <pc:inkChg chg="add del mod">
          <ac:chgData name="Daniel Schwarz" userId="5bb35bb8-905a-4742-88d9-33d9089732e7" providerId="ADAL" clId="{6522DB22-9B34-43BC-AD9C-03E4ABD0BD6B}" dt="2020-10-18T16:34:33.225" v="13340" actId="9405"/>
          <ac:inkMkLst>
            <pc:docMk/>
            <pc:sldMk cId="4042374777" sldId="318"/>
            <ac:inkMk id="19" creationId="{6D590097-E950-4C3B-BB98-5D3552E337D0}"/>
          </ac:inkMkLst>
        </pc:inkChg>
        <pc:inkChg chg="add del mod">
          <ac:chgData name="Daniel Schwarz" userId="5bb35bb8-905a-4742-88d9-33d9089732e7" providerId="ADAL" clId="{6522DB22-9B34-43BC-AD9C-03E4ABD0BD6B}" dt="2020-10-18T16:34:33.076" v="13339" actId="9405"/>
          <ac:inkMkLst>
            <pc:docMk/>
            <pc:sldMk cId="4042374777" sldId="318"/>
            <ac:inkMk id="20" creationId="{68305DDD-5CE8-49BD-A1F0-480F913A1A00}"/>
          </ac:inkMkLst>
        </pc:inkChg>
        <pc:inkChg chg="add del mod">
          <ac:chgData name="Daniel Schwarz" userId="5bb35bb8-905a-4742-88d9-33d9089732e7" providerId="ADAL" clId="{6522DB22-9B34-43BC-AD9C-03E4ABD0BD6B}" dt="2020-10-18T16:34:32.862" v="13338" actId="9405"/>
          <ac:inkMkLst>
            <pc:docMk/>
            <pc:sldMk cId="4042374777" sldId="318"/>
            <ac:inkMk id="21" creationId="{BCEDFF6C-47AB-45CE-BFA6-BFBAE6B126E3}"/>
          </ac:inkMkLst>
        </pc:inkChg>
        <pc:inkChg chg="add del mod">
          <ac:chgData name="Daniel Schwarz" userId="5bb35bb8-905a-4742-88d9-33d9089732e7" providerId="ADAL" clId="{6522DB22-9B34-43BC-AD9C-03E4ABD0BD6B}" dt="2020-10-18T16:34:32.650" v="13337" actId="9405"/>
          <ac:inkMkLst>
            <pc:docMk/>
            <pc:sldMk cId="4042374777" sldId="318"/>
            <ac:inkMk id="22" creationId="{AF2C5B64-6134-4B2A-B229-A3390170F991}"/>
          </ac:inkMkLst>
        </pc:inkChg>
        <pc:inkChg chg="add del mod">
          <ac:chgData name="Daniel Schwarz" userId="5bb35bb8-905a-4742-88d9-33d9089732e7" providerId="ADAL" clId="{6522DB22-9B34-43BC-AD9C-03E4ABD0BD6B}" dt="2020-10-18T16:34:32.508" v="13336" actId="9405"/>
          <ac:inkMkLst>
            <pc:docMk/>
            <pc:sldMk cId="4042374777" sldId="318"/>
            <ac:inkMk id="23" creationId="{0FB004DB-3B91-42BC-AF70-EC5A9FB8DB52}"/>
          </ac:inkMkLst>
        </pc:inkChg>
        <pc:inkChg chg="add del mod">
          <ac:chgData name="Daniel Schwarz" userId="5bb35bb8-905a-4742-88d9-33d9089732e7" providerId="ADAL" clId="{6522DB22-9B34-43BC-AD9C-03E4ABD0BD6B}" dt="2020-10-18T16:34:32.362" v="13335" actId="9405"/>
          <ac:inkMkLst>
            <pc:docMk/>
            <pc:sldMk cId="4042374777" sldId="318"/>
            <ac:inkMk id="24" creationId="{A2662CA7-F611-491C-AB92-FE3ED12E020F}"/>
          </ac:inkMkLst>
        </pc:inkChg>
        <pc:inkChg chg="add del mod">
          <ac:chgData name="Daniel Schwarz" userId="5bb35bb8-905a-4742-88d9-33d9089732e7" providerId="ADAL" clId="{6522DB22-9B34-43BC-AD9C-03E4ABD0BD6B}" dt="2020-10-18T16:34:32.234" v="13334" actId="9405"/>
          <ac:inkMkLst>
            <pc:docMk/>
            <pc:sldMk cId="4042374777" sldId="318"/>
            <ac:inkMk id="25" creationId="{489478C9-A81D-426F-ADBA-766280140057}"/>
          </ac:inkMkLst>
        </pc:inkChg>
        <pc:inkChg chg="add del mod">
          <ac:chgData name="Daniel Schwarz" userId="5bb35bb8-905a-4742-88d9-33d9089732e7" providerId="ADAL" clId="{6522DB22-9B34-43BC-AD9C-03E4ABD0BD6B}" dt="2020-10-18T16:34:32.125" v="13333" actId="9405"/>
          <ac:inkMkLst>
            <pc:docMk/>
            <pc:sldMk cId="4042374777" sldId="318"/>
            <ac:inkMk id="26" creationId="{5D0D4462-65D4-4589-B4AE-E7AD9333D179}"/>
          </ac:inkMkLst>
        </pc:inkChg>
        <pc:inkChg chg="add del mod">
          <ac:chgData name="Daniel Schwarz" userId="5bb35bb8-905a-4742-88d9-33d9089732e7" providerId="ADAL" clId="{6522DB22-9B34-43BC-AD9C-03E4ABD0BD6B}" dt="2020-10-18T16:34:31.906" v="13332" actId="9405"/>
          <ac:inkMkLst>
            <pc:docMk/>
            <pc:sldMk cId="4042374777" sldId="318"/>
            <ac:inkMk id="27" creationId="{9129FD48-EC7E-4D1D-B6C3-3C81B890B0E3}"/>
          </ac:inkMkLst>
        </pc:inkChg>
        <pc:inkChg chg="add del mod">
          <ac:chgData name="Daniel Schwarz" userId="5bb35bb8-905a-4742-88d9-33d9089732e7" providerId="ADAL" clId="{6522DB22-9B34-43BC-AD9C-03E4ABD0BD6B}" dt="2020-10-18T16:34:31.731" v="13331" actId="9405"/>
          <ac:inkMkLst>
            <pc:docMk/>
            <pc:sldMk cId="4042374777" sldId="318"/>
            <ac:inkMk id="28" creationId="{B2AC4C95-F4DD-486E-907D-2CC5E0220F9B}"/>
          </ac:inkMkLst>
        </pc:inkChg>
        <pc:inkChg chg="add del mod">
          <ac:chgData name="Daniel Schwarz" userId="5bb35bb8-905a-4742-88d9-33d9089732e7" providerId="ADAL" clId="{6522DB22-9B34-43BC-AD9C-03E4ABD0BD6B}" dt="2020-10-18T16:34:31.475" v="13330"/>
          <ac:inkMkLst>
            <pc:docMk/>
            <pc:sldMk cId="4042374777" sldId="318"/>
            <ac:inkMk id="29" creationId="{01F33004-2EE9-45DE-B0B5-AF7601848F14}"/>
          </ac:inkMkLst>
        </pc:inkChg>
        <pc:inkChg chg="add mod">
          <ac:chgData name="Daniel Schwarz" userId="5bb35bb8-905a-4742-88d9-33d9089732e7" providerId="ADAL" clId="{6522DB22-9B34-43BC-AD9C-03E4ABD0BD6B}" dt="2020-10-18T16:34:54.937" v="13362"/>
          <ac:inkMkLst>
            <pc:docMk/>
            <pc:sldMk cId="4042374777" sldId="318"/>
            <ac:inkMk id="31" creationId="{AD9C54D5-2DF8-4D1E-8238-E76727F45688}"/>
          </ac:inkMkLst>
        </pc:inkChg>
        <pc:inkChg chg="add mod">
          <ac:chgData name="Daniel Schwarz" userId="5bb35bb8-905a-4742-88d9-33d9089732e7" providerId="ADAL" clId="{6522DB22-9B34-43BC-AD9C-03E4ABD0BD6B}" dt="2020-10-18T16:34:54.937" v="13362"/>
          <ac:inkMkLst>
            <pc:docMk/>
            <pc:sldMk cId="4042374777" sldId="318"/>
            <ac:inkMk id="32" creationId="{9C8E4168-69D5-4EF9-B15A-BA2AEB1C4A43}"/>
          </ac:inkMkLst>
        </pc:inkChg>
        <pc:inkChg chg="add mod">
          <ac:chgData name="Daniel Schwarz" userId="5bb35bb8-905a-4742-88d9-33d9089732e7" providerId="ADAL" clId="{6522DB22-9B34-43BC-AD9C-03E4ABD0BD6B}" dt="2020-10-18T16:34:54.937" v="13362"/>
          <ac:inkMkLst>
            <pc:docMk/>
            <pc:sldMk cId="4042374777" sldId="318"/>
            <ac:inkMk id="33" creationId="{09ECF8A4-8D1D-4BC3-BEF3-9BDAA8FF2744}"/>
          </ac:inkMkLst>
        </pc:inkChg>
        <pc:inkChg chg="add mod">
          <ac:chgData name="Daniel Schwarz" userId="5bb35bb8-905a-4742-88d9-33d9089732e7" providerId="ADAL" clId="{6522DB22-9B34-43BC-AD9C-03E4ABD0BD6B}" dt="2020-10-18T16:34:54.937" v="13362"/>
          <ac:inkMkLst>
            <pc:docMk/>
            <pc:sldMk cId="4042374777" sldId="318"/>
            <ac:inkMk id="34" creationId="{8F93437B-F85D-4125-9687-30B1E3B75B31}"/>
          </ac:inkMkLst>
        </pc:inkChg>
        <pc:inkChg chg="add mod">
          <ac:chgData name="Daniel Schwarz" userId="5bb35bb8-905a-4742-88d9-33d9089732e7" providerId="ADAL" clId="{6522DB22-9B34-43BC-AD9C-03E4ABD0BD6B}" dt="2020-10-18T16:34:54.937" v="13362"/>
          <ac:inkMkLst>
            <pc:docMk/>
            <pc:sldMk cId="4042374777" sldId="318"/>
            <ac:inkMk id="35" creationId="{84E64A6B-6FB7-43DE-80E0-65255AB3A239}"/>
          </ac:inkMkLst>
        </pc:inkChg>
        <pc:inkChg chg="add mod">
          <ac:chgData name="Daniel Schwarz" userId="5bb35bb8-905a-4742-88d9-33d9089732e7" providerId="ADAL" clId="{6522DB22-9B34-43BC-AD9C-03E4ABD0BD6B}" dt="2020-10-18T16:34:54.937" v="13362"/>
          <ac:inkMkLst>
            <pc:docMk/>
            <pc:sldMk cId="4042374777" sldId="318"/>
            <ac:inkMk id="37" creationId="{C61834A8-3C09-45B1-8F64-F7BD144E3385}"/>
          </ac:inkMkLst>
        </pc:inkChg>
        <pc:inkChg chg="add mod">
          <ac:chgData name="Daniel Schwarz" userId="5bb35bb8-905a-4742-88d9-33d9089732e7" providerId="ADAL" clId="{6522DB22-9B34-43BC-AD9C-03E4ABD0BD6B}" dt="2020-10-18T16:34:54.937" v="13362"/>
          <ac:inkMkLst>
            <pc:docMk/>
            <pc:sldMk cId="4042374777" sldId="318"/>
            <ac:inkMk id="38" creationId="{3888D57B-0D40-4506-BAAB-43F8EFF1791E}"/>
          </ac:inkMkLst>
        </pc:inkChg>
        <pc:inkChg chg="add mod">
          <ac:chgData name="Daniel Schwarz" userId="5bb35bb8-905a-4742-88d9-33d9089732e7" providerId="ADAL" clId="{6522DB22-9B34-43BC-AD9C-03E4ABD0BD6B}" dt="2020-10-18T16:34:54.937" v="13362"/>
          <ac:inkMkLst>
            <pc:docMk/>
            <pc:sldMk cId="4042374777" sldId="318"/>
            <ac:inkMk id="39" creationId="{88C06193-57BE-4019-A4DF-25421FFD40E1}"/>
          </ac:inkMkLst>
        </pc:inkChg>
        <pc:inkChg chg="add mod">
          <ac:chgData name="Daniel Schwarz" userId="5bb35bb8-905a-4742-88d9-33d9089732e7" providerId="ADAL" clId="{6522DB22-9B34-43BC-AD9C-03E4ABD0BD6B}" dt="2020-10-18T16:34:54.937" v="13362"/>
          <ac:inkMkLst>
            <pc:docMk/>
            <pc:sldMk cId="4042374777" sldId="318"/>
            <ac:inkMk id="41" creationId="{F475C2A7-DEE6-48C4-8194-9406A151CC47}"/>
          </ac:inkMkLst>
        </pc:inkChg>
        <pc:inkChg chg="add mod">
          <ac:chgData name="Daniel Schwarz" userId="5bb35bb8-905a-4742-88d9-33d9089732e7" providerId="ADAL" clId="{6522DB22-9B34-43BC-AD9C-03E4ABD0BD6B}" dt="2020-10-18T16:34:54.937" v="13362"/>
          <ac:inkMkLst>
            <pc:docMk/>
            <pc:sldMk cId="4042374777" sldId="318"/>
            <ac:inkMk id="42" creationId="{797DE076-AC42-4D1D-94B1-3F086177FB4D}"/>
          </ac:inkMkLst>
        </pc:inkChg>
        <pc:inkChg chg="add mod">
          <ac:chgData name="Daniel Schwarz" userId="5bb35bb8-905a-4742-88d9-33d9089732e7" providerId="ADAL" clId="{6522DB22-9B34-43BC-AD9C-03E4ABD0BD6B}" dt="2020-10-18T16:34:54.937" v="13362"/>
          <ac:inkMkLst>
            <pc:docMk/>
            <pc:sldMk cId="4042374777" sldId="318"/>
            <ac:inkMk id="43" creationId="{616627CC-73E0-4CB2-8533-84B697FF8B5B}"/>
          </ac:inkMkLst>
        </pc:inkChg>
        <pc:inkChg chg="add mod">
          <ac:chgData name="Daniel Schwarz" userId="5bb35bb8-905a-4742-88d9-33d9089732e7" providerId="ADAL" clId="{6522DB22-9B34-43BC-AD9C-03E4ABD0BD6B}" dt="2020-10-18T16:34:54.937" v="13362"/>
          <ac:inkMkLst>
            <pc:docMk/>
            <pc:sldMk cId="4042374777" sldId="318"/>
            <ac:inkMk id="44" creationId="{9849DAD0-18DC-4394-9FBF-2B0D187642F6}"/>
          </ac:inkMkLst>
        </pc:inkChg>
        <pc:inkChg chg="add mod">
          <ac:chgData name="Daniel Schwarz" userId="5bb35bb8-905a-4742-88d9-33d9089732e7" providerId="ADAL" clId="{6522DB22-9B34-43BC-AD9C-03E4ABD0BD6B}" dt="2020-10-18T16:34:54.937" v="13362"/>
          <ac:inkMkLst>
            <pc:docMk/>
            <pc:sldMk cId="4042374777" sldId="318"/>
            <ac:inkMk id="45" creationId="{6DFB1F97-AB0F-423E-BD04-196C3D196E09}"/>
          </ac:inkMkLst>
        </pc:inkChg>
        <pc:inkChg chg="add mod">
          <ac:chgData name="Daniel Schwarz" userId="5bb35bb8-905a-4742-88d9-33d9089732e7" providerId="ADAL" clId="{6522DB22-9B34-43BC-AD9C-03E4ABD0BD6B}" dt="2020-10-18T16:34:54.937" v="13362"/>
          <ac:inkMkLst>
            <pc:docMk/>
            <pc:sldMk cId="4042374777" sldId="318"/>
            <ac:inkMk id="46" creationId="{6DB4AFCE-254A-49A8-AA5D-CFF78F94A35E}"/>
          </ac:inkMkLst>
        </pc:inkChg>
        <pc:inkChg chg="add mod">
          <ac:chgData name="Daniel Schwarz" userId="5bb35bb8-905a-4742-88d9-33d9089732e7" providerId="ADAL" clId="{6522DB22-9B34-43BC-AD9C-03E4ABD0BD6B}" dt="2020-10-18T16:34:54.937" v="13362"/>
          <ac:inkMkLst>
            <pc:docMk/>
            <pc:sldMk cId="4042374777" sldId="318"/>
            <ac:inkMk id="47" creationId="{0E77E990-208C-4857-B2CA-ECAF050427F2}"/>
          </ac:inkMkLst>
        </pc:inkChg>
        <pc:inkChg chg="add mod">
          <ac:chgData name="Daniel Schwarz" userId="5bb35bb8-905a-4742-88d9-33d9089732e7" providerId="ADAL" clId="{6522DB22-9B34-43BC-AD9C-03E4ABD0BD6B}" dt="2020-10-18T16:34:54.937" v="13362"/>
          <ac:inkMkLst>
            <pc:docMk/>
            <pc:sldMk cId="4042374777" sldId="318"/>
            <ac:inkMk id="48" creationId="{B8DD2A25-0767-4B5D-B361-51B1581E9B93}"/>
          </ac:inkMkLst>
        </pc:inkChg>
        <pc:inkChg chg="add mod">
          <ac:chgData name="Daniel Schwarz" userId="5bb35bb8-905a-4742-88d9-33d9089732e7" providerId="ADAL" clId="{6522DB22-9B34-43BC-AD9C-03E4ABD0BD6B}" dt="2020-10-18T16:36:01.290" v="13414" actId="1076"/>
          <ac:inkMkLst>
            <pc:docMk/>
            <pc:sldMk cId="4042374777" sldId="318"/>
            <ac:inkMk id="50" creationId="{9A814CC4-C86D-47A2-9A5A-39C9FA62D3C0}"/>
          </ac:inkMkLst>
        </pc:inkChg>
        <pc:inkChg chg="add del mod">
          <ac:chgData name="Daniel Schwarz" userId="5bb35bb8-905a-4742-88d9-33d9089732e7" providerId="ADAL" clId="{6522DB22-9B34-43BC-AD9C-03E4ABD0BD6B}" dt="2020-10-18T16:35:18.504" v="13389" actId="9405"/>
          <ac:inkMkLst>
            <pc:docMk/>
            <pc:sldMk cId="4042374777" sldId="318"/>
            <ac:inkMk id="51" creationId="{C5D28320-5A73-422F-A2F4-B3142BE79FBE}"/>
          </ac:inkMkLst>
        </pc:inkChg>
        <pc:inkChg chg="add del mod">
          <ac:chgData name="Daniel Schwarz" userId="5bb35bb8-905a-4742-88d9-33d9089732e7" providerId="ADAL" clId="{6522DB22-9B34-43BC-AD9C-03E4ABD0BD6B}" dt="2020-10-18T16:35:18.083" v="13388" actId="9405"/>
          <ac:inkMkLst>
            <pc:docMk/>
            <pc:sldMk cId="4042374777" sldId="318"/>
            <ac:inkMk id="52" creationId="{27FE1D41-12A1-46AE-AA73-35004CE646E8}"/>
          </ac:inkMkLst>
        </pc:inkChg>
        <pc:inkChg chg="add del mod">
          <ac:chgData name="Daniel Schwarz" userId="5bb35bb8-905a-4742-88d9-33d9089732e7" providerId="ADAL" clId="{6522DB22-9B34-43BC-AD9C-03E4ABD0BD6B}" dt="2020-10-18T16:35:17.331" v="13387" actId="9405"/>
          <ac:inkMkLst>
            <pc:docMk/>
            <pc:sldMk cId="4042374777" sldId="318"/>
            <ac:inkMk id="53" creationId="{147A41A1-929D-41E8-BB96-E2E1BB789887}"/>
          </ac:inkMkLst>
        </pc:inkChg>
        <pc:inkChg chg="add del mod">
          <ac:chgData name="Daniel Schwarz" userId="5bb35bb8-905a-4742-88d9-33d9089732e7" providerId="ADAL" clId="{6522DB22-9B34-43BC-AD9C-03E4ABD0BD6B}" dt="2020-10-18T16:35:17.179" v="13386" actId="9405"/>
          <ac:inkMkLst>
            <pc:docMk/>
            <pc:sldMk cId="4042374777" sldId="318"/>
            <ac:inkMk id="54" creationId="{E17FA900-63A8-4D5B-BB95-1CD4F830DF10}"/>
          </ac:inkMkLst>
        </pc:inkChg>
        <pc:inkChg chg="add del mod">
          <ac:chgData name="Daniel Schwarz" userId="5bb35bb8-905a-4742-88d9-33d9089732e7" providerId="ADAL" clId="{6522DB22-9B34-43BC-AD9C-03E4ABD0BD6B}" dt="2020-10-18T16:35:17.074" v="13385" actId="9405"/>
          <ac:inkMkLst>
            <pc:docMk/>
            <pc:sldMk cId="4042374777" sldId="318"/>
            <ac:inkMk id="55" creationId="{6610D0AE-C442-4016-84B0-B2460EA21930}"/>
          </ac:inkMkLst>
        </pc:inkChg>
        <pc:inkChg chg="add del mod">
          <ac:chgData name="Daniel Schwarz" userId="5bb35bb8-905a-4742-88d9-33d9089732e7" providerId="ADAL" clId="{6522DB22-9B34-43BC-AD9C-03E4ABD0BD6B}" dt="2020-10-18T16:35:16.906" v="13384" actId="9405"/>
          <ac:inkMkLst>
            <pc:docMk/>
            <pc:sldMk cId="4042374777" sldId="318"/>
            <ac:inkMk id="56" creationId="{7F31BA29-49D9-46C6-A8E6-88EEEFEF9966}"/>
          </ac:inkMkLst>
        </pc:inkChg>
        <pc:inkChg chg="add del mod">
          <ac:chgData name="Daniel Schwarz" userId="5bb35bb8-905a-4742-88d9-33d9089732e7" providerId="ADAL" clId="{6522DB22-9B34-43BC-AD9C-03E4ABD0BD6B}" dt="2020-10-18T16:35:16.770" v="13383" actId="9405"/>
          <ac:inkMkLst>
            <pc:docMk/>
            <pc:sldMk cId="4042374777" sldId="318"/>
            <ac:inkMk id="57" creationId="{C87AE532-736C-4808-9D61-BE1247BDE28C}"/>
          </ac:inkMkLst>
        </pc:inkChg>
        <pc:inkChg chg="add del mod">
          <ac:chgData name="Daniel Schwarz" userId="5bb35bb8-905a-4742-88d9-33d9089732e7" providerId="ADAL" clId="{6522DB22-9B34-43BC-AD9C-03E4ABD0BD6B}" dt="2020-10-18T16:35:16.560" v="13382" actId="9405"/>
          <ac:inkMkLst>
            <pc:docMk/>
            <pc:sldMk cId="4042374777" sldId="318"/>
            <ac:inkMk id="58" creationId="{B93436C3-5B90-4E16-8690-2A5DBC078F86}"/>
          </ac:inkMkLst>
        </pc:inkChg>
        <pc:inkChg chg="add del mod">
          <ac:chgData name="Daniel Schwarz" userId="5bb35bb8-905a-4742-88d9-33d9089732e7" providerId="ADAL" clId="{6522DB22-9B34-43BC-AD9C-03E4ABD0BD6B}" dt="2020-10-18T16:35:16.395" v="13381" actId="9405"/>
          <ac:inkMkLst>
            <pc:docMk/>
            <pc:sldMk cId="4042374777" sldId="318"/>
            <ac:inkMk id="59" creationId="{F5D06598-026D-4CEC-AD75-A7D51E9DD448}"/>
          </ac:inkMkLst>
        </pc:inkChg>
        <pc:inkChg chg="add del mod">
          <ac:chgData name="Daniel Schwarz" userId="5bb35bb8-905a-4742-88d9-33d9089732e7" providerId="ADAL" clId="{6522DB22-9B34-43BC-AD9C-03E4ABD0BD6B}" dt="2020-10-18T16:35:16.234" v="13380" actId="9405"/>
          <ac:inkMkLst>
            <pc:docMk/>
            <pc:sldMk cId="4042374777" sldId="318"/>
            <ac:inkMk id="60" creationId="{6F0EDE22-AAF3-472A-BF09-FBB12CA3D13A}"/>
          </ac:inkMkLst>
        </pc:inkChg>
        <pc:inkChg chg="add del mod">
          <ac:chgData name="Daniel Schwarz" userId="5bb35bb8-905a-4742-88d9-33d9089732e7" providerId="ADAL" clId="{6522DB22-9B34-43BC-AD9C-03E4ABD0BD6B}" dt="2020-10-18T16:35:16.070" v="13379" actId="9405"/>
          <ac:inkMkLst>
            <pc:docMk/>
            <pc:sldMk cId="4042374777" sldId="318"/>
            <ac:inkMk id="61" creationId="{33D785D0-A090-4E12-A17C-3691C93602F5}"/>
          </ac:inkMkLst>
        </pc:inkChg>
        <pc:inkChg chg="add del mod">
          <ac:chgData name="Daniel Schwarz" userId="5bb35bb8-905a-4742-88d9-33d9089732e7" providerId="ADAL" clId="{6522DB22-9B34-43BC-AD9C-03E4ABD0BD6B}" dt="2020-10-18T16:35:15.815" v="13378"/>
          <ac:inkMkLst>
            <pc:docMk/>
            <pc:sldMk cId="4042374777" sldId="318"/>
            <ac:inkMk id="62" creationId="{090228CE-A14B-444D-9D36-6789EDB70282}"/>
          </ac:inkMkLst>
        </pc:inkChg>
        <pc:inkChg chg="add mod">
          <ac:chgData name="Daniel Schwarz" userId="5bb35bb8-905a-4742-88d9-33d9089732e7" providerId="ADAL" clId="{6522DB22-9B34-43BC-AD9C-03E4ABD0BD6B}" dt="2020-10-18T16:35:38.422" v="13410"/>
          <ac:inkMkLst>
            <pc:docMk/>
            <pc:sldMk cId="4042374777" sldId="318"/>
            <ac:inkMk id="64" creationId="{97E3E731-EE21-4884-83C0-138D86823C3A}"/>
          </ac:inkMkLst>
        </pc:inkChg>
        <pc:inkChg chg="add mod">
          <ac:chgData name="Daniel Schwarz" userId="5bb35bb8-905a-4742-88d9-33d9089732e7" providerId="ADAL" clId="{6522DB22-9B34-43BC-AD9C-03E4ABD0BD6B}" dt="2020-10-18T16:35:38.422" v="13410"/>
          <ac:inkMkLst>
            <pc:docMk/>
            <pc:sldMk cId="4042374777" sldId="318"/>
            <ac:inkMk id="65" creationId="{DA8017E6-D548-4973-9CE8-863A0A436E4A}"/>
          </ac:inkMkLst>
        </pc:inkChg>
        <pc:inkChg chg="add mod">
          <ac:chgData name="Daniel Schwarz" userId="5bb35bb8-905a-4742-88d9-33d9089732e7" providerId="ADAL" clId="{6522DB22-9B34-43BC-AD9C-03E4ABD0BD6B}" dt="2020-10-18T16:35:38.422" v="13410"/>
          <ac:inkMkLst>
            <pc:docMk/>
            <pc:sldMk cId="4042374777" sldId="318"/>
            <ac:inkMk id="66" creationId="{1DA21BC2-5017-4FDF-9FDD-0C913A7A9734}"/>
          </ac:inkMkLst>
        </pc:inkChg>
        <pc:inkChg chg="add mod">
          <ac:chgData name="Daniel Schwarz" userId="5bb35bb8-905a-4742-88d9-33d9089732e7" providerId="ADAL" clId="{6522DB22-9B34-43BC-AD9C-03E4ABD0BD6B}" dt="2020-10-18T16:35:38.422" v="13410"/>
          <ac:inkMkLst>
            <pc:docMk/>
            <pc:sldMk cId="4042374777" sldId="318"/>
            <ac:inkMk id="68" creationId="{154B437F-6CBA-4589-BFFD-F66CC2653825}"/>
          </ac:inkMkLst>
        </pc:inkChg>
        <pc:inkChg chg="add mod">
          <ac:chgData name="Daniel Schwarz" userId="5bb35bb8-905a-4742-88d9-33d9089732e7" providerId="ADAL" clId="{6522DB22-9B34-43BC-AD9C-03E4ABD0BD6B}" dt="2020-10-18T16:35:38.422" v="13410"/>
          <ac:inkMkLst>
            <pc:docMk/>
            <pc:sldMk cId="4042374777" sldId="318"/>
            <ac:inkMk id="69" creationId="{C4087404-EC01-41E0-ACD0-B8A2131EEB31}"/>
          </ac:inkMkLst>
        </pc:inkChg>
        <pc:inkChg chg="add mod">
          <ac:chgData name="Daniel Schwarz" userId="5bb35bb8-905a-4742-88d9-33d9089732e7" providerId="ADAL" clId="{6522DB22-9B34-43BC-AD9C-03E4ABD0BD6B}" dt="2020-10-18T16:35:38.422" v="13410"/>
          <ac:inkMkLst>
            <pc:docMk/>
            <pc:sldMk cId="4042374777" sldId="318"/>
            <ac:inkMk id="70" creationId="{DAC1F920-BE46-432B-8883-787BB6AECC07}"/>
          </ac:inkMkLst>
        </pc:inkChg>
        <pc:inkChg chg="add mod">
          <ac:chgData name="Daniel Schwarz" userId="5bb35bb8-905a-4742-88d9-33d9089732e7" providerId="ADAL" clId="{6522DB22-9B34-43BC-AD9C-03E4ABD0BD6B}" dt="2020-10-18T16:35:38.422" v="13410"/>
          <ac:inkMkLst>
            <pc:docMk/>
            <pc:sldMk cId="4042374777" sldId="318"/>
            <ac:inkMk id="71" creationId="{4C93F155-4553-44C0-AF5A-827866B6FE67}"/>
          </ac:inkMkLst>
        </pc:inkChg>
        <pc:inkChg chg="add mod">
          <ac:chgData name="Daniel Schwarz" userId="5bb35bb8-905a-4742-88d9-33d9089732e7" providerId="ADAL" clId="{6522DB22-9B34-43BC-AD9C-03E4ABD0BD6B}" dt="2020-10-18T16:35:38.422" v="13410"/>
          <ac:inkMkLst>
            <pc:docMk/>
            <pc:sldMk cId="4042374777" sldId="318"/>
            <ac:inkMk id="72" creationId="{7FFC3A59-476D-4CDC-ABD7-CB452F8EEC34}"/>
          </ac:inkMkLst>
        </pc:inkChg>
        <pc:inkChg chg="add mod">
          <ac:chgData name="Daniel Schwarz" userId="5bb35bb8-905a-4742-88d9-33d9089732e7" providerId="ADAL" clId="{6522DB22-9B34-43BC-AD9C-03E4ABD0BD6B}" dt="2020-10-18T16:35:38.422" v="13410"/>
          <ac:inkMkLst>
            <pc:docMk/>
            <pc:sldMk cId="4042374777" sldId="318"/>
            <ac:inkMk id="73" creationId="{16585F0A-6717-4BB7-BFF1-397DED40E52C}"/>
          </ac:inkMkLst>
        </pc:inkChg>
        <pc:inkChg chg="add mod">
          <ac:chgData name="Daniel Schwarz" userId="5bb35bb8-905a-4742-88d9-33d9089732e7" providerId="ADAL" clId="{6522DB22-9B34-43BC-AD9C-03E4ABD0BD6B}" dt="2020-10-18T16:35:38.422" v="13410"/>
          <ac:inkMkLst>
            <pc:docMk/>
            <pc:sldMk cId="4042374777" sldId="318"/>
            <ac:inkMk id="74" creationId="{CE49102D-1F39-4C2F-84FC-659EA8322E7C}"/>
          </ac:inkMkLst>
        </pc:inkChg>
        <pc:inkChg chg="add mod">
          <ac:chgData name="Daniel Schwarz" userId="5bb35bb8-905a-4742-88d9-33d9089732e7" providerId="ADAL" clId="{6522DB22-9B34-43BC-AD9C-03E4ABD0BD6B}" dt="2020-10-18T16:35:38.422" v="13410"/>
          <ac:inkMkLst>
            <pc:docMk/>
            <pc:sldMk cId="4042374777" sldId="318"/>
            <ac:inkMk id="75" creationId="{B0343A30-1627-4080-AC04-25E8CF02DCD0}"/>
          </ac:inkMkLst>
        </pc:inkChg>
        <pc:inkChg chg="add mod">
          <ac:chgData name="Daniel Schwarz" userId="5bb35bb8-905a-4742-88d9-33d9089732e7" providerId="ADAL" clId="{6522DB22-9B34-43BC-AD9C-03E4ABD0BD6B}" dt="2020-10-18T16:35:38.422" v="13410"/>
          <ac:inkMkLst>
            <pc:docMk/>
            <pc:sldMk cId="4042374777" sldId="318"/>
            <ac:inkMk id="76" creationId="{D47108EC-4DAF-48DA-B5AF-58A159DDEC52}"/>
          </ac:inkMkLst>
        </pc:inkChg>
        <pc:inkChg chg="add mod">
          <ac:chgData name="Daniel Schwarz" userId="5bb35bb8-905a-4742-88d9-33d9089732e7" providerId="ADAL" clId="{6522DB22-9B34-43BC-AD9C-03E4ABD0BD6B}" dt="2020-10-18T16:35:38.422" v="13410"/>
          <ac:inkMkLst>
            <pc:docMk/>
            <pc:sldMk cId="4042374777" sldId="318"/>
            <ac:inkMk id="77" creationId="{FFF4AF75-8FCC-4478-BD60-EB768E657E7F}"/>
          </ac:inkMkLst>
        </pc:inkChg>
        <pc:inkChg chg="add mod">
          <ac:chgData name="Daniel Schwarz" userId="5bb35bb8-905a-4742-88d9-33d9089732e7" providerId="ADAL" clId="{6522DB22-9B34-43BC-AD9C-03E4ABD0BD6B}" dt="2020-10-18T16:35:38.422" v="13410"/>
          <ac:inkMkLst>
            <pc:docMk/>
            <pc:sldMk cId="4042374777" sldId="318"/>
            <ac:inkMk id="78" creationId="{76267DE6-2FD3-48A6-B2F0-B2828F453197}"/>
          </ac:inkMkLst>
        </pc:inkChg>
        <pc:inkChg chg="add mod">
          <ac:chgData name="Daniel Schwarz" userId="5bb35bb8-905a-4742-88d9-33d9089732e7" providerId="ADAL" clId="{6522DB22-9B34-43BC-AD9C-03E4ABD0BD6B}" dt="2020-10-18T16:35:38.422" v="13410"/>
          <ac:inkMkLst>
            <pc:docMk/>
            <pc:sldMk cId="4042374777" sldId="318"/>
            <ac:inkMk id="79" creationId="{7AB7531B-4490-4AF3-81B1-4A755C03545B}"/>
          </ac:inkMkLst>
        </pc:inkChg>
        <pc:inkChg chg="add mod">
          <ac:chgData name="Daniel Schwarz" userId="5bb35bb8-905a-4742-88d9-33d9089732e7" providerId="ADAL" clId="{6522DB22-9B34-43BC-AD9C-03E4ABD0BD6B}" dt="2020-10-18T16:35:38.422" v="13410"/>
          <ac:inkMkLst>
            <pc:docMk/>
            <pc:sldMk cId="4042374777" sldId="318"/>
            <ac:inkMk id="80" creationId="{64B93DC3-756A-4F21-96BD-6F62B0201AA8}"/>
          </ac:inkMkLst>
        </pc:inkChg>
        <pc:inkChg chg="add mod">
          <ac:chgData name="Daniel Schwarz" userId="5bb35bb8-905a-4742-88d9-33d9089732e7" providerId="ADAL" clId="{6522DB22-9B34-43BC-AD9C-03E4ABD0BD6B}" dt="2020-10-18T16:35:38.422" v="13410"/>
          <ac:inkMkLst>
            <pc:docMk/>
            <pc:sldMk cId="4042374777" sldId="318"/>
            <ac:inkMk id="82" creationId="{C1173A82-D87E-49A6-A428-43B376DF6E54}"/>
          </ac:inkMkLst>
        </pc:inkChg>
        <pc:inkChg chg="add mod">
          <ac:chgData name="Daniel Schwarz" userId="5bb35bb8-905a-4742-88d9-33d9089732e7" providerId="ADAL" clId="{6522DB22-9B34-43BC-AD9C-03E4ABD0BD6B}" dt="2020-10-18T16:36:01.290" v="13414" actId="1076"/>
          <ac:inkMkLst>
            <pc:docMk/>
            <pc:sldMk cId="4042374777" sldId="318"/>
            <ac:inkMk id="83" creationId="{2BB700F6-7ECB-4F2C-A5BF-B9D3534159DC}"/>
          </ac:inkMkLst>
        </pc:inkChg>
        <pc:inkChg chg="add del">
          <ac:chgData name="Daniel Schwarz" userId="5bb35bb8-905a-4742-88d9-33d9089732e7" providerId="ADAL" clId="{6522DB22-9B34-43BC-AD9C-03E4ABD0BD6B}" dt="2020-10-18T16:36:27.117" v="13416" actId="9405"/>
          <ac:inkMkLst>
            <pc:docMk/>
            <pc:sldMk cId="4042374777" sldId="318"/>
            <ac:inkMk id="86" creationId="{63B1C41A-F8E5-4E97-996B-A63AD5784B4B}"/>
          </ac:inkMkLst>
        </pc:inkChg>
        <pc:inkChg chg="add mod topLvl">
          <ac:chgData name="Daniel Schwarz" userId="5bb35bb8-905a-4742-88d9-33d9089732e7" providerId="ADAL" clId="{6522DB22-9B34-43BC-AD9C-03E4ABD0BD6B}" dt="2020-10-18T17:57:37.451" v="15536" actId="164"/>
          <ac:inkMkLst>
            <pc:docMk/>
            <pc:sldMk cId="4042374777" sldId="318"/>
            <ac:inkMk id="87" creationId="{0BEAB219-1E9D-4A70-9339-1033ED06ECC4}"/>
          </ac:inkMkLst>
        </pc:inkChg>
        <pc:inkChg chg="add mod topLvl">
          <ac:chgData name="Daniel Schwarz" userId="5bb35bb8-905a-4742-88d9-33d9089732e7" providerId="ADAL" clId="{6522DB22-9B34-43BC-AD9C-03E4ABD0BD6B}" dt="2020-10-18T17:57:23.565" v="15533" actId="164"/>
          <ac:inkMkLst>
            <pc:docMk/>
            <pc:sldMk cId="4042374777" sldId="318"/>
            <ac:inkMk id="88" creationId="{B8518728-CB17-4896-8F55-D95AB4CDAA82}"/>
          </ac:inkMkLst>
        </pc:inkChg>
        <pc:inkChg chg="add mod">
          <ac:chgData name="Daniel Schwarz" userId="5bb35bb8-905a-4742-88d9-33d9089732e7" providerId="ADAL" clId="{6522DB22-9B34-43BC-AD9C-03E4ABD0BD6B}" dt="2020-10-18T17:57:23.565" v="15533" actId="164"/>
          <ac:inkMkLst>
            <pc:docMk/>
            <pc:sldMk cId="4042374777" sldId="318"/>
            <ac:inkMk id="91" creationId="{C3F98B3A-436A-4D54-B469-40DDF35B521E}"/>
          </ac:inkMkLst>
        </pc:inkChg>
        <pc:inkChg chg="add del">
          <ac:chgData name="Daniel Schwarz" userId="5bb35bb8-905a-4742-88d9-33d9089732e7" providerId="ADAL" clId="{6522DB22-9B34-43BC-AD9C-03E4ABD0BD6B}" dt="2020-10-18T16:37:34.281" v="13451" actId="9405"/>
          <ac:inkMkLst>
            <pc:docMk/>
            <pc:sldMk cId="4042374777" sldId="318"/>
            <ac:inkMk id="93" creationId="{1CCACCEE-6CD0-4C7C-AA62-8E628E3E65F1}"/>
          </ac:inkMkLst>
        </pc:inkChg>
        <pc:inkChg chg="add mod topLvl">
          <ac:chgData name="Daniel Schwarz" userId="5bb35bb8-905a-4742-88d9-33d9089732e7" providerId="ADAL" clId="{6522DB22-9B34-43BC-AD9C-03E4ABD0BD6B}" dt="2020-10-18T17:57:37.451" v="15536" actId="164"/>
          <ac:inkMkLst>
            <pc:docMk/>
            <pc:sldMk cId="4042374777" sldId="318"/>
            <ac:inkMk id="94" creationId="{F8F484B0-95F3-4B6B-930E-E9ACBF616F82}"/>
          </ac:inkMkLst>
        </pc:inkChg>
      </pc:sldChg>
      <pc:sldChg chg="addSp delSp modSp add mod modAnim">
        <pc:chgData name="Daniel Schwarz" userId="5bb35bb8-905a-4742-88d9-33d9089732e7" providerId="ADAL" clId="{6522DB22-9B34-43BC-AD9C-03E4ABD0BD6B}" dt="2020-10-18T18:00:40.788" v="15569"/>
        <pc:sldMkLst>
          <pc:docMk/>
          <pc:sldMk cId="1605790671" sldId="319"/>
        </pc:sldMkLst>
        <pc:spChg chg="mod">
          <ac:chgData name="Daniel Schwarz" userId="5bb35bb8-905a-4742-88d9-33d9089732e7" providerId="ADAL" clId="{6522DB22-9B34-43BC-AD9C-03E4ABD0BD6B}" dt="2020-10-18T16:39:04.253" v="13458"/>
          <ac:spMkLst>
            <pc:docMk/>
            <pc:sldMk cId="1605790671" sldId="319"/>
            <ac:spMk id="90" creationId="{31243BF4-AA57-4B9C-A366-EF40D7F30965}"/>
          </ac:spMkLst>
        </pc:spChg>
        <pc:grpChg chg="add mod">
          <ac:chgData name="Daniel Schwarz" userId="5bb35bb8-905a-4742-88d9-33d9089732e7" providerId="ADAL" clId="{6522DB22-9B34-43BC-AD9C-03E4ABD0BD6B}" dt="2020-10-18T18:00:22.019" v="15565"/>
          <ac:grpSpMkLst>
            <pc:docMk/>
            <pc:sldMk cId="1605790671" sldId="319"/>
            <ac:grpSpMk id="53" creationId="{D1799678-1D9D-4613-9908-2AF4D90A98CE}"/>
          </ac:grpSpMkLst>
        </pc:grpChg>
        <pc:grpChg chg="add mod">
          <ac:chgData name="Daniel Schwarz" userId="5bb35bb8-905a-4742-88d9-33d9089732e7" providerId="ADAL" clId="{6522DB22-9B34-43BC-AD9C-03E4ABD0BD6B}" dt="2020-10-18T18:00:22.019" v="15565"/>
          <ac:grpSpMkLst>
            <pc:docMk/>
            <pc:sldMk cId="1605790671" sldId="319"/>
            <ac:grpSpMk id="56" creationId="{5B783303-DB2B-46B4-B048-CB9AE050FC43}"/>
          </ac:grpSpMkLst>
        </pc:grpChg>
        <pc:grpChg chg="del">
          <ac:chgData name="Daniel Schwarz" userId="5bb35bb8-905a-4742-88d9-33d9089732e7" providerId="ADAL" clId="{6522DB22-9B34-43BC-AD9C-03E4ABD0BD6B}" dt="2020-10-18T18:00:13.318" v="15563" actId="478"/>
          <ac:grpSpMkLst>
            <pc:docMk/>
            <pc:sldMk cId="1605790671" sldId="319"/>
            <ac:grpSpMk id="95" creationId="{2A57CF0C-C2F5-4698-A49D-BC3CB0B481CD}"/>
          </ac:grpSpMkLst>
        </pc:grpChg>
        <pc:picChg chg="add mod">
          <ac:chgData name="Daniel Schwarz" userId="5bb35bb8-905a-4742-88d9-33d9089732e7" providerId="ADAL" clId="{6522DB22-9B34-43BC-AD9C-03E4ABD0BD6B}" dt="2020-10-18T16:39:54.904" v="13463" actId="1076"/>
          <ac:picMkLst>
            <pc:docMk/>
            <pc:sldMk cId="1605790671" sldId="319"/>
            <ac:picMk id="2" creationId="{6BDD3A9C-29B8-48DD-A8EE-B02014FEC3B4}"/>
          </ac:picMkLst>
        </pc:picChg>
        <pc:inkChg chg="mod">
          <ac:chgData name="Daniel Schwarz" userId="5bb35bb8-905a-4742-88d9-33d9089732e7" providerId="ADAL" clId="{6522DB22-9B34-43BC-AD9C-03E4ABD0BD6B}" dt="2020-10-18T18:00:22.019" v="15565"/>
          <ac:inkMkLst>
            <pc:docMk/>
            <pc:sldMk cId="1605790671" sldId="319"/>
            <ac:inkMk id="54" creationId="{EA862D29-CE34-4A56-A5BC-E0A03C4C7FEE}"/>
          </ac:inkMkLst>
        </pc:inkChg>
        <pc:inkChg chg="mod">
          <ac:chgData name="Daniel Schwarz" userId="5bb35bb8-905a-4742-88d9-33d9089732e7" providerId="ADAL" clId="{6522DB22-9B34-43BC-AD9C-03E4ABD0BD6B}" dt="2020-10-18T18:00:22.019" v="15565"/>
          <ac:inkMkLst>
            <pc:docMk/>
            <pc:sldMk cId="1605790671" sldId="319"/>
            <ac:inkMk id="55" creationId="{CD3D094A-77F9-46BC-AB14-E81F4E55286E}"/>
          </ac:inkMkLst>
        </pc:inkChg>
        <pc:inkChg chg="mod">
          <ac:chgData name="Daniel Schwarz" userId="5bb35bb8-905a-4742-88d9-33d9089732e7" providerId="ADAL" clId="{6522DB22-9B34-43BC-AD9C-03E4ABD0BD6B}" dt="2020-10-18T18:00:22.019" v="15565"/>
          <ac:inkMkLst>
            <pc:docMk/>
            <pc:sldMk cId="1605790671" sldId="319"/>
            <ac:inkMk id="57" creationId="{5B7C2AC2-A16E-4C07-B2AD-C6FDF70EBF6D}"/>
          </ac:inkMkLst>
        </pc:inkChg>
        <pc:inkChg chg="mod">
          <ac:chgData name="Daniel Schwarz" userId="5bb35bb8-905a-4742-88d9-33d9089732e7" providerId="ADAL" clId="{6522DB22-9B34-43BC-AD9C-03E4ABD0BD6B}" dt="2020-10-18T18:00:22.019" v="15565"/>
          <ac:inkMkLst>
            <pc:docMk/>
            <pc:sldMk cId="1605790671" sldId="319"/>
            <ac:inkMk id="58" creationId="{011615B9-BF3E-4000-938C-06C9F1B96D13}"/>
          </ac:inkMkLst>
        </pc:inkChg>
        <pc:inkChg chg="del">
          <ac:chgData name="Daniel Schwarz" userId="5bb35bb8-905a-4742-88d9-33d9089732e7" providerId="ADAL" clId="{6522DB22-9B34-43BC-AD9C-03E4ABD0BD6B}" dt="2020-10-18T18:00:15.702" v="15564" actId="478"/>
          <ac:inkMkLst>
            <pc:docMk/>
            <pc:sldMk cId="1605790671" sldId="319"/>
            <ac:inkMk id="91" creationId="{C3F98B3A-436A-4D54-B469-40DDF35B521E}"/>
          </ac:inkMkLst>
        </pc:inkChg>
      </pc:sldChg>
      <pc:sldChg chg="addSp delSp modSp add mod modAnim">
        <pc:chgData name="Daniel Schwarz" userId="5bb35bb8-905a-4742-88d9-33d9089732e7" providerId="ADAL" clId="{6522DB22-9B34-43BC-AD9C-03E4ABD0BD6B}" dt="2020-10-18T17:58:40.358" v="15545"/>
        <pc:sldMkLst>
          <pc:docMk/>
          <pc:sldMk cId="506725017" sldId="320"/>
        </pc:sldMkLst>
        <pc:grpChg chg="add mod">
          <ac:chgData name="Daniel Schwarz" userId="5bb35bb8-905a-4742-88d9-33d9089732e7" providerId="ADAL" clId="{6522DB22-9B34-43BC-AD9C-03E4ABD0BD6B}" dt="2020-10-18T17:58:26.320" v="15543"/>
          <ac:grpSpMkLst>
            <pc:docMk/>
            <pc:sldMk cId="506725017" sldId="320"/>
            <ac:grpSpMk id="54" creationId="{8305F4AF-0BBA-4FF5-B960-3988B04F00C4}"/>
          </ac:grpSpMkLst>
        </pc:grpChg>
        <pc:grpChg chg="add mod">
          <ac:chgData name="Daniel Schwarz" userId="5bb35bb8-905a-4742-88d9-33d9089732e7" providerId="ADAL" clId="{6522DB22-9B34-43BC-AD9C-03E4ABD0BD6B}" dt="2020-10-18T17:58:26.320" v="15543"/>
          <ac:grpSpMkLst>
            <pc:docMk/>
            <pc:sldMk cId="506725017" sldId="320"/>
            <ac:grpSpMk id="57" creationId="{BBAC29DF-FC8C-4D0A-8BCC-9A479C568C4B}"/>
          </ac:grpSpMkLst>
        </pc:grpChg>
        <pc:grpChg chg="del">
          <ac:chgData name="Daniel Schwarz" userId="5bb35bb8-905a-4742-88d9-33d9089732e7" providerId="ADAL" clId="{6522DB22-9B34-43BC-AD9C-03E4ABD0BD6B}" dt="2020-10-18T17:58:13.315" v="15541" actId="478"/>
          <ac:grpSpMkLst>
            <pc:docMk/>
            <pc:sldMk cId="506725017" sldId="320"/>
            <ac:grpSpMk id="95" creationId="{2A57CF0C-C2F5-4698-A49D-BC3CB0B481CD}"/>
          </ac:grpSpMkLst>
        </pc:grpChg>
        <pc:picChg chg="add mod">
          <ac:chgData name="Daniel Schwarz" userId="5bb35bb8-905a-4742-88d9-33d9089732e7" providerId="ADAL" clId="{6522DB22-9B34-43BC-AD9C-03E4ABD0BD6B}" dt="2020-10-18T16:42:18.171" v="13469" actId="1076"/>
          <ac:picMkLst>
            <pc:docMk/>
            <pc:sldMk cId="506725017" sldId="320"/>
            <ac:picMk id="2" creationId="{C6520F21-9662-40A4-B6AE-15AD8B476635}"/>
          </ac:picMkLst>
        </pc:picChg>
        <pc:picChg chg="del">
          <ac:chgData name="Daniel Schwarz" userId="5bb35bb8-905a-4742-88d9-33d9089732e7" providerId="ADAL" clId="{6522DB22-9B34-43BC-AD9C-03E4ABD0BD6B}" dt="2020-10-18T16:42:13.626" v="13467" actId="478"/>
          <ac:picMkLst>
            <pc:docMk/>
            <pc:sldMk cId="506725017" sldId="320"/>
            <ac:picMk id="3" creationId="{7899AABB-0D91-44BF-9085-DA1BA9248A04}"/>
          </ac:picMkLst>
        </pc:picChg>
        <pc:picChg chg="add del mod">
          <ac:chgData name="Daniel Schwarz" userId="5bb35bb8-905a-4742-88d9-33d9089732e7" providerId="ADAL" clId="{6522DB22-9B34-43BC-AD9C-03E4ABD0BD6B}" dt="2020-10-18T16:44:16.755" v="13473" actId="478"/>
          <ac:picMkLst>
            <pc:docMk/>
            <pc:sldMk cId="506725017" sldId="320"/>
            <ac:picMk id="4" creationId="{9709DC75-C1A6-4E3F-A776-D4F21943EC8C}"/>
          </ac:picMkLst>
        </pc:picChg>
        <pc:inkChg chg="mod">
          <ac:chgData name="Daniel Schwarz" userId="5bb35bb8-905a-4742-88d9-33d9089732e7" providerId="ADAL" clId="{6522DB22-9B34-43BC-AD9C-03E4ABD0BD6B}" dt="2020-10-18T17:58:26.320" v="15543"/>
          <ac:inkMkLst>
            <pc:docMk/>
            <pc:sldMk cId="506725017" sldId="320"/>
            <ac:inkMk id="55" creationId="{DF2A3066-FA7B-4FB8-92C8-7671B2D56CA9}"/>
          </ac:inkMkLst>
        </pc:inkChg>
        <pc:inkChg chg="mod">
          <ac:chgData name="Daniel Schwarz" userId="5bb35bb8-905a-4742-88d9-33d9089732e7" providerId="ADAL" clId="{6522DB22-9B34-43BC-AD9C-03E4ABD0BD6B}" dt="2020-10-18T17:58:26.320" v="15543"/>
          <ac:inkMkLst>
            <pc:docMk/>
            <pc:sldMk cId="506725017" sldId="320"/>
            <ac:inkMk id="56" creationId="{23461BCC-15BA-4E06-B770-EAF3FF5F0938}"/>
          </ac:inkMkLst>
        </pc:inkChg>
        <pc:inkChg chg="mod">
          <ac:chgData name="Daniel Schwarz" userId="5bb35bb8-905a-4742-88d9-33d9089732e7" providerId="ADAL" clId="{6522DB22-9B34-43BC-AD9C-03E4ABD0BD6B}" dt="2020-10-18T17:58:26.320" v="15543"/>
          <ac:inkMkLst>
            <pc:docMk/>
            <pc:sldMk cId="506725017" sldId="320"/>
            <ac:inkMk id="58" creationId="{91CA86CB-FA8A-491A-BCE4-4B87E35269F3}"/>
          </ac:inkMkLst>
        </pc:inkChg>
        <pc:inkChg chg="mod">
          <ac:chgData name="Daniel Schwarz" userId="5bb35bb8-905a-4742-88d9-33d9089732e7" providerId="ADAL" clId="{6522DB22-9B34-43BC-AD9C-03E4ABD0BD6B}" dt="2020-10-18T17:58:26.320" v="15543"/>
          <ac:inkMkLst>
            <pc:docMk/>
            <pc:sldMk cId="506725017" sldId="320"/>
            <ac:inkMk id="59" creationId="{E364091F-EB9B-49FE-8A33-C142FC530DB1}"/>
          </ac:inkMkLst>
        </pc:inkChg>
        <pc:inkChg chg="add del">
          <ac:chgData name="Daniel Schwarz" userId="5bb35bb8-905a-4742-88d9-33d9089732e7" providerId="ADAL" clId="{6522DB22-9B34-43BC-AD9C-03E4ABD0BD6B}" dt="2020-10-18T17:58:10.717" v="15540" actId="478"/>
          <ac:inkMkLst>
            <pc:docMk/>
            <pc:sldMk cId="506725017" sldId="320"/>
            <ac:inkMk id="88" creationId="{B8518728-CB17-4896-8F55-D95AB4CDAA82}"/>
          </ac:inkMkLst>
        </pc:inkChg>
        <pc:inkChg chg="del">
          <ac:chgData name="Daniel Schwarz" userId="5bb35bb8-905a-4742-88d9-33d9089732e7" providerId="ADAL" clId="{6522DB22-9B34-43BC-AD9C-03E4ABD0BD6B}" dt="2020-10-18T17:58:15.174" v="15542" actId="478"/>
          <ac:inkMkLst>
            <pc:docMk/>
            <pc:sldMk cId="506725017" sldId="320"/>
            <ac:inkMk id="91" creationId="{C3F98B3A-436A-4D54-B469-40DDF35B521E}"/>
          </ac:inkMkLst>
        </pc:inkChg>
      </pc:sldChg>
      <pc:sldChg chg="addSp delSp modSp add mod delAnim modAnim">
        <pc:chgData name="Daniel Schwarz" userId="5bb35bb8-905a-4742-88d9-33d9089732e7" providerId="ADAL" clId="{6522DB22-9B34-43BC-AD9C-03E4ABD0BD6B}" dt="2020-10-18T18:23:49.416" v="15784"/>
        <pc:sldMkLst>
          <pc:docMk/>
          <pc:sldMk cId="289691000" sldId="321"/>
        </pc:sldMkLst>
        <pc:spChg chg="add mod">
          <ac:chgData name="Daniel Schwarz" userId="5bb35bb8-905a-4742-88d9-33d9089732e7" providerId="ADAL" clId="{6522DB22-9B34-43BC-AD9C-03E4ABD0BD6B}" dt="2020-10-18T17:49:53.996" v="15470" actId="1076"/>
          <ac:spMkLst>
            <pc:docMk/>
            <pc:sldMk cId="289691000" sldId="321"/>
            <ac:spMk id="3" creationId="{7EBD9C13-020F-458A-AAA0-C04CE55FBCA4}"/>
          </ac:spMkLst>
        </pc:spChg>
        <pc:spChg chg="add mod">
          <ac:chgData name="Daniel Schwarz" userId="5bb35bb8-905a-4742-88d9-33d9089732e7" providerId="ADAL" clId="{6522DB22-9B34-43BC-AD9C-03E4ABD0BD6B}" dt="2020-10-18T16:46:26.654" v="13511" actId="1036"/>
          <ac:spMkLst>
            <pc:docMk/>
            <pc:sldMk cId="289691000" sldId="321"/>
            <ac:spMk id="55" creationId="{D9E3E30B-A321-4E7F-947D-17701F438A3A}"/>
          </ac:spMkLst>
        </pc:spChg>
        <pc:spChg chg="add mod">
          <ac:chgData name="Daniel Schwarz" userId="5bb35bb8-905a-4742-88d9-33d9089732e7" providerId="ADAL" clId="{6522DB22-9B34-43BC-AD9C-03E4ABD0BD6B}" dt="2020-10-18T16:47:09.250" v="13546" actId="1076"/>
          <ac:spMkLst>
            <pc:docMk/>
            <pc:sldMk cId="289691000" sldId="321"/>
            <ac:spMk id="56" creationId="{4B2602CC-762E-4861-8771-2AF5821D13D4}"/>
          </ac:spMkLst>
        </pc:spChg>
        <pc:spChg chg="add mod">
          <ac:chgData name="Daniel Schwarz" userId="5bb35bb8-905a-4742-88d9-33d9089732e7" providerId="ADAL" clId="{6522DB22-9B34-43BC-AD9C-03E4ABD0BD6B}" dt="2020-10-18T17:49:11.182" v="15469" actId="1076"/>
          <ac:spMkLst>
            <pc:docMk/>
            <pc:sldMk cId="289691000" sldId="321"/>
            <ac:spMk id="67" creationId="{91CBD7F4-0FA0-4282-AC93-97D9362F5AE9}"/>
          </ac:spMkLst>
        </pc:spChg>
        <pc:spChg chg="add mod">
          <ac:chgData name="Daniel Schwarz" userId="5bb35bb8-905a-4742-88d9-33d9089732e7" providerId="ADAL" clId="{6522DB22-9B34-43BC-AD9C-03E4ABD0BD6B}" dt="2020-10-18T18:22:47.525" v="15778" actId="20577"/>
          <ac:spMkLst>
            <pc:docMk/>
            <pc:sldMk cId="289691000" sldId="321"/>
            <ac:spMk id="81" creationId="{A88FF80B-B657-4F84-B72F-D16ADB4731EE}"/>
          </ac:spMkLst>
        </pc:spChg>
        <pc:spChg chg="del">
          <ac:chgData name="Daniel Schwarz" userId="5bb35bb8-905a-4742-88d9-33d9089732e7" providerId="ADAL" clId="{6522DB22-9B34-43BC-AD9C-03E4ABD0BD6B}" dt="2020-10-18T16:44:23.850" v="13475" actId="478"/>
          <ac:spMkLst>
            <pc:docMk/>
            <pc:sldMk cId="289691000" sldId="321"/>
            <ac:spMk id="90" creationId="{31243BF4-AA57-4B9C-A366-EF40D7F30965}"/>
          </ac:spMkLst>
        </pc:spChg>
        <pc:grpChg chg="add del mod">
          <ac:chgData name="Daniel Schwarz" userId="5bb35bb8-905a-4742-88d9-33d9089732e7" providerId="ADAL" clId="{6522DB22-9B34-43BC-AD9C-03E4ABD0BD6B}" dt="2020-10-18T17:49:05.411" v="15468" actId="1076"/>
          <ac:grpSpMkLst>
            <pc:docMk/>
            <pc:sldMk cId="289691000" sldId="321"/>
            <ac:grpSpMk id="8" creationId="{8D087C43-024B-4A0F-A5FB-33E9BF45F6A5}"/>
          </ac:grpSpMkLst>
        </pc:grpChg>
        <pc:grpChg chg="mod">
          <ac:chgData name="Daniel Schwarz" userId="5bb35bb8-905a-4742-88d9-33d9089732e7" providerId="ADAL" clId="{6522DB22-9B34-43BC-AD9C-03E4ABD0BD6B}" dt="2020-10-18T17:47:58.285" v="15440"/>
          <ac:grpSpMkLst>
            <pc:docMk/>
            <pc:sldMk cId="289691000" sldId="321"/>
            <ac:grpSpMk id="16" creationId="{4F190F4D-48F1-49ED-9D52-7083977B069C}"/>
          </ac:grpSpMkLst>
        </pc:grpChg>
        <pc:grpChg chg="del">
          <ac:chgData name="Daniel Schwarz" userId="5bb35bb8-905a-4742-88d9-33d9089732e7" providerId="ADAL" clId="{6522DB22-9B34-43BC-AD9C-03E4ABD0BD6B}" dt="2020-10-18T16:44:22.309" v="13474" actId="478"/>
          <ac:grpSpMkLst>
            <pc:docMk/>
            <pc:sldMk cId="289691000" sldId="321"/>
            <ac:grpSpMk id="95" creationId="{2A57CF0C-C2F5-4698-A49D-BC3CB0B481CD}"/>
          </ac:grpSpMkLst>
        </pc:grpChg>
        <pc:inkChg chg="add mod">
          <ac:chgData name="Daniel Schwarz" userId="5bb35bb8-905a-4742-88d9-33d9089732e7" providerId="ADAL" clId="{6522DB22-9B34-43BC-AD9C-03E4ABD0BD6B}" dt="2020-10-18T17:47:58.285" v="15440"/>
          <ac:inkMkLst>
            <pc:docMk/>
            <pc:sldMk cId="289691000" sldId="321"/>
            <ac:inkMk id="6" creationId="{3FDFA309-1455-4B4D-B129-1C77B227675D}"/>
          </ac:inkMkLst>
        </pc:inkChg>
        <pc:inkChg chg="add mod">
          <ac:chgData name="Daniel Schwarz" userId="5bb35bb8-905a-4742-88d9-33d9089732e7" providerId="ADAL" clId="{6522DB22-9B34-43BC-AD9C-03E4ABD0BD6B}" dt="2020-10-18T17:47:58.285" v="15440"/>
          <ac:inkMkLst>
            <pc:docMk/>
            <pc:sldMk cId="289691000" sldId="321"/>
            <ac:inkMk id="7" creationId="{1A529CB7-F947-4AA5-86F5-DBF3106B275D}"/>
          </ac:inkMkLst>
        </pc:inkChg>
        <pc:inkChg chg="add mod">
          <ac:chgData name="Daniel Schwarz" userId="5bb35bb8-905a-4742-88d9-33d9089732e7" providerId="ADAL" clId="{6522DB22-9B34-43BC-AD9C-03E4ABD0BD6B}" dt="2020-10-18T17:47:58.285" v="15440"/>
          <ac:inkMkLst>
            <pc:docMk/>
            <pc:sldMk cId="289691000" sldId="321"/>
            <ac:inkMk id="9" creationId="{F5451ED0-72B6-47E9-9ECE-35F99B4B19E3}"/>
          </ac:inkMkLst>
        </pc:inkChg>
        <pc:inkChg chg="add del mod">
          <ac:chgData name="Daniel Schwarz" userId="5bb35bb8-905a-4742-88d9-33d9089732e7" providerId="ADAL" clId="{6522DB22-9B34-43BC-AD9C-03E4ABD0BD6B}" dt="2020-10-18T17:47:58.285" v="15440"/>
          <ac:inkMkLst>
            <pc:docMk/>
            <pc:sldMk cId="289691000" sldId="321"/>
            <ac:inkMk id="12" creationId="{DB283ED9-AC63-4746-8295-BCB8AAE45C3D}"/>
          </ac:inkMkLst>
        </pc:inkChg>
        <pc:inkChg chg="add">
          <ac:chgData name="Daniel Schwarz" userId="5bb35bb8-905a-4742-88d9-33d9089732e7" providerId="ADAL" clId="{6522DB22-9B34-43BC-AD9C-03E4ABD0BD6B}" dt="2020-10-18T17:48:00.695" v="15441" actId="9405"/>
          <ac:inkMkLst>
            <pc:docMk/>
            <pc:sldMk cId="289691000" sldId="321"/>
            <ac:inkMk id="17" creationId="{1D7883C2-F4C9-4E10-9723-FF3F395719B6}"/>
          </ac:inkMkLst>
        </pc:inkChg>
        <pc:inkChg chg="del">
          <ac:chgData name="Daniel Schwarz" userId="5bb35bb8-905a-4742-88d9-33d9089732e7" providerId="ADAL" clId="{6522DB22-9B34-43BC-AD9C-03E4ABD0BD6B}" dt="2020-10-18T16:44:24.890" v="13476" actId="478"/>
          <ac:inkMkLst>
            <pc:docMk/>
            <pc:sldMk cId="289691000" sldId="321"/>
            <ac:inkMk id="91" creationId="{C3F98B3A-436A-4D54-B469-40DDF35B521E}"/>
          </ac:inkMkLst>
        </pc:inkChg>
      </pc:sldChg>
      <pc:sldChg chg="addSp delSp modSp new mod modAnim">
        <pc:chgData name="Daniel Schwarz" userId="5bb35bb8-905a-4742-88d9-33d9089732e7" providerId="ADAL" clId="{6522DB22-9B34-43BC-AD9C-03E4ABD0BD6B}" dt="2020-10-18T17:07:58.006" v="14416"/>
        <pc:sldMkLst>
          <pc:docMk/>
          <pc:sldMk cId="370582596" sldId="322"/>
        </pc:sldMkLst>
        <pc:spChg chg="mod">
          <ac:chgData name="Daniel Schwarz" userId="5bb35bb8-905a-4742-88d9-33d9089732e7" providerId="ADAL" clId="{6522DB22-9B34-43BC-AD9C-03E4ABD0BD6B}" dt="2020-10-18T16:59:01.523" v="14229" actId="20577"/>
          <ac:spMkLst>
            <pc:docMk/>
            <pc:sldMk cId="370582596" sldId="322"/>
            <ac:spMk id="2" creationId="{95F499D4-4827-45F0-BA0B-CCA80F623928}"/>
          </ac:spMkLst>
        </pc:spChg>
        <pc:spChg chg="mod">
          <ac:chgData name="Daniel Schwarz" userId="5bb35bb8-905a-4742-88d9-33d9089732e7" providerId="ADAL" clId="{6522DB22-9B34-43BC-AD9C-03E4ABD0BD6B}" dt="2020-10-18T17:03:23.572" v="14344" actId="20577"/>
          <ac:spMkLst>
            <pc:docMk/>
            <pc:sldMk cId="370582596" sldId="322"/>
            <ac:spMk id="3" creationId="{67DBCC2B-CD6F-473B-851C-7211AD13BA73}"/>
          </ac:spMkLst>
        </pc:spChg>
        <pc:grpChg chg="mod">
          <ac:chgData name="Daniel Schwarz" userId="5bb35bb8-905a-4742-88d9-33d9089732e7" providerId="ADAL" clId="{6522DB22-9B34-43BC-AD9C-03E4ABD0BD6B}" dt="2020-10-18T17:04:58.033" v="14356" actId="1076"/>
          <ac:grpSpMkLst>
            <pc:docMk/>
            <pc:sldMk cId="370582596" sldId="322"/>
            <ac:grpSpMk id="10" creationId="{3423936E-45C0-4132-904F-00E54C562801}"/>
          </ac:grpSpMkLst>
        </pc:grpChg>
        <pc:grpChg chg="add mod">
          <ac:chgData name="Daniel Schwarz" userId="5bb35bb8-905a-4742-88d9-33d9089732e7" providerId="ADAL" clId="{6522DB22-9B34-43BC-AD9C-03E4ABD0BD6B}" dt="2020-10-18T17:05:05.797" v="14358" actId="1076"/>
          <ac:grpSpMkLst>
            <pc:docMk/>
            <pc:sldMk cId="370582596" sldId="322"/>
            <ac:grpSpMk id="11" creationId="{80740DFB-949F-4E0A-B6F0-F8C46A5B0786}"/>
          </ac:grpSpMkLst>
        </pc:grpChg>
        <pc:grpChg chg="add mod">
          <ac:chgData name="Daniel Schwarz" userId="5bb35bb8-905a-4742-88d9-33d9089732e7" providerId="ADAL" clId="{6522DB22-9B34-43BC-AD9C-03E4ABD0BD6B}" dt="2020-10-18T17:05:12.396" v="14360" actId="1076"/>
          <ac:grpSpMkLst>
            <pc:docMk/>
            <pc:sldMk cId="370582596" sldId="322"/>
            <ac:grpSpMk id="14" creationId="{6E393927-6F99-4942-A700-FB191E9D6FC7}"/>
          </ac:grpSpMkLst>
        </pc:grpChg>
        <pc:grpChg chg="add mod">
          <ac:chgData name="Daniel Schwarz" userId="5bb35bb8-905a-4742-88d9-33d9089732e7" providerId="ADAL" clId="{6522DB22-9B34-43BC-AD9C-03E4ABD0BD6B}" dt="2020-10-18T17:05:19.844" v="14363" actId="1076"/>
          <ac:grpSpMkLst>
            <pc:docMk/>
            <pc:sldMk cId="370582596" sldId="322"/>
            <ac:grpSpMk id="17" creationId="{B5C8C694-6607-453D-83AA-68A2B80D6A78}"/>
          </ac:grpSpMkLst>
        </pc:grpChg>
        <pc:inkChg chg="add del">
          <ac:chgData name="Daniel Schwarz" userId="5bb35bb8-905a-4742-88d9-33d9089732e7" providerId="ADAL" clId="{6522DB22-9B34-43BC-AD9C-03E4ABD0BD6B}" dt="2020-10-18T17:04:20.570" v="14347" actId="9405"/>
          <ac:inkMkLst>
            <pc:docMk/>
            <pc:sldMk cId="370582596" sldId="322"/>
            <ac:inkMk id="4" creationId="{D12D6B79-BE3D-476B-A1AF-CACB26AE3D4A}"/>
          </ac:inkMkLst>
        </pc:inkChg>
        <pc:inkChg chg="add mod">
          <ac:chgData name="Daniel Schwarz" userId="5bb35bb8-905a-4742-88d9-33d9089732e7" providerId="ADAL" clId="{6522DB22-9B34-43BC-AD9C-03E4ABD0BD6B}" dt="2020-10-18T17:04:31.563" v="14349" actId="1076"/>
          <ac:inkMkLst>
            <pc:docMk/>
            <pc:sldMk cId="370582596" sldId="322"/>
            <ac:inkMk id="5" creationId="{D315855F-4E94-4008-8480-FBA9F0086869}"/>
          </ac:inkMkLst>
        </pc:inkChg>
        <pc:inkChg chg="add mod">
          <ac:chgData name="Daniel Schwarz" userId="5bb35bb8-905a-4742-88d9-33d9089732e7" providerId="ADAL" clId="{6522DB22-9B34-43BC-AD9C-03E4ABD0BD6B}" dt="2020-10-18T17:04:37.851" v="14351" actId="1076"/>
          <ac:inkMkLst>
            <pc:docMk/>
            <pc:sldMk cId="370582596" sldId="322"/>
            <ac:inkMk id="6" creationId="{F4B17874-B738-491A-9C6F-0EEF6353FFA2}"/>
          </ac:inkMkLst>
        </pc:inkChg>
        <pc:inkChg chg="add">
          <ac:chgData name="Daniel Schwarz" userId="5bb35bb8-905a-4742-88d9-33d9089732e7" providerId="ADAL" clId="{6522DB22-9B34-43BC-AD9C-03E4ABD0BD6B}" dt="2020-10-18T17:04:47.212" v="14352" actId="9405"/>
          <ac:inkMkLst>
            <pc:docMk/>
            <pc:sldMk cId="370582596" sldId="322"/>
            <ac:inkMk id="7" creationId="{4C71A6A5-3779-4DF7-A8EE-5A4AB543876F}"/>
          </ac:inkMkLst>
        </pc:inkChg>
        <pc:inkChg chg="add mod">
          <ac:chgData name="Daniel Schwarz" userId="5bb35bb8-905a-4742-88d9-33d9089732e7" providerId="ADAL" clId="{6522DB22-9B34-43BC-AD9C-03E4ABD0BD6B}" dt="2020-10-18T17:04:52.689" v="14355"/>
          <ac:inkMkLst>
            <pc:docMk/>
            <pc:sldMk cId="370582596" sldId="322"/>
            <ac:inkMk id="8" creationId="{E644BDC5-85D5-4601-BE24-9125AD316BF2}"/>
          </ac:inkMkLst>
        </pc:inkChg>
        <pc:inkChg chg="add mod">
          <ac:chgData name="Daniel Schwarz" userId="5bb35bb8-905a-4742-88d9-33d9089732e7" providerId="ADAL" clId="{6522DB22-9B34-43BC-AD9C-03E4ABD0BD6B}" dt="2020-10-18T17:04:52.689" v="14355"/>
          <ac:inkMkLst>
            <pc:docMk/>
            <pc:sldMk cId="370582596" sldId="322"/>
            <ac:inkMk id="9" creationId="{EA3BF598-7046-4D54-974B-E6C35D22B2D8}"/>
          </ac:inkMkLst>
        </pc:inkChg>
        <pc:inkChg chg="mod">
          <ac:chgData name="Daniel Schwarz" userId="5bb35bb8-905a-4742-88d9-33d9089732e7" providerId="ADAL" clId="{6522DB22-9B34-43BC-AD9C-03E4ABD0BD6B}" dt="2020-10-18T17:05:02.321" v="14357"/>
          <ac:inkMkLst>
            <pc:docMk/>
            <pc:sldMk cId="370582596" sldId="322"/>
            <ac:inkMk id="12" creationId="{E6053C72-8610-4309-8CB0-734A32F45D36}"/>
          </ac:inkMkLst>
        </pc:inkChg>
        <pc:inkChg chg="mod">
          <ac:chgData name="Daniel Schwarz" userId="5bb35bb8-905a-4742-88d9-33d9089732e7" providerId="ADAL" clId="{6522DB22-9B34-43BC-AD9C-03E4ABD0BD6B}" dt="2020-10-18T17:05:02.321" v="14357"/>
          <ac:inkMkLst>
            <pc:docMk/>
            <pc:sldMk cId="370582596" sldId="322"/>
            <ac:inkMk id="13" creationId="{2F586CAB-B292-4CF6-BEA3-B2F8C89707DC}"/>
          </ac:inkMkLst>
        </pc:inkChg>
        <pc:inkChg chg="mod">
          <ac:chgData name="Daniel Schwarz" userId="5bb35bb8-905a-4742-88d9-33d9089732e7" providerId="ADAL" clId="{6522DB22-9B34-43BC-AD9C-03E4ABD0BD6B}" dt="2020-10-18T17:05:06.474" v="14359"/>
          <ac:inkMkLst>
            <pc:docMk/>
            <pc:sldMk cId="370582596" sldId="322"/>
            <ac:inkMk id="15" creationId="{28AD199C-8A83-4BCD-AE3E-7018AA5E3151}"/>
          </ac:inkMkLst>
        </pc:inkChg>
        <pc:inkChg chg="mod">
          <ac:chgData name="Daniel Schwarz" userId="5bb35bb8-905a-4742-88d9-33d9089732e7" providerId="ADAL" clId="{6522DB22-9B34-43BC-AD9C-03E4ABD0BD6B}" dt="2020-10-18T17:05:06.474" v="14359"/>
          <ac:inkMkLst>
            <pc:docMk/>
            <pc:sldMk cId="370582596" sldId="322"/>
            <ac:inkMk id="16" creationId="{4D1B405B-5D53-4951-8A9A-D93B36C4A9E2}"/>
          </ac:inkMkLst>
        </pc:inkChg>
        <pc:inkChg chg="mod">
          <ac:chgData name="Daniel Schwarz" userId="5bb35bb8-905a-4742-88d9-33d9089732e7" providerId="ADAL" clId="{6522DB22-9B34-43BC-AD9C-03E4ABD0BD6B}" dt="2020-10-18T17:05:14.481" v="14361"/>
          <ac:inkMkLst>
            <pc:docMk/>
            <pc:sldMk cId="370582596" sldId="322"/>
            <ac:inkMk id="18" creationId="{05368F68-A675-4D8F-94EB-182C7B242193}"/>
          </ac:inkMkLst>
        </pc:inkChg>
        <pc:inkChg chg="mod">
          <ac:chgData name="Daniel Schwarz" userId="5bb35bb8-905a-4742-88d9-33d9089732e7" providerId="ADAL" clId="{6522DB22-9B34-43BC-AD9C-03E4ABD0BD6B}" dt="2020-10-18T17:05:14.481" v="14361"/>
          <ac:inkMkLst>
            <pc:docMk/>
            <pc:sldMk cId="370582596" sldId="322"/>
            <ac:inkMk id="19" creationId="{70A8DDD2-9830-4568-AEED-57A0B96F38B8}"/>
          </ac:inkMkLst>
        </pc:inkChg>
        <pc:inkChg chg="add">
          <ac:chgData name="Daniel Schwarz" userId="5bb35bb8-905a-4742-88d9-33d9089732e7" providerId="ADAL" clId="{6522DB22-9B34-43BC-AD9C-03E4ABD0BD6B}" dt="2020-10-18T17:05:34.973" v="14364" actId="9405"/>
          <ac:inkMkLst>
            <pc:docMk/>
            <pc:sldMk cId="370582596" sldId="322"/>
            <ac:inkMk id="20" creationId="{0A1AF8D1-5B5A-422E-81EF-8273C3ADE171}"/>
          </ac:inkMkLst>
        </pc:inkChg>
        <pc:inkChg chg="add">
          <ac:chgData name="Daniel Schwarz" userId="5bb35bb8-905a-4742-88d9-33d9089732e7" providerId="ADAL" clId="{6522DB22-9B34-43BC-AD9C-03E4ABD0BD6B}" dt="2020-10-18T17:05:42.932" v="14365" actId="9405"/>
          <ac:inkMkLst>
            <pc:docMk/>
            <pc:sldMk cId="370582596" sldId="322"/>
            <ac:inkMk id="21" creationId="{8A6BE43E-608C-4928-ACEF-EF89843D6870}"/>
          </ac:inkMkLst>
        </pc:inkChg>
        <pc:inkChg chg="add">
          <ac:chgData name="Daniel Schwarz" userId="5bb35bb8-905a-4742-88d9-33d9089732e7" providerId="ADAL" clId="{6522DB22-9B34-43BC-AD9C-03E4ABD0BD6B}" dt="2020-10-18T17:05:50.671" v="14366" actId="9405"/>
          <ac:inkMkLst>
            <pc:docMk/>
            <pc:sldMk cId="370582596" sldId="322"/>
            <ac:inkMk id="22" creationId="{210CC60C-99DE-47F7-AF0E-873E399E0B99}"/>
          </ac:inkMkLst>
        </pc:inkChg>
        <pc:inkChg chg="add del">
          <ac:chgData name="Daniel Schwarz" userId="5bb35bb8-905a-4742-88d9-33d9089732e7" providerId="ADAL" clId="{6522DB22-9B34-43BC-AD9C-03E4ABD0BD6B}" dt="2020-10-18T17:05:56.370" v="14368" actId="9405"/>
          <ac:inkMkLst>
            <pc:docMk/>
            <pc:sldMk cId="370582596" sldId="322"/>
            <ac:inkMk id="23" creationId="{D0777873-6875-4F31-8EA4-94AFBB1EC747}"/>
          </ac:inkMkLst>
        </pc:inkChg>
        <pc:inkChg chg="add">
          <ac:chgData name="Daniel Schwarz" userId="5bb35bb8-905a-4742-88d9-33d9089732e7" providerId="ADAL" clId="{6522DB22-9B34-43BC-AD9C-03E4ABD0BD6B}" dt="2020-10-18T17:06:00.166" v="14369" actId="9405"/>
          <ac:inkMkLst>
            <pc:docMk/>
            <pc:sldMk cId="370582596" sldId="322"/>
            <ac:inkMk id="24" creationId="{37BEBE4A-8213-4A94-AFD0-5753509AA3CF}"/>
          </ac:inkMkLst>
        </pc:inkChg>
      </pc:sldChg>
      <pc:sldChg chg="modSp new mod">
        <pc:chgData name="Daniel Schwarz" userId="5bb35bb8-905a-4742-88d9-33d9089732e7" providerId="ADAL" clId="{6522DB22-9B34-43BC-AD9C-03E4ABD0BD6B}" dt="2020-10-18T18:27:29.456" v="16036" actId="27636"/>
        <pc:sldMkLst>
          <pc:docMk/>
          <pc:sldMk cId="3930679725" sldId="323"/>
        </pc:sldMkLst>
        <pc:spChg chg="mod">
          <ac:chgData name="Daniel Schwarz" userId="5bb35bb8-905a-4742-88d9-33d9089732e7" providerId="ADAL" clId="{6522DB22-9B34-43BC-AD9C-03E4ABD0BD6B}" dt="2020-10-18T17:09:36.124" v="14564" actId="1037"/>
          <ac:spMkLst>
            <pc:docMk/>
            <pc:sldMk cId="3930679725" sldId="323"/>
            <ac:spMk id="2" creationId="{149E2637-A773-4CD2-BA34-BAD7D0957027}"/>
          </ac:spMkLst>
        </pc:spChg>
        <pc:spChg chg="mod">
          <ac:chgData name="Daniel Schwarz" userId="5bb35bb8-905a-4742-88d9-33d9089732e7" providerId="ADAL" clId="{6522DB22-9B34-43BC-AD9C-03E4ABD0BD6B}" dt="2020-10-18T18:27:29.456" v="16036" actId="27636"/>
          <ac:spMkLst>
            <pc:docMk/>
            <pc:sldMk cId="3930679725" sldId="323"/>
            <ac:spMk id="3" creationId="{F4C2FD48-5D9B-48DC-AF2C-559B02A9E2F0}"/>
          </ac:spMkLst>
        </pc:spChg>
      </pc:sldChg>
      <pc:sldChg chg="modSp new del mod">
        <pc:chgData name="Daniel Schwarz" userId="5bb35bb8-905a-4742-88d9-33d9089732e7" providerId="ADAL" clId="{6522DB22-9B34-43BC-AD9C-03E4ABD0BD6B}" dt="2020-10-18T17:24:30.177" v="14931" actId="47"/>
        <pc:sldMkLst>
          <pc:docMk/>
          <pc:sldMk cId="200216065" sldId="324"/>
        </pc:sldMkLst>
        <pc:spChg chg="mod">
          <ac:chgData name="Daniel Schwarz" userId="5bb35bb8-905a-4742-88d9-33d9089732e7" providerId="ADAL" clId="{6522DB22-9B34-43BC-AD9C-03E4ABD0BD6B}" dt="2020-10-18T17:10:13.394" v="14615" actId="20577"/>
          <ac:spMkLst>
            <pc:docMk/>
            <pc:sldMk cId="200216065" sldId="324"/>
            <ac:spMk id="2" creationId="{4419D066-D513-46AC-9471-70DA5AC60D93}"/>
          </ac:spMkLst>
        </pc:spChg>
      </pc:sldChg>
      <pc:sldChg chg="new del">
        <pc:chgData name="Daniel Schwarz" userId="5bb35bb8-905a-4742-88d9-33d9089732e7" providerId="ADAL" clId="{6522DB22-9B34-43BC-AD9C-03E4ABD0BD6B}" dt="2020-10-18T17:26:16.482" v="14942" actId="47"/>
        <pc:sldMkLst>
          <pc:docMk/>
          <pc:sldMk cId="2121631108" sldId="324"/>
        </pc:sldMkLst>
      </pc:sldChg>
      <pc:sldChg chg="new del">
        <pc:chgData name="Daniel Schwarz" userId="5bb35bb8-905a-4742-88d9-33d9089732e7" providerId="ADAL" clId="{6522DB22-9B34-43BC-AD9C-03E4ABD0BD6B}" dt="2020-10-18T17:24:20.847" v="14930" actId="47"/>
        <pc:sldMkLst>
          <pc:docMk/>
          <pc:sldMk cId="3347365745" sldId="325"/>
        </pc:sldMkLst>
      </pc:sldChg>
      <pc:sldChg chg="modSp add mod ord">
        <pc:chgData name="Daniel Schwarz" userId="5bb35bb8-905a-4742-88d9-33d9089732e7" providerId="ADAL" clId="{6522DB22-9B34-43BC-AD9C-03E4ABD0BD6B}" dt="2020-10-18T17:44:24.518" v="15431" actId="20577"/>
        <pc:sldMkLst>
          <pc:docMk/>
          <pc:sldMk cId="4216732440" sldId="325"/>
        </pc:sldMkLst>
        <pc:spChg chg="mod">
          <ac:chgData name="Daniel Schwarz" userId="5bb35bb8-905a-4742-88d9-33d9089732e7" providerId="ADAL" clId="{6522DB22-9B34-43BC-AD9C-03E4ABD0BD6B}" dt="2020-10-18T17:26:27.260" v="14957" actId="20577"/>
          <ac:spMkLst>
            <pc:docMk/>
            <pc:sldMk cId="4216732440" sldId="325"/>
            <ac:spMk id="4" creationId="{109942E4-E5EC-409B-81F6-0AA8029AE2FB}"/>
          </ac:spMkLst>
        </pc:spChg>
        <pc:spChg chg="mod">
          <ac:chgData name="Daniel Schwarz" userId="5bb35bb8-905a-4742-88d9-33d9089732e7" providerId="ADAL" clId="{6522DB22-9B34-43BC-AD9C-03E4ABD0BD6B}" dt="2020-10-18T17:44:24.518" v="15431" actId="20577"/>
          <ac:spMkLst>
            <pc:docMk/>
            <pc:sldMk cId="4216732440" sldId="325"/>
            <ac:spMk id="5" creationId="{A898A89D-645B-47DD-8760-039A787F90A7}"/>
          </ac:spMkLst>
        </pc:spChg>
      </pc:sldChg>
      <pc:sldChg chg="addSp delSp modSp new mod modClrScheme modAnim chgLayout">
        <pc:chgData name="Daniel Schwarz" userId="5bb35bb8-905a-4742-88d9-33d9089732e7" providerId="ADAL" clId="{6522DB22-9B34-43BC-AD9C-03E4ABD0BD6B}" dt="2020-10-18T18:02:07.845" v="15577"/>
        <pc:sldMkLst>
          <pc:docMk/>
          <pc:sldMk cId="543165389" sldId="326"/>
        </pc:sldMkLst>
        <pc:spChg chg="del">
          <ac:chgData name="Daniel Schwarz" userId="5bb35bb8-905a-4742-88d9-33d9089732e7" providerId="ADAL" clId="{6522DB22-9B34-43BC-AD9C-03E4ABD0BD6B}" dt="2020-10-18T18:01:37.182" v="15571" actId="700"/>
          <ac:spMkLst>
            <pc:docMk/>
            <pc:sldMk cId="543165389" sldId="326"/>
            <ac:spMk id="2" creationId="{9C7A5921-576A-4068-8D32-7EBF2C9EF0A8}"/>
          </ac:spMkLst>
        </pc:spChg>
        <pc:spChg chg="del">
          <ac:chgData name="Daniel Schwarz" userId="5bb35bb8-905a-4742-88d9-33d9089732e7" providerId="ADAL" clId="{6522DB22-9B34-43BC-AD9C-03E4ABD0BD6B}" dt="2020-10-18T18:01:37.182" v="15571" actId="700"/>
          <ac:spMkLst>
            <pc:docMk/>
            <pc:sldMk cId="543165389" sldId="326"/>
            <ac:spMk id="3" creationId="{3897C51C-A12D-4524-9B0D-A370F8A8355E}"/>
          </ac:spMkLst>
        </pc:spChg>
        <pc:spChg chg="add mod">
          <ac:chgData name="Daniel Schwarz" userId="5bb35bb8-905a-4742-88d9-33d9089732e7" providerId="ADAL" clId="{6522DB22-9B34-43BC-AD9C-03E4ABD0BD6B}" dt="2020-10-18T18:02:02.878" v="15576" actId="14100"/>
          <ac:spMkLst>
            <pc:docMk/>
            <pc:sldMk cId="543165389" sldId="326"/>
            <ac:spMk id="5" creationId="{48E0DE99-1CF9-4DFA-9809-15798FC769EC}"/>
          </ac:spMkLst>
        </pc:spChg>
        <pc:picChg chg="add mod">
          <ac:chgData name="Daniel Schwarz" userId="5bb35bb8-905a-4742-88d9-33d9089732e7" providerId="ADAL" clId="{6522DB22-9B34-43BC-AD9C-03E4ABD0BD6B}" dt="2020-10-18T18:01:41.141" v="15573" actId="1076"/>
          <ac:picMkLst>
            <pc:docMk/>
            <pc:sldMk cId="543165389" sldId="326"/>
            <ac:picMk id="4" creationId="{7CAFD673-7869-4ABB-B5D4-E0F6726752BB}"/>
          </ac:picMkLst>
        </pc:picChg>
      </pc:sldChg>
      <pc:sldChg chg="new del">
        <pc:chgData name="Daniel Schwarz" userId="5bb35bb8-905a-4742-88d9-33d9089732e7" providerId="ADAL" clId="{6522DB22-9B34-43BC-AD9C-03E4ABD0BD6B}" dt="2020-10-18T18:12:10.701" v="15580" actId="47"/>
        <pc:sldMkLst>
          <pc:docMk/>
          <pc:sldMk cId="771146669" sldId="327"/>
        </pc:sldMkLst>
      </pc:sldChg>
      <pc:sldChg chg="addSp delSp modSp add mod delAnim modAnim">
        <pc:chgData name="Daniel Schwarz" userId="5bb35bb8-905a-4742-88d9-33d9089732e7" providerId="ADAL" clId="{6522DB22-9B34-43BC-AD9C-03E4ABD0BD6B}" dt="2020-10-18T18:16:45.272" v="15681" actId="1037"/>
        <pc:sldMkLst>
          <pc:docMk/>
          <pc:sldMk cId="2484432896" sldId="327"/>
        </pc:sldMkLst>
        <pc:spChg chg="mod">
          <ac:chgData name="Daniel Schwarz" userId="5bb35bb8-905a-4742-88d9-33d9089732e7" providerId="ADAL" clId="{6522DB22-9B34-43BC-AD9C-03E4ABD0BD6B}" dt="2020-10-18T18:16:45.272" v="15681" actId="1037"/>
          <ac:spMkLst>
            <pc:docMk/>
            <pc:sldMk cId="2484432896" sldId="327"/>
            <ac:spMk id="90" creationId="{31243BF4-AA57-4B9C-A366-EF40D7F30965}"/>
          </ac:spMkLst>
        </pc:spChg>
        <pc:grpChg chg="mod">
          <ac:chgData name="Daniel Schwarz" userId="5bb35bb8-905a-4742-88d9-33d9089732e7" providerId="ADAL" clId="{6522DB22-9B34-43BC-AD9C-03E4ABD0BD6B}" dt="2020-10-18T18:16:45.272" v="15681" actId="1037"/>
          <ac:grpSpMkLst>
            <pc:docMk/>
            <pc:sldMk cId="2484432896" sldId="327"/>
            <ac:grpSpMk id="15" creationId="{428B37CF-0B6F-4CF7-A20B-34E5BF18EFBE}"/>
          </ac:grpSpMkLst>
        </pc:grpChg>
        <pc:grpChg chg="mod">
          <ac:chgData name="Daniel Schwarz" userId="5bb35bb8-905a-4742-88d9-33d9089732e7" providerId="ADAL" clId="{6522DB22-9B34-43BC-AD9C-03E4ABD0BD6B}" dt="2020-10-18T18:16:45.272" v="15681" actId="1037"/>
          <ac:grpSpMkLst>
            <pc:docMk/>
            <pc:sldMk cId="2484432896" sldId="327"/>
            <ac:grpSpMk id="49" creationId="{DD8ED946-93D8-4143-9FE0-342E362D171E}"/>
          </ac:grpSpMkLst>
        </pc:grpChg>
        <pc:grpChg chg="mod">
          <ac:chgData name="Daniel Schwarz" userId="5bb35bb8-905a-4742-88d9-33d9089732e7" providerId="ADAL" clId="{6522DB22-9B34-43BC-AD9C-03E4ABD0BD6B}" dt="2020-10-18T18:16:45.272" v="15681" actId="1037"/>
          <ac:grpSpMkLst>
            <pc:docMk/>
            <pc:sldMk cId="2484432896" sldId="327"/>
            <ac:grpSpMk id="54" creationId="{8305F4AF-0BBA-4FF5-B960-3988B04F00C4}"/>
          </ac:grpSpMkLst>
        </pc:grpChg>
        <pc:grpChg chg="mod">
          <ac:chgData name="Daniel Schwarz" userId="5bb35bb8-905a-4742-88d9-33d9089732e7" providerId="ADAL" clId="{6522DB22-9B34-43BC-AD9C-03E4ABD0BD6B}" dt="2020-10-18T18:16:45.272" v="15681" actId="1037"/>
          <ac:grpSpMkLst>
            <pc:docMk/>
            <pc:sldMk cId="2484432896" sldId="327"/>
            <ac:grpSpMk id="57" creationId="{BBAC29DF-FC8C-4D0A-8BCC-9A479C568C4B}"/>
          </ac:grpSpMkLst>
        </pc:grpChg>
        <pc:grpChg chg="mod">
          <ac:chgData name="Daniel Schwarz" userId="5bb35bb8-905a-4742-88d9-33d9089732e7" providerId="ADAL" clId="{6522DB22-9B34-43BC-AD9C-03E4ABD0BD6B}" dt="2020-10-18T18:16:45.272" v="15681" actId="1037"/>
          <ac:grpSpMkLst>
            <pc:docMk/>
            <pc:sldMk cId="2484432896" sldId="327"/>
            <ac:grpSpMk id="85" creationId="{3DA3442B-6919-4003-9BA8-1CCCB5BEDF49}"/>
          </ac:grpSpMkLst>
        </pc:grpChg>
        <pc:picChg chg="del">
          <ac:chgData name="Daniel Schwarz" userId="5bb35bb8-905a-4742-88d9-33d9089732e7" providerId="ADAL" clId="{6522DB22-9B34-43BC-AD9C-03E4ABD0BD6B}" dt="2020-10-18T18:13:56.087" v="15583" actId="478"/>
          <ac:picMkLst>
            <pc:docMk/>
            <pc:sldMk cId="2484432896" sldId="327"/>
            <ac:picMk id="2" creationId="{C6520F21-9662-40A4-B6AE-15AD8B476635}"/>
          </ac:picMkLst>
        </pc:picChg>
        <pc:picChg chg="add mod">
          <ac:chgData name="Daniel Schwarz" userId="5bb35bb8-905a-4742-88d9-33d9089732e7" providerId="ADAL" clId="{6522DB22-9B34-43BC-AD9C-03E4ABD0BD6B}" dt="2020-10-18T18:14:00.191" v="15585" actId="1076"/>
          <ac:picMkLst>
            <pc:docMk/>
            <pc:sldMk cId="2484432896" sldId="327"/>
            <ac:picMk id="3" creationId="{911683C9-3C11-41D4-BFF3-47D866E812CF}"/>
          </ac:picMkLst>
        </pc:picChg>
        <pc:picChg chg="mod">
          <ac:chgData name="Daniel Schwarz" userId="5bb35bb8-905a-4742-88d9-33d9089732e7" providerId="ADAL" clId="{6522DB22-9B34-43BC-AD9C-03E4ABD0BD6B}" dt="2020-10-18T18:16:45.272" v="15681" actId="1037"/>
          <ac:picMkLst>
            <pc:docMk/>
            <pc:sldMk cId="2484432896" sldId="327"/>
            <ac:picMk id="5" creationId="{0A24998F-DA95-441D-8761-396CB5023B68}"/>
          </ac:picMkLst>
        </pc:picChg>
        <pc:inkChg chg="mod">
          <ac:chgData name="Daniel Schwarz" userId="5bb35bb8-905a-4742-88d9-33d9089732e7" providerId="ADAL" clId="{6522DB22-9B34-43BC-AD9C-03E4ABD0BD6B}" dt="2020-10-18T18:16:45.272" v="15681" actId="1037"/>
          <ac:inkMkLst>
            <pc:docMk/>
            <pc:sldMk cId="2484432896" sldId="327"/>
            <ac:inkMk id="50" creationId="{9A814CC4-C86D-47A2-9A5A-39C9FA62D3C0}"/>
          </ac:inkMkLst>
        </pc:inkChg>
        <pc:inkChg chg="mod">
          <ac:chgData name="Daniel Schwarz" userId="5bb35bb8-905a-4742-88d9-33d9089732e7" providerId="ADAL" clId="{6522DB22-9B34-43BC-AD9C-03E4ABD0BD6B}" dt="2020-10-18T18:16:45.272" v="15681" actId="1037"/>
          <ac:inkMkLst>
            <pc:docMk/>
            <pc:sldMk cId="2484432896" sldId="327"/>
            <ac:inkMk id="83" creationId="{2BB700F6-7ECB-4F2C-A5BF-B9D3534159DC}"/>
          </ac:inkMkLst>
        </pc:inkChg>
      </pc:sldChg>
      <pc:sldChg chg="addSp delSp modSp add mod delAnim modAnim modNotesTx">
        <pc:chgData name="Daniel Schwarz" userId="5bb35bb8-905a-4742-88d9-33d9089732e7" providerId="ADAL" clId="{6522DB22-9B34-43BC-AD9C-03E4ABD0BD6B}" dt="2020-10-18T19:02:40.880" v="16168"/>
        <pc:sldMkLst>
          <pc:docMk/>
          <pc:sldMk cId="3796534056" sldId="328"/>
        </pc:sldMkLst>
        <pc:spChg chg="del">
          <ac:chgData name="Daniel Schwarz" userId="5bb35bb8-905a-4742-88d9-33d9089732e7" providerId="ADAL" clId="{6522DB22-9B34-43BC-AD9C-03E4ABD0BD6B}" dt="2020-10-18T18:14:56.457" v="15618" actId="478"/>
          <ac:spMkLst>
            <pc:docMk/>
            <pc:sldMk cId="3796534056" sldId="328"/>
            <ac:spMk id="3" creationId="{7EBD9C13-020F-458A-AAA0-C04CE55FBCA4}"/>
          </ac:spMkLst>
        </pc:spChg>
        <pc:spChg chg="del">
          <ac:chgData name="Daniel Schwarz" userId="5bb35bb8-905a-4742-88d9-33d9089732e7" providerId="ADAL" clId="{6522DB22-9B34-43BC-AD9C-03E4ABD0BD6B}" dt="2020-10-18T18:14:28.814" v="15595" actId="478"/>
          <ac:spMkLst>
            <pc:docMk/>
            <pc:sldMk cId="3796534056" sldId="328"/>
            <ac:spMk id="55" creationId="{D9E3E30B-A321-4E7F-947D-17701F438A3A}"/>
          </ac:spMkLst>
        </pc:spChg>
        <pc:spChg chg="del">
          <ac:chgData name="Daniel Schwarz" userId="5bb35bb8-905a-4742-88d9-33d9089732e7" providerId="ADAL" clId="{6522DB22-9B34-43BC-AD9C-03E4ABD0BD6B}" dt="2020-10-18T18:14:30.256" v="15596" actId="478"/>
          <ac:spMkLst>
            <pc:docMk/>
            <pc:sldMk cId="3796534056" sldId="328"/>
            <ac:spMk id="56" creationId="{4B2602CC-762E-4861-8771-2AF5821D13D4}"/>
          </ac:spMkLst>
        </pc:spChg>
        <pc:spChg chg="add mod">
          <ac:chgData name="Daniel Schwarz" userId="5bb35bb8-905a-4742-88d9-33d9089732e7" providerId="ADAL" clId="{6522DB22-9B34-43BC-AD9C-03E4ABD0BD6B}" dt="2020-10-18T18:21:10.414" v="15766" actId="1076"/>
          <ac:spMkLst>
            <pc:docMk/>
            <pc:sldMk cId="3796534056" sldId="328"/>
            <ac:spMk id="61" creationId="{B150CB2D-C3B9-4AB5-AF64-9AAF7A9C4A72}"/>
          </ac:spMkLst>
        </pc:spChg>
        <pc:spChg chg="mod">
          <ac:chgData name="Daniel Schwarz" userId="5bb35bb8-905a-4742-88d9-33d9089732e7" providerId="ADAL" clId="{6522DB22-9B34-43BC-AD9C-03E4ABD0BD6B}" dt="2020-10-18T18:17:14.503" v="15742" actId="1037"/>
          <ac:spMkLst>
            <pc:docMk/>
            <pc:sldMk cId="3796534056" sldId="328"/>
            <ac:spMk id="67" creationId="{91CBD7F4-0FA0-4282-AC93-97D9362F5AE9}"/>
          </ac:spMkLst>
        </pc:spChg>
        <pc:grpChg chg="mod">
          <ac:chgData name="Daniel Schwarz" userId="5bb35bb8-905a-4742-88d9-33d9089732e7" providerId="ADAL" clId="{6522DB22-9B34-43BC-AD9C-03E4ABD0BD6B}" dt="2020-10-18T18:17:14.503" v="15742" actId="1037"/>
          <ac:grpSpMkLst>
            <pc:docMk/>
            <pc:sldMk cId="3796534056" sldId="328"/>
            <ac:grpSpMk id="8" creationId="{8D087C43-024B-4A0F-A5FB-33E9BF45F6A5}"/>
          </ac:grpSpMkLst>
        </pc:grpChg>
        <pc:grpChg chg="mod">
          <ac:chgData name="Daniel Schwarz" userId="5bb35bb8-905a-4742-88d9-33d9089732e7" providerId="ADAL" clId="{6522DB22-9B34-43BC-AD9C-03E4ABD0BD6B}" dt="2020-10-18T18:17:14.503" v="15742" actId="1037"/>
          <ac:grpSpMkLst>
            <pc:docMk/>
            <pc:sldMk cId="3796534056" sldId="328"/>
            <ac:grpSpMk id="15" creationId="{428B37CF-0B6F-4CF7-A20B-34E5BF18EFBE}"/>
          </ac:grpSpMkLst>
        </pc:grpChg>
        <pc:grpChg chg="add mod">
          <ac:chgData name="Daniel Schwarz" userId="5bb35bb8-905a-4742-88d9-33d9089732e7" providerId="ADAL" clId="{6522DB22-9B34-43BC-AD9C-03E4ABD0BD6B}" dt="2020-10-18T18:18:57.908" v="15751" actId="164"/>
          <ac:grpSpMkLst>
            <pc:docMk/>
            <pc:sldMk cId="3796534056" sldId="328"/>
            <ac:grpSpMk id="19" creationId="{D211AA2C-C88B-4FCA-84CE-DA5D43ABAA46}"/>
          </ac:grpSpMkLst>
        </pc:grpChg>
        <pc:grpChg chg="mod">
          <ac:chgData name="Daniel Schwarz" userId="5bb35bb8-905a-4742-88d9-33d9089732e7" providerId="ADAL" clId="{6522DB22-9B34-43BC-AD9C-03E4ABD0BD6B}" dt="2020-10-18T18:17:14.503" v="15742" actId="1037"/>
          <ac:grpSpMkLst>
            <pc:docMk/>
            <pc:sldMk cId="3796534056" sldId="328"/>
            <ac:grpSpMk id="49" creationId="{DD8ED946-93D8-4143-9FE0-342E362D171E}"/>
          </ac:grpSpMkLst>
        </pc:grpChg>
        <pc:grpChg chg="mod">
          <ac:chgData name="Daniel Schwarz" userId="5bb35bb8-905a-4742-88d9-33d9089732e7" providerId="ADAL" clId="{6522DB22-9B34-43BC-AD9C-03E4ABD0BD6B}" dt="2020-10-18T18:17:14.503" v="15742" actId="1037"/>
          <ac:grpSpMkLst>
            <pc:docMk/>
            <pc:sldMk cId="3796534056" sldId="328"/>
            <ac:grpSpMk id="85" creationId="{3DA3442B-6919-4003-9BA8-1CCCB5BEDF49}"/>
          </ac:grpSpMkLst>
        </pc:grpChg>
        <pc:picChg chg="del">
          <ac:chgData name="Daniel Schwarz" userId="5bb35bb8-905a-4742-88d9-33d9089732e7" providerId="ADAL" clId="{6522DB22-9B34-43BC-AD9C-03E4ABD0BD6B}" dt="2020-10-18T18:14:10.349" v="15588" actId="478"/>
          <ac:picMkLst>
            <pc:docMk/>
            <pc:sldMk cId="3796534056" sldId="328"/>
            <ac:picMk id="2" creationId="{C6520F21-9662-40A4-B6AE-15AD8B476635}"/>
          </ac:picMkLst>
        </pc:picChg>
        <pc:picChg chg="del">
          <ac:chgData name="Daniel Schwarz" userId="5bb35bb8-905a-4742-88d9-33d9089732e7" providerId="ADAL" clId="{6522DB22-9B34-43BC-AD9C-03E4ABD0BD6B}" dt="2020-10-18T18:14:27.343" v="15594" actId="478"/>
          <ac:picMkLst>
            <pc:docMk/>
            <pc:sldMk cId="3796534056" sldId="328"/>
            <ac:picMk id="4" creationId="{9709DC75-C1A6-4E3F-A776-D4F21943EC8C}"/>
          </ac:picMkLst>
        </pc:picChg>
        <pc:picChg chg="mod">
          <ac:chgData name="Daniel Schwarz" userId="5bb35bb8-905a-4742-88d9-33d9089732e7" providerId="ADAL" clId="{6522DB22-9B34-43BC-AD9C-03E4ABD0BD6B}" dt="2020-10-18T18:17:14.503" v="15742" actId="1037"/>
          <ac:picMkLst>
            <pc:docMk/>
            <pc:sldMk cId="3796534056" sldId="328"/>
            <ac:picMk id="5" creationId="{0A24998F-DA95-441D-8761-396CB5023B68}"/>
          </ac:picMkLst>
        </pc:picChg>
        <pc:picChg chg="add del mod">
          <ac:chgData name="Daniel Schwarz" userId="5bb35bb8-905a-4742-88d9-33d9089732e7" providerId="ADAL" clId="{6522DB22-9B34-43BC-AD9C-03E4ABD0BD6B}" dt="2020-10-18T18:14:19.101" v="15591" actId="478"/>
          <ac:picMkLst>
            <pc:docMk/>
            <pc:sldMk cId="3796534056" sldId="328"/>
            <ac:picMk id="12" creationId="{5093DAD0-EC95-4EE6-8706-B6773321A18D}"/>
          </ac:picMkLst>
        </pc:picChg>
        <pc:picChg chg="add del mod">
          <ac:chgData name="Daniel Schwarz" userId="5bb35bb8-905a-4742-88d9-33d9089732e7" providerId="ADAL" clId="{6522DB22-9B34-43BC-AD9C-03E4ABD0BD6B}" dt="2020-10-18T18:16:53.205" v="15682" actId="478"/>
          <ac:picMkLst>
            <pc:docMk/>
            <pc:sldMk cId="3796534056" sldId="328"/>
            <ac:picMk id="16" creationId="{2EBA74F6-666A-4777-B735-492E14490192}"/>
          </ac:picMkLst>
        </pc:picChg>
        <pc:picChg chg="add mod">
          <ac:chgData name="Daniel Schwarz" userId="5bb35bb8-905a-4742-88d9-33d9089732e7" providerId="ADAL" clId="{6522DB22-9B34-43BC-AD9C-03E4ABD0BD6B}" dt="2020-10-18T18:17:40.798" v="15746" actId="1076"/>
          <ac:picMkLst>
            <pc:docMk/>
            <pc:sldMk cId="3796534056" sldId="328"/>
            <ac:picMk id="18" creationId="{17A25611-AA08-4E17-BE4A-D9E7662105D1}"/>
          </ac:picMkLst>
        </pc:picChg>
        <pc:picChg chg="add mod modCrop">
          <ac:chgData name="Daniel Schwarz" userId="5bb35bb8-905a-4742-88d9-33d9089732e7" providerId="ADAL" clId="{6522DB22-9B34-43BC-AD9C-03E4ABD0BD6B}" dt="2020-10-18T18:21:35.957" v="15771" actId="732"/>
          <ac:picMkLst>
            <pc:docMk/>
            <pc:sldMk cId="3796534056" sldId="328"/>
            <ac:picMk id="20" creationId="{D28BD704-FA15-4AE5-B57E-3B0A7818F7FD}"/>
          </ac:picMkLst>
        </pc:picChg>
        <pc:picChg chg="add mod">
          <ac:chgData name="Daniel Schwarz" userId="5bb35bb8-905a-4742-88d9-33d9089732e7" providerId="ADAL" clId="{6522DB22-9B34-43BC-AD9C-03E4ABD0BD6B}" dt="2020-10-18T18:14:22.162" v="15592"/>
          <ac:picMkLst>
            <pc:docMk/>
            <pc:sldMk cId="3796534056" sldId="328"/>
            <ac:picMk id="57" creationId="{E68AAC95-428C-43D8-9398-F5ABD3A2206A}"/>
          </ac:picMkLst>
        </pc:picChg>
        <pc:inkChg chg="mod">
          <ac:chgData name="Daniel Schwarz" userId="5bb35bb8-905a-4742-88d9-33d9089732e7" providerId="ADAL" clId="{6522DB22-9B34-43BC-AD9C-03E4ABD0BD6B}" dt="2020-10-18T18:18:57.908" v="15751" actId="164"/>
          <ac:inkMkLst>
            <pc:docMk/>
            <pc:sldMk cId="3796534056" sldId="328"/>
            <ac:inkMk id="9" creationId="{F5451ED0-72B6-47E9-9ECE-35F99B4B19E3}"/>
          </ac:inkMkLst>
        </pc:inkChg>
        <pc:inkChg chg="mod">
          <ac:chgData name="Daniel Schwarz" userId="5bb35bb8-905a-4742-88d9-33d9089732e7" providerId="ADAL" clId="{6522DB22-9B34-43BC-AD9C-03E4ABD0BD6B}" dt="2020-10-18T18:18:57.908" v="15751" actId="164"/>
          <ac:inkMkLst>
            <pc:docMk/>
            <pc:sldMk cId="3796534056" sldId="328"/>
            <ac:inkMk id="17" creationId="{1D7883C2-F4C9-4E10-9723-FF3F395719B6}"/>
          </ac:inkMkLst>
        </pc:inkChg>
        <pc:inkChg chg="mod">
          <ac:chgData name="Daniel Schwarz" userId="5bb35bb8-905a-4742-88d9-33d9089732e7" providerId="ADAL" clId="{6522DB22-9B34-43BC-AD9C-03E4ABD0BD6B}" dt="2020-10-18T18:17:14.503" v="15742" actId="1037"/>
          <ac:inkMkLst>
            <pc:docMk/>
            <pc:sldMk cId="3796534056" sldId="328"/>
            <ac:inkMk id="50" creationId="{9A814CC4-C86D-47A2-9A5A-39C9FA62D3C0}"/>
          </ac:inkMkLst>
        </pc:inkChg>
        <pc:inkChg chg="mod">
          <ac:chgData name="Daniel Schwarz" userId="5bb35bb8-905a-4742-88d9-33d9089732e7" providerId="ADAL" clId="{6522DB22-9B34-43BC-AD9C-03E4ABD0BD6B}" dt="2020-10-18T18:17:14.503" v="15742" actId="1037"/>
          <ac:inkMkLst>
            <pc:docMk/>
            <pc:sldMk cId="3796534056" sldId="328"/>
            <ac:inkMk id="83" creationId="{2BB700F6-7ECB-4F2C-A5BF-B9D3534159DC}"/>
          </ac:inkMkLst>
        </pc:inkChg>
      </pc:sldChg>
      <pc:sldChg chg="modSp add mod modAnim">
        <pc:chgData name="Daniel Schwarz" userId="5bb35bb8-905a-4742-88d9-33d9089732e7" providerId="ADAL" clId="{6522DB22-9B34-43BC-AD9C-03E4ABD0BD6B}" dt="2020-10-18T19:19:15.128" v="16600" actId="1076"/>
        <pc:sldMkLst>
          <pc:docMk/>
          <pc:sldMk cId="355301462" sldId="329"/>
        </pc:sldMkLst>
        <pc:spChg chg="mod">
          <ac:chgData name="Daniel Schwarz" userId="5bb35bb8-905a-4742-88d9-33d9089732e7" providerId="ADAL" clId="{6522DB22-9B34-43BC-AD9C-03E4ABD0BD6B}" dt="2020-10-18T19:17:35.241" v="16497" actId="14100"/>
          <ac:spMkLst>
            <pc:docMk/>
            <pc:sldMk cId="355301462" sldId="329"/>
            <ac:spMk id="70" creationId="{384D61BC-5624-4F68-9622-C90D085EBC17}"/>
          </ac:spMkLst>
        </pc:spChg>
        <pc:spChg chg="mod">
          <ac:chgData name="Daniel Schwarz" userId="5bb35bb8-905a-4742-88d9-33d9089732e7" providerId="ADAL" clId="{6522DB22-9B34-43BC-AD9C-03E4ABD0BD6B}" dt="2020-10-18T19:18:09.512" v="16557" actId="1076"/>
          <ac:spMkLst>
            <pc:docMk/>
            <pc:sldMk cId="355301462" sldId="329"/>
            <ac:spMk id="71" creationId="{230E122C-7479-4007-B006-1E557B8496AB}"/>
          </ac:spMkLst>
        </pc:spChg>
        <pc:spChg chg="mod">
          <ac:chgData name="Daniel Schwarz" userId="5bb35bb8-905a-4742-88d9-33d9089732e7" providerId="ADAL" clId="{6522DB22-9B34-43BC-AD9C-03E4ABD0BD6B}" dt="2020-10-18T19:19:15.128" v="16600" actId="1076"/>
          <ac:spMkLst>
            <pc:docMk/>
            <pc:sldMk cId="355301462" sldId="329"/>
            <ac:spMk id="72" creationId="{F6231725-2B37-4C29-9EDD-8D6D44BFA2B2}"/>
          </ac:spMkLst>
        </pc:spChg>
      </pc:sldChg>
      <pc:sldChg chg="new del">
        <pc:chgData name="Daniel Schwarz" userId="5bb35bb8-905a-4742-88d9-33d9089732e7" providerId="ADAL" clId="{6522DB22-9B34-43BC-AD9C-03E4ABD0BD6B}" dt="2020-10-18T19:43:55.152" v="17173" actId="47"/>
        <pc:sldMkLst>
          <pc:docMk/>
          <pc:sldMk cId="2260072284" sldId="330"/>
        </pc:sldMkLst>
      </pc:sldChg>
      <pc:sldChg chg="modSp add mod">
        <pc:chgData name="Daniel Schwarz" userId="5bb35bb8-905a-4742-88d9-33d9089732e7" providerId="ADAL" clId="{6522DB22-9B34-43BC-AD9C-03E4ABD0BD6B}" dt="2020-10-18T19:45:47.394" v="17267" actId="20577"/>
        <pc:sldMkLst>
          <pc:docMk/>
          <pc:sldMk cId="2101057785" sldId="331"/>
        </pc:sldMkLst>
        <pc:spChg chg="mod">
          <ac:chgData name="Daniel Schwarz" userId="5bb35bb8-905a-4742-88d9-33d9089732e7" providerId="ADAL" clId="{6522DB22-9B34-43BC-AD9C-03E4ABD0BD6B}" dt="2020-10-18T19:44:29.579" v="17178" actId="20577"/>
          <ac:spMkLst>
            <pc:docMk/>
            <pc:sldMk cId="2101057785" sldId="331"/>
            <ac:spMk id="3" creationId="{170F1F03-AD3B-40D4-A9A4-A23B6630DB7A}"/>
          </ac:spMkLst>
        </pc:spChg>
        <pc:spChg chg="mod">
          <ac:chgData name="Daniel Schwarz" userId="5bb35bb8-905a-4742-88d9-33d9089732e7" providerId="ADAL" clId="{6522DB22-9B34-43BC-AD9C-03E4ABD0BD6B}" dt="2020-10-18T19:45:47.394" v="17267" actId="20577"/>
          <ac:spMkLst>
            <pc:docMk/>
            <pc:sldMk cId="2101057785" sldId="331"/>
            <ac:spMk id="4" creationId="{478AB046-1B68-488D-AE60-8F01F95A10E4}"/>
          </ac:spMkLst>
        </pc:spChg>
      </pc:sldChg>
      <pc:sldChg chg="add modAnim">
        <pc:chgData name="Daniel Schwarz" userId="5bb35bb8-905a-4742-88d9-33d9089732e7" providerId="ADAL" clId="{6522DB22-9B34-43BC-AD9C-03E4ABD0BD6B}" dt="2020-10-18T19:46:17.401" v="17272"/>
        <pc:sldMkLst>
          <pc:docMk/>
          <pc:sldMk cId="2908151649" sldId="332"/>
        </pc:sldMkLst>
      </pc:sldChg>
    </pc:docChg>
  </pc:docChgLst>
  <pc:docChgLst>
    <pc:chgData name="Daniel Schwarz" userId="5bb35bb8-905a-4742-88d9-33d9089732e7" providerId="ADAL" clId="{86437948-6A79-4B7B-B7E0-67C001754F77}"/>
    <pc:docChg chg="undo redo custSel mod addSld delSld modSld">
      <pc:chgData name="Daniel Schwarz" userId="5bb35bb8-905a-4742-88d9-33d9089732e7" providerId="ADAL" clId="{86437948-6A79-4B7B-B7E0-67C001754F77}" dt="2020-10-10T19:53:14.891" v="5732"/>
      <pc:docMkLst>
        <pc:docMk/>
      </pc:docMkLst>
      <pc:sldChg chg="modAnim">
        <pc:chgData name="Daniel Schwarz" userId="5bb35bb8-905a-4742-88d9-33d9089732e7" providerId="ADAL" clId="{86437948-6A79-4B7B-B7E0-67C001754F77}" dt="2020-10-03T16:43:37.993" v="65"/>
        <pc:sldMkLst>
          <pc:docMk/>
          <pc:sldMk cId="1276219808" sldId="257"/>
        </pc:sldMkLst>
      </pc:sldChg>
      <pc:sldChg chg="addSp delSp modSp mod modAnim">
        <pc:chgData name="Daniel Schwarz" userId="5bb35bb8-905a-4742-88d9-33d9089732e7" providerId="ADAL" clId="{86437948-6A79-4B7B-B7E0-67C001754F77}" dt="2020-10-10T19:53:14.891" v="5732"/>
        <pc:sldMkLst>
          <pc:docMk/>
          <pc:sldMk cId="2198096012" sldId="258"/>
        </pc:sldMkLst>
        <pc:spChg chg="add del mod">
          <ac:chgData name="Daniel Schwarz" userId="5bb35bb8-905a-4742-88d9-33d9089732e7" providerId="ADAL" clId="{86437948-6A79-4B7B-B7E0-67C001754F77}" dt="2020-10-03T16:59:19.782" v="219"/>
          <ac:spMkLst>
            <pc:docMk/>
            <pc:sldMk cId="2198096012" sldId="258"/>
            <ac:spMk id="2" creationId="{8A802BD9-B594-4AF4-A352-BF54192D49AC}"/>
          </ac:spMkLst>
        </pc:spChg>
        <pc:spChg chg="mod">
          <ac:chgData name="Daniel Schwarz" userId="5bb35bb8-905a-4742-88d9-33d9089732e7" providerId="ADAL" clId="{86437948-6A79-4B7B-B7E0-67C001754F77}" dt="2020-10-10T19:52:53.872" v="5719" actId="5793"/>
          <ac:spMkLst>
            <pc:docMk/>
            <pc:sldMk cId="2198096012" sldId="258"/>
            <ac:spMk id="3" creationId="{8E88B5D4-D7F5-4511-9053-D56E2E160C23}"/>
          </ac:spMkLst>
        </pc:spChg>
        <pc:spChg chg="add mod">
          <ac:chgData name="Daniel Schwarz" userId="5bb35bb8-905a-4742-88d9-33d9089732e7" providerId="ADAL" clId="{86437948-6A79-4B7B-B7E0-67C001754F77}" dt="2020-10-09T16:02:59.198" v="2435" actId="1037"/>
          <ac:spMkLst>
            <pc:docMk/>
            <pc:sldMk cId="2198096012" sldId="258"/>
            <ac:spMk id="4" creationId="{5FE5C49E-CC50-4D1A-960A-FAE41828F9FC}"/>
          </ac:spMkLst>
        </pc:spChg>
        <pc:spChg chg="add mod">
          <ac:chgData name="Daniel Schwarz" userId="5bb35bb8-905a-4742-88d9-33d9089732e7" providerId="ADAL" clId="{86437948-6A79-4B7B-B7E0-67C001754F77}" dt="2020-10-09T16:03:49.095" v="2446" actId="14100"/>
          <ac:spMkLst>
            <pc:docMk/>
            <pc:sldMk cId="2198096012" sldId="258"/>
            <ac:spMk id="5" creationId="{D7A36863-CEEE-4D00-979D-79BC8B25FB8C}"/>
          </ac:spMkLst>
        </pc:spChg>
        <pc:spChg chg="add del mod">
          <ac:chgData name="Daniel Schwarz" userId="5bb35bb8-905a-4742-88d9-33d9089732e7" providerId="ADAL" clId="{86437948-6A79-4B7B-B7E0-67C001754F77}" dt="2020-10-03T17:07:34.050" v="326"/>
          <ac:spMkLst>
            <pc:docMk/>
            <pc:sldMk cId="2198096012" sldId="258"/>
            <ac:spMk id="6" creationId="{FFBB2443-7AF9-411E-909D-8E4916AE8BEB}"/>
          </ac:spMkLst>
        </pc:spChg>
        <pc:spChg chg="add mod">
          <ac:chgData name="Daniel Schwarz" userId="5bb35bb8-905a-4742-88d9-33d9089732e7" providerId="ADAL" clId="{86437948-6A79-4B7B-B7E0-67C001754F77}" dt="2020-10-09T16:03:57.491" v="2447" actId="1076"/>
          <ac:spMkLst>
            <pc:docMk/>
            <pc:sldMk cId="2198096012" sldId="258"/>
            <ac:spMk id="7" creationId="{EBC33FCA-4907-497B-BEF9-59ED01A78CA5}"/>
          </ac:spMkLst>
        </pc:spChg>
        <pc:spChg chg="add mod">
          <ac:chgData name="Daniel Schwarz" userId="5bb35bb8-905a-4742-88d9-33d9089732e7" providerId="ADAL" clId="{86437948-6A79-4B7B-B7E0-67C001754F77}" dt="2020-10-09T16:03:23.727" v="2443" actId="1037"/>
          <ac:spMkLst>
            <pc:docMk/>
            <pc:sldMk cId="2198096012" sldId="258"/>
            <ac:spMk id="8" creationId="{D8B37FDA-CF06-405D-894F-49ACD746A095}"/>
          </ac:spMkLst>
        </pc:spChg>
        <pc:spChg chg="add mod">
          <ac:chgData name="Daniel Schwarz" userId="5bb35bb8-905a-4742-88d9-33d9089732e7" providerId="ADAL" clId="{86437948-6A79-4B7B-B7E0-67C001754F77}" dt="2020-10-09T16:03:23.727" v="2443" actId="1037"/>
          <ac:spMkLst>
            <pc:docMk/>
            <pc:sldMk cId="2198096012" sldId="258"/>
            <ac:spMk id="9" creationId="{BF335051-D01C-42D2-9521-FD0E822182D2}"/>
          </ac:spMkLst>
        </pc:spChg>
        <pc:spChg chg="add mod">
          <ac:chgData name="Daniel Schwarz" userId="5bb35bb8-905a-4742-88d9-33d9089732e7" providerId="ADAL" clId="{86437948-6A79-4B7B-B7E0-67C001754F77}" dt="2020-10-09T16:03:23.727" v="2443" actId="1037"/>
          <ac:spMkLst>
            <pc:docMk/>
            <pc:sldMk cId="2198096012" sldId="258"/>
            <ac:spMk id="10" creationId="{DAF92272-DDA0-440B-B527-9C1B0BFA3C1C}"/>
          </ac:spMkLst>
        </pc:spChg>
        <pc:spChg chg="add mod">
          <ac:chgData name="Daniel Schwarz" userId="5bb35bb8-905a-4742-88d9-33d9089732e7" providerId="ADAL" clId="{86437948-6A79-4B7B-B7E0-67C001754F77}" dt="2020-10-09T16:03:23.727" v="2443" actId="1037"/>
          <ac:spMkLst>
            <pc:docMk/>
            <pc:sldMk cId="2198096012" sldId="258"/>
            <ac:spMk id="11" creationId="{50FDE272-0E1B-4BFF-A8BA-415739F53918}"/>
          </ac:spMkLst>
        </pc:spChg>
        <pc:spChg chg="add mod">
          <ac:chgData name="Daniel Schwarz" userId="5bb35bb8-905a-4742-88d9-33d9089732e7" providerId="ADAL" clId="{86437948-6A79-4B7B-B7E0-67C001754F77}" dt="2020-10-09T16:03:23.727" v="2443" actId="1037"/>
          <ac:spMkLst>
            <pc:docMk/>
            <pc:sldMk cId="2198096012" sldId="258"/>
            <ac:spMk id="12" creationId="{E8A636CF-95A4-48DD-A5DE-0A13437588D0}"/>
          </ac:spMkLst>
        </pc:spChg>
        <pc:spChg chg="add mod">
          <ac:chgData name="Daniel Schwarz" userId="5bb35bb8-905a-4742-88d9-33d9089732e7" providerId="ADAL" clId="{86437948-6A79-4B7B-B7E0-67C001754F77}" dt="2020-10-09T16:03:23.727" v="2443" actId="1037"/>
          <ac:spMkLst>
            <pc:docMk/>
            <pc:sldMk cId="2198096012" sldId="258"/>
            <ac:spMk id="13" creationId="{5E94184E-F99D-4A24-BE54-8336D5541E6A}"/>
          </ac:spMkLst>
        </pc:spChg>
        <pc:spChg chg="add mod">
          <ac:chgData name="Daniel Schwarz" userId="5bb35bb8-905a-4742-88d9-33d9089732e7" providerId="ADAL" clId="{86437948-6A79-4B7B-B7E0-67C001754F77}" dt="2020-10-09T16:03:23.727" v="2443" actId="1037"/>
          <ac:spMkLst>
            <pc:docMk/>
            <pc:sldMk cId="2198096012" sldId="258"/>
            <ac:spMk id="14" creationId="{B08ABD70-B647-4866-8699-A95E08577E35}"/>
          </ac:spMkLst>
        </pc:spChg>
        <pc:spChg chg="add mod">
          <ac:chgData name="Daniel Schwarz" userId="5bb35bb8-905a-4742-88d9-33d9089732e7" providerId="ADAL" clId="{86437948-6A79-4B7B-B7E0-67C001754F77}" dt="2020-10-09T16:03:23.727" v="2443" actId="1037"/>
          <ac:spMkLst>
            <pc:docMk/>
            <pc:sldMk cId="2198096012" sldId="258"/>
            <ac:spMk id="15" creationId="{2E1387E7-0063-4F12-8DCA-8AB7BB08879A}"/>
          </ac:spMkLst>
        </pc:spChg>
        <pc:spChg chg="add mod">
          <ac:chgData name="Daniel Schwarz" userId="5bb35bb8-905a-4742-88d9-33d9089732e7" providerId="ADAL" clId="{86437948-6A79-4B7B-B7E0-67C001754F77}" dt="2020-10-09T16:03:23.727" v="2443" actId="1037"/>
          <ac:spMkLst>
            <pc:docMk/>
            <pc:sldMk cId="2198096012" sldId="258"/>
            <ac:spMk id="16" creationId="{9288CB9C-FE9F-4BE9-A9A9-4E70AA89E076}"/>
          </ac:spMkLst>
        </pc:spChg>
        <pc:spChg chg="add mod">
          <ac:chgData name="Daniel Schwarz" userId="5bb35bb8-905a-4742-88d9-33d9089732e7" providerId="ADAL" clId="{86437948-6A79-4B7B-B7E0-67C001754F77}" dt="2020-10-09T16:03:23.727" v="2443" actId="1037"/>
          <ac:spMkLst>
            <pc:docMk/>
            <pc:sldMk cId="2198096012" sldId="258"/>
            <ac:spMk id="17" creationId="{BD5DB6A4-DEAA-4E09-A3CA-F5DCC6CEFC10}"/>
          </ac:spMkLst>
        </pc:spChg>
      </pc:sldChg>
      <pc:sldChg chg="addSp delSp modSp new mod modClrScheme modAnim chgLayout">
        <pc:chgData name="Daniel Schwarz" userId="5bb35bb8-905a-4742-88d9-33d9089732e7" providerId="ADAL" clId="{86437948-6A79-4B7B-B7E0-67C001754F77}" dt="2020-10-03T17:26:30.176" v="575"/>
        <pc:sldMkLst>
          <pc:docMk/>
          <pc:sldMk cId="1810432342" sldId="259"/>
        </pc:sldMkLst>
        <pc:spChg chg="del">
          <ac:chgData name="Daniel Schwarz" userId="5bb35bb8-905a-4742-88d9-33d9089732e7" providerId="ADAL" clId="{86437948-6A79-4B7B-B7E0-67C001754F77}" dt="2020-10-03T17:23:51.862" v="539" actId="700"/>
          <ac:spMkLst>
            <pc:docMk/>
            <pc:sldMk cId="1810432342" sldId="259"/>
            <ac:spMk id="2" creationId="{FC269189-CE89-4D9A-AC4D-F549F3422897}"/>
          </ac:spMkLst>
        </pc:spChg>
        <pc:spChg chg="add mod">
          <ac:chgData name="Daniel Schwarz" userId="5bb35bb8-905a-4742-88d9-33d9089732e7" providerId="ADAL" clId="{86437948-6A79-4B7B-B7E0-67C001754F77}" dt="2020-10-03T17:24:02.554" v="540"/>
          <ac:spMkLst>
            <pc:docMk/>
            <pc:sldMk cId="1810432342" sldId="259"/>
            <ac:spMk id="6" creationId="{3061901B-E89B-43F5-912C-CE57CD0BF72B}"/>
          </ac:spMkLst>
        </pc:spChg>
        <pc:spChg chg="add del">
          <ac:chgData name="Daniel Schwarz" userId="5bb35bb8-905a-4742-88d9-33d9089732e7" providerId="ADAL" clId="{86437948-6A79-4B7B-B7E0-67C001754F77}" dt="2020-10-03T17:25:57.041" v="567" actId="34122"/>
          <ac:spMkLst>
            <pc:docMk/>
            <pc:sldMk cId="1810432342" sldId="259"/>
            <ac:spMk id="42" creationId="{7D7F37BE-1B5F-403F-A158-707EB4DB3430}"/>
          </ac:spMkLst>
        </pc:spChg>
        <pc:spChg chg="add del">
          <ac:chgData name="Daniel Schwarz" userId="5bb35bb8-905a-4742-88d9-33d9089732e7" providerId="ADAL" clId="{86437948-6A79-4B7B-B7E0-67C001754F77}" dt="2020-10-03T17:25:57.041" v="567" actId="34122"/>
          <ac:spMkLst>
            <pc:docMk/>
            <pc:sldMk cId="1810432342" sldId="259"/>
            <ac:spMk id="68" creationId="{3D652C36-88EC-48F5-AD4B-D663DD27A71E}"/>
          </ac:spMkLst>
        </pc:spChg>
        <pc:spChg chg="add del">
          <ac:chgData name="Daniel Schwarz" userId="5bb35bb8-905a-4742-88d9-33d9089732e7" providerId="ADAL" clId="{86437948-6A79-4B7B-B7E0-67C001754F77}" dt="2020-10-03T17:25:57.041" v="567" actId="34122"/>
          <ac:spMkLst>
            <pc:docMk/>
            <pc:sldMk cId="1810432342" sldId="259"/>
            <ac:spMk id="74" creationId="{4FD2C906-1475-4846-8DDE-DA1015CE314A}"/>
          </ac:spMkLst>
        </pc:spChg>
        <pc:spChg chg="add del">
          <ac:chgData name="Daniel Schwarz" userId="5bb35bb8-905a-4742-88d9-33d9089732e7" providerId="ADAL" clId="{86437948-6A79-4B7B-B7E0-67C001754F77}" dt="2020-10-03T17:25:57.041" v="567" actId="34122"/>
          <ac:spMkLst>
            <pc:docMk/>
            <pc:sldMk cId="1810432342" sldId="259"/>
            <ac:spMk id="84" creationId="{0BD6C549-3AA2-48A4-B3BA-4CD8CFD50201}"/>
          </ac:spMkLst>
        </pc:spChg>
        <pc:grpChg chg="del mod">
          <ac:chgData name="Daniel Schwarz" userId="5bb35bb8-905a-4742-88d9-33d9089732e7" providerId="ADAL" clId="{86437948-6A79-4B7B-B7E0-67C001754F77}" dt="2020-10-03T17:25:04.746" v="547"/>
          <ac:grpSpMkLst>
            <pc:docMk/>
            <pc:sldMk cId="1810432342" sldId="259"/>
            <ac:grpSpMk id="10" creationId="{04E1BCDC-D1CD-44E5-A960-15D01ED86695}"/>
          </ac:grpSpMkLst>
        </pc:grpChg>
        <pc:grpChg chg="del mod">
          <ac:chgData name="Daniel Schwarz" userId="5bb35bb8-905a-4742-88d9-33d9089732e7" providerId="ADAL" clId="{86437948-6A79-4B7B-B7E0-67C001754F77}" dt="2020-10-03T17:25:27.946" v="557"/>
          <ac:grpSpMkLst>
            <pc:docMk/>
            <pc:sldMk cId="1810432342" sldId="259"/>
            <ac:grpSpMk id="18" creationId="{0C3966BE-B2FE-4C41-9BDF-EC28B565FB50}"/>
          </ac:grpSpMkLst>
        </pc:grpChg>
        <pc:grpChg chg="del mod">
          <ac:chgData name="Daniel Schwarz" userId="5bb35bb8-905a-4742-88d9-33d9089732e7" providerId="ADAL" clId="{86437948-6A79-4B7B-B7E0-67C001754F77}" dt="2020-10-03T17:25:30.937" v="562"/>
          <ac:grpSpMkLst>
            <pc:docMk/>
            <pc:sldMk cId="1810432342" sldId="259"/>
            <ac:grpSpMk id="20" creationId="{B78FDCC8-50F3-408F-A5FF-1065AF890996}"/>
          </ac:grpSpMkLst>
        </pc:grpChg>
        <pc:grpChg chg="add del mod">
          <ac:chgData name="Daniel Schwarz" userId="5bb35bb8-905a-4742-88d9-33d9089732e7" providerId="ADAL" clId="{86437948-6A79-4B7B-B7E0-67C001754F77}" dt="2020-10-03T17:26:03.145" v="573"/>
          <ac:grpSpMkLst>
            <pc:docMk/>
            <pc:sldMk cId="1810432342" sldId="259"/>
            <ac:grpSpMk id="25" creationId="{F05E03C4-C2CA-445B-8155-762787717BD6}"/>
          </ac:grpSpMkLst>
        </pc:grpChg>
        <pc:grpChg chg="add del mod">
          <ac:chgData name="Daniel Schwarz" userId="5bb35bb8-905a-4742-88d9-33d9089732e7" providerId="ADAL" clId="{86437948-6A79-4B7B-B7E0-67C001754F77}" dt="2020-10-03T17:26:16.760" v="574" actId="164"/>
          <ac:grpSpMkLst>
            <pc:docMk/>
            <pc:sldMk cId="1810432342" sldId="259"/>
            <ac:grpSpMk id="28" creationId="{8CC04A24-6069-4B8B-BAEA-276A38EEC5D1}"/>
          </ac:grpSpMkLst>
        </pc:grpChg>
        <pc:grpChg chg="add mod">
          <ac:chgData name="Daniel Schwarz" userId="5bb35bb8-905a-4742-88d9-33d9089732e7" providerId="ADAL" clId="{86437948-6A79-4B7B-B7E0-67C001754F77}" dt="2020-10-03T17:26:16.760" v="574" actId="164"/>
          <ac:grpSpMkLst>
            <pc:docMk/>
            <pc:sldMk cId="1810432342" sldId="259"/>
            <ac:grpSpMk id="29" creationId="{19A5EB0D-3B6F-4C0E-B34F-C7A480B14F53}"/>
          </ac:grpSpMkLst>
        </pc:grpChg>
        <pc:picChg chg="add">
          <ac:chgData name="Daniel Schwarz" userId="5bb35bb8-905a-4742-88d9-33d9089732e7" providerId="ADAL" clId="{86437948-6A79-4B7B-B7E0-67C001754F77}" dt="2020-10-03T17:23:46.479" v="538" actId="22"/>
          <ac:picMkLst>
            <pc:docMk/>
            <pc:sldMk cId="1810432342" sldId="259"/>
            <ac:picMk id="5" creationId="{E475D233-8F8C-4B45-B519-89851E64DD6D}"/>
          </ac:picMkLst>
        </pc:picChg>
        <pc:inkChg chg="add">
          <ac:chgData name="Daniel Schwarz" userId="5bb35bb8-905a-4742-88d9-33d9089732e7" providerId="ADAL" clId="{86437948-6A79-4B7B-B7E0-67C001754F77}" dt="2020-10-03T17:19:30.917" v="537" actId="9405"/>
          <ac:inkMkLst>
            <pc:docMk/>
            <pc:sldMk cId="1810432342" sldId="259"/>
            <ac:inkMk id="3" creationId="{7ED2A32C-41AB-4899-B58A-BCBB2D6C3528}"/>
          </ac:inkMkLst>
        </pc:inkChg>
        <pc:inkChg chg="add del">
          <ac:chgData name="Daniel Schwarz" userId="5bb35bb8-905a-4742-88d9-33d9089732e7" providerId="ADAL" clId="{86437948-6A79-4B7B-B7E0-67C001754F77}" dt="2020-10-03T17:24:32.664" v="543" actId="9405"/>
          <ac:inkMkLst>
            <pc:docMk/>
            <pc:sldMk cId="1810432342" sldId="259"/>
            <ac:inkMk id="7" creationId="{93D48C57-7EC1-41F6-82E7-4D72C39D1737}"/>
          </ac:inkMkLst>
        </pc:inkChg>
        <pc:inkChg chg="add mod">
          <ac:chgData name="Daniel Schwarz" userId="5bb35bb8-905a-4742-88d9-33d9089732e7" providerId="ADAL" clId="{86437948-6A79-4B7B-B7E0-67C001754F77}" dt="2020-10-03T17:26:16.760" v="574" actId="164"/>
          <ac:inkMkLst>
            <pc:docMk/>
            <pc:sldMk cId="1810432342" sldId="259"/>
            <ac:inkMk id="8" creationId="{2DA4F374-2899-4BC8-AAFD-83B8C5198645}"/>
          </ac:inkMkLst>
        </pc:inkChg>
        <pc:inkChg chg="add del mod">
          <ac:chgData name="Daniel Schwarz" userId="5bb35bb8-905a-4742-88d9-33d9089732e7" providerId="ADAL" clId="{86437948-6A79-4B7B-B7E0-67C001754F77}" dt="2020-10-03T17:25:04.746" v="547"/>
          <ac:inkMkLst>
            <pc:docMk/>
            <pc:sldMk cId="1810432342" sldId="259"/>
            <ac:inkMk id="9" creationId="{4AB5BF5A-7928-44DC-9CA9-6A2A7964097C}"/>
          </ac:inkMkLst>
        </pc:inkChg>
        <pc:inkChg chg="add mod">
          <ac:chgData name="Daniel Schwarz" userId="5bb35bb8-905a-4742-88d9-33d9089732e7" providerId="ADAL" clId="{86437948-6A79-4B7B-B7E0-67C001754F77}" dt="2020-10-03T17:26:16.760" v="574" actId="164"/>
          <ac:inkMkLst>
            <pc:docMk/>
            <pc:sldMk cId="1810432342" sldId="259"/>
            <ac:inkMk id="11" creationId="{0EE880DF-A877-4F56-9591-C14404B61A92}"/>
          </ac:inkMkLst>
        </pc:inkChg>
        <pc:inkChg chg="add mod">
          <ac:chgData name="Daniel Schwarz" userId="5bb35bb8-905a-4742-88d9-33d9089732e7" providerId="ADAL" clId="{86437948-6A79-4B7B-B7E0-67C001754F77}" dt="2020-10-03T17:26:16.760" v="574" actId="164"/>
          <ac:inkMkLst>
            <pc:docMk/>
            <pc:sldMk cId="1810432342" sldId="259"/>
            <ac:inkMk id="12" creationId="{12338B0D-D829-4FF6-A064-125C0D735C55}"/>
          </ac:inkMkLst>
        </pc:inkChg>
        <pc:inkChg chg="add mod topLvl">
          <ac:chgData name="Daniel Schwarz" userId="5bb35bb8-905a-4742-88d9-33d9089732e7" providerId="ADAL" clId="{86437948-6A79-4B7B-B7E0-67C001754F77}" dt="2020-10-03T17:26:03.145" v="573"/>
          <ac:inkMkLst>
            <pc:docMk/>
            <pc:sldMk cId="1810432342" sldId="259"/>
            <ac:inkMk id="13" creationId="{E60F4277-1EBD-4E89-AC6A-6561E9F52729}"/>
          </ac:inkMkLst>
        </pc:inkChg>
        <pc:inkChg chg="add del mod topLvl">
          <ac:chgData name="Daniel Schwarz" userId="5bb35bb8-905a-4742-88d9-33d9089732e7" providerId="ADAL" clId="{86437948-6A79-4B7B-B7E0-67C001754F77}" dt="2020-10-03T17:26:03.145" v="573"/>
          <ac:inkMkLst>
            <pc:docMk/>
            <pc:sldMk cId="1810432342" sldId="259"/>
            <ac:inkMk id="14" creationId="{3738B579-BB35-40F8-AB2D-2ACA4E0EB312}"/>
          </ac:inkMkLst>
        </pc:inkChg>
        <pc:inkChg chg="add del mod">
          <ac:chgData name="Daniel Schwarz" userId="5bb35bb8-905a-4742-88d9-33d9089732e7" providerId="ADAL" clId="{86437948-6A79-4B7B-B7E0-67C001754F77}" dt="2020-10-03T17:26:03.145" v="573"/>
          <ac:inkMkLst>
            <pc:docMk/>
            <pc:sldMk cId="1810432342" sldId="259"/>
            <ac:inkMk id="15" creationId="{43BB5A70-9B1A-4A52-8E15-C796B7D2D365}"/>
          </ac:inkMkLst>
        </pc:inkChg>
        <pc:inkChg chg="add del mod">
          <ac:chgData name="Daniel Schwarz" userId="5bb35bb8-905a-4742-88d9-33d9089732e7" providerId="ADAL" clId="{86437948-6A79-4B7B-B7E0-67C001754F77}" dt="2020-10-03T17:26:03.145" v="573"/>
          <ac:inkMkLst>
            <pc:docMk/>
            <pc:sldMk cId="1810432342" sldId="259"/>
            <ac:inkMk id="16" creationId="{43AA254C-1D81-45EE-954F-1956EF8BA4BD}"/>
          </ac:inkMkLst>
        </pc:inkChg>
        <pc:inkChg chg="add del mod">
          <ac:chgData name="Daniel Schwarz" userId="5bb35bb8-905a-4742-88d9-33d9089732e7" providerId="ADAL" clId="{86437948-6A79-4B7B-B7E0-67C001754F77}" dt="2020-10-03T17:26:03.145" v="573"/>
          <ac:inkMkLst>
            <pc:docMk/>
            <pc:sldMk cId="1810432342" sldId="259"/>
            <ac:inkMk id="17" creationId="{E2AC832D-B4B1-4E78-890C-154223B48C65}"/>
          </ac:inkMkLst>
        </pc:inkChg>
        <pc:inkChg chg="add del mod">
          <ac:chgData name="Daniel Schwarz" userId="5bb35bb8-905a-4742-88d9-33d9089732e7" providerId="ADAL" clId="{86437948-6A79-4B7B-B7E0-67C001754F77}" dt="2020-10-03T17:26:03.145" v="573"/>
          <ac:inkMkLst>
            <pc:docMk/>
            <pc:sldMk cId="1810432342" sldId="259"/>
            <ac:inkMk id="19" creationId="{6F050A6F-CAEB-461A-BD9D-61881EA98063}"/>
          </ac:inkMkLst>
        </pc:inkChg>
        <pc:inkChg chg="add del mod">
          <ac:chgData name="Daniel Schwarz" userId="5bb35bb8-905a-4742-88d9-33d9089732e7" providerId="ADAL" clId="{86437948-6A79-4B7B-B7E0-67C001754F77}" dt="2020-10-03T17:26:03.145" v="573"/>
          <ac:inkMkLst>
            <pc:docMk/>
            <pc:sldMk cId="1810432342" sldId="259"/>
            <ac:inkMk id="21" creationId="{E888A7B9-B66B-4DEB-BCB3-936E8239610F}"/>
          </ac:inkMkLst>
        </pc:inkChg>
        <pc:inkChg chg="add del mod">
          <ac:chgData name="Daniel Schwarz" userId="5bb35bb8-905a-4742-88d9-33d9089732e7" providerId="ADAL" clId="{86437948-6A79-4B7B-B7E0-67C001754F77}" dt="2020-10-03T17:26:03.145" v="573"/>
          <ac:inkMkLst>
            <pc:docMk/>
            <pc:sldMk cId="1810432342" sldId="259"/>
            <ac:inkMk id="22" creationId="{34CD5DAF-B58D-4F7C-9BDF-64A3DE0216DB}"/>
          </ac:inkMkLst>
        </pc:inkChg>
        <pc:inkChg chg="add del mod">
          <ac:chgData name="Daniel Schwarz" userId="5bb35bb8-905a-4742-88d9-33d9089732e7" providerId="ADAL" clId="{86437948-6A79-4B7B-B7E0-67C001754F77}" dt="2020-10-03T17:26:03.145" v="573"/>
          <ac:inkMkLst>
            <pc:docMk/>
            <pc:sldMk cId="1810432342" sldId="259"/>
            <ac:inkMk id="23" creationId="{B2E23C24-27C3-451B-AF13-6E6EE09B7649}"/>
          </ac:inkMkLst>
        </pc:inkChg>
        <pc:inkChg chg="add del mod">
          <ac:chgData name="Daniel Schwarz" userId="5bb35bb8-905a-4742-88d9-33d9089732e7" providerId="ADAL" clId="{86437948-6A79-4B7B-B7E0-67C001754F77}" dt="2020-10-03T17:26:03.145" v="573"/>
          <ac:inkMkLst>
            <pc:docMk/>
            <pc:sldMk cId="1810432342" sldId="259"/>
            <ac:inkMk id="24" creationId="{4A965818-5A01-4203-91F5-C69B466F4CC9}"/>
          </ac:inkMkLst>
        </pc:inkChg>
        <pc:inkChg chg="add del mod">
          <ac:chgData name="Daniel Schwarz" userId="5bb35bb8-905a-4742-88d9-33d9089732e7" providerId="ADAL" clId="{86437948-6A79-4B7B-B7E0-67C001754F77}" dt="2020-10-03T17:26:03.145" v="573"/>
          <ac:inkMkLst>
            <pc:docMk/>
            <pc:sldMk cId="1810432342" sldId="259"/>
            <ac:inkMk id="26" creationId="{5BC55939-81AB-475E-BA10-5D95D8111E5F}"/>
          </ac:inkMkLst>
        </pc:inkChg>
        <pc:inkChg chg="add del mod">
          <ac:chgData name="Daniel Schwarz" userId="5bb35bb8-905a-4742-88d9-33d9089732e7" providerId="ADAL" clId="{86437948-6A79-4B7B-B7E0-67C001754F77}" dt="2020-10-03T17:26:03.145" v="573"/>
          <ac:inkMkLst>
            <pc:docMk/>
            <pc:sldMk cId="1810432342" sldId="259"/>
            <ac:inkMk id="27" creationId="{E73549E6-BBC8-47A1-B1FE-29EB197DA7C7}"/>
          </ac:inkMkLst>
        </pc:inkChg>
      </pc:sldChg>
      <pc:sldChg chg="addSp delSp modSp new mod setBg modAnim">
        <pc:chgData name="Daniel Schwarz" userId="5bb35bb8-905a-4742-88d9-33d9089732e7" providerId="ADAL" clId="{86437948-6A79-4B7B-B7E0-67C001754F77}" dt="2020-10-09T16:04:03.048" v="2448" actId="20577"/>
        <pc:sldMkLst>
          <pc:docMk/>
          <pc:sldMk cId="1404830931" sldId="260"/>
        </pc:sldMkLst>
        <pc:spChg chg="add mod">
          <ac:chgData name="Daniel Schwarz" userId="5bb35bb8-905a-4742-88d9-33d9089732e7" providerId="ADAL" clId="{86437948-6A79-4B7B-B7E0-67C001754F77}" dt="2020-10-09T16:04:03.048" v="2448" actId="20577"/>
          <ac:spMkLst>
            <pc:docMk/>
            <pc:sldMk cId="1404830931" sldId="260"/>
            <ac:spMk id="61" creationId="{F9D06B83-6F11-4BE8-82B4-10D19CCD8A35}"/>
          </ac:spMkLst>
        </pc:spChg>
        <pc:grpChg chg="add mod">
          <ac:chgData name="Daniel Schwarz" userId="5bb35bb8-905a-4742-88d9-33d9089732e7" providerId="ADAL" clId="{86437948-6A79-4B7B-B7E0-67C001754F77}" dt="2020-10-03T17:33:34.165" v="592" actId="1076"/>
          <ac:grpSpMkLst>
            <pc:docMk/>
            <pc:sldMk cId="1404830931" sldId="260"/>
            <ac:grpSpMk id="4" creationId="{6FF10DC6-281C-462D-991C-D5EE420C7CBD}"/>
          </ac:grpSpMkLst>
        </pc:grpChg>
        <pc:grpChg chg="mod">
          <ac:chgData name="Daniel Schwarz" userId="5bb35bb8-905a-4742-88d9-33d9089732e7" providerId="ADAL" clId="{86437948-6A79-4B7B-B7E0-67C001754F77}" dt="2020-10-03T17:32:26.508" v="585"/>
          <ac:grpSpMkLst>
            <pc:docMk/>
            <pc:sldMk cId="1404830931" sldId="260"/>
            <ac:grpSpMk id="8" creationId="{3704B438-2766-4155-BCDD-C8F06E4EE7B2}"/>
          </ac:grpSpMkLst>
        </pc:grpChg>
        <pc:grpChg chg="mod">
          <ac:chgData name="Daniel Schwarz" userId="5bb35bb8-905a-4742-88d9-33d9089732e7" providerId="ADAL" clId="{86437948-6A79-4B7B-B7E0-67C001754F77}" dt="2020-10-03T17:34:32.726" v="596"/>
          <ac:grpSpMkLst>
            <pc:docMk/>
            <pc:sldMk cId="1404830931" sldId="260"/>
            <ac:grpSpMk id="23" creationId="{6600E1ED-769C-4523-A0C2-B5F332FDE740}"/>
          </ac:grpSpMkLst>
        </pc:grpChg>
        <pc:grpChg chg="del mod">
          <ac:chgData name="Daniel Schwarz" userId="5bb35bb8-905a-4742-88d9-33d9089732e7" providerId="ADAL" clId="{86437948-6A79-4B7B-B7E0-67C001754F77}" dt="2020-10-03T17:34:41.896" v="608"/>
          <ac:grpSpMkLst>
            <pc:docMk/>
            <pc:sldMk cId="1404830931" sldId="260"/>
            <ac:grpSpMk id="31" creationId="{67F7E785-6E98-4F55-8793-5940B74E52E1}"/>
          </ac:grpSpMkLst>
        </pc:grpChg>
        <pc:grpChg chg="mod">
          <ac:chgData name="Daniel Schwarz" userId="5bb35bb8-905a-4742-88d9-33d9089732e7" providerId="ADAL" clId="{86437948-6A79-4B7B-B7E0-67C001754F77}" dt="2020-10-06T19:28:49.280" v="896"/>
          <ac:grpSpMkLst>
            <pc:docMk/>
            <pc:sldMk cId="1404830931" sldId="260"/>
            <ac:grpSpMk id="35" creationId="{A735B11B-D6B1-4FFF-832F-5F43C6F38254}"/>
          </ac:grpSpMkLst>
        </pc:grpChg>
        <pc:grpChg chg="del mod">
          <ac:chgData name="Daniel Schwarz" userId="5bb35bb8-905a-4742-88d9-33d9089732e7" providerId="ADAL" clId="{86437948-6A79-4B7B-B7E0-67C001754F77}" dt="2020-10-03T17:34:44.844" v="611"/>
          <ac:grpSpMkLst>
            <pc:docMk/>
            <pc:sldMk cId="1404830931" sldId="260"/>
            <ac:grpSpMk id="35" creationId="{AFB5F02E-EBF3-4664-B6AC-0FC22046A74A}"/>
          </ac:grpSpMkLst>
        </pc:grpChg>
        <pc:grpChg chg="mod">
          <ac:chgData name="Daniel Schwarz" userId="5bb35bb8-905a-4742-88d9-33d9089732e7" providerId="ADAL" clId="{86437948-6A79-4B7B-B7E0-67C001754F77}" dt="2020-10-03T17:34:44.844" v="611"/>
          <ac:grpSpMkLst>
            <pc:docMk/>
            <pc:sldMk cId="1404830931" sldId="260"/>
            <ac:grpSpMk id="38" creationId="{CE045107-2559-48EF-AE5A-FB85D7A2C2E7}"/>
          </ac:grpSpMkLst>
        </pc:grpChg>
        <pc:grpChg chg="mod">
          <ac:chgData name="Daniel Schwarz" userId="5bb35bb8-905a-4742-88d9-33d9089732e7" providerId="ADAL" clId="{86437948-6A79-4B7B-B7E0-67C001754F77}" dt="2020-10-03T17:35:00.092" v="614"/>
          <ac:grpSpMkLst>
            <pc:docMk/>
            <pc:sldMk cId="1404830931" sldId="260"/>
            <ac:grpSpMk id="41" creationId="{1A5A8F6E-3D94-4287-A08B-B4EE6EEF8BA9}"/>
          </ac:grpSpMkLst>
        </pc:grpChg>
        <pc:grpChg chg="del mod">
          <ac:chgData name="Daniel Schwarz" userId="5bb35bb8-905a-4742-88d9-33d9089732e7" providerId="ADAL" clId="{86437948-6A79-4B7B-B7E0-67C001754F77}" dt="2020-10-03T17:35:48.562" v="622"/>
          <ac:grpSpMkLst>
            <pc:docMk/>
            <pc:sldMk cId="1404830931" sldId="260"/>
            <ac:grpSpMk id="46" creationId="{A6074E8F-CDD1-4943-BDF4-D86B6749F2B0}"/>
          </ac:grpSpMkLst>
        </pc:grpChg>
        <pc:grpChg chg="del mod">
          <ac:chgData name="Daniel Schwarz" userId="5bb35bb8-905a-4742-88d9-33d9089732e7" providerId="ADAL" clId="{86437948-6A79-4B7B-B7E0-67C001754F77}" dt="2020-10-03T17:35:50.508" v="625"/>
          <ac:grpSpMkLst>
            <pc:docMk/>
            <pc:sldMk cId="1404830931" sldId="260"/>
            <ac:grpSpMk id="49" creationId="{CD1C3EE2-9FFD-470E-86D8-44E53ED4BCF8}"/>
          </ac:grpSpMkLst>
        </pc:grpChg>
        <pc:grpChg chg="del mod">
          <ac:chgData name="Daniel Schwarz" userId="5bb35bb8-905a-4742-88d9-33d9089732e7" providerId="ADAL" clId="{86437948-6A79-4B7B-B7E0-67C001754F77}" dt="2020-10-03T17:35:55.313" v="630"/>
          <ac:grpSpMkLst>
            <pc:docMk/>
            <pc:sldMk cId="1404830931" sldId="260"/>
            <ac:grpSpMk id="52" creationId="{D8249B9B-BE12-4EE7-9F98-5471F36C0548}"/>
          </ac:grpSpMkLst>
        </pc:grpChg>
        <pc:grpChg chg="del mod">
          <ac:chgData name="Daniel Schwarz" userId="5bb35bb8-905a-4742-88d9-33d9089732e7" providerId="ADAL" clId="{86437948-6A79-4B7B-B7E0-67C001754F77}" dt="2020-10-03T17:35:59.218" v="633"/>
          <ac:grpSpMkLst>
            <pc:docMk/>
            <pc:sldMk cId="1404830931" sldId="260"/>
            <ac:grpSpMk id="57" creationId="{5BFA6443-C1A5-4C54-A2B3-6B80A92E0C10}"/>
          </ac:grpSpMkLst>
        </pc:grpChg>
        <pc:grpChg chg="mod">
          <ac:chgData name="Daniel Schwarz" userId="5bb35bb8-905a-4742-88d9-33d9089732e7" providerId="ADAL" clId="{86437948-6A79-4B7B-B7E0-67C001754F77}" dt="2020-10-03T17:36:09.058" v="655" actId="1037"/>
          <ac:grpSpMkLst>
            <pc:docMk/>
            <pc:sldMk cId="1404830931" sldId="260"/>
            <ac:grpSpMk id="60" creationId="{5C87D7C6-4619-4EE4-809D-EED20BEBEF7B}"/>
          </ac:grpSpMkLst>
        </pc:grpChg>
        <pc:picChg chg="add del mod">
          <ac:chgData name="Daniel Schwarz" userId="5bb35bb8-905a-4742-88d9-33d9089732e7" providerId="ADAL" clId="{86437948-6A79-4B7B-B7E0-67C001754F77}" dt="2020-10-03T17:29:31.070" v="582"/>
          <ac:picMkLst>
            <pc:docMk/>
            <pc:sldMk cId="1404830931" sldId="260"/>
            <ac:picMk id="2" creationId="{244F11B2-8DDB-41DB-AAB9-64E3AC66AA0E}"/>
          </ac:picMkLst>
        </pc:picChg>
        <pc:picChg chg="add mod">
          <ac:chgData name="Daniel Schwarz" userId="5bb35bb8-905a-4742-88d9-33d9089732e7" providerId="ADAL" clId="{86437948-6A79-4B7B-B7E0-67C001754F77}" dt="2020-10-03T17:33:36.829" v="593" actId="1076"/>
          <ac:picMkLst>
            <pc:docMk/>
            <pc:sldMk cId="1404830931" sldId="260"/>
            <ac:picMk id="3" creationId="{B95C9634-ED04-4594-B043-0232F0E27F53}"/>
          </ac:picMkLst>
        </pc:picChg>
        <pc:inkChg chg="add del mod">
          <ac:chgData name="Daniel Schwarz" userId="5bb35bb8-905a-4742-88d9-33d9089732e7" providerId="ADAL" clId="{86437948-6A79-4B7B-B7E0-67C001754F77}" dt="2020-10-06T19:28:50.731" v="897" actId="9405"/>
          <ac:inkMkLst>
            <pc:docMk/>
            <pc:sldMk cId="1404830931" sldId="260"/>
            <ac:inkMk id="2" creationId="{DCFDD7CE-6006-413A-9AE4-4844CD1F2B94}"/>
          </ac:inkMkLst>
        </pc:inkChg>
        <pc:inkChg chg="mod">
          <ac:chgData name="Daniel Schwarz" userId="5bb35bb8-905a-4742-88d9-33d9089732e7" providerId="ADAL" clId="{86437948-6A79-4B7B-B7E0-67C001754F77}" dt="2020-10-03T17:32:26.508" v="585"/>
          <ac:inkMkLst>
            <pc:docMk/>
            <pc:sldMk cId="1404830931" sldId="260"/>
            <ac:inkMk id="5" creationId="{15A2F184-14BE-4E60-876C-79322543583C}"/>
          </ac:inkMkLst>
        </pc:inkChg>
        <pc:inkChg chg="mod">
          <ac:chgData name="Daniel Schwarz" userId="5bb35bb8-905a-4742-88d9-33d9089732e7" providerId="ADAL" clId="{86437948-6A79-4B7B-B7E0-67C001754F77}" dt="2020-10-03T17:32:26.508" v="585"/>
          <ac:inkMkLst>
            <pc:docMk/>
            <pc:sldMk cId="1404830931" sldId="260"/>
            <ac:inkMk id="6" creationId="{FE5674AF-B9D1-4EA9-959B-D86966B8DE75}"/>
          </ac:inkMkLst>
        </pc:inkChg>
        <pc:inkChg chg="mod">
          <ac:chgData name="Daniel Schwarz" userId="5bb35bb8-905a-4742-88d9-33d9089732e7" providerId="ADAL" clId="{86437948-6A79-4B7B-B7E0-67C001754F77}" dt="2020-10-03T17:32:26.508" v="585"/>
          <ac:inkMkLst>
            <pc:docMk/>
            <pc:sldMk cId="1404830931" sldId="260"/>
            <ac:inkMk id="7" creationId="{E6D25749-C5AA-451C-B9E9-40613AB2B871}"/>
          </ac:inkMkLst>
        </pc:inkChg>
        <pc:inkChg chg="mod">
          <ac:chgData name="Daniel Schwarz" userId="5bb35bb8-905a-4742-88d9-33d9089732e7" providerId="ADAL" clId="{86437948-6A79-4B7B-B7E0-67C001754F77}" dt="2020-10-03T17:32:26.508" v="585"/>
          <ac:inkMkLst>
            <pc:docMk/>
            <pc:sldMk cId="1404830931" sldId="260"/>
            <ac:inkMk id="9" creationId="{29FBBBF8-8685-42F7-A9A1-E2AA7BF773BD}"/>
          </ac:inkMkLst>
        </pc:inkChg>
        <pc:inkChg chg="mod">
          <ac:chgData name="Daniel Schwarz" userId="5bb35bb8-905a-4742-88d9-33d9089732e7" providerId="ADAL" clId="{86437948-6A79-4B7B-B7E0-67C001754F77}" dt="2020-10-03T17:32:26.508" v="585"/>
          <ac:inkMkLst>
            <pc:docMk/>
            <pc:sldMk cId="1404830931" sldId="260"/>
            <ac:inkMk id="10" creationId="{6527E0E1-A86B-41EC-B947-B097AE2F5757}"/>
          </ac:inkMkLst>
        </pc:inkChg>
        <pc:inkChg chg="mod">
          <ac:chgData name="Daniel Schwarz" userId="5bb35bb8-905a-4742-88d9-33d9089732e7" providerId="ADAL" clId="{86437948-6A79-4B7B-B7E0-67C001754F77}" dt="2020-10-03T17:32:26.508" v="585"/>
          <ac:inkMkLst>
            <pc:docMk/>
            <pc:sldMk cId="1404830931" sldId="260"/>
            <ac:inkMk id="11" creationId="{443CD2A4-01E7-42EF-99F1-4AE77640F2AE}"/>
          </ac:inkMkLst>
        </pc:inkChg>
        <pc:inkChg chg="mod">
          <ac:chgData name="Daniel Schwarz" userId="5bb35bb8-905a-4742-88d9-33d9089732e7" providerId="ADAL" clId="{86437948-6A79-4B7B-B7E0-67C001754F77}" dt="2020-10-03T17:32:26.508" v="585"/>
          <ac:inkMkLst>
            <pc:docMk/>
            <pc:sldMk cId="1404830931" sldId="260"/>
            <ac:inkMk id="12" creationId="{78F684E1-A664-47F0-AB80-294D46A0646B}"/>
          </ac:inkMkLst>
        </pc:inkChg>
        <pc:inkChg chg="mod">
          <ac:chgData name="Daniel Schwarz" userId="5bb35bb8-905a-4742-88d9-33d9089732e7" providerId="ADAL" clId="{86437948-6A79-4B7B-B7E0-67C001754F77}" dt="2020-10-03T17:32:26.508" v="585"/>
          <ac:inkMkLst>
            <pc:docMk/>
            <pc:sldMk cId="1404830931" sldId="260"/>
            <ac:inkMk id="13" creationId="{32C55C70-46F5-4DA3-AE28-8CE47D3CE188}"/>
          </ac:inkMkLst>
        </pc:inkChg>
        <pc:inkChg chg="mod">
          <ac:chgData name="Daniel Schwarz" userId="5bb35bb8-905a-4742-88d9-33d9089732e7" providerId="ADAL" clId="{86437948-6A79-4B7B-B7E0-67C001754F77}" dt="2020-10-03T17:32:26.508" v="585"/>
          <ac:inkMkLst>
            <pc:docMk/>
            <pc:sldMk cId="1404830931" sldId="260"/>
            <ac:inkMk id="14" creationId="{EB432BE0-FE4D-45C7-B017-FF8979501A0D}"/>
          </ac:inkMkLst>
        </pc:inkChg>
        <pc:inkChg chg="mod">
          <ac:chgData name="Daniel Schwarz" userId="5bb35bb8-905a-4742-88d9-33d9089732e7" providerId="ADAL" clId="{86437948-6A79-4B7B-B7E0-67C001754F77}" dt="2020-10-03T17:32:26.508" v="585"/>
          <ac:inkMkLst>
            <pc:docMk/>
            <pc:sldMk cId="1404830931" sldId="260"/>
            <ac:inkMk id="15" creationId="{9AE3E6E8-D56C-4A7E-9B9C-50CDCE78482C}"/>
          </ac:inkMkLst>
        </pc:inkChg>
        <pc:inkChg chg="mod">
          <ac:chgData name="Daniel Schwarz" userId="5bb35bb8-905a-4742-88d9-33d9089732e7" providerId="ADAL" clId="{86437948-6A79-4B7B-B7E0-67C001754F77}" dt="2020-10-03T17:32:26.508" v="585"/>
          <ac:inkMkLst>
            <pc:docMk/>
            <pc:sldMk cId="1404830931" sldId="260"/>
            <ac:inkMk id="16" creationId="{1F539855-FE94-4D5A-AC8E-0A4BDE5A7C8B}"/>
          </ac:inkMkLst>
        </pc:inkChg>
        <pc:inkChg chg="mod">
          <ac:chgData name="Daniel Schwarz" userId="5bb35bb8-905a-4742-88d9-33d9089732e7" providerId="ADAL" clId="{86437948-6A79-4B7B-B7E0-67C001754F77}" dt="2020-10-03T17:32:26.508" v="585"/>
          <ac:inkMkLst>
            <pc:docMk/>
            <pc:sldMk cId="1404830931" sldId="260"/>
            <ac:inkMk id="17" creationId="{A8404F3A-1CAE-4880-B5C9-56BA68D48286}"/>
          </ac:inkMkLst>
        </pc:inkChg>
        <pc:inkChg chg="mod">
          <ac:chgData name="Daniel Schwarz" userId="5bb35bb8-905a-4742-88d9-33d9089732e7" providerId="ADAL" clId="{86437948-6A79-4B7B-B7E0-67C001754F77}" dt="2020-10-03T17:32:26.508" v="585"/>
          <ac:inkMkLst>
            <pc:docMk/>
            <pc:sldMk cId="1404830931" sldId="260"/>
            <ac:inkMk id="18" creationId="{D8F00DCF-775C-4AFA-8966-D34DAE7E2E5D}"/>
          </ac:inkMkLst>
        </pc:inkChg>
        <pc:inkChg chg="mod">
          <ac:chgData name="Daniel Schwarz" userId="5bb35bb8-905a-4742-88d9-33d9089732e7" providerId="ADAL" clId="{86437948-6A79-4B7B-B7E0-67C001754F77}" dt="2020-10-03T17:32:26.508" v="585"/>
          <ac:inkMkLst>
            <pc:docMk/>
            <pc:sldMk cId="1404830931" sldId="260"/>
            <ac:inkMk id="19" creationId="{12B653A7-9E40-42D6-8F37-C4A0EFCD334F}"/>
          </ac:inkMkLst>
        </pc:inkChg>
        <pc:inkChg chg="mod">
          <ac:chgData name="Daniel Schwarz" userId="5bb35bb8-905a-4742-88d9-33d9089732e7" providerId="ADAL" clId="{86437948-6A79-4B7B-B7E0-67C001754F77}" dt="2020-10-03T17:32:26.508" v="585"/>
          <ac:inkMkLst>
            <pc:docMk/>
            <pc:sldMk cId="1404830931" sldId="260"/>
            <ac:inkMk id="20" creationId="{3C5827DC-494F-4858-BBE8-9ED0D5A0F3F2}"/>
          </ac:inkMkLst>
        </pc:inkChg>
        <pc:inkChg chg="add mod">
          <ac:chgData name="Daniel Schwarz" userId="5bb35bb8-905a-4742-88d9-33d9089732e7" providerId="ADAL" clId="{86437948-6A79-4B7B-B7E0-67C001754F77}" dt="2020-10-03T17:34:32.726" v="596"/>
          <ac:inkMkLst>
            <pc:docMk/>
            <pc:sldMk cId="1404830931" sldId="260"/>
            <ac:inkMk id="21" creationId="{0054C028-27C5-42A1-9394-2404DAF3A1A6}"/>
          </ac:inkMkLst>
        </pc:inkChg>
        <pc:inkChg chg="add mod">
          <ac:chgData name="Daniel Schwarz" userId="5bb35bb8-905a-4742-88d9-33d9089732e7" providerId="ADAL" clId="{86437948-6A79-4B7B-B7E0-67C001754F77}" dt="2020-10-03T17:34:32.726" v="596"/>
          <ac:inkMkLst>
            <pc:docMk/>
            <pc:sldMk cId="1404830931" sldId="260"/>
            <ac:inkMk id="22" creationId="{84938105-5136-4EB8-BAFD-75BA451FB9B3}"/>
          </ac:inkMkLst>
        </pc:inkChg>
        <pc:inkChg chg="add mod">
          <ac:chgData name="Daniel Schwarz" userId="5bb35bb8-905a-4742-88d9-33d9089732e7" providerId="ADAL" clId="{86437948-6A79-4B7B-B7E0-67C001754F77}" dt="2020-10-03T17:34:44.844" v="611"/>
          <ac:inkMkLst>
            <pc:docMk/>
            <pc:sldMk cId="1404830931" sldId="260"/>
            <ac:inkMk id="24" creationId="{C998A1B8-7A11-44FE-AFBF-191AB665663A}"/>
          </ac:inkMkLst>
        </pc:inkChg>
        <pc:inkChg chg="add mod">
          <ac:chgData name="Daniel Schwarz" userId="5bb35bb8-905a-4742-88d9-33d9089732e7" providerId="ADAL" clId="{86437948-6A79-4B7B-B7E0-67C001754F77}" dt="2020-10-03T17:34:44.844" v="611"/>
          <ac:inkMkLst>
            <pc:docMk/>
            <pc:sldMk cId="1404830931" sldId="260"/>
            <ac:inkMk id="25" creationId="{37A4220C-B4A0-4650-977D-965EA0E12CEC}"/>
          </ac:inkMkLst>
        </pc:inkChg>
        <pc:inkChg chg="add mod">
          <ac:chgData name="Daniel Schwarz" userId="5bb35bb8-905a-4742-88d9-33d9089732e7" providerId="ADAL" clId="{86437948-6A79-4B7B-B7E0-67C001754F77}" dt="2020-10-03T17:34:44.844" v="611"/>
          <ac:inkMkLst>
            <pc:docMk/>
            <pc:sldMk cId="1404830931" sldId="260"/>
            <ac:inkMk id="26" creationId="{9FA936F4-E5DC-4DFC-ADB2-C27B3158605F}"/>
          </ac:inkMkLst>
        </pc:inkChg>
        <pc:inkChg chg="add mod">
          <ac:chgData name="Daniel Schwarz" userId="5bb35bb8-905a-4742-88d9-33d9089732e7" providerId="ADAL" clId="{86437948-6A79-4B7B-B7E0-67C001754F77}" dt="2020-10-03T17:34:44.844" v="611"/>
          <ac:inkMkLst>
            <pc:docMk/>
            <pc:sldMk cId="1404830931" sldId="260"/>
            <ac:inkMk id="27" creationId="{00B0EB39-834D-490D-85B2-E8092DA0550A}"/>
          </ac:inkMkLst>
        </pc:inkChg>
        <pc:inkChg chg="add mod">
          <ac:chgData name="Daniel Schwarz" userId="5bb35bb8-905a-4742-88d9-33d9089732e7" providerId="ADAL" clId="{86437948-6A79-4B7B-B7E0-67C001754F77}" dt="2020-10-03T17:34:44.844" v="611"/>
          <ac:inkMkLst>
            <pc:docMk/>
            <pc:sldMk cId="1404830931" sldId="260"/>
            <ac:inkMk id="28" creationId="{8A1C0067-91D2-44D1-A419-3A8F718FCA28}"/>
          </ac:inkMkLst>
        </pc:inkChg>
        <pc:inkChg chg="add mod">
          <ac:chgData name="Daniel Schwarz" userId="5bb35bb8-905a-4742-88d9-33d9089732e7" providerId="ADAL" clId="{86437948-6A79-4B7B-B7E0-67C001754F77}" dt="2020-10-03T17:34:44.844" v="611"/>
          <ac:inkMkLst>
            <pc:docMk/>
            <pc:sldMk cId="1404830931" sldId="260"/>
            <ac:inkMk id="29" creationId="{9B972041-D438-46CB-AAC4-FFEA1C42A96B}"/>
          </ac:inkMkLst>
        </pc:inkChg>
        <pc:inkChg chg="add mod">
          <ac:chgData name="Daniel Schwarz" userId="5bb35bb8-905a-4742-88d9-33d9089732e7" providerId="ADAL" clId="{86437948-6A79-4B7B-B7E0-67C001754F77}" dt="2020-10-03T17:34:44.844" v="611"/>
          <ac:inkMkLst>
            <pc:docMk/>
            <pc:sldMk cId="1404830931" sldId="260"/>
            <ac:inkMk id="30" creationId="{2ABD45E4-A4CB-47F7-A61B-AB433B8C5D53}"/>
          </ac:inkMkLst>
        </pc:inkChg>
        <pc:inkChg chg="add del mod">
          <ac:chgData name="Daniel Schwarz" userId="5bb35bb8-905a-4742-88d9-33d9089732e7" providerId="ADAL" clId="{86437948-6A79-4B7B-B7E0-67C001754F77}" dt="2020-10-06T19:28:49.280" v="896"/>
          <ac:inkMkLst>
            <pc:docMk/>
            <pc:sldMk cId="1404830931" sldId="260"/>
            <ac:inkMk id="31" creationId="{51059BDD-8DCE-42E2-903D-B7F574FE0A2B}"/>
          </ac:inkMkLst>
        </pc:inkChg>
        <pc:inkChg chg="add mod">
          <ac:chgData name="Daniel Schwarz" userId="5bb35bb8-905a-4742-88d9-33d9089732e7" providerId="ADAL" clId="{86437948-6A79-4B7B-B7E0-67C001754F77}" dt="2020-10-03T17:34:44.844" v="611"/>
          <ac:inkMkLst>
            <pc:docMk/>
            <pc:sldMk cId="1404830931" sldId="260"/>
            <ac:inkMk id="32" creationId="{14460865-4E24-4CF7-BBA4-D0C85E9A96FB}"/>
          </ac:inkMkLst>
        </pc:inkChg>
        <pc:inkChg chg="add mod">
          <ac:chgData name="Daniel Schwarz" userId="5bb35bb8-905a-4742-88d9-33d9089732e7" providerId="ADAL" clId="{86437948-6A79-4B7B-B7E0-67C001754F77}" dt="2020-10-03T17:34:44.844" v="611"/>
          <ac:inkMkLst>
            <pc:docMk/>
            <pc:sldMk cId="1404830931" sldId="260"/>
            <ac:inkMk id="33" creationId="{BFB74D0D-1AA8-4235-B9F7-0C278B86A2E9}"/>
          </ac:inkMkLst>
        </pc:inkChg>
        <pc:inkChg chg="add mod">
          <ac:chgData name="Daniel Schwarz" userId="5bb35bb8-905a-4742-88d9-33d9089732e7" providerId="ADAL" clId="{86437948-6A79-4B7B-B7E0-67C001754F77}" dt="2020-10-03T17:34:44.844" v="611"/>
          <ac:inkMkLst>
            <pc:docMk/>
            <pc:sldMk cId="1404830931" sldId="260"/>
            <ac:inkMk id="34" creationId="{040EEAA3-559E-4E98-9C61-1787A02F084F}"/>
          </ac:inkMkLst>
        </pc:inkChg>
        <pc:inkChg chg="add mod">
          <ac:chgData name="Daniel Schwarz" userId="5bb35bb8-905a-4742-88d9-33d9089732e7" providerId="ADAL" clId="{86437948-6A79-4B7B-B7E0-67C001754F77}" dt="2020-10-03T17:34:44.844" v="611"/>
          <ac:inkMkLst>
            <pc:docMk/>
            <pc:sldMk cId="1404830931" sldId="260"/>
            <ac:inkMk id="36" creationId="{C7FF5C66-733E-4E39-8298-176F92D6E551}"/>
          </ac:inkMkLst>
        </pc:inkChg>
        <pc:inkChg chg="add mod">
          <ac:chgData name="Daniel Schwarz" userId="5bb35bb8-905a-4742-88d9-33d9089732e7" providerId="ADAL" clId="{86437948-6A79-4B7B-B7E0-67C001754F77}" dt="2020-10-03T17:34:44.844" v="611"/>
          <ac:inkMkLst>
            <pc:docMk/>
            <pc:sldMk cId="1404830931" sldId="260"/>
            <ac:inkMk id="37" creationId="{82C7B9C8-A114-43A7-AE41-0B16DAE48AEE}"/>
          </ac:inkMkLst>
        </pc:inkChg>
        <pc:inkChg chg="add mod">
          <ac:chgData name="Daniel Schwarz" userId="5bb35bb8-905a-4742-88d9-33d9089732e7" providerId="ADAL" clId="{86437948-6A79-4B7B-B7E0-67C001754F77}" dt="2020-10-03T17:35:00.092" v="614"/>
          <ac:inkMkLst>
            <pc:docMk/>
            <pc:sldMk cId="1404830931" sldId="260"/>
            <ac:inkMk id="39" creationId="{77468737-6C54-4439-9543-C472AAFFFBEC}"/>
          </ac:inkMkLst>
        </pc:inkChg>
        <pc:inkChg chg="add mod">
          <ac:chgData name="Daniel Schwarz" userId="5bb35bb8-905a-4742-88d9-33d9089732e7" providerId="ADAL" clId="{86437948-6A79-4B7B-B7E0-67C001754F77}" dt="2020-10-03T17:35:00.092" v="614"/>
          <ac:inkMkLst>
            <pc:docMk/>
            <pc:sldMk cId="1404830931" sldId="260"/>
            <ac:inkMk id="40" creationId="{AB2B3BF9-7D0D-4CE0-AD0C-107C3B02DA5F}"/>
          </ac:inkMkLst>
        </pc:inkChg>
        <pc:inkChg chg="add mod">
          <ac:chgData name="Daniel Schwarz" userId="5bb35bb8-905a-4742-88d9-33d9089732e7" providerId="ADAL" clId="{86437948-6A79-4B7B-B7E0-67C001754F77}" dt="2020-10-03T17:35:59.218" v="633"/>
          <ac:inkMkLst>
            <pc:docMk/>
            <pc:sldMk cId="1404830931" sldId="260"/>
            <ac:inkMk id="42" creationId="{A79ADB75-29A5-48E4-A9D2-5423272E168E}"/>
          </ac:inkMkLst>
        </pc:inkChg>
        <pc:inkChg chg="add mod">
          <ac:chgData name="Daniel Schwarz" userId="5bb35bb8-905a-4742-88d9-33d9089732e7" providerId="ADAL" clId="{86437948-6A79-4B7B-B7E0-67C001754F77}" dt="2020-10-03T17:35:59.218" v="633"/>
          <ac:inkMkLst>
            <pc:docMk/>
            <pc:sldMk cId="1404830931" sldId="260"/>
            <ac:inkMk id="43" creationId="{A1C57C89-E2EC-4D7E-BBB3-0339853B84B1}"/>
          </ac:inkMkLst>
        </pc:inkChg>
        <pc:inkChg chg="add mod">
          <ac:chgData name="Daniel Schwarz" userId="5bb35bb8-905a-4742-88d9-33d9089732e7" providerId="ADAL" clId="{86437948-6A79-4B7B-B7E0-67C001754F77}" dt="2020-10-03T17:35:59.218" v="633"/>
          <ac:inkMkLst>
            <pc:docMk/>
            <pc:sldMk cId="1404830931" sldId="260"/>
            <ac:inkMk id="44" creationId="{6A212D3E-0823-49BD-A303-E573F2ED3714}"/>
          </ac:inkMkLst>
        </pc:inkChg>
        <pc:inkChg chg="add mod">
          <ac:chgData name="Daniel Schwarz" userId="5bb35bb8-905a-4742-88d9-33d9089732e7" providerId="ADAL" clId="{86437948-6A79-4B7B-B7E0-67C001754F77}" dt="2020-10-03T17:35:59.218" v="633"/>
          <ac:inkMkLst>
            <pc:docMk/>
            <pc:sldMk cId="1404830931" sldId="260"/>
            <ac:inkMk id="45" creationId="{1F2FCF22-64E5-426E-922D-9780C18EF6A1}"/>
          </ac:inkMkLst>
        </pc:inkChg>
        <pc:inkChg chg="add del">
          <ac:chgData name="Daniel Schwarz" userId="5bb35bb8-905a-4742-88d9-33d9089732e7" providerId="ADAL" clId="{86437948-6A79-4B7B-B7E0-67C001754F77}" dt="2020-10-06T19:28:55.138" v="899" actId="9405"/>
          <ac:inkMkLst>
            <pc:docMk/>
            <pc:sldMk cId="1404830931" sldId="260"/>
            <ac:inkMk id="46" creationId="{758A58E0-F8D6-424F-827D-DBDA00117119}"/>
          </ac:inkMkLst>
        </pc:inkChg>
        <pc:inkChg chg="add mod">
          <ac:chgData name="Daniel Schwarz" userId="5bb35bb8-905a-4742-88d9-33d9089732e7" providerId="ADAL" clId="{86437948-6A79-4B7B-B7E0-67C001754F77}" dt="2020-10-03T17:35:59.218" v="633"/>
          <ac:inkMkLst>
            <pc:docMk/>
            <pc:sldMk cId="1404830931" sldId="260"/>
            <ac:inkMk id="47" creationId="{F7A81DB5-BEA7-449E-9822-828B52CCE119}"/>
          </ac:inkMkLst>
        </pc:inkChg>
        <pc:inkChg chg="add mod">
          <ac:chgData name="Daniel Schwarz" userId="5bb35bb8-905a-4742-88d9-33d9089732e7" providerId="ADAL" clId="{86437948-6A79-4B7B-B7E0-67C001754F77}" dt="2020-10-03T17:35:59.218" v="633"/>
          <ac:inkMkLst>
            <pc:docMk/>
            <pc:sldMk cId="1404830931" sldId="260"/>
            <ac:inkMk id="48" creationId="{8CCDDDA9-B983-4265-8837-5AEA27AF1E00}"/>
          </ac:inkMkLst>
        </pc:inkChg>
        <pc:inkChg chg="add mod">
          <ac:chgData name="Daniel Schwarz" userId="5bb35bb8-905a-4742-88d9-33d9089732e7" providerId="ADAL" clId="{86437948-6A79-4B7B-B7E0-67C001754F77}" dt="2020-10-03T17:35:59.218" v="633"/>
          <ac:inkMkLst>
            <pc:docMk/>
            <pc:sldMk cId="1404830931" sldId="260"/>
            <ac:inkMk id="50" creationId="{5A2C3559-9949-4BF2-8DC4-9F56C515EFDE}"/>
          </ac:inkMkLst>
        </pc:inkChg>
        <pc:inkChg chg="add mod">
          <ac:chgData name="Daniel Schwarz" userId="5bb35bb8-905a-4742-88d9-33d9089732e7" providerId="ADAL" clId="{86437948-6A79-4B7B-B7E0-67C001754F77}" dt="2020-10-03T17:35:59.218" v="633"/>
          <ac:inkMkLst>
            <pc:docMk/>
            <pc:sldMk cId="1404830931" sldId="260"/>
            <ac:inkMk id="51" creationId="{67D7C7DE-FB70-4135-8FBF-831098CB021A}"/>
          </ac:inkMkLst>
        </pc:inkChg>
        <pc:inkChg chg="add mod">
          <ac:chgData name="Daniel Schwarz" userId="5bb35bb8-905a-4742-88d9-33d9089732e7" providerId="ADAL" clId="{86437948-6A79-4B7B-B7E0-67C001754F77}" dt="2020-10-03T17:35:59.218" v="633"/>
          <ac:inkMkLst>
            <pc:docMk/>
            <pc:sldMk cId="1404830931" sldId="260"/>
            <ac:inkMk id="53" creationId="{496954D9-32FA-426B-9540-5E086D47707D}"/>
          </ac:inkMkLst>
        </pc:inkChg>
        <pc:inkChg chg="add mod">
          <ac:chgData name="Daniel Schwarz" userId="5bb35bb8-905a-4742-88d9-33d9089732e7" providerId="ADAL" clId="{86437948-6A79-4B7B-B7E0-67C001754F77}" dt="2020-10-03T17:35:59.218" v="633"/>
          <ac:inkMkLst>
            <pc:docMk/>
            <pc:sldMk cId="1404830931" sldId="260"/>
            <ac:inkMk id="54" creationId="{F99E4CC6-F7DE-4B96-8CB8-25F6DFD74D8B}"/>
          </ac:inkMkLst>
        </pc:inkChg>
        <pc:inkChg chg="add mod">
          <ac:chgData name="Daniel Schwarz" userId="5bb35bb8-905a-4742-88d9-33d9089732e7" providerId="ADAL" clId="{86437948-6A79-4B7B-B7E0-67C001754F77}" dt="2020-10-03T17:35:59.218" v="633"/>
          <ac:inkMkLst>
            <pc:docMk/>
            <pc:sldMk cId="1404830931" sldId="260"/>
            <ac:inkMk id="55" creationId="{39EBF2DF-47D7-4E46-9263-60A0BDC35ABE}"/>
          </ac:inkMkLst>
        </pc:inkChg>
        <pc:inkChg chg="add mod">
          <ac:chgData name="Daniel Schwarz" userId="5bb35bb8-905a-4742-88d9-33d9089732e7" providerId="ADAL" clId="{86437948-6A79-4B7B-B7E0-67C001754F77}" dt="2020-10-03T17:35:59.218" v="633"/>
          <ac:inkMkLst>
            <pc:docMk/>
            <pc:sldMk cId="1404830931" sldId="260"/>
            <ac:inkMk id="56" creationId="{D49397D2-615C-4B44-815E-4E9BFC232DAF}"/>
          </ac:inkMkLst>
        </pc:inkChg>
        <pc:inkChg chg="add mod">
          <ac:chgData name="Daniel Schwarz" userId="5bb35bb8-905a-4742-88d9-33d9089732e7" providerId="ADAL" clId="{86437948-6A79-4B7B-B7E0-67C001754F77}" dt="2020-10-03T17:35:59.218" v="633"/>
          <ac:inkMkLst>
            <pc:docMk/>
            <pc:sldMk cId="1404830931" sldId="260"/>
            <ac:inkMk id="58" creationId="{4777BBFB-08F7-419A-8715-174CA59F3070}"/>
          </ac:inkMkLst>
        </pc:inkChg>
        <pc:inkChg chg="add mod">
          <ac:chgData name="Daniel Schwarz" userId="5bb35bb8-905a-4742-88d9-33d9089732e7" providerId="ADAL" clId="{86437948-6A79-4B7B-B7E0-67C001754F77}" dt="2020-10-03T17:35:59.218" v="633"/>
          <ac:inkMkLst>
            <pc:docMk/>
            <pc:sldMk cId="1404830931" sldId="260"/>
            <ac:inkMk id="59" creationId="{03DC74FC-BA58-4049-8C38-33D9876AB119}"/>
          </ac:inkMkLst>
        </pc:inkChg>
      </pc:sldChg>
      <pc:sldChg chg="addSp delSp modSp new mod">
        <pc:chgData name="Daniel Schwarz" userId="5bb35bb8-905a-4742-88d9-33d9089732e7" providerId="ADAL" clId="{86437948-6A79-4B7B-B7E0-67C001754F77}" dt="2020-10-03T17:43:10.485" v="728" actId="1076"/>
        <pc:sldMkLst>
          <pc:docMk/>
          <pc:sldMk cId="1303257976" sldId="261"/>
        </pc:sldMkLst>
        <pc:spChg chg="add del">
          <ac:chgData name="Daniel Schwarz" userId="5bb35bb8-905a-4742-88d9-33d9089732e7" providerId="ADAL" clId="{86437948-6A79-4B7B-B7E0-67C001754F77}" dt="2020-10-03T17:39:11.464" v="681" actId="478"/>
          <ac:spMkLst>
            <pc:docMk/>
            <pc:sldMk cId="1303257976" sldId="261"/>
            <ac:spMk id="5" creationId="{514AD766-081D-46F0-8C74-F5185D4F6163}"/>
          </ac:spMkLst>
        </pc:spChg>
        <pc:grpChg chg="mod">
          <ac:chgData name="Daniel Schwarz" userId="5bb35bb8-905a-4742-88d9-33d9089732e7" providerId="ADAL" clId="{86437948-6A79-4B7B-B7E0-67C001754F77}" dt="2020-10-03T17:40:12.159" v="689"/>
          <ac:grpSpMkLst>
            <pc:docMk/>
            <pc:sldMk cId="1303257976" sldId="261"/>
            <ac:grpSpMk id="10" creationId="{24883448-6071-4404-B66B-CB5FCE9C512B}"/>
          </ac:grpSpMkLst>
        </pc:grpChg>
        <pc:grpChg chg="del mod">
          <ac:chgData name="Daniel Schwarz" userId="5bb35bb8-905a-4742-88d9-33d9089732e7" providerId="ADAL" clId="{86437948-6A79-4B7B-B7E0-67C001754F77}" dt="2020-10-03T17:40:30.047" v="697"/>
          <ac:grpSpMkLst>
            <pc:docMk/>
            <pc:sldMk cId="1303257976" sldId="261"/>
            <ac:grpSpMk id="13" creationId="{1584C6FF-1F89-42A4-B389-3A64299B098D}"/>
          </ac:grpSpMkLst>
        </pc:grpChg>
        <pc:grpChg chg="mod">
          <ac:chgData name="Daniel Schwarz" userId="5bb35bb8-905a-4742-88d9-33d9089732e7" providerId="ADAL" clId="{86437948-6A79-4B7B-B7E0-67C001754F77}" dt="2020-10-03T17:40:43.455" v="698" actId="1076"/>
          <ac:grpSpMkLst>
            <pc:docMk/>
            <pc:sldMk cId="1303257976" sldId="261"/>
            <ac:grpSpMk id="16" creationId="{16FB3718-E899-42C5-85D4-DFCC48AB2533}"/>
          </ac:grpSpMkLst>
        </pc:grpChg>
        <pc:grpChg chg="mod">
          <ac:chgData name="Daniel Schwarz" userId="5bb35bb8-905a-4742-88d9-33d9089732e7" providerId="ADAL" clId="{86437948-6A79-4B7B-B7E0-67C001754F77}" dt="2020-10-03T17:40:53.640" v="701"/>
          <ac:grpSpMkLst>
            <pc:docMk/>
            <pc:sldMk cId="1303257976" sldId="261"/>
            <ac:grpSpMk id="19" creationId="{3FA99842-DD95-4741-8BDF-6B86C91A025B}"/>
          </ac:grpSpMkLst>
        </pc:grpChg>
        <pc:grpChg chg="mod">
          <ac:chgData name="Daniel Schwarz" userId="5bb35bb8-905a-4742-88d9-33d9089732e7" providerId="ADAL" clId="{86437948-6A79-4B7B-B7E0-67C001754F77}" dt="2020-10-03T17:40:56.170" v="704"/>
          <ac:grpSpMkLst>
            <pc:docMk/>
            <pc:sldMk cId="1303257976" sldId="261"/>
            <ac:grpSpMk id="22" creationId="{E1FA1207-5A69-469E-8BA9-AE9F3AE1952D}"/>
          </ac:grpSpMkLst>
        </pc:grpChg>
        <pc:grpChg chg="add mod">
          <ac:chgData name="Daniel Schwarz" userId="5bb35bb8-905a-4742-88d9-33d9089732e7" providerId="ADAL" clId="{86437948-6A79-4B7B-B7E0-67C001754F77}" dt="2020-10-03T17:43:10.485" v="728" actId="1076"/>
          <ac:grpSpMkLst>
            <pc:docMk/>
            <pc:sldMk cId="1303257976" sldId="261"/>
            <ac:grpSpMk id="23" creationId="{73650C01-95DF-4D62-8AE4-964FFE938B3B}"/>
          </ac:grpSpMkLst>
        </pc:grpChg>
        <pc:picChg chg="add">
          <ac:chgData name="Daniel Schwarz" userId="5bb35bb8-905a-4742-88d9-33d9089732e7" providerId="ADAL" clId="{86437948-6A79-4B7B-B7E0-67C001754F77}" dt="2020-10-03T17:39:05.032" v="680" actId="22"/>
          <ac:picMkLst>
            <pc:docMk/>
            <pc:sldMk cId="1303257976" sldId="261"/>
            <ac:picMk id="3" creationId="{4ACFF989-3CC5-4620-999D-4E77637FBD07}"/>
          </ac:picMkLst>
        </pc:picChg>
        <pc:inkChg chg="add del">
          <ac:chgData name="Daniel Schwarz" userId="5bb35bb8-905a-4742-88d9-33d9089732e7" providerId="ADAL" clId="{86437948-6A79-4B7B-B7E0-67C001754F77}" dt="2020-10-03T17:39:58.176" v="683" actId="9405"/>
          <ac:inkMkLst>
            <pc:docMk/>
            <pc:sldMk cId="1303257976" sldId="261"/>
            <ac:inkMk id="6" creationId="{66E40756-C784-4859-9EFF-51AC8E2E6661}"/>
          </ac:inkMkLst>
        </pc:inkChg>
        <pc:inkChg chg="add del mod">
          <ac:chgData name="Daniel Schwarz" userId="5bb35bb8-905a-4742-88d9-33d9089732e7" providerId="ADAL" clId="{86437948-6A79-4B7B-B7E0-67C001754F77}" dt="2020-10-03T17:40:16" v="691" actId="9405"/>
          <ac:inkMkLst>
            <pc:docMk/>
            <pc:sldMk cId="1303257976" sldId="261"/>
            <ac:inkMk id="7" creationId="{5272642B-60A7-4D46-A986-72252C72B69E}"/>
          </ac:inkMkLst>
        </pc:inkChg>
        <pc:inkChg chg="add del mod">
          <ac:chgData name="Daniel Schwarz" userId="5bb35bb8-905a-4742-88d9-33d9089732e7" providerId="ADAL" clId="{86437948-6A79-4B7B-B7E0-67C001754F77}" dt="2020-10-03T17:40:15.704" v="690" actId="9405"/>
          <ac:inkMkLst>
            <pc:docMk/>
            <pc:sldMk cId="1303257976" sldId="261"/>
            <ac:inkMk id="8" creationId="{DD898061-0B39-40C8-A3DA-8023DF2489CF}"/>
          </ac:inkMkLst>
        </pc:inkChg>
        <pc:inkChg chg="add del mod">
          <ac:chgData name="Daniel Schwarz" userId="5bb35bb8-905a-4742-88d9-33d9089732e7" providerId="ADAL" clId="{86437948-6A79-4B7B-B7E0-67C001754F77}" dt="2020-10-03T17:40:12.159" v="689"/>
          <ac:inkMkLst>
            <pc:docMk/>
            <pc:sldMk cId="1303257976" sldId="261"/>
            <ac:inkMk id="9" creationId="{86558083-BD2A-4297-8FB6-274389F86E58}"/>
          </ac:inkMkLst>
        </pc:inkChg>
        <pc:inkChg chg="add mod">
          <ac:chgData name="Daniel Schwarz" userId="5bb35bb8-905a-4742-88d9-33d9089732e7" providerId="ADAL" clId="{86437948-6A79-4B7B-B7E0-67C001754F77}" dt="2020-10-03T17:40:30.047" v="697"/>
          <ac:inkMkLst>
            <pc:docMk/>
            <pc:sldMk cId="1303257976" sldId="261"/>
            <ac:inkMk id="11" creationId="{60EA6572-0C51-488A-873B-08286609CC1C}"/>
          </ac:inkMkLst>
        </pc:inkChg>
        <pc:inkChg chg="add mod">
          <ac:chgData name="Daniel Schwarz" userId="5bb35bb8-905a-4742-88d9-33d9089732e7" providerId="ADAL" clId="{86437948-6A79-4B7B-B7E0-67C001754F77}" dt="2020-10-03T17:40:30.047" v="697"/>
          <ac:inkMkLst>
            <pc:docMk/>
            <pc:sldMk cId="1303257976" sldId="261"/>
            <ac:inkMk id="12" creationId="{B2E2D79D-ED7E-4335-9DA4-F84F30E52C68}"/>
          </ac:inkMkLst>
        </pc:inkChg>
        <pc:inkChg chg="add mod">
          <ac:chgData name="Daniel Schwarz" userId="5bb35bb8-905a-4742-88d9-33d9089732e7" providerId="ADAL" clId="{86437948-6A79-4B7B-B7E0-67C001754F77}" dt="2020-10-03T17:40:30.047" v="697"/>
          <ac:inkMkLst>
            <pc:docMk/>
            <pc:sldMk cId="1303257976" sldId="261"/>
            <ac:inkMk id="14" creationId="{951FFE41-E04A-4213-AB8F-36249D59983D}"/>
          </ac:inkMkLst>
        </pc:inkChg>
        <pc:inkChg chg="add mod">
          <ac:chgData name="Daniel Schwarz" userId="5bb35bb8-905a-4742-88d9-33d9089732e7" providerId="ADAL" clId="{86437948-6A79-4B7B-B7E0-67C001754F77}" dt="2020-10-03T17:40:30.047" v="697"/>
          <ac:inkMkLst>
            <pc:docMk/>
            <pc:sldMk cId="1303257976" sldId="261"/>
            <ac:inkMk id="15" creationId="{281D324E-1C2F-48B4-B422-1C064CB7613A}"/>
          </ac:inkMkLst>
        </pc:inkChg>
        <pc:inkChg chg="add mod">
          <ac:chgData name="Daniel Schwarz" userId="5bb35bb8-905a-4742-88d9-33d9089732e7" providerId="ADAL" clId="{86437948-6A79-4B7B-B7E0-67C001754F77}" dt="2020-10-03T17:40:53.640" v="701"/>
          <ac:inkMkLst>
            <pc:docMk/>
            <pc:sldMk cId="1303257976" sldId="261"/>
            <ac:inkMk id="17" creationId="{A65A1F3F-E2FA-41E3-A8BA-97A95B8EA1F1}"/>
          </ac:inkMkLst>
        </pc:inkChg>
        <pc:inkChg chg="add mod">
          <ac:chgData name="Daniel Schwarz" userId="5bb35bb8-905a-4742-88d9-33d9089732e7" providerId="ADAL" clId="{86437948-6A79-4B7B-B7E0-67C001754F77}" dt="2020-10-03T17:40:53.640" v="701"/>
          <ac:inkMkLst>
            <pc:docMk/>
            <pc:sldMk cId="1303257976" sldId="261"/>
            <ac:inkMk id="18" creationId="{1C4F37CF-07D7-48FD-8581-1F56830A8F15}"/>
          </ac:inkMkLst>
        </pc:inkChg>
        <pc:inkChg chg="add mod">
          <ac:chgData name="Daniel Schwarz" userId="5bb35bb8-905a-4742-88d9-33d9089732e7" providerId="ADAL" clId="{86437948-6A79-4B7B-B7E0-67C001754F77}" dt="2020-10-03T17:40:56.170" v="704"/>
          <ac:inkMkLst>
            <pc:docMk/>
            <pc:sldMk cId="1303257976" sldId="261"/>
            <ac:inkMk id="20" creationId="{C548EFC4-443D-49EC-8B3A-359051069D57}"/>
          </ac:inkMkLst>
        </pc:inkChg>
        <pc:inkChg chg="add mod">
          <ac:chgData name="Daniel Schwarz" userId="5bb35bb8-905a-4742-88d9-33d9089732e7" providerId="ADAL" clId="{86437948-6A79-4B7B-B7E0-67C001754F77}" dt="2020-10-03T17:40:56.170" v="704"/>
          <ac:inkMkLst>
            <pc:docMk/>
            <pc:sldMk cId="1303257976" sldId="261"/>
            <ac:inkMk id="21" creationId="{C8476E93-49D5-421B-AB5A-02132D5BAD6D}"/>
          </ac:inkMkLst>
        </pc:inkChg>
        <pc:inkChg chg="mod">
          <ac:chgData name="Daniel Schwarz" userId="5bb35bb8-905a-4742-88d9-33d9089732e7" providerId="ADAL" clId="{86437948-6A79-4B7B-B7E0-67C001754F77}" dt="2020-10-03T17:43:02.033" v="725"/>
          <ac:inkMkLst>
            <pc:docMk/>
            <pc:sldMk cId="1303257976" sldId="261"/>
            <ac:inkMk id="24" creationId="{A87716E8-0329-40BE-B040-60C113126971}"/>
          </ac:inkMkLst>
        </pc:inkChg>
        <pc:inkChg chg="mod">
          <ac:chgData name="Daniel Schwarz" userId="5bb35bb8-905a-4742-88d9-33d9089732e7" providerId="ADAL" clId="{86437948-6A79-4B7B-B7E0-67C001754F77}" dt="2020-10-03T17:43:02.033" v="725"/>
          <ac:inkMkLst>
            <pc:docMk/>
            <pc:sldMk cId="1303257976" sldId="261"/>
            <ac:inkMk id="25" creationId="{AE8EDEA3-33FD-42CE-A3CC-6AC320E5DCE8}"/>
          </ac:inkMkLst>
        </pc:inkChg>
        <pc:inkChg chg="mod">
          <ac:chgData name="Daniel Schwarz" userId="5bb35bb8-905a-4742-88d9-33d9089732e7" providerId="ADAL" clId="{86437948-6A79-4B7B-B7E0-67C001754F77}" dt="2020-10-03T17:43:02.033" v="725"/>
          <ac:inkMkLst>
            <pc:docMk/>
            <pc:sldMk cId="1303257976" sldId="261"/>
            <ac:inkMk id="26" creationId="{E9E0082D-0D33-443E-A142-C5F9D659BED0}"/>
          </ac:inkMkLst>
        </pc:inkChg>
        <pc:inkChg chg="mod">
          <ac:chgData name="Daniel Schwarz" userId="5bb35bb8-905a-4742-88d9-33d9089732e7" providerId="ADAL" clId="{86437948-6A79-4B7B-B7E0-67C001754F77}" dt="2020-10-03T17:43:02.033" v="725"/>
          <ac:inkMkLst>
            <pc:docMk/>
            <pc:sldMk cId="1303257976" sldId="261"/>
            <ac:inkMk id="27" creationId="{F771EA70-A9AC-4156-8FB1-1FD44F58BCC2}"/>
          </ac:inkMkLst>
        </pc:inkChg>
        <pc:inkChg chg="mod">
          <ac:chgData name="Daniel Schwarz" userId="5bb35bb8-905a-4742-88d9-33d9089732e7" providerId="ADAL" clId="{86437948-6A79-4B7B-B7E0-67C001754F77}" dt="2020-10-03T17:43:02.033" v="725"/>
          <ac:inkMkLst>
            <pc:docMk/>
            <pc:sldMk cId="1303257976" sldId="261"/>
            <ac:inkMk id="28" creationId="{53C941E1-4471-4704-9C48-EF4333D53A02}"/>
          </ac:inkMkLst>
        </pc:inkChg>
        <pc:inkChg chg="mod">
          <ac:chgData name="Daniel Schwarz" userId="5bb35bb8-905a-4742-88d9-33d9089732e7" providerId="ADAL" clId="{86437948-6A79-4B7B-B7E0-67C001754F77}" dt="2020-10-03T17:43:02.033" v="725"/>
          <ac:inkMkLst>
            <pc:docMk/>
            <pc:sldMk cId="1303257976" sldId="261"/>
            <ac:inkMk id="29" creationId="{F2AD3D1A-7615-426D-BC52-F7B3BFC59B5D}"/>
          </ac:inkMkLst>
        </pc:inkChg>
        <pc:inkChg chg="mod">
          <ac:chgData name="Daniel Schwarz" userId="5bb35bb8-905a-4742-88d9-33d9089732e7" providerId="ADAL" clId="{86437948-6A79-4B7B-B7E0-67C001754F77}" dt="2020-10-03T17:43:02.033" v="725"/>
          <ac:inkMkLst>
            <pc:docMk/>
            <pc:sldMk cId="1303257976" sldId="261"/>
            <ac:inkMk id="30" creationId="{76D408CB-BEB2-49C6-85DD-5A3922A0001A}"/>
          </ac:inkMkLst>
        </pc:inkChg>
        <pc:inkChg chg="mod">
          <ac:chgData name="Daniel Schwarz" userId="5bb35bb8-905a-4742-88d9-33d9089732e7" providerId="ADAL" clId="{86437948-6A79-4B7B-B7E0-67C001754F77}" dt="2020-10-03T17:43:02.033" v="725"/>
          <ac:inkMkLst>
            <pc:docMk/>
            <pc:sldMk cId="1303257976" sldId="261"/>
            <ac:inkMk id="31" creationId="{9D3F0435-6799-4D56-8AB9-3130696D5EE3}"/>
          </ac:inkMkLst>
        </pc:inkChg>
        <pc:inkChg chg="mod">
          <ac:chgData name="Daniel Schwarz" userId="5bb35bb8-905a-4742-88d9-33d9089732e7" providerId="ADAL" clId="{86437948-6A79-4B7B-B7E0-67C001754F77}" dt="2020-10-03T17:43:02.033" v="725"/>
          <ac:inkMkLst>
            <pc:docMk/>
            <pc:sldMk cId="1303257976" sldId="261"/>
            <ac:inkMk id="32" creationId="{E5377998-2853-4135-9458-DA71756BAB6D}"/>
          </ac:inkMkLst>
        </pc:inkChg>
      </pc:sldChg>
      <pc:sldChg chg="addSp delSp modSp new mod modAnim">
        <pc:chgData name="Daniel Schwarz" userId="5bb35bb8-905a-4742-88d9-33d9089732e7" providerId="ADAL" clId="{86437948-6A79-4B7B-B7E0-67C001754F77}" dt="2020-10-09T16:19:58.871" v="2534" actId="20577"/>
        <pc:sldMkLst>
          <pc:docMk/>
          <pc:sldMk cId="711743520" sldId="262"/>
        </pc:sldMkLst>
        <pc:spChg chg="add mod">
          <ac:chgData name="Daniel Schwarz" userId="5bb35bb8-905a-4742-88d9-33d9089732e7" providerId="ADAL" clId="{86437948-6A79-4B7B-B7E0-67C001754F77}" dt="2020-10-07T20:11:12.399" v="2163" actId="1036"/>
          <ac:spMkLst>
            <pc:docMk/>
            <pc:sldMk cId="711743520" sldId="262"/>
            <ac:spMk id="3" creationId="{09E95FF9-E344-4251-A642-0E8FEBAB64C2}"/>
          </ac:spMkLst>
        </pc:spChg>
        <pc:spChg chg="add mod">
          <ac:chgData name="Daniel Schwarz" userId="5bb35bb8-905a-4742-88d9-33d9089732e7" providerId="ADAL" clId="{86437948-6A79-4B7B-B7E0-67C001754F77}" dt="2020-10-07T20:22:31.103" v="2253" actId="1076"/>
          <ac:spMkLst>
            <pc:docMk/>
            <pc:sldMk cId="711743520" sldId="262"/>
            <ac:spMk id="6" creationId="{5A70FDB3-375F-440E-A984-4B4962ECF854}"/>
          </ac:spMkLst>
        </pc:spChg>
        <pc:spChg chg="add mod">
          <ac:chgData name="Daniel Schwarz" userId="5bb35bb8-905a-4742-88d9-33d9089732e7" providerId="ADAL" clId="{86437948-6A79-4B7B-B7E0-67C001754F77}" dt="2020-10-09T16:19:58.871" v="2534" actId="20577"/>
          <ac:spMkLst>
            <pc:docMk/>
            <pc:sldMk cId="711743520" sldId="262"/>
            <ac:spMk id="19" creationId="{3D012A3C-88BF-40C8-A582-91D2C076539A}"/>
          </ac:spMkLst>
        </pc:spChg>
        <pc:grpChg chg="del mod">
          <ac:chgData name="Daniel Schwarz" userId="5bb35bb8-905a-4742-88d9-33d9089732e7" providerId="ADAL" clId="{86437948-6A79-4B7B-B7E0-67C001754F77}" dt="2020-10-03T17:41:30.460" v="713"/>
          <ac:grpSpMkLst>
            <pc:docMk/>
            <pc:sldMk cId="711743520" sldId="262"/>
            <ac:grpSpMk id="6" creationId="{FF34FD90-3467-4CDA-922E-49F15A6E5370}"/>
          </ac:grpSpMkLst>
        </pc:grpChg>
        <pc:grpChg chg="mod">
          <ac:chgData name="Daniel Schwarz" userId="5bb35bb8-905a-4742-88d9-33d9089732e7" providerId="ADAL" clId="{86437948-6A79-4B7B-B7E0-67C001754F77}" dt="2020-10-03T17:43:42.182" v="729" actId="1076"/>
          <ac:grpSpMkLst>
            <pc:docMk/>
            <pc:sldMk cId="711743520" sldId="262"/>
            <ac:grpSpMk id="8" creationId="{17E8EEC1-25C2-4D34-849A-C8F17A5CA6A2}"/>
          </ac:grpSpMkLst>
        </pc:grpChg>
        <pc:grpChg chg="mod">
          <ac:chgData name="Daniel Schwarz" userId="5bb35bb8-905a-4742-88d9-33d9089732e7" providerId="ADAL" clId="{86437948-6A79-4B7B-B7E0-67C001754F77}" dt="2020-10-03T17:43:42.182" v="729" actId="1076"/>
          <ac:grpSpMkLst>
            <pc:docMk/>
            <pc:sldMk cId="711743520" sldId="262"/>
            <ac:grpSpMk id="18" creationId="{56F7306F-5D68-439D-AF48-CBB6C34E9D5E}"/>
          </ac:grpSpMkLst>
        </pc:grpChg>
        <pc:inkChg chg="add mod">
          <ac:chgData name="Daniel Schwarz" userId="5bb35bb8-905a-4742-88d9-33d9089732e7" providerId="ADAL" clId="{86437948-6A79-4B7B-B7E0-67C001754F77}" dt="2020-10-03T17:43:42.182" v="729" actId="1076"/>
          <ac:inkMkLst>
            <pc:docMk/>
            <pc:sldMk cId="711743520" sldId="262"/>
            <ac:inkMk id="2" creationId="{3A13B677-CC10-4E6B-A092-B34D19B675FE}"/>
          </ac:inkMkLst>
        </pc:inkChg>
        <pc:inkChg chg="add del">
          <ac:chgData name="Daniel Schwarz" userId="5bb35bb8-905a-4742-88d9-33d9089732e7" providerId="ADAL" clId="{86437948-6A79-4B7B-B7E0-67C001754F77}" dt="2020-10-03T17:41:20.144" v="708" actId="9405"/>
          <ac:inkMkLst>
            <pc:docMk/>
            <pc:sldMk cId="711743520" sldId="262"/>
            <ac:inkMk id="3" creationId="{2A8EBA13-53BD-4D80-9843-CC6CDEAF6565}"/>
          </ac:inkMkLst>
        </pc:inkChg>
        <pc:inkChg chg="add mod">
          <ac:chgData name="Daniel Schwarz" userId="5bb35bb8-905a-4742-88d9-33d9089732e7" providerId="ADAL" clId="{86437948-6A79-4B7B-B7E0-67C001754F77}" dt="2020-10-03T17:41:30.460" v="713"/>
          <ac:inkMkLst>
            <pc:docMk/>
            <pc:sldMk cId="711743520" sldId="262"/>
            <ac:inkMk id="4" creationId="{81F4D96F-C3FD-4D3B-A068-91516D6A8865}"/>
          </ac:inkMkLst>
        </pc:inkChg>
        <pc:inkChg chg="add mod">
          <ac:chgData name="Daniel Schwarz" userId="5bb35bb8-905a-4742-88d9-33d9089732e7" providerId="ADAL" clId="{86437948-6A79-4B7B-B7E0-67C001754F77}" dt="2020-10-03T17:41:30.460" v="713"/>
          <ac:inkMkLst>
            <pc:docMk/>
            <pc:sldMk cId="711743520" sldId="262"/>
            <ac:inkMk id="5" creationId="{328C6062-E421-4A8D-A418-22DDD0D60308}"/>
          </ac:inkMkLst>
        </pc:inkChg>
        <pc:inkChg chg="add mod">
          <ac:chgData name="Daniel Schwarz" userId="5bb35bb8-905a-4742-88d9-33d9089732e7" providerId="ADAL" clId="{86437948-6A79-4B7B-B7E0-67C001754F77}" dt="2020-10-03T17:41:30.460" v="713"/>
          <ac:inkMkLst>
            <pc:docMk/>
            <pc:sldMk cId="711743520" sldId="262"/>
            <ac:inkMk id="7" creationId="{16492099-6981-4944-B41A-376382230762}"/>
          </ac:inkMkLst>
        </pc:inkChg>
        <pc:inkChg chg="add mod">
          <ac:chgData name="Daniel Schwarz" userId="5bb35bb8-905a-4742-88d9-33d9089732e7" providerId="ADAL" clId="{86437948-6A79-4B7B-B7E0-67C001754F77}" dt="2020-10-03T17:42:55.281" v="724"/>
          <ac:inkMkLst>
            <pc:docMk/>
            <pc:sldMk cId="711743520" sldId="262"/>
            <ac:inkMk id="9" creationId="{A49510FC-6CC1-4293-BC7D-1D4D24E7A0B8}"/>
          </ac:inkMkLst>
        </pc:inkChg>
        <pc:inkChg chg="add mod">
          <ac:chgData name="Daniel Schwarz" userId="5bb35bb8-905a-4742-88d9-33d9089732e7" providerId="ADAL" clId="{86437948-6A79-4B7B-B7E0-67C001754F77}" dt="2020-10-03T17:42:55.281" v="724"/>
          <ac:inkMkLst>
            <pc:docMk/>
            <pc:sldMk cId="711743520" sldId="262"/>
            <ac:inkMk id="10" creationId="{6F485025-3F06-4228-9E0C-DE01B5979B89}"/>
          </ac:inkMkLst>
        </pc:inkChg>
        <pc:inkChg chg="add mod">
          <ac:chgData name="Daniel Schwarz" userId="5bb35bb8-905a-4742-88d9-33d9089732e7" providerId="ADAL" clId="{86437948-6A79-4B7B-B7E0-67C001754F77}" dt="2020-10-03T17:42:55.281" v="724"/>
          <ac:inkMkLst>
            <pc:docMk/>
            <pc:sldMk cId="711743520" sldId="262"/>
            <ac:inkMk id="11" creationId="{A3771D87-DE22-41C2-93F8-198827743FC3}"/>
          </ac:inkMkLst>
        </pc:inkChg>
        <pc:inkChg chg="add mod">
          <ac:chgData name="Daniel Schwarz" userId="5bb35bb8-905a-4742-88d9-33d9089732e7" providerId="ADAL" clId="{86437948-6A79-4B7B-B7E0-67C001754F77}" dt="2020-10-03T17:42:55.281" v="724"/>
          <ac:inkMkLst>
            <pc:docMk/>
            <pc:sldMk cId="711743520" sldId="262"/>
            <ac:inkMk id="12" creationId="{62B3F3F0-D165-4782-BB50-79C7C1B64F73}"/>
          </ac:inkMkLst>
        </pc:inkChg>
        <pc:inkChg chg="add mod">
          <ac:chgData name="Daniel Schwarz" userId="5bb35bb8-905a-4742-88d9-33d9089732e7" providerId="ADAL" clId="{86437948-6A79-4B7B-B7E0-67C001754F77}" dt="2020-10-03T17:42:55.281" v="724"/>
          <ac:inkMkLst>
            <pc:docMk/>
            <pc:sldMk cId="711743520" sldId="262"/>
            <ac:inkMk id="13" creationId="{C22BCC45-D18F-48B7-9392-D3806757984D}"/>
          </ac:inkMkLst>
        </pc:inkChg>
        <pc:inkChg chg="add mod">
          <ac:chgData name="Daniel Schwarz" userId="5bb35bb8-905a-4742-88d9-33d9089732e7" providerId="ADAL" clId="{86437948-6A79-4B7B-B7E0-67C001754F77}" dt="2020-10-03T17:42:55.281" v="724"/>
          <ac:inkMkLst>
            <pc:docMk/>
            <pc:sldMk cId="711743520" sldId="262"/>
            <ac:inkMk id="14" creationId="{7E0D4D6C-AA2E-4602-9A2A-D571AD48A063}"/>
          </ac:inkMkLst>
        </pc:inkChg>
        <pc:inkChg chg="add mod">
          <ac:chgData name="Daniel Schwarz" userId="5bb35bb8-905a-4742-88d9-33d9089732e7" providerId="ADAL" clId="{86437948-6A79-4B7B-B7E0-67C001754F77}" dt="2020-10-03T17:42:55.281" v="724"/>
          <ac:inkMkLst>
            <pc:docMk/>
            <pc:sldMk cId="711743520" sldId="262"/>
            <ac:inkMk id="15" creationId="{05B5C902-971C-4DEF-B22D-C3BC1B30E8AD}"/>
          </ac:inkMkLst>
        </pc:inkChg>
        <pc:inkChg chg="add mod">
          <ac:chgData name="Daniel Schwarz" userId="5bb35bb8-905a-4742-88d9-33d9089732e7" providerId="ADAL" clId="{86437948-6A79-4B7B-B7E0-67C001754F77}" dt="2020-10-03T17:42:55.281" v="724"/>
          <ac:inkMkLst>
            <pc:docMk/>
            <pc:sldMk cId="711743520" sldId="262"/>
            <ac:inkMk id="16" creationId="{71F480D3-B0BD-48E2-9791-2229F970B226}"/>
          </ac:inkMkLst>
        </pc:inkChg>
        <pc:inkChg chg="add mod">
          <ac:chgData name="Daniel Schwarz" userId="5bb35bb8-905a-4742-88d9-33d9089732e7" providerId="ADAL" clId="{86437948-6A79-4B7B-B7E0-67C001754F77}" dt="2020-10-03T17:42:55.281" v="724"/>
          <ac:inkMkLst>
            <pc:docMk/>
            <pc:sldMk cId="711743520" sldId="262"/>
            <ac:inkMk id="17" creationId="{210594DA-B3A8-4538-88EA-C26B0C40B370}"/>
          </ac:inkMkLst>
        </pc:inkChg>
        <pc:inkChg chg="add del">
          <ac:chgData name="Daniel Schwarz" userId="5bb35bb8-905a-4742-88d9-33d9089732e7" providerId="ADAL" clId="{86437948-6A79-4B7B-B7E0-67C001754F77}" dt="2020-10-07T20:22:01.493" v="2251" actId="9405"/>
          <ac:inkMkLst>
            <pc:docMk/>
            <pc:sldMk cId="711743520" sldId="262"/>
            <ac:inkMk id="22" creationId="{08FD7BE1-1A80-4621-A31A-7E9F21D1F2F4}"/>
          </ac:inkMkLst>
        </pc:inkChg>
        <pc:inkChg chg="add del">
          <ac:chgData name="Daniel Schwarz" userId="5bb35bb8-905a-4742-88d9-33d9089732e7" providerId="ADAL" clId="{86437948-6A79-4B7B-B7E0-67C001754F77}" dt="2020-10-07T20:22:00.605" v="2250" actId="9405"/>
          <ac:inkMkLst>
            <pc:docMk/>
            <pc:sldMk cId="711743520" sldId="262"/>
            <ac:inkMk id="23" creationId="{CD68A3B4-4177-4317-841A-C94A10848661}"/>
          </ac:inkMkLst>
        </pc:inkChg>
      </pc:sldChg>
      <pc:sldChg chg="addSp delSp modSp new del mod">
        <pc:chgData name="Daniel Schwarz" userId="5bb35bb8-905a-4742-88d9-33d9089732e7" providerId="ADAL" clId="{86437948-6A79-4B7B-B7E0-67C001754F77}" dt="2020-10-06T21:00:05.079" v="1419" actId="47"/>
        <pc:sldMkLst>
          <pc:docMk/>
          <pc:sldMk cId="15352327" sldId="263"/>
        </pc:sldMkLst>
        <pc:spChg chg="add">
          <ac:chgData name="Daniel Schwarz" userId="5bb35bb8-905a-4742-88d9-33d9089732e7" providerId="ADAL" clId="{86437948-6A79-4B7B-B7E0-67C001754F77}" dt="2020-10-06T19:27:35.833" v="885" actId="22"/>
          <ac:spMkLst>
            <pc:docMk/>
            <pc:sldMk cId="15352327" sldId="263"/>
            <ac:spMk id="3" creationId="{D96AF120-2948-496D-9CBF-A62D1B7A0C90}"/>
          </ac:spMkLst>
        </pc:spChg>
        <pc:grpChg chg="add del mod">
          <ac:chgData name="Daniel Schwarz" userId="5bb35bb8-905a-4742-88d9-33d9089732e7" providerId="ADAL" clId="{86437948-6A79-4B7B-B7E0-67C001754F77}" dt="2020-10-06T19:28:06.793" v="891" actId="478"/>
          <ac:grpSpMkLst>
            <pc:docMk/>
            <pc:sldMk cId="15352327" sldId="263"/>
            <ac:grpSpMk id="6" creationId="{B3E5A775-6FFF-41E7-AE6C-4A75609929E9}"/>
          </ac:grpSpMkLst>
        </pc:grpChg>
        <pc:grpChg chg="mod">
          <ac:chgData name="Daniel Schwarz" userId="5bb35bb8-905a-4742-88d9-33d9089732e7" providerId="ADAL" clId="{86437948-6A79-4B7B-B7E0-67C001754F77}" dt="2020-10-06T19:27:50.214" v="887"/>
          <ac:grpSpMkLst>
            <pc:docMk/>
            <pc:sldMk cId="15352327" sldId="263"/>
            <ac:grpSpMk id="10" creationId="{53BF9C8D-A31B-4805-9016-B52300B12942}"/>
          </ac:grpSpMkLst>
        </pc:grpChg>
        <pc:grpChg chg="add del mod">
          <ac:chgData name="Daniel Schwarz" userId="5bb35bb8-905a-4742-88d9-33d9089732e7" providerId="ADAL" clId="{86437948-6A79-4B7B-B7E0-67C001754F77}" dt="2020-10-06T19:29:24.029" v="901" actId="478"/>
          <ac:grpSpMkLst>
            <pc:docMk/>
            <pc:sldMk cId="15352327" sldId="263"/>
            <ac:grpSpMk id="23" creationId="{3EC59D82-43E6-4697-B27E-B984630E3470}"/>
          </ac:grpSpMkLst>
        </pc:grpChg>
        <pc:grpChg chg="mod">
          <ac:chgData name="Daniel Schwarz" userId="5bb35bb8-905a-4742-88d9-33d9089732e7" providerId="ADAL" clId="{86437948-6A79-4B7B-B7E0-67C001754F77}" dt="2020-10-06T19:29:08.075" v="900"/>
          <ac:grpSpMkLst>
            <pc:docMk/>
            <pc:sldMk cId="15352327" sldId="263"/>
            <ac:grpSpMk id="27" creationId="{98A0A8FD-D318-486A-B25D-D3DD085798B7}"/>
          </ac:grpSpMkLst>
        </pc:grpChg>
        <pc:grpChg chg="del mod">
          <ac:chgData name="Daniel Schwarz" userId="5bb35bb8-905a-4742-88d9-33d9089732e7" providerId="ADAL" clId="{86437948-6A79-4B7B-B7E0-67C001754F77}" dt="2020-10-06T19:29:46.476" v="907"/>
          <ac:grpSpMkLst>
            <pc:docMk/>
            <pc:sldMk cId="15352327" sldId="263"/>
            <ac:grpSpMk id="42" creationId="{38E65E49-CD30-466F-88E3-65F1D78BE80D}"/>
          </ac:grpSpMkLst>
        </pc:grpChg>
        <pc:grpChg chg="del mod">
          <ac:chgData name="Daniel Schwarz" userId="5bb35bb8-905a-4742-88d9-33d9089732e7" providerId="ADAL" clId="{86437948-6A79-4B7B-B7E0-67C001754F77}" dt="2020-10-06T19:29:54.756" v="918"/>
          <ac:grpSpMkLst>
            <pc:docMk/>
            <pc:sldMk cId="15352327" sldId="263"/>
            <ac:grpSpMk id="45" creationId="{4C455ED3-305B-401D-BA9F-2F3665635434}"/>
          </ac:grpSpMkLst>
        </pc:grpChg>
        <pc:grpChg chg="mod">
          <ac:chgData name="Daniel Schwarz" userId="5bb35bb8-905a-4742-88d9-33d9089732e7" providerId="ADAL" clId="{86437948-6A79-4B7B-B7E0-67C001754F77}" dt="2020-10-06T19:29:54.756" v="918"/>
          <ac:grpSpMkLst>
            <pc:docMk/>
            <pc:sldMk cId="15352327" sldId="263"/>
            <ac:grpSpMk id="56" creationId="{1BA9F489-A25B-47EE-B691-DDB1544B68CA}"/>
          </ac:grpSpMkLst>
        </pc:grpChg>
        <pc:picChg chg="add">
          <ac:chgData name="Daniel Schwarz" userId="5bb35bb8-905a-4742-88d9-33d9089732e7" providerId="ADAL" clId="{86437948-6A79-4B7B-B7E0-67C001754F77}" dt="2020-10-06T19:27:42.392" v="886" actId="22"/>
          <ac:picMkLst>
            <pc:docMk/>
            <pc:sldMk cId="15352327" sldId="263"/>
            <ac:picMk id="5" creationId="{D6655F09-7CEF-45EB-A604-186B33608B1A}"/>
          </ac:picMkLst>
        </pc:picChg>
        <pc:inkChg chg="mod">
          <ac:chgData name="Daniel Schwarz" userId="5bb35bb8-905a-4742-88d9-33d9089732e7" providerId="ADAL" clId="{86437948-6A79-4B7B-B7E0-67C001754F77}" dt="2020-10-06T19:27:50.214" v="887"/>
          <ac:inkMkLst>
            <pc:docMk/>
            <pc:sldMk cId="15352327" sldId="263"/>
            <ac:inkMk id="7" creationId="{C98F309D-81E8-4808-B99B-B8E567019B77}"/>
          </ac:inkMkLst>
        </pc:inkChg>
        <pc:inkChg chg="add del mod">
          <ac:chgData name="Daniel Schwarz" userId="5bb35bb8-905a-4742-88d9-33d9089732e7" providerId="ADAL" clId="{86437948-6A79-4B7B-B7E0-67C001754F77}" dt="2020-10-06T19:27:55.652" v="889" actId="478"/>
          <ac:inkMkLst>
            <pc:docMk/>
            <pc:sldMk cId="15352327" sldId="263"/>
            <ac:inkMk id="8" creationId="{E6230537-45EC-43C3-85E3-AC167B51207B}"/>
          </ac:inkMkLst>
        </pc:inkChg>
        <pc:inkChg chg="mod">
          <ac:chgData name="Daniel Schwarz" userId="5bb35bb8-905a-4742-88d9-33d9089732e7" providerId="ADAL" clId="{86437948-6A79-4B7B-B7E0-67C001754F77}" dt="2020-10-06T19:27:50.214" v="887"/>
          <ac:inkMkLst>
            <pc:docMk/>
            <pc:sldMk cId="15352327" sldId="263"/>
            <ac:inkMk id="9" creationId="{0258CFE5-B45C-4529-8542-9AE7FB539273}"/>
          </ac:inkMkLst>
        </pc:inkChg>
        <pc:inkChg chg="mod">
          <ac:chgData name="Daniel Schwarz" userId="5bb35bb8-905a-4742-88d9-33d9089732e7" providerId="ADAL" clId="{86437948-6A79-4B7B-B7E0-67C001754F77}" dt="2020-10-06T19:27:50.214" v="887"/>
          <ac:inkMkLst>
            <pc:docMk/>
            <pc:sldMk cId="15352327" sldId="263"/>
            <ac:inkMk id="11" creationId="{8953E46B-69AE-43C3-B26C-424B1FEB2AA9}"/>
          </ac:inkMkLst>
        </pc:inkChg>
        <pc:inkChg chg="mod">
          <ac:chgData name="Daniel Schwarz" userId="5bb35bb8-905a-4742-88d9-33d9089732e7" providerId="ADAL" clId="{86437948-6A79-4B7B-B7E0-67C001754F77}" dt="2020-10-06T19:27:50.214" v="887"/>
          <ac:inkMkLst>
            <pc:docMk/>
            <pc:sldMk cId="15352327" sldId="263"/>
            <ac:inkMk id="12" creationId="{841A92E9-F14E-42B1-82D2-F81BA2DFD44F}"/>
          </ac:inkMkLst>
        </pc:inkChg>
        <pc:inkChg chg="mod">
          <ac:chgData name="Daniel Schwarz" userId="5bb35bb8-905a-4742-88d9-33d9089732e7" providerId="ADAL" clId="{86437948-6A79-4B7B-B7E0-67C001754F77}" dt="2020-10-06T19:27:50.214" v="887"/>
          <ac:inkMkLst>
            <pc:docMk/>
            <pc:sldMk cId="15352327" sldId="263"/>
            <ac:inkMk id="13" creationId="{8DFD318D-1538-48D4-99B7-DC49AF7F5F3D}"/>
          </ac:inkMkLst>
        </pc:inkChg>
        <pc:inkChg chg="mod">
          <ac:chgData name="Daniel Schwarz" userId="5bb35bb8-905a-4742-88d9-33d9089732e7" providerId="ADAL" clId="{86437948-6A79-4B7B-B7E0-67C001754F77}" dt="2020-10-06T19:27:50.214" v="887"/>
          <ac:inkMkLst>
            <pc:docMk/>
            <pc:sldMk cId="15352327" sldId="263"/>
            <ac:inkMk id="14" creationId="{434E8FF8-5471-4B85-AAB2-FC093A83E7ED}"/>
          </ac:inkMkLst>
        </pc:inkChg>
        <pc:inkChg chg="mod">
          <ac:chgData name="Daniel Schwarz" userId="5bb35bb8-905a-4742-88d9-33d9089732e7" providerId="ADAL" clId="{86437948-6A79-4B7B-B7E0-67C001754F77}" dt="2020-10-06T19:27:50.214" v="887"/>
          <ac:inkMkLst>
            <pc:docMk/>
            <pc:sldMk cId="15352327" sldId="263"/>
            <ac:inkMk id="15" creationId="{CC0B60C1-AC62-400E-BDC9-2DDA9DC199AE}"/>
          </ac:inkMkLst>
        </pc:inkChg>
        <pc:inkChg chg="del mod">
          <ac:chgData name="Daniel Schwarz" userId="5bb35bb8-905a-4742-88d9-33d9089732e7" providerId="ADAL" clId="{86437948-6A79-4B7B-B7E0-67C001754F77}" dt="2020-10-06T19:28:01.802" v="890" actId="478"/>
          <ac:inkMkLst>
            <pc:docMk/>
            <pc:sldMk cId="15352327" sldId="263"/>
            <ac:inkMk id="16" creationId="{92AF5CAB-3858-44A3-B81A-57F386340F5B}"/>
          </ac:inkMkLst>
        </pc:inkChg>
        <pc:inkChg chg="mod">
          <ac:chgData name="Daniel Schwarz" userId="5bb35bb8-905a-4742-88d9-33d9089732e7" providerId="ADAL" clId="{86437948-6A79-4B7B-B7E0-67C001754F77}" dt="2020-10-06T19:27:50.214" v="887"/>
          <ac:inkMkLst>
            <pc:docMk/>
            <pc:sldMk cId="15352327" sldId="263"/>
            <ac:inkMk id="17" creationId="{AE9233B7-B040-4DAD-8750-20B12C66A857}"/>
          </ac:inkMkLst>
        </pc:inkChg>
        <pc:inkChg chg="mod">
          <ac:chgData name="Daniel Schwarz" userId="5bb35bb8-905a-4742-88d9-33d9089732e7" providerId="ADAL" clId="{86437948-6A79-4B7B-B7E0-67C001754F77}" dt="2020-10-06T19:27:50.214" v="887"/>
          <ac:inkMkLst>
            <pc:docMk/>
            <pc:sldMk cId="15352327" sldId="263"/>
            <ac:inkMk id="18" creationId="{D31298A2-CEC1-4CFC-AF97-5F2D50ED8810}"/>
          </ac:inkMkLst>
        </pc:inkChg>
        <pc:inkChg chg="mod">
          <ac:chgData name="Daniel Schwarz" userId="5bb35bb8-905a-4742-88d9-33d9089732e7" providerId="ADAL" clId="{86437948-6A79-4B7B-B7E0-67C001754F77}" dt="2020-10-06T19:27:50.214" v="887"/>
          <ac:inkMkLst>
            <pc:docMk/>
            <pc:sldMk cId="15352327" sldId="263"/>
            <ac:inkMk id="19" creationId="{EF572A0E-EF58-4C2F-AC10-9B10FCCE8B98}"/>
          </ac:inkMkLst>
        </pc:inkChg>
        <pc:inkChg chg="mod">
          <ac:chgData name="Daniel Schwarz" userId="5bb35bb8-905a-4742-88d9-33d9089732e7" providerId="ADAL" clId="{86437948-6A79-4B7B-B7E0-67C001754F77}" dt="2020-10-06T19:27:50.214" v="887"/>
          <ac:inkMkLst>
            <pc:docMk/>
            <pc:sldMk cId="15352327" sldId="263"/>
            <ac:inkMk id="20" creationId="{A32ACA7F-ED8D-4C40-9F0E-A180EA1348A3}"/>
          </ac:inkMkLst>
        </pc:inkChg>
        <pc:inkChg chg="mod">
          <ac:chgData name="Daniel Schwarz" userId="5bb35bb8-905a-4742-88d9-33d9089732e7" providerId="ADAL" clId="{86437948-6A79-4B7B-B7E0-67C001754F77}" dt="2020-10-06T19:27:50.214" v="887"/>
          <ac:inkMkLst>
            <pc:docMk/>
            <pc:sldMk cId="15352327" sldId="263"/>
            <ac:inkMk id="21" creationId="{5507ACD8-EBA2-48F3-9C8E-C7D7FF32ABB5}"/>
          </ac:inkMkLst>
        </pc:inkChg>
        <pc:inkChg chg="mod">
          <ac:chgData name="Daniel Schwarz" userId="5bb35bb8-905a-4742-88d9-33d9089732e7" providerId="ADAL" clId="{86437948-6A79-4B7B-B7E0-67C001754F77}" dt="2020-10-06T19:27:50.214" v="887"/>
          <ac:inkMkLst>
            <pc:docMk/>
            <pc:sldMk cId="15352327" sldId="263"/>
            <ac:inkMk id="22" creationId="{427BB8AE-E863-4283-9ED6-78ADBDECF867}"/>
          </ac:inkMkLst>
        </pc:inkChg>
        <pc:inkChg chg="mod">
          <ac:chgData name="Daniel Schwarz" userId="5bb35bb8-905a-4742-88d9-33d9089732e7" providerId="ADAL" clId="{86437948-6A79-4B7B-B7E0-67C001754F77}" dt="2020-10-06T19:29:08.075" v="900"/>
          <ac:inkMkLst>
            <pc:docMk/>
            <pc:sldMk cId="15352327" sldId="263"/>
            <ac:inkMk id="24" creationId="{D333442B-8F05-4F84-835A-EF5AC086F4F6}"/>
          </ac:inkMkLst>
        </pc:inkChg>
        <pc:inkChg chg="mod">
          <ac:chgData name="Daniel Schwarz" userId="5bb35bb8-905a-4742-88d9-33d9089732e7" providerId="ADAL" clId="{86437948-6A79-4B7B-B7E0-67C001754F77}" dt="2020-10-06T19:29:08.075" v="900"/>
          <ac:inkMkLst>
            <pc:docMk/>
            <pc:sldMk cId="15352327" sldId="263"/>
            <ac:inkMk id="25" creationId="{897D45DB-F4D2-4626-8507-ED17DF4EB832}"/>
          </ac:inkMkLst>
        </pc:inkChg>
        <pc:inkChg chg="mod">
          <ac:chgData name="Daniel Schwarz" userId="5bb35bb8-905a-4742-88d9-33d9089732e7" providerId="ADAL" clId="{86437948-6A79-4B7B-B7E0-67C001754F77}" dt="2020-10-06T19:29:08.075" v="900"/>
          <ac:inkMkLst>
            <pc:docMk/>
            <pc:sldMk cId="15352327" sldId="263"/>
            <ac:inkMk id="26" creationId="{4E1D033D-CCCD-40F4-A148-9BA978D31B6D}"/>
          </ac:inkMkLst>
        </pc:inkChg>
        <pc:inkChg chg="mod">
          <ac:chgData name="Daniel Schwarz" userId="5bb35bb8-905a-4742-88d9-33d9089732e7" providerId="ADAL" clId="{86437948-6A79-4B7B-B7E0-67C001754F77}" dt="2020-10-06T19:29:08.075" v="900"/>
          <ac:inkMkLst>
            <pc:docMk/>
            <pc:sldMk cId="15352327" sldId="263"/>
            <ac:inkMk id="28" creationId="{BB7D61D3-8659-40E6-A2A7-09F703901B7B}"/>
          </ac:inkMkLst>
        </pc:inkChg>
        <pc:inkChg chg="mod">
          <ac:chgData name="Daniel Schwarz" userId="5bb35bb8-905a-4742-88d9-33d9089732e7" providerId="ADAL" clId="{86437948-6A79-4B7B-B7E0-67C001754F77}" dt="2020-10-06T19:29:08.075" v="900"/>
          <ac:inkMkLst>
            <pc:docMk/>
            <pc:sldMk cId="15352327" sldId="263"/>
            <ac:inkMk id="29" creationId="{C67C0708-BAC0-4795-8FC6-759F232F716A}"/>
          </ac:inkMkLst>
        </pc:inkChg>
        <pc:inkChg chg="mod">
          <ac:chgData name="Daniel Schwarz" userId="5bb35bb8-905a-4742-88d9-33d9089732e7" providerId="ADAL" clId="{86437948-6A79-4B7B-B7E0-67C001754F77}" dt="2020-10-06T19:29:08.075" v="900"/>
          <ac:inkMkLst>
            <pc:docMk/>
            <pc:sldMk cId="15352327" sldId="263"/>
            <ac:inkMk id="30" creationId="{B9E88529-FAE8-4BA4-A3C5-5083459F246E}"/>
          </ac:inkMkLst>
        </pc:inkChg>
        <pc:inkChg chg="mod">
          <ac:chgData name="Daniel Schwarz" userId="5bb35bb8-905a-4742-88d9-33d9089732e7" providerId="ADAL" clId="{86437948-6A79-4B7B-B7E0-67C001754F77}" dt="2020-10-06T19:29:08.075" v="900"/>
          <ac:inkMkLst>
            <pc:docMk/>
            <pc:sldMk cId="15352327" sldId="263"/>
            <ac:inkMk id="31" creationId="{6FE7A24B-5BEC-4017-B301-11513D7F69AF}"/>
          </ac:inkMkLst>
        </pc:inkChg>
        <pc:inkChg chg="mod">
          <ac:chgData name="Daniel Schwarz" userId="5bb35bb8-905a-4742-88d9-33d9089732e7" providerId="ADAL" clId="{86437948-6A79-4B7B-B7E0-67C001754F77}" dt="2020-10-06T19:29:08.075" v="900"/>
          <ac:inkMkLst>
            <pc:docMk/>
            <pc:sldMk cId="15352327" sldId="263"/>
            <ac:inkMk id="32" creationId="{6B64D20D-DE5F-467C-93BA-17EF52BC2323}"/>
          </ac:inkMkLst>
        </pc:inkChg>
        <pc:inkChg chg="mod">
          <ac:chgData name="Daniel Schwarz" userId="5bb35bb8-905a-4742-88d9-33d9089732e7" providerId="ADAL" clId="{86437948-6A79-4B7B-B7E0-67C001754F77}" dt="2020-10-06T19:29:08.075" v="900"/>
          <ac:inkMkLst>
            <pc:docMk/>
            <pc:sldMk cId="15352327" sldId="263"/>
            <ac:inkMk id="33" creationId="{FA214538-E89E-4EBB-AFF0-CE56FB2DEE35}"/>
          </ac:inkMkLst>
        </pc:inkChg>
        <pc:inkChg chg="mod">
          <ac:chgData name="Daniel Schwarz" userId="5bb35bb8-905a-4742-88d9-33d9089732e7" providerId="ADAL" clId="{86437948-6A79-4B7B-B7E0-67C001754F77}" dt="2020-10-06T19:29:08.075" v="900"/>
          <ac:inkMkLst>
            <pc:docMk/>
            <pc:sldMk cId="15352327" sldId="263"/>
            <ac:inkMk id="34" creationId="{3C1AEA67-82A4-4C27-BEFA-6E2383B95DF8}"/>
          </ac:inkMkLst>
        </pc:inkChg>
        <pc:inkChg chg="mod">
          <ac:chgData name="Daniel Schwarz" userId="5bb35bb8-905a-4742-88d9-33d9089732e7" providerId="ADAL" clId="{86437948-6A79-4B7B-B7E0-67C001754F77}" dt="2020-10-06T19:29:08.075" v="900"/>
          <ac:inkMkLst>
            <pc:docMk/>
            <pc:sldMk cId="15352327" sldId="263"/>
            <ac:inkMk id="35" creationId="{F6C315C0-5B9F-43A7-A223-BB38A4AAD209}"/>
          </ac:inkMkLst>
        </pc:inkChg>
        <pc:inkChg chg="mod">
          <ac:chgData name="Daniel Schwarz" userId="5bb35bb8-905a-4742-88d9-33d9089732e7" providerId="ADAL" clId="{86437948-6A79-4B7B-B7E0-67C001754F77}" dt="2020-10-06T19:29:08.075" v="900"/>
          <ac:inkMkLst>
            <pc:docMk/>
            <pc:sldMk cId="15352327" sldId="263"/>
            <ac:inkMk id="36" creationId="{157F74C0-7C35-4229-86D2-95252322C750}"/>
          </ac:inkMkLst>
        </pc:inkChg>
        <pc:inkChg chg="mod">
          <ac:chgData name="Daniel Schwarz" userId="5bb35bb8-905a-4742-88d9-33d9089732e7" providerId="ADAL" clId="{86437948-6A79-4B7B-B7E0-67C001754F77}" dt="2020-10-06T19:29:08.075" v="900"/>
          <ac:inkMkLst>
            <pc:docMk/>
            <pc:sldMk cId="15352327" sldId="263"/>
            <ac:inkMk id="37" creationId="{A1E18027-F377-4A50-8D25-BC648036FCDB}"/>
          </ac:inkMkLst>
        </pc:inkChg>
        <pc:inkChg chg="mod">
          <ac:chgData name="Daniel Schwarz" userId="5bb35bb8-905a-4742-88d9-33d9089732e7" providerId="ADAL" clId="{86437948-6A79-4B7B-B7E0-67C001754F77}" dt="2020-10-06T19:29:08.075" v="900"/>
          <ac:inkMkLst>
            <pc:docMk/>
            <pc:sldMk cId="15352327" sldId="263"/>
            <ac:inkMk id="38" creationId="{BB0AFCB3-B56C-4B40-B9DF-15A610E9343E}"/>
          </ac:inkMkLst>
        </pc:inkChg>
        <pc:inkChg chg="mod">
          <ac:chgData name="Daniel Schwarz" userId="5bb35bb8-905a-4742-88d9-33d9089732e7" providerId="ADAL" clId="{86437948-6A79-4B7B-B7E0-67C001754F77}" dt="2020-10-06T19:29:08.075" v="900"/>
          <ac:inkMkLst>
            <pc:docMk/>
            <pc:sldMk cId="15352327" sldId="263"/>
            <ac:inkMk id="39" creationId="{F3C40C4E-3B3C-4AE7-BB40-622B3B16FC9E}"/>
          </ac:inkMkLst>
        </pc:inkChg>
        <pc:inkChg chg="add mod">
          <ac:chgData name="Daniel Schwarz" userId="5bb35bb8-905a-4742-88d9-33d9089732e7" providerId="ADAL" clId="{86437948-6A79-4B7B-B7E0-67C001754F77}" dt="2020-10-06T19:29:54.756" v="918"/>
          <ac:inkMkLst>
            <pc:docMk/>
            <pc:sldMk cId="15352327" sldId="263"/>
            <ac:inkMk id="40" creationId="{F42EF2B1-A035-4ACF-AA59-68F884F665CD}"/>
          </ac:inkMkLst>
        </pc:inkChg>
        <pc:inkChg chg="add mod">
          <ac:chgData name="Daniel Schwarz" userId="5bb35bb8-905a-4742-88d9-33d9089732e7" providerId="ADAL" clId="{86437948-6A79-4B7B-B7E0-67C001754F77}" dt="2020-10-06T19:29:54.756" v="918"/>
          <ac:inkMkLst>
            <pc:docMk/>
            <pc:sldMk cId="15352327" sldId="263"/>
            <ac:inkMk id="41" creationId="{75407124-6936-441A-AF19-BB0C2DC6322B}"/>
          </ac:inkMkLst>
        </pc:inkChg>
        <pc:inkChg chg="add mod">
          <ac:chgData name="Daniel Schwarz" userId="5bb35bb8-905a-4742-88d9-33d9089732e7" providerId="ADAL" clId="{86437948-6A79-4B7B-B7E0-67C001754F77}" dt="2020-10-06T19:29:54.756" v="918"/>
          <ac:inkMkLst>
            <pc:docMk/>
            <pc:sldMk cId="15352327" sldId="263"/>
            <ac:inkMk id="43" creationId="{CE2F7800-4FF3-41EE-A0C0-0768A0FA6191}"/>
          </ac:inkMkLst>
        </pc:inkChg>
        <pc:inkChg chg="add mod">
          <ac:chgData name="Daniel Schwarz" userId="5bb35bb8-905a-4742-88d9-33d9089732e7" providerId="ADAL" clId="{86437948-6A79-4B7B-B7E0-67C001754F77}" dt="2020-10-06T19:29:54.756" v="918"/>
          <ac:inkMkLst>
            <pc:docMk/>
            <pc:sldMk cId="15352327" sldId="263"/>
            <ac:inkMk id="44" creationId="{1B2A5EA6-8456-4C02-BD46-CEB9D935888E}"/>
          </ac:inkMkLst>
        </pc:inkChg>
        <pc:inkChg chg="add mod">
          <ac:chgData name="Daniel Schwarz" userId="5bb35bb8-905a-4742-88d9-33d9089732e7" providerId="ADAL" clId="{86437948-6A79-4B7B-B7E0-67C001754F77}" dt="2020-10-06T19:29:54.756" v="918"/>
          <ac:inkMkLst>
            <pc:docMk/>
            <pc:sldMk cId="15352327" sldId="263"/>
            <ac:inkMk id="46" creationId="{1A1D8554-0483-4E19-9121-C66E03EDA5B7}"/>
          </ac:inkMkLst>
        </pc:inkChg>
        <pc:inkChg chg="add mod">
          <ac:chgData name="Daniel Schwarz" userId="5bb35bb8-905a-4742-88d9-33d9089732e7" providerId="ADAL" clId="{86437948-6A79-4B7B-B7E0-67C001754F77}" dt="2020-10-06T19:29:54.756" v="918"/>
          <ac:inkMkLst>
            <pc:docMk/>
            <pc:sldMk cId="15352327" sldId="263"/>
            <ac:inkMk id="47" creationId="{45C8CC1D-500A-47F6-B851-1FB6F01E42C3}"/>
          </ac:inkMkLst>
        </pc:inkChg>
        <pc:inkChg chg="add mod">
          <ac:chgData name="Daniel Schwarz" userId="5bb35bb8-905a-4742-88d9-33d9089732e7" providerId="ADAL" clId="{86437948-6A79-4B7B-B7E0-67C001754F77}" dt="2020-10-06T19:29:54.756" v="918"/>
          <ac:inkMkLst>
            <pc:docMk/>
            <pc:sldMk cId="15352327" sldId="263"/>
            <ac:inkMk id="48" creationId="{AB5357FF-D994-4944-922C-343F2854938E}"/>
          </ac:inkMkLst>
        </pc:inkChg>
        <pc:inkChg chg="add mod">
          <ac:chgData name="Daniel Schwarz" userId="5bb35bb8-905a-4742-88d9-33d9089732e7" providerId="ADAL" clId="{86437948-6A79-4B7B-B7E0-67C001754F77}" dt="2020-10-06T19:29:54.756" v="918"/>
          <ac:inkMkLst>
            <pc:docMk/>
            <pc:sldMk cId="15352327" sldId="263"/>
            <ac:inkMk id="49" creationId="{CACE7A96-861B-4622-90B2-5182B51492A3}"/>
          </ac:inkMkLst>
        </pc:inkChg>
        <pc:inkChg chg="add mod">
          <ac:chgData name="Daniel Schwarz" userId="5bb35bb8-905a-4742-88d9-33d9089732e7" providerId="ADAL" clId="{86437948-6A79-4B7B-B7E0-67C001754F77}" dt="2020-10-06T19:29:54.756" v="918"/>
          <ac:inkMkLst>
            <pc:docMk/>
            <pc:sldMk cId="15352327" sldId="263"/>
            <ac:inkMk id="50" creationId="{3CAC08CB-28AF-407D-A1BB-5CD34697D596}"/>
          </ac:inkMkLst>
        </pc:inkChg>
        <pc:inkChg chg="add mod">
          <ac:chgData name="Daniel Schwarz" userId="5bb35bb8-905a-4742-88d9-33d9089732e7" providerId="ADAL" clId="{86437948-6A79-4B7B-B7E0-67C001754F77}" dt="2020-10-06T19:29:54.756" v="918"/>
          <ac:inkMkLst>
            <pc:docMk/>
            <pc:sldMk cId="15352327" sldId="263"/>
            <ac:inkMk id="51" creationId="{BD9FE71B-5A4E-4ADC-9A4D-8F5CDF32E036}"/>
          </ac:inkMkLst>
        </pc:inkChg>
        <pc:inkChg chg="add mod">
          <ac:chgData name="Daniel Schwarz" userId="5bb35bb8-905a-4742-88d9-33d9089732e7" providerId="ADAL" clId="{86437948-6A79-4B7B-B7E0-67C001754F77}" dt="2020-10-06T19:29:54.756" v="918"/>
          <ac:inkMkLst>
            <pc:docMk/>
            <pc:sldMk cId="15352327" sldId="263"/>
            <ac:inkMk id="52" creationId="{262E991D-05EB-4D33-AEC4-CB241A8D25A0}"/>
          </ac:inkMkLst>
        </pc:inkChg>
        <pc:inkChg chg="add mod">
          <ac:chgData name="Daniel Schwarz" userId="5bb35bb8-905a-4742-88d9-33d9089732e7" providerId="ADAL" clId="{86437948-6A79-4B7B-B7E0-67C001754F77}" dt="2020-10-06T19:29:54.756" v="918"/>
          <ac:inkMkLst>
            <pc:docMk/>
            <pc:sldMk cId="15352327" sldId="263"/>
            <ac:inkMk id="53" creationId="{011314D3-EE50-43F8-91BA-78DBBA55CE23}"/>
          </ac:inkMkLst>
        </pc:inkChg>
        <pc:inkChg chg="add mod">
          <ac:chgData name="Daniel Schwarz" userId="5bb35bb8-905a-4742-88d9-33d9089732e7" providerId="ADAL" clId="{86437948-6A79-4B7B-B7E0-67C001754F77}" dt="2020-10-06T19:29:54.756" v="918"/>
          <ac:inkMkLst>
            <pc:docMk/>
            <pc:sldMk cId="15352327" sldId="263"/>
            <ac:inkMk id="54" creationId="{0DE387C0-6F02-43E3-933E-AD3BF6042A24}"/>
          </ac:inkMkLst>
        </pc:inkChg>
        <pc:inkChg chg="add mod">
          <ac:chgData name="Daniel Schwarz" userId="5bb35bb8-905a-4742-88d9-33d9089732e7" providerId="ADAL" clId="{86437948-6A79-4B7B-B7E0-67C001754F77}" dt="2020-10-06T19:29:54.756" v="918"/>
          <ac:inkMkLst>
            <pc:docMk/>
            <pc:sldMk cId="15352327" sldId="263"/>
            <ac:inkMk id="55" creationId="{79F3AADE-6984-467C-BF7C-9A153316D01B}"/>
          </ac:inkMkLst>
        </pc:inkChg>
      </pc:sldChg>
      <pc:sldChg chg="addSp delSp modSp new del mod">
        <pc:chgData name="Daniel Schwarz" userId="5bb35bb8-905a-4742-88d9-33d9089732e7" providerId="ADAL" clId="{86437948-6A79-4B7B-B7E0-67C001754F77}" dt="2020-10-05T20:17:59.257" v="883" actId="2696"/>
        <pc:sldMkLst>
          <pc:docMk/>
          <pc:sldMk cId="2323704699" sldId="263"/>
        </pc:sldMkLst>
        <pc:grpChg chg="del mod">
          <ac:chgData name="Daniel Schwarz" userId="5bb35bb8-905a-4742-88d9-33d9089732e7" providerId="ADAL" clId="{86437948-6A79-4B7B-B7E0-67C001754F77}" dt="2020-10-05T19:07:06.561" v="741"/>
          <ac:grpSpMkLst>
            <pc:docMk/>
            <pc:sldMk cId="2323704699" sldId="263"/>
            <ac:grpSpMk id="6" creationId="{C4825008-7484-4C0B-947F-8A422473D7CA}"/>
          </ac:grpSpMkLst>
        </pc:grpChg>
        <pc:grpChg chg="del mod">
          <ac:chgData name="Daniel Schwarz" userId="5bb35bb8-905a-4742-88d9-33d9089732e7" providerId="ADAL" clId="{86437948-6A79-4B7B-B7E0-67C001754F77}" dt="2020-10-05T19:08:51.546" v="764"/>
          <ac:grpSpMkLst>
            <pc:docMk/>
            <pc:sldMk cId="2323704699" sldId="263"/>
            <ac:grpSpMk id="10" creationId="{DF7D1A46-701E-478C-9BFE-9853AAFB8A8A}"/>
          </ac:grpSpMkLst>
        </pc:grpChg>
        <pc:grpChg chg="del mod">
          <ac:chgData name="Daniel Schwarz" userId="5bb35bb8-905a-4742-88d9-33d9089732e7" providerId="ADAL" clId="{86437948-6A79-4B7B-B7E0-67C001754F77}" dt="2020-10-05T19:07:25.335" v="746"/>
          <ac:grpSpMkLst>
            <pc:docMk/>
            <pc:sldMk cId="2323704699" sldId="263"/>
            <ac:grpSpMk id="13" creationId="{FE032172-D285-43D1-A158-4022570D6BFE}"/>
          </ac:grpSpMkLst>
        </pc:grpChg>
        <pc:grpChg chg="del mod">
          <ac:chgData name="Daniel Schwarz" userId="5bb35bb8-905a-4742-88d9-33d9089732e7" providerId="ADAL" clId="{86437948-6A79-4B7B-B7E0-67C001754F77}" dt="2020-10-05T19:07:30.046" v="754"/>
          <ac:grpSpMkLst>
            <pc:docMk/>
            <pc:sldMk cId="2323704699" sldId="263"/>
            <ac:grpSpMk id="15" creationId="{8BFD3B08-E5D3-471B-925C-38649C754AA0}"/>
          </ac:grpSpMkLst>
        </pc:grpChg>
        <pc:grpChg chg="del mod">
          <ac:chgData name="Daniel Schwarz" userId="5bb35bb8-905a-4742-88d9-33d9089732e7" providerId="ADAL" clId="{86437948-6A79-4B7B-B7E0-67C001754F77}" dt="2020-10-05T19:08:51.546" v="764"/>
          <ac:grpSpMkLst>
            <pc:docMk/>
            <pc:sldMk cId="2323704699" sldId="263"/>
            <ac:grpSpMk id="23" creationId="{F8AACAB4-012D-4639-8D2D-8D9297B8EE71}"/>
          </ac:grpSpMkLst>
        </pc:grpChg>
        <pc:grpChg chg="del mod">
          <ac:chgData name="Daniel Schwarz" userId="5bb35bb8-905a-4742-88d9-33d9089732e7" providerId="ADAL" clId="{86437948-6A79-4B7B-B7E0-67C001754F77}" dt="2020-10-05T19:08:51.546" v="764"/>
          <ac:grpSpMkLst>
            <pc:docMk/>
            <pc:sldMk cId="2323704699" sldId="263"/>
            <ac:grpSpMk id="30" creationId="{610C2203-7696-498F-9B93-FF6B0306151C}"/>
          </ac:grpSpMkLst>
        </pc:grpChg>
        <pc:grpChg chg="del mod">
          <ac:chgData name="Daniel Schwarz" userId="5bb35bb8-905a-4742-88d9-33d9089732e7" providerId="ADAL" clId="{86437948-6A79-4B7B-B7E0-67C001754F77}" dt="2020-10-05T19:09:08.813" v="780"/>
          <ac:grpSpMkLst>
            <pc:docMk/>
            <pc:sldMk cId="2323704699" sldId="263"/>
            <ac:grpSpMk id="33" creationId="{026D1EBA-D0F3-4879-8F52-9DEAD882914F}"/>
          </ac:grpSpMkLst>
        </pc:grpChg>
        <pc:grpChg chg="del mod">
          <ac:chgData name="Daniel Schwarz" userId="5bb35bb8-905a-4742-88d9-33d9089732e7" providerId="ADAL" clId="{86437948-6A79-4B7B-B7E0-67C001754F77}" dt="2020-10-05T19:09:08.813" v="780"/>
          <ac:grpSpMkLst>
            <pc:docMk/>
            <pc:sldMk cId="2323704699" sldId="263"/>
            <ac:grpSpMk id="36" creationId="{CFB7BB16-7536-44B6-B555-11DBF6F9703F}"/>
          </ac:grpSpMkLst>
        </pc:grpChg>
        <pc:grpChg chg="del mod">
          <ac:chgData name="Daniel Schwarz" userId="5bb35bb8-905a-4742-88d9-33d9089732e7" providerId="ADAL" clId="{86437948-6A79-4B7B-B7E0-67C001754F77}" dt="2020-10-05T19:09:08.813" v="780"/>
          <ac:grpSpMkLst>
            <pc:docMk/>
            <pc:sldMk cId="2323704699" sldId="263"/>
            <ac:grpSpMk id="42" creationId="{74BB7EAA-C8D0-4820-9AC2-B2277093302B}"/>
          </ac:grpSpMkLst>
        </pc:grpChg>
        <pc:grpChg chg="del mod">
          <ac:chgData name="Daniel Schwarz" userId="5bb35bb8-905a-4742-88d9-33d9089732e7" providerId="ADAL" clId="{86437948-6A79-4B7B-B7E0-67C001754F77}" dt="2020-10-05T19:09:55.787" v="782"/>
          <ac:grpSpMkLst>
            <pc:docMk/>
            <pc:sldMk cId="2323704699" sldId="263"/>
            <ac:grpSpMk id="49" creationId="{23B4FC46-EF6B-4EAC-B4B7-E2AF85EAFF14}"/>
          </ac:grpSpMkLst>
        </pc:grpChg>
        <pc:grpChg chg="del mod">
          <ac:chgData name="Daniel Schwarz" userId="5bb35bb8-905a-4742-88d9-33d9089732e7" providerId="ADAL" clId="{86437948-6A79-4B7B-B7E0-67C001754F77}" dt="2020-10-05T19:10:00.482" v="787"/>
          <ac:grpSpMkLst>
            <pc:docMk/>
            <pc:sldMk cId="2323704699" sldId="263"/>
            <ac:grpSpMk id="51" creationId="{E96B27D0-D0B9-45CB-B715-56A782818BAE}"/>
          </ac:grpSpMkLst>
        </pc:grpChg>
        <pc:grpChg chg="del mod">
          <ac:chgData name="Daniel Schwarz" userId="5bb35bb8-905a-4742-88d9-33d9089732e7" providerId="ADAL" clId="{86437948-6A79-4B7B-B7E0-67C001754F77}" dt="2020-10-05T19:10:03.010" v="793"/>
          <ac:grpSpMkLst>
            <pc:docMk/>
            <pc:sldMk cId="2323704699" sldId="263"/>
            <ac:grpSpMk id="56" creationId="{24831A12-A4F6-4166-8511-ACFFB3F684C8}"/>
          </ac:grpSpMkLst>
        </pc:grpChg>
        <pc:grpChg chg="del mod">
          <ac:chgData name="Daniel Schwarz" userId="5bb35bb8-905a-4742-88d9-33d9089732e7" providerId="ADAL" clId="{86437948-6A79-4B7B-B7E0-67C001754F77}" dt="2020-10-05T19:10:04.441" v="795"/>
          <ac:grpSpMkLst>
            <pc:docMk/>
            <pc:sldMk cId="2323704699" sldId="263"/>
            <ac:grpSpMk id="62" creationId="{9A52DDA1-642B-4D24-B62D-2540FF3F87E9}"/>
          </ac:grpSpMkLst>
        </pc:grpChg>
        <pc:grpChg chg="del mod">
          <ac:chgData name="Daniel Schwarz" userId="5bb35bb8-905a-4742-88d9-33d9089732e7" providerId="ADAL" clId="{86437948-6A79-4B7B-B7E0-67C001754F77}" dt="2020-10-05T19:10:16.728" v="797"/>
          <ac:grpSpMkLst>
            <pc:docMk/>
            <pc:sldMk cId="2323704699" sldId="263"/>
            <ac:grpSpMk id="64" creationId="{D87C95BC-5210-4502-9FD9-57A108A2A851}"/>
          </ac:grpSpMkLst>
        </pc:grpChg>
        <pc:grpChg chg="del mod">
          <ac:chgData name="Daniel Schwarz" userId="5bb35bb8-905a-4742-88d9-33d9089732e7" providerId="ADAL" clId="{86437948-6A79-4B7B-B7E0-67C001754F77}" dt="2020-10-05T19:10:17.799" v="799"/>
          <ac:grpSpMkLst>
            <pc:docMk/>
            <pc:sldMk cId="2323704699" sldId="263"/>
            <ac:grpSpMk id="66" creationId="{B6E181F4-9600-4CD2-91AE-45BDCA071299}"/>
          </ac:grpSpMkLst>
        </pc:grpChg>
        <pc:grpChg chg="del mod">
          <ac:chgData name="Daniel Schwarz" userId="5bb35bb8-905a-4742-88d9-33d9089732e7" providerId="ADAL" clId="{86437948-6A79-4B7B-B7E0-67C001754F77}" dt="2020-10-05T19:12:26.538" v="813"/>
          <ac:grpSpMkLst>
            <pc:docMk/>
            <pc:sldMk cId="2323704699" sldId="263"/>
            <ac:grpSpMk id="68" creationId="{6723B532-B411-4FC2-B45B-3CC48B52F02B}"/>
          </ac:grpSpMkLst>
        </pc:grpChg>
        <pc:grpChg chg="del mod">
          <ac:chgData name="Daniel Schwarz" userId="5bb35bb8-905a-4742-88d9-33d9089732e7" providerId="ADAL" clId="{86437948-6A79-4B7B-B7E0-67C001754F77}" dt="2020-10-05T19:12:16.971" v="810"/>
          <ac:grpSpMkLst>
            <pc:docMk/>
            <pc:sldMk cId="2323704699" sldId="263"/>
            <ac:grpSpMk id="72" creationId="{5DDB71D2-5C9E-49AC-94F7-419D3E2A8B34}"/>
          </ac:grpSpMkLst>
        </pc:grpChg>
        <pc:grpChg chg="del mod">
          <ac:chgData name="Daniel Schwarz" userId="5bb35bb8-905a-4742-88d9-33d9089732e7" providerId="ADAL" clId="{86437948-6A79-4B7B-B7E0-67C001754F77}" dt="2020-10-05T19:12:26.538" v="813"/>
          <ac:grpSpMkLst>
            <pc:docMk/>
            <pc:sldMk cId="2323704699" sldId="263"/>
            <ac:grpSpMk id="79" creationId="{BD39D225-331C-458D-B729-BCEE76A349EF}"/>
          </ac:grpSpMkLst>
        </pc:grpChg>
        <pc:grpChg chg="del mod">
          <ac:chgData name="Daniel Schwarz" userId="5bb35bb8-905a-4742-88d9-33d9089732e7" providerId="ADAL" clId="{86437948-6A79-4B7B-B7E0-67C001754F77}" dt="2020-10-05T19:12:34.059" v="823"/>
          <ac:grpSpMkLst>
            <pc:docMk/>
            <pc:sldMk cId="2323704699" sldId="263"/>
            <ac:grpSpMk id="82" creationId="{FB7A7855-67B6-483A-A2B9-FBFF094DB2C5}"/>
          </ac:grpSpMkLst>
        </pc:grpChg>
        <pc:grpChg chg="del mod">
          <ac:chgData name="Daniel Schwarz" userId="5bb35bb8-905a-4742-88d9-33d9089732e7" providerId="ADAL" clId="{86437948-6A79-4B7B-B7E0-67C001754F77}" dt="2020-10-05T19:12:34.059" v="823"/>
          <ac:grpSpMkLst>
            <pc:docMk/>
            <pc:sldMk cId="2323704699" sldId="263"/>
            <ac:grpSpMk id="89" creationId="{81C8AAF3-E6E4-4E0B-9E0D-37BDB9B628C8}"/>
          </ac:grpSpMkLst>
        </pc:grpChg>
        <pc:grpChg chg="del mod">
          <ac:chgData name="Daniel Schwarz" userId="5bb35bb8-905a-4742-88d9-33d9089732e7" providerId="ADAL" clId="{86437948-6A79-4B7B-B7E0-67C001754F77}" dt="2020-10-05T19:12:38.951" v="832"/>
          <ac:grpSpMkLst>
            <pc:docMk/>
            <pc:sldMk cId="2323704699" sldId="263"/>
            <ac:grpSpMk id="92" creationId="{A9BD07C2-9650-49E0-9E5E-132593B2357B}"/>
          </ac:grpSpMkLst>
        </pc:grpChg>
        <pc:grpChg chg="add del mod">
          <ac:chgData name="Daniel Schwarz" userId="5bb35bb8-905a-4742-88d9-33d9089732e7" providerId="ADAL" clId="{86437948-6A79-4B7B-B7E0-67C001754F77}" dt="2020-10-05T19:53:16.629" v="845" actId="478"/>
          <ac:grpSpMkLst>
            <pc:docMk/>
            <pc:sldMk cId="2323704699" sldId="263"/>
            <ac:grpSpMk id="101" creationId="{BC1D3F7D-149C-4CCC-A083-068EC5AE0AE8}"/>
          </ac:grpSpMkLst>
        </pc:grpChg>
        <pc:grpChg chg="mod">
          <ac:chgData name="Daniel Schwarz" userId="5bb35bb8-905a-4742-88d9-33d9089732e7" providerId="ADAL" clId="{86437948-6A79-4B7B-B7E0-67C001754F77}" dt="2020-10-05T19:12:49.035" v="841"/>
          <ac:grpSpMkLst>
            <pc:docMk/>
            <pc:sldMk cId="2323704699" sldId="263"/>
            <ac:grpSpMk id="110" creationId="{65DEF9A8-8447-423E-ADF1-4CA06FCE20E4}"/>
          </ac:grpSpMkLst>
        </pc:grpChg>
        <pc:grpChg chg="mod">
          <ac:chgData name="Daniel Schwarz" userId="5bb35bb8-905a-4742-88d9-33d9089732e7" providerId="ADAL" clId="{86437948-6A79-4B7B-B7E0-67C001754F77}" dt="2020-10-05T19:55:12.904" v="861"/>
          <ac:grpSpMkLst>
            <pc:docMk/>
            <pc:sldMk cId="2323704699" sldId="263"/>
            <ac:grpSpMk id="124" creationId="{64D25E92-D8DF-40C1-A54A-F7115AEFA7A4}"/>
          </ac:grpSpMkLst>
        </pc:grpChg>
        <pc:grpChg chg="mod">
          <ac:chgData name="Daniel Schwarz" userId="5bb35bb8-905a-4742-88d9-33d9089732e7" providerId="ADAL" clId="{86437948-6A79-4B7B-B7E0-67C001754F77}" dt="2020-10-05T19:55:16.569" v="867"/>
          <ac:grpSpMkLst>
            <pc:docMk/>
            <pc:sldMk cId="2323704699" sldId="263"/>
            <ac:grpSpMk id="130" creationId="{88D15A8B-A2EA-416F-8DC6-A3724A1EF9F6}"/>
          </ac:grpSpMkLst>
        </pc:grpChg>
        <pc:grpChg chg="del mod">
          <ac:chgData name="Daniel Schwarz" userId="5bb35bb8-905a-4742-88d9-33d9089732e7" providerId="ADAL" clId="{86437948-6A79-4B7B-B7E0-67C001754F77}" dt="2020-10-05T19:55:25.807" v="882"/>
          <ac:grpSpMkLst>
            <pc:docMk/>
            <pc:sldMk cId="2323704699" sldId="263"/>
            <ac:grpSpMk id="137" creationId="{E434417E-B6DD-4ABD-ACFD-22DD40DEE2BC}"/>
          </ac:grpSpMkLst>
        </pc:grpChg>
        <pc:grpChg chg="del mod">
          <ac:chgData name="Daniel Schwarz" userId="5bb35bb8-905a-4742-88d9-33d9089732e7" providerId="ADAL" clId="{86437948-6A79-4B7B-B7E0-67C001754F77}" dt="2020-10-05T19:55:25.807" v="882"/>
          <ac:grpSpMkLst>
            <pc:docMk/>
            <pc:sldMk cId="2323704699" sldId="263"/>
            <ac:grpSpMk id="145" creationId="{1AD2352A-CC05-4F22-90C9-67F5945D9BB7}"/>
          </ac:grpSpMkLst>
        </pc:grpChg>
        <pc:grpChg chg="mod">
          <ac:chgData name="Daniel Schwarz" userId="5bb35bb8-905a-4742-88d9-33d9089732e7" providerId="ADAL" clId="{86437948-6A79-4B7B-B7E0-67C001754F77}" dt="2020-10-05T19:55:25.807" v="882"/>
          <ac:grpSpMkLst>
            <pc:docMk/>
            <pc:sldMk cId="2323704699" sldId="263"/>
            <ac:grpSpMk id="146" creationId="{91820597-DA1B-411E-A40D-0B727010CA71}"/>
          </ac:grpSpMkLst>
        </pc:grpChg>
        <pc:inkChg chg="add del">
          <ac:chgData name="Daniel Schwarz" userId="5bb35bb8-905a-4742-88d9-33d9089732e7" providerId="ADAL" clId="{86437948-6A79-4B7B-B7E0-67C001754F77}" dt="2020-10-05T19:06:26.612" v="732" actId="9405"/>
          <ac:inkMkLst>
            <pc:docMk/>
            <pc:sldMk cId="2323704699" sldId="263"/>
            <ac:inkMk id="2" creationId="{F117F6D5-F6C0-4FCA-AECF-7E5DB9623924}"/>
          </ac:inkMkLst>
        </pc:inkChg>
        <pc:inkChg chg="add del">
          <ac:chgData name="Daniel Schwarz" userId="5bb35bb8-905a-4742-88d9-33d9089732e7" providerId="ADAL" clId="{86437948-6A79-4B7B-B7E0-67C001754F77}" dt="2020-10-05T19:06:50.296" v="734" actId="9405"/>
          <ac:inkMkLst>
            <pc:docMk/>
            <pc:sldMk cId="2323704699" sldId="263"/>
            <ac:inkMk id="3" creationId="{92671F3A-794E-49B1-B4EB-556657F56587}"/>
          </ac:inkMkLst>
        </pc:inkChg>
        <pc:inkChg chg="add mod">
          <ac:chgData name="Daniel Schwarz" userId="5bb35bb8-905a-4742-88d9-33d9089732e7" providerId="ADAL" clId="{86437948-6A79-4B7B-B7E0-67C001754F77}" dt="2020-10-05T19:12:38.951" v="832"/>
          <ac:inkMkLst>
            <pc:docMk/>
            <pc:sldMk cId="2323704699" sldId="263"/>
            <ac:inkMk id="4" creationId="{8EBAB914-3C11-4A7F-82FE-80CC7E309555}"/>
          </ac:inkMkLst>
        </pc:inkChg>
        <pc:inkChg chg="add mod">
          <ac:chgData name="Daniel Schwarz" userId="5bb35bb8-905a-4742-88d9-33d9089732e7" providerId="ADAL" clId="{86437948-6A79-4B7B-B7E0-67C001754F77}" dt="2020-10-05T19:12:38.951" v="832"/>
          <ac:inkMkLst>
            <pc:docMk/>
            <pc:sldMk cId="2323704699" sldId="263"/>
            <ac:inkMk id="5" creationId="{CCF90D39-F19F-413F-9C7F-9922D1A76D38}"/>
          </ac:inkMkLst>
        </pc:inkChg>
        <pc:inkChg chg="add mod">
          <ac:chgData name="Daniel Schwarz" userId="5bb35bb8-905a-4742-88d9-33d9089732e7" providerId="ADAL" clId="{86437948-6A79-4B7B-B7E0-67C001754F77}" dt="2020-10-05T19:12:38.951" v="832"/>
          <ac:inkMkLst>
            <pc:docMk/>
            <pc:sldMk cId="2323704699" sldId="263"/>
            <ac:inkMk id="7" creationId="{CB80E1E2-3D4F-429B-A895-0ED3E593ED0C}"/>
          </ac:inkMkLst>
        </pc:inkChg>
        <pc:inkChg chg="add mod">
          <ac:chgData name="Daniel Schwarz" userId="5bb35bb8-905a-4742-88d9-33d9089732e7" providerId="ADAL" clId="{86437948-6A79-4B7B-B7E0-67C001754F77}" dt="2020-10-05T19:12:38.951" v="832"/>
          <ac:inkMkLst>
            <pc:docMk/>
            <pc:sldMk cId="2323704699" sldId="263"/>
            <ac:inkMk id="8" creationId="{161D9F65-12EA-4BCD-A484-C0F29D4F9A39}"/>
          </ac:inkMkLst>
        </pc:inkChg>
        <pc:inkChg chg="add mod">
          <ac:chgData name="Daniel Schwarz" userId="5bb35bb8-905a-4742-88d9-33d9089732e7" providerId="ADAL" clId="{86437948-6A79-4B7B-B7E0-67C001754F77}" dt="2020-10-05T19:12:38.951" v="832"/>
          <ac:inkMkLst>
            <pc:docMk/>
            <pc:sldMk cId="2323704699" sldId="263"/>
            <ac:inkMk id="9" creationId="{BD7D814C-ABDA-40EE-A448-FB2BDD4C4E31}"/>
          </ac:inkMkLst>
        </pc:inkChg>
        <pc:inkChg chg="add mod">
          <ac:chgData name="Daniel Schwarz" userId="5bb35bb8-905a-4742-88d9-33d9089732e7" providerId="ADAL" clId="{86437948-6A79-4B7B-B7E0-67C001754F77}" dt="2020-10-05T19:12:38.951" v="832"/>
          <ac:inkMkLst>
            <pc:docMk/>
            <pc:sldMk cId="2323704699" sldId="263"/>
            <ac:inkMk id="11" creationId="{D1448321-63AF-42F9-811D-FCA31F1F6999}"/>
          </ac:inkMkLst>
        </pc:inkChg>
        <pc:inkChg chg="add mod">
          <ac:chgData name="Daniel Schwarz" userId="5bb35bb8-905a-4742-88d9-33d9089732e7" providerId="ADAL" clId="{86437948-6A79-4B7B-B7E0-67C001754F77}" dt="2020-10-05T19:12:38.951" v="832"/>
          <ac:inkMkLst>
            <pc:docMk/>
            <pc:sldMk cId="2323704699" sldId="263"/>
            <ac:inkMk id="12" creationId="{D373AFE3-AF4D-4DC2-9D8B-EE228D5AEAA9}"/>
          </ac:inkMkLst>
        </pc:inkChg>
        <pc:inkChg chg="add mod">
          <ac:chgData name="Daniel Schwarz" userId="5bb35bb8-905a-4742-88d9-33d9089732e7" providerId="ADAL" clId="{86437948-6A79-4B7B-B7E0-67C001754F77}" dt="2020-10-05T19:12:38.951" v="832"/>
          <ac:inkMkLst>
            <pc:docMk/>
            <pc:sldMk cId="2323704699" sldId="263"/>
            <ac:inkMk id="14" creationId="{C452C027-F47F-4A3D-81B1-18E5068BFBBB}"/>
          </ac:inkMkLst>
        </pc:inkChg>
        <pc:inkChg chg="add mod">
          <ac:chgData name="Daniel Schwarz" userId="5bb35bb8-905a-4742-88d9-33d9089732e7" providerId="ADAL" clId="{86437948-6A79-4B7B-B7E0-67C001754F77}" dt="2020-10-05T19:12:38.951" v="832"/>
          <ac:inkMkLst>
            <pc:docMk/>
            <pc:sldMk cId="2323704699" sldId="263"/>
            <ac:inkMk id="16" creationId="{624AF0B0-B59A-4587-8FF7-F1BACE43B34F}"/>
          </ac:inkMkLst>
        </pc:inkChg>
        <pc:inkChg chg="add mod">
          <ac:chgData name="Daniel Schwarz" userId="5bb35bb8-905a-4742-88d9-33d9089732e7" providerId="ADAL" clId="{86437948-6A79-4B7B-B7E0-67C001754F77}" dt="2020-10-05T19:12:38.951" v="832"/>
          <ac:inkMkLst>
            <pc:docMk/>
            <pc:sldMk cId="2323704699" sldId="263"/>
            <ac:inkMk id="17" creationId="{97A6DE8B-599C-470C-B2C2-545D5AD566B7}"/>
          </ac:inkMkLst>
        </pc:inkChg>
        <pc:inkChg chg="add mod">
          <ac:chgData name="Daniel Schwarz" userId="5bb35bb8-905a-4742-88d9-33d9089732e7" providerId="ADAL" clId="{86437948-6A79-4B7B-B7E0-67C001754F77}" dt="2020-10-05T19:12:38.951" v="832"/>
          <ac:inkMkLst>
            <pc:docMk/>
            <pc:sldMk cId="2323704699" sldId="263"/>
            <ac:inkMk id="18" creationId="{9B1DFD37-4655-439F-AE79-171F710CDCA8}"/>
          </ac:inkMkLst>
        </pc:inkChg>
        <pc:inkChg chg="add mod">
          <ac:chgData name="Daniel Schwarz" userId="5bb35bb8-905a-4742-88d9-33d9089732e7" providerId="ADAL" clId="{86437948-6A79-4B7B-B7E0-67C001754F77}" dt="2020-10-05T19:12:38.951" v="832"/>
          <ac:inkMkLst>
            <pc:docMk/>
            <pc:sldMk cId="2323704699" sldId="263"/>
            <ac:inkMk id="19" creationId="{4BC3E172-085F-4E56-8C6B-8CB4ED939279}"/>
          </ac:inkMkLst>
        </pc:inkChg>
        <pc:inkChg chg="add mod">
          <ac:chgData name="Daniel Schwarz" userId="5bb35bb8-905a-4742-88d9-33d9089732e7" providerId="ADAL" clId="{86437948-6A79-4B7B-B7E0-67C001754F77}" dt="2020-10-05T19:12:38.951" v="832"/>
          <ac:inkMkLst>
            <pc:docMk/>
            <pc:sldMk cId="2323704699" sldId="263"/>
            <ac:inkMk id="20" creationId="{2FCD5155-1F8B-4F58-BC82-A1001A6BDE2D}"/>
          </ac:inkMkLst>
        </pc:inkChg>
        <pc:inkChg chg="add mod">
          <ac:chgData name="Daniel Schwarz" userId="5bb35bb8-905a-4742-88d9-33d9089732e7" providerId="ADAL" clId="{86437948-6A79-4B7B-B7E0-67C001754F77}" dt="2020-10-05T19:12:38.951" v="832"/>
          <ac:inkMkLst>
            <pc:docMk/>
            <pc:sldMk cId="2323704699" sldId="263"/>
            <ac:inkMk id="21" creationId="{17BE4617-9AD4-48AA-8C0A-741D9153290A}"/>
          </ac:inkMkLst>
        </pc:inkChg>
        <pc:inkChg chg="add mod">
          <ac:chgData name="Daniel Schwarz" userId="5bb35bb8-905a-4742-88d9-33d9089732e7" providerId="ADAL" clId="{86437948-6A79-4B7B-B7E0-67C001754F77}" dt="2020-10-05T19:12:38.951" v="832"/>
          <ac:inkMkLst>
            <pc:docMk/>
            <pc:sldMk cId="2323704699" sldId="263"/>
            <ac:inkMk id="22" creationId="{0B43FE89-BBC8-4657-8B17-E0CCBAF7DE31}"/>
          </ac:inkMkLst>
        </pc:inkChg>
        <pc:inkChg chg="add mod">
          <ac:chgData name="Daniel Schwarz" userId="5bb35bb8-905a-4742-88d9-33d9089732e7" providerId="ADAL" clId="{86437948-6A79-4B7B-B7E0-67C001754F77}" dt="2020-10-05T19:12:38.951" v="832"/>
          <ac:inkMkLst>
            <pc:docMk/>
            <pc:sldMk cId="2323704699" sldId="263"/>
            <ac:inkMk id="24" creationId="{94BFDA69-1B50-48E1-B134-B5501A6C2E40}"/>
          </ac:inkMkLst>
        </pc:inkChg>
        <pc:inkChg chg="add mod">
          <ac:chgData name="Daniel Schwarz" userId="5bb35bb8-905a-4742-88d9-33d9089732e7" providerId="ADAL" clId="{86437948-6A79-4B7B-B7E0-67C001754F77}" dt="2020-10-05T19:12:38.951" v="832"/>
          <ac:inkMkLst>
            <pc:docMk/>
            <pc:sldMk cId="2323704699" sldId="263"/>
            <ac:inkMk id="25" creationId="{53EDB567-0329-452D-A7C8-C50E423D253B}"/>
          </ac:inkMkLst>
        </pc:inkChg>
        <pc:inkChg chg="add mod">
          <ac:chgData name="Daniel Schwarz" userId="5bb35bb8-905a-4742-88d9-33d9089732e7" providerId="ADAL" clId="{86437948-6A79-4B7B-B7E0-67C001754F77}" dt="2020-10-05T19:12:38.951" v="832"/>
          <ac:inkMkLst>
            <pc:docMk/>
            <pc:sldMk cId="2323704699" sldId="263"/>
            <ac:inkMk id="26" creationId="{289E474F-D212-47C8-BE11-AD6E21D93E92}"/>
          </ac:inkMkLst>
        </pc:inkChg>
        <pc:inkChg chg="add mod">
          <ac:chgData name="Daniel Schwarz" userId="5bb35bb8-905a-4742-88d9-33d9089732e7" providerId="ADAL" clId="{86437948-6A79-4B7B-B7E0-67C001754F77}" dt="2020-10-05T19:12:38.951" v="832"/>
          <ac:inkMkLst>
            <pc:docMk/>
            <pc:sldMk cId="2323704699" sldId="263"/>
            <ac:inkMk id="27" creationId="{2768D427-D274-4AAF-8752-387D1A18A4A7}"/>
          </ac:inkMkLst>
        </pc:inkChg>
        <pc:inkChg chg="add mod">
          <ac:chgData name="Daniel Schwarz" userId="5bb35bb8-905a-4742-88d9-33d9089732e7" providerId="ADAL" clId="{86437948-6A79-4B7B-B7E0-67C001754F77}" dt="2020-10-05T19:12:38.951" v="832"/>
          <ac:inkMkLst>
            <pc:docMk/>
            <pc:sldMk cId="2323704699" sldId="263"/>
            <ac:inkMk id="28" creationId="{F77429CF-2A8A-4EF2-806F-F3F4912F7F3C}"/>
          </ac:inkMkLst>
        </pc:inkChg>
        <pc:inkChg chg="add mod">
          <ac:chgData name="Daniel Schwarz" userId="5bb35bb8-905a-4742-88d9-33d9089732e7" providerId="ADAL" clId="{86437948-6A79-4B7B-B7E0-67C001754F77}" dt="2020-10-05T19:12:38.951" v="832"/>
          <ac:inkMkLst>
            <pc:docMk/>
            <pc:sldMk cId="2323704699" sldId="263"/>
            <ac:inkMk id="29" creationId="{F90528C9-6B0F-44B8-9CBB-CE899AC33CC4}"/>
          </ac:inkMkLst>
        </pc:inkChg>
        <pc:inkChg chg="add mod">
          <ac:chgData name="Daniel Schwarz" userId="5bb35bb8-905a-4742-88d9-33d9089732e7" providerId="ADAL" clId="{86437948-6A79-4B7B-B7E0-67C001754F77}" dt="2020-10-05T19:12:38.951" v="832"/>
          <ac:inkMkLst>
            <pc:docMk/>
            <pc:sldMk cId="2323704699" sldId="263"/>
            <ac:inkMk id="31" creationId="{43C322E0-0469-4C54-A364-EE72C0E45F7E}"/>
          </ac:inkMkLst>
        </pc:inkChg>
        <pc:inkChg chg="add mod">
          <ac:chgData name="Daniel Schwarz" userId="5bb35bb8-905a-4742-88d9-33d9089732e7" providerId="ADAL" clId="{86437948-6A79-4B7B-B7E0-67C001754F77}" dt="2020-10-05T19:12:38.951" v="832"/>
          <ac:inkMkLst>
            <pc:docMk/>
            <pc:sldMk cId="2323704699" sldId="263"/>
            <ac:inkMk id="32" creationId="{79BB1335-0B15-4037-884D-873832EB4E96}"/>
          </ac:inkMkLst>
        </pc:inkChg>
        <pc:inkChg chg="add mod">
          <ac:chgData name="Daniel Schwarz" userId="5bb35bb8-905a-4742-88d9-33d9089732e7" providerId="ADAL" clId="{86437948-6A79-4B7B-B7E0-67C001754F77}" dt="2020-10-05T19:12:38.951" v="832"/>
          <ac:inkMkLst>
            <pc:docMk/>
            <pc:sldMk cId="2323704699" sldId="263"/>
            <ac:inkMk id="34" creationId="{DD00485B-F2FC-431D-93F3-0DCCF222F68D}"/>
          </ac:inkMkLst>
        </pc:inkChg>
        <pc:inkChg chg="add mod">
          <ac:chgData name="Daniel Schwarz" userId="5bb35bb8-905a-4742-88d9-33d9089732e7" providerId="ADAL" clId="{86437948-6A79-4B7B-B7E0-67C001754F77}" dt="2020-10-05T19:12:38.951" v="832"/>
          <ac:inkMkLst>
            <pc:docMk/>
            <pc:sldMk cId="2323704699" sldId="263"/>
            <ac:inkMk id="35" creationId="{764D724B-E512-43E3-9B2F-DE5366771D25}"/>
          </ac:inkMkLst>
        </pc:inkChg>
        <pc:inkChg chg="add mod">
          <ac:chgData name="Daniel Schwarz" userId="5bb35bb8-905a-4742-88d9-33d9089732e7" providerId="ADAL" clId="{86437948-6A79-4B7B-B7E0-67C001754F77}" dt="2020-10-05T19:12:38.951" v="832"/>
          <ac:inkMkLst>
            <pc:docMk/>
            <pc:sldMk cId="2323704699" sldId="263"/>
            <ac:inkMk id="37" creationId="{00DF056C-A98D-4C06-80F4-6FB61EA1A066}"/>
          </ac:inkMkLst>
        </pc:inkChg>
        <pc:inkChg chg="add mod">
          <ac:chgData name="Daniel Schwarz" userId="5bb35bb8-905a-4742-88d9-33d9089732e7" providerId="ADAL" clId="{86437948-6A79-4B7B-B7E0-67C001754F77}" dt="2020-10-05T19:12:38.951" v="832"/>
          <ac:inkMkLst>
            <pc:docMk/>
            <pc:sldMk cId="2323704699" sldId="263"/>
            <ac:inkMk id="38" creationId="{FFAF8010-3FDF-4074-9949-B1CD78914E00}"/>
          </ac:inkMkLst>
        </pc:inkChg>
        <pc:inkChg chg="add mod">
          <ac:chgData name="Daniel Schwarz" userId="5bb35bb8-905a-4742-88d9-33d9089732e7" providerId="ADAL" clId="{86437948-6A79-4B7B-B7E0-67C001754F77}" dt="2020-10-05T19:12:38.951" v="832"/>
          <ac:inkMkLst>
            <pc:docMk/>
            <pc:sldMk cId="2323704699" sldId="263"/>
            <ac:inkMk id="39" creationId="{CC54ADF8-6ED8-4E99-AE3C-4070DBE4687D}"/>
          </ac:inkMkLst>
        </pc:inkChg>
        <pc:inkChg chg="add mod">
          <ac:chgData name="Daniel Schwarz" userId="5bb35bb8-905a-4742-88d9-33d9089732e7" providerId="ADAL" clId="{86437948-6A79-4B7B-B7E0-67C001754F77}" dt="2020-10-05T19:12:38.951" v="832"/>
          <ac:inkMkLst>
            <pc:docMk/>
            <pc:sldMk cId="2323704699" sldId="263"/>
            <ac:inkMk id="40" creationId="{44F6BB8F-1A4F-4B94-A4DD-EF5A6BF78F70}"/>
          </ac:inkMkLst>
        </pc:inkChg>
        <pc:inkChg chg="add mod">
          <ac:chgData name="Daniel Schwarz" userId="5bb35bb8-905a-4742-88d9-33d9089732e7" providerId="ADAL" clId="{86437948-6A79-4B7B-B7E0-67C001754F77}" dt="2020-10-05T19:12:38.951" v="832"/>
          <ac:inkMkLst>
            <pc:docMk/>
            <pc:sldMk cId="2323704699" sldId="263"/>
            <ac:inkMk id="41" creationId="{7F374AE7-3299-4D78-AD61-4DDF06B8C90A}"/>
          </ac:inkMkLst>
        </pc:inkChg>
        <pc:inkChg chg="add mod">
          <ac:chgData name="Daniel Schwarz" userId="5bb35bb8-905a-4742-88d9-33d9089732e7" providerId="ADAL" clId="{86437948-6A79-4B7B-B7E0-67C001754F77}" dt="2020-10-05T19:12:38.951" v="832"/>
          <ac:inkMkLst>
            <pc:docMk/>
            <pc:sldMk cId="2323704699" sldId="263"/>
            <ac:inkMk id="43" creationId="{6D5F6CFD-F50F-4ECE-BFBE-F9A17C3D02AD}"/>
          </ac:inkMkLst>
        </pc:inkChg>
        <pc:inkChg chg="add mod">
          <ac:chgData name="Daniel Schwarz" userId="5bb35bb8-905a-4742-88d9-33d9089732e7" providerId="ADAL" clId="{86437948-6A79-4B7B-B7E0-67C001754F77}" dt="2020-10-05T19:12:38.951" v="832"/>
          <ac:inkMkLst>
            <pc:docMk/>
            <pc:sldMk cId="2323704699" sldId="263"/>
            <ac:inkMk id="44" creationId="{58AE654F-039B-4C13-AD87-F55D2897B86B}"/>
          </ac:inkMkLst>
        </pc:inkChg>
        <pc:inkChg chg="add mod">
          <ac:chgData name="Daniel Schwarz" userId="5bb35bb8-905a-4742-88d9-33d9089732e7" providerId="ADAL" clId="{86437948-6A79-4B7B-B7E0-67C001754F77}" dt="2020-10-05T19:12:38.951" v="832"/>
          <ac:inkMkLst>
            <pc:docMk/>
            <pc:sldMk cId="2323704699" sldId="263"/>
            <ac:inkMk id="45" creationId="{D2F89BE0-C06C-4ECB-BA84-2DEE1E6493DF}"/>
          </ac:inkMkLst>
        </pc:inkChg>
        <pc:inkChg chg="add mod">
          <ac:chgData name="Daniel Schwarz" userId="5bb35bb8-905a-4742-88d9-33d9089732e7" providerId="ADAL" clId="{86437948-6A79-4B7B-B7E0-67C001754F77}" dt="2020-10-05T19:12:38.951" v="832"/>
          <ac:inkMkLst>
            <pc:docMk/>
            <pc:sldMk cId="2323704699" sldId="263"/>
            <ac:inkMk id="46" creationId="{B74AA0ED-B87A-40E0-9C87-0C94CE512E7F}"/>
          </ac:inkMkLst>
        </pc:inkChg>
        <pc:inkChg chg="add mod">
          <ac:chgData name="Daniel Schwarz" userId="5bb35bb8-905a-4742-88d9-33d9089732e7" providerId="ADAL" clId="{86437948-6A79-4B7B-B7E0-67C001754F77}" dt="2020-10-05T19:12:38.951" v="832"/>
          <ac:inkMkLst>
            <pc:docMk/>
            <pc:sldMk cId="2323704699" sldId="263"/>
            <ac:inkMk id="47" creationId="{8BFA7C04-379C-4590-858C-B837E0EC125F}"/>
          </ac:inkMkLst>
        </pc:inkChg>
        <pc:inkChg chg="add mod">
          <ac:chgData name="Daniel Schwarz" userId="5bb35bb8-905a-4742-88d9-33d9089732e7" providerId="ADAL" clId="{86437948-6A79-4B7B-B7E0-67C001754F77}" dt="2020-10-05T19:12:38.951" v="832"/>
          <ac:inkMkLst>
            <pc:docMk/>
            <pc:sldMk cId="2323704699" sldId="263"/>
            <ac:inkMk id="48" creationId="{2BAFC314-FAC4-4FBB-8910-CCD507CC6C41}"/>
          </ac:inkMkLst>
        </pc:inkChg>
        <pc:inkChg chg="add del mod">
          <ac:chgData name="Daniel Schwarz" userId="5bb35bb8-905a-4742-88d9-33d9089732e7" providerId="ADAL" clId="{86437948-6A79-4B7B-B7E0-67C001754F77}" dt="2020-10-05T19:53:11.705" v="842" actId="478"/>
          <ac:inkMkLst>
            <pc:docMk/>
            <pc:sldMk cId="2323704699" sldId="263"/>
            <ac:inkMk id="50" creationId="{C60FE3B0-A268-4363-AEC5-A5F90E465C35}"/>
          </ac:inkMkLst>
        </pc:inkChg>
        <pc:inkChg chg="add mod">
          <ac:chgData name="Daniel Schwarz" userId="5bb35bb8-905a-4742-88d9-33d9089732e7" providerId="ADAL" clId="{86437948-6A79-4B7B-B7E0-67C001754F77}" dt="2020-10-05T19:12:38.951" v="832"/>
          <ac:inkMkLst>
            <pc:docMk/>
            <pc:sldMk cId="2323704699" sldId="263"/>
            <ac:inkMk id="52" creationId="{797931BB-F7C2-42CB-A5CD-395EC5892F64}"/>
          </ac:inkMkLst>
        </pc:inkChg>
        <pc:inkChg chg="add mod">
          <ac:chgData name="Daniel Schwarz" userId="5bb35bb8-905a-4742-88d9-33d9089732e7" providerId="ADAL" clId="{86437948-6A79-4B7B-B7E0-67C001754F77}" dt="2020-10-05T19:12:38.951" v="832"/>
          <ac:inkMkLst>
            <pc:docMk/>
            <pc:sldMk cId="2323704699" sldId="263"/>
            <ac:inkMk id="53" creationId="{047D06E2-BA42-4C23-A16D-D4F831F18C98}"/>
          </ac:inkMkLst>
        </pc:inkChg>
        <pc:inkChg chg="add mod">
          <ac:chgData name="Daniel Schwarz" userId="5bb35bb8-905a-4742-88d9-33d9089732e7" providerId="ADAL" clId="{86437948-6A79-4B7B-B7E0-67C001754F77}" dt="2020-10-05T19:12:38.951" v="832"/>
          <ac:inkMkLst>
            <pc:docMk/>
            <pc:sldMk cId="2323704699" sldId="263"/>
            <ac:inkMk id="54" creationId="{4C03BDBB-C807-4D1B-A586-D918FF901C7A}"/>
          </ac:inkMkLst>
        </pc:inkChg>
        <pc:inkChg chg="add mod">
          <ac:chgData name="Daniel Schwarz" userId="5bb35bb8-905a-4742-88d9-33d9089732e7" providerId="ADAL" clId="{86437948-6A79-4B7B-B7E0-67C001754F77}" dt="2020-10-05T19:12:38.951" v="832"/>
          <ac:inkMkLst>
            <pc:docMk/>
            <pc:sldMk cId="2323704699" sldId="263"/>
            <ac:inkMk id="55" creationId="{0F159CEB-8395-41E5-8645-32270DA4026C}"/>
          </ac:inkMkLst>
        </pc:inkChg>
        <pc:inkChg chg="add mod">
          <ac:chgData name="Daniel Schwarz" userId="5bb35bb8-905a-4742-88d9-33d9089732e7" providerId="ADAL" clId="{86437948-6A79-4B7B-B7E0-67C001754F77}" dt="2020-10-05T19:12:38.951" v="832"/>
          <ac:inkMkLst>
            <pc:docMk/>
            <pc:sldMk cId="2323704699" sldId="263"/>
            <ac:inkMk id="57" creationId="{351B9828-B3AC-4B60-90E0-4BB8EAB39DF9}"/>
          </ac:inkMkLst>
        </pc:inkChg>
        <pc:inkChg chg="add mod">
          <ac:chgData name="Daniel Schwarz" userId="5bb35bb8-905a-4742-88d9-33d9089732e7" providerId="ADAL" clId="{86437948-6A79-4B7B-B7E0-67C001754F77}" dt="2020-10-05T19:12:38.951" v="832"/>
          <ac:inkMkLst>
            <pc:docMk/>
            <pc:sldMk cId="2323704699" sldId="263"/>
            <ac:inkMk id="58" creationId="{6AE5D275-D4A4-46CD-8552-B8523FE7A72B}"/>
          </ac:inkMkLst>
        </pc:inkChg>
        <pc:inkChg chg="add mod">
          <ac:chgData name="Daniel Schwarz" userId="5bb35bb8-905a-4742-88d9-33d9089732e7" providerId="ADAL" clId="{86437948-6A79-4B7B-B7E0-67C001754F77}" dt="2020-10-05T19:12:38.951" v="832"/>
          <ac:inkMkLst>
            <pc:docMk/>
            <pc:sldMk cId="2323704699" sldId="263"/>
            <ac:inkMk id="59" creationId="{822C62C1-A187-46B8-AA44-1078E11C1E7C}"/>
          </ac:inkMkLst>
        </pc:inkChg>
        <pc:inkChg chg="add del mod">
          <ac:chgData name="Daniel Schwarz" userId="5bb35bb8-905a-4742-88d9-33d9089732e7" providerId="ADAL" clId="{86437948-6A79-4B7B-B7E0-67C001754F77}" dt="2020-10-05T19:53:13.757" v="843" actId="478"/>
          <ac:inkMkLst>
            <pc:docMk/>
            <pc:sldMk cId="2323704699" sldId="263"/>
            <ac:inkMk id="60" creationId="{90D3DBB3-725A-4EC4-8DEE-6AFACDC3F25B}"/>
          </ac:inkMkLst>
        </pc:inkChg>
        <pc:inkChg chg="add mod">
          <ac:chgData name="Daniel Schwarz" userId="5bb35bb8-905a-4742-88d9-33d9089732e7" providerId="ADAL" clId="{86437948-6A79-4B7B-B7E0-67C001754F77}" dt="2020-10-05T19:12:38.951" v="832"/>
          <ac:inkMkLst>
            <pc:docMk/>
            <pc:sldMk cId="2323704699" sldId="263"/>
            <ac:inkMk id="61" creationId="{BF3B3571-79B1-482C-884B-DEA050870C43}"/>
          </ac:inkMkLst>
        </pc:inkChg>
        <pc:inkChg chg="add mod">
          <ac:chgData name="Daniel Schwarz" userId="5bb35bb8-905a-4742-88d9-33d9089732e7" providerId="ADAL" clId="{86437948-6A79-4B7B-B7E0-67C001754F77}" dt="2020-10-05T19:12:38.951" v="832"/>
          <ac:inkMkLst>
            <pc:docMk/>
            <pc:sldMk cId="2323704699" sldId="263"/>
            <ac:inkMk id="63" creationId="{BDC35BF6-66BD-4A11-9887-1C50552F2316}"/>
          </ac:inkMkLst>
        </pc:inkChg>
        <pc:inkChg chg="add mod">
          <ac:chgData name="Daniel Schwarz" userId="5bb35bb8-905a-4742-88d9-33d9089732e7" providerId="ADAL" clId="{86437948-6A79-4B7B-B7E0-67C001754F77}" dt="2020-10-05T19:12:38.951" v="832"/>
          <ac:inkMkLst>
            <pc:docMk/>
            <pc:sldMk cId="2323704699" sldId="263"/>
            <ac:inkMk id="65" creationId="{51D4E226-F842-4555-910A-8FA9F69876BA}"/>
          </ac:inkMkLst>
        </pc:inkChg>
        <pc:inkChg chg="add mod">
          <ac:chgData name="Daniel Schwarz" userId="5bb35bb8-905a-4742-88d9-33d9089732e7" providerId="ADAL" clId="{86437948-6A79-4B7B-B7E0-67C001754F77}" dt="2020-10-05T19:12:38.951" v="832"/>
          <ac:inkMkLst>
            <pc:docMk/>
            <pc:sldMk cId="2323704699" sldId="263"/>
            <ac:inkMk id="67" creationId="{1F63868C-F382-4A6F-99FE-7E3A73A5AB5A}"/>
          </ac:inkMkLst>
        </pc:inkChg>
        <pc:inkChg chg="add mod">
          <ac:chgData name="Daniel Schwarz" userId="5bb35bb8-905a-4742-88d9-33d9089732e7" providerId="ADAL" clId="{86437948-6A79-4B7B-B7E0-67C001754F77}" dt="2020-10-05T19:12:38.951" v="832"/>
          <ac:inkMkLst>
            <pc:docMk/>
            <pc:sldMk cId="2323704699" sldId="263"/>
            <ac:inkMk id="69" creationId="{22AFF884-FE64-4390-80DD-B95AD4B9A271}"/>
          </ac:inkMkLst>
        </pc:inkChg>
        <pc:inkChg chg="add mod">
          <ac:chgData name="Daniel Schwarz" userId="5bb35bb8-905a-4742-88d9-33d9089732e7" providerId="ADAL" clId="{86437948-6A79-4B7B-B7E0-67C001754F77}" dt="2020-10-05T19:12:38.951" v="832"/>
          <ac:inkMkLst>
            <pc:docMk/>
            <pc:sldMk cId="2323704699" sldId="263"/>
            <ac:inkMk id="70" creationId="{3ACB79BF-9FC1-4771-B88F-7C4775D2DD46}"/>
          </ac:inkMkLst>
        </pc:inkChg>
        <pc:inkChg chg="add del mod">
          <ac:chgData name="Daniel Schwarz" userId="5bb35bb8-905a-4742-88d9-33d9089732e7" providerId="ADAL" clId="{86437948-6A79-4B7B-B7E0-67C001754F77}" dt="2020-10-05T19:53:24.509" v="846" actId="478"/>
          <ac:inkMkLst>
            <pc:docMk/>
            <pc:sldMk cId="2323704699" sldId="263"/>
            <ac:inkMk id="71" creationId="{53BEF9A7-14CC-477D-B6D0-BDD9F6D53570}"/>
          </ac:inkMkLst>
        </pc:inkChg>
        <pc:inkChg chg="add mod">
          <ac:chgData name="Daniel Schwarz" userId="5bb35bb8-905a-4742-88d9-33d9089732e7" providerId="ADAL" clId="{86437948-6A79-4B7B-B7E0-67C001754F77}" dt="2020-10-05T19:12:38.951" v="832"/>
          <ac:inkMkLst>
            <pc:docMk/>
            <pc:sldMk cId="2323704699" sldId="263"/>
            <ac:inkMk id="73" creationId="{F0A1B793-9B83-43D9-8E80-D65A5ABE6513}"/>
          </ac:inkMkLst>
        </pc:inkChg>
        <pc:inkChg chg="add mod">
          <ac:chgData name="Daniel Schwarz" userId="5bb35bb8-905a-4742-88d9-33d9089732e7" providerId="ADAL" clId="{86437948-6A79-4B7B-B7E0-67C001754F77}" dt="2020-10-05T19:12:38.951" v="832"/>
          <ac:inkMkLst>
            <pc:docMk/>
            <pc:sldMk cId="2323704699" sldId="263"/>
            <ac:inkMk id="74" creationId="{64AD18EF-B5B6-4880-AF80-0F5DD359D594}"/>
          </ac:inkMkLst>
        </pc:inkChg>
        <pc:inkChg chg="add mod">
          <ac:chgData name="Daniel Schwarz" userId="5bb35bb8-905a-4742-88d9-33d9089732e7" providerId="ADAL" clId="{86437948-6A79-4B7B-B7E0-67C001754F77}" dt="2020-10-05T19:12:38.951" v="832"/>
          <ac:inkMkLst>
            <pc:docMk/>
            <pc:sldMk cId="2323704699" sldId="263"/>
            <ac:inkMk id="75" creationId="{D23904AB-E80E-40E5-BAF3-B5FFAE1DE77F}"/>
          </ac:inkMkLst>
        </pc:inkChg>
        <pc:inkChg chg="add mod">
          <ac:chgData name="Daniel Schwarz" userId="5bb35bb8-905a-4742-88d9-33d9089732e7" providerId="ADAL" clId="{86437948-6A79-4B7B-B7E0-67C001754F77}" dt="2020-10-05T19:12:38.951" v="832"/>
          <ac:inkMkLst>
            <pc:docMk/>
            <pc:sldMk cId="2323704699" sldId="263"/>
            <ac:inkMk id="76" creationId="{5F061AE8-D98F-4E11-A4AD-10C121664CB4}"/>
          </ac:inkMkLst>
        </pc:inkChg>
        <pc:inkChg chg="add mod">
          <ac:chgData name="Daniel Schwarz" userId="5bb35bb8-905a-4742-88d9-33d9089732e7" providerId="ADAL" clId="{86437948-6A79-4B7B-B7E0-67C001754F77}" dt="2020-10-05T19:12:38.951" v="832"/>
          <ac:inkMkLst>
            <pc:docMk/>
            <pc:sldMk cId="2323704699" sldId="263"/>
            <ac:inkMk id="77" creationId="{2C2D0398-046F-4949-AAE7-4D53DE7CCB27}"/>
          </ac:inkMkLst>
        </pc:inkChg>
        <pc:inkChg chg="add mod">
          <ac:chgData name="Daniel Schwarz" userId="5bb35bb8-905a-4742-88d9-33d9089732e7" providerId="ADAL" clId="{86437948-6A79-4B7B-B7E0-67C001754F77}" dt="2020-10-05T19:12:38.951" v="832"/>
          <ac:inkMkLst>
            <pc:docMk/>
            <pc:sldMk cId="2323704699" sldId="263"/>
            <ac:inkMk id="78" creationId="{11F27E94-E5EF-43D5-AF81-F91D4202CF3D}"/>
          </ac:inkMkLst>
        </pc:inkChg>
        <pc:inkChg chg="add mod">
          <ac:chgData name="Daniel Schwarz" userId="5bb35bb8-905a-4742-88d9-33d9089732e7" providerId="ADAL" clId="{86437948-6A79-4B7B-B7E0-67C001754F77}" dt="2020-10-05T19:12:38.951" v="832"/>
          <ac:inkMkLst>
            <pc:docMk/>
            <pc:sldMk cId="2323704699" sldId="263"/>
            <ac:inkMk id="80" creationId="{4CA2426A-A7EA-42CE-9D67-820753A34E1F}"/>
          </ac:inkMkLst>
        </pc:inkChg>
        <pc:inkChg chg="add mod">
          <ac:chgData name="Daniel Schwarz" userId="5bb35bb8-905a-4742-88d9-33d9089732e7" providerId="ADAL" clId="{86437948-6A79-4B7B-B7E0-67C001754F77}" dt="2020-10-05T19:12:38.951" v="832"/>
          <ac:inkMkLst>
            <pc:docMk/>
            <pc:sldMk cId="2323704699" sldId="263"/>
            <ac:inkMk id="81" creationId="{700E61B4-565A-481E-8FF3-8A3F852CC289}"/>
          </ac:inkMkLst>
        </pc:inkChg>
        <pc:inkChg chg="add mod">
          <ac:chgData name="Daniel Schwarz" userId="5bb35bb8-905a-4742-88d9-33d9089732e7" providerId="ADAL" clId="{86437948-6A79-4B7B-B7E0-67C001754F77}" dt="2020-10-05T19:12:38.951" v="832"/>
          <ac:inkMkLst>
            <pc:docMk/>
            <pc:sldMk cId="2323704699" sldId="263"/>
            <ac:inkMk id="83" creationId="{F3061603-DD87-4D8C-9965-8459EF0C8E01}"/>
          </ac:inkMkLst>
        </pc:inkChg>
        <pc:inkChg chg="add mod">
          <ac:chgData name="Daniel Schwarz" userId="5bb35bb8-905a-4742-88d9-33d9089732e7" providerId="ADAL" clId="{86437948-6A79-4B7B-B7E0-67C001754F77}" dt="2020-10-05T19:12:38.951" v="832"/>
          <ac:inkMkLst>
            <pc:docMk/>
            <pc:sldMk cId="2323704699" sldId="263"/>
            <ac:inkMk id="84" creationId="{9B94C84E-EB95-4B82-AA64-BE38F29DA8B7}"/>
          </ac:inkMkLst>
        </pc:inkChg>
        <pc:inkChg chg="add mod">
          <ac:chgData name="Daniel Schwarz" userId="5bb35bb8-905a-4742-88d9-33d9089732e7" providerId="ADAL" clId="{86437948-6A79-4B7B-B7E0-67C001754F77}" dt="2020-10-05T19:12:38.951" v="832"/>
          <ac:inkMkLst>
            <pc:docMk/>
            <pc:sldMk cId="2323704699" sldId="263"/>
            <ac:inkMk id="85" creationId="{3C0E80C2-1A29-42A0-8409-3F69DE17378A}"/>
          </ac:inkMkLst>
        </pc:inkChg>
        <pc:inkChg chg="add mod">
          <ac:chgData name="Daniel Schwarz" userId="5bb35bb8-905a-4742-88d9-33d9089732e7" providerId="ADAL" clId="{86437948-6A79-4B7B-B7E0-67C001754F77}" dt="2020-10-05T19:12:38.951" v="832"/>
          <ac:inkMkLst>
            <pc:docMk/>
            <pc:sldMk cId="2323704699" sldId="263"/>
            <ac:inkMk id="86" creationId="{FB7EDE4B-F733-4C08-B81C-7EA1A183D539}"/>
          </ac:inkMkLst>
        </pc:inkChg>
        <pc:inkChg chg="add mod">
          <ac:chgData name="Daniel Schwarz" userId="5bb35bb8-905a-4742-88d9-33d9089732e7" providerId="ADAL" clId="{86437948-6A79-4B7B-B7E0-67C001754F77}" dt="2020-10-05T19:12:38.951" v="832"/>
          <ac:inkMkLst>
            <pc:docMk/>
            <pc:sldMk cId="2323704699" sldId="263"/>
            <ac:inkMk id="87" creationId="{650A1FAE-0FD3-4FC2-A52B-3CA20A5DDF9C}"/>
          </ac:inkMkLst>
        </pc:inkChg>
        <pc:inkChg chg="add mod">
          <ac:chgData name="Daniel Schwarz" userId="5bb35bb8-905a-4742-88d9-33d9089732e7" providerId="ADAL" clId="{86437948-6A79-4B7B-B7E0-67C001754F77}" dt="2020-10-05T19:12:38.951" v="832"/>
          <ac:inkMkLst>
            <pc:docMk/>
            <pc:sldMk cId="2323704699" sldId="263"/>
            <ac:inkMk id="88" creationId="{73890B49-8EB5-415F-AE5A-613F96C32139}"/>
          </ac:inkMkLst>
        </pc:inkChg>
        <pc:inkChg chg="add del mod">
          <ac:chgData name="Daniel Schwarz" userId="5bb35bb8-905a-4742-88d9-33d9089732e7" providerId="ADAL" clId="{86437948-6A79-4B7B-B7E0-67C001754F77}" dt="2020-10-05T19:53:26.386" v="847" actId="478"/>
          <ac:inkMkLst>
            <pc:docMk/>
            <pc:sldMk cId="2323704699" sldId="263"/>
            <ac:inkMk id="90" creationId="{063BA809-4DA7-4FC6-8D23-79476E8B3ECD}"/>
          </ac:inkMkLst>
        </pc:inkChg>
        <pc:inkChg chg="add mod">
          <ac:chgData name="Daniel Schwarz" userId="5bb35bb8-905a-4742-88d9-33d9089732e7" providerId="ADAL" clId="{86437948-6A79-4B7B-B7E0-67C001754F77}" dt="2020-10-05T19:12:38.951" v="832"/>
          <ac:inkMkLst>
            <pc:docMk/>
            <pc:sldMk cId="2323704699" sldId="263"/>
            <ac:inkMk id="91" creationId="{8BC7DCC3-538C-4B8F-873A-83E8B59A2882}"/>
          </ac:inkMkLst>
        </pc:inkChg>
        <pc:inkChg chg="add mod">
          <ac:chgData name="Daniel Schwarz" userId="5bb35bb8-905a-4742-88d9-33d9089732e7" providerId="ADAL" clId="{86437948-6A79-4B7B-B7E0-67C001754F77}" dt="2020-10-05T19:12:38.951" v="832"/>
          <ac:inkMkLst>
            <pc:docMk/>
            <pc:sldMk cId="2323704699" sldId="263"/>
            <ac:inkMk id="93" creationId="{0D63E536-55A1-4776-ADC5-749CCD961B0D}"/>
          </ac:inkMkLst>
        </pc:inkChg>
        <pc:inkChg chg="add mod">
          <ac:chgData name="Daniel Schwarz" userId="5bb35bb8-905a-4742-88d9-33d9089732e7" providerId="ADAL" clId="{86437948-6A79-4B7B-B7E0-67C001754F77}" dt="2020-10-05T19:12:38.951" v="832"/>
          <ac:inkMkLst>
            <pc:docMk/>
            <pc:sldMk cId="2323704699" sldId="263"/>
            <ac:inkMk id="94" creationId="{72976107-6A12-416B-94F8-6399AF31557F}"/>
          </ac:inkMkLst>
        </pc:inkChg>
        <pc:inkChg chg="add mod">
          <ac:chgData name="Daniel Schwarz" userId="5bb35bb8-905a-4742-88d9-33d9089732e7" providerId="ADAL" clId="{86437948-6A79-4B7B-B7E0-67C001754F77}" dt="2020-10-05T19:12:38.951" v="832"/>
          <ac:inkMkLst>
            <pc:docMk/>
            <pc:sldMk cId="2323704699" sldId="263"/>
            <ac:inkMk id="95" creationId="{85C753ED-AD0C-442E-AAE2-4CDE763FD135}"/>
          </ac:inkMkLst>
        </pc:inkChg>
        <pc:inkChg chg="add mod">
          <ac:chgData name="Daniel Schwarz" userId="5bb35bb8-905a-4742-88d9-33d9089732e7" providerId="ADAL" clId="{86437948-6A79-4B7B-B7E0-67C001754F77}" dt="2020-10-05T19:12:38.951" v="832"/>
          <ac:inkMkLst>
            <pc:docMk/>
            <pc:sldMk cId="2323704699" sldId="263"/>
            <ac:inkMk id="96" creationId="{14FDEB06-0BCC-43E6-A956-27274138C46D}"/>
          </ac:inkMkLst>
        </pc:inkChg>
        <pc:inkChg chg="add mod">
          <ac:chgData name="Daniel Schwarz" userId="5bb35bb8-905a-4742-88d9-33d9089732e7" providerId="ADAL" clId="{86437948-6A79-4B7B-B7E0-67C001754F77}" dt="2020-10-05T19:12:38.951" v="832"/>
          <ac:inkMkLst>
            <pc:docMk/>
            <pc:sldMk cId="2323704699" sldId="263"/>
            <ac:inkMk id="97" creationId="{4C3DDCCE-932F-4C8C-A086-96EAC0A4BC2E}"/>
          </ac:inkMkLst>
        </pc:inkChg>
        <pc:inkChg chg="add mod">
          <ac:chgData name="Daniel Schwarz" userId="5bb35bb8-905a-4742-88d9-33d9089732e7" providerId="ADAL" clId="{86437948-6A79-4B7B-B7E0-67C001754F77}" dt="2020-10-05T19:12:38.951" v="832"/>
          <ac:inkMkLst>
            <pc:docMk/>
            <pc:sldMk cId="2323704699" sldId="263"/>
            <ac:inkMk id="98" creationId="{6155A26A-437F-46E2-8E55-20265DD6CBF7}"/>
          </ac:inkMkLst>
        </pc:inkChg>
        <pc:inkChg chg="add mod">
          <ac:chgData name="Daniel Schwarz" userId="5bb35bb8-905a-4742-88d9-33d9089732e7" providerId="ADAL" clId="{86437948-6A79-4B7B-B7E0-67C001754F77}" dt="2020-10-05T19:12:38.951" v="832"/>
          <ac:inkMkLst>
            <pc:docMk/>
            <pc:sldMk cId="2323704699" sldId="263"/>
            <ac:inkMk id="99" creationId="{7053F925-725B-4839-B93C-D928249054C2}"/>
          </ac:inkMkLst>
        </pc:inkChg>
        <pc:inkChg chg="add mod">
          <ac:chgData name="Daniel Schwarz" userId="5bb35bb8-905a-4742-88d9-33d9089732e7" providerId="ADAL" clId="{86437948-6A79-4B7B-B7E0-67C001754F77}" dt="2020-10-05T19:12:38.951" v="832"/>
          <ac:inkMkLst>
            <pc:docMk/>
            <pc:sldMk cId="2323704699" sldId="263"/>
            <ac:inkMk id="100" creationId="{27A0685D-C461-422D-94F5-50ECC50BBA05}"/>
          </ac:inkMkLst>
        </pc:inkChg>
        <pc:inkChg chg="add mod">
          <ac:chgData name="Daniel Schwarz" userId="5bb35bb8-905a-4742-88d9-33d9089732e7" providerId="ADAL" clId="{86437948-6A79-4B7B-B7E0-67C001754F77}" dt="2020-10-05T19:12:49.035" v="841"/>
          <ac:inkMkLst>
            <pc:docMk/>
            <pc:sldMk cId="2323704699" sldId="263"/>
            <ac:inkMk id="102" creationId="{D1F8E213-0784-4210-867B-2EA861DD1316}"/>
          </ac:inkMkLst>
        </pc:inkChg>
        <pc:inkChg chg="add mod">
          <ac:chgData name="Daniel Schwarz" userId="5bb35bb8-905a-4742-88d9-33d9089732e7" providerId="ADAL" clId="{86437948-6A79-4B7B-B7E0-67C001754F77}" dt="2020-10-05T19:12:49.035" v="841"/>
          <ac:inkMkLst>
            <pc:docMk/>
            <pc:sldMk cId="2323704699" sldId="263"/>
            <ac:inkMk id="103" creationId="{442CEB40-6EC1-4AB4-A904-AFC53CA3CF01}"/>
          </ac:inkMkLst>
        </pc:inkChg>
        <pc:inkChg chg="add mod">
          <ac:chgData name="Daniel Schwarz" userId="5bb35bb8-905a-4742-88d9-33d9089732e7" providerId="ADAL" clId="{86437948-6A79-4B7B-B7E0-67C001754F77}" dt="2020-10-05T19:12:49.035" v="841"/>
          <ac:inkMkLst>
            <pc:docMk/>
            <pc:sldMk cId="2323704699" sldId="263"/>
            <ac:inkMk id="104" creationId="{69DD7CD3-F07C-4CC3-894A-58E672A5F295}"/>
          </ac:inkMkLst>
        </pc:inkChg>
        <pc:inkChg chg="add mod">
          <ac:chgData name="Daniel Schwarz" userId="5bb35bb8-905a-4742-88d9-33d9089732e7" providerId="ADAL" clId="{86437948-6A79-4B7B-B7E0-67C001754F77}" dt="2020-10-05T19:12:49.035" v="841"/>
          <ac:inkMkLst>
            <pc:docMk/>
            <pc:sldMk cId="2323704699" sldId="263"/>
            <ac:inkMk id="105" creationId="{C515A858-AD8E-4EFB-85B4-B1D3E6677E36}"/>
          </ac:inkMkLst>
        </pc:inkChg>
        <pc:inkChg chg="add mod">
          <ac:chgData name="Daniel Schwarz" userId="5bb35bb8-905a-4742-88d9-33d9089732e7" providerId="ADAL" clId="{86437948-6A79-4B7B-B7E0-67C001754F77}" dt="2020-10-05T19:12:49.035" v="841"/>
          <ac:inkMkLst>
            <pc:docMk/>
            <pc:sldMk cId="2323704699" sldId="263"/>
            <ac:inkMk id="106" creationId="{0C1030CB-3B3A-4CC6-996B-9615BC018EA3}"/>
          </ac:inkMkLst>
        </pc:inkChg>
        <pc:inkChg chg="add mod">
          <ac:chgData name="Daniel Schwarz" userId="5bb35bb8-905a-4742-88d9-33d9089732e7" providerId="ADAL" clId="{86437948-6A79-4B7B-B7E0-67C001754F77}" dt="2020-10-05T19:12:49.035" v="841"/>
          <ac:inkMkLst>
            <pc:docMk/>
            <pc:sldMk cId="2323704699" sldId="263"/>
            <ac:inkMk id="107" creationId="{9E82E487-DEEE-47CC-A556-E0B3EE22A099}"/>
          </ac:inkMkLst>
        </pc:inkChg>
        <pc:inkChg chg="add mod">
          <ac:chgData name="Daniel Schwarz" userId="5bb35bb8-905a-4742-88d9-33d9089732e7" providerId="ADAL" clId="{86437948-6A79-4B7B-B7E0-67C001754F77}" dt="2020-10-05T19:12:49.035" v="841"/>
          <ac:inkMkLst>
            <pc:docMk/>
            <pc:sldMk cId="2323704699" sldId="263"/>
            <ac:inkMk id="108" creationId="{35C1B014-AA38-4B84-9D79-3E3E496F67F3}"/>
          </ac:inkMkLst>
        </pc:inkChg>
        <pc:inkChg chg="add mod">
          <ac:chgData name="Daniel Schwarz" userId="5bb35bb8-905a-4742-88d9-33d9089732e7" providerId="ADAL" clId="{86437948-6A79-4B7B-B7E0-67C001754F77}" dt="2020-10-05T19:12:49.035" v="841"/>
          <ac:inkMkLst>
            <pc:docMk/>
            <pc:sldMk cId="2323704699" sldId="263"/>
            <ac:inkMk id="109" creationId="{58BCB4FC-7CF0-454B-B1CB-635853CAE195}"/>
          </ac:inkMkLst>
        </pc:inkChg>
        <pc:inkChg chg="add">
          <ac:chgData name="Daniel Schwarz" userId="5bb35bb8-905a-4742-88d9-33d9089732e7" providerId="ADAL" clId="{86437948-6A79-4B7B-B7E0-67C001754F77}" dt="2020-10-05T19:55:01.597" v="848" actId="9405"/>
          <ac:inkMkLst>
            <pc:docMk/>
            <pc:sldMk cId="2323704699" sldId="263"/>
            <ac:inkMk id="111" creationId="{3DFC8A32-D888-4524-96DC-837A2F991B0B}"/>
          </ac:inkMkLst>
        </pc:inkChg>
        <pc:inkChg chg="add">
          <ac:chgData name="Daniel Schwarz" userId="5bb35bb8-905a-4742-88d9-33d9089732e7" providerId="ADAL" clId="{86437948-6A79-4B7B-B7E0-67C001754F77}" dt="2020-10-05T19:55:04.128" v="849" actId="9405"/>
          <ac:inkMkLst>
            <pc:docMk/>
            <pc:sldMk cId="2323704699" sldId="263"/>
            <ac:inkMk id="112" creationId="{D5AADF51-3669-422F-B0AC-B80EB3182C7D}"/>
          </ac:inkMkLst>
        </pc:inkChg>
        <pc:inkChg chg="add mod">
          <ac:chgData name="Daniel Schwarz" userId="5bb35bb8-905a-4742-88d9-33d9089732e7" providerId="ADAL" clId="{86437948-6A79-4B7B-B7E0-67C001754F77}" dt="2020-10-05T19:55:12.904" v="861"/>
          <ac:inkMkLst>
            <pc:docMk/>
            <pc:sldMk cId="2323704699" sldId="263"/>
            <ac:inkMk id="113" creationId="{994D21BB-677E-4C01-89BC-27CE31EEBD65}"/>
          </ac:inkMkLst>
        </pc:inkChg>
        <pc:inkChg chg="add mod">
          <ac:chgData name="Daniel Schwarz" userId="5bb35bb8-905a-4742-88d9-33d9089732e7" providerId="ADAL" clId="{86437948-6A79-4B7B-B7E0-67C001754F77}" dt="2020-10-05T19:55:12.904" v="861"/>
          <ac:inkMkLst>
            <pc:docMk/>
            <pc:sldMk cId="2323704699" sldId="263"/>
            <ac:inkMk id="114" creationId="{3C1CB9B0-5EBF-4BAD-91FD-A6CB14635D43}"/>
          </ac:inkMkLst>
        </pc:inkChg>
        <pc:inkChg chg="add mod">
          <ac:chgData name="Daniel Schwarz" userId="5bb35bb8-905a-4742-88d9-33d9089732e7" providerId="ADAL" clId="{86437948-6A79-4B7B-B7E0-67C001754F77}" dt="2020-10-05T19:55:12.904" v="861"/>
          <ac:inkMkLst>
            <pc:docMk/>
            <pc:sldMk cId="2323704699" sldId="263"/>
            <ac:inkMk id="115" creationId="{ADEA8ECB-A476-4323-91CC-E2BC14963902}"/>
          </ac:inkMkLst>
        </pc:inkChg>
        <pc:inkChg chg="add mod">
          <ac:chgData name="Daniel Schwarz" userId="5bb35bb8-905a-4742-88d9-33d9089732e7" providerId="ADAL" clId="{86437948-6A79-4B7B-B7E0-67C001754F77}" dt="2020-10-05T19:55:12.904" v="861"/>
          <ac:inkMkLst>
            <pc:docMk/>
            <pc:sldMk cId="2323704699" sldId="263"/>
            <ac:inkMk id="116" creationId="{FA24AE0C-A6DA-4E9D-9E2D-9279B245ECF0}"/>
          </ac:inkMkLst>
        </pc:inkChg>
        <pc:inkChg chg="add mod">
          <ac:chgData name="Daniel Schwarz" userId="5bb35bb8-905a-4742-88d9-33d9089732e7" providerId="ADAL" clId="{86437948-6A79-4B7B-B7E0-67C001754F77}" dt="2020-10-05T19:55:12.904" v="861"/>
          <ac:inkMkLst>
            <pc:docMk/>
            <pc:sldMk cId="2323704699" sldId="263"/>
            <ac:inkMk id="117" creationId="{993F83B5-7AA2-4810-A4DF-950EEDF1D6B6}"/>
          </ac:inkMkLst>
        </pc:inkChg>
        <pc:inkChg chg="add mod">
          <ac:chgData name="Daniel Schwarz" userId="5bb35bb8-905a-4742-88d9-33d9089732e7" providerId="ADAL" clId="{86437948-6A79-4B7B-B7E0-67C001754F77}" dt="2020-10-05T19:55:12.904" v="861"/>
          <ac:inkMkLst>
            <pc:docMk/>
            <pc:sldMk cId="2323704699" sldId="263"/>
            <ac:inkMk id="118" creationId="{C0C60E98-42A1-4387-976A-3AB123248B3D}"/>
          </ac:inkMkLst>
        </pc:inkChg>
        <pc:inkChg chg="add mod">
          <ac:chgData name="Daniel Schwarz" userId="5bb35bb8-905a-4742-88d9-33d9089732e7" providerId="ADAL" clId="{86437948-6A79-4B7B-B7E0-67C001754F77}" dt="2020-10-05T19:55:12.904" v="861"/>
          <ac:inkMkLst>
            <pc:docMk/>
            <pc:sldMk cId="2323704699" sldId="263"/>
            <ac:inkMk id="119" creationId="{08CD2B92-9ABA-4EEE-862F-29E25698C024}"/>
          </ac:inkMkLst>
        </pc:inkChg>
        <pc:inkChg chg="add mod">
          <ac:chgData name="Daniel Schwarz" userId="5bb35bb8-905a-4742-88d9-33d9089732e7" providerId="ADAL" clId="{86437948-6A79-4B7B-B7E0-67C001754F77}" dt="2020-10-05T19:55:12.904" v="861"/>
          <ac:inkMkLst>
            <pc:docMk/>
            <pc:sldMk cId="2323704699" sldId="263"/>
            <ac:inkMk id="120" creationId="{F0D5D2BD-C843-4DF5-A40A-2983D953DF5F}"/>
          </ac:inkMkLst>
        </pc:inkChg>
        <pc:inkChg chg="add mod">
          <ac:chgData name="Daniel Schwarz" userId="5bb35bb8-905a-4742-88d9-33d9089732e7" providerId="ADAL" clId="{86437948-6A79-4B7B-B7E0-67C001754F77}" dt="2020-10-05T19:55:12.904" v="861"/>
          <ac:inkMkLst>
            <pc:docMk/>
            <pc:sldMk cId="2323704699" sldId="263"/>
            <ac:inkMk id="121" creationId="{E9EBF6DE-27F2-4D7A-86C3-2C7C9014CFB6}"/>
          </ac:inkMkLst>
        </pc:inkChg>
        <pc:inkChg chg="add mod">
          <ac:chgData name="Daniel Schwarz" userId="5bb35bb8-905a-4742-88d9-33d9089732e7" providerId="ADAL" clId="{86437948-6A79-4B7B-B7E0-67C001754F77}" dt="2020-10-05T19:55:12.904" v="861"/>
          <ac:inkMkLst>
            <pc:docMk/>
            <pc:sldMk cId="2323704699" sldId="263"/>
            <ac:inkMk id="122" creationId="{7E1D1FF0-F50D-4BF7-B7A6-82751287130F}"/>
          </ac:inkMkLst>
        </pc:inkChg>
        <pc:inkChg chg="add mod">
          <ac:chgData name="Daniel Schwarz" userId="5bb35bb8-905a-4742-88d9-33d9089732e7" providerId="ADAL" clId="{86437948-6A79-4B7B-B7E0-67C001754F77}" dt="2020-10-05T19:55:12.904" v="861"/>
          <ac:inkMkLst>
            <pc:docMk/>
            <pc:sldMk cId="2323704699" sldId="263"/>
            <ac:inkMk id="123" creationId="{1E00AC50-7B42-4788-BAC1-7671F021B567}"/>
          </ac:inkMkLst>
        </pc:inkChg>
        <pc:inkChg chg="add mod">
          <ac:chgData name="Daniel Schwarz" userId="5bb35bb8-905a-4742-88d9-33d9089732e7" providerId="ADAL" clId="{86437948-6A79-4B7B-B7E0-67C001754F77}" dt="2020-10-05T19:55:16.569" v="867"/>
          <ac:inkMkLst>
            <pc:docMk/>
            <pc:sldMk cId="2323704699" sldId="263"/>
            <ac:inkMk id="125" creationId="{2D7CBA77-3F07-4095-9412-39CF0AF01228}"/>
          </ac:inkMkLst>
        </pc:inkChg>
        <pc:inkChg chg="add mod">
          <ac:chgData name="Daniel Schwarz" userId="5bb35bb8-905a-4742-88d9-33d9089732e7" providerId="ADAL" clId="{86437948-6A79-4B7B-B7E0-67C001754F77}" dt="2020-10-05T19:55:16.569" v="867"/>
          <ac:inkMkLst>
            <pc:docMk/>
            <pc:sldMk cId="2323704699" sldId="263"/>
            <ac:inkMk id="126" creationId="{86287783-129A-4F59-A849-62C0EAA92ACE}"/>
          </ac:inkMkLst>
        </pc:inkChg>
        <pc:inkChg chg="add mod">
          <ac:chgData name="Daniel Schwarz" userId="5bb35bb8-905a-4742-88d9-33d9089732e7" providerId="ADAL" clId="{86437948-6A79-4B7B-B7E0-67C001754F77}" dt="2020-10-05T19:55:16.569" v="867"/>
          <ac:inkMkLst>
            <pc:docMk/>
            <pc:sldMk cId="2323704699" sldId="263"/>
            <ac:inkMk id="127" creationId="{DAC393FF-1992-4859-9834-2CAEA2C40496}"/>
          </ac:inkMkLst>
        </pc:inkChg>
        <pc:inkChg chg="add mod">
          <ac:chgData name="Daniel Schwarz" userId="5bb35bb8-905a-4742-88d9-33d9089732e7" providerId="ADAL" clId="{86437948-6A79-4B7B-B7E0-67C001754F77}" dt="2020-10-05T19:55:16.569" v="867"/>
          <ac:inkMkLst>
            <pc:docMk/>
            <pc:sldMk cId="2323704699" sldId="263"/>
            <ac:inkMk id="128" creationId="{619652E4-44F5-4D96-A351-4B5981B45FD2}"/>
          </ac:inkMkLst>
        </pc:inkChg>
        <pc:inkChg chg="add mod">
          <ac:chgData name="Daniel Schwarz" userId="5bb35bb8-905a-4742-88d9-33d9089732e7" providerId="ADAL" clId="{86437948-6A79-4B7B-B7E0-67C001754F77}" dt="2020-10-05T19:55:16.569" v="867"/>
          <ac:inkMkLst>
            <pc:docMk/>
            <pc:sldMk cId="2323704699" sldId="263"/>
            <ac:inkMk id="129" creationId="{DD333D69-CF29-4369-A0BA-D25B3F60424A}"/>
          </ac:inkMkLst>
        </pc:inkChg>
        <pc:inkChg chg="add mod">
          <ac:chgData name="Daniel Schwarz" userId="5bb35bb8-905a-4742-88d9-33d9089732e7" providerId="ADAL" clId="{86437948-6A79-4B7B-B7E0-67C001754F77}" dt="2020-10-05T19:55:25.807" v="882"/>
          <ac:inkMkLst>
            <pc:docMk/>
            <pc:sldMk cId="2323704699" sldId="263"/>
            <ac:inkMk id="131" creationId="{278A1039-421D-4924-961F-CF07589D8019}"/>
          </ac:inkMkLst>
        </pc:inkChg>
        <pc:inkChg chg="add mod">
          <ac:chgData name="Daniel Schwarz" userId="5bb35bb8-905a-4742-88d9-33d9089732e7" providerId="ADAL" clId="{86437948-6A79-4B7B-B7E0-67C001754F77}" dt="2020-10-05T19:55:25.807" v="882"/>
          <ac:inkMkLst>
            <pc:docMk/>
            <pc:sldMk cId="2323704699" sldId="263"/>
            <ac:inkMk id="132" creationId="{092C9CE1-C0FE-44A3-9360-7D3257C060D1}"/>
          </ac:inkMkLst>
        </pc:inkChg>
        <pc:inkChg chg="add mod">
          <ac:chgData name="Daniel Schwarz" userId="5bb35bb8-905a-4742-88d9-33d9089732e7" providerId="ADAL" clId="{86437948-6A79-4B7B-B7E0-67C001754F77}" dt="2020-10-05T19:55:25.807" v="882"/>
          <ac:inkMkLst>
            <pc:docMk/>
            <pc:sldMk cId="2323704699" sldId="263"/>
            <ac:inkMk id="133" creationId="{970D1169-A1CE-49BB-BE74-4859F02A8C81}"/>
          </ac:inkMkLst>
        </pc:inkChg>
        <pc:inkChg chg="add mod">
          <ac:chgData name="Daniel Schwarz" userId="5bb35bb8-905a-4742-88d9-33d9089732e7" providerId="ADAL" clId="{86437948-6A79-4B7B-B7E0-67C001754F77}" dt="2020-10-05T19:55:25.807" v="882"/>
          <ac:inkMkLst>
            <pc:docMk/>
            <pc:sldMk cId="2323704699" sldId="263"/>
            <ac:inkMk id="134" creationId="{1C06B117-1CAA-4032-9884-42D2E665461D}"/>
          </ac:inkMkLst>
        </pc:inkChg>
        <pc:inkChg chg="add mod">
          <ac:chgData name="Daniel Schwarz" userId="5bb35bb8-905a-4742-88d9-33d9089732e7" providerId="ADAL" clId="{86437948-6A79-4B7B-B7E0-67C001754F77}" dt="2020-10-05T19:55:25.807" v="882"/>
          <ac:inkMkLst>
            <pc:docMk/>
            <pc:sldMk cId="2323704699" sldId="263"/>
            <ac:inkMk id="135" creationId="{BBA551A6-4B0E-4BB7-9C72-0BABCE3D53F7}"/>
          </ac:inkMkLst>
        </pc:inkChg>
        <pc:inkChg chg="add mod">
          <ac:chgData name="Daniel Schwarz" userId="5bb35bb8-905a-4742-88d9-33d9089732e7" providerId="ADAL" clId="{86437948-6A79-4B7B-B7E0-67C001754F77}" dt="2020-10-05T19:55:25.807" v="882"/>
          <ac:inkMkLst>
            <pc:docMk/>
            <pc:sldMk cId="2323704699" sldId="263"/>
            <ac:inkMk id="136" creationId="{20F27D7F-0783-4298-8911-8E7915DB6B6B}"/>
          </ac:inkMkLst>
        </pc:inkChg>
        <pc:inkChg chg="add mod">
          <ac:chgData name="Daniel Schwarz" userId="5bb35bb8-905a-4742-88d9-33d9089732e7" providerId="ADAL" clId="{86437948-6A79-4B7B-B7E0-67C001754F77}" dt="2020-10-05T19:55:25.807" v="882"/>
          <ac:inkMkLst>
            <pc:docMk/>
            <pc:sldMk cId="2323704699" sldId="263"/>
            <ac:inkMk id="138" creationId="{E318A178-0D6E-412B-8DAD-A6AE19095357}"/>
          </ac:inkMkLst>
        </pc:inkChg>
        <pc:inkChg chg="add mod">
          <ac:chgData name="Daniel Schwarz" userId="5bb35bb8-905a-4742-88d9-33d9089732e7" providerId="ADAL" clId="{86437948-6A79-4B7B-B7E0-67C001754F77}" dt="2020-10-05T19:55:25.807" v="882"/>
          <ac:inkMkLst>
            <pc:docMk/>
            <pc:sldMk cId="2323704699" sldId="263"/>
            <ac:inkMk id="139" creationId="{6EE99962-10D8-42EE-8AC6-7FEA92D1ECFC}"/>
          </ac:inkMkLst>
        </pc:inkChg>
        <pc:inkChg chg="add mod">
          <ac:chgData name="Daniel Schwarz" userId="5bb35bb8-905a-4742-88d9-33d9089732e7" providerId="ADAL" clId="{86437948-6A79-4B7B-B7E0-67C001754F77}" dt="2020-10-05T19:55:25.807" v="882"/>
          <ac:inkMkLst>
            <pc:docMk/>
            <pc:sldMk cId="2323704699" sldId="263"/>
            <ac:inkMk id="140" creationId="{084B8A19-DC98-47CD-8499-3E5EFEA74936}"/>
          </ac:inkMkLst>
        </pc:inkChg>
        <pc:inkChg chg="add mod">
          <ac:chgData name="Daniel Schwarz" userId="5bb35bb8-905a-4742-88d9-33d9089732e7" providerId="ADAL" clId="{86437948-6A79-4B7B-B7E0-67C001754F77}" dt="2020-10-05T19:55:25.807" v="882"/>
          <ac:inkMkLst>
            <pc:docMk/>
            <pc:sldMk cId="2323704699" sldId="263"/>
            <ac:inkMk id="141" creationId="{2DD255A2-2A12-4D51-9910-622D721B975B}"/>
          </ac:inkMkLst>
        </pc:inkChg>
        <pc:inkChg chg="add mod">
          <ac:chgData name="Daniel Schwarz" userId="5bb35bb8-905a-4742-88d9-33d9089732e7" providerId="ADAL" clId="{86437948-6A79-4B7B-B7E0-67C001754F77}" dt="2020-10-05T19:55:25.807" v="882"/>
          <ac:inkMkLst>
            <pc:docMk/>
            <pc:sldMk cId="2323704699" sldId="263"/>
            <ac:inkMk id="142" creationId="{8FD85778-E7B6-4BD5-9709-AFB343E6F3C0}"/>
          </ac:inkMkLst>
        </pc:inkChg>
        <pc:inkChg chg="add mod">
          <ac:chgData name="Daniel Schwarz" userId="5bb35bb8-905a-4742-88d9-33d9089732e7" providerId="ADAL" clId="{86437948-6A79-4B7B-B7E0-67C001754F77}" dt="2020-10-05T19:55:25.807" v="882"/>
          <ac:inkMkLst>
            <pc:docMk/>
            <pc:sldMk cId="2323704699" sldId="263"/>
            <ac:inkMk id="143" creationId="{F6BD983D-76E5-479A-8320-BCD3F983E7A9}"/>
          </ac:inkMkLst>
        </pc:inkChg>
        <pc:inkChg chg="add mod">
          <ac:chgData name="Daniel Schwarz" userId="5bb35bb8-905a-4742-88d9-33d9089732e7" providerId="ADAL" clId="{86437948-6A79-4B7B-B7E0-67C001754F77}" dt="2020-10-05T19:55:25.807" v="882"/>
          <ac:inkMkLst>
            <pc:docMk/>
            <pc:sldMk cId="2323704699" sldId="263"/>
            <ac:inkMk id="144" creationId="{1B122DEA-1378-4518-9AD3-5B5B7F73B3AB}"/>
          </ac:inkMkLst>
        </pc:inkChg>
      </pc:sldChg>
      <pc:sldChg chg="addSp delSp modSp new mod modAnim modNotesTx">
        <pc:chgData name="Daniel Schwarz" userId="5bb35bb8-905a-4742-88d9-33d9089732e7" providerId="ADAL" clId="{86437948-6A79-4B7B-B7E0-67C001754F77}" dt="2020-10-09T16:19:20.119" v="2533"/>
        <pc:sldMkLst>
          <pc:docMk/>
          <pc:sldMk cId="1154027328" sldId="264"/>
        </pc:sldMkLst>
        <pc:spChg chg="add mod">
          <ac:chgData name="Daniel Schwarz" userId="5bb35bb8-905a-4742-88d9-33d9089732e7" providerId="ADAL" clId="{86437948-6A79-4B7B-B7E0-67C001754F77}" dt="2020-10-09T16:18:58.111" v="2531" actId="14100"/>
          <ac:spMkLst>
            <pc:docMk/>
            <pc:sldMk cId="1154027328" sldId="264"/>
            <ac:spMk id="28" creationId="{46FBFC2C-156B-4867-BA2C-8521D7C9C022}"/>
          </ac:spMkLst>
        </pc:spChg>
        <pc:spChg chg="add del">
          <ac:chgData name="Daniel Schwarz" userId="5bb35bb8-905a-4742-88d9-33d9089732e7" providerId="ADAL" clId="{86437948-6A79-4B7B-B7E0-67C001754F77}" dt="2020-10-09T16:07:19.707" v="2455" actId="34122"/>
          <ac:spMkLst>
            <pc:docMk/>
            <pc:sldMk cId="1154027328" sldId="264"/>
            <ac:spMk id="432" creationId="{DF4D415A-E3F3-4624-B434-9272F7011515}"/>
          </ac:spMkLst>
        </pc:spChg>
        <pc:grpChg chg="add mod">
          <ac:chgData name="Daniel Schwarz" userId="5bb35bb8-905a-4742-88d9-33d9089732e7" providerId="ADAL" clId="{86437948-6A79-4B7B-B7E0-67C001754F77}" dt="2020-10-09T16:07:48.351" v="2458" actId="164"/>
          <ac:grpSpMkLst>
            <pc:docMk/>
            <pc:sldMk cId="1154027328" sldId="264"/>
            <ac:grpSpMk id="2" creationId="{36F0A0A1-2F4A-4705-8EF7-81182BB45ADC}"/>
          </ac:grpSpMkLst>
        </pc:grpChg>
        <pc:grpChg chg="add mod">
          <ac:chgData name="Daniel Schwarz" userId="5bb35bb8-905a-4742-88d9-33d9089732e7" providerId="ADAL" clId="{86437948-6A79-4B7B-B7E0-67C001754F77}" dt="2020-10-09T16:07:59.963" v="2460" actId="164"/>
          <ac:grpSpMkLst>
            <pc:docMk/>
            <pc:sldMk cId="1154027328" sldId="264"/>
            <ac:grpSpMk id="3" creationId="{DE0DEF7D-862D-4284-A9AB-2FFCE6D83287}"/>
          </ac:grpSpMkLst>
        </pc:grpChg>
        <pc:grpChg chg="add mod">
          <ac:chgData name="Daniel Schwarz" userId="5bb35bb8-905a-4742-88d9-33d9089732e7" providerId="ADAL" clId="{86437948-6A79-4B7B-B7E0-67C001754F77}" dt="2020-10-09T16:08:11.637" v="2462" actId="164"/>
          <ac:grpSpMkLst>
            <pc:docMk/>
            <pc:sldMk cId="1154027328" sldId="264"/>
            <ac:grpSpMk id="4" creationId="{660445A1-4DFC-4EC8-8653-E23D90B7AD19}"/>
          </ac:grpSpMkLst>
        </pc:grpChg>
        <pc:grpChg chg="add mod">
          <ac:chgData name="Daniel Schwarz" userId="5bb35bb8-905a-4742-88d9-33d9089732e7" providerId="ADAL" clId="{86437948-6A79-4B7B-B7E0-67C001754F77}" dt="2020-10-09T16:08:23.990" v="2464" actId="164"/>
          <ac:grpSpMkLst>
            <pc:docMk/>
            <pc:sldMk cId="1154027328" sldId="264"/>
            <ac:grpSpMk id="5" creationId="{74BB719D-3758-468E-9F18-247D988111DF}"/>
          </ac:grpSpMkLst>
        </pc:grpChg>
        <pc:grpChg chg="add mod">
          <ac:chgData name="Daniel Schwarz" userId="5bb35bb8-905a-4742-88d9-33d9089732e7" providerId="ADAL" clId="{86437948-6A79-4B7B-B7E0-67C001754F77}" dt="2020-10-09T16:08:39.111" v="2466" actId="164"/>
          <ac:grpSpMkLst>
            <pc:docMk/>
            <pc:sldMk cId="1154027328" sldId="264"/>
            <ac:grpSpMk id="6" creationId="{E0795250-A274-4D69-BA5C-5CDFAB0FA217}"/>
          </ac:grpSpMkLst>
        </pc:grpChg>
        <pc:grpChg chg="add mod">
          <ac:chgData name="Daniel Schwarz" userId="5bb35bb8-905a-4742-88d9-33d9089732e7" providerId="ADAL" clId="{86437948-6A79-4B7B-B7E0-67C001754F77}" dt="2020-10-09T16:08:48.206" v="2468" actId="164"/>
          <ac:grpSpMkLst>
            <pc:docMk/>
            <pc:sldMk cId="1154027328" sldId="264"/>
            <ac:grpSpMk id="7" creationId="{A709D83C-8DF4-4530-A836-79FB03C00C22}"/>
          </ac:grpSpMkLst>
        </pc:grpChg>
        <pc:grpChg chg="add del mod">
          <ac:chgData name="Daniel Schwarz" userId="5bb35bb8-905a-4742-88d9-33d9089732e7" providerId="ADAL" clId="{86437948-6A79-4B7B-B7E0-67C001754F77}" dt="2020-10-07T20:06:43.691" v="2064"/>
          <ac:grpSpMkLst>
            <pc:docMk/>
            <pc:sldMk cId="1154027328" sldId="264"/>
            <ac:grpSpMk id="7" creationId="{B3D13E74-D6BD-41B6-B341-1B7D189730A1}"/>
          </ac:grpSpMkLst>
        </pc:grpChg>
        <pc:grpChg chg="add mod">
          <ac:chgData name="Daniel Schwarz" userId="5bb35bb8-905a-4742-88d9-33d9089732e7" providerId="ADAL" clId="{86437948-6A79-4B7B-B7E0-67C001754F77}" dt="2020-10-09T16:08:55.138" v="2470" actId="164"/>
          <ac:grpSpMkLst>
            <pc:docMk/>
            <pc:sldMk cId="1154027328" sldId="264"/>
            <ac:grpSpMk id="11" creationId="{79633962-A797-4CC6-B18B-DD7B3DCB7635}"/>
          </ac:grpSpMkLst>
        </pc:grpChg>
        <pc:grpChg chg="add mod">
          <ac:chgData name="Daniel Schwarz" userId="5bb35bb8-905a-4742-88d9-33d9089732e7" providerId="ADAL" clId="{86437948-6A79-4B7B-B7E0-67C001754F77}" dt="2020-10-09T16:09:13.010" v="2472" actId="164"/>
          <ac:grpSpMkLst>
            <pc:docMk/>
            <pc:sldMk cId="1154027328" sldId="264"/>
            <ac:grpSpMk id="12" creationId="{2AC003C6-BB13-42DD-AB53-06F9658BF97B}"/>
          </ac:grpSpMkLst>
        </pc:grpChg>
        <pc:grpChg chg="add mod">
          <ac:chgData name="Daniel Schwarz" userId="5bb35bb8-905a-4742-88d9-33d9089732e7" providerId="ADAL" clId="{86437948-6A79-4B7B-B7E0-67C001754F77}" dt="2020-10-09T16:09:23.385" v="2474" actId="164"/>
          <ac:grpSpMkLst>
            <pc:docMk/>
            <pc:sldMk cId="1154027328" sldId="264"/>
            <ac:grpSpMk id="13" creationId="{41D140A3-7089-4EDD-9089-7AE9F441F5BF}"/>
          </ac:grpSpMkLst>
        </pc:grpChg>
        <pc:grpChg chg="mod">
          <ac:chgData name="Daniel Schwarz" userId="5bb35bb8-905a-4742-88d9-33d9089732e7" providerId="ADAL" clId="{86437948-6A79-4B7B-B7E0-67C001754F77}" dt="2020-10-07T20:06:41.978" v="2059"/>
          <ac:grpSpMkLst>
            <pc:docMk/>
            <pc:sldMk cId="1154027328" sldId="264"/>
            <ac:grpSpMk id="14" creationId="{1C0041F9-BF13-4AC0-AA08-E44D8EBC34A7}"/>
          </ac:grpSpMkLst>
        </pc:grpChg>
        <pc:grpChg chg="add mod">
          <ac:chgData name="Daniel Schwarz" userId="5bb35bb8-905a-4742-88d9-33d9089732e7" providerId="ADAL" clId="{86437948-6A79-4B7B-B7E0-67C001754F77}" dt="2020-10-09T16:11:36.484" v="2480" actId="164"/>
          <ac:grpSpMkLst>
            <pc:docMk/>
            <pc:sldMk cId="1154027328" sldId="264"/>
            <ac:grpSpMk id="14" creationId="{438A09E6-B159-42CF-A3E8-98C8102FE0E1}"/>
          </ac:grpSpMkLst>
        </pc:grpChg>
        <pc:grpChg chg="del mod">
          <ac:chgData name="Daniel Schwarz" userId="5bb35bb8-905a-4742-88d9-33d9089732e7" providerId="ADAL" clId="{86437948-6A79-4B7B-B7E0-67C001754F77}" dt="2020-10-06T20:41:50.805" v="973"/>
          <ac:grpSpMkLst>
            <pc:docMk/>
            <pc:sldMk cId="1154027328" sldId="264"/>
            <ac:grpSpMk id="14" creationId="{731135C7-4B33-4316-A57B-23B9EA47E4AE}"/>
          </ac:grpSpMkLst>
        </pc:grpChg>
        <pc:grpChg chg="add mod">
          <ac:chgData name="Daniel Schwarz" userId="5bb35bb8-905a-4742-88d9-33d9089732e7" providerId="ADAL" clId="{86437948-6A79-4B7B-B7E0-67C001754F77}" dt="2020-10-09T16:11:36.484" v="2480" actId="164"/>
          <ac:grpSpMkLst>
            <pc:docMk/>
            <pc:sldMk cId="1154027328" sldId="264"/>
            <ac:grpSpMk id="15" creationId="{5A07BE9C-6214-4EDE-8AC0-B2156B39292D}"/>
          </ac:grpSpMkLst>
        </pc:grpChg>
        <pc:grpChg chg="add mod">
          <ac:chgData name="Daniel Schwarz" userId="5bb35bb8-905a-4742-88d9-33d9089732e7" providerId="ADAL" clId="{86437948-6A79-4B7B-B7E0-67C001754F77}" dt="2020-10-09T16:14:02.759" v="2493" actId="164"/>
          <ac:grpSpMkLst>
            <pc:docMk/>
            <pc:sldMk cId="1154027328" sldId="264"/>
            <ac:grpSpMk id="16" creationId="{7EA1DC8A-BF91-4812-A299-ECACC57DCB0D}"/>
          </ac:grpSpMkLst>
        </pc:grpChg>
        <pc:grpChg chg="add mod">
          <ac:chgData name="Daniel Schwarz" userId="5bb35bb8-905a-4742-88d9-33d9089732e7" providerId="ADAL" clId="{86437948-6A79-4B7B-B7E0-67C001754F77}" dt="2020-10-09T16:12:52.525" v="2485" actId="164"/>
          <ac:grpSpMkLst>
            <pc:docMk/>
            <pc:sldMk cId="1154027328" sldId="264"/>
            <ac:grpSpMk id="17" creationId="{CEA7E1DF-1C4F-43CC-9364-45BDF7F1FFF4}"/>
          </ac:grpSpMkLst>
        </pc:grpChg>
        <pc:grpChg chg="add mod">
          <ac:chgData name="Daniel Schwarz" userId="5bb35bb8-905a-4742-88d9-33d9089732e7" providerId="ADAL" clId="{86437948-6A79-4B7B-B7E0-67C001754F77}" dt="2020-10-09T16:12:52.525" v="2485" actId="164"/>
          <ac:grpSpMkLst>
            <pc:docMk/>
            <pc:sldMk cId="1154027328" sldId="264"/>
            <ac:grpSpMk id="18" creationId="{BFD1F058-8274-4965-86F9-AE1F148E0CC4}"/>
          </ac:grpSpMkLst>
        </pc:grpChg>
        <pc:grpChg chg="add mod">
          <ac:chgData name="Daniel Schwarz" userId="5bb35bb8-905a-4742-88d9-33d9089732e7" providerId="ADAL" clId="{86437948-6A79-4B7B-B7E0-67C001754F77}" dt="2020-10-09T16:12:52.525" v="2485" actId="164"/>
          <ac:grpSpMkLst>
            <pc:docMk/>
            <pc:sldMk cId="1154027328" sldId="264"/>
            <ac:grpSpMk id="19" creationId="{8CE1E056-C546-4853-8968-469CDBE90182}"/>
          </ac:grpSpMkLst>
        </pc:grpChg>
        <pc:grpChg chg="del mod">
          <ac:chgData name="Daniel Schwarz" userId="5bb35bb8-905a-4742-88d9-33d9089732e7" providerId="ADAL" clId="{86437948-6A79-4B7B-B7E0-67C001754F77}" dt="2020-10-06T20:41:55.869" v="979"/>
          <ac:grpSpMkLst>
            <pc:docMk/>
            <pc:sldMk cId="1154027328" sldId="264"/>
            <ac:grpSpMk id="20" creationId="{805D4F6F-60F2-4379-BA70-7A8D2C55C654}"/>
          </ac:grpSpMkLst>
        </pc:grpChg>
        <pc:grpChg chg="add mod">
          <ac:chgData name="Daniel Schwarz" userId="5bb35bb8-905a-4742-88d9-33d9089732e7" providerId="ADAL" clId="{86437948-6A79-4B7B-B7E0-67C001754F77}" dt="2020-10-09T16:13:40.482" v="2491" actId="164"/>
          <ac:grpSpMkLst>
            <pc:docMk/>
            <pc:sldMk cId="1154027328" sldId="264"/>
            <ac:grpSpMk id="20" creationId="{B59D5BFB-ABCF-4AAE-BF86-5FAE23C628D8}"/>
          </ac:grpSpMkLst>
        </pc:grpChg>
        <pc:grpChg chg="add mod">
          <ac:chgData name="Daniel Schwarz" userId="5bb35bb8-905a-4742-88d9-33d9089732e7" providerId="ADAL" clId="{86437948-6A79-4B7B-B7E0-67C001754F77}" dt="2020-10-09T16:13:40.482" v="2491" actId="164"/>
          <ac:grpSpMkLst>
            <pc:docMk/>
            <pc:sldMk cId="1154027328" sldId="264"/>
            <ac:grpSpMk id="21" creationId="{02A6BD93-E61B-4977-947B-7151C71CDB61}"/>
          </ac:grpSpMkLst>
        </pc:grpChg>
        <pc:grpChg chg="mod">
          <ac:chgData name="Daniel Schwarz" userId="5bb35bb8-905a-4742-88d9-33d9089732e7" providerId="ADAL" clId="{86437948-6A79-4B7B-B7E0-67C001754F77}" dt="2020-10-07T20:07:14.018" v="2079"/>
          <ac:grpSpMkLst>
            <pc:docMk/>
            <pc:sldMk cId="1154027328" sldId="264"/>
            <ac:grpSpMk id="22" creationId="{3A439A2C-CD47-4340-BF78-A8C15A3C0417}"/>
          </ac:grpSpMkLst>
        </pc:grpChg>
        <pc:grpChg chg="add mod">
          <ac:chgData name="Daniel Schwarz" userId="5bb35bb8-905a-4742-88d9-33d9089732e7" providerId="ADAL" clId="{86437948-6A79-4B7B-B7E0-67C001754F77}" dt="2020-10-09T16:13:40.482" v="2491" actId="164"/>
          <ac:grpSpMkLst>
            <pc:docMk/>
            <pc:sldMk cId="1154027328" sldId="264"/>
            <ac:grpSpMk id="22" creationId="{F5C9CD09-28F3-4EC3-92AB-3A04B727BF39}"/>
          </ac:grpSpMkLst>
        </pc:grpChg>
        <pc:grpChg chg="add mod">
          <ac:chgData name="Daniel Schwarz" userId="5bb35bb8-905a-4742-88d9-33d9089732e7" providerId="ADAL" clId="{86437948-6A79-4B7B-B7E0-67C001754F77}" dt="2020-10-09T16:14:02.759" v="2493" actId="164"/>
          <ac:grpSpMkLst>
            <pc:docMk/>
            <pc:sldMk cId="1154027328" sldId="264"/>
            <ac:grpSpMk id="23" creationId="{83C23F7E-7A05-4BE7-B031-147283B85CA6}"/>
          </ac:grpSpMkLst>
        </pc:grpChg>
        <pc:grpChg chg="add mod">
          <ac:chgData name="Daniel Schwarz" userId="5bb35bb8-905a-4742-88d9-33d9089732e7" providerId="ADAL" clId="{86437948-6A79-4B7B-B7E0-67C001754F77}" dt="2020-10-09T16:14:49.719" v="2497" actId="164"/>
          <ac:grpSpMkLst>
            <pc:docMk/>
            <pc:sldMk cId="1154027328" sldId="264"/>
            <ac:grpSpMk id="24" creationId="{FDA1E3AE-5491-4905-B73C-16CFE9A9258E}"/>
          </ac:grpSpMkLst>
        </pc:grpChg>
        <pc:grpChg chg="add mod">
          <ac:chgData name="Daniel Schwarz" userId="5bb35bb8-905a-4742-88d9-33d9089732e7" providerId="ADAL" clId="{86437948-6A79-4B7B-B7E0-67C001754F77}" dt="2020-10-09T16:16:00.280" v="2508" actId="1076"/>
          <ac:grpSpMkLst>
            <pc:docMk/>
            <pc:sldMk cId="1154027328" sldId="264"/>
            <ac:grpSpMk id="25" creationId="{B25C7050-9F3D-45F3-A09B-41B30B93819F}"/>
          </ac:grpSpMkLst>
        </pc:grpChg>
        <pc:grpChg chg="add del mod">
          <ac:chgData name="Daniel Schwarz" userId="5bb35bb8-905a-4742-88d9-33d9089732e7" providerId="ADAL" clId="{86437948-6A79-4B7B-B7E0-67C001754F77}" dt="2020-10-06T20:42:03.566" v="989"/>
          <ac:grpSpMkLst>
            <pc:docMk/>
            <pc:sldMk cId="1154027328" sldId="264"/>
            <ac:grpSpMk id="26" creationId="{5484BBDF-F181-484D-AB29-B8AC0A6028DC}"/>
          </ac:grpSpMkLst>
        </pc:grpChg>
        <pc:grpChg chg="add mod">
          <ac:chgData name="Daniel Schwarz" userId="5bb35bb8-905a-4742-88d9-33d9089732e7" providerId="ADAL" clId="{86437948-6A79-4B7B-B7E0-67C001754F77}" dt="2020-10-09T16:16:30.410" v="2517" actId="164"/>
          <ac:grpSpMkLst>
            <pc:docMk/>
            <pc:sldMk cId="1154027328" sldId="264"/>
            <ac:grpSpMk id="26" creationId="{76ECC831-747A-4A06-AFAB-107A9A7B3783}"/>
          </ac:grpSpMkLst>
        </pc:grpChg>
        <pc:grpChg chg="add mod">
          <ac:chgData name="Daniel Schwarz" userId="5bb35bb8-905a-4742-88d9-33d9089732e7" providerId="ADAL" clId="{86437948-6A79-4B7B-B7E0-67C001754F77}" dt="2020-10-09T16:17:00.058" v="2522" actId="164"/>
          <ac:grpSpMkLst>
            <pc:docMk/>
            <pc:sldMk cId="1154027328" sldId="264"/>
            <ac:grpSpMk id="27" creationId="{C601031B-D44D-455C-91C3-51A151B406A7}"/>
          </ac:grpSpMkLst>
        </pc:grpChg>
        <pc:grpChg chg="mod">
          <ac:chgData name="Daniel Schwarz" userId="5bb35bb8-905a-4742-88d9-33d9089732e7" providerId="ADAL" clId="{86437948-6A79-4B7B-B7E0-67C001754F77}" dt="2020-10-07T20:07:24.067" v="2089"/>
          <ac:grpSpMkLst>
            <pc:docMk/>
            <pc:sldMk cId="1154027328" sldId="264"/>
            <ac:grpSpMk id="27" creationId="{CDCD55A1-290D-4A5C-9B3D-8F8464E5A061}"/>
          </ac:grpSpMkLst>
        </pc:grpChg>
        <pc:grpChg chg="mod">
          <ac:chgData name="Daniel Schwarz" userId="5bb35bb8-905a-4742-88d9-33d9089732e7" providerId="ADAL" clId="{86437948-6A79-4B7B-B7E0-67C001754F77}" dt="2020-10-06T20:41:59.543" v="985"/>
          <ac:grpSpMkLst>
            <pc:docMk/>
            <pc:sldMk cId="1154027328" sldId="264"/>
            <ac:grpSpMk id="30" creationId="{F8B041BA-023E-4BBE-AAA7-02DD61CC9374}"/>
          </ac:grpSpMkLst>
        </pc:grpChg>
        <pc:grpChg chg="mod">
          <ac:chgData name="Daniel Schwarz" userId="5bb35bb8-905a-4742-88d9-33d9089732e7" providerId="ADAL" clId="{86437948-6A79-4B7B-B7E0-67C001754F77}" dt="2020-10-07T20:07:32.786" v="2097"/>
          <ac:grpSpMkLst>
            <pc:docMk/>
            <pc:sldMk cId="1154027328" sldId="264"/>
            <ac:grpSpMk id="30" creationId="{FC0DA2F1-D2B8-4B2A-9FF2-6DC804291E6F}"/>
          </ac:grpSpMkLst>
        </pc:grpChg>
        <pc:grpChg chg="mod">
          <ac:chgData name="Daniel Schwarz" userId="5bb35bb8-905a-4742-88d9-33d9089732e7" providerId="ADAL" clId="{86437948-6A79-4B7B-B7E0-67C001754F77}" dt="2020-10-07T20:07:38.059" v="2104"/>
          <ac:grpSpMkLst>
            <pc:docMk/>
            <pc:sldMk cId="1154027328" sldId="264"/>
            <ac:grpSpMk id="34" creationId="{8E7C7027-CDFC-4977-99FB-2954647F40D4}"/>
          </ac:grpSpMkLst>
        </pc:grpChg>
        <pc:grpChg chg="del mod">
          <ac:chgData name="Daniel Schwarz" userId="5bb35bb8-905a-4742-88d9-33d9089732e7" providerId="ADAL" clId="{86437948-6A79-4B7B-B7E0-67C001754F77}" dt="2020-10-06T20:54:36.254" v="1353"/>
          <ac:grpSpMkLst>
            <pc:docMk/>
            <pc:sldMk cId="1154027328" sldId="264"/>
            <ac:grpSpMk id="34" creationId="{DE4A2CFA-9672-4AF2-A88D-57A6AC47736F}"/>
          </ac:grpSpMkLst>
        </pc:grpChg>
        <pc:grpChg chg="del mod">
          <ac:chgData name="Daniel Schwarz" userId="5bb35bb8-905a-4742-88d9-33d9089732e7" providerId="ADAL" clId="{86437948-6A79-4B7B-B7E0-67C001754F77}" dt="2020-10-06T20:54:36.254" v="1353"/>
          <ac:grpSpMkLst>
            <pc:docMk/>
            <pc:sldMk cId="1154027328" sldId="264"/>
            <ac:grpSpMk id="40" creationId="{C3ECFD7D-EEC9-4AAA-96C2-92622D9F05A0}"/>
          </ac:grpSpMkLst>
        </pc:grpChg>
        <pc:grpChg chg="del mod">
          <ac:chgData name="Daniel Schwarz" userId="5bb35bb8-905a-4742-88d9-33d9089732e7" providerId="ADAL" clId="{86437948-6A79-4B7B-B7E0-67C001754F77}" dt="2020-10-06T20:42:54.557" v="1002"/>
          <ac:grpSpMkLst>
            <pc:docMk/>
            <pc:sldMk cId="1154027328" sldId="264"/>
            <ac:grpSpMk id="45" creationId="{00D48937-762D-4156-B975-45772DBD1EA5}"/>
          </ac:grpSpMkLst>
        </pc:grpChg>
        <pc:grpChg chg="del mod">
          <ac:chgData name="Daniel Schwarz" userId="5bb35bb8-905a-4742-88d9-33d9089732e7" providerId="ADAL" clId="{86437948-6A79-4B7B-B7E0-67C001754F77}" dt="2020-10-06T20:42:56.053" v="1005"/>
          <ac:grpSpMkLst>
            <pc:docMk/>
            <pc:sldMk cId="1154027328" sldId="264"/>
            <ac:grpSpMk id="47" creationId="{47980744-5985-4E59-9DF1-AC906C790146}"/>
          </ac:grpSpMkLst>
        </pc:grpChg>
        <pc:grpChg chg="mod">
          <ac:chgData name="Daniel Schwarz" userId="5bb35bb8-905a-4742-88d9-33d9089732e7" providerId="ADAL" clId="{86437948-6A79-4B7B-B7E0-67C001754F77}" dt="2020-10-07T20:07:45.926" v="2114"/>
          <ac:grpSpMkLst>
            <pc:docMk/>
            <pc:sldMk cId="1154027328" sldId="264"/>
            <ac:grpSpMk id="50" creationId="{398E9936-0341-4C01-A2BF-97A3EFFF2900}"/>
          </ac:grpSpMkLst>
        </pc:grpChg>
        <pc:grpChg chg="del mod">
          <ac:chgData name="Daniel Schwarz" userId="5bb35bb8-905a-4742-88d9-33d9089732e7" providerId="ADAL" clId="{86437948-6A79-4B7B-B7E0-67C001754F77}" dt="2020-10-06T20:42:58.649" v="1007"/>
          <ac:grpSpMkLst>
            <pc:docMk/>
            <pc:sldMk cId="1154027328" sldId="264"/>
            <ac:grpSpMk id="50" creationId="{459057AB-C33D-4254-9A7D-EE72F0148BCF}"/>
          </ac:grpSpMkLst>
        </pc:grpChg>
        <pc:grpChg chg="del mod">
          <ac:chgData name="Daniel Schwarz" userId="5bb35bb8-905a-4742-88d9-33d9089732e7" providerId="ADAL" clId="{86437948-6A79-4B7B-B7E0-67C001754F77}" dt="2020-10-06T20:43:02.181" v="1012"/>
          <ac:grpSpMkLst>
            <pc:docMk/>
            <pc:sldMk cId="1154027328" sldId="264"/>
            <ac:grpSpMk id="52" creationId="{EF4122F9-6C78-4FAD-B8BA-A4C7BDDD4FCF}"/>
          </ac:grpSpMkLst>
        </pc:grpChg>
        <pc:grpChg chg="del mod">
          <ac:chgData name="Daniel Schwarz" userId="5bb35bb8-905a-4742-88d9-33d9089732e7" providerId="ADAL" clId="{86437948-6A79-4B7B-B7E0-67C001754F77}" dt="2020-10-06T20:43:05.025" v="1018"/>
          <ac:grpSpMkLst>
            <pc:docMk/>
            <pc:sldMk cId="1154027328" sldId="264"/>
            <ac:grpSpMk id="57" creationId="{B222E3A6-D269-4A20-B22F-C8533D2780E4}"/>
          </ac:grpSpMkLst>
        </pc:grpChg>
        <pc:grpChg chg="del mod">
          <ac:chgData name="Daniel Schwarz" userId="5bb35bb8-905a-4742-88d9-33d9089732e7" providerId="ADAL" clId="{86437948-6A79-4B7B-B7E0-67C001754F77}" dt="2020-10-06T20:43:08.443" v="1020"/>
          <ac:grpSpMkLst>
            <pc:docMk/>
            <pc:sldMk cId="1154027328" sldId="264"/>
            <ac:grpSpMk id="63" creationId="{B4169CAB-10EB-4015-9B91-6929C992394B}"/>
          </ac:grpSpMkLst>
        </pc:grpChg>
        <pc:grpChg chg="del mod">
          <ac:chgData name="Daniel Schwarz" userId="5bb35bb8-905a-4742-88d9-33d9089732e7" providerId="ADAL" clId="{86437948-6A79-4B7B-B7E0-67C001754F77}" dt="2020-10-06T20:47:50.423" v="1035"/>
          <ac:grpSpMkLst>
            <pc:docMk/>
            <pc:sldMk cId="1154027328" sldId="264"/>
            <ac:grpSpMk id="65" creationId="{993B2ABA-88C1-477A-9038-6E4054E8A0F4}"/>
          </ac:grpSpMkLst>
        </pc:grpChg>
        <pc:grpChg chg="del mod">
          <ac:chgData name="Daniel Schwarz" userId="5bb35bb8-905a-4742-88d9-33d9089732e7" providerId="ADAL" clId="{86437948-6A79-4B7B-B7E0-67C001754F77}" dt="2020-10-06T20:54:36.254" v="1353"/>
          <ac:grpSpMkLst>
            <pc:docMk/>
            <pc:sldMk cId="1154027328" sldId="264"/>
            <ac:grpSpMk id="68" creationId="{B82C30D0-69B7-4CB3-B341-3418DB5A22D0}"/>
          </ac:grpSpMkLst>
        </pc:grpChg>
        <pc:grpChg chg="add del mod">
          <ac:chgData name="Daniel Schwarz" userId="5bb35bb8-905a-4742-88d9-33d9089732e7" providerId="ADAL" clId="{86437948-6A79-4B7B-B7E0-67C001754F77}" dt="2020-10-06T20:48:04.022" v="1050"/>
          <ac:grpSpMkLst>
            <pc:docMk/>
            <pc:sldMk cId="1154027328" sldId="264"/>
            <ac:grpSpMk id="72" creationId="{561DA423-C7EF-44FE-8A7D-70719E5D7BEC}"/>
          </ac:grpSpMkLst>
        </pc:grpChg>
        <pc:grpChg chg="mod">
          <ac:chgData name="Daniel Schwarz" userId="5bb35bb8-905a-4742-88d9-33d9089732e7" providerId="ADAL" clId="{86437948-6A79-4B7B-B7E0-67C001754F77}" dt="2020-10-07T20:07:58.592" v="2125"/>
          <ac:grpSpMkLst>
            <pc:docMk/>
            <pc:sldMk cId="1154027328" sldId="264"/>
            <ac:grpSpMk id="72" creationId="{65C350C7-3E39-4F82-873A-ECDB068298F9}"/>
          </ac:grpSpMkLst>
        </pc:grpChg>
        <pc:grpChg chg="mod">
          <ac:chgData name="Daniel Schwarz" userId="5bb35bb8-905a-4742-88d9-33d9089732e7" providerId="ADAL" clId="{86437948-6A79-4B7B-B7E0-67C001754F77}" dt="2020-10-06T20:48:00.453" v="1047"/>
          <ac:grpSpMkLst>
            <pc:docMk/>
            <pc:sldMk cId="1154027328" sldId="264"/>
            <ac:grpSpMk id="78" creationId="{81981052-844E-459D-808C-C2F75C5CA91F}"/>
          </ac:grpSpMkLst>
        </pc:grpChg>
        <pc:grpChg chg="del mod">
          <ac:chgData name="Daniel Schwarz" userId="5bb35bb8-905a-4742-88d9-33d9089732e7" providerId="ADAL" clId="{86437948-6A79-4B7B-B7E0-67C001754F77}" dt="2020-10-06T20:54:36.254" v="1353"/>
          <ac:grpSpMkLst>
            <pc:docMk/>
            <pc:sldMk cId="1154027328" sldId="264"/>
            <ac:grpSpMk id="81" creationId="{97A8DB20-E2A5-4CC2-A3BF-6941156BAC37}"/>
          </ac:grpSpMkLst>
        </pc:grpChg>
        <pc:grpChg chg="del mod">
          <ac:chgData name="Daniel Schwarz" userId="5bb35bb8-905a-4742-88d9-33d9089732e7" providerId="ADAL" clId="{86437948-6A79-4B7B-B7E0-67C001754F77}" dt="2020-10-06T20:54:36.254" v="1353"/>
          <ac:grpSpMkLst>
            <pc:docMk/>
            <pc:sldMk cId="1154027328" sldId="264"/>
            <ac:grpSpMk id="91" creationId="{5F08452A-51A9-4486-9CCA-AF897F7032A9}"/>
          </ac:grpSpMkLst>
        </pc:grpChg>
        <pc:grpChg chg="del mod">
          <ac:chgData name="Daniel Schwarz" userId="5bb35bb8-905a-4742-88d9-33d9089732e7" providerId="ADAL" clId="{86437948-6A79-4B7B-B7E0-67C001754F77}" dt="2020-10-06T20:50:00.947" v="1095"/>
          <ac:grpSpMkLst>
            <pc:docMk/>
            <pc:sldMk cId="1154027328" sldId="264"/>
            <ac:grpSpMk id="101" creationId="{CD6E60AE-762A-4D86-8386-766310D50036}"/>
          </ac:grpSpMkLst>
        </pc:grpChg>
        <pc:grpChg chg="del mod">
          <ac:chgData name="Daniel Schwarz" userId="5bb35bb8-905a-4742-88d9-33d9089732e7" providerId="ADAL" clId="{86437948-6A79-4B7B-B7E0-67C001754F77}" dt="2020-10-06T20:49:54.156" v="1085"/>
          <ac:grpSpMkLst>
            <pc:docMk/>
            <pc:sldMk cId="1154027328" sldId="264"/>
            <ac:grpSpMk id="109" creationId="{0D2A5932-C528-4831-8E25-D2C1D6D588B2}"/>
          </ac:grpSpMkLst>
        </pc:grpChg>
        <pc:grpChg chg="mod">
          <ac:chgData name="Daniel Schwarz" userId="5bb35bb8-905a-4742-88d9-33d9089732e7" providerId="ADAL" clId="{86437948-6A79-4B7B-B7E0-67C001754F77}" dt="2020-10-07T20:08:20.530" v="2139"/>
          <ac:grpSpMkLst>
            <pc:docMk/>
            <pc:sldMk cId="1154027328" sldId="264"/>
            <ac:grpSpMk id="109" creationId="{C89B25B1-8985-4240-8340-4E797D1A77A2}"/>
          </ac:grpSpMkLst>
        </pc:grpChg>
        <pc:grpChg chg="del mod">
          <ac:chgData name="Daniel Schwarz" userId="5bb35bb8-905a-4742-88d9-33d9089732e7" providerId="ADAL" clId="{86437948-6A79-4B7B-B7E0-67C001754F77}" dt="2020-10-06T20:50:00.947" v="1095"/>
          <ac:grpSpMkLst>
            <pc:docMk/>
            <pc:sldMk cId="1154027328" sldId="264"/>
            <ac:grpSpMk id="115" creationId="{7FF44E90-B557-4ECB-BC56-4E0F0D3A24F3}"/>
          </ac:grpSpMkLst>
        </pc:grpChg>
        <pc:grpChg chg="del mod">
          <ac:chgData name="Daniel Schwarz" userId="5bb35bb8-905a-4742-88d9-33d9089732e7" providerId="ADAL" clId="{86437948-6A79-4B7B-B7E0-67C001754F77}" dt="2020-10-06T20:50:04.530" v="1102"/>
          <ac:grpSpMkLst>
            <pc:docMk/>
            <pc:sldMk cId="1154027328" sldId="264"/>
            <ac:grpSpMk id="125" creationId="{C6DC82F0-8427-42A6-8661-FABB967903D6}"/>
          </ac:grpSpMkLst>
        </pc:grpChg>
        <pc:grpChg chg="mod">
          <ac:chgData name="Daniel Schwarz" userId="5bb35bb8-905a-4742-88d9-33d9089732e7" providerId="ADAL" clId="{86437948-6A79-4B7B-B7E0-67C001754F77}" dt="2020-10-09T16:09:13.010" v="2472" actId="164"/>
          <ac:grpSpMkLst>
            <pc:docMk/>
            <pc:sldMk cId="1154027328" sldId="264"/>
            <ac:grpSpMk id="132" creationId="{2112BEEB-FB9F-4B68-B0AB-312FF1A252C0}"/>
          </ac:grpSpMkLst>
        </pc:grpChg>
        <pc:grpChg chg="mod">
          <ac:chgData name="Daniel Schwarz" userId="5bb35bb8-905a-4742-88d9-33d9089732e7" providerId="ADAL" clId="{86437948-6A79-4B7B-B7E0-67C001754F77}" dt="2020-10-07T20:08:29.577" v="2147"/>
          <ac:grpSpMkLst>
            <pc:docMk/>
            <pc:sldMk cId="1154027328" sldId="264"/>
            <ac:grpSpMk id="133" creationId="{6AEE605F-0B2D-4968-8078-76B861124CA4}"/>
          </ac:grpSpMkLst>
        </pc:grpChg>
        <pc:grpChg chg="add del mod">
          <ac:chgData name="Daniel Schwarz" userId="5bb35bb8-905a-4742-88d9-33d9089732e7" providerId="ADAL" clId="{86437948-6A79-4B7B-B7E0-67C001754F77}" dt="2020-10-07T20:09:36.281" v="2158" actId="478"/>
          <ac:grpSpMkLst>
            <pc:docMk/>
            <pc:sldMk cId="1154027328" sldId="264"/>
            <ac:grpSpMk id="137" creationId="{5080B6CC-21DF-4540-AF64-8D959CFAA11C}"/>
          </ac:grpSpMkLst>
        </pc:grpChg>
        <pc:grpChg chg="add del mod">
          <ac:chgData name="Daniel Schwarz" userId="5bb35bb8-905a-4742-88d9-33d9089732e7" providerId="ADAL" clId="{86437948-6A79-4B7B-B7E0-67C001754F77}" dt="2020-10-06T20:50:21.198" v="1124"/>
          <ac:grpSpMkLst>
            <pc:docMk/>
            <pc:sldMk cId="1154027328" sldId="264"/>
            <ac:grpSpMk id="138" creationId="{65D8B802-D02C-493F-8DB1-E1580075912C}"/>
          </ac:grpSpMkLst>
        </pc:grpChg>
        <pc:grpChg chg="mod">
          <ac:chgData name="Daniel Schwarz" userId="5bb35bb8-905a-4742-88d9-33d9089732e7" providerId="ADAL" clId="{86437948-6A79-4B7B-B7E0-67C001754F77}" dt="2020-10-07T20:08:58.601" v="2156"/>
          <ac:grpSpMkLst>
            <pc:docMk/>
            <pc:sldMk cId="1154027328" sldId="264"/>
            <ac:grpSpMk id="139" creationId="{FD21424B-2CAF-4111-9AAE-CA1311DED5EC}"/>
          </ac:grpSpMkLst>
        </pc:grpChg>
        <pc:grpChg chg="mod">
          <ac:chgData name="Daniel Schwarz" userId="5bb35bb8-905a-4742-88d9-33d9089732e7" providerId="ADAL" clId="{86437948-6A79-4B7B-B7E0-67C001754F77}" dt="2020-10-06T20:50:20.902" v="1122"/>
          <ac:grpSpMkLst>
            <pc:docMk/>
            <pc:sldMk cId="1154027328" sldId="264"/>
            <ac:grpSpMk id="140" creationId="{D0FA41BF-DB2E-4256-9CF9-9E6199AD42B2}"/>
          </ac:grpSpMkLst>
        </pc:grpChg>
        <pc:grpChg chg="mod">
          <ac:chgData name="Daniel Schwarz" userId="5bb35bb8-905a-4742-88d9-33d9089732e7" providerId="ADAL" clId="{86437948-6A79-4B7B-B7E0-67C001754F77}" dt="2020-10-06T20:50:19.635" v="1117"/>
          <ac:grpSpMkLst>
            <pc:docMk/>
            <pc:sldMk cId="1154027328" sldId="264"/>
            <ac:grpSpMk id="145" creationId="{5A6B5582-ACD8-4420-B263-F9FF935FC95B}"/>
          </ac:grpSpMkLst>
        </pc:grpChg>
        <pc:grpChg chg="mod">
          <ac:chgData name="Daniel Schwarz" userId="5bb35bb8-905a-4742-88d9-33d9089732e7" providerId="ADAL" clId="{86437948-6A79-4B7B-B7E0-67C001754F77}" dt="2020-10-09T16:09:23.385" v="2474" actId="164"/>
          <ac:grpSpMkLst>
            <pc:docMk/>
            <pc:sldMk cId="1154027328" sldId="264"/>
            <ac:grpSpMk id="152" creationId="{AB7492BF-6E1F-46E1-87F8-7131657B00F7}"/>
          </ac:grpSpMkLst>
        </pc:grpChg>
        <pc:grpChg chg="mod">
          <ac:chgData name="Daniel Schwarz" userId="5bb35bb8-905a-4742-88d9-33d9089732e7" providerId="ADAL" clId="{86437948-6A79-4B7B-B7E0-67C001754F77}" dt="2020-10-09T16:09:23.385" v="2474" actId="164"/>
          <ac:grpSpMkLst>
            <pc:docMk/>
            <pc:sldMk cId="1154027328" sldId="264"/>
            <ac:grpSpMk id="158" creationId="{6839342D-7139-4EEC-883F-4C37C97FD7E3}"/>
          </ac:grpSpMkLst>
        </pc:grpChg>
        <pc:grpChg chg="del mod">
          <ac:chgData name="Daniel Schwarz" userId="5bb35bb8-905a-4742-88d9-33d9089732e7" providerId="ADAL" clId="{86437948-6A79-4B7B-B7E0-67C001754F77}" dt="2020-10-06T20:54:29.056" v="1343"/>
          <ac:grpSpMkLst>
            <pc:docMk/>
            <pc:sldMk cId="1154027328" sldId="264"/>
            <ac:grpSpMk id="168" creationId="{F36D0DAA-F395-4172-8609-0A715B64A5B6}"/>
          </ac:grpSpMkLst>
        </pc:grpChg>
        <pc:grpChg chg="del mod">
          <ac:chgData name="Daniel Schwarz" userId="5bb35bb8-905a-4742-88d9-33d9089732e7" providerId="ADAL" clId="{86437948-6A79-4B7B-B7E0-67C001754F77}" dt="2020-10-06T20:54:29.056" v="1343"/>
          <ac:grpSpMkLst>
            <pc:docMk/>
            <pc:sldMk cId="1154027328" sldId="264"/>
            <ac:grpSpMk id="173" creationId="{17139DEC-C379-4474-A323-A81AB5776FB1}"/>
          </ac:grpSpMkLst>
        </pc:grpChg>
        <pc:grpChg chg="del mod">
          <ac:chgData name="Daniel Schwarz" userId="5bb35bb8-905a-4742-88d9-33d9089732e7" providerId="ADAL" clId="{86437948-6A79-4B7B-B7E0-67C001754F77}" dt="2020-10-06T20:50:59.105" v="1167"/>
          <ac:grpSpMkLst>
            <pc:docMk/>
            <pc:sldMk cId="1154027328" sldId="264"/>
            <ac:grpSpMk id="177" creationId="{94C4E50A-41C9-4CEF-AC48-DB18B21B763A}"/>
          </ac:grpSpMkLst>
        </pc:grpChg>
        <pc:grpChg chg="del mod">
          <ac:chgData name="Daniel Schwarz" userId="5bb35bb8-905a-4742-88d9-33d9089732e7" providerId="ADAL" clId="{86437948-6A79-4B7B-B7E0-67C001754F77}" dt="2020-10-06T20:51:04.061" v="1175"/>
          <ac:grpSpMkLst>
            <pc:docMk/>
            <pc:sldMk cId="1154027328" sldId="264"/>
            <ac:grpSpMk id="184" creationId="{452FA8A9-1B3E-4A29-AEAE-D3B1E2EE546D}"/>
          </ac:grpSpMkLst>
        </pc:grpChg>
        <pc:grpChg chg="mod">
          <ac:chgData name="Daniel Schwarz" userId="5bb35bb8-905a-4742-88d9-33d9089732e7" providerId="ADAL" clId="{86437948-6A79-4B7B-B7E0-67C001754F77}" dt="2020-10-06T20:51:04.061" v="1175"/>
          <ac:grpSpMkLst>
            <pc:docMk/>
            <pc:sldMk cId="1154027328" sldId="264"/>
            <ac:grpSpMk id="192" creationId="{04CB7397-5A74-49E4-8871-963BD8BA3BE9}"/>
          </ac:grpSpMkLst>
        </pc:grpChg>
        <pc:grpChg chg="del mod">
          <ac:chgData name="Daniel Schwarz" userId="5bb35bb8-905a-4742-88d9-33d9089732e7" providerId="ADAL" clId="{86437948-6A79-4B7B-B7E0-67C001754F77}" dt="2020-10-06T20:51:20.905" v="1192"/>
          <ac:grpSpMkLst>
            <pc:docMk/>
            <pc:sldMk cId="1154027328" sldId="264"/>
            <ac:grpSpMk id="203" creationId="{FFDFD3D6-F988-4D8B-A28E-7701AFC4D717}"/>
          </ac:grpSpMkLst>
        </pc:grpChg>
        <pc:grpChg chg="mod">
          <ac:chgData name="Daniel Schwarz" userId="5bb35bb8-905a-4742-88d9-33d9089732e7" providerId="ADAL" clId="{86437948-6A79-4B7B-B7E0-67C001754F77}" dt="2020-10-06T20:51:20.905" v="1192"/>
          <ac:grpSpMkLst>
            <pc:docMk/>
            <pc:sldMk cId="1154027328" sldId="264"/>
            <ac:grpSpMk id="209" creationId="{7CE7C594-ACF7-4FD4-A46D-2F231B48CC14}"/>
          </ac:grpSpMkLst>
        </pc:grpChg>
        <pc:grpChg chg="mod">
          <ac:chgData name="Daniel Schwarz" userId="5bb35bb8-905a-4742-88d9-33d9089732e7" providerId="ADAL" clId="{86437948-6A79-4B7B-B7E0-67C001754F77}" dt="2020-10-06T20:51:38.666" v="1203"/>
          <ac:grpSpMkLst>
            <pc:docMk/>
            <pc:sldMk cId="1154027328" sldId="264"/>
            <ac:grpSpMk id="218" creationId="{3947FF1C-87C4-4BC5-9D69-B821A2992A1E}"/>
          </ac:grpSpMkLst>
        </pc:grpChg>
        <pc:grpChg chg="del mod">
          <ac:chgData name="Daniel Schwarz" userId="5bb35bb8-905a-4742-88d9-33d9089732e7" providerId="ADAL" clId="{86437948-6A79-4B7B-B7E0-67C001754F77}" dt="2020-10-06T20:53:37.801" v="1294"/>
          <ac:grpSpMkLst>
            <pc:docMk/>
            <pc:sldMk cId="1154027328" sldId="264"/>
            <ac:grpSpMk id="224" creationId="{94867D74-DA86-4579-9BD7-71B08D292CAD}"/>
          </ac:grpSpMkLst>
        </pc:grpChg>
        <pc:grpChg chg="del mod">
          <ac:chgData name="Daniel Schwarz" userId="5bb35bb8-905a-4742-88d9-33d9089732e7" providerId="ADAL" clId="{86437948-6A79-4B7B-B7E0-67C001754F77}" dt="2020-10-06T20:54:36.254" v="1353"/>
          <ac:grpSpMkLst>
            <pc:docMk/>
            <pc:sldMk cId="1154027328" sldId="264"/>
            <ac:grpSpMk id="235" creationId="{6ADC4590-9CBC-484A-9274-81BC26A2E1E0}"/>
          </ac:grpSpMkLst>
        </pc:grpChg>
        <pc:grpChg chg="del mod">
          <ac:chgData name="Daniel Schwarz" userId="5bb35bb8-905a-4742-88d9-33d9089732e7" providerId="ADAL" clId="{86437948-6A79-4B7B-B7E0-67C001754F77}" dt="2020-10-06T20:54:36.254" v="1353"/>
          <ac:grpSpMkLst>
            <pc:docMk/>
            <pc:sldMk cId="1154027328" sldId="264"/>
            <ac:grpSpMk id="241" creationId="{C6ADC5D0-1EDE-4880-85CD-7F22855FB68F}"/>
          </ac:grpSpMkLst>
        </pc:grpChg>
        <pc:grpChg chg="mod">
          <ac:chgData name="Daniel Schwarz" userId="5bb35bb8-905a-4742-88d9-33d9089732e7" providerId="ADAL" clId="{86437948-6A79-4B7B-B7E0-67C001754F77}" dt="2020-10-06T20:52:25.096" v="1233"/>
          <ac:grpSpMkLst>
            <pc:docMk/>
            <pc:sldMk cId="1154027328" sldId="264"/>
            <ac:grpSpMk id="246" creationId="{AB7B451F-45D4-437F-83B9-3D4D15821A03}"/>
          </ac:grpSpMkLst>
        </pc:grpChg>
        <pc:grpChg chg="del mod">
          <ac:chgData name="Daniel Schwarz" userId="5bb35bb8-905a-4742-88d9-33d9089732e7" providerId="ADAL" clId="{86437948-6A79-4B7B-B7E0-67C001754F77}" dt="2020-10-06T20:54:36.254" v="1353"/>
          <ac:grpSpMkLst>
            <pc:docMk/>
            <pc:sldMk cId="1154027328" sldId="264"/>
            <ac:grpSpMk id="249" creationId="{A357394C-B07C-4941-B51D-A6191992E877}"/>
          </ac:grpSpMkLst>
        </pc:grpChg>
        <pc:grpChg chg="del mod">
          <ac:chgData name="Daniel Schwarz" userId="5bb35bb8-905a-4742-88d9-33d9089732e7" providerId="ADAL" clId="{86437948-6A79-4B7B-B7E0-67C001754F77}" dt="2020-10-06T20:52:38.411" v="1247"/>
          <ac:grpSpMkLst>
            <pc:docMk/>
            <pc:sldMk cId="1154027328" sldId="264"/>
            <ac:grpSpMk id="255" creationId="{D764F811-C49C-408D-AC07-4F28FEE44FCD}"/>
          </ac:grpSpMkLst>
        </pc:grpChg>
        <pc:grpChg chg="del mod">
          <ac:chgData name="Daniel Schwarz" userId="5bb35bb8-905a-4742-88d9-33d9089732e7" providerId="ADAL" clId="{86437948-6A79-4B7B-B7E0-67C001754F77}" dt="2020-10-06T20:54:21.727" v="1330"/>
          <ac:grpSpMkLst>
            <pc:docMk/>
            <pc:sldMk cId="1154027328" sldId="264"/>
            <ac:grpSpMk id="260" creationId="{943B859D-547B-4E33-95CE-238CA6E67011}"/>
          </ac:grpSpMkLst>
        </pc:grpChg>
        <pc:grpChg chg="del mod">
          <ac:chgData name="Daniel Schwarz" userId="5bb35bb8-905a-4742-88d9-33d9089732e7" providerId="ADAL" clId="{86437948-6A79-4B7B-B7E0-67C001754F77}" dt="2020-10-06T20:54:21.727" v="1330"/>
          <ac:grpSpMkLst>
            <pc:docMk/>
            <pc:sldMk cId="1154027328" sldId="264"/>
            <ac:grpSpMk id="271" creationId="{64052776-EC0C-4708-AECD-3C15EF77B881}"/>
          </ac:grpSpMkLst>
        </pc:grpChg>
        <pc:grpChg chg="del mod">
          <ac:chgData name="Daniel Schwarz" userId="5bb35bb8-905a-4742-88d9-33d9089732e7" providerId="ADAL" clId="{86437948-6A79-4B7B-B7E0-67C001754F77}" dt="2020-10-06T20:54:06.076" v="1309"/>
          <ac:grpSpMkLst>
            <pc:docMk/>
            <pc:sldMk cId="1154027328" sldId="264"/>
            <ac:grpSpMk id="279" creationId="{7D45B1B7-EB41-4E1E-A821-3FCEB67F1FD6}"/>
          </ac:grpSpMkLst>
        </pc:grpChg>
        <pc:grpChg chg="del mod">
          <ac:chgData name="Daniel Schwarz" userId="5bb35bb8-905a-4742-88d9-33d9089732e7" providerId="ADAL" clId="{86437948-6A79-4B7B-B7E0-67C001754F77}" dt="2020-10-06T20:53:29.832" v="1291"/>
          <ac:grpSpMkLst>
            <pc:docMk/>
            <pc:sldMk cId="1154027328" sldId="264"/>
            <ac:grpSpMk id="292" creationId="{C1C4C4E1-96AD-43C7-B38F-D49633E3B22E}"/>
          </ac:grpSpMkLst>
        </pc:grpChg>
        <pc:grpChg chg="del mod">
          <ac:chgData name="Daniel Schwarz" userId="5bb35bb8-905a-4742-88d9-33d9089732e7" providerId="ADAL" clId="{86437948-6A79-4B7B-B7E0-67C001754F77}" dt="2020-10-06T20:54:06.076" v="1309"/>
          <ac:grpSpMkLst>
            <pc:docMk/>
            <pc:sldMk cId="1154027328" sldId="264"/>
            <ac:grpSpMk id="304" creationId="{343FA713-4A62-4C77-BDA8-584545D5F76A}"/>
          </ac:grpSpMkLst>
        </pc:grpChg>
        <pc:grpChg chg="mod">
          <ac:chgData name="Daniel Schwarz" userId="5bb35bb8-905a-4742-88d9-33d9089732e7" providerId="ADAL" clId="{86437948-6A79-4B7B-B7E0-67C001754F77}" dt="2020-10-06T20:53:37.801" v="1294"/>
          <ac:grpSpMkLst>
            <pc:docMk/>
            <pc:sldMk cId="1154027328" sldId="264"/>
            <ac:grpSpMk id="307" creationId="{59F8DACA-1BED-49AF-8C37-844C2AF7CB6A}"/>
          </ac:grpSpMkLst>
        </pc:grpChg>
        <pc:grpChg chg="del mod">
          <ac:chgData name="Daniel Schwarz" userId="5bb35bb8-905a-4742-88d9-33d9089732e7" providerId="ADAL" clId="{86437948-6A79-4B7B-B7E0-67C001754F77}" dt="2020-10-06T20:54:21.727" v="1330"/>
          <ac:grpSpMkLst>
            <pc:docMk/>
            <pc:sldMk cId="1154027328" sldId="264"/>
            <ac:grpSpMk id="320" creationId="{85EA490C-5FF7-4AE1-B8FA-46D9C36438A3}"/>
          </ac:grpSpMkLst>
        </pc:grpChg>
        <pc:grpChg chg="del mod">
          <ac:chgData name="Daniel Schwarz" userId="5bb35bb8-905a-4742-88d9-33d9089732e7" providerId="ADAL" clId="{86437948-6A79-4B7B-B7E0-67C001754F77}" dt="2020-10-06T20:54:36.254" v="1353"/>
          <ac:grpSpMkLst>
            <pc:docMk/>
            <pc:sldMk cId="1154027328" sldId="264"/>
            <ac:grpSpMk id="341" creationId="{77436266-1068-45D4-8661-7CDD694E04B4}"/>
          </ac:grpSpMkLst>
        </pc:grpChg>
        <pc:grpChg chg="del mod">
          <ac:chgData name="Daniel Schwarz" userId="5bb35bb8-905a-4742-88d9-33d9089732e7" providerId="ADAL" clId="{86437948-6A79-4B7B-B7E0-67C001754F77}" dt="2020-10-06T20:54:36.254" v="1353"/>
          <ac:grpSpMkLst>
            <pc:docMk/>
            <pc:sldMk cId="1154027328" sldId="264"/>
            <ac:grpSpMk id="342" creationId="{D16A7544-A020-4416-9AF1-93E5EBA693C7}"/>
          </ac:grpSpMkLst>
        </pc:grpChg>
        <pc:grpChg chg="del mod">
          <ac:chgData name="Daniel Schwarz" userId="5bb35bb8-905a-4742-88d9-33d9089732e7" providerId="ADAL" clId="{86437948-6A79-4B7B-B7E0-67C001754F77}" dt="2020-10-06T20:54:36.254" v="1353"/>
          <ac:grpSpMkLst>
            <pc:docMk/>
            <pc:sldMk cId="1154027328" sldId="264"/>
            <ac:grpSpMk id="343" creationId="{0CF93BBC-BD04-4918-A3B6-C945CE282652}"/>
          </ac:grpSpMkLst>
        </pc:grpChg>
        <pc:grpChg chg="del mod">
          <ac:chgData name="Daniel Schwarz" userId="5bb35bb8-905a-4742-88d9-33d9089732e7" providerId="ADAL" clId="{86437948-6A79-4B7B-B7E0-67C001754F77}" dt="2020-10-06T20:54:36.254" v="1353"/>
          <ac:grpSpMkLst>
            <pc:docMk/>
            <pc:sldMk cId="1154027328" sldId="264"/>
            <ac:grpSpMk id="347" creationId="{2CFDE470-670F-45DA-8A08-C076B2066A9E}"/>
          </ac:grpSpMkLst>
        </pc:grpChg>
        <pc:grpChg chg="del mod">
          <ac:chgData name="Daniel Schwarz" userId="5bb35bb8-905a-4742-88d9-33d9089732e7" providerId="ADAL" clId="{86437948-6A79-4B7B-B7E0-67C001754F77}" dt="2020-10-09T16:15:44.140" v="2505" actId="165"/>
          <ac:grpSpMkLst>
            <pc:docMk/>
            <pc:sldMk cId="1154027328" sldId="264"/>
            <ac:grpSpMk id="356" creationId="{EE7427D4-5AC9-4EBA-BC73-BCDC6CE32758}"/>
          </ac:grpSpMkLst>
        </pc:grpChg>
        <pc:grpChg chg="del mod">
          <ac:chgData name="Daniel Schwarz" userId="5bb35bb8-905a-4742-88d9-33d9089732e7" providerId="ADAL" clId="{86437948-6A79-4B7B-B7E0-67C001754F77}" dt="2020-10-06T20:54:36.254" v="1353"/>
          <ac:grpSpMkLst>
            <pc:docMk/>
            <pc:sldMk cId="1154027328" sldId="264"/>
            <ac:grpSpMk id="366" creationId="{C5738486-B7F9-445A-B999-06082A55C96B}"/>
          </ac:grpSpMkLst>
        </pc:grpChg>
        <pc:grpChg chg="del mod">
          <ac:chgData name="Daniel Schwarz" userId="5bb35bb8-905a-4742-88d9-33d9089732e7" providerId="ADAL" clId="{86437948-6A79-4B7B-B7E0-67C001754F77}" dt="2020-10-09T16:07:36.940" v="2457" actId="165"/>
          <ac:grpSpMkLst>
            <pc:docMk/>
            <pc:sldMk cId="1154027328" sldId="264"/>
            <ac:grpSpMk id="367" creationId="{B6E1A25B-193A-4D8F-BFDF-456D1495D6FE}"/>
          </ac:grpSpMkLst>
        </pc:grpChg>
        <pc:grpChg chg="add del mod">
          <ac:chgData name="Daniel Schwarz" userId="5bb35bb8-905a-4742-88d9-33d9089732e7" providerId="ADAL" clId="{86437948-6A79-4B7B-B7E0-67C001754F77}" dt="2020-10-06T20:58:23.912" v="1413"/>
          <ac:grpSpMkLst>
            <pc:docMk/>
            <pc:sldMk cId="1154027328" sldId="264"/>
            <ac:grpSpMk id="390" creationId="{8616122B-E69E-4918-A923-9991ADEA0EC4}"/>
          </ac:grpSpMkLst>
        </pc:grpChg>
        <pc:grpChg chg="mod">
          <ac:chgData name="Daniel Schwarz" userId="5bb35bb8-905a-4742-88d9-33d9089732e7" providerId="ADAL" clId="{86437948-6A79-4B7B-B7E0-67C001754F77}" dt="2020-10-06T20:58:14.098" v="1403"/>
          <ac:grpSpMkLst>
            <pc:docMk/>
            <pc:sldMk cId="1154027328" sldId="264"/>
            <ac:grpSpMk id="406" creationId="{EEDDF791-94F7-4DBB-9596-948150594BB2}"/>
          </ac:grpSpMkLst>
        </pc:grpChg>
        <pc:grpChg chg="del mod">
          <ac:chgData name="Daniel Schwarz" userId="5bb35bb8-905a-4742-88d9-33d9089732e7" providerId="ADAL" clId="{86437948-6A79-4B7B-B7E0-67C001754F77}" dt="2020-10-06T20:58:25.142" v="1415"/>
          <ac:grpSpMkLst>
            <pc:docMk/>
            <pc:sldMk cId="1154027328" sldId="264"/>
            <ac:grpSpMk id="411" creationId="{1C13A816-A134-47BD-B973-4C4631D3607F}"/>
          </ac:grpSpMkLst>
        </pc:grpChg>
        <pc:grpChg chg="mod">
          <ac:chgData name="Daniel Schwarz" userId="5bb35bb8-905a-4742-88d9-33d9089732e7" providerId="ADAL" clId="{86437948-6A79-4B7B-B7E0-67C001754F77}" dt="2020-10-09T16:11:36.484" v="2480" actId="164"/>
          <ac:grpSpMkLst>
            <pc:docMk/>
            <pc:sldMk cId="1154027328" sldId="264"/>
            <ac:grpSpMk id="413" creationId="{92A61C15-97FB-4C50-ABA4-E657734C2823}"/>
          </ac:grpSpMkLst>
        </pc:grpChg>
        <pc:graphicFrameChg chg="add del modGraphic">
          <ac:chgData name="Daniel Schwarz" userId="5bb35bb8-905a-4742-88d9-33d9089732e7" providerId="ADAL" clId="{86437948-6A79-4B7B-B7E0-67C001754F77}" dt="2020-10-06T20:40:17.211" v="950" actId="478"/>
          <ac:graphicFrameMkLst>
            <pc:docMk/>
            <pc:sldMk cId="1154027328" sldId="264"/>
            <ac:graphicFrameMk id="2" creationId="{725810F4-07BD-4B1F-8D97-AD94EACBB314}"/>
          </ac:graphicFrameMkLst>
        </pc:graphicFrameChg>
        <pc:inkChg chg="add del">
          <ac:chgData name="Daniel Schwarz" userId="5bb35bb8-905a-4742-88d9-33d9089732e7" providerId="ADAL" clId="{86437948-6A79-4B7B-B7E0-67C001754F77}" dt="2020-10-07T20:06:08.923" v="2046"/>
          <ac:inkMkLst>
            <pc:docMk/>
            <pc:sldMk cId="1154027328" sldId="264"/>
            <ac:inkMk id="2" creationId="{C727E725-C74A-4B42-88BC-BDABD4009CE9}"/>
          </ac:inkMkLst>
        </pc:inkChg>
        <pc:inkChg chg="add del">
          <ac:chgData name="Daniel Schwarz" userId="5bb35bb8-905a-4742-88d9-33d9089732e7" providerId="ADAL" clId="{86437948-6A79-4B7B-B7E0-67C001754F77}" dt="2020-10-07T20:08:05.597" v="2132"/>
          <ac:inkMkLst>
            <pc:docMk/>
            <pc:sldMk cId="1154027328" sldId="264"/>
            <ac:inkMk id="3" creationId="{64C7ACE1-6775-4C99-943D-0A7E26EC58FD}"/>
          </ac:inkMkLst>
        </pc:inkChg>
        <pc:inkChg chg="add del">
          <ac:chgData name="Daniel Schwarz" userId="5bb35bb8-905a-4742-88d9-33d9089732e7" providerId="ADAL" clId="{86437948-6A79-4B7B-B7E0-67C001754F77}" dt="2020-10-06T20:40:54.773" v="954" actId="9405"/>
          <ac:inkMkLst>
            <pc:docMk/>
            <pc:sldMk cId="1154027328" sldId="264"/>
            <ac:inkMk id="3" creationId="{B0EDEC28-D6AD-457D-B0F6-F761E28237CF}"/>
          </ac:inkMkLst>
        </pc:inkChg>
        <pc:inkChg chg="add del mod">
          <ac:chgData name="Daniel Schwarz" userId="5bb35bb8-905a-4742-88d9-33d9089732e7" providerId="ADAL" clId="{86437948-6A79-4B7B-B7E0-67C001754F77}" dt="2020-10-07T20:06:44.433" v="2066" actId="9405"/>
          <ac:inkMkLst>
            <pc:docMk/>
            <pc:sldMk cId="1154027328" sldId="264"/>
            <ac:inkMk id="4" creationId="{3DFE1D86-5086-4ACE-982A-60BB2F2B8E3C}"/>
          </ac:inkMkLst>
        </pc:inkChg>
        <pc:inkChg chg="add del">
          <ac:chgData name="Daniel Schwarz" userId="5bb35bb8-905a-4742-88d9-33d9089732e7" providerId="ADAL" clId="{86437948-6A79-4B7B-B7E0-67C001754F77}" dt="2020-10-06T20:40:53.476" v="953" actId="9405"/>
          <ac:inkMkLst>
            <pc:docMk/>
            <pc:sldMk cId="1154027328" sldId="264"/>
            <ac:inkMk id="4" creationId="{F66EC348-4F3C-4293-961E-BCEE48191D66}"/>
          </ac:inkMkLst>
        </pc:inkChg>
        <pc:inkChg chg="add del">
          <ac:chgData name="Daniel Schwarz" userId="5bb35bb8-905a-4742-88d9-33d9089732e7" providerId="ADAL" clId="{86437948-6A79-4B7B-B7E0-67C001754F77}" dt="2020-10-06T20:41:28.962" v="960" actId="9405"/>
          <ac:inkMkLst>
            <pc:docMk/>
            <pc:sldMk cId="1154027328" sldId="264"/>
            <ac:inkMk id="5" creationId="{DB55E78F-290C-4BDD-8D38-95C2D2B1CD3F}"/>
          </ac:inkMkLst>
        </pc:inkChg>
        <pc:inkChg chg="add del mod">
          <ac:chgData name="Daniel Schwarz" userId="5bb35bb8-905a-4742-88d9-33d9089732e7" providerId="ADAL" clId="{86437948-6A79-4B7B-B7E0-67C001754F77}" dt="2020-10-07T20:06:44.088" v="2065" actId="9405"/>
          <ac:inkMkLst>
            <pc:docMk/>
            <pc:sldMk cId="1154027328" sldId="264"/>
            <ac:inkMk id="5" creationId="{ED6FEF1F-5EE4-4202-9A01-4FFCEC498E13}"/>
          </ac:inkMkLst>
        </pc:inkChg>
        <pc:inkChg chg="add del">
          <ac:chgData name="Daniel Schwarz" userId="5bb35bb8-905a-4742-88d9-33d9089732e7" providerId="ADAL" clId="{86437948-6A79-4B7B-B7E0-67C001754F77}" dt="2020-10-06T20:41:17.264" v="957" actId="9405"/>
          <ac:inkMkLst>
            <pc:docMk/>
            <pc:sldMk cId="1154027328" sldId="264"/>
            <ac:inkMk id="6" creationId="{BBB1DDCF-75D5-41FB-9CF4-9D447DE691B6}"/>
          </ac:inkMkLst>
        </pc:inkChg>
        <pc:inkChg chg="add del mod">
          <ac:chgData name="Daniel Schwarz" userId="5bb35bb8-905a-4742-88d9-33d9089732e7" providerId="ADAL" clId="{86437948-6A79-4B7B-B7E0-67C001754F77}" dt="2020-10-07T20:06:43.691" v="2064"/>
          <ac:inkMkLst>
            <pc:docMk/>
            <pc:sldMk cId="1154027328" sldId="264"/>
            <ac:inkMk id="6" creationId="{C56BCFFB-DCA2-43D2-B13A-1DCD017700F1}"/>
          </ac:inkMkLst>
        </pc:inkChg>
        <pc:inkChg chg="add del">
          <ac:chgData name="Daniel Schwarz" userId="5bb35bb8-905a-4742-88d9-33d9089732e7" providerId="ADAL" clId="{86437948-6A79-4B7B-B7E0-67C001754F77}" dt="2020-10-06T20:41:28.672" v="959" actId="9405"/>
          <ac:inkMkLst>
            <pc:docMk/>
            <pc:sldMk cId="1154027328" sldId="264"/>
            <ac:inkMk id="7" creationId="{FEE42FBB-8895-4036-8A66-AED5F33571C6}"/>
          </ac:inkMkLst>
        </pc:inkChg>
        <pc:inkChg chg="add mod">
          <ac:chgData name="Daniel Schwarz" userId="5bb35bb8-905a-4742-88d9-33d9089732e7" providerId="ADAL" clId="{86437948-6A79-4B7B-B7E0-67C001754F77}" dt="2020-10-09T16:11:30.566" v="2479" actId="164"/>
          <ac:inkMkLst>
            <pc:docMk/>
            <pc:sldMk cId="1154027328" sldId="264"/>
            <ac:inkMk id="8" creationId="{8D7AFF23-6340-4DDE-8455-AC154A4B5A68}"/>
          </ac:inkMkLst>
        </pc:inkChg>
        <pc:inkChg chg="add mod">
          <ac:chgData name="Daniel Schwarz" userId="5bb35bb8-905a-4742-88d9-33d9089732e7" providerId="ADAL" clId="{86437948-6A79-4B7B-B7E0-67C001754F77}" dt="2020-10-09T16:11:30.566" v="2479" actId="164"/>
          <ac:inkMkLst>
            <pc:docMk/>
            <pc:sldMk cId="1154027328" sldId="264"/>
            <ac:inkMk id="9" creationId="{4A82BA82-0AA4-400D-86FF-D37B02B6B844}"/>
          </ac:inkMkLst>
        </pc:inkChg>
        <pc:inkChg chg="add mod topLvl">
          <ac:chgData name="Daniel Schwarz" userId="5bb35bb8-905a-4742-88d9-33d9089732e7" providerId="ADAL" clId="{86437948-6A79-4B7B-B7E0-67C001754F77}" dt="2020-10-09T16:11:30.566" v="2479" actId="164"/>
          <ac:inkMkLst>
            <pc:docMk/>
            <pc:sldMk cId="1154027328" sldId="264"/>
            <ac:inkMk id="10" creationId="{C96A079E-76FB-4062-99C9-C42F7C0200B8}"/>
          </ac:inkMkLst>
        </pc:inkChg>
        <pc:inkChg chg="add del mod">
          <ac:chgData name="Daniel Schwarz" userId="5bb35bb8-905a-4742-88d9-33d9089732e7" providerId="ADAL" clId="{86437948-6A79-4B7B-B7E0-67C001754F77}" dt="2020-10-06T20:56:41.411" v="1364" actId="478"/>
          <ac:inkMkLst>
            <pc:docMk/>
            <pc:sldMk cId="1154027328" sldId="264"/>
            <ac:inkMk id="11" creationId="{54CD6A47-85A0-47B9-9501-C3E72F76D152}"/>
          </ac:inkMkLst>
        </pc:inkChg>
        <pc:inkChg chg="add del mod">
          <ac:chgData name="Daniel Schwarz" userId="5bb35bb8-905a-4742-88d9-33d9089732e7" providerId="ADAL" clId="{86437948-6A79-4B7B-B7E0-67C001754F77}" dt="2020-10-07T20:06:43" v="2061" actId="9405"/>
          <ac:inkMkLst>
            <pc:docMk/>
            <pc:sldMk cId="1154027328" sldId="264"/>
            <ac:inkMk id="11" creationId="{F654221D-4E04-4401-911C-9C4A81CF8A7D}"/>
          </ac:inkMkLst>
        </pc:inkChg>
        <pc:inkChg chg="add del mod">
          <ac:chgData name="Daniel Schwarz" userId="5bb35bb8-905a-4742-88d9-33d9089732e7" providerId="ADAL" clId="{86437948-6A79-4B7B-B7E0-67C001754F77}" dt="2020-10-06T20:56:44.476" v="1365" actId="478"/>
          <ac:inkMkLst>
            <pc:docMk/>
            <pc:sldMk cId="1154027328" sldId="264"/>
            <ac:inkMk id="12" creationId="{733C0644-0EFA-4D5E-A064-2005ABA9427A}"/>
          </ac:inkMkLst>
        </pc:inkChg>
        <pc:inkChg chg="add del mod">
          <ac:chgData name="Daniel Schwarz" userId="5bb35bb8-905a-4742-88d9-33d9089732e7" providerId="ADAL" clId="{86437948-6A79-4B7B-B7E0-67C001754F77}" dt="2020-10-07T20:06:42.617" v="2060" actId="9405"/>
          <ac:inkMkLst>
            <pc:docMk/>
            <pc:sldMk cId="1154027328" sldId="264"/>
            <ac:inkMk id="12" creationId="{EBE51AE1-2F8E-4D2C-98DB-9C3098D9994F}"/>
          </ac:inkMkLst>
        </pc:inkChg>
        <pc:inkChg chg="add del mod">
          <ac:chgData name="Daniel Schwarz" userId="5bb35bb8-905a-4742-88d9-33d9089732e7" providerId="ADAL" clId="{86437948-6A79-4B7B-B7E0-67C001754F77}" dt="2020-10-07T20:06:41.978" v="2059"/>
          <ac:inkMkLst>
            <pc:docMk/>
            <pc:sldMk cId="1154027328" sldId="264"/>
            <ac:inkMk id="13" creationId="{338C75E8-E102-4FE9-A7A4-2593BBDA93F4}"/>
          </ac:inkMkLst>
        </pc:inkChg>
        <pc:inkChg chg="add del mod">
          <ac:chgData name="Daniel Schwarz" userId="5bb35bb8-905a-4742-88d9-33d9089732e7" providerId="ADAL" clId="{86437948-6A79-4B7B-B7E0-67C001754F77}" dt="2020-10-06T20:56:46.011" v="1366" actId="478"/>
          <ac:inkMkLst>
            <pc:docMk/>
            <pc:sldMk cId="1154027328" sldId="264"/>
            <ac:inkMk id="13" creationId="{57455892-1CA3-4A49-8381-1892E6621993}"/>
          </ac:inkMkLst>
        </pc:inkChg>
        <pc:inkChg chg="add del mod">
          <ac:chgData name="Daniel Schwarz" userId="5bb35bb8-905a-4742-88d9-33d9089732e7" providerId="ADAL" clId="{86437948-6A79-4B7B-B7E0-67C001754F77}" dt="2020-10-06T20:56:47.899" v="1367" actId="478"/>
          <ac:inkMkLst>
            <pc:docMk/>
            <pc:sldMk cId="1154027328" sldId="264"/>
            <ac:inkMk id="15" creationId="{27976341-8B05-462C-A33A-DE6CC4F9EDE2}"/>
          </ac:inkMkLst>
        </pc:inkChg>
        <pc:inkChg chg="add del">
          <ac:chgData name="Daniel Schwarz" userId="5bb35bb8-905a-4742-88d9-33d9089732e7" providerId="ADAL" clId="{86437948-6A79-4B7B-B7E0-67C001754F77}" dt="2020-10-07T20:06:51.456" v="2068" actId="9405"/>
          <ac:inkMkLst>
            <pc:docMk/>
            <pc:sldMk cId="1154027328" sldId="264"/>
            <ac:inkMk id="15" creationId="{861F226B-F99C-4B73-9BAC-BB06371FAC92}"/>
          </ac:inkMkLst>
        </pc:inkChg>
        <pc:inkChg chg="add del mod">
          <ac:chgData name="Daniel Schwarz" userId="5bb35bb8-905a-4742-88d9-33d9089732e7" providerId="ADAL" clId="{86437948-6A79-4B7B-B7E0-67C001754F77}" dt="2020-10-06T20:56:50.658" v="1368" actId="478"/>
          <ac:inkMkLst>
            <pc:docMk/>
            <pc:sldMk cId="1154027328" sldId="264"/>
            <ac:inkMk id="16" creationId="{51280CEC-754E-4A62-B466-7C2842A0A022}"/>
          </ac:inkMkLst>
        </pc:inkChg>
        <pc:inkChg chg="add del">
          <ac:chgData name="Daniel Schwarz" userId="5bb35bb8-905a-4742-88d9-33d9089732e7" providerId="ADAL" clId="{86437948-6A79-4B7B-B7E0-67C001754F77}" dt="2020-10-07T20:06:55.188" v="2070" actId="9405"/>
          <ac:inkMkLst>
            <pc:docMk/>
            <pc:sldMk cId="1154027328" sldId="264"/>
            <ac:inkMk id="16" creationId="{CA47F96B-4120-4151-A7DE-62DBF5CB7E76}"/>
          </ac:inkMkLst>
        </pc:inkChg>
        <pc:inkChg chg="add del mod">
          <ac:chgData name="Daniel Schwarz" userId="5bb35bb8-905a-4742-88d9-33d9089732e7" providerId="ADAL" clId="{86437948-6A79-4B7B-B7E0-67C001754F77}" dt="2020-10-06T20:56:52.325" v="1369" actId="478"/>
          <ac:inkMkLst>
            <pc:docMk/>
            <pc:sldMk cId="1154027328" sldId="264"/>
            <ac:inkMk id="17" creationId="{0A67AFB7-AA6C-4EB6-B7FF-6770DB43492A}"/>
          </ac:inkMkLst>
        </pc:inkChg>
        <pc:inkChg chg="add del">
          <ac:chgData name="Daniel Schwarz" userId="5bb35bb8-905a-4742-88d9-33d9089732e7" providerId="ADAL" clId="{86437948-6A79-4B7B-B7E0-67C001754F77}" dt="2020-10-07T20:07:01.944" v="2072" actId="9405"/>
          <ac:inkMkLst>
            <pc:docMk/>
            <pc:sldMk cId="1154027328" sldId="264"/>
            <ac:inkMk id="17" creationId="{5799F9A3-6EF5-4F95-911C-2B01D273EC2D}"/>
          </ac:inkMkLst>
        </pc:inkChg>
        <pc:inkChg chg="add del mod">
          <ac:chgData name="Daniel Schwarz" userId="5bb35bb8-905a-4742-88d9-33d9089732e7" providerId="ADAL" clId="{86437948-6A79-4B7B-B7E0-67C001754F77}" dt="2020-10-06T20:56:53.770" v="1370" actId="478"/>
          <ac:inkMkLst>
            <pc:docMk/>
            <pc:sldMk cId="1154027328" sldId="264"/>
            <ac:inkMk id="18" creationId="{8B4563E1-AC6D-4389-BCED-B4BB270EDB95}"/>
          </ac:inkMkLst>
        </pc:inkChg>
        <pc:inkChg chg="add del mod">
          <ac:chgData name="Daniel Schwarz" userId="5bb35bb8-905a-4742-88d9-33d9089732e7" providerId="ADAL" clId="{86437948-6A79-4B7B-B7E0-67C001754F77}" dt="2020-10-07T20:07:14.646" v="2082" actId="9405"/>
          <ac:inkMkLst>
            <pc:docMk/>
            <pc:sldMk cId="1154027328" sldId="264"/>
            <ac:inkMk id="18" creationId="{B9C5E05F-BC79-402C-BB30-56154F1773CC}"/>
          </ac:inkMkLst>
        </pc:inkChg>
        <pc:inkChg chg="add del mod">
          <ac:chgData name="Daniel Schwarz" userId="5bb35bb8-905a-4742-88d9-33d9089732e7" providerId="ADAL" clId="{86437948-6A79-4B7B-B7E0-67C001754F77}" dt="2020-10-06T20:56:55.419" v="1371" actId="478"/>
          <ac:inkMkLst>
            <pc:docMk/>
            <pc:sldMk cId="1154027328" sldId="264"/>
            <ac:inkMk id="19" creationId="{65F83F85-D1D0-4B3A-AE5F-8B2F308B4B76}"/>
          </ac:inkMkLst>
        </pc:inkChg>
        <pc:inkChg chg="add del mod">
          <ac:chgData name="Daniel Schwarz" userId="5bb35bb8-905a-4742-88d9-33d9089732e7" providerId="ADAL" clId="{86437948-6A79-4B7B-B7E0-67C001754F77}" dt="2020-10-07T20:07:14.500" v="2081" actId="9405"/>
          <ac:inkMkLst>
            <pc:docMk/>
            <pc:sldMk cId="1154027328" sldId="264"/>
            <ac:inkMk id="19" creationId="{73003B58-7866-4EF8-8221-82C8A7C8138E}"/>
          </ac:inkMkLst>
        </pc:inkChg>
        <pc:inkChg chg="add del mod">
          <ac:chgData name="Daniel Schwarz" userId="5bb35bb8-905a-4742-88d9-33d9089732e7" providerId="ADAL" clId="{86437948-6A79-4B7B-B7E0-67C001754F77}" dt="2020-10-07T20:07:14.319" v="2080" actId="9405"/>
          <ac:inkMkLst>
            <pc:docMk/>
            <pc:sldMk cId="1154027328" sldId="264"/>
            <ac:inkMk id="20" creationId="{A564B01D-B144-43BA-8EDF-D97C47E37EB8}"/>
          </ac:inkMkLst>
        </pc:inkChg>
        <pc:inkChg chg="add del mod">
          <ac:chgData name="Daniel Schwarz" userId="5bb35bb8-905a-4742-88d9-33d9089732e7" providerId="ADAL" clId="{86437948-6A79-4B7B-B7E0-67C001754F77}" dt="2020-10-07T20:07:14.018" v="2079"/>
          <ac:inkMkLst>
            <pc:docMk/>
            <pc:sldMk cId="1154027328" sldId="264"/>
            <ac:inkMk id="21" creationId="{73D1FD96-8F6F-4848-A32A-C70CC3DF850D}"/>
          </ac:inkMkLst>
        </pc:inkChg>
        <pc:inkChg chg="add del mod">
          <ac:chgData name="Daniel Schwarz" userId="5bb35bb8-905a-4742-88d9-33d9089732e7" providerId="ADAL" clId="{86437948-6A79-4B7B-B7E0-67C001754F77}" dt="2020-10-06T20:57:19.273" v="1372" actId="478"/>
          <ac:inkMkLst>
            <pc:docMk/>
            <pc:sldMk cId="1154027328" sldId="264"/>
            <ac:inkMk id="21" creationId="{E0FF5779-9107-497B-A8A5-54102DEC7118}"/>
          </ac:inkMkLst>
        </pc:inkChg>
        <pc:inkChg chg="add del mod">
          <ac:chgData name="Daniel Schwarz" userId="5bb35bb8-905a-4742-88d9-33d9089732e7" providerId="ADAL" clId="{86437948-6A79-4B7B-B7E0-67C001754F77}" dt="2020-10-06T20:57:19.273" v="1372" actId="478"/>
          <ac:inkMkLst>
            <pc:docMk/>
            <pc:sldMk cId="1154027328" sldId="264"/>
            <ac:inkMk id="22" creationId="{D8E053FE-043F-4465-832B-EDDC399BFC75}"/>
          </ac:inkMkLst>
        </pc:inkChg>
        <pc:inkChg chg="add del mod">
          <ac:chgData name="Daniel Schwarz" userId="5bb35bb8-905a-4742-88d9-33d9089732e7" providerId="ADAL" clId="{86437948-6A79-4B7B-B7E0-67C001754F77}" dt="2020-10-06T20:57:19.273" v="1372" actId="478"/>
          <ac:inkMkLst>
            <pc:docMk/>
            <pc:sldMk cId="1154027328" sldId="264"/>
            <ac:inkMk id="23" creationId="{BE4744BA-DFF3-4544-B717-358E12395AE7}"/>
          </ac:inkMkLst>
        </pc:inkChg>
        <pc:inkChg chg="add del mod">
          <ac:chgData name="Daniel Schwarz" userId="5bb35bb8-905a-4742-88d9-33d9089732e7" providerId="ADAL" clId="{86437948-6A79-4B7B-B7E0-67C001754F77}" dt="2020-10-07T20:07:24.760" v="2092" actId="9405"/>
          <ac:inkMkLst>
            <pc:docMk/>
            <pc:sldMk cId="1154027328" sldId="264"/>
            <ac:inkMk id="23" creationId="{DE3A2B2A-8251-4DAC-A217-75B9895829B6}"/>
          </ac:inkMkLst>
        </pc:inkChg>
        <pc:inkChg chg="add del mod">
          <ac:chgData name="Daniel Schwarz" userId="5bb35bb8-905a-4742-88d9-33d9089732e7" providerId="ADAL" clId="{86437948-6A79-4B7B-B7E0-67C001754F77}" dt="2020-10-07T20:07:24.568" v="2091" actId="9405"/>
          <ac:inkMkLst>
            <pc:docMk/>
            <pc:sldMk cId="1154027328" sldId="264"/>
            <ac:inkMk id="24" creationId="{09D3E002-45AD-4254-AC71-FC401CEF62C5}"/>
          </ac:inkMkLst>
        </pc:inkChg>
        <pc:inkChg chg="add del mod">
          <ac:chgData name="Daniel Schwarz" userId="5bb35bb8-905a-4742-88d9-33d9089732e7" providerId="ADAL" clId="{86437948-6A79-4B7B-B7E0-67C001754F77}" dt="2020-10-06T20:57:19.273" v="1372" actId="478"/>
          <ac:inkMkLst>
            <pc:docMk/>
            <pc:sldMk cId="1154027328" sldId="264"/>
            <ac:inkMk id="24" creationId="{801F023C-7C9F-4EB3-A197-A318759F8C07}"/>
          </ac:inkMkLst>
        </pc:inkChg>
        <pc:inkChg chg="add del mod">
          <ac:chgData name="Daniel Schwarz" userId="5bb35bb8-905a-4742-88d9-33d9089732e7" providerId="ADAL" clId="{86437948-6A79-4B7B-B7E0-67C001754F77}" dt="2020-10-06T20:57:19.273" v="1372" actId="478"/>
          <ac:inkMkLst>
            <pc:docMk/>
            <pc:sldMk cId="1154027328" sldId="264"/>
            <ac:inkMk id="25" creationId="{7D0DD29F-2C7E-485C-8110-646B5E66B5C2}"/>
          </ac:inkMkLst>
        </pc:inkChg>
        <pc:inkChg chg="add del mod">
          <ac:chgData name="Daniel Schwarz" userId="5bb35bb8-905a-4742-88d9-33d9089732e7" providerId="ADAL" clId="{86437948-6A79-4B7B-B7E0-67C001754F77}" dt="2020-10-07T20:07:24.388" v="2090" actId="9405"/>
          <ac:inkMkLst>
            <pc:docMk/>
            <pc:sldMk cId="1154027328" sldId="264"/>
            <ac:inkMk id="25" creationId="{8EAADFA2-A63D-4C04-BEC2-A06E2CB56341}"/>
          </ac:inkMkLst>
        </pc:inkChg>
        <pc:inkChg chg="add del mod">
          <ac:chgData name="Daniel Schwarz" userId="5bb35bb8-905a-4742-88d9-33d9089732e7" providerId="ADAL" clId="{86437948-6A79-4B7B-B7E0-67C001754F77}" dt="2020-10-07T20:07:24.067" v="2089"/>
          <ac:inkMkLst>
            <pc:docMk/>
            <pc:sldMk cId="1154027328" sldId="264"/>
            <ac:inkMk id="26" creationId="{ED2AB672-5226-457E-A40C-CF27C7047A20}"/>
          </ac:inkMkLst>
        </pc:inkChg>
        <pc:inkChg chg="add del mod">
          <ac:chgData name="Daniel Schwarz" userId="5bb35bb8-905a-4742-88d9-33d9089732e7" providerId="ADAL" clId="{86437948-6A79-4B7B-B7E0-67C001754F77}" dt="2020-10-06T20:57:19.273" v="1372" actId="478"/>
          <ac:inkMkLst>
            <pc:docMk/>
            <pc:sldMk cId="1154027328" sldId="264"/>
            <ac:inkMk id="27" creationId="{CD57BF5D-AE1A-4CCC-9959-7E9E18F4983B}"/>
          </ac:inkMkLst>
        </pc:inkChg>
        <pc:inkChg chg="add del mod">
          <ac:chgData name="Daniel Schwarz" userId="5bb35bb8-905a-4742-88d9-33d9089732e7" providerId="ADAL" clId="{86437948-6A79-4B7B-B7E0-67C001754F77}" dt="2020-10-07T20:07:33.029" v="2098" actId="9405"/>
          <ac:inkMkLst>
            <pc:docMk/>
            <pc:sldMk cId="1154027328" sldId="264"/>
            <ac:inkMk id="28" creationId="{B7EF7581-F66D-4438-AA9D-A3A7CD9431B0}"/>
          </ac:inkMkLst>
        </pc:inkChg>
        <pc:inkChg chg="add del mod">
          <ac:chgData name="Daniel Schwarz" userId="5bb35bb8-905a-4742-88d9-33d9089732e7" providerId="ADAL" clId="{86437948-6A79-4B7B-B7E0-67C001754F77}" dt="2020-10-06T20:57:19.273" v="1372" actId="478"/>
          <ac:inkMkLst>
            <pc:docMk/>
            <pc:sldMk cId="1154027328" sldId="264"/>
            <ac:inkMk id="28" creationId="{BBEEBECE-8974-407B-AF4B-6D8644B5DACC}"/>
          </ac:inkMkLst>
        </pc:inkChg>
        <pc:inkChg chg="add del mod">
          <ac:chgData name="Daniel Schwarz" userId="5bb35bb8-905a-4742-88d9-33d9089732e7" providerId="ADAL" clId="{86437948-6A79-4B7B-B7E0-67C001754F77}" dt="2020-10-07T20:07:32.786" v="2097"/>
          <ac:inkMkLst>
            <pc:docMk/>
            <pc:sldMk cId="1154027328" sldId="264"/>
            <ac:inkMk id="29" creationId="{0AA85CDE-B9BE-45A7-9F12-AA6E57904370}"/>
          </ac:inkMkLst>
        </pc:inkChg>
        <pc:inkChg chg="add del mod">
          <ac:chgData name="Daniel Schwarz" userId="5bb35bb8-905a-4742-88d9-33d9089732e7" providerId="ADAL" clId="{86437948-6A79-4B7B-B7E0-67C001754F77}" dt="2020-10-06T20:41:59.543" v="985"/>
          <ac:inkMkLst>
            <pc:docMk/>
            <pc:sldMk cId="1154027328" sldId="264"/>
            <ac:inkMk id="29" creationId="{7791DDD2-DE30-4394-9F8A-F8D48767EB84}"/>
          </ac:inkMkLst>
        </pc:inkChg>
        <pc:inkChg chg="add del mod">
          <ac:chgData name="Daniel Schwarz" userId="5bb35bb8-905a-4742-88d9-33d9089732e7" providerId="ADAL" clId="{86437948-6A79-4B7B-B7E0-67C001754F77}" dt="2020-10-06T20:57:19.273" v="1372" actId="478"/>
          <ac:inkMkLst>
            <pc:docMk/>
            <pc:sldMk cId="1154027328" sldId="264"/>
            <ac:inkMk id="31" creationId="{23C9FF66-E0B6-41D4-9A9A-14CDE614B92C}"/>
          </ac:inkMkLst>
        </pc:inkChg>
        <pc:inkChg chg="add del mod">
          <ac:chgData name="Daniel Schwarz" userId="5bb35bb8-905a-4742-88d9-33d9089732e7" providerId="ADAL" clId="{86437948-6A79-4B7B-B7E0-67C001754F77}" dt="2020-10-07T20:07:38.514" v="2106" actId="9405"/>
          <ac:inkMkLst>
            <pc:docMk/>
            <pc:sldMk cId="1154027328" sldId="264"/>
            <ac:inkMk id="31" creationId="{67E59430-ACC6-4FF5-8D08-8D1C0F5E0EE0}"/>
          </ac:inkMkLst>
        </pc:inkChg>
        <pc:inkChg chg="add del mod">
          <ac:chgData name="Daniel Schwarz" userId="5bb35bb8-905a-4742-88d9-33d9089732e7" providerId="ADAL" clId="{86437948-6A79-4B7B-B7E0-67C001754F77}" dt="2020-10-06T20:57:19.273" v="1372" actId="478"/>
          <ac:inkMkLst>
            <pc:docMk/>
            <pc:sldMk cId="1154027328" sldId="264"/>
            <ac:inkMk id="32" creationId="{C2125D4E-27D1-47F7-8E0B-530FBD5B91FD}"/>
          </ac:inkMkLst>
        </pc:inkChg>
        <pc:inkChg chg="add del mod">
          <ac:chgData name="Daniel Schwarz" userId="5bb35bb8-905a-4742-88d9-33d9089732e7" providerId="ADAL" clId="{86437948-6A79-4B7B-B7E0-67C001754F77}" dt="2020-10-07T20:07:38.339" v="2105" actId="9405"/>
          <ac:inkMkLst>
            <pc:docMk/>
            <pc:sldMk cId="1154027328" sldId="264"/>
            <ac:inkMk id="32" creationId="{FE0B8339-2F12-4415-B217-1C9ACEBA1EC5}"/>
          </ac:inkMkLst>
        </pc:inkChg>
        <pc:inkChg chg="add del mod">
          <ac:chgData name="Daniel Schwarz" userId="5bb35bb8-905a-4742-88d9-33d9089732e7" providerId="ADAL" clId="{86437948-6A79-4B7B-B7E0-67C001754F77}" dt="2020-10-06T20:57:19.273" v="1372" actId="478"/>
          <ac:inkMkLst>
            <pc:docMk/>
            <pc:sldMk cId="1154027328" sldId="264"/>
            <ac:inkMk id="33" creationId="{6899B543-4CE0-486D-9FDF-2BD47C380C58}"/>
          </ac:inkMkLst>
        </pc:inkChg>
        <pc:inkChg chg="add del mod">
          <ac:chgData name="Daniel Schwarz" userId="5bb35bb8-905a-4742-88d9-33d9089732e7" providerId="ADAL" clId="{86437948-6A79-4B7B-B7E0-67C001754F77}" dt="2020-10-07T20:07:38.059" v="2104"/>
          <ac:inkMkLst>
            <pc:docMk/>
            <pc:sldMk cId="1154027328" sldId="264"/>
            <ac:inkMk id="33" creationId="{920A2AB1-2E19-4324-8366-AD93BD6E0B18}"/>
          </ac:inkMkLst>
        </pc:inkChg>
        <pc:inkChg chg="add mod">
          <ac:chgData name="Daniel Schwarz" userId="5bb35bb8-905a-4742-88d9-33d9089732e7" providerId="ADAL" clId="{86437948-6A79-4B7B-B7E0-67C001754F77}" dt="2020-10-09T16:12:21.185" v="2482" actId="164"/>
          <ac:inkMkLst>
            <pc:docMk/>
            <pc:sldMk cId="1154027328" sldId="264"/>
            <ac:inkMk id="35" creationId="{7DEDB6B4-60DC-4D75-9E07-4847AA69DA02}"/>
          </ac:inkMkLst>
        </pc:inkChg>
        <pc:inkChg chg="add mod topLvl">
          <ac:chgData name="Daniel Schwarz" userId="5bb35bb8-905a-4742-88d9-33d9089732e7" providerId="ADAL" clId="{86437948-6A79-4B7B-B7E0-67C001754F77}" dt="2020-10-09T16:12:21.185" v="2482" actId="164"/>
          <ac:inkMkLst>
            <pc:docMk/>
            <pc:sldMk cId="1154027328" sldId="264"/>
            <ac:inkMk id="36" creationId="{9C1DC594-66CA-455D-AA0C-2000C3EE366A}"/>
          </ac:inkMkLst>
        </pc:inkChg>
        <pc:inkChg chg="add mod topLvl">
          <ac:chgData name="Daniel Schwarz" userId="5bb35bb8-905a-4742-88d9-33d9089732e7" providerId="ADAL" clId="{86437948-6A79-4B7B-B7E0-67C001754F77}" dt="2020-10-09T16:12:21.185" v="2482" actId="164"/>
          <ac:inkMkLst>
            <pc:docMk/>
            <pc:sldMk cId="1154027328" sldId="264"/>
            <ac:inkMk id="37" creationId="{804F3EE2-A0F0-4808-B1CE-2B5AA770E747}"/>
          </ac:inkMkLst>
        </pc:inkChg>
        <pc:inkChg chg="add mod topLvl">
          <ac:chgData name="Daniel Schwarz" userId="5bb35bb8-905a-4742-88d9-33d9089732e7" providerId="ADAL" clId="{86437948-6A79-4B7B-B7E0-67C001754F77}" dt="2020-10-09T16:14:02.759" v="2493" actId="164"/>
          <ac:inkMkLst>
            <pc:docMk/>
            <pc:sldMk cId="1154027328" sldId="264"/>
            <ac:inkMk id="38" creationId="{5125B257-048C-4FBE-B671-5306BED34350}"/>
          </ac:inkMkLst>
        </pc:inkChg>
        <pc:inkChg chg="add mod topLvl">
          <ac:chgData name="Daniel Schwarz" userId="5bb35bb8-905a-4742-88d9-33d9089732e7" providerId="ADAL" clId="{86437948-6A79-4B7B-B7E0-67C001754F77}" dt="2020-10-09T16:12:21.185" v="2482" actId="164"/>
          <ac:inkMkLst>
            <pc:docMk/>
            <pc:sldMk cId="1154027328" sldId="264"/>
            <ac:inkMk id="39" creationId="{1F4827A3-3233-471D-AC96-93E2473036F5}"/>
          </ac:inkMkLst>
        </pc:inkChg>
        <pc:inkChg chg="add del mod">
          <ac:chgData name="Daniel Schwarz" userId="5bb35bb8-905a-4742-88d9-33d9089732e7" providerId="ADAL" clId="{86437948-6A79-4B7B-B7E0-67C001754F77}" dt="2020-10-07T20:07:46.519" v="2116" actId="9405"/>
          <ac:inkMkLst>
            <pc:docMk/>
            <pc:sldMk cId="1154027328" sldId="264"/>
            <ac:inkMk id="40" creationId="{92E0799A-160C-4B19-B7EE-93ED6EE3CA51}"/>
          </ac:inkMkLst>
        </pc:inkChg>
        <pc:inkChg chg="add mod">
          <ac:chgData name="Daniel Schwarz" userId="5bb35bb8-905a-4742-88d9-33d9089732e7" providerId="ADAL" clId="{86437948-6A79-4B7B-B7E0-67C001754F77}" dt="2020-10-09T16:12:35.547" v="2483" actId="164"/>
          <ac:inkMkLst>
            <pc:docMk/>
            <pc:sldMk cId="1154027328" sldId="264"/>
            <ac:inkMk id="41" creationId="{0B3B8340-0334-4D22-8F7B-C95FD086B6FB}"/>
          </ac:inkMkLst>
        </pc:inkChg>
        <pc:inkChg chg="add mod">
          <ac:chgData name="Daniel Schwarz" userId="5bb35bb8-905a-4742-88d9-33d9089732e7" providerId="ADAL" clId="{86437948-6A79-4B7B-B7E0-67C001754F77}" dt="2020-10-09T16:12:35.547" v="2483" actId="164"/>
          <ac:inkMkLst>
            <pc:docMk/>
            <pc:sldMk cId="1154027328" sldId="264"/>
            <ac:inkMk id="42" creationId="{C871CB33-0195-4F4B-8BCB-55006ADDE001}"/>
          </ac:inkMkLst>
        </pc:inkChg>
        <pc:inkChg chg="add mod topLvl">
          <ac:chgData name="Daniel Schwarz" userId="5bb35bb8-905a-4742-88d9-33d9089732e7" providerId="ADAL" clId="{86437948-6A79-4B7B-B7E0-67C001754F77}" dt="2020-10-09T16:12:47.570" v="2484" actId="164"/>
          <ac:inkMkLst>
            <pc:docMk/>
            <pc:sldMk cId="1154027328" sldId="264"/>
            <ac:inkMk id="43" creationId="{C6272776-2DCC-4514-9B6F-BA7CA19D9A71}"/>
          </ac:inkMkLst>
        </pc:inkChg>
        <pc:inkChg chg="add mod topLvl">
          <ac:chgData name="Daniel Schwarz" userId="5bb35bb8-905a-4742-88d9-33d9089732e7" providerId="ADAL" clId="{86437948-6A79-4B7B-B7E0-67C001754F77}" dt="2020-10-09T16:12:47.570" v="2484" actId="164"/>
          <ac:inkMkLst>
            <pc:docMk/>
            <pc:sldMk cId="1154027328" sldId="264"/>
            <ac:inkMk id="44" creationId="{654F67EE-A993-4992-AB96-CDD8766689F9}"/>
          </ac:inkMkLst>
        </pc:inkChg>
        <pc:inkChg chg="add del mod">
          <ac:chgData name="Daniel Schwarz" userId="5bb35bb8-905a-4742-88d9-33d9089732e7" providerId="ADAL" clId="{86437948-6A79-4B7B-B7E0-67C001754F77}" dt="2020-10-07T20:07:46.198" v="2115" actId="9405"/>
          <ac:inkMkLst>
            <pc:docMk/>
            <pc:sldMk cId="1154027328" sldId="264"/>
            <ac:inkMk id="45" creationId="{C87ED06D-01B1-4D8A-90F6-EE1263FDCC4E}"/>
          </ac:inkMkLst>
        </pc:inkChg>
        <pc:inkChg chg="add mod topLvl">
          <ac:chgData name="Daniel Schwarz" userId="5bb35bb8-905a-4742-88d9-33d9089732e7" providerId="ADAL" clId="{86437948-6A79-4B7B-B7E0-67C001754F77}" dt="2020-10-09T16:12:47.570" v="2484" actId="164"/>
          <ac:inkMkLst>
            <pc:docMk/>
            <pc:sldMk cId="1154027328" sldId="264"/>
            <ac:inkMk id="46" creationId="{FC5A09FA-A23C-402B-9A7A-ED494174A1BA}"/>
          </ac:inkMkLst>
        </pc:inkChg>
        <pc:inkChg chg="add del mod">
          <ac:chgData name="Daniel Schwarz" userId="5bb35bb8-905a-4742-88d9-33d9089732e7" providerId="ADAL" clId="{86437948-6A79-4B7B-B7E0-67C001754F77}" dt="2020-10-07T20:07:45.926" v="2114"/>
          <ac:inkMkLst>
            <pc:docMk/>
            <pc:sldMk cId="1154027328" sldId="264"/>
            <ac:inkMk id="47" creationId="{85DFD83F-3424-4CD7-B308-3326E529393F}"/>
          </ac:inkMkLst>
        </pc:inkChg>
        <pc:inkChg chg="add mod topLvl">
          <ac:chgData name="Daniel Schwarz" userId="5bb35bb8-905a-4742-88d9-33d9089732e7" providerId="ADAL" clId="{86437948-6A79-4B7B-B7E0-67C001754F77}" dt="2020-10-09T16:12:47.570" v="2484" actId="164"/>
          <ac:inkMkLst>
            <pc:docMk/>
            <pc:sldMk cId="1154027328" sldId="264"/>
            <ac:inkMk id="48" creationId="{E6176C15-EA32-4F7D-B9B5-C42F6FAA2E20}"/>
          </ac:inkMkLst>
        </pc:inkChg>
        <pc:inkChg chg="add mod topLvl">
          <ac:chgData name="Daniel Schwarz" userId="5bb35bb8-905a-4742-88d9-33d9089732e7" providerId="ADAL" clId="{86437948-6A79-4B7B-B7E0-67C001754F77}" dt="2020-10-09T16:12:47.570" v="2484" actId="164"/>
          <ac:inkMkLst>
            <pc:docMk/>
            <pc:sldMk cId="1154027328" sldId="264"/>
            <ac:inkMk id="49" creationId="{A81ACCFD-F8F7-4263-9983-80E4C678BF75}"/>
          </ac:inkMkLst>
        </pc:inkChg>
        <pc:inkChg chg="add mod topLvl">
          <ac:chgData name="Daniel Schwarz" userId="5bb35bb8-905a-4742-88d9-33d9089732e7" providerId="ADAL" clId="{86437948-6A79-4B7B-B7E0-67C001754F77}" dt="2020-10-09T16:12:47.570" v="2484" actId="164"/>
          <ac:inkMkLst>
            <pc:docMk/>
            <pc:sldMk cId="1154027328" sldId="264"/>
            <ac:inkMk id="51" creationId="{4A8B839F-7A8D-4580-BD4E-16AC43AA155D}"/>
          </ac:inkMkLst>
        </pc:inkChg>
        <pc:inkChg chg="add del">
          <ac:chgData name="Daniel Schwarz" userId="5bb35bb8-905a-4742-88d9-33d9089732e7" providerId="ADAL" clId="{86437948-6A79-4B7B-B7E0-67C001754F77}" dt="2020-10-07T20:07:49.773" v="2118" actId="9405"/>
          <ac:inkMkLst>
            <pc:docMk/>
            <pc:sldMk cId="1154027328" sldId="264"/>
            <ac:inkMk id="52" creationId="{22AB6423-1D85-480B-AF7E-0821CFA8FA46}"/>
          </ac:inkMkLst>
        </pc:inkChg>
        <pc:inkChg chg="add mod topLvl">
          <ac:chgData name="Daniel Schwarz" userId="5bb35bb8-905a-4742-88d9-33d9089732e7" providerId="ADAL" clId="{86437948-6A79-4B7B-B7E0-67C001754F77}" dt="2020-10-09T16:12:47.570" v="2484" actId="164"/>
          <ac:inkMkLst>
            <pc:docMk/>
            <pc:sldMk cId="1154027328" sldId="264"/>
            <ac:inkMk id="53" creationId="{B07536F1-8E97-4827-B46F-572DD71F8BC5}"/>
          </ac:inkMkLst>
        </pc:inkChg>
        <pc:inkChg chg="add mod topLvl">
          <ac:chgData name="Daniel Schwarz" userId="5bb35bb8-905a-4742-88d9-33d9089732e7" providerId="ADAL" clId="{86437948-6A79-4B7B-B7E0-67C001754F77}" dt="2020-10-09T16:12:47.570" v="2484" actId="164"/>
          <ac:inkMkLst>
            <pc:docMk/>
            <pc:sldMk cId="1154027328" sldId="264"/>
            <ac:inkMk id="54" creationId="{AC765C8A-3AF5-4967-9F27-8DA240AC3653}"/>
          </ac:inkMkLst>
        </pc:inkChg>
        <pc:inkChg chg="add mod topLvl">
          <ac:chgData name="Daniel Schwarz" userId="5bb35bb8-905a-4742-88d9-33d9089732e7" providerId="ADAL" clId="{86437948-6A79-4B7B-B7E0-67C001754F77}" dt="2020-10-09T16:12:47.570" v="2484" actId="164"/>
          <ac:inkMkLst>
            <pc:docMk/>
            <pc:sldMk cId="1154027328" sldId="264"/>
            <ac:inkMk id="55" creationId="{946AA39C-C22E-4765-9B15-4109091E87B8}"/>
          </ac:inkMkLst>
        </pc:inkChg>
        <pc:inkChg chg="add mod topLvl">
          <ac:chgData name="Daniel Schwarz" userId="5bb35bb8-905a-4742-88d9-33d9089732e7" providerId="ADAL" clId="{86437948-6A79-4B7B-B7E0-67C001754F77}" dt="2020-10-09T16:12:47.570" v="2484" actId="164"/>
          <ac:inkMkLst>
            <pc:docMk/>
            <pc:sldMk cId="1154027328" sldId="264"/>
            <ac:inkMk id="56" creationId="{B89EE527-E40D-48A0-A597-1B590F212F4C}"/>
          </ac:inkMkLst>
        </pc:inkChg>
        <pc:inkChg chg="add del mod">
          <ac:chgData name="Daniel Schwarz" userId="5bb35bb8-905a-4742-88d9-33d9089732e7" providerId="ADAL" clId="{86437948-6A79-4B7B-B7E0-67C001754F77}" dt="2020-10-07T20:07:59.466" v="2128" actId="9405"/>
          <ac:inkMkLst>
            <pc:docMk/>
            <pc:sldMk cId="1154027328" sldId="264"/>
            <ac:inkMk id="57" creationId="{C2A504E6-70C0-4CA8-AE4B-953F42E0A43F}"/>
          </ac:inkMkLst>
        </pc:inkChg>
        <pc:inkChg chg="add mod topLvl">
          <ac:chgData name="Daniel Schwarz" userId="5bb35bb8-905a-4742-88d9-33d9089732e7" providerId="ADAL" clId="{86437948-6A79-4B7B-B7E0-67C001754F77}" dt="2020-10-09T16:12:47.570" v="2484" actId="164"/>
          <ac:inkMkLst>
            <pc:docMk/>
            <pc:sldMk cId="1154027328" sldId="264"/>
            <ac:inkMk id="58" creationId="{5D67D0AA-2677-4FE9-9600-78B89B2C3C20}"/>
          </ac:inkMkLst>
        </pc:inkChg>
        <pc:inkChg chg="add mod topLvl">
          <ac:chgData name="Daniel Schwarz" userId="5bb35bb8-905a-4742-88d9-33d9089732e7" providerId="ADAL" clId="{86437948-6A79-4B7B-B7E0-67C001754F77}" dt="2020-10-09T16:12:47.570" v="2484" actId="164"/>
          <ac:inkMkLst>
            <pc:docMk/>
            <pc:sldMk cId="1154027328" sldId="264"/>
            <ac:inkMk id="59" creationId="{8648EAE3-E838-481F-83C6-F80373EBF600}"/>
          </ac:inkMkLst>
        </pc:inkChg>
        <pc:inkChg chg="add mod topLvl">
          <ac:chgData name="Daniel Schwarz" userId="5bb35bb8-905a-4742-88d9-33d9089732e7" providerId="ADAL" clId="{86437948-6A79-4B7B-B7E0-67C001754F77}" dt="2020-10-09T16:12:47.570" v="2484" actId="164"/>
          <ac:inkMkLst>
            <pc:docMk/>
            <pc:sldMk cId="1154027328" sldId="264"/>
            <ac:inkMk id="60" creationId="{169D8FA5-7B4B-41F8-8C7F-FA3F5F449C15}"/>
          </ac:inkMkLst>
        </pc:inkChg>
        <pc:inkChg chg="add mod topLvl">
          <ac:chgData name="Daniel Schwarz" userId="5bb35bb8-905a-4742-88d9-33d9089732e7" providerId="ADAL" clId="{86437948-6A79-4B7B-B7E0-67C001754F77}" dt="2020-10-09T16:12:47.570" v="2484" actId="164"/>
          <ac:inkMkLst>
            <pc:docMk/>
            <pc:sldMk cId="1154027328" sldId="264"/>
            <ac:inkMk id="61" creationId="{041562C6-2488-403B-B597-C7502F0BD729}"/>
          </ac:inkMkLst>
        </pc:inkChg>
        <pc:inkChg chg="add mod topLvl">
          <ac:chgData name="Daniel Schwarz" userId="5bb35bb8-905a-4742-88d9-33d9089732e7" providerId="ADAL" clId="{86437948-6A79-4B7B-B7E0-67C001754F77}" dt="2020-10-09T16:12:47.570" v="2484" actId="164"/>
          <ac:inkMkLst>
            <pc:docMk/>
            <pc:sldMk cId="1154027328" sldId="264"/>
            <ac:inkMk id="62" creationId="{27F72C83-2DB1-40F3-8ADF-7C39A4880E04}"/>
          </ac:inkMkLst>
        </pc:inkChg>
        <pc:inkChg chg="add del mod">
          <ac:chgData name="Daniel Schwarz" userId="5bb35bb8-905a-4742-88d9-33d9089732e7" providerId="ADAL" clId="{86437948-6A79-4B7B-B7E0-67C001754F77}" dt="2020-10-07T20:07:59.211" v="2127" actId="9405"/>
          <ac:inkMkLst>
            <pc:docMk/>
            <pc:sldMk cId="1154027328" sldId="264"/>
            <ac:inkMk id="63" creationId="{8F916ADA-8174-4870-8C50-0DCA7E9F2097}"/>
          </ac:inkMkLst>
        </pc:inkChg>
        <pc:inkChg chg="add mod topLvl">
          <ac:chgData name="Daniel Schwarz" userId="5bb35bb8-905a-4742-88d9-33d9089732e7" providerId="ADAL" clId="{86437948-6A79-4B7B-B7E0-67C001754F77}" dt="2020-10-09T16:12:47.570" v="2484" actId="164"/>
          <ac:inkMkLst>
            <pc:docMk/>
            <pc:sldMk cId="1154027328" sldId="264"/>
            <ac:inkMk id="64" creationId="{FC352607-43A4-4A1F-A996-4C6CACE882C4}"/>
          </ac:inkMkLst>
        </pc:inkChg>
        <pc:inkChg chg="add del mod">
          <ac:chgData name="Daniel Schwarz" userId="5bb35bb8-905a-4742-88d9-33d9089732e7" providerId="ADAL" clId="{86437948-6A79-4B7B-B7E0-67C001754F77}" dt="2020-10-07T20:07:58.871" v="2126" actId="9405"/>
          <ac:inkMkLst>
            <pc:docMk/>
            <pc:sldMk cId="1154027328" sldId="264"/>
            <ac:inkMk id="65" creationId="{4F32587A-C54E-4707-ADD7-5DCF12C7A108}"/>
          </ac:inkMkLst>
        </pc:inkChg>
        <pc:inkChg chg="add mod">
          <ac:chgData name="Daniel Schwarz" userId="5bb35bb8-905a-4742-88d9-33d9089732e7" providerId="ADAL" clId="{86437948-6A79-4B7B-B7E0-67C001754F77}" dt="2020-10-09T16:13:29.996" v="2489" actId="164"/>
          <ac:inkMkLst>
            <pc:docMk/>
            <pc:sldMk cId="1154027328" sldId="264"/>
            <ac:inkMk id="66" creationId="{40927254-436C-4299-BF4C-0110DE52CE8D}"/>
          </ac:inkMkLst>
        </pc:inkChg>
        <pc:inkChg chg="add mod">
          <ac:chgData name="Daniel Schwarz" userId="5bb35bb8-905a-4742-88d9-33d9089732e7" providerId="ADAL" clId="{86437948-6A79-4B7B-B7E0-67C001754F77}" dt="2020-10-09T16:13:29.996" v="2489" actId="164"/>
          <ac:inkMkLst>
            <pc:docMk/>
            <pc:sldMk cId="1154027328" sldId="264"/>
            <ac:inkMk id="67" creationId="{A137F798-AD05-42C3-B491-61B7465E8889}"/>
          </ac:inkMkLst>
        </pc:inkChg>
        <pc:inkChg chg="add del mod">
          <ac:chgData name="Daniel Schwarz" userId="5bb35bb8-905a-4742-88d9-33d9089732e7" providerId="ADAL" clId="{86437948-6A79-4B7B-B7E0-67C001754F77}" dt="2020-10-07T20:07:58.592" v="2125"/>
          <ac:inkMkLst>
            <pc:docMk/>
            <pc:sldMk cId="1154027328" sldId="264"/>
            <ac:inkMk id="68" creationId="{D9044F3F-2BD4-4816-A247-739D140D4F44}"/>
          </ac:inkMkLst>
        </pc:inkChg>
        <pc:inkChg chg="add mod topLvl">
          <ac:chgData name="Daniel Schwarz" userId="5bb35bb8-905a-4742-88d9-33d9089732e7" providerId="ADAL" clId="{86437948-6A79-4B7B-B7E0-67C001754F77}" dt="2020-10-09T16:13:36.756" v="2490" actId="164"/>
          <ac:inkMkLst>
            <pc:docMk/>
            <pc:sldMk cId="1154027328" sldId="264"/>
            <ac:inkMk id="69" creationId="{A30374C0-BC25-4334-9A05-6053179ADCBC}"/>
          </ac:inkMkLst>
        </pc:inkChg>
        <pc:inkChg chg="add mod topLvl">
          <ac:chgData name="Daniel Schwarz" userId="5bb35bb8-905a-4742-88d9-33d9089732e7" providerId="ADAL" clId="{86437948-6A79-4B7B-B7E0-67C001754F77}" dt="2020-10-09T16:13:36.756" v="2490" actId="164"/>
          <ac:inkMkLst>
            <pc:docMk/>
            <pc:sldMk cId="1154027328" sldId="264"/>
            <ac:inkMk id="70" creationId="{672F13CB-1A4E-4E36-B940-64918024C4AA}"/>
          </ac:inkMkLst>
        </pc:inkChg>
        <pc:inkChg chg="add mod topLvl">
          <ac:chgData name="Daniel Schwarz" userId="5bb35bb8-905a-4742-88d9-33d9089732e7" providerId="ADAL" clId="{86437948-6A79-4B7B-B7E0-67C001754F77}" dt="2020-10-09T16:13:36.756" v="2490" actId="164"/>
          <ac:inkMkLst>
            <pc:docMk/>
            <pc:sldMk cId="1154027328" sldId="264"/>
            <ac:inkMk id="71" creationId="{04F9835C-33AC-4828-852E-41F5CE223C24}"/>
          </ac:inkMkLst>
        </pc:inkChg>
        <pc:inkChg chg="add mod topLvl">
          <ac:chgData name="Daniel Schwarz" userId="5bb35bb8-905a-4742-88d9-33d9089732e7" providerId="ADAL" clId="{86437948-6A79-4B7B-B7E0-67C001754F77}" dt="2020-10-09T16:13:36.756" v="2490" actId="164"/>
          <ac:inkMkLst>
            <pc:docMk/>
            <pc:sldMk cId="1154027328" sldId="264"/>
            <ac:inkMk id="73" creationId="{C3387462-219E-4749-9490-C34FB367872C}"/>
          </ac:inkMkLst>
        </pc:inkChg>
        <pc:inkChg chg="add mod topLvl">
          <ac:chgData name="Daniel Schwarz" userId="5bb35bb8-905a-4742-88d9-33d9089732e7" providerId="ADAL" clId="{86437948-6A79-4B7B-B7E0-67C001754F77}" dt="2020-10-09T16:13:36.756" v="2490" actId="164"/>
          <ac:inkMkLst>
            <pc:docMk/>
            <pc:sldMk cId="1154027328" sldId="264"/>
            <ac:inkMk id="74" creationId="{F0AA1374-8A9C-431A-9463-6A15176E5F90}"/>
          </ac:inkMkLst>
        </pc:inkChg>
        <pc:inkChg chg="add mod topLvl">
          <ac:chgData name="Daniel Schwarz" userId="5bb35bb8-905a-4742-88d9-33d9089732e7" providerId="ADAL" clId="{86437948-6A79-4B7B-B7E0-67C001754F77}" dt="2020-10-09T16:13:36.756" v="2490" actId="164"/>
          <ac:inkMkLst>
            <pc:docMk/>
            <pc:sldMk cId="1154027328" sldId="264"/>
            <ac:inkMk id="75" creationId="{54DF849E-7F5D-4C25-8CB0-0380456D363A}"/>
          </ac:inkMkLst>
        </pc:inkChg>
        <pc:inkChg chg="add mod topLvl">
          <ac:chgData name="Daniel Schwarz" userId="5bb35bb8-905a-4742-88d9-33d9089732e7" providerId="ADAL" clId="{86437948-6A79-4B7B-B7E0-67C001754F77}" dt="2020-10-09T16:13:36.756" v="2490" actId="164"/>
          <ac:inkMkLst>
            <pc:docMk/>
            <pc:sldMk cId="1154027328" sldId="264"/>
            <ac:inkMk id="76" creationId="{B333B159-91DF-4089-88E7-1A59547E2AC0}"/>
          </ac:inkMkLst>
        </pc:inkChg>
        <pc:inkChg chg="add del mod">
          <ac:chgData name="Daniel Schwarz" userId="5bb35bb8-905a-4742-88d9-33d9089732e7" providerId="ADAL" clId="{86437948-6A79-4B7B-B7E0-67C001754F77}" dt="2020-10-06T20:48:00.453" v="1047"/>
          <ac:inkMkLst>
            <pc:docMk/>
            <pc:sldMk cId="1154027328" sldId="264"/>
            <ac:inkMk id="77" creationId="{AF306685-C698-4E45-8AA2-E3D9C81B9F16}"/>
          </ac:inkMkLst>
        </pc:inkChg>
        <pc:inkChg chg="add del">
          <ac:chgData name="Daniel Schwarz" userId="5bb35bb8-905a-4742-88d9-33d9089732e7" providerId="ADAL" clId="{86437948-6A79-4B7B-B7E0-67C001754F77}" dt="2020-10-07T20:08:04.135" v="2130" actId="9405"/>
          <ac:inkMkLst>
            <pc:docMk/>
            <pc:sldMk cId="1154027328" sldId="264"/>
            <ac:inkMk id="77" creationId="{E8EFB03A-6C07-4E59-AEEF-8C5F9B1CC989}"/>
          </ac:inkMkLst>
        </pc:inkChg>
        <pc:inkChg chg="add del mod">
          <ac:chgData name="Daniel Schwarz" userId="5bb35bb8-905a-4742-88d9-33d9089732e7" providerId="ADAL" clId="{86437948-6A79-4B7B-B7E0-67C001754F77}" dt="2020-10-07T20:08:21.473" v="2142" actId="9405"/>
          <ac:inkMkLst>
            <pc:docMk/>
            <pc:sldMk cId="1154027328" sldId="264"/>
            <ac:inkMk id="78" creationId="{AE6F1D3F-1555-448E-ACEE-2957BF282923}"/>
          </ac:inkMkLst>
        </pc:inkChg>
        <pc:inkChg chg="add mod topLvl">
          <ac:chgData name="Daniel Schwarz" userId="5bb35bb8-905a-4742-88d9-33d9089732e7" providerId="ADAL" clId="{86437948-6A79-4B7B-B7E0-67C001754F77}" dt="2020-10-09T16:13:36.756" v="2490" actId="164"/>
          <ac:inkMkLst>
            <pc:docMk/>
            <pc:sldMk cId="1154027328" sldId="264"/>
            <ac:inkMk id="79" creationId="{C194324B-197C-4696-B5F7-6F0C09CF0286}"/>
          </ac:inkMkLst>
        </pc:inkChg>
        <pc:inkChg chg="add mod topLvl">
          <ac:chgData name="Daniel Schwarz" userId="5bb35bb8-905a-4742-88d9-33d9089732e7" providerId="ADAL" clId="{86437948-6A79-4B7B-B7E0-67C001754F77}" dt="2020-10-09T16:13:36.756" v="2490" actId="164"/>
          <ac:inkMkLst>
            <pc:docMk/>
            <pc:sldMk cId="1154027328" sldId="264"/>
            <ac:inkMk id="80" creationId="{5986D540-D721-4F44-A3F3-20C6FA776B25}"/>
          </ac:inkMkLst>
        </pc:inkChg>
        <pc:inkChg chg="add del mod">
          <ac:chgData name="Daniel Schwarz" userId="5bb35bb8-905a-4742-88d9-33d9089732e7" providerId="ADAL" clId="{86437948-6A79-4B7B-B7E0-67C001754F77}" dt="2020-10-07T20:08:21.137" v="2141" actId="9405"/>
          <ac:inkMkLst>
            <pc:docMk/>
            <pc:sldMk cId="1154027328" sldId="264"/>
            <ac:inkMk id="81" creationId="{260D09E7-E561-4045-BC52-0F192DBEB118}"/>
          </ac:inkMkLst>
        </pc:inkChg>
        <pc:inkChg chg="add mod topLvl">
          <ac:chgData name="Daniel Schwarz" userId="5bb35bb8-905a-4742-88d9-33d9089732e7" providerId="ADAL" clId="{86437948-6A79-4B7B-B7E0-67C001754F77}" dt="2020-10-09T16:13:36.756" v="2490" actId="164"/>
          <ac:inkMkLst>
            <pc:docMk/>
            <pc:sldMk cId="1154027328" sldId="264"/>
            <ac:inkMk id="82" creationId="{6D36F3A9-1AF1-46FB-99DD-33F64C8B0B25}"/>
          </ac:inkMkLst>
        </pc:inkChg>
        <pc:inkChg chg="add mod topLvl">
          <ac:chgData name="Daniel Schwarz" userId="5bb35bb8-905a-4742-88d9-33d9089732e7" providerId="ADAL" clId="{86437948-6A79-4B7B-B7E0-67C001754F77}" dt="2020-10-09T16:13:36.756" v="2490" actId="164"/>
          <ac:inkMkLst>
            <pc:docMk/>
            <pc:sldMk cId="1154027328" sldId="264"/>
            <ac:inkMk id="83" creationId="{EFE79B82-AF95-4502-BDD8-9DF6584A3A98}"/>
          </ac:inkMkLst>
        </pc:inkChg>
        <pc:inkChg chg="add mod topLvl">
          <ac:chgData name="Daniel Schwarz" userId="5bb35bb8-905a-4742-88d9-33d9089732e7" providerId="ADAL" clId="{86437948-6A79-4B7B-B7E0-67C001754F77}" dt="2020-10-09T16:13:36.756" v="2490" actId="164"/>
          <ac:inkMkLst>
            <pc:docMk/>
            <pc:sldMk cId="1154027328" sldId="264"/>
            <ac:inkMk id="84" creationId="{A8F46458-20FF-4628-B4CC-4018976D7047}"/>
          </ac:inkMkLst>
        </pc:inkChg>
        <pc:inkChg chg="add mod topLvl">
          <ac:chgData name="Daniel Schwarz" userId="5bb35bb8-905a-4742-88d9-33d9089732e7" providerId="ADAL" clId="{86437948-6A79-4B7B-B7E0-67C001754F77}" dt="2020-10-09T16:13:36.756" v="2490" actId="164"/>
          <ac:inkMkLst>
            <pc:docMk/>
            <pc:sldMk cId="1154027328" sldId="264"/>
            <ac:inkMk id="85" creationId="{748F8749-1B65-445A-A837-4C0183A6EDE9}"/>
          </ac:inkMkLst>
        </pc:inkChg>
        <pc:inkChg chg="add mod topLvl">
          <ac:chgData name="Daniel Schwarz" userId="5bb35bb8-905a-4742-88d9-33d9089732e7" providerId="ADAL" clId="{86437948-6A79-4B7B-B7E0-67C001754F77}" dt="2020-10-09T16:13:36.756" v="2490" actId="164"/>
          <ac:inkMkLst>
            <pc:docMk/>
            <pc:sldMk cId="1154027328" sldId="264"/>
            <ac:inkMk id="86" creationId="{BB2294E9-F183-48CB-8E30-ECB4D49266FE}"/>
          </ac:inkMkLst>
        </pc:inkChg>
        <pc:inkChg chg="add mod topLvl">
          <ac:chgData name="Daniel Schwarz" userId="5bb35bb8-905a-4742-88d9-33d9089732e7" providerId="ADAL" clId="{86437948-6A79-4B7B-B7E0-67C001754F77}" dt="2020-10-09T16:13:36.756" v="2490" actId="164"/>
          <ac:inkMkLst>
            <pc:docMk/>
            <pc:sldMk cId="1154027328" sldId="264"/>
            <ac:inkMk id="87" creationId="{338D630A-91D6-4861-B576-68EEB680418E}"/>
          </ac:inkMkLst>
        </pc:inkChg>
        <pc:inkChg chg="add mod topLvl">
          <ac:chgData name="Daniel Schwarz" userId="5bb35bb8-905a-4742-88d9-33d9089732e7" providerId="ADAL" clId="{86437948-6A79-4B7B-B7E0-67C001754F77}" dt="2020-10-09T16:13:36.756" v="2490" actId="164"/>
          <ac:inkMkLst>
            <pc:docMk/>
            <pc:sldMk cId="1154027328" sldId="264"/>
            <ac:inkMk id="88" creationId="{9E70AD6C-663D-457C-8F44-EB34D2E446B6}"/>
          </ac:inkMkLst>
        </pc:inkChg>
        <pc:inkChg chg="add mod topLvl">
          <ac:chgData name="Daniel Schwarz" userId="5bb35bb8-905a-4742-88d9-33d9089732e7" providerId="ADAL" clId="{86437948-6A79-4B7B-B7E0-67C001754F77}" dt="2020-10-09T16:13:36.756" v="2490" actId="164"/>
          <ac:inkMkLst>
            <pc:docMk/>
            <pc:sldMk cId="1154027328" sldId="264"/>
            <ac:inkMk id="89" creationId="{17E93844-F9DF-47B6-8E80-710F9CD70248}"/>
          </ac:inkMkLst>
        </pc:inkChg>
        <pc:inkChg chg="add mod topLvl">
          <ac:chgData name="Daniel Schwarz" userId="5bb35bb8-905a-4742-88d9-33d9089732e7" providerId="ADAL" clId="{86437948-6A79-4B7B-B7E0-67C001754F77}" dt="2020-10-09T16:13:36.756" v="2490" actId="164"/>
          <ac:inkMkLst>
            <pc:docMk/>
            <pc:sldMk cId="1154027328" sldId="264"/>
            <ac:inkMk id="90" creationId="{281F9523-0F00-4C75-A6AE-3615E9B08113}"/>
          </ac:inkMkLst>
        </pc:inkChg>
        <pc:inkChg chg="add del mod">
          <ac:chgData name="Daniel Schwarz" userId="5bb35bb8-905a-4742-88d9-33d9089732e7" providerId="ADAL" clId="{86437948-6A79-4B7B-B7E0-67C001754F77}" dt="2020-10-07T20:08:20.863" v="2140" actId="9405"/>
          <ac:inkMkLst>
            <pc:docMk/>
            <pc:sldMk cId="1154027328" sldId="264"/>
            <ac:inkMk id="91" creationId="{AC4A5A57-E531-4DFA-A7BB-050C22A97F17}"/>
          </ac:inkMkLst>
        </pc:inkChg>
        <pc:inkChg chg="add mod">
          <ac:chgData name="Daniel Schwarz" userId="5bb35bb8-905a-4742-88d9-33d9089732e7" providerId="ADAL" clId="{86437948-6A79-4B7B-B7E0-67C001754F77}" dt="2020-10-06T20:50:04.530" v="1102"/>
          <ac:inkMkLst>
            <pc:docMk/>
            <pc:sldMk cId="1154027328" sldId="264"/>
            <ac:inkMk id="92" creationId="{392C9113-7F42-4F04-90C2-364DA408F65C}"/>
          </ac:inkMkLst>
        </pc:inkChg>
        <pc:inkChg chg="add mod">
          <ac:chgData name="Daniel Schwarz" userId="5bb35bb8-905a-4742-88d9-33d9089732e7" providerId="ADAL" clId="{86437948-6A79-4B7B-B7E0-67C001754F77}" dt="2020-10-06T20:50:04.530" v="1102"/>
          <ac:inkMkLst>
            <pc:docMk/>
            <pc:sldMk cId="1154027328" sldId="264"/>
            <ac:inkMk id="93" creationId="{1259B3D3-22E5-4AA0-AEB4-4C2BDB362AD3}"/>
          </ac:inkMkLst>
        </pc:inkChg>
        <pc:inkChg chg="add mod">
          <ac:chgData name="Daniel Schwarz" userId="5bb35bb8-905a-4742-88d9-33d9089732e7" providerId="ADAL" clId="{86437948-6A79-4B7B-B7E0-67C001754F77}" dt="2020-10-06T20:50:04.530" v="1102"/>
          <ac:inkMkLst>
            <pc:docMk/>
            <pc:sldMk cId="1154027328" sldId="264"/>
            <ac:inkMk id="94" creationId="{2A95E024-89E7-4FF9-A9F0-FDA2120431CE}"/>
          </ac:inkMkLst>
        </pc:inkChg>
        <pc:inkChg chg="add mod">
          <ac:chgData name="Daniel Schwarz" userId="5bb35bb8-905a-4742-88d9-33d9089732e7" providerId="ADAL" clId="{86437948-6A79-4B7B-B7E0-67C001754F77}" dt="2020-10-06T20:50:04.530" v="1102"/>
          <ac:inkMkLst>
            <pc:docMk/>
            <pc:sldMk cId="1154027328" sldId="264"/>
            <ac:inkMk id="95" creationId="{BA670FFD-2257-4AC3-A1CD-A202FB891D0C}"/>
          </ac:inkMkLst>
        </pc:inkChg>
        <pc:inkChg chg="add mod">
          <ac:chgData name="Daniel Schwarz" userId="5bb35bb8-905a-4742-88d9-33d9089732e7" providerId="ADAL" clId="{86437948-6A79-4B7B-B7E0-67C001754F77}" dt="2020-10-06T20:50:04.530" v="1102"/>
          <ac:inkMkLst>
            <pc:docMk/>
            <pc:sldMk cId="1154027328" sldId="264"/>
            <ac:inkMk id="96" creationId="{3715FBDC-FD89-4378-AA07-A9BF025ACFB0}"/>
          </ac:inkMkLst>
        </pc:inkChg>
        <pc:inkChg chg="add mod">
          <ac:chgData name="Daniel Schwarz" userId="5bb35bb8-905a-4742-88d9-33d9089732e7" providerId="ADAL" clId="{86437948-6A79-4B7B-B7E0-67C001754F77}" dt="2020-10-06T20:50:04.530" v="1102"/>
          <ac:inkMkLst>
            <pc:docMk/>
            <pc:sldMk cId="1154027328" sldId="264"/>
            <ac:inkMk id="97" creationId="{2C74B99D-1307-428E-A873-B5EDC33C54F2}"/>
          </ac:inkMkLst>
        </pc:inkChg>
        <pc:inkChg chg="add mod">
          <ac:chgData name="Daniel Schwarz" userId="5bb35bb8-905a-4742-88d9-33d9089732e7" providerId="ADAL" clId="{86437948-6A79-4B7B-B7E0-67C001754F77}" dt="2020-10-06T20:50:04.530" v="1102"/>
          <ac:inkMkLst>
            <pc:docMk/>
            <pc:sldMk cId="1154027328" sldId="264"/>
            <ac:inkMk id="98" creationId="{D47285C3-9876-4180-AF0F-D96BAB98E695}"/>
          </ac:inkMkLst>
        </pc:inkChg>
        <pc:inkChg chg="add mod">
          <ac:chgData name="Daniel Schwarz" userId="5bb35bb8-905a-4742-88d9-33d9089732e7" providerId="ADAL" clId="{86437948-6A79-4B7B-B7E0-67C001754F77}" dt="2020-10-06T20:50:04.530" v="1102"/>
          <ac:inkMkLst>
            <pc:docMk/>
            <pc:sldMk cId="1154027328" sldId="264"/>
            <ac:inkMk id="99" creationId="{232FDFA0-5D1B-4E0F-8B73-604111DD0415}"/>
          </ac:inkMkLst>
        </pc:inkChg>
        <pc:inkChg chg="add mod">
          <ac:chgData name="Daniel Schwarz" userId="5bb35bb8-905a-4742-88d9-33d9089732e7" providerId="ADAL" clId="{86437948-6A79-4B7B-B7E0-67C001754F77}" dt="2020-10-06T20:50:04.530" v="1102"/>
          <ac:inkMkLst>
            <pc:docMk/>
            <pc:sldMk cId="1154027328" sldId="264"/>
            <ac:inkMk id="100" creationId="{65562930-4230-478D-A4F5-704B9C895677}"/>
          </ac:inkMkLst>
        </pc:inkChg>
        <pc:inkChg chg="add del mod">
          <ac:chgData name="Daniel Schwarz" userId="5bb35bb8-905a-4742-88d9-33d9089732e7" providerId="ADAL" clId="{86437948-6A79-4B7B-B7E0-67C001754F77}" dt="2020-10-07T20:08:20.530" v="2139"/>
          <ac:inkMkLst>
            <pc:docMk/>
            <pc:sldMk cId="1154027328" sldId="264"/>
            <ac:inkMk id="101" creationId="{CA14A091-757E-49FA-B487-69C985D446AE}"/>
          </ac:inkMkLst>
        </pc:inkChg>
        <pc:inkChg chg="add mod">
          <ac:chgData name="Daniel Schwarz" userId="5bb35bb8-905a-4742-88d9-33d9089732e7" providerId="ADAL" clId="{86437948-6A79-4B7B-B7E0-67C001754F77}" dt="2020-10-06T20:50:04.530" v="1102"/>
          <ac:inkMkLst>
            <pc:docMk/>
            <pc:sldMk cId="1154027328" sldId="264"/>
            <ac:inkMk id="102" creationId="{92FC6DD5-157D-4EA2-8C32-EE996EE92D58}"/>
          </ac:inkMkLst>
        </pc:inkChg>
        <pc:inkChg chg="add mod">
          <ac:chgData name="Daniel Schwarz" userId="5bb35bb8-905a-4742-88d9-33d9089732e7" providerId="ADAL" clId="{86437948-6A79-4B7B-B7E0-67C001754F77}" dt="2020-10-06T20:50:04.530" v="1102"/>
          <ac:inkMkLst>
            <pc:docMk/>
            <pc:sldMk cId="1154027328" sldId="264"/>
            <ac:inkMk id="103" creationId="{5B9FA26C-871F-4B88-A3AD-C59DB4CF3121}"/>
          </ac:inkMkLst>
        </pc:inkChg>
        <pc:inkChg chg="add mod">
          <ac:chgData name="Daniel Schwarz" userId="5bb35bb8-905a-4742-88d9-33d9089732e7" providerId="ADAL" clId="{86437948-6A79-4B7B-B7E0-67C001754F77}" dt="2020-10-06T20:50:04.530" v="1102"/>
          <ac:inkMkLst>
            <pc:docMk/>
            <pc:sldMk cId="1154027328" sldId="264"/>
            <ac:inkMk id="104" creationId="{29153661-659A-4B8B-B2BD-395A8592A1BC}"/>
          </ac:inkMkLst>
        </pc:inkChg>
        <pc:inkChg chg="add mod">
          <ac:chgData name="Daniel Schwarz" userId="5bb35bb8-905a-4742-88d9-33d9089732e7" providerId="ADAL" clId="{86437948-6A79-4B7B-B7E0-67C001754F77}" dt="2020-10-06T20:50:04.530" v="1102"/>
          <ac:inkMkLst>
            <pc:docMk/>
            <pc:sldMk cId="1154027328" sldId="264"/>
            <ac:inkMk id="105" creationId="{939D8DB5-33BA-4415-A545-607088079365}"/>
          </ac:inkMkLst>
        </pc:inkChg>
        <pc:inkChg chg="add mod">
          <ac:chgData name="Daniel Schwarz" userId="5bb35bb8-905a-4742-88d9-33d9089732e7" providerId="ADAL" clId="{86437948-6A79-4B7B-B7E0-67C001754F77}" dt="2020-10-06T20:50:04.530" v="1102"/>
          <ac:inkMkLst>
            <pc:docMk/>
            <pc:sldMk cId="1154027328" sldId="264"/>
            <ac:inkMk id="106" creationId="{39508B7C-04DD-4D0D-B212-37E10693CC42}"/>
          </ac:inkMkLst>
        </pc:inkChg>
        <pc:inkChg chg="add mod">
          <ac:chgData name="Daniel Schwarz" userId="5bb35bb8-905a-4742-88d9-33d9089732e7" providerId="ADAL" clId="{86437948-6A79-4B7B-B7E0-67C001754F77}" dt="2020-10-06T20:50:04.530" v="1102"/>
          <ac:inkMkLst>
            <pc:docMk/>
            <pc:sldMk cId="1154027328" sldId="264"/>
            <ac:inkMk id="107" creationId="{18F73176-4BD6-4408-B4AD-0D0EAC7BEDB8}"/>
          </ac:inkMkLst>
        </pc:inkChg>
        <pc:inkChg chg="add mod">
          <ac:chgData name="Daniel Schwarz" userId="5bb35bb8-905a-4742-88d9-33d9089732e7" providerId="ADAL" clId="{86437948-6A79-4B7B-B7E0-67C001754F77}" dt="2020-10-06T20:50:04.530" v="1102"/>
          <ac:inkMkLst>
            <pc:docMk/>
            <pc:sldMk cId="1154027328" sldId="264"/>
            <ac:inkMk id="108" creationId="{43EF864E-02E7-46DC-8078-4B213228EB7D}"/>
          </ac:inkMkLst>
        </pc:inkChg>
        <pc:inkChg chg="add mod">
          <ac:chgData name="Daniel Schwarz" userId="5bb35bb8-905a-4742-88d9-33d9089732e7" providerId="ADAL" clId="{86437948-6A79-4B7B-B7E0-67C001754F77}" dt="2020-10-06T20:50:04.530" v="1102"/>
          <ac:inkMkLst>
            <pc:docMk/>
            <pc:sldMk cId="1154027328" sldId="264"/>
            <ac:inkMk id="110" creationId="{673DC3D2-595D-46F2-A49B-B287D73AFA12}"/>
          </ac:inkMkLst>
        </pc:inkChg>
        <pc:inkChg chg="add mod">
          <ac:chgData name="Daniel Schwarz" userId="5bb35bb8-905a-4742-88d9-33d9089732e7" providerId="ADAL" clId="{86437948-6A79-4B7B-B7E0-67C001754F77}" dt="2020-10-06T20:50:04.530" v="1102"/>
          <ac:inkMkLst>
            <pc:docMk/>
            <pc:sldMk cId="1154027328" sldId="264"/>
            <ac:inkMk id="111" creationId="{B1DCCDAA-1BC1-4E9D-9754-8B82A5316624}"/>
          </ac:inkMkLst>
        </pc:inkChg>
        <pc:inkChg chg="add mod">
          <ac:chgData name="Daniel Schwarz" userId="5bb35bb8-905a-4742-88d9-33d9089732e7" providerId="ADAL" clId="{86437948-6A79-4B7B-B7E0-67C001754F77}" dt="2020-10-06T20:50:04.530" v="1102"/>
          <ac:inkMkLst>
            <pc:docMk/>
            <pc:sldMk cId="1154027328" sldId="264"/>
            <ac:inkMk id="112" creationId="{26B9EC18-94F2-4B0B-802F-A218F0D7D6AA}"/>
          </ac:inkMkLst>
        </pc:inkChg>
        <pc:inkChg chg="add mod">
          <ac:chgData name="Daniel Schwarz" userId="5bb35bb8-905a-4742-88d9-33d9089732e7" providerId="ADAL" clId="{86437948-6A79-4B7B-B7E0-67C001754F77}" dt="2020-10-06T20:50:04.530" v="1102"/>
          <ac:inkMkLst>
            <pc:docMk/>
            <pc:sldMk cId="1154027328" sldId="264"/>
            <ac:inkMk id="113" creationId="{00B53BC2-D738-4909-B042-81DBF5C26137}"/>
          </ac:inkMkLst>
        </pc:inkChg>
        <pc:inkChg chg="add mod">
          <ac:chgData name="Daniel Schwarz" userId="5bb35bb8-905a-4742-88d9-33d9089732e7" providerId="ADAL" clId="{86437948-6A79-4B7B-B7E0-67C001754F77}" dt="2020-10-06T20:50:04.530" v="1102"/>
          <ac:inkMkLst>
            <pc:docMk/>
            <pc:sldMk cId="1154027328" sldId="264"/>
            <ac:inkMk id="114" creationId="{F9DC3339-9E6A-4590-A665-45C0F7281ACE}"/>
          </ac:inkMkLst>
        </pc:inkChg>
        <pc:inkChg chg="add del mod">
          <ac:chgData name="Daniel Schwarz" userId="5bb35bb8-905a-4742-88d9-33d9089732e7" providerId="ADAL" clId="{86437948-6A79-4B7B-B7E0-67C001754F77}" dt="2020-10-07T20:08:30.001" v="2148" actId="9405"/>
          <ac:inkMkLst>
            <pc:docMk/>
            <pc:sldMk cId="1154027328" sldId="264"/>
            <ac:inkMk id="115" creationId="{7DE5F857-72B6-4575-9E76-187280B54857}"/>
          </ac:inkMkLst>
        </pc:inkChg>
        <pc:inkChg chg="add mod">
          <ac:chgData name="Daniel Schwarz" userId="5bb35bb8-905a-4742-88d9-33d9089732e7" providerId="ADAL" clId="{86437948-6A79-4B7B-B7E0-67C001754F77}" dt="2020-10-06T20:50:04.530" v="1102"/>
          <ac:inkMkLst>
            <pc:docMk/>
            <pc:sldMk cId="1154027328" sldId="264"/>
            <ac:inkMk id="116" creationId="{570E628B-631F-4569-A82B-F26F0E3DA16F}"/>
          </ac:inkMkLst>
        </pc:inkChg>
        <pc:inkChg chg="add mod">
          <ac:chgData name="Daniel Schwarz" userId="5bb35bb8-905a-4742-88d9-33d9089732e7" providerId="ADAL" clId="{86437948-6A79-4B7B-B7E0-67C001754F77}" dt="2020-10-06T20:50:04.530" v="1102"/>
          <ac:inkMkLst>
            <pc:docMk/>
            <pc:sldMk cId="1154027328" sldId="264"/>
            <ac:inkMk id="117" creationId="{0AD53DA9-CCD6-48DE-A56F-2AE880386C9B}"/>
          </ac:inkMkLst>
        </pc:inkChg>
        <pc:inkChg chg="add mod">
          <ac:chgData name="Daniel Schwarz" userId="5bb35bb8-905a-4742-88d9-33d9089732e7" providerId="ADAL" clId="{86437948-6A79-4B7B-B7E0-67C001754F77}" dt="2020-10-06T20:50:04.530" v="1102"/>
          <ac:inkMkLst>
            <pc:docMk/>
            <pc:sldMk cId="1154027328" sldId="264"/>
            <ac:inkMk id="118" creationId="{1EE4AC03-8F94-4448-81F5-EE5FC2E13C61}"/>
          </ac:inkMkLst>
        </pc:inkChg>
        <pc:inkChg chg="add mod">
          <ac:chgData name="Daniel Schwarz" userId="5bb35bb8-905a-4742-88d9-33d9089732e7" providerId="ADAL" clId="{86437948-6A79-4B7B-B7E0-67C001754F77}" dt="2020-10-06T20:50:04.530" v="1102"/>
          <ac:inkMkLst>
            <pc:docMk/>
            <pc:sldMk cId="1154027328" sldId="264"/>
            <ac:inkMk id="119" creationId="{0632DB72-5558-4E58-A751-57FEFF504D53}"/>
          </ac:inkMkLst>
        </pc:inkChg>
        <pc:inkChg chg="add mod">
          <ac:chgData name="Daniel Schwarz" userId="5bb35bb8-905a-4742-88d9-33d9089732e7" providerId="ADAL" clId="{86437948-6A79-4B7B-B7E0-67C001754F77}" dt="2020-10-06T20:50:04.530" v="1102"/>
          <ac:inkMkLst>
            <pc:docMk/>
            <pc:sldMk cId="1154027328" sldId="264"/>
            <ac:inkMk id="120" creationId="{104DB35B-3A9C-407B-BFBB-E59569F0B190}"/>
          </ac:inkMkLst>
        </pc:inkChg>
        <pc:inkChg chg="add mod">
          <ac:chgData name="Daniel Schwarz" userId="5bb35bb8-905a-4742-88d9-33d9089732e7" providerId="ADAL" clId="{86437948-6A79-4B7B-B7E0-67C001754F77}" dt="2020-10-06T20:50:04.530" v="1102"/>
          <ac:inkMkLst>
            <pc:docMk/>
            <pc:sldMk cId="1154027328" sldId="264"/>
            <ac:inkMk id="121" creationId="{1345988E-0892-4848-BD0A-6BBD57B6526A}"/>
          </ac:inkMkLst>
        </pc:inkChg>
        <pc:inkChg chg="add mod">
          <ac:chgData name="Daniel Schwarz" userId="5bb35bb8-905a-4742-88d9-33d9089732e7" providerId="ADAL" clId="{86437948-6A79-4B7B-B7E0-67C001754F77}" dt="2020-10-06T20:50:04.530" v="1102"/>
          <ac:inkMkLst>
            <pc:docMk/>
            <pc:sldMk cId="1154027328" sldId="264"/>
            <ac:inkMk id="122" creationId="{F994ED90-6446-41E7-9AC3-1F939E68CAFB}"/>
          </ac:inkMkLst>
        </pc:inkChg>
        <pc:inkChg chg="add mod">
          <ac:chgData name="Daniel Schwarz" userId="5bb35bb8-905a-4742-88d9-33d9089732e7" providerId="ADAL" clId="{86437948-6A79-4B7B-B7E0-67C001754F77}" dt="2020-10-06T20:50:04.530" v="1102"/>
          <ac:inkMkLst>
            <pc:docMk/>
            <pc:sldMk cId="1154027328" sldId="264"/>
            <ac:inkMk id="123" creationId="{D5E18877-329D-4735-A148-EDD02FD25922}"/>
          </ac:inkMkLst>
        </pc:inkChg>
        <pc:inkChg chg="add mod">
          <ac:chgData name="Daniel Schwarz" userId="5bb35bb8-905a-4742-88d9-33d9089732e7" providerId="ADAL" clId="{86437948-6A79-4B7B-B7E0-67C001754F77}" dt="2020-10-06T20:50:04.530" v="1102"/>
          <ac:inkMkLst>
            <pc:docMk/>
            <pc:sldMk cId="1154027328" sldId="264"/>
            <ac:inkMk id="124" creationId="{33D89214-4ED0-4151-973C-FAE7B864A6EE}"/>
          </ac:inkMkLst>
        </pc:inkChg>
        <pc:inkChg chg="add del mod">
          <ac:chgData name="Daniel Schwarz" userId="5bb35bb8-905a-4742-88d9-33d9089732e7" providerId="ADAL" clId="{86437948-6A79-4B7B-B7E0-67C001754F77}" dt="2020-10-07T20:08:29.577" v="2147"/>
          <ac:inkMkLst>
            <pc:docMk/>
            <pc:sldMk cId="1154027328" sldId="264"/>
            <ac:inkMk id="125" creationId="{1A18550F-9080-4A31-9F30-4CFAEB196CA9}"/>
          </ac:inkMkLst>
        </pc:inkChg>
        <pc:inkChg chg="add mod">
          <ac:chgData name="Daniel Schwarz" userId="5bb35bb8-905a-4742-88d9-33d9089732e7" providerId="ADAL" clId="{86437948-6A79-4B7B-B7E0-67C001754F77}" dt="2020-10-06T20:50:04.530" v="1102"/>
          <ac:inkMkLst>
            <pc:docMk/>
            <pc:sldMk cId="1154027328" sldId="264"/>
            <ac:inkMk id="126" creationId="{76E805E6-D55B-4D57-BAD3-CBDF538D937F}"/>
          </ac:inkMkLst>
        </pc:inkChg>
        <pc:inkChg chg="add mod">
          <ac:chgData name="Daniel Schwarz" userId="5bb35bb8-905a-4742-88d9-33d9089732e7" providerId="ADAL" clId="{86437948-6A79-4B7B-B7E0-67C001754F77}" dt="2020-10-06T20:50:04.530" v="1102"/>
          <ac:inkMkLst>
            <pc:docMk/>
            <pc:sldMk cId="1154027328" sldId="264"/>
            <ac:inkMk id="127" creationId="{8A0F45A7-52A9-4CF7-8EE5-0B9E5EFA3122}"/>
          </ac:inkMkLst>
        </pc:inkChg>
        <pc:inkChg chg="add mod">
          <ac:chgData name="Daniel Schwarz" userId="5bb35bb8-905a-4742-88d9-33d9089732e7" providerId="ADAL" clId="{86437948-6A79-4B7B-B7E0-67C001754F77}" dt="2020-10-06T20:50:04.530" v="1102"/>
          <ac:inkMkLst>
            <pc:docMk/>
            <pc:sldMk cId="1154027328" sldId="264"/>
            <ac:inkMk id="128" creationId="{39ADA88B-9BD5-40B8-BACD-A058206D5A0F}"/>
          </ac:inkMkLst>
        </pc:inkChg>
        <pc:inkChg chg="add mod">
          <ac:chgData name="Daniel Schwarz" userId="5bb35bb8-905a-4742-88d9-33d9089732e7" providerId="ADAL" clId="{86437948-6A79-4B7B-B7E0-67C001754F77}" dt="2020-10-06T20:50:04.530" v="1102"/>
          <ac:inkMkLst>
            <pc:docMk/>
            <pc:sldMk cId="1154027328" sldId="264"/>
            <ac:inkMk id="129" creationId="{C623100E-8E00-4F57-8148-FBDB92C9901F}"/>
          </ac:inkMkLst>
        </pc:inkChg>
        <pc:inkChg chg="add mod">
          <ac:chgData name="Daniel Schwarz" userId="5bb35bb8-905a-4742-88d9-33d9089732e7" providerId="ADAL" clId="{86437948-6A79-4B7B-B7E0-67C001754F77}" dt="2020-10-06T20:50:04.530" v="1102"/>
          <ac:inkMkLst>
            <pc:docMk/>
            <pc:sldMk cId="1154027328" sldId="264"/>
            <ac:inkMk id="130" creationId="{F7CE2C8C-52EB-4C69-8760-0501D5CEFB36}"/>
          </ac:inkMkLst>
        </pc:inkChg>
        <pc:inkChg chg="add mod">
          <ac:chgData name="Daniel Schwarz" userId="5bb35bb8-905a-4742-88d9-33d9089732e7" providerId="ADAL" clId="{86437948-6A79-4B7B-B7E0-67C001754F77}" dt="2020-10-06T20:50:04.530" v="1102"/>
          <ac:inkMkLst>
            <pc:docMk/>
            <pc:sldMk cId="1154027328" sldId="264"/>
            <ac:inkMk id="131" creationId="{B916DE67-8E4B-42C2-A0E1-49075697389B}"/>
          </ac:inkMkLst>
        </pc:inkChg>
        <pc:inkChg chg="add del mod">
          <ac:chgData name="Daniel Schwarz" userId="5bb35bb8-905a-4742-88d9-33d9089732e7" providerId="ADAL" clId="{86437948-6A79-4B7B-B7E0-67C001754F77}" dt="2020-10-06T20:50:22.314" v="1128" actId="9405"/>
          <ac:inkMkLst>
            <pc:docMk/>
            <pc:sldMk cId="1154027328" sldId="264"/>
            <ac:inkMk id="133" creationId="{D6FFACC3-82C2-4C00-A4F2-266A0DDC1F68}"/>
          </ac:inkMkLst>
        </pc:inkChg>
        <pc:inkChg chg="add del mod">
          <ac:chgData name="Daniel Schwarz" userId="5bb35bb8-905a-4742-88d9-33d9089732e7" providerId="ADAL" clId="{86437948-6A79-4B7B-B7E0-67C001754F77}" dt="2020-10-06T20:50:21.849" v="1127" actId="9405"/>
          <ac:inkMkLst>
            <pc:docMk/>
            <pc:sldMk cId="1154027328" sldId="264"/>
            <ac:inkMk id="134" creationId="{310B2818-EC2D-4FF9-919A-2E4A3455CE87}"/>
          </ac:inkMkLst>
        </pc:inkChg>
        <pc:inkChg chg="add mod">
          <ac:chgData name="Daniel Schwarz" userId="5bb35bb8-905a-4742-88d9-33d9089732e7" providerId="ADAL" clId="{86437948-6A79-4B7B-B7E0-67C001754F77}" dt="2020-10-07T20:08:58.601" v="2156"/>
          <ac:inkMkLst>
            <pc:docMk/>
            <pc:sldMk cId="1154027328" sldId="264"/>
            <ac:inkMk id="134" creationId="{57A2E6DC-6A01-4020-B9B7-1C92580E1D60}"/>
          </ac:inkMkLst>
        </pc:inkChg>
        <pc:inkChg chg="add del mod">
          <ac:chgData name="Daniel Schwarz" userId="5bb35bb8-905a-4742-88d9-33d9089732e7" providerId="ADAL" clId="{86437948-6A79-4B7B-B7E0-67C001754F77}" dt="2020-10-06T20:50:21.608" v="1126" actId="9405"/>
          <ac:inkMkLst>
            <pc:docMk/>
            <pc:sldMk cId="1154027328" sldId="264"/>
            <ac:inkMk id="135" creationId="{2C01E4BC-B2DC-4C63-B118-8DA5309AF9D3}"/>
          </ac:inkMkLst>
        </pc:inkChg>
        <pc:inkChg chg="add mod">
          <ac:chgData name="Daniel Schwarz" userId="5bb35bb8-905a-4742-88d9-33d9089732e7" providerId="ADAL" clId="{86437948-6A79-4B7B-B7E0-67C001754F77}" dt="2020-10-07T20:08:58.601" v="2156"/>
          <ac:inkMkLst>
            <pc:docMk/>
            <pc:sldMk cId="1154027328" sldId="264"/>
            <ac:inkMk id="135" creationId="{D0B46B90-30B2-47F0-8143-A10E801889AE}"/>
          </ac:inkMkLst>
        </pc:inkChg>
        <pc:inkChg chg="add del mod">
          <ac:chgData name="Daniel Schwarz" userId="5bb35bb8-905a-4742-88d9-33d9089732e7" providerId="ADAL" clId="{86437948-6A79-4B7B-B7E0-67C001754F77}" dt="2020-10-06T20:50:21.435" v="1125" actId="9405"/>
          <ac:inkMkLst>
            <pc:docMk/>
            <pc:sldMk cId="1154027328" sldId="264"/>
            <ac:inkMk id="136" creationId="{5D000EEE-7953-4937-9B69-864EE1A4922C}"/>
          </ac:inkMkLst>
        </pc:inkChg>
        <pc:inkChg chg="add mod">
          <ac:chgData name="Daniel Schwarz" userId="5bb35bb8-905a-4742-88d9-33d9089732e7" providerId="ADAL" clId="{86437948-6A79-4B7B-B7E0-67C001754F77}" dt="2020-10-07T20:08:58.601" v="2156"/>
          <ac:inkMkLst>
            <pc:docMk/>
            <pc:sldMk cId="1154027328" sldId="264"/>
            <ac:inkMk id="136" creationId="{7F63544A-5ED9-420A-BA8B-5D8825FE05E4}"/>
          </ac:inkMkLst>
        </pc:inkChg>
        <pc:inkChg chg="add del mod">
          <ac:chgData name="Daniel Schwarz" userId="5bb35bb8-905a-4742-88d9-33d9089732e7" providerId="ADAL" clId="{86437948-6A79-4B7B-B7E0-67C001754F77}" dt="2020-10-06T20:50:21.198" v="1124"/>
          <ac:inkMkLst>
            <pc:docMk/>
            <pc:sldMk cId="1154027328" sldId="264"/>
            <ac:inkMk id="137" creationId="{C21EBA95-B078-4EF4-938E-8F8A21E85780}"/>
          </ac:inkMkLst>
        </pc:inkChg>
        <pc:inkChg chg="add del mod">
          <ac:chgData name="Daniel Schwarz" userId="5bb35bb8-905a-4742-88d9-33d9089732e7" providerId="ADAL" clId="{86437948-6A79-4B7B-B7E0-67C001754F77}" dt="2020-10-07T20:08:58.601" v="2156"/>
          <ac:inkMkLst>
            <pc:docMk/>
            <pc:sldMk cId="1154027328" sldId="264"/>
            <ac:inkMk id="138" creationId="{991A796C-83FE-4796-8BD2-56AFA599E021}"/>
          </ac:inkMkLst>
        </pc:inkChg>
        <pc:inkChg chg="add del mod">
          <ac:chgData name="Daniel Schwarz" userId="5bb35bb8-905a-4742-88d9-33d9089732e7" providerId="ADAL" clId="{86437948-6A79-4B7B-B7E0-67C001754F77}" dt="2020-10-06T20:50:20.902" v="1122"/>
          <ac:inkMkLst>
            <pc:docMk/>
            <pc:sldMk cId="1154027328" sldId="264"/>
            <ac:inkMk id="139" creationId="{2502EA08-1B57-476A-9904-3999FF1B065C}"/>
          </ac:inkMkLst>
        </pc:inkChg>
        <pc:inkChg chg="add del mod">
          <ac:chgData name="Daniel Schwarz" userId="5bb35bb8-905a-4742-88d9-33d9089732e7" providerId="ADAL" clId="{86437948-6A79-4B7B-B7E0-67C001754F77}" dt="2020-10-06T20:50:20.602" v="1120" actId="9405"/>
          <ac:inkMkLst>
            <pc:docMk/>
            <pc:sldMk cId="1154027328" sldId="264"/>
            <ac:inkMk id="141" creationId="{E1F6D567-8B38-4BBF-BC04-7B3D200AA3C7}"/>
          </ac:inkMkLst>
        </pc:inkChg>
        <pc:inkChg chg="add del mod">
          <ac:chgData name="Daniel Schwarz" userId="5bb35bb8-905a-4742-88d9-33d9089732e7" providerId="ADAL" clId="{86437948-6A79-4B7B-B7E0-67C001754F77}" dt="2020-10-06T20:50:20.371" v="1119" actId="9405"/>
          <ac:inkMkLst>
            <pc:docMk/>
            <pc:sldMk cId="1154027328" sldId="264"/>
            <ac:inkMk id="142" creationId="{C9FC6194-BE9C-43B5-9FA2-56BB4FD82233}"/>
          </ac:inkMkLst>
        </pc:inkChg>
        <pc:inkChg chg="add del mod">
          <ac:chgData name="Daniel Schwarz" userId="5bb35bb8-905a-4742-88d9-33d9089732e7" providerId="ADAL" clId="{86437948-6A79-4B7B-B7E0-67C001754F77}" dt="2020-10-06T20:50:20.129" v="1118" actId="9405"/>
          <ac:inkMkLst>
            <pc:docMk/>
            <pc:sldMk cId="1154027328" sldId="264"/>
            <ac:inkMk id="143" creationId="{25E5B366-434E-4350-917F-3C1AC7D019C3}"/>
          </ac:inkMkLst>
        </pc:inkChg>
        <pc:inkChg chg="add del mod">
          <ac:chgData name="Daniel Schwarz" userId="5bb35bb8-905a-4742-88d9-33d9089732e7" providerId="ADAL" clId="{86437948-6A79-4B7B-B7E0-67C001754F77}" dt="2020-10-06T20:50:19.635" v="1117"/>
          <ac:inkMkLst>
            <pc:docMk/>
            <pc:sldMk cId="1154027328" sldId="264"/>
            <ac:inkMk id="144" creationId="{B231F8BD-9EFB-4D3E-BFBF-55F184F16336}"/>
          </ac:inkMkLst>
        </pc:inkChg>
        <pc:inkChg chg="add mod">
          <ac:chgData name="Daniel Schwarz" userId="5bb35bb8-905a-4742-88d9-33d9089732e7" providerId="ADAL" clId="{86437948-6A79-4B7B-B7E0-67C001754F77}" dt="2020-10-06T20:50:27.979" v="1135"/>
          <ac:inkMkLst>
            <pc:docMk/>
            <pc:sldMk cId="1154027328" sldId="264"/>
            <ac:inkMk id="146" creationId="{4164A8FA-972B-4F7D-9084-EB0435F3F275}"/>
          </ac:inkMkLst>
        </pc:inkChg>
        <pc:inkChg chg="add mod">
          <ac:chgData name="Daniel Schwarz" userId="5bb35bb8-905a-4742-88d9-33d9089732e7" providerId="ADAL" clId="{86437948-6A79-4B7B-B7E0-67C001754F77}" dt="2020-10-06T20:50:27.979" v="1135"/>
          <ac:inkMkLst>
            <pc:docMk/>
            <pc:sldMk cId="1154027328" sldId="264"/>
            <ac:inkMk id="147" creationId="{9A72F548-3A57-4DC3-A63D-25280F48C8CA}"/>
          </ac:inkMkLst>
        </pc:inkChg>
        <pc:inkChg chg="add mod">
          <ac:chgData name="Daniel Schwarz" userId="5bb35bb8-905a-4742-88d9-33d9089732e7" providerId="ADAL" clId="{86437948-6A79-4B7B-B7E0-67C001754F77}" dt="2020-10-06T20:50:27.979" v="1135"/>
          <ac:inkMkLst>
            <pc:docMk/>
            <pc:sldMk cId="1154027328" sldId="264"/>
            <ac:inkMk id="148" creationId="{26DDC25C-70D5-43F4-B2E2-5E5F7A760C1C}"/>
          </ac:inkMkLst>
        </pc:inkChg>
        <pc:inkChg chg="add mod">
          <ac:chgData name="Daniel Schwarz" userId="5bb35bb8-905a-4742-88d9-33d9089732e7" providerId="ADAL" clId="{86437948-6A79-4B7B-B7E0-67C001754F77}" dt="2020-10-06T20:50:27.979" v="1135"/>
          <ac:inkMkLst>
            <pc:docMk/>
            <pc:sldMk cId="1154027328" sldId="264"/>
            <ac:inkMk id="149" creationId="{EE19D7C0-B92B-4539-A842-9D2F4B0771DE}"/>
          </ac:inkMkLst>
        </pc:inkChg>
        <pc:inkChg chg="add mod">
          <ac:chgData name="Daniel Schwarz" userId="5bb35bb8-905a-4742-88d9-33d9089732e7" providerId="ADAL" clId="{86437948-6A79-4B7B-B7E0-67C001754F77}" dt="2020-10-06T20:50:27.979" v="1135"/>
          <ac:inkMkLst>
            <pc:docMk/>
            <pc:sldMk cId="1154027328" sldId="264"/>
            <ac:inkMk id="150" creationId="{8456E04C-2DC6-4BAE-AB14-C90D3C1E079A}"/>
          </ac:inkMkLst>
        </pc:inkChg>
        <pc:inkChg chg="add mod">
          <ac:chgData name="Daniel Schwarz" userId="5bb35bb8-905a-4742-88d9-33d9089732e7" providerId="ADAL" clId="{86437948-6A79-4B7B-B7E0-67C001754F77}" dt="2020-10-06T20:50:27.979" v="1135"/>
          <ac:inkMkLst>
            <pc:docMk/>
            <pc:sldMk cId="1154027328" sldId="264"/>
            <ac:inkMk id="151" creationId="{065B152E-E7B7-4DF6-983A-5DA8BE777317}"/>
          </ac:inkMkLst>
        </pc:inkChg>
        <pc:inkChg chg="add mod">
          <ac:chgData name="Daniel Schwarz" userId="5bb35bb8-905a-4742-88d9-33d9089732e7" providerId="ADAL" clId="{86437948-6A79-4B7B-B7E0-67C001754F77}" dt="2020-10-06T20:50:32.227" v="1141"/>
          <ac:inkMkLst>
            <pc:docMk/>
            <pc:sldMk cId="1154027328" sldId="264"/>
            <ac:inkMk id="153" creationId="{7BDB554B-2B11-41AF-BC07-26A14478C5A1}"/>
          </ac:inkMkLst>
        </pc:inkChg>
        <pc:inkChg chg="add mod">
          <ac:chgData name="Daniel Schwarz" userId="5bb35bb8-905a-4742-88d9-33d9089732e7" providerId="ADAL" clId="{86437948-6A79-4B7B-B7E0-67C001754F77}" dt="2020-10-06T20:50:32.227" v="1141"/>
          <ac:inkMkLst>
            <pc:docMk/>
            <pc:sldMk cId="1154027328" sldId="264"/>
            <ac:inkMk id="154" creationId="{045422E6-0658-4988-B94E-E96B7743DCF8}"/>
          </ac:inkMkLst>
        </pc:inkChg>
        <pc:inkChg chg="add mod">
          <ac:chgData name="Daniel Schwarz" userId="5bb35bb8-905a-4742-88d9-33d9089732e7" providerId="ADAL" clId="{86437948-6A79-4B7B-B7E0-67C001754F77}" dt="2020-10-06T20:50:32.227" v="1141"/>
          <ac:inkMkLst>
            <pc:docMk/>
            <pc:sldMk cId="1154027328" sldId="264"/>
            <ac:inkMk id="155" creationId="{E3CF8E7C-3384-4376-B941-D9DB7F694331}"/>
          </ac:inkMkLst>
        </pc:inkChg>
        <pc:inkChg chg="add mod">
          <ac:chgData name="Daniel Schwarz" userId="5bb35bb8-905a-4742-88d9-33d9089732e7" providerId="ADAL" clId="{86437948-6A79-4B7B-B7E0-67C001754F77}" dt="2020-10-06T20:50:32.227" v="1141"/>
          <ac:inkMkLst>
            <pc:docMk/>
            <pc:sldMk cId="1154027328" sldId="264"/>
            <ac:inkMk id="156" creationId="{D27F55D9-B902-4DD8-B95F-0645D1C02965}"/>
          </ac:inkMkLst>
        </pc:inkChg>
        <pc:inkChg chg="add mod">
          <ac:chgData name="Daniel Schwarz" userId="5bb35bb8-905a-4742-88d9-33d9089732e7" providerId="ADAL" clId="{86437948-6A79-4B7B-B7E0-67C001754F77}" dt="2020-10-06T20:50:32.227" v="1141"/>
          <ac:inkMkLst>
            <pc:docMk/>
            <pc:sldMk cId="1154027328" sldId="264"/>
            <ac:inkMk id="157" creationId="{9A3CEE5A-E832-4965-ABE6-DF28A10EC0D6}"/>
          </ac:inkMkLst>
        </pc:inkChg>
        <pc:inkChg chg="add mod topLvl">
          <ac:chgData name="Daniel Schwarz" userId="5bb35bb8-905a-4742-88d9-33d9089732e7" providerId="ADAL" clId="{86437948-6A79-4B7B-B7E0-67C001754F77}" dt="2020-10-09T16:15:54.833" v="2506" actId="164"/>
          <ac:inkMkLst>
            <pc:docMk/>
            <pc:sldMk cId="1154027328" sldId="264"/>
            <ac:inkMk id="159" creationId="{1438EFE6-B0D2-4F4C-89FE-29C367418187}"/>
          </ac:inkMkLst>
        </pc:inkChg>
        <pc:inkChg chg="add mod topLvl">
          <ac:chgData name="Daniel Schwarz" userId="5bb35bb8-905a-4742-88d9-33d9089732e7" providerId="ADAL" clId="{86437948-6A79-4B7B-B7E0-67C001754F77}" dt="2020-10-09T16:15:54.833" v="2506" actId="164"/>
          <ac:inkMkLst>
            <pc:docMk/>
            <pc:sldMk cId="1154027328" sldId="264"/>
            <ac:inkMk id="160" creationId="{89DCECA4-916F-4ABF-A185-6128552A8E67}"/>
          </ac:inkMkLst>
        </pc:inkChg>
        <pc:inkChg chg="add mod topLvl">
          <ac:chgData name="Daniel Schwarz" userId="5bb35bb8-905a-4742-88d9-33d9089732e7" providerId="ADAL" clId="{86437948-6A79-4B7B-B7E0-67C001754F77}" dt="2020-10-09T16:15:54.833" v="2506" actId="164"/>
          <ac:inkMkLst>
            <pc:docMk/>
            <pc:sldMk cId="1154027328" sldId="264"/>
            <ac:inkMk id="161" creationId="{D877B3DC-7370-4C32-9E18-EA58A849EFB5}"/>
          </ac:inkMkLst>
        </pc:inkChg>
        <pc:inkChg chg="add mod topLvl">
          <ac:chgData name="Daniel Schwarz" userId="5bb35bb8-905a-4742-88d9-33d9089732e7" providerId="ADAL" clId="{86437948-6A79-4B7B-B7E0-67C001754F77}" dt="2020-10-09T16:15:54.833" v="2506" actId="164"/>
          <ac:inkMkLst>
            <pc:docMk/>
            <pc:sldMk cId="1154027328" sldId="264"/>
            <ac:inkMk id="162" creationId="{A70536ED-2DA4-42EF-B025-1BD3FBCED5A8}"/>
          </ac:inkMkLst>
        </pc:inkChg>
        <pc:inkChg chg="add mod topLvl">
          <ac:chgData name="Daniel Schwarz" userId="5bb35bb8-905a-4742-88d9-33d9089732e7" providerId="ADAL" clId="{86437948-6A79-4B7B-B7E0-67C001754F77}" dt="2020-10-09T16:15:54.833" v="2506" actId="164"/>
          <ac:inkMkLst>
            <pc:docMk/>
            <pc:sldMk cId="1154027328" sldId="264"/>
            <ac:inkMk id="163" creationId="{B0C94D18-CB65-4EC7-9EE5-D1F909EA6ACD}"/>
          </ac:inkMkLst>
        </pc:inkChg>
        <pc:inkChg chg="add mod topLvl">
          <ac:chgData name="Daniel Schwarz" userId="5bb35bb8-905a-4742-88d9-33d9089732e7" providerId="ADAL" clId="{86437948-6A79-4B7B-B7E0-67C001754F77}" dt="2020-10-09T16:15:54.833" v="2506" actId="164"/>
          <ac:inkMkLst>
            <pc:docMk/>
            <pc:sldMk cId="1154027328" sldId="264"/>
            <ac:inkMk id="164" creationId="{74F50538-F473-45B4-8B7B-47EFC07D1EA6}"/>
          </ac:inkMkLst>
        </pc:inkChg>
        <pc:inkChg chg="add mod topLvl">
          <ac:chgData name="Daniel Schwarz" userId="5bb35bb8-905a-4742-88d9-33d9089732e7" providerId="ADAL" clId="{86437948-6A79-4B7B-B7E0-67C001754F77}" dt="2020-10-09T16:15:54.833" v="2506" actId="164"/>
          <ac:inkMkLst>
            <pc:docMk/>
            <pc:sldMk cId="1154027328" sldId="264"/>
            <ac:inkMk id="165" creationId="{13C69619-50D5-4061-BF92-C226146FC2A4}"/>
          </ac:inkMkLst>
        </pc:inkChg>
        <pc:inkChg chg="add mod topLvl">
          <ac:chgData name="Daniel Schwarz" userId="5bb35bb8-905a-4742-88d9-33d9089732e7" providerId="ADAL" clId="{86437948-6A79-4B7B-B7E0-67C001754F77}" dt="2020-10-09T16:15:54.833" v="2506" actId="164"/>
          <ac:inkMkLst>
            <pc:docMk/>
            <pc:sldMk cId="1154027328" sldId="264"/>
            <ac:inkMk id="166" creationId="{415EE475-17DC-4ABC-8765-DF37B3FEDBB9}"/>
          </ac:inkMkLst>
        </pc:inkChg>
        <pc:inkChg chg="add mod topLvl">
          <ac:chgData name="Daniel Schwarz" userId="5bb35bb8-905a-4742-88d9-33d9089732e7" providerId="ADAL" clId="{86437948-6A79-4B7B-B7E0-67C001754F77}" dt="2020-10-09T16:15:54.833" v="2506" actId="164"/>
          <ac:inkMkLst>
            <pc:docMk/>
            <pc:sldMk cId="1154027328" sldId="264"/>
            <ac:inkMk id="167" creationId="{41A31D7C-1BDB-4D08-9D6A-B4B6F09D17C2}"/>
          </ac:inkMkLst>
        </pc:inkChg>
        <pc:inkChg chg="add mod topLvl">
          <ac:chgData name="Daniel Schwarz" userId="5bb35bb8-905a-4742-88d9-33d9089732e7" providerId="ADAL" clId="{86437948-6A79-4B7B-B7E0-67C001754F77}" dt="2020-10-09T16:15:54.833" v="2506" actId="164"/>
          <ac:inkMkLst>
            <pc:docMk/>
            <pc:sldMk cId="1154027328" sldId="264"/>
            <ac:inkMk id="169" creationId="{DE52BB0B-E9C1-4514-8B65-86999E592F22}"/>
          </ac:inkMkLst>
        </pc:inkChg>
        <pc:inkChg chg="add mod topLvl">
          <ac:chgData name="Daniel Schwarz" userId="5bb35bb8-905a-4742-88d9-33d9089732e7" providerId="ADAL" clId="{86437948-6A79-4B7B-B7E0-67C001754F77}" dt="2020-10-09T16:15:54.833" v="2506" actId="164"/>
          <ac:inkMkLst>
            <pc:docMk/>
            <pc:sldMk cId="1154027328" sldId="264"/>
            <ac:inkMk id="170" creationId="{66FA244E-7CA6-4CE1-BB1F-7D5F11A61619}"/>
          </ac:inkMkLst>
        </pc:inkChg>
        <pc:inkChg chg="add mod topLvl">
          <ac:chgData name="Daniel Schwarz" userId="5bb35bb8-905a-4742-88d9-33d9089732e7" providerId="ADAL" clId="{86437948-6A79-4B7B-B7E0-67C001754F77}" dt="2020-10-09T16:15:54.833" v="2506" actId="164"/>
          <ac:inkMkLst>
            <pc:docMk/>
            <pc:sldMk cId="1154027328" sldId="264"/>
            <ac:inkMk id="171" creationId="{C1C89126-3822-4E62-A125-0C701CD72D09}"/>
          </ac:inkMkLst>
        </pc:inkChg>
        <pc:inkChg chg="add mod topLvl">
          <ac:chgData name="Daniel Schwarz" userId="5bb35bb8-905a-4742-88d9-33d9089732e7" providerId="ADAL" clId="{86437948-6A79-4B7B-B7E0-67C001754F77}" dt="2020-10-09T16:15:54.833" v="2506" actId="164"/>
          <ac:inkMkLst>
            <pc:docMk/>
            <pc:sldMk cId="1154027328" sldId="264"/>
            <ac:inkMk id="172" creationId="{E84ACE49-62A3-436C-8BBB-29B70BCCBB02}"/>
          </ac:inkMkLst>
        </pc:inkChg>
        <pc:inkChg chg="add mod">
          <ac:chgData name="Daniel Schwarz" userId="5bb35bb8-905a-4742-88d9-33d9089732e7" providerId="ADAL" clId="{86437948-6A79-4B7B-B7E0-67C001754F77}" dt="2020-10-06T20:51:04.061" v="1175"/>
          <ac:inkMkLst>
            <pc:docMk/>
            <pc:sldMk cId="1154027328" sldId="264"/>
            <ac:inkMk id="174" creationId="{43A4407F-8176-4FF2-B936-B8D2EF4AD209}"/>
          </ac:inkMkLst>
        </pc:inkChg>
        <pc:inkChg chg="add mod">
          <ac:chgData name="Daniel Schwarz" userId="5bb35bb8-905a-4742-88d9-33d9089732e7" providerId="ADAL" clId="{86437948-6A79-4B7B-B7E0-67C001754F77}" dt="2020-10-06T20:51:04.061" v="1175"/>
          <ac:inkMkLst>
            <pc:docMk/>
            <pc:sldMk cId="1154027328" sldId="264"/>
            <ac:inkMk id="175" creationId="{E69AFAE2-34F6-4CF8-BBA8-EB19842116F7}"/>
          </ac:inkMkLst>
        </pc:inkChg>
        <pc:inkChg chg="add mod">
          <ac:chgData name="Daniel Schwarz" userId="5bb35bb8-905a-4742-88d9-33d9089732e7" providerId="ADAL" clId="{86437948-6A79-4B7B-B7E0-67C001754F77}" dt="2020-10-06T20:51:04.061" v="1175"/>
          <ac:inkMkLst>
            <pc:docMk/>
            <pc:sldMk cId="1154027328" sldId="264"/>
            <ac:inkMk id="176" creationId="{29313EBE-D6FA-4393-B992-A464EDA24093}"/>
          </ac:inkMkLst>
        </pc:inkChg>
        <pc:inkChg chg="add mod">
          <ac:chgData name="Daniel Schwarz" userId="5bb35bb8-905a-4742-88d9-33d9089732e7" providerId="ADAL" clId="{86437948-6A79-4B7B-B7E0-67C001754F77}" dt="2020-10-06T20:51:04.061" v="1175"/>
          <ac:inkMkLst>
            <pc:docMk/>
            <pc:sldMk cId="1154027328" sldId="264"/>
            <ac:inkMk id="178" creationId="{00163181-DE78-4846-AD66-629FAF32AF4E}"/>
          </ac:inkMkLst>
        </pc:inkChg>
        <pc:inkChg chg="add mod">
          <ac:chgData name="Daniel Schwarz" userId="5bb35bb8-905a-4742-88d9-33d9089732e7" providerId="ADAL" clId="{86437948-6A79-4B7B-B7E0-67C001754F77}" dt="2020-10-06T20:51:04.061" v="1175"/>
          <ac:inkMkLst>
            <pc:docMk/>
            <pc:sldMk cId="1154027328" sldId="264"/>
            <ac:inkMk id="179" creationId="{15CE75C6-84DC-46E2-AA54-E913E59931BB}"/>
          </ac:inkMkLst>
        </pc:inkChg>
        <pc:inkChg chg="add mod">
          <ac:chgData name="Daniel Schwarz" userId="5bb35bb8-905a-4742-88d9-33d9089732e7" providerId="ADAL" clId="{86437948-6A79-4B7B-B7E0-67C001754F77}" dt="2020-10-06T20:51:04.061" v="1175"/>
          <ac:inkMkLst>
            <pc:docMk/>
            <pc:sldMk cId="1154027328" sldId="264"/>
            <ac:inkMk id="180" creationId="{85DDD61C-049C-437F-8651-75917B6D8E99}"/>
          </ac:inkMkLst>
        </pc:inkChg>
        <pc:inkChg chg="add mod">
          <ac:chgData name="Daniel Schwarz" userId="5bb35bb8-905a-4742-88d9-33d9089732e7" providerId="ADAL" clId="{86437948-6A79-4B7B-B7E0-67C001754F77}" dt="2020-10-06T20:51:04.061" v="1175"/>
          <ac:inkMkLst>
            <pc:docMk/>
            <pc:sldMk cId="1154027328" sldId="264"/>
            <ac:inkMk id="181" creationId="{510DB4CE-5BC9-4828-87A1-FBEEF3D224B1}"/>
          </ac:inkMkLst>
        </pc:inkChg>
        <pc:inkChg chg="add mod">
          <ac:chgData name="Daniel Schwarz" userId="5bb35bb8-905a-4742-88d9-33d9089732e7" providerId="ADAL" clId="{86437948-6A79-4B7B-B7E0-67C001754F77}" dt="2020-10-06T20:51:04.061" v="1175"/>
          <ac:inkMkLst>
            <pc:docMk/>
            <pc:sldMk cId="1154027328" sldId="264"/>
            <ac:inkMk id="182" creationId="{87658DAA-A2DB-4A34-AEAE-781D0CDFF9D0}"/>
          </ac:inkMkLst>
        </pc:inkChg>
        <pc:inkChg chg="add mod">
          <ac:chgData name="Daniel Schwarz" userId="5bb35bb8-905a-4742-88d9-33d9089732e7" providerId="ADAL" clId="{86437948-6A79-4B7B-B7E0-67C001754F77}" dt="2020-10-06T20:51:04.061" v="1175"/>
          <ac:inkMkLst>
            <pc:docMk/>
            <pc:sldMk cId="1154027328" sldId="264"/>
            <ac:inkMk id="183" creationId="{243B3B23-733E-474E-8553-BD7D61E27616}"/>
          </ac:inkMkLst>
        </pc:inkChg>
        <pc:inkChg chg="add mod">
          <ac:chgData name="Daniel Schwarz" userId="5bb35bb8-905a-4742-88d9-33d9089732e7" providerId="ADAL" clId="{86437948-6A79-4B7B-B7E0-67C001754F77}" dt="2020-10-06T20:51:04.061" v="1175"/>
          <ac:inkMkLst>
            <pc:docMk/>
            <pc:sldMk cId="1154027328" sldId="264"/>
            <ac:inkMk id="185" creationId="{44777FC1-8D67-421A-B090-289004828010}"/>
          </ac:inkMkLst>
        </pc:inkChg>
        <pc:inkChg chg="add mod">
          <ac:chgData name="Daniel Schwarz" userId="5bb35bb8-905a-4742-88d9-33d9089732e7" providerId="ADAL" clId="{86437948-6A79-4B7B-B7E0-67C001754F77}" dt="2020-10-06T20:51:04.061" v="1175"/>
          <ac:inkMkLst>
            <pc:docMk/>
            <pc:sldMk cId="1154027328" sldId="264"/>
            <ac:inkMk id="186" creationId="{051F751C-F9A9-4D02-93F7-E39CFD291377}"/>
          </ac:inkMkLst>
        </pc:inkChg>
        <pc:inkChg chg="add mod">
          <ac:chgData name="Daniel Schwarz" userId="5bb35bb8-905a-4742-88d9-33d9089732e7" providerId="ADAL" clId="{86437948-6A79-4B7B-B7E0-67C001754F77}" dt="2020-10-06T20:51:04.061" v="1175"/>
          <ac:inkMkLst>
            <pc:docMk/>
            <pc:sldMk cId="1154027328" sldId="264"/>
            <ac:inkMk id="187" creationId="{D507C5DC-CA15-40FD-A0D9-6DA2713BBB10}"/>
          </ac:inkMkLst>
        </pc:inkChg>
        <pc:inkChg chg="add mod">
          <ac:chgData name="Daniel Schwarz" userId="5bb35bb8-905a-4742-88d9-33d9089732e7" providerId="ADAL" clId="{86437948-6A79-4B7B-B7E0-67C001754F77}" dt="2020-10-06T20:51:04.061" v="1175"/>
          <ac:inkMkLst>
            <pc:docMk/>
            <pc:sldMk cId="1154027328" sldId="264"/>
            <ac:inkMk id="188" creationId="{67AC570B-BAAF-4CC7-B97A-4D9CEE2FA3AF}"/>
          </ac:inkMkLst>
        </pc:inkChg>
        <pc:inkChg chg="add mod">
          <ac:chgData name="Daniel Schwarz" userId="5bb35bb8-905a-4742-88d9-33d9089732e7" providerId="ADAL" clId="{86437948-6A79-4B7B-B7E0-67C001754F77}" dt="2020-10-06T20:51:04.061" v="1175"/>
          <ac:inkMkLst>
            <pc:docMk/>
            <pc:sldMk cId="1154027328" sldId="264"/>
            <ac:inkMk id="189" creationId="{56E8217C-B88A-4790-AC60-B76374728F4E}"/>
          </ac:inkMkLst>
        </pc:inkChg>
        <pc:inkChg chg="add mod">
          <ac:chgData name="Daniel Schwarz" userId="5bb35bb8-905a-4742-88d9-33d9089732e7" providerId="ADAL" clId="{86437948-6A79-4B7B-B7E0-67C001754F77}" dt="2020-10-06T20:51:04.061" v="1175"/>
          <ac:inkMkLst>
            <pc:docMk/>
            <pc:sldMk cId="1154027328" sldId="264"/>
            <ac:inkMk id="190" creationId="{EC9D8798-84DB-4D1F-A0F6-B1AA33E10A14}"/>
          </ac:inkMkLst>
        </pc:inkChg>
        <pc:inkChg chg="add mod">
          <ac:chgData name="Daniel Schwarz" userId="5bb35bb8-905a-4742-88d9-33d9089732e7" providerId="ADAL" clId="{86437948-6A79-4B7B-B7E0-67C001754F77}" dt="2020-10-06T20:51:04.061" v="1175"/>
          <ac:inkMkLst>
            <pc:docMk/>
            <pc:sldMk cId="1154027328" sldId="264"/>
            <ac:inkMk id="191" creationId="{05BFF684-2B31-461F-AA08-A4E1114B118C}"/>
          </ac:inkMkLst>
        </pc:inkChg>
        <pc:inkChg chg="add mod">
          <ac:chgData name="Daniel Schwarz" userId="5bb35bb8-905a-4742-88d9-33d9089732e7" providerId="ADAL" clId="{86437948-6A79-4B7B-B7E0-67C001754F77}" dt="2020-10-06T20:51:20.905" v="1192"/>
          <ac:inkMkLst>
            <pc:docMk/>
            <pc:sldMk cId="1154027328" sldId="264"/>
            <ac:inkMk id="193" creationId="{665A5E38-E312-463B-8371-68984066A52E}"/>
          </ac:inkMkLst>
        </pc:inkChg>
        <pc:inkChg chg="add mod">
          <ac:chgData name="Daniel Schwarz" userId="5bb35bb8-905a-4742-88d9-33d9089732e7" providerId="ADAL" clId="{86437948-6A79-4B7B-B7E0-67C001754F77}" dt="2020-10-06T20:51:20.905" v="1192"/>
          <ac:inkMkLst>
            <pc:docMk/>
            <pc:sldMk cId="1154027328" sldId="264"/>
            <ac:inkMk id="194" creationId="{5EF8F8D1-4475-404A-B4BB-86886E06AC67}"/>
          </ac:inkMkLst>
        </pc:inkChg>
        <pc:inkChg chg="add mod">
          <ac:chgData name="Daniel Schwarz" userId="5bb35bb8-905a-4742-88d9-33d9089732e7" providerId="ADAL" clId="{86437948-6A79-4B7B-B7E0-67C001754F77}" dt="2020-10-06T20:51:20.905" v="1192"/>
          <ac:inkMkLst>
            <pc:docMk/>
            <pc:sldMk cId="1154027328" sldId="264"/>
            <ac:inkMk id="195" creationId="{BA88A69A-9BAD-48B8-AC33-6288D2D90A3A}"/>
          </ac:inkMkLst>
        </pc:inkChg>
        <pc:inkChg chg="add mod">
          <ac:chgData name="Daniel Schwarz" userId="5bb35bb8-905a-4742-88d9-33d9089732e7" providerId="ADAL" clId="{86437948-6A79-4B7B-B7E0-67C001754F77}" dt="2020-10-06T20:51:20.905" v="1192"/>
          <ac:inkMkLst>
            <pc:docMk/>
            <pc:sldMk cId="1154027328" sldId="264"/>
            <ac:inkMk id="196" creationId="{BD1FC19F-0819-4782-95EB-51FF04882B94}"/>
          </ac:inkMkLst>
        </pc:inkChg>
        <pc:inkChg chg="add mod">
          <ac:chgData name="Daniel Schwarz" userId="5bb35bb8-905a-4742-88d9-33d9089732e7" providerId="ADAL" clId="{86437948-6A79-4B7B-B7E0-67C001754F77}" dt="2020-10-06T20:51:20.905" v="1192"/>
          <ac:inkMkLst>
            <pc:docMk/>
            <pc:sldMk cId="1154027328" sldId="264"/>
            <ac:inkMk id="197" creationId="{7FF7578A-B605-4944-B129-00B766B76009}"/>
          </ac:inkMkLst>
        </pc:inkChg>
        <pc:inkChg chg="add mod">
          <ac:chgData name="Daniel Schwarz" userId="5bb35bb8-905a-4742-88d9-33d9089732e7" providerId="ADAL" clId="{86437948-6A79-4B7B-B7E0-67C001754F77}" dt="2020-10-06T20:51:20.905" v="1192"/>
          <ac:inkMkLst>
            <pc:docMk/>
            <pc:sldMk cId="1154027328" sldId="264"/>
            <ac:inkMk id="198" creationId="{0031221A-E223-4B40-ACA4-E18E390A379C}"/>
          </ac:inkMkLst>
        </pc:inkChg>
        <pc:inkChg chg="add mod">
          <ac:chgData name="Daniel Schwarz" userId="5bb35bb8-905a-4742-88d9-33d9089732e7" providerId="ADAL" clId="{86437948-6A79-4B7B-B7E0-67C001754F77}" dt="2020-10-06T20:51:20.905" v="1192"/>
          <ac:inkMkLst>
            <pc:docMk/>
            <pc:sldMk cId="1154027328" sldId="264"/>
            <ac:inkMk id="199" creationId="{E8C51E13-F2FA-44AD-95C6-6A7C6FF248BA}"/>
          </ac:inkMkLst>
        </pc:inkChg>
        <pc:inkChg chg="add mod">
          <ac:chgData name="Daniel Schwarz" userId="5bb35bb8-905a-4742-88d9-33d9089732e7" providerId="ADAL" clId="{86437948-6A79-4B7B-B7E0-67C001754F77}" dt="2020-10-06T20:51:20.905" v="1192"/>
          <ac:inkMkLst>
            <pc:docMk/>
            <pc:sldMk cId="1154027328" sldId="264"/>
            <ac:inkMk id="200" creationId="{C91D2D46-0E14-4E27-91B3-73AB7B7AB160}"/>
          </ac:inkMkLst>
        </pc:inkChg>
        <pc:inkChg chg="add mod">
          <ac:chgData name="Daniel Schwarz" userId="5bb35bb8-905a-4742-88d9-33d9089732e7" providerId="ADAL" clId="{86437948-6A79-4B7B-B7E0-67C001754F77}" dt="2020-10-06T20:51:20.905" v="1192"/>
          <ac:inkMkLst>
            <pc:docMk/>
            <pc:sldMk cId="1154027328" sldId="264"/>
            <ac:inkMk id="201" creationId="{EF5DC7F5-FE75-4EFA-A903-A95C8266AAA0}"/>
          </ac:inkMkLst>
        </pc:inkChg>
        <pc:inkChg chg="add mod">
          <ac:chgData name="Daniel Schwarz" userId="5bb35bb8-905a-4742-88d9-33d9089732e7" providerId="ADAL" clId="{86437948-6A79-4B7B-B7E0-67C001754F77}" dt="2020-10-06T20:51:20.905" v="1192"/>
          <ac:inkMkLst>
            <pc:docMk/>
            <pc:sldMk cId="1154027328" sldId="264"/>
            <ac:inkMk id="202" creationId="{00605F3F-81F6-47E2-A215-642F78A59730}"/>
          </ac:inkMkLst>
        </pc:inkChg>
        <pc:inkChg chg="add mod">
          <ac:chgData name="Daniel Schwarz" userId="5bb35bb8-905a-4742-88d9-33d9089732e7" providerId="ADAL" clId="{86437948-6A79-4B7B-B7E0-67C001754F77}" dt="2020-10-06T20:51:20.905" v="1192"/>
          <ac:inkMkLst>
            <pc:docMk/>
            <pc:sldMk cId="1154027328" sldId="264"/>
            <ac:inkMk id="204" creationId="{26AAF794-DF7C-469A-9E8C-61B9751818A8}"/>
          </ac:inkMkLst>
        </pc:inkChg>
        <pc:inkChg chg="add mod">
          <ac:chgData name="Daniel Schwarz" userId="5bb35bb8-905a-4742-88d9-33d9089732e7" providerId="ADAL" clId="{86437948-6A79-4B7B-B7E0-67C001754F77}" dt="2020-10-06T20:51:20.905" v="1192"/>
          <ac:inkMkLst>
            <pc:docMk/>
            <pc:sldMk cId="1154027328" sldId="264"/>
            <ac:inkMk id="205" creationId="{ABA601C8-8EC7-4B91-99B9-B46A3C2F97B5}"/>
          </ac:inkMkLst>
        </pc:inkChg>
        <pc:inkChg chg="add mod">
          <ac:chgData name="Daniel Schwarz" userId="5bb35bb8-905a-4742-88d9-33d9089732e7" providerId="ADAL" clId="{86437948-6A79-4B7B-B7E0-67C001754F77}" dt="2020-10-06T20:51:20.905" v="1192"/>
          <ac:inkMkLst>
            <pc:docMk/>
            <pc:sldMk cId="1154027328" sldId="264"/>
            <ac:inkMk id="206" creationId="{06BC99F7-097B-4258-B2C0-079A75176C73}"/>
          </ac:inkMkLst>
        </pc:inkChg>
        <pc:inkChg chg="add mod">
          <ac:chgData name="Daniel Schwarz" userId="5bb35bb8-905a-4742-88d9-33d9089732e7" providerId="ADAL" clId="{86437948-6A79-4B7B-B7E0-67C001754F77}" dt="2020-10-06T20:51:20.905" v="1192"/>
          <ac:inkMkLst>
            <pc:docMk/>
            <pc:sldMk cId="1154027328" sldId="264"/>
            <ac:inkMk id="207" creationId="{477C978A-1055-4978-B9A4-539A38169583}"/>
          </ac:inkMkLst>
        </pc:inkChg>
        <pc:inkChg chg="add mod">
          <ac:chgData name="Daniel Schwarz" userId="5bb35bb8-905a-4742-88d9-33d9089732e7" providerId="ADAL" clId="{86437948-6A79-4B7B-B7E0-67C001754F77}" dt="2020-10-06T20:51:20.905" v="1192"/>
          <ac:inkMkLst>
            <pc:docMk/>
            <pc:sldMk cId="1154027328" sldId="264"/>
            <ac:inkMk id="208" creationId="{A1B9B5FB-DEF3-459C-A458-5A96FC2D8635}"/>
          </ac:inkMkLst>
        </pc:inkChg>
        <pc:inkChg chg="add mod">
          <ac:chgData name="Daniel Schwarz" userId="5bb35bb8-905a-4742-88d9-33d9089732e7" providerId="ADAL" clId="{86437948-6A79-4B7B-B7E0-67C001754F77}" dt="2020-10-06T20:53:37.801" v="1294"/>
          <ac:inkMkLst>
            <pc:docMk/>
            <pc:sldMk cId="1154027328" sldId="264"/>
            <ac:inkMk id="210" creationId="{787350AA-09A3-4406-8090-7DBEA802E102}"/>
          </ac:inkMkLst>
        </pc:inkChg>
        <pc:inkChg chg="add mod">
          <ac:chgData name="Daniel Schwarz" userId="5bb35bb8-905a-4742-88d9-33d9089732e7" providerId="ADAL" clId="{86437948-6A79-4B7B-B7E0-67C001754F77}" dt="2020-10-06T20:53:37.801" v="1294"/>
          <ac:inkMkLst>
            <pc:docMk/>
            <pc:sldMk cId="1154027328" sldId="264"/>
            <ac:inkMk id="211" creationId="{07211A07-7525-40D7-934B-681D2F9DE380}"/>
          </ac:inkMkLst>
        </pc:inkChg>
        <pc:inkChg chg="add mod">
          <ac:chgData name="Daniel Schwarz" userId="5bb35bb8-905a-4742-88d9-33d9089732e7" providerId="ADAL" clId="{86437948-6A79-4B7B-B7E0-67C001754F77}" dt="2020-10-06T20:53:37.801" v="1294"/>
          <ac:inkMkLst>
            <pc:docMk/>
            <pc:sldMk cId="1154027328" sldId="264"/>
            <ac:inkMk id="212" creationId="{051CF492-6818-4683-8FE5-1C70004F7C87}"/>
          </ac:inkMkLst>
        </pc:inkChg>
        <pc:inkChg chg="add mod">
          <ac:chgData name="Daniel Schwarz" userId="5bb35bb8-905a-4742-88d9-33d9089732e7" providerId="ADAL" clId="{86437948-6A79-4B7B-B7E0-67C001754F77}" dt="2020-10-06T20:53:37.801" v="1294"/>
          <ac:inkMkLst>
            <pc:docMk/>
            <pc:sldMk cId="1154027328" sldId="264"/>
            <ac:inkMk id="213" creationId="{8E196686-7459-49EA-88F6-337E88ADE19F}"/>
          </ac:inkMkLst>
        </pc:inkChg>
        <pc:inkChg chg="add mod">
          <ac:chgData name="Daniel Schwarz" userId="5bb35bb8-905a-4742-88d9-33d9089732e7" providerId="ADAL" clId="{86437948-6A79-4B7B-B7E0-67C001754F77}" dt="2020-10-06T20:53:37.801" v="1294"/>
          <ac:inkMkLst>
            <pc:docMk/>
            <pc:sldMk cId="1154027328" sldId="264"/>
            <ac:inkMk id="214" creationId="{A782D19F-B452-4392-B4C6-D2A05BC90EA0}"/>
          </ac:inkMkLst>
        </pc:inkChg>
        <pc:inkChg chg="add mod">
          <ac:chgData name="Daniel Schwarz" userId="5bb35bb8-905a-4742-88d9-33d9089732e7" providerId="ADAL" clId="{86437948-6A79-4B7B-B7E0-67C001754F77}" dt="2020-10-06T20:53:37.801" v="1294"/>
          <ac:inkMkLst>
            <pc:docMk/>
            <pc:sldMk cId="1154027328" sldId="264"/>
            <ac:inkMk id="215" creationId="{D04510E0-69A6-47CC-97BB-A53204A601DC}"/>
          </ac:inkMkLst>
        </pc:inkChg>
        <pc:inkChg chg="add mod">
          <ac:chgData name="Daniel Schwarz" userId="5bb35bb8-905a-4742-88d9-33d9089732e7" providerId="ADAL" clId="{86437948-6A79-4B7B-B7E0-67C001754F77}" dt="2020-10-06T20:53:37.801" v="1294"/>
          <ac:inkMkLst>
            <pc:docMk/>
            <pc:sldMk cId="1154027328" sldId="264"/>
            <ac:inkMk id="216" creationId="{58898763-F323-4B42-8D6B-BAAF69C38C64}"/>
          </ac:inkMkLst>
        </pc:inkChg>
        <pc:inkChg chg="add del mod">
          <ac:chgData name="Daniel Schwarz" userId="5bb35bb8-905a-4742-88d9-33d9089732e7" providerId="ADAL" clId="{86437948-6A79-4B7B-B7E0-67C001754F77}" dt="2020-10-06T20:51:38.666" v="1203"/>
          <ac:inkMkLst>
            <pc:docMk/>
            <pc:sldMk cId="1154027328" sldId="264"/>
            <ac:inkMk id="217" creationId="{8D1A44A2-F3AE-4BEC-A36E-87389E73C422}"/>
          </ac:inkMkLst>
        </pc:inkChg>
        <pc:inkChg chg="add mod">
          <ac:chgData name="Daniel Schwarz" userId="5bb35bb8-905a-4742-88d9-33d9089732e7" providerId="ADAL" clId="{86437948-6A79-4B7B-B7E0-67C001754F77}" dt="2020-10-06T20:53:37.801" v="1294"/>
          <ac:inkMkLst>
            <pc:docMk/>
            <pc:sldMk cId="1154027328" sldId="264"/>
            <ac:inkMk id="219" creationId="{A90D3D3A-8F1A-4045-A2AB-74D9EC241A4B}"/>
          </ac:inkMkLst>
        </pc:inkChg>
        <pc:inkChg chg="add mod">
          <ac:chgData name="Daniel Schwarz" userId="5bb35bb8-905a-4742-88d9-33d9089732e7" providerId="ADAL" clId="{86437948-6A79-4B7B-B7E0-67C001754F77}" dt="2020-10-06T20:53:37.801" v="1294"/>
          <ac:inkMkLst>
            <pc:docMk/>
            <pc:sldMk cId="1154027328" sldId="264"/>
            <ac:inkMk id="220" creationId="{05F959C1-BDC5-48E1-BE4A-4377FEBAD895}"/>
          </ac:inkMkLst>
        </pc:inkChg>
        <pc:inkChg chg="add mod">
          <ac:chgData name="Daniel Schwarz" userId="5bb35bb8-905a-4742-88d9-33d9089732e7" providerId="ADAL" clId="{86437948-6A79-4B7B-B7E0-67C001754F77}" dt="2020-10-06T20:53:37.801" v="1294"/>
          <ac:inkMkLst>
            <pc:docMk/>
            <pc:sldMk cId="1154027328" sldId="264"/>
            <ac:inkMk id="221" creationId="{A0490AEA-3564-4410-9767-EB7DC5E61EAE}"/>
          </ac:inkMkLst>
        </pc:inkChg>
        <pc:inkChg chg="add mod">
          <ac:chgData name="Daniel Schwarz" userId="5bb35bb8-905a-4742-88d9-33d9089732e7" providerId="ADAL" clId="{86437948-6A79-4B7B-B7E0-67C001754F77}" dt="2020-10-06T20:53:37.801" v="1294"/>
          <ac:inkMkLst>
            <pc:docMk/>
            <pc:sldMk cId="1154027328" sldId="264"/>
            <ac:inkMk id="222" creationId="{933A6122-26E1-48A8-AD8E-0B8DC4373072}"/>
          </ac:inkMkLst>
        </pc:inkChg>
        <pc:inkChg chg="add mod">
          <ac:chgData name="Daniel Schwarz" userId="5bb35bb8-905a-4742-88d9-33d9089732e7" providerId="ADAL" clId="{86437948-6A79-4B7B-B7E0-67C001754F77}" dt="2020-10-06T20:53:37.801" v="1294"/>
          <ac:inkMkLst>
            <pc:docMk/>
            <pc:sldMk cId="1154027328" sldId="264"/>
            <ac:inkMk id="223" creationId="{55EF7502-5410-40F7-941C-3F558CC7A258}"/>
          </ac:inkMkLst>
        </pc:inkChg>
        <pc:inkChg chg="add mod topLvl">
          <ac:chgData name="Daniel Schwarz" userId="5bb35bb8-905a-4742-88d9-33d9089732e7" providerId="ADAL" clId="{86437948-6A79-4B7B-B7E0-67C001754F77}" dt="2020-10-09T16:07:48.351" v="2458" actId="164"/>
          <ac:inkMkLst>
            <pc:docMk/>
            <pc:sldMk cId="1154027328" sldId="264"/>
            <ac:inkMk id="225" creationId="{704772AA-EE90-4D9D-96A9-266C5C63825B}"/>
          </ac:inkMkLst>
        </pc:inkChg>
        <pc:inkChg chg="add mod topLvl">
          <ac:chgData name="Daniel Schwarz" userId="5bb35bb8-905a-4742-88d9-33d9089732e7" providerId="ADAL" clId="{86437948-6A79-4B7B-B7E0-67C001754F77}" dt="2020-10-09T16:07:48.351" v="2458" actId="164"/>
          <ac:inkMkLst>
            <pc:docMk/>
            <pc:sldMk cId="1154027328" sldId="264"/>
            <ac:inkMk id="226" creationId="{C2FFC76A-BB0B-4F79-9CD7-5D09BDBE1E27}"/>
          </ac:inkMkLst>
        </pc:inkChg>
        <pc:inkChg chg="add mod topLvl">
          <ac:chgData name="Daniel Schwarz" userId="5bb35bb8-905a-4742-88d9-33d9089732e7" providerId="ADAL" clId="{86437948-6A79-4B7B-B7E0-67C001754F77}" dt="2020-10-09T16:07:48.351" v="2458" actId="164"/>
          <ac:inkMkLst>
            <pc:docMk/>
            <pc:sldMk cId="1154027328" sldId="264"/>
            <ac:inkMk id="227" creationId="{1BEB3ACE-0451-43B3-9743-59E023810597}"/>
          </ac:inkMkLst>
        </pc:inkChg>
        <pc:inkChg chg="add mod topLvl">
          <ac:chgData name="Daniel Schwarz" userId="5bb35bb8-905a-4742-88d9-33d9089732e7" providerId="ADAL" clId="{86437948-6A79-4B7B-B7E0-67C001754F77}" dt="2020-10-09T16:07:48.351" v="2458" actId="164"/>
          <ac:inkMkLst>
            <pc:docMk/>
            <pc:sldMk cId="1154027328" sldId="264"/>
            <ac:inkMk id="228" creationId="{FF97FA95-8E04-48DC-A95F-9A65A3DBB5BE}"/>
          </ac:inkMkLst>
        </pc:inkChg>
        <pc:inkChg chg="add mod topLvl">
          <ac:chgData name="Daniel Schwarz" userId="5bb35bb8-905a-4742-88d9-33d9089732e7" providerId="ADAL" clId="{86437948-6A79-4B7B-B7E0-67C001754F77}" dt="2020-10-09T16:07:48.351" v="2458" actId="164"/>
          <ac:inkMkLst>
            <pc:docMk/>
            <pc:sldMk cId="1154027328" sldId="264"/>
            <ac:inkMk id="229" creationId="{D3CC09C0-3B65-4BD5-9B9F-EE35EFD95801}"/>
          </ac:inkMkLst>
        </pc:inkChg>
        <pc:inkChg chg="add mod topLvl">
          <ac:chgData name="Daniel Schwarz" userId="5bb35bb8-905a-4742-88d9-33d9089732e7" providerId="ADAL" clId="{86437948-6A79-4B7B-B7E0-67C001754F77}" dt="2020-10-09T16:07:48.351" v="2458" actId="164"/>
          <ac:inkMkLst>
            <pc:docMk/>
            <pc:sldMk cId="1154027328" sldId="264"/>
            <ac:inkMk id="230" creationId="{535F2B85-0993-4D53-AC19-F87A39B2F499}"/>
          </ac:inkMkLst>
        </pc:inkChg>
        <pc:inkChg chg="add mod topLvl">
          <ac:chgData name="Daniel Schwarz" userId="5bb35bb8-905a-4742-88d9-33d9089732e7" providerId="ADAL" clId="{86437948-6A79-4B7B-B7E0-67C001754F77}" dt="2020-10-09T16:07:48.351" v="2458" actId="164"/>
          <ac:inkMkLst>
            <pc:docMk/>
            <pc:sldMk cId="1154027328" sldId="264"/>
            <ac:inkMk id="231" creationId="{C8801701-F729-4D5D-B431-2401380ACE89}"/>
          </ac:inkMkLst>
        </pc:inkChg>
        <pc:inkChg chg="add mod topLvl">
          <ac:chgData name="Daniel Schwarz" userId="5bb35bb8-905a-4742-88d9-33d9089732e7" providerId="ADAL" clId="{86437948-6A79-4B7B-B7E0-67C001754F77}" dt="2020-10-09T16:07:48.351" v="2458" actId="164"/>
          <ac:inkMkLst>
            <pc:docMk/>
            <pc:sldMk cId="1154027328" sldId="264"/>
            <ac:inkMk id="232" creationId="{B75F328F-8203-4524-9AC4-4DE72C3A3BB3}"/>
          </ac:inkMkLst>
        </pc:inkChg>
        <pc:inkChg chg="add mod topLvl">
          <ac:chgData name="Daniel Schwarz" userId="5bb35bb8-905a-4742-88d9-33d9089732e7" providerId="ADAL" clId="{86437948-6A79-4B7B-B7E0-67C001754F77}" dt="2020-10-09T16:07:48.351" v="2458" actId="164"/>
          <ac:inkMkLst>
            <pc:docMk/>
            <pc:sldMk cId="1154027328" sldId="264"/>
            <ac:inkMk id="233" creationId="{A3EDBE06-3BE4-4A7B-8AC1-781F02ACE2F7}"/>
          </ac:inkMkLst>
        </pc:inkChg>
        <pc:inkChg chg="add mod topLvl">
          <ac:chgData name="Daniel Schwarz" userId="5bb35bb8-905a-4742-88d9-33d9089732e7" providerId="ADAL" clId="{86437948-6A79-4B7B-B7E0-67C001754F77}" dt="2020-10-09T16:07:48.351" v="2458" actId="164"/>
          <ac:inkMkLst>
            <pc:docMk/>
            <pc:sldMk cId="1154027328" sldId="264"/>
            <ac:inkMk id="234" creationId="{284A72F9-A5FD-4CDB-A032-7B3215885AC3}"/>
          </ac:inkMkLst>
        </pc:inkChg>
        <pc:inkChg chg="add del mod topLvl">
          <ac:chgData name="Daniel Schwarz" userId="5bb35bb8-905a-4742-88d9-33d9089732e7" providerId="ADAL" clId="{86437948-6A79-4B7B-B7E0-67C001754F77}" dt="2020-10-09T16:07:59.963" v="2460" actId="164"/>
          <ac:inkMkLst>
            <pc:docMk/>
            <pc:sldMk cId="1154027328" sldId="264"/>
            <ac:inkMk id="236" creationId="{EBA62619-CCF8-4994-B8A9-07BE75062A91}"/>
          </ac:inkMkLst>
        </pc:inkChg>
        <pc:inkChg chg="add del mod topLvl">
          <ac:chgData name="Daniel Schwarz" userId="5bb35bb8-905a-4742-88d9-33d9089732e7" providerId="ADAL" clId="{86437948-6A79-4B7B-B7E0-67C001754F77}" dt="2020-10-09T16:07:59.963" v="2460" actId="164"/>
          <ac:inkMkLst>
            <pc:docMk/>
            <pc:sldMk cId="1154027328" sldId="264"/>
            <ac:inkMk id="237" creationId="{800CD8B4-020E-48A4-B672-A0938CF6F3DF}"/>
          </ac:inkMkLst>
        </pc:inkChg>
        <pc:inkChg chg="add del mod topLvl">
          <ac:chgData name="Daniel Schwarz" userId="5bb35bb8-905a-4742-88d9-33d9089732e7" providerId="ADAL" clId="{86437948-6A79-4B7B-B7E0-67C001754F77}" dt="2020-10-09T16:07:59.963" v="2460" actId="164"/>
          <ac:inkMkLst>
            <pc:docMk/>
            <pc:sldMk cId="1154027328" sldId="264"/>
            <ac:inkMk id="238" creationId="{AB4F441E-5C0E-4A42-B228-F42D5D8714C5}"/>
          </ac:inkMkLst>
        </pc:inkChg>
        <pc:inkChg chg="add del mod topLvl">
          <ac:chgData name="Daniel Schwarz" userId="5bb35bb8-905a-4742-88d9-33d9089732e7" providerId="ADAL" clId="{86437948-6A79-4B7B-B7E0-67C001754F77}" dt="2020-10-09T16:07:59.963" v="2460" actId="164"/>
          <ac:inkMkLst>
            <pc:docMk/>
            <pc:sldMk cId="1154027328" sldId="264"/>
            <ac:inkMk id="239" creationId="{3F40469E-B940-4F7E-A8EF-F7597C55FC2A}"/>
          </ac:inkMkLst>
        </pc:inkChg>
        <pc:inkChg chg="add del mod topLvl">
          <ac:chgData name="Daniel Schwarz" userId="5bb35bb8-905a-4742-88d9-33d9089732e7" providerId="ADAL" clId="{86437948-6A79-4B7B-B7E0-67C001754F77}" dt="2020-10-09T16:07:59.963" v="2460" actId="164"/>
          <ac:inkMkLst>
            <pc:docMk/>
            <pc:sldMk cId="1154027328" sldId="264"/>
            <ac:inkMk id="240" creationId="{A6BD9B48-B2B3-41D7-9C1A-55964E0988A2}"/>
          </ac:inkMkLst>
        </pc:inkChg>
        <pc:inkChg chg="add del mod topLvl">
          <ac:chgData name="Daniel Schwarz" userId="5bb35bb8-905a-4742-88d9-33d9089732e7" providerId="ADAL" clId="{86437948-6A79-4B7B-B7E0-67C001754F77}" dt="2020-10-09T16:07:59.963" v="2460" actId="164"/>
          <ac:inkMkLst>
            <pc:docMk/>
            <pc:sldMk cId="1154027328" sldId="264"/>
            <ac:inkMk id="242" creationId="{12457C27-356B-474C-AE6B-BFB84B2C4EDE}"/>
          </ac:inkMkLst>
        </pc:inkChg>
        <pc:inkChg chg="add del mod topLvl">
          <ac:chgData name="Daniel Schwarz" userId="5bb35bb8-905a-4742-88d9-33d9089732e7" providerId="ADAL" clId="{86437948-6A79-4B7B-B7E0-67C001754F77}" dt="2020-10-09T16:07:59.963" v="2460" actId="164"/>
          <ac:inkMkLst>
            <pc:docMk/>
            <pc:sldMk cId="1154027328" sldId="264"/>
            <ac:inkMk id="243" creationId="{716BDC8F-AECC-4EDF-A2F9-ECBA13E7333A}"/>
          </ac:inkMkLst>
        </pc:inkChg>
        <pc:inkChg chg="add del mod topLvl">
          <ac:chgData name="Daniel Schwarz" userId="5bb35bb8-905a-4742-88d9-33d9089732e7" providerId="ADAL" clId="{86437948-6A79-4B7B-B7E0-67C001754F77}" dt="2020-10-09T16:07:59.963" v="2460" actId="164"/>
          <ac:inkMkLst>
            <pc:docMk/>
            <pc:sldMk cId="1154027328" sldId="264"/>
            <ac:inkMk id="244" creationId="{E2122FF3-DDA3-4EC4-A217-685BAB2BA114}"/>
          </ac:inkMkLst>
        </pc:inkChg>
        <pc:inkChg chg="add del mod">
          <ac:chgData name="Daniel Schwarz" userId="5bb35bb8-905a-4742-88d9-33d9089732e7" providerId="ADAL" clId="{86437948-6A79-4B7B-B7E0-67C001754F77}" dt="2020-10-06T20:52:25.096" v="1233"/>
          <ac:inkMkLst>
            <pc:docMk/>
            <pc:sldMk cId="1154027328" sldId="264"/>
            <ac:inkMk id="245" creationId="{78CEF9EB-DB1B-4D1A-8D3B-67CA6D78478B}"/>
          </ac:inkMkLst>
        </pc:inkChg>
        <pc:inkChg chg="add del mod topLvl">
          <ac:chgData name="Daniel Schwarz" userId="5bb35bb8-905a-4742-88d9-33d9089732e7" providerId="ADAL" clId="{86437948-6A79-4B7B-B7E0-67C001754F77}" dt="2020-10-09T16:07:59.963" v="2460" actId="164"/>
          <ac:inkMkLst>
            <pc:docMk/>
            <pc:sldMk cId="1154027328" sldId="264"/>
            <ac:inkMk id="247" creationId="{ADB4E292-8119-4A53-96BB-99968C3A3D7A}"/>
          </ac:inkMkLst>
        </pc:inkChg>
        <pc:inkChg chg="add del mod topLvl">
          <ac:chgData name="Daniel Schwarz" userId="5bb35bb8-905a-4742-88d9-33d9089732e7" providerId="ADAL" clId="{86437948-6A79-4B7B-B7E0-67C001754F77}" dt="2020-10-09T16:07:59.963" v="2460" actId="164"/>
          <ac:inkMkLst>
            <pc:docMk/>
            <pc:sldMk cId="1154027328" sldId="264"/>
            <ac:inkMk id="248" creationId="{6DEB6B0D-72C2-49FA-BB9F-2BDAB3B940F8}"/>
          </ac:inkMkLst>
        </pc:inkChg>
        <pc:inkChg chg="add mod topLvl">
          <ac:chgData name="Daniel Schwarz" userId="5bb35bb8-905a-4742-88d9-33d9089732e7" providerId="ADAL" clId="{86437948-6A79-4B7B-B7E0-67C001754F77}" dt="2020-10-09T16:08:11.637" v="2462" actId="164"/>
          <ac:inkMkLst>
            <pc:docMk/>
            <pc:sldMk cId="1154027328" sldId="264"/>
            <ac:inkMk id="250" creationId="{84CCFABB-D547-4570-A134-99D96593D3E2}"/>
          </ac:inkMkLst>
        </pc:inkChg>
        <pc:inkChg chg="add mod topLvl">
          <ac:chgData name="Daniel Schwarz" userId="5bb35bb8-905a-4742-88d9-33d9089732e7" providerId="ADAL" clId="{86437948-6A79-4B7B-B7E0-67C001754F77}" dt="2020-10-09T16:08:11.637" v="2462" actId="164"/>
          <ac:inkMkLst>
            <pc:docMk/>
            <pc:sldMk cId="1154027328" sldId="264"/>
            <ac:inkMk id="251" creationId="{253FF678-2C61-4F88-954A-E11F45285B0C}"/>
          </ac:inkMkLst>
        </pc:inkChg>
        <pc:inkChg chg="add mod topLvl">
          <ac:chgData name="Daniel Schwarz" userId="5bb35bb8-905a-4742-88d9-33d9089732e7" providerId="ADAL" clId="{86437948-6A79-4B7B-B7E0-67C001754F77}" dt="2020-10-09T16:08:11.637" v="2462" actId="164"/>
          <ac:inkMkLst>
            <pc:docMk/>
            <pc:sldMk cId="1154027328" sldId="264"/>
            <ac:inkMk id="252" creationId="{98EA3CBD-FE7A-4893-A144-2BBE1EE48426}"/>
          </ac:inkMkLst>
        </pc:inkChg>
        <pc:inkChg chg="add mod topLvl">
          <ac:chgData name="Daniel Schwarz" userId="5bb35bb8-905a-4742-88d9-33d9089732e7" providerId="ADAL" clId="{86437948-6A79-4B7B-B7E0-67C001754F77}" dt="2020-10-09T16:08:11.637" v="2462" actId="164"/>
          <ac:inkMkLst>
            <pc:docMk/>
            <pc:sldMk cId="1154027328" sldId="264"/>
            <ac:inkMk id="253" creationId="{7C9F913A-DDF4-4313-AE3C-B6F94DFC18E4}"/>
          </ac:inkMkLst>
        </pc:inkChg>
        <pc:inkChg chg="add mod topLvl">
          <ac:chgData name="Daniel Schwarz" userId="5bb35bb8-905a-4742-88d9-33d9089732e7" providerId="ADAL" clId="{86437948-6A79-4B7B-B7E0-67C001754F77}" dt="2020-10-09T16:08:11.637" v="2462" actId="164"/>
          <ac:inkMkLst>
            <pc:docMk/>
            <pc:sldMk cId="1154027328" sldId="264"/>
            <ac:inkMk id="254" creationId="{E858BA2A-5C9F-496D-B873-D0002893B025}"/>
          </ac:inkMkLst>
        </pc:inkChg>
        <pc:inkChg chg="add mod topLvl">
          <ac:chgData name="Daniel Schwarz" userId="5bb35bb8-905a-4742-88d9-33d9089732e7" providerId="ADAL" clId="{86437948-6A79-4B7B-B7E0-67C001754F77}" dt="2020-10-09T16:08:11.637" v="2462" actId="164"/>
          <ac:inkMkLst>
            <pc:docMk/>
            <pc:sldMk cId="1154027328" sldId="264"/>
            <ac:inkMk id="256" creationId="{98A33636-C33F-48A3-971A-962341FA1076}"/>
          </ac:inkMkLst>
        </pc:inkChg>
        <pc:inkChg chg="add mod topLvl">
          <ac:chgData name="Daniel Schwarz" userId="5bb35bb8-905a-4742-88d9-33d9089732e7" providerId="ADAL" clId="{86437948-6A79-4B7B-B7E0-67C001754F77}" dt="2020-10-09T16:08:11.637" v="2462" actId="164"/>
          <ac:inkMkLst>
            <pc:docMk/>
            <pc:sldMk cId="1154027328" sldId="264"/>
            <ac:inkMk id="257" creationId="{3635D9CC-1E40-480C-8FC7-189B1AAB6A06}"/>
          </ac:inkMkLst>
        </pc:inkChg>
        <pc:inkChg chg="add mod topLvl">
          <ac:chgData name="Daniel Schwarz" userId="5bb35bb8-905a-4742-88d9-33d9089732e7" providerId="ADAL" clId="{86437948-6A79-4B7B-B7E0-67C001754F77}" dt="2020-10-09T16:08:11.637" v="2462" actId="164"/>
          <ac:inkMkLst>
            <pc:docMk/>
            <pc:sldMk cId="1154027328" sldId="264"/>
            <ac:inkMk id="258" creationId="{8F8B3688-FF27-4D87-AC9E-30B006CF03B5}"/>
          </ac:inkMkLst>
        </pc:inkChg>
        <pc:inkChg chg="add mod topLvl">
          <ac:chgData name="Daniel Schwarz" userId="5bb35bb8-905a-4742-88d9-33d9089732e7" providerId="ADAL" clId="{86437948-6A79-4B7B-B7E0-67C001754F77}" dt="2020-10-09T16:08:11.637" v="2462" actId="164"/>
          <ac:inkMkLst>
            <pc:docMk/>
            <pc:sldMk cId="1154027328" sldId="264"/>
            <ac:inkMk id="259" creationId="{3D1FDB56-D18E-4113-8953-E11D004F820D}"/>
          </ac:inkMkLst>
        </pc:inkChg>
        <pc:inkChg chg="add mod topLvl">
          <ac:chgData name="Daniel Schwarz" userId="5bb35bb8-905a-4742-88d9-33d9089732e7" providerId="ADAL" clId="{86437948-6A79-4B7B-B7E0-67C001754F77}" dt="2020-10-09T16:08:23.990" v="2464" actId="164"/>
          <ac:inkMkLst>
            <pc:docMk/>
            <pc:sldMk cId="1154027328" sldId="264"/>
            <ac:inkMk id="261" creationId="{0789AC60-CD50-4414-99C9-BA448FAFD186}"/>
          </ac:inkMkLst>
        </pc:inkChg>
        <pc:inkChg chg="add mod topLvl">
          <ac:chgData name="Daniel Schwarz" userId="5bb35bb8-905a-4742-88d9-33d9089732e7" providerId="ADAL" clId="{86437948-6A79-4B7B-B7E0-67C001754F77}" dt="2020-10-09T16:08:23.990" v="2464" actId="164"/>
          <ac:inkMkLst>
            <pc:docMk/>
            <pc:sldMk cId="1154027328" sldId="264"/>
            <ac:inkMk id="262" creationId="{3DA3038B-0252-4AFA-A5BC-AF7D270F9B93}"/>
          </ac:inkMkLst>
        </pc:inkChg>
        <pc:inkChg chg="add mod topLvl">
          <ac:chgData name="Daniel Schwarz" userId="5bb35bb8-905a-4742-88d9-33d9089732e7" providerId="ADAL" clId="{86437948-6A79-4B7B-B7E0-67C001754F77}" dt="2020-10-09T16:08:23.990" v="2464" actId="164"/>
          <ac:inkMkLst>
            <pc:docMk/>
            <pc:sldMk cId="1154027328" sldId="264"/>
            <ac:inkMk id="263" creationId="{1175AE14-49B8-4D66-9AE7-054B6E281A27}"/>
          </ac:inkMkLst>
        </pc:inkChg>
        <pc:inkChg chg="add mod topLvl">
          <ac:chgData name="Daniel Schwarz" userId="5bb35bb8-905a-4742-88d9-33d9089732e7" providerId="ADAL" clId="{86437948-6A79-4B7B-B7E0-67C001754F77}" dt="2020-10-09T16:08:23.990" v="2464" actId="164"/>
          <ac:inkMkLst>
            <pc:docMk/>
            <pc:sldMk cId="1154027328" sldId="264"/>
            <ac:inkMk id="264" creationId="{694325AD-D29E-454C-82EA-5F952B2B7F0B}"/>
          </ac:inkMkLst>
        </pc:inkChg>
        <pc:inkChg chg="add mod topLvl">
          <ac:chgData name="Daniel Schwarz" userId="5bb35bb8-905a-4742-88d9-33d9089732e7" providerId="ADAL" clId="{86437948-6A79-4B7B-B7E0-67C001754F77}" dt="2020-10-09T16:08:23.990" v="2464" actId="164"/>
          <ac:inkMkLst>
            <pc:docMk/>
            <pc:sldMk cId="1154027328" sldId="264"/>
            <ac:inkMk id="265" creationId="{5AEC0223-B986-4286-BD4E-8A3C78C434D1}"/>
          </ac:inkMkLst>
        </pc:inkChg>
        <pc:inkChg chg="add mod topLvl">
          <ac:chgData name="Daniel Schwarz" userId="5bb35bb8-905a-4742-88d9-33d9089732e7" providerId="ADAL" clId="{86437948-6A79-4B7B-B7E0-67C001754F77}" dt="2020-10-09T16:08:23.990" v="2464" actId="164"/>
          <ac:inkMkLst>
            <pc:docMk/>
            <pc:sldMk cId="1154027328" sldId="264"/>
            <ac:inkMk id="266" creationId="{8814DC0D-734C-4196-AC34-710DA3C45149}"/>
          </ac:inkMkLst>
        </pc:inkChg>
        <pc:inkChg chg="add mod topLvl">
          <ac:chgData name="Daniel Schwarz" userId="5bb35bb8-905a-4742-88d9-33d9089732e7" providerId="ADAL" clId="{86437948-6A79-4B7B-B7E0-67C001754F77}" dt="2020-10-09T16:08:23.990" v="2464" actId="164"/>
          <ac:inkMkLst>
            <pc:docMk/>
            <pc:sldMk cId="1154027328" sldId="264"/>
            <ac:inkMk id="267" creationId="{CA5F3022-B3CB-4A88-AC76-266569E804DC}"/>
          </ac:inkMkLst>
        </pc:inkChg>
        <pc:inkChg chg="add mod topLvl">
          <ac:chgData name="Daniel Schwarz" userId="5bb35bb8-905a-4742-88d9-33d9089732e7" providerId="ADAL" clId="{86437948-6A79-4B7B-B7E0-67C001754F77}" dt="2020-10-09T16:08:23.990" v="2464" actId="164"/>
          <ac:inkMkLst>
            <pc:docMk/>
            <pc:sldMk cId="1154027328" sldId="264"/>
            <ac:inkMk id="268" creationId="{53A5B5E6-4C70-429A-A676-03E5AD41D239}"/>
          </ac:inkMkLst>
        </pc:inkChg>
        <pc:inkChg chg="add mod topLvl">
          <ac:chgData name="Daniel Schwarz" userId="5bb35bb8-905a-4742-88d9-33d9089732e7" providerId="ADAL" clId="{86437948-6A79-4B7B-B7E0-67C001754F77}" dt="2020-10-09T16:08:23.990" v="2464" actId="164"/>
          <ac:inkMkLst>
            <pc:docMk/>
            <pc:sldMk cId="1154027328" sldId="264"/>
            <ac:inkMk id="269" creationId="{CD15C213-4C54-4B2F-A6B0-A4379E9E91C4}"/>
          </ac:inkMkLst>
        </pc:inkChg>
        <pc:inkChg chg="add mod topLvl">
          <ac:chgData name="Daniel Schwarz" userId="5bb35bb8-905a-4742-88d9-33d9089732e7" providerId="ADAL" clId="{86437948-6A79-4B7B-B7E0-67C001754F77}" dt="2020-10-09T16:08:23.990" v="2464" actId="164"/>
          <ac:inkMkLst>
            <pc:docMk/>
            <pc:sldMk cId="1154027328" sldId="264"/>
            <ac:inkMk id="270" creationId="{712A0257-C28A-4692-B0CB-AF0F2CDF1F55}"/>
          </ac:inkMkLst>
        </pc:inkChg>
        <pc:inkChg chg="add mod topLvl">
          <ac:chgData name="Daniel Schwarz" userId="5bb35bb8-905a-4742-88d9-33d9089732e7" providerId="ADAL" clId="{86437948-6A79-4B7B-B7E0-67C001754F77}" dt="2020-10-09T16:08:39.111" v="2466" actId="164"/>
          <ac:inkMkLst>
            <pc:docMk/>
            <pc:sldMk cId="1154027328" sldId="264"/>
            <ac:inkMk id="272" creationId="{27001CD9-22A4-4AB6-9647-D16E1B0537C6}"/>
          </ac:inkMkLst>
        </pc:inkChg>
        <pc:inkChg chg="add mod topLvl">
          <ac:chgData name="Daniel Schwarz" userId="5bb35bb8-905a-4742-88d9-33d9089732e7" providerId="ADAL" clId="{86437948-6A79-4B7B-B7E0-67C001754F77}" dt="2020-10-09T16:08:39.111" v="2466" actId="164"/>
          <ac:inkMkLst>
            <pc:docMk/>
            <pc:sldMk cId="1154027328" sldId="264"/>
            <ac:inkMk id="273" creationId="{6DB4F82B-7AFE-42F0-8BD0-D6C88937E358}"/>
          </ac:inkMkLst>
        </pc:inkChg>
        <pc:inkChg chg="add mod topLvl">
          <ac:chgData name="Daniel Schwarz" userId="5bb35bb8-905a-4742-88d9-33d9089732e7" providerId="ADAL" clId="{86437948-6A79-4B7B-B7E0-67C001754F77}" dt="2020-10-09T16:08:39.111" v="2466" actId="164"/>
          <ac:inkMkLst>
            <pc:docMk/>
            <pc:sldMk cId="1154027328" sldId="264"/>
            <ac:inkMk id="274" creationId="{7BC63664-23EC-416D-8D93-9A46F36A59D1}"/>
          </ac:inkMkLst>
        </pc:inkChg>
        <pc:inkChg chg="add mod topLvl">
          <ac:chgData name="Daniel Schwarz" userId="5bb35bb8-905a-4742-88d9-33d9089732e7" providerId="ADAL" clId="{86437948-6A79-4B7B-B7E0-67C001754F77}" dt="2020-10-09T16:08:39.111" v="2466" actId="164"/>
          <ac:inkMkLst>
            <pc:docMk/>
            <pc:sldMk cId="1154027328" sldId="264"/>
            <ac:inkMk id="275" creationId="{AC59B83D-D7B3-4AAE-8CB8-1C3394E38BFE}"/>
          </ac:inkMkLst>
        </pc:inkChg>
        <pc:inkChg chg="add mod topLvl">
          <ac:chgData name="Daniel Schwarz" userId="5bb35bb8-905a-4742-88d9-33d9089732e7" providerId="ADAL" clId="{86437948-6A79-4B7B-B7E0-67C001754F77}" dt="2020-10-09T16:08:39.111" v="2466" actId="164"/>
          <ac:inkMkLst>
            <pc:docMk/>
            <pc:sldMk cId="1154027328" sldId="264"/>
            <ac:inkMk id="276" creationId="{AB5F8E74-583F-4710-843D-C5B3219002C2}"/>
          </ac:inkMkLst>
        </pc:inkChg>
        <pc:inkChg chg="add mod topLvl">
          <ac:chgData name="Daniel Schwarz" userId="5bb35bb8-905a-4742-88d9-33d9089732e7" providerId="ADAL" clId="{86437948-6A79-4B7B-B7E0-67C001754F77}" dt="2020-10-09T16:08:39.111" v="2466" actId="164"/>
          <ac:inkMkLst>
            <pc:docMk/>
            <pc:sldMk cId="1154027328" sldId="264"/>
            <ac:inkMk id="277" creationId="{178DF7D3-5794-4A92-ACC7-6FD3C65BC822}"/>
          </ac:inkMkLst>
        </pc:inkChg>
        <pc:inkChg chg="add mod topLvl">
          <ac:chgData name="Daniel Schwarz" userId="5bb35bb8-905a-4742-88d9-33d9089732e7" providerId="ADAL" clId="{86437948-6A79-4B7B-B7E0-67C001754F77}" dt="2020-10-09T16:08:39.111" v="2466" actId="164"/>
          <ac:inkMkLst>
            <pc:docMk/>
            <pc:sldMk cId="1154027328" sldId="264"/>
            <ac:inkMk id="278" creationId="{54CFA41A-81A5-4F33-9158-E7A00CD2912B}"/>
          </ac:inkMkLst>
        </pc:inkChg>
        <pc:inkChg chg="add mod topLvl">
          <ac:chgData name="Daniel Schwarz" userId="5bb35bb8-905a-4742-88d9-33d9089732e7" providerId="ADAL" clId="{86437948-6A79-4B7B-B7E0-67C001754F77}" dt="2020-10-09T16:08:48.206" v="2468" actId="164"/>
          <ac:inkMkLst>
            <pc:docMk/>
            <pc:sldMk cId="1154027328" sldId="264"/>
            <ac:inkMk id="280" creationId="{022B94F0-D5A2-4449-B62F-313F172BD4E3}"/>
          </ac:inkMkLst>
        </pc:inkChg>
        <pc:inkChg chg="add mod topLvl">
          <ac:chgData name="Daniel Schwarz" userId="5bb35bb8-905a-4742-88d9-33d9089732e7" providerId="ADAL" clId="{86437948-6A79-4B7B-B7E0-67C001754F77}" dt="2020-10-09T16:08:48.206" v="2468" actId="164"/>
          <ac:inkMkLst>
            <pc:docMk/>
            <pc:sldMk cId="1154027328" sldId="264"/>
            <ac:inkMk id="281" creationId="{22B4CCD3-7998-485F-9A20-2A6BEC2F59F4}"/>
          </ac:inkMkLst>
        </pc:inkChg>
        <pc:inkChg chg="add mod topLvl">
          <ac:chgData name="Daniel Schwarz" userId="5bb35bb8-905a-4742-88d9-33d9089732e7" providerId="ADAL" clId="{86437948-6A79-4B7B-B7E0-67C001754F77}" dt="2020-10-09T16:08:48.206" v="2468" actId="164"/>
          <ac:inkMkLst>
            <pc:docMk/>
            <pc:sldMk cId="1154027328" sldId="264"/>
            <ac:inkMk id="282" creationId="{0B2E51D9-226A-401E-AC94-1404C1B1F35B}"/>
          </ac:inkMkLst>
        </pc:inkChg>
        <pc:inkChg chg="add mod topLvl">
          <ac:chgData name="Daniel Schwarz" userId="5bb35bb8-905a-4742-88d9-33d9089732e7" providerId="ADAL" clId="{86437948-6A79-4B7B-B7E0-67C001754F77}" dt="2020-10-09T16:08:48.206" v="2468" actId="164"/>
          <ac:inkMkLst>
            <pc:docMk/>
            <pc:sldMk cId="1154027328" sldId="264"/>
            <ac:inkMk id="283" creationId="{9387DC09-8C1B-404E-B3C3-919B127AF229}"/>
          </ac:inkMkLst>
        </pc:inkChg>
        <pc:inkChg chg="add mod topLvl">
          <ac:chgData name="Daniel Schwarz" userId="5bb35bb8-905a-4742-88d9-33d9089732e7" providerId="ADAL" clId="{86437948-6A79-4B7B-B7E0-67C001754F77}" dt="2020-10-09T16:08:48.206" v="2468" actId="164"/>
          <ac:inkMkLst>
            <pc:docMk/>
            <pc:sldMk cId="1154027328" sldId="264"/>
            <ac:inkMk id="284" creationId="{277AAD4E-87C6-48C7-99C6-C0A2E30B3CA8}"/>
          </ac:inkMkLst>
        </pc:inkChg>
        <pc:inkChg chg="add mod topLvl">
          <ac:chgData name="Daniel Schwarz" userId="5bb35bb8-905a-4742-88d9-33d9089732e7" providerId="ADAL" clId="{86437948-6A79-4B7B-B7E0-67C001754F77}" dt="2020-10-09T16:08:48.206" v="2468" actId="164"/>
          <ac:inkMkLst>
            <pc:docMk/>
            <pc:sldMk cId="1154027328" sldId="264"/>
            <ac:inkMk id="285" creationId="{9AF98016-37BB-4A8B-A0DA-A359DC4D2C70}"/>
          </ac:inkMkLst>
        </pc:inkChg>
        <pc:inkChg chg="add mod topLvl">
          <ac:chgData name="Daniel Schwarz" userId="5bb35bb8-905a-4742-88d9-33d9089732e7" providerId="ADAL" clId="{86437948-6A79-4B7B-B7E0-67C001754F77}" dt="2020-10-09T16:08:48.206" v="2468" actId="164"/>
          <ac:inkMkLst>
            <pc:docMk/>
            <pc:sldMk cId="1154027328" sldId="264"/>
            <ac:inkMk id="286" creationId="{6D55E546-7149-4B52-BB93-0444EA26B9A0}"/>
          </ac:inkMkLst>
        </pc:inkChg>
        <pc:inkChg chg="add mod topLvl">
          <ac:chgData name="Daniel Schwarz" userId="5bb35bb8-905a-4742-88d9-33d9089732e7" providerId="ADAL" clId="{86437948-6A79-4B7B-B7E0-67C001754F77}" dt="2020-10-09T16:08:48.206" v="2468" actId="164"/>
          <ac:inkMkLst>
            <pc:docMk/>
            <pc:sldMk cId="1154027328" sldId="264"/>
            <ac:inkMk id="287" creationId="{4F5BE1F0-286A-4748-A1E1-B8EDD6C06310}"/>
          </ac:inkMkLst>
        </pc:inkChg>
        <pc:inkChg chg="add mod topLvl">
          <ac:chgData name="Daniel Schwarz" userId="5bb35bb8-905a-4742-88d9-33d9089732e7" providerId="ADAL" clId="{86437948-6A79-4B7B-B7E0-67C001754F77}" dt="2020-10-09T16:08:48.206" v="2468" actId="164"/>
          <ac:inkMkLst>
            <pc:docMk/>
            <pc:sldMk cId="1154027328" sldId="264"/>
            <ac:inkMk id="288" creationId="{B2229905-5EA3-4736-BA65-ABB72DE7C1D0}"/>
          </ac:inkMkLst>
        </pc:inkChg>
        <pc:inkChg chg="add mod topLvl">
          <ac:chgData name="Daniel Schwarz" userId="5bb35bb8-905a-4742-88d9-33d9089732e7" providerId="ADAL" clId="{86437948-6A79-4B7B-B7E0-67C001754F77}" dt="2020-10-09T16:08:48.206" v="2468" actId="164"/>
          <ac:inkMkLst>
            <pc:docMk/>
            <pc:sldMk cId="1154027328" sldId="264"/>
            <ac:inkMk id="289" creationId="{7EBB3F2F-F810-4DBE-B849-8AD8F96250CF}"/>
          </ac:inkMkLst>
        </pc:inkChg>
        <pc:inkChg chg="add mod topLvl">
          <ac:chgData name="Daniel Schwarz" userId="5bb35bb8-905a-4742-88d9-33d9089732e7" providerId="ADAL" clId="{86437948-6A79-4B7B-B7E0-67C001754F77}" dt="2020-10-09T16:08:48.206" v="2468" actId="164"/>
          <ac:inkMkLst>
            <pc:docMk/>
            <pc:sldMk cId="1154027328" sldId="264"/>
            <ac:inkMk id="290" creationId="{79C3C4C2-A4DB-40A1-AE95-4BDD15374D94}"/>
          </ac:inkMkLst>
        </pc:inkChg>
        <pc:inkChg chg="add mod topLvl">
          <ac:chgData name="Daniel Schwarz" userId="5bb35bb8-905a-4742-88d9-33d9089732e7" providerId="ADAL" clId="{86437948-6A79-4B7B-B7E0-67C001754F77}" dt="2020-10-09T16:08:48.206" v="2468" actId="164"/>
          <ac:inkMkLst>
            <pc:docMk/>
            <pc:sldMk cId="1154027328" sldId="264"/>
            <ac:inkMk id="291" creationId="{9FAC10F1-98AF-42F8-8174-68EB2D4290EC}"/>
          </ac:inkMkLst>
        </pc:inkChg>
        <pc:inkChg chg="add mod topLvl">
          <ac:chgData name="Daniel Schwarz" userId="5bb35bb8-905a-4742-88d9-33d9089732e7" providerId="ADAL" clId="{86437948-6A79-4B7B-B7E0-67C001754F77}" dt="2020-10-09T16:08:55.138" v="2470" actId="164"/>
          <ac:inkMkLst>
            <pc:docMk/>
            <pc:sldMk cId="1154027328" sldId="264"/>
            <ac:inkMk id="293" creationId="{948A2522-CF2E-4BCB-A284-92D5262D44F3}"/>
          </ac:inkMkLst>
        </pc:inkChg>
        <pc:inkChg chg="add mod topLvl">
          <ac:chgData name="Daniel Schwarz" userId="5bb35bb8-905a-4742-88d9-33d9089732e7" providerId="ADAL" clId="{86437948-6A79-4B7B-B7E0-67C001754F77}" dt="2020-10-09T16:08:55.138" v="2470" actId="164"/>
          <ac:inkMkLst>
            <pc:docMk/>
            <pc:sldMk cId="1154027328" sldId="264"/>
            <ac:inkMk id="294" creationId="{8243BCA8-D7E6-4E1D-AEBE-FF36F5E4988E}"/>
          </ac:inkMkLst>
        </pc:inkChg>
        <pc:inkChg chg="add mod topLvl">
          <ac:chgData name="Daniel Schwarz" userId="5bb35bb8-905a-4742-88d9-33d9089732e7" providerId="ADAL" clId="{86437948-6A79-4B7B-B7E0-67C001754F77}" dt="2020-10-09T16:08:55.138" v="2470" actId="164"/>
          <ac:inkMkLst>
            <pc:docMk/>
            <pc:sldMk cId="1154027328" sldId="264"/>
            <ac:inkMk id="295" creationId="{4C7D6EA9-4A66-4A2D-951F-D841CD1D07B1}"/>
          </ac:inkMkLst>
        </pc:inkChg>
        <pc:inkChg chg="add mod topLvl">
          <ac:chgData name="Daniel Schwarz" userId="5bb35bb8-905a-4742-88d9-33d9089732e7" providerId="ADAL" clId="{86437948-6A79-4B7B-B7E0-67C001754F77}" dt="2020-10-09T16:08:55.138" v="2470" actId="164"/>
          <ac:inkMkLst>
            <pc:docMk/>
            <pc:sldMk cId="1154027328" sldId="264"/>
            <ac:inkMk id="296" creationId="{8A176FDE-225A-41AB-B9AD-289FDDB0E7FA}"/>
          </ac:inkMkLst>
        </pc:inkChg>
        <pc:inkChg chg="add mod topLvl">
          <ac:chgData name="Daniel Schwarz" userId="5bb35bb8-905a-4742-88d9-33d9089732e7" providerId="ADAL" clId="{86437948-6A79-4B7B-B7E0-67C001754F77}" dt="2020-10-09T16:08:55.138" v="2470" actId="164"/>
          <ac:inkMkLst>
            <pc:docMk/>
            <pc:sldMk cId="1154027328" sldId="264"/>
            <ac:inkMk id="297" creationId="{D7C001BD-3609-44E9-B012-75F8BFF298DC}"/>
          </ac:inkMkLst>
        </pc:inkChg>
        <pc:inkChg chg="add mod topLvl">
          <ac:chgData name="Daniel Schwarz" userId="5bb35bb8-905a-4742-88d9-33d9089732e7" providerId="ADAL" clId="{86437948-6A79-4B7B-B7E0-67C001754F77}" dt="2020-10-09T16:08:55.138" v="2470" actId="164"/>
          <ac:inkMkLst>
            <pc:docMk/>
            <pc:sldMk cId="1154027328" sldId="264"/>
            <ac:inkMk id="298" creationId="{A08CD8C1-1778-4EBA-A76C-5117104DFB31}"/>
          </ac:inkMkLst>
        </pc:inkChg>
        <pc:inkChg chg="add mod topLvl">
          <ac:chgData name="Daniel Schwarz" userId="5bb35bb8-905a-4742-88d9-33d9089732e7" providerId="ADAL" clId="{86437948-6A79-4B7B-B7E0-67C001754F77}" dt="2020-10-09T16:08:55.138" v="2470" actId="164"/>
          <ac:inkMkLst>
            <pc:docMk/>
            <pc:sldMk cId="1154027328" sldId="264"/>
            <ac:inkMk id="299" creationId="{54A64F1B-2C0D-46ED-BB18-AFA7DCC53CFE}"/>
          </ac:inkMkLst>
        </pc:inkChg>
        <pc:inkChg chg="add mod topLvl">
          <ac:chgData name="Daniel Schwarz" userId="5bb35bb8-905a-4742-88d9-33d9089732e7" providerId="ADAL" clId="{86437948-6A79-4B7B-B7E0-67C001754F77}" dt="2020-10-09T16:08:55.138" v="2470" actId="164"/>
          <ac:inkMkLst>
            <pc:docMk/>
            <pc:sldMk cId="1154027328" sldId="264"/>
            <ac:inkMk id="300" creationId="{2C8B6074-A1B3-497B-B23B-18328B5C70A7}"/>
          </ac:inkMkLst>
        </pc:inkChg>
        <pc:inkChg chg="add mod topLvl">
          <ac:chgData name="Daniel Schwarz" userId="5bb35bb8-905a-4742-88d9-33d9089732e7" providerId="ADAL" clId="{86437948-6A79-4B7B-B7E0-67C001754F77}" dt="2020-10-09T16:08:55.138" v="2470" actId="164"/>
          <ac:inkMkLst>
            <pc:docMk/>
            <pc:sldMk cId="1154027328" sldId="264"/>
            <ac:inkMk id="301" creationId="{52B15347-A18C-412C-9A55-0DF92A320688}"/>
          </ac:inkMkLst>
        </pc:inkChg>
        <pc:inkChg chg="add mod topLvl">
          <ac:chgData name="Daniel Schwarz" userId="5bb35bb8-905a-4742-88d9-33d9089732e7" providerId="ADAL" clId="{86437948-6A79-4B7B-B7E0-67C001754F77}" dt="2020-10-09T16:08:55.138" v="2470" actId="164"/>
          <ac:inkMkLst>
            <pc:docMk/>
            <pc:sldMk cId="1154027328" sldId="264"/>
            <ac:inkMk id="302" creationId="{1689A3A0-48C3-4346-9202-3BE39A92DC60}"/>
          </ac:inkMkLst>
        </pc:inkChg>
        <pc:inkChg chg="add mod topLvl">
          <ac:chgData name="Daniel Schwarz" userId="5bb35bb8-905a-4742-88d9-33d9089732e7" providerId="ADAL" clId="{86437948-6A79-4B7B-B7E0-67C001754F77}" dt="2020-10-09T16:08:55.138" v="2470" actId="164"/>
          <ac:inkMkLst>
            <pc:docMk/>
            <pc:sldMk cId="1154027328" sldId="264"/>
            <ac:inkMk id="303" creationId="{9AF13F28-1F6A-4997-8148-3BACD2DED300}"/>
          </ac:inkMkLst>
        </pc:inkChg>
        <pc:inkChg chg="add mod">
          <ac:chgData name="Daniel Schwarz" userId="5bb35bb8-905a-4742-88d9-33d9089732e7" providerId="ADAL" clId="{86437948-6A79-4B7B-B7E0-67C001754F77}" dt="2020-10-06T20:53:37.801" v="1294"/>
          <ac:inkMkLst>
            <pc:docMk/>
            <pc:sldMk cId="1154027328" sldId="264"/>
            <ac:inkMk id="305" creationId="{12168BE7-B39F-4272-A32C-F08D4764AD6B}"/>
          </ac:inkMkLst>
        </pc:inkChg>
        <pc:inkChg chg="add mod">
          <ac:chgData name="Daniel Schwarz" userId="5bb35bb8-905a-4742-88d9-33d9089732e7" providerId="ADAL" clId="{86437948-6A79-4B7B-B7E0-67C001754F77}" dt="2020-10-06T20:53:37.801" v="1294"/>
          <ac:inkMkLst>
            <pc:docMk/>
            <pc:sldMk cId="1154027328" sldId="264"/>
            <ac:inkMk id="306" creationId="{B79858D6-6CC7-4D61-8313-53932CDE3819}"/>
          </ac:inkMkLst>
        </pc:inkChg>
        <pc:inkChg chg="add del">
          <ac:chgData name="Daniel Schwarz" userId="5bb35bb8-905a-4742-88d9-33d9089732e7" providerId="ADAL" clId="{86437948-6A79-4B7B-B7E0-67C001754F77}" dt="2020-10-06T20:53:42.576" v="1296" actId="9405"/>
          <ac:inkMkLst>
            <pc:docMk/>
            <pc:sldMk cId="1154027328" sldId="264"/>
            <ac:inkMk id="308" creationId="{A53E0413-CE79-4710-A7C9-CB3439E727B9}"/>
          </ac:inkMkLst>
        </pc:inkChg>
        <pc:inkChg chg="add del">
          <ac:chgData name="Daniel Schwarz" userId="5bb35bb8-905a-4742-88d9-33d9089732e7" providerId="ADAL" clId="{86437948-6A79-4B7B-B7E0-67C001754F77}" dt="2020-10-06T20:53:47.367" v="1298" actId="9405"/>
          <ac:inkMkLst>
            <pc:docMk/>
            <pc:sldMk cId="1154027328" sldId="264"/>
            <ac:inkMk id="309" creationId="{4143C341-C1EB-4E6C-A4B7-F681D8C38534}"/>
          </ac:inkMkLst>
        </pc:inkChg>
        <pc:inkChg chg="add mod">
          <ac:chgData name="Daniel Schwarz" userId="5bb35bb8-905a-4742-88d9-33d9089732e7" providerId="ADAL" clId="{86437948-6A79-4B7B-B7E0-67C001754F77}" dt="2020-10-09T16:09:13.010" v="2472" actId="164"/>
          <ac:inkMkLst>
            <pc:docMk/>
            <pc:sldMk cId="1154027328" sldId="264"/>
            <ac:inkMk id="310" creationId="{235F3787-F0A5-4944-B0A2-722ED6B606BD}"/>
          </ac:inkMkLst>
        </pc:inkChg>
        <pc:inkChg chg="add mod topLvl">
          <ac:chgData name="Daniel Schwarz" userId="5bb35bb8-905a-4742-88d9-33d9089732e7" providerId="ADAL" clId="{86437948-6A79-4B7B-B7E0-67C001754F77}" dt="2020-10-09T16:17:00.058" v="2522" actId="164"/>
          <ac:inkMkLst>
            <pc:docMk/>
            <pc:sldMk cId="1154027328" sldId="264"/>
            <ac:inkMk id="311" creationId="{08C4469F-D779-476B-AB3B-0A92446703D0}"/>
          </ac:inkMkLst>
        </pc:inkChg>
        <pc:inkChg chg="add mod topLvl">
          <ac:chgData name="Daniel Schwarz" userId="5bb35bb8-905a-4742-88d9-33d9089732e7" providerId="ADAL" clId="{86437948-6A79-4B7B-B7E0-67C001754F77}" dt="2020-10-09T16:17:00.058" v="2522" actId="164"/>
          <ac:inkMkLst>
            <pc:docMk/>
            <pc:sldMk cId="1154027328" sldId="264"/>
            <ac:inkMk id="312" creationId="{3FEE8692-3607-4A18-B85A-463AC380BE75}"/>
          </ac:inkMkLst>
        </pc:inkChg>
        <pc:inkChg chg="add mod topLvl">
          <ac:chgData name="Daniel Schwarz" userId="5bb35bb8-905a-4742-88d9-33d9089732e7" providerId="ADAL" clId="{86437948-6A79-4B7B-B7E0-67C001754F77}" dt="2020-10-09T16:17:00.058" v="2522" actId="164"/>
          <ac:inkMkLst>
            <pc:docMk/>
            <pc:sldMk cId="1154027328" sldId="264"/>
            <ac:inkMk id="313" creationId="{127D83C9-DC18-47B3-B451-446EF742F359}"/>
          </ac:inkMkLst>
        </pc:inkChg>
        <pc:inkChg chg="add mod topLvl">
          <ac:chgData name="Daniel Schwarz" userId="5bb35bb8-905a-4742-88d9-33d9089732e7" providerId="ADAL" clId="{86437948-6A79-4B7B-B7E0-67C001754F77}" dt="2020-10-09T16:17:00.058" v="2522" actId="164"/>
          <ac:inkMkLst>
            <pc:docMk/>
            <pc:sldMk cId="1154027328" sldId="264"/>
            <ac:inkMk id="314" creationId="{F27CCB25-F461-4495-86E9-8D690EB5ADB2}"/>
          </ac:inkMkLst>
        </pc:inkChg>
        <pc:inkChg chg="add mod topLvl">
          <ac:chgData name="Daniel Schwarz" userId="5bb35bb8-905a-4742-88d9-33d9089732e7" providerId="ADAL" clId="{86437948-6A79-4B7B-B7E0-67C001754F77}" dt="2020-10-09T16:17:00.058" v="2522" actId="164"/>
          <ac:inkMkLst>
            <pc:docMk/>
            <pc:sldMk cId="1154027328" sldId="264"/>
            <ac:inkMk id="315" creationId="{117723BE-E974-49B8-A3D3-F7081601DA8B}"/>
          </ac:inkMkLst>
        </pc:inkChg>
        <pc:inkChg chg="add mod topLvl">
          <ac:chgData name="Daniel Schwarz" userId="5bb35bb8-905a-4742-88d9-33d9089732e7" providerId="ADAL" clId="{86437948-6A79-4B7B-B7E0-67C001754F77}" dt="2020-10-09T16:17:00.058" v="2522" actId="164"/>
          <ac:inkMkLst>
            <pc:docMk/>
            <pc:sldMk cId="1154027328" sldId="264"/>
            <ac:inkMk id="316" creationId="{5071D28D-E4AD-4AA5-8A78-77DF13262B0B}"/>
          </ac:inkMkLst>
        </pc:inkChg>
        <pc:inkChg chg="add mod topLvl">
          <ac:chgData name="Daniel Schwarz" userId="5bb35bb8-905a-4742-88d9-33d9089732e7" providerId="ADAL" clId="{86437948-6A79-4B7B-B7E0-67C001754F77}" dt="2020-10-09T16:17:00.058" v="2522" actId="164"/>
          <ac:inkMkLst>
            <pc:docMk/>
            <pc:sldMk cId="1154027328" sldId="264"/>
            <ac:inkMk id="317" creationId="{00F09165-916F-4919-84A4-E3D987B57EBB}"/>
          </ac:inkMkLst>
        </pc:inkChg>
        <pc:inkChg chg="add mod topLvl">
          <ac:chgData name="Daniel Schwarz" userId="5bb35bb8-905a-4742-88d9-33d9089732e7" providerId="ADAL" clId="{86437948-6A79-4B7B-B7E0-67C001754F77}" dt="2020-10-09T16:17:00.058" v="2522" actId="164"/>
          <ac:inkMkLst>
            <pc:docMk/>
            <pc:sldMk cId="1154027328" sldId="264"/>
            <ac:inkMk id="318" creationId="{C345A773-BC6C-4017-AC16-F9E2D1CE98DA}"/>
          </ac:inkMkLst>
        </pc:inkChg>
        <pc:inkChg chg="add mod topLvl">
          <ac:chgData name="Daniel Schwarz" userId="5bb35bb8-905a-4742-88d9-33d9089732e7" providerId="ADAL" clId="{86437948-6A79-4B7B-B7E0-67C001754F77}" dt="2020-10-09T16:17:00.058" v="2522" actId="164"/>
          <ac:inkMkLst>
            <pc:docMk/>
            <pc:sldMk cId="1154027328" sldId="264"/>
            <ac:inkMk id="319" creationId="{B80DD4DC-0C1A-4477-A925-F24A0E5431CA}"/>
          </ac:inkMkLst>
        </pc:inkChg>
        <pc:inkChg chg="add mod topLvl">
          <ac:chgData name="Daniel Schwarz" userId="5bb35bb8-905a-4742-88d9-33d9089732e7" providerId="ADAL" clId="{86437948-6A79-4B7B-B7E0-67C001754F77}" dt="2020-10-09T16:17:00.058" v="2522" actId="164"/>
          <ac:inkMkLst>
            <pc:docMk/>
            <pc:sldMk cId="1154027328" sldId="264"/>
            <ac:inkMk id="321" creationId="{5CD83CD5-2C24-4F59-B3A5-258D1DD67E4C}"/>
          </ac:inkMkLst>
        </pc:inkChg>
        <pc:inkChg chg="add mod">
          <ac:chgData name="Daniel Schwarz" userId="5bb35bb8-905a-4742-88d9-33d9089732e7" providerId="ADAL" clId="{86437948-6A79-4B7B-B7E0-67C001754F77}" dt="2020-10-09T16:17:00.058" v="2522" actId="164"/>
          <ac:inkMkLst>
            <pc:docMk/>
            <pc:sldMk cId="1154027328" sldId="264"/>
            <ac:inkMk id="322" creationId="{326294C8-7AEC-4469-B9E4-25AA3C313355}"/>
          </ac:inkMkLst>
        </pc:inkChg>
        <pc:inkChg chg="add mod">
          <ac:chgData name="Daniel Schwarz" userId="5bb35bb8-905a-4742-88d9-33d9089732e7" providerId="ADAL" clId="{86437948-6A79-4B7B-B7E0-67C001754F77}" dt="2020-10-09T16:17:00.058" v="2522" actId="164"/>
          <ac:inkMkLst>
            <pc:docMk/>
            <pc:sldMk cId="1154027328" sldId="264"/>
            <ac:inkMk id="323" creationId="{D0599488-A847-44A1-828C-3753E01CA83C}"/>
          </ac:inkMkLst>
        </pc:inkChg>
        <pc:inkChg chg="add mod">
          <ac:chgData name="Daniel Schwarz" userId="5bb35bb8-905a-4742-88d9-33d9089732e7" providerId="ADAL" clId="{86437948-6A79-4B7B-B7E0-67C001754F77}" dt="2020-10-09T16:17:00.058" v="2522" actId="164"/>
          <ac:inkMkLst>
            <pc:docMk/>
            <pc:sldMk cId="1154027328" sldId="264"/>
            <ac:inkMk id="324" creationId="{0715A127-A532-4FEE-840D-1840596A65C8}"/>
          </ac:inkMkLst>
        </pc:inkChg>
        <pc:inkChg chg="add mod">
          <ac:chgData name="Daniel Schwarz" userId="5bb35bb8-905a-4742-88d9-33d9089732e7" providerId="ADAL" clId="{86437948-6A79-4B7B-B7E0-67C001754F77}" dt="2020-10-09T16:17:00.058" v="2522" actId="164"/>
          <ac:inkMkLst>
            <pc:docMk/>
            <pc:sldMk cId="1154027328" sldId="264"/>
            <ac:inkMk id="325" creationId="{6E43033A-81CC-4422-AF86-D2B9D35A664E}"/>
          </ac:inkMkLst>
        </pc:inkChg>
        <pc:inkChg chg="add mod">
          <ac:chgData name="Daniel Schwarz" userId="5bb35bb8-905a-4742-88d9-33d9089732e7" providerId="ADAL" clId="{86437948-6A79-4B7B-B7E0-67C001754F77}" dt="2020-10-09T16:17:00.058" v="2522" actId="164"/>
          <ac:inkMkLst>
            <pc:docMk/>
            <pc:sldMk cId="1154027328" sldId="264"/>
            <ac:inkMk id="326" creationId="{925FFF4C-10FA-4D94-A848-EA5B6694ED4C}"/>
          </ac:inkMkLst>
        </pc:inkChg>
        <pc:inkChg chg="add mod">
          <ac:chgData name="Daniel Schwarz" userId="5bb35bb8-905a-4742-88d9-33d9089732e7" providerId="ADAL" clId="{86437948-6A79-4B7B-B7E0-67C001754F77}" dt="2020-10-09T16:17:00.058" v="2522" actId="164"/>
          <ac:inkMkLst>
            <pc:docMk/>
            <pc:sldMk cId="1154027328" sldId="264"/>
            <ac:inkMk id="327" creationId="{89B94F22-8E31-424E-A75E-80B3B1DD5585}"/>
          </ac:inkMkLst>
        </pc:inkChg>
        <pc:inkChg chg="add mod">
          <ac:chgData name="Daniel Schwarz" userId="5bb35bb8-905a-4742-88d9-33d9089732e7" providerId="ADAL" clId="{86437948-6A79-4B7B-B7E0-67C001754F77}" dt="2020-10-09T16:17:00.058" v="2522" actId="164"/>
          <ac:inkMkLst>
            <pc:docMk/>
            <pc:sldMk cId="1154027328" sldId="264"/>
            <ac:inkMk id="328" creationId="{FBA8E4F1-5CB4-42C8-98C0-021AA57F79D6}"/>
          </ac:inkMkLst>
        </pc:inkChg>
        <pc:inkChg chg="add mod">
          <ac:chgData name="Daniel Schwarz" userId="5bb35bb8-905a-4742-88d9-33d9089732e7" providerId="ADAL" clId="{86437948-6A79-4B7B-B7E0-67C001754F77}" dt="2020-10-09T16:17:00.058" v="2522" actId="164"/>
          <ac:inkMkLst>
            <pc:docMk/>
            <pc:sldMk cId="1154027328" sldId="264"/>
            <ac:inkMk id="329" creationId="{3E519F1D-E3CD-4E1D-8EFA-0284855C5C56}"/>
          </ac:inkMkLst>
        </pc:inkChg>
        <pc:inkChg chg="add mod">
          <ac:chgData name="Daniel Schwarz" userId="5bb35bb8-905a-4742-88d9-33d9089732e7" providerId="ADAL" clId="{86437948-6A79-4B7B-B7E0-67C001754F77}" dt="2020-10-09T16:17:00.058" v="2522" actId="164"/>
          <ac:inkMkLst>
            <pc:docMk/>
            <pc:sldMk cId="1154027328" sldId="264"/>
            <ac:inkMk id="330" creationId="{93EB6398-907C-4C01-99B4-F834AC0978FF}"/>
          </ac:inkMkLst>
        </pc:inkChg>
        <pc:inkChg chg="add mod topLvl">
          <ac:chgData name="Daniel Schwarz" userId="5bb35bb8-905a-4742-88d9-33d9089732e7" providerId="ADAL" clId="{86437948-6A79-4B7B-B7E0-67C001754F77}" dt="2020-10-09T16:16:30.410" v="2517" actId="164"/>
          <ac:inkMkLst>
            <pc:docMk/>
            <pc:sldMk cId="1154027328" sldId="264"/>
            <ac:inkMk id="331" creationId="{54DCF8CB-8362-4A07-9330-73F80626C81B}"/>
          </ac:inkMkLst>
        </pc:inkChg>
        <pc:inkChg chg="add mod topLvl">
          <ac:chgData name="Daniel Schwarz" userId="5bb35bb8-905a-4742-88d9-33d9089732e7" providerId="ADAL" clId="{86437948-6A79-4B7B-B7E0-67C001754F77}" dt="2020-10-09T16:16:30.410" v="2517" actId="164"/>
          <ac:inkMkLst>
            <pc:docMk/>
            <pc:sldMk cId="1154027328" sldId="264"/>
            <ac:inkMk id="332" creationId="{7BA19773-9E87-4097-AAE4-6D121831E897}"/>
          </ac:inkMkLst>
        </pc:inkChg>
        <pc:inkChg chg="add mod topLvl">
          <ac:chgData name="Daniel Schwarz" userId="5bb35bb8-905a-4742-88d9-33d9089732e7" providerId="ADAL" clId="{86437948-6A79-4B7B-B7E0-67C001754F77}" dt="2020-10-09T16:16:30.410" v="2517" actId="164"/>
          <ac:inkMkLst>
            <pc:docMk/>
            <pc:sldMk cId="1154027328" sldId="264"/>
            <ac:inkMk id="333" creationId="{50ED11D3-FEBF-41A5-A296-BEA5AD25B78D}"/>
          </ac:inkMkLst>
        </pc:inkChg>
        <pc:inkChg chg="add mod topLvl">
          <ac:chgData name="Daniel Schwarz" userId="5bb35bb8-905a-4742-88d9-33d9089732e7" providerId="ADAL" clId="{86437948-6A79-4B7B-B7E0-67C001754F77}" dt="2020-10-09T16:16:30.410" v="2517" actId="164"/>
          <ac:inkMkLst>
            <pc:docMk/>
            <pc:sldMk cId="1154027328" sldId="264"/>
            <ac:inkMk id="334" creationId="{D6C64D52-E73B-4A55-ADCB-66FCC616A7CD}"/>
          </ac:inkMkLst>
        </pc:inkChg>
        <pc:inkChg chg="add mod topLvl">
          <ac:chgData name="Daniel Schwarz" userId="5bb35bb8-905a-4742-88d9-33d9089732e7" providerId="ADAL" clId="{86437948-6A79-4B7B-B7E0-67C001754F77}" dt="2020-10-09T16:16:30.410" v="2517" actId="164"/>
          <ac:inkMkLst>
            <pc:docMk/>
            <pc:sldMk cId="1154027328" sldId="264"/>
            <ac:inkMk id="335" creationId="{8FD78CB3-148F-4578-A029-22CD8AFBA723}"/>
          </ac:inkMkLst>
        </pc:inkChg>
        <pc:inkChg chg="add mod topLvl">
          <ac:chgData name="Daniel Schwarz" userId="5bb35bb8-905a-4742-88d9-33d9089732e7" providerId="ADAL" clId="{86437948-6A79-4B7B-B7E0-67C001754F77}" dt="2020-10-09T16:16:30.410" v="2517" actId="164"/>
          <ac:inkMkLst>
            <pc:docMk/>
            <pc:sldMk cId="1154027328" sldId="264"/>
            <ac:inkMk id="336" creationId="{4BB09176-45BC-4B17-9569-181412B72BA2}"/>
          </ac:inkMkLst>
        </pc:inkChg>
        <pc:inkChg chg="add mod topLvl">
          <ac:chgData name="Daniel Schwarz" userId="5bb35bb8-905a-4742-88d9-33d9089732e7" providerId="ADAL" clId="{86437948-6A79-4B7B-B7E0-67C001754F77}" dt="2020-10-09T16:16:30.410" v="2517" actId="164"/>
          <ac:inkMkLst>
            <pc:docMk/>
            <pc:sldMk cId="1154027328" sldId="264"/>
            <ac:inkMk id="337" creationId="{559D0ED4-C4F4-4808-AB54-206382F05FE0}"/>
          </ac:inkMkLst>
        </pc:inkChg>
        <pc:inkChg chg="add mod topLvl">
          <ac:chgData name="Daniel Schwarz" userId="5bb35bb8-905a-4742-88d9-33d9089732e7" providerId="ADAL" clId="{86437948-6A79-4B7B-B7E0-67C001754F77}" dt="2020-10-09T16:16:30.410" v="2517" actId="164"/>
          <ac:inkMkLst>
            <pc:docMk/>
            <pc:sldMk cId="1154027328" sldId="264"/>
            <ac:inkMk id="338" creationId="{40B52E32-EAF5-4CB4-9438-1AE81C04FA7C}"/>
          </ac:inkMkLst>
        </pc:inkChg>
        <pc:inkChg chg="add mod topLvl">
          <ac:chgData name="Daniel Schwarz" userId="5bb35bb8-905a-4742-88d9-33d9089732e7" providerId="ADAL" clId="{86437948-6A79-4B7B-B7E0-67C001754F77}" dt="2020-10-09T16:16:30.410" v="2517" actId="164"/>
          <ac:inkMkLst>
            <pc:docMk/>
            <pc:sldMk cId="1154027328" sldId="264"/>
            <ac:inkMk id="339" creationId="{852F26FC-1D90-41BE-B4E1-DD784364874C}"/>
          </ac:inkMkLst>
        </pc:inkChg>
        <pc:inkChg chg="add del mod topLvl">
          <ac:chgData name="Daniel Schwarz" userId="5bb35bb8-905a-4742-88d9-33d9089732e7" providerId="ADAL" clId="{86437948-6A79-4B7B-B7E0-67C001754F77}" dt="2020-10-09T16:17:40.949" v="2525" actId="478"/>
          <ac:inkMkLst>
            <pc:docMk/>
            <pc:sldMk cId="1154027328" sldId="264"/>
            <ac:inkMk id="340" creationId="{40B7243F-68EB-43E8-9F30-C2477D60B008}"/>
          </ac:inkMkLst>
        </pc:inkChg>
        <pc:inkChg chg="add mod topLvl">
          <ac:chgData name="Daniel Schwarz" userId="5bb35bb8-905a-4742-88d9-33d9089732e7" providerId="ADAL" clId="{86437948-6A79-4B7B-B7E0-67C001754F77}" dt="2020-10-09T16:16:30.410" v="2517" actId="164"/>
          <ac:inkMkLst>
            <pc:docMk/>
            <pc:sldMk cId="1154027328" sldId="264"/>
            <ac:inkMk id="344" creationId="{CA19FD6C-5219-4234-97FF-2A5F4B784DCA}"/>
          </ac:inkMkLst>
        </pc:inkChg>
        <pc:inkChg chg="add mod">
          <ac:chgData name="Daniel Schwarz" userId="5bb35bb8-905a-4742-88d9-33d9089732e7" providerId="ADAL" clId="{86437948-6A79-4B7B-B7E0-67C001754F77}" dt="2020-10-09T16:16:30.410" v="2517" actId="164"/>
          <ac:inkMkLst>
            <pc:docMk/>
            <pc:sldMk cId="1154027328" sldId="264"/>
            <ac:inkMk id="345" creationId="{4A24B307-F1EA-4F8E-8CC9-73AAC8C11645}"/>
          </ac:inkMkLst>
        </pc:inkChg>
        <pc:inkChg chg="add mod">
          <ac:chgData name="Daniel Schwarz" userId="5bb35bb8-905a-4742-88d9-33d9089732e7" providerId="ADAL" clId="{86437948-6A79-4B7B-B7E0-67C001754F77}" dt="2020-10-09T16:16:30.410" v="2517" actId="164"/>
          <ac:inkMkLst>
            <pc:docMk/>
            <pc:sldMk cId="1154027328" sldId="264"/>
            <ac:inkMk id="346" creationId="{4C4E9C48-6244-4534-B979-A89648DFA10E}"/>
          </ac:inkMkLst>
        </pc:inkChg>
        <pc:inkChg chg="add mod">
          <ac:chgData name="Daniel Schwarz" userId="5bb35bb8-905a-4742-88d9-33d9089732e7" providerId="ADAL" clId="{86437948-6A79-4B7B-B7E0-67C001754F77}" dt="2020-10-09T16:16:30.410" v="2517" actId="164"/>
          <ac:inkMkLst>
            <pc:docMk/>
            <pc:sldMk cId="1154027328" sldId="264"/>
            <ac:inkMk id="348" creationId="{0682AF36-653D-4604-82C7-4A4A58DB35E7}"/>
          </ac:inkMkLst>
        </pc:inkChg>
        <pc:inkChg chg="add mod topLvl">
          <ac:chgData name="Daniel Schwarz" userId="5bb35bb8-905a-4742-88d9-33d9089732e7" providerId="ADAL" clId="{86437948-6A79-4B7B-B7E0-67C001754F77}" dt="2020-10-09T16:16:30.410" v="2517" actId="164"/>
          <ac:inkMkLst>
            <pc:docMk/>
            <pc:sldMk cId="1154027328" sldId="264"/>
            <ac:inkMk id="349" creationId="{8C7EF369-C576-413F-96BB-4490F79A5999}"/>
          </ac:inkMkLst>
        </pc:inkChg>
        <pc:inkChg chg="add mod topLvl">
          <ac:chgData name="Daniel Schwarz" userId="5bb35bb8-905a-4742-88d9-33d9089732e7" providerId="ADAL" clId="{86437948-6A79-4B7B-B7E0-67C001754F77}" dt="2020-10-09T16:16:30.410" v="2517" actId="164"/>
          <ac:inkMkLst>
            <pc:docMk/>
            <pc:sldMk cId="1154027328" sldId="264"/>
            <ac:inkMk id="350" creationId="{B7C7509D-EC2C-4442-92AB-DEE7260FD1E8}"/>
          </ac:inkMkLst>
        </pc:inkChg>
        <pc:inkChg chg="add mod topLvl">
          <ac:chgData name="Daniel Schwarz" userId="5bb35bb8-905a-4742-88d9-33d9089732e7" providerId="ADAL" clId="{86437948-6A79-4B7B-B7E0-67C001754F77}" dt="2020-10-09T16:16:30.410" v="2517" actId="164"/>
          <ac:inkMkLst>
            <pc:docMk/>
            <pc:sldMk cId="1154027328" sldId="264"/>
            <ac:inkMk id="351" creationId="{05B600F5-9DD7-4D4D-AB1D-CE3C1483692C}"/>
          </ac:inkMkLst>
        </pc:inkChg>
        <pc:inkChg chg="add mod topLvl">
          <ac:chgData name="Daniel Schwarz" userId="5bb35bb8-905a-4742-88d9-33d9089732e7" providerId="ADAL" clId="{86437948-6A79-4B7B-B7E0-67C001754F77}" dt="2020-10-09T16:16:30.410" v="2517" actId="164"/>
          <ac:inkMkLst>
            <pc:docMk/>
            <pc:sldMk cId="1154027328" sldId="264"/>
            <ac:inkMk id="352" creationId="{D6A2AAE1-9CB6-4086-AA63-8D9B346026AE}"/>
          </ac:inkMkLst>
        </pc:inkChg>
        <pc:inkChg chg="add mod topLvl">
          <ac:chgData name="Daniel Schwarz" userId="5bb35bb8-905a-4742-88d9-33d9089732e7" providerId="ADAL" clId="{86437948-6A79-4B7B-B7E0-67C001754F77}" dt="2020-10-09T16:16:30.410" v="2517" actId="164"/>
          <ac:inkMkLst>
            <pc:docMk/>
            <pc:sldMk cId="1154027328" sldId="264"/>
            <ac:inkMk id="353" creationId="{D93FAD83-53C7-47CF-83A0-B468EA922760}"/>
          </ac:inkMkLst>
        </pc:inkChg>
        <pc:inkChg chg="add mod topLvl">
          <ac:chgData name="Daniel Schwarz" userId="5bb35bb8-905a-4742-88d9-33d9089732e7" providerId="ADAL" clId="{86437948-6A79-4B7B-B7E0-67C001754F77}" dt="2020-10-09T16:16:30.410" v="2517" actId="164"/>
          <ac:inkMkLst>
            <pc:docMk/>
            <pc:sldMk cId="1154027328" sldId="264"/>
            <ac:inkMk id="354" creationId="{D01EF110-3F6B-43D7-91BB-E03DA09F6DA7}"/>
          </ac:inkMkLst>
        </pc:inkChg>
        <pc:inkChg chg="add mod topLvl">
          <ac:chgData name="Daniel Schwarz" userId="5bb35bb8-905a-4742-88d9-33d9089732e7" providerId="ADAL" clId="{86437948-6A79-4B7B-B7E0-67C001754F77}" dt="2020-10-09T16:16:30.410" v="2517" actId="164"/>
          <ac:inkMkLst>
            <pc:docMk/>
            <pc:sldMk cId="1154027328" sldId="264"/>
            <ac:inkMk id="355" creationId="{DFFD6E27-9DE5-4E78-83E4-CD74942C8CF6}"/>
          </ac:inkMkLst>
        </pc:inkChg>
        <pc:inkChg chg="add mod topLvl">
          <ac:chgData name="Daniel Schwarz" userId="5bb35bb8-905a-4742-88d9-33d9089732e7" providerId="ADAL" clId="{86437948-6A79-4B7B-B7E0-67C001754F77}" dt="2020-10-09T16:14:49.719" v="2497" actId="164"/>
          <ac:inkMkLst>
            <pc:docMk/>
            <pc:sldMk cId="1154027328" sldId="264"/>
            <ac:inkMk id="357" creationId="{F8ABA0B8-9C1F-4440-AEEE-5A51520C4F0E}"/>
          </ac:inkMkLst>
        </pc:inkChg>
        <pc:inkChg chg="add mod topLvl">
          <ac:chgData name="Daniel Schwarz" userId="5bb35bb8-905a-4742-88d9-33d9089732e7" providerId="ADAL" clId="{86437948-6A79-4B7B-B7E0-67C001754F77}" dt="2020-10-09T16:14:49.719" v="2497" actId="164"/>
          <ac:inkMkLst>
            <pc:docMk/>
            <pc:sldMk cId="1154027328" sldId="264"/>
            <ac:inkMk id="358" creationId="{A5967E4C-36C6-46D9-B4D6-B01F62B9A8FB}"/>
          </ac:inkMkLst>
        </pc:inkChg>
        <pc:inkChg chg="add mod topLvl">
          <ac:chgData name="Daniel Schwarz" userId="5bb35bb8-905a-4742-88d9-33d9089732e7" providerId="ADAL" clId="{86437948-6A79-4B7B-B7E0-67C001754F77}" dt="2020-10-09T16:14:49.719" v="2497" actId="164"/>
          <ac:inkMkLst>
            <pc:docMk/>
            <pc:sldMk cId="1154027328" sldId="264"/>
            <ac:inkMk id="359" creationId="{0A6D2B55-5479-4796-8689-58397CBD149F}"/>
          </ac:inkMkLst>
        </pc:inkChg>
        <pc:inkChg chg="add mod topLvl">
          <ac:chgData name="Daniel Schwarz" userId="5bb35bb8-905a-4742-88d9-33d9089732e7" providerId="ADAL" clId="{86437948-6A79-4B7B-B7E0-67C001754F77}" dt="2020-10-09T16:14:49.719" v="2497" actId="164"/>
          <ac:inkMkLst>
            <pc:docMk/>
            <pc:sldMk cId="1154027328" sldId="264"/>
            <ac:inkMk id="360" creationId="{CE206474-B4D5-4FA8-BC92-C96299CF5269}"/>
          </ac:inkMkLst>
        </pc:inkChg>
        <pc:inkChg chg="add mod topLvl">
          <ac:chgData name="Daniel Schwarz" userId="5bb35bb8-905a-4742-88d9-33d9089732e7" providerId="ADAL" clId="{86437948-6A79-4B7B-B7E0-67C001754F77}" dt="2020-10-09T16:14:49.719" v="2497" actId="164"/>
          <ac:inkMkLst>
            <pc:docMk/>
            <pc:sldMk cId="1154027328" sldId="264"/>
            <ac:inkMk id="361" creationId="{525A5EA9-A21E-4802-BF19-41BC2830298C}"/>
          </ac:inkMkLst>
        </pc:inkChg>
        <pc:inkChg chg="add mod topLvl">
          <ac:chgData name="Daniel Schwarz" userId="5bb35bb8-905a-4742-88d9-33d9089732e7" providerId="ADAL" clId="{86437948-6A79-4B7B-B7E0-67C001754F77}" dt="2020-10-09T16:14:49.719" v="2497" actId="164"/>
          <ac:inkMkLst>
            <pc:docMk/>
            <pc:sldMk cId="1154027328" sldId="264"/>
            <ac:inkMk id="362" creationId="{53A0A406-20E5-4AE2-906A-86830EB16133}"/>
          </ac:inkMkLst>
        </pc:inkChg>
        <pc:inkChg chg="add mod topLvl">
          <ac:chgData name="Daniel Schwarz" userId="5bb35bb8-905a-4742-88d9-33d9089732e7" providerId="ADAL" clId="{86437948-6A79-4B7B-B7E0-67C001754F77}" dt="2020-10-09T16:14:49.719" v="2497" actId="164"/>
          <ac:inkMkLst>
            <pc:docMk/>
            <pc:sldMk cId="1154027328" sldId="264"/>
            <ac:inkMk id="363" creationId="{6EA0D9F2-B467-4DD4-AAEE-3FC21A451400}"/>
          </ac:inkMkLst>
        </pc:inkChg>
        <pc:inkChg chg="add mod topLvl">
          <ac:chgData name="Daniel Schwarz" userId="5bb35bb8-905a-4742-88d9-33d9089732e7" providerId="ADAL" clId="{86437948-6A79-4B7B-B7E0-67C001754F77}" dt="2020-10-09T16:14:49.719" v="2497" actId="164"/>
          <ac:inkMkLst>
            <pc:docMk/>
            <pc:sldMk cId="1154027328" sldId="264"/>
            <ac:inkMk id="364" creationId="{FEBDF850-EF4C-46C5-A817-9DDF2F345940}"/>
          </ac:inkMkLst>
        </pc:inkChg>
        <pc:inkChg chg="add mod topLvl">
          <ac:chgData name="Daniel Schwarz" userId="5bb35bb8-905a-4742-88d9-33d9089732e7" providerId="ADAL" clId="{86437948-6A79-4B7B-B7E0-67C001754F77}" dt="2020-10-09T16:14:49.719" v="2497" actId="164"/>
          <ac:inkMkLst>
            <pc:docMk/>
            <pc:sldMk cId="1154027328" sldId="264"/>
            <ac:inkMk id="365" creationId="{090281E6-80B2-463D-9080-87A1697E4193}"/>
          </ac:inkMkLst>
        </pc:inkChg>
        <pc:inkChg chg="add mod">
          <ac:chgData name="Daniel Schwarz" userId="5bb35bb8-905a-4742-88d9-33d9089732e7" providerId="ADAL" clId="{86437948-6A79-4B7B-B7E0-67C001754F77}" dt="2020-10-09T16:14:49.719" v="2497" actId="164"/>
          <ac:inkMkLst>
            <pc:docMk/>
            <pc:sldMk cId="1154027328" sldId="264"/>
            <ac:inkMk id="368" creationId="{83470423-A4E3-4123-8267-2B26FA9E5CA0}"/>
          </ac:inkMkLst>
        </pc:inkChg>
        <pc:inkChg chg="add mod">
          <ac:chgData name="Daniel Schwarz" userId="5bb35bb8-905a-4742-88d9-33d9089732e7" providerId="ADAL" clId="{86437948-6A79-4B7B-B7E0-67C001754F77}" dt="2020-10-09T16:14:49.719" v="2497" actId="164"/>
          <ac:inkMkLst>
            <pc:docMk/>
            <pc:sldMk cId="1154027328" sldId="264"/>
            <ac:inkMk id="369" creationId="{6AB6FAB6-CBC2-41FE-92E5-88D8F2AE7042}"/>
          </ac:inkMkLst>
        </pc:inkChg>
        <pc:inkChg chg="add mod">
          <ac:chgData name="Daniel Schwarz" userId="5bb35bb8-905a-4742-88d9-33d9089732e7" providerId="ADAL" clId="{86437948-6A79-4B7B-B7E0-67C001754F77}" dt="2020-10-09T16:14:49.719" v="2497" actId="164"/>
          <ac:inkMkLst>
            <pc:docMk/>
            <pc:sldMk cId="1154027328" sldId="264"/>
            <ac:inkMk id="370" creationId="{6F111102-E75A-4A52-AAF9-B7E1EA3AB9CC}"/>
          </ac:inkMkLst>
        </pc:inkChg>
        <pc:inkChg chg="add mod">
          <ac:chgData name="Daniel Schwarz" userId="5bb35bb8-905a-4742-88d9-33d9089732e7" providerId="ADAL" clId="{86437948-6A79-4B7B-B7E0-67C001754F77}" dt="2020-10-09T16:14:49.719" v="2497" actId="164"/>
          <ac:inkMkLst>
            <pc:docMk/>
            <pc:sldMk cId="1154027328" sldId="264"/>
            <ac:inkMk id="371" creationId="{52043DFD-71D0-4BB6-BCC1-FB2838346805}"/>
          </ac:inkMkLst>
        </pc:inkChg>
        <pc:inkChg chg="add mod">
          <ac:chgData name="Daniel Schwarz" userId="5bb35bb8-905a-4742-88d9-33d9089732e7" providerId="ADAL" clId="{86437948-6A79-4B7B-B7E0-67C001754F77}" dt="2020-10-09T16:14:49.719" v="2497" actId="164"/>
          <ac:inkMkLst>
            <pc:docMk/>
            <pc:sldMk cId="1154027328" sldId="264"/>
            <ac:inkMk id="372" creationId="{BA928222-F98E-4517-BA2D-F3B57F472871}"/>
          </ac:inkMkLst>
        </pc:inkChg>
        <pc:inkChg chg="add mod">
          <ac:chgData name="Daniel Schwarz" userId="5bb35bb8-905a-4742-88d9-33d9089732e7" providerId="ADAL" clId="{86437948-6A79-4B7B-B7E0-67C001754F77}" dt="2020-10-09T16:14:49.719" v="2497" actId="164"/>
          <ac:inkMkLst>
            <pc:docMk/>
            <pc:sldMk cId="1154027328" sldId="264"/>
            <ac:inkMk id="373" creationId="{FF93185A-5AF8-4043-A4FD-B268254C5113}"/>
          </ac:inkMkLst>
        </pc:inkChg>
        <pc:inkChg chg="add mod">
          <ac:chgData name="Daniel Schwarz" userId="5bb35bb8-905a-4742-88d9-33d9089732e7" providerId="ADAL" clId="{86437948-6A79-4B7B-B7E0-67C001754F77}" dt="2020-10-09T16:14:49.719" v="2497" actId="164"/>
          <ac:inkMkLst>
            <pc:docMk/>
            <pc:sldMk cId="1154027328" sldId="264"/>
            <ac:inkMk id="374" creationId="{A7507ED0-8E1F-428E-96D5-4CFAAF34D2B5}"/>
          </ac:inkMkLst>
        </pc:inkChg>
        <pc:inkChg chg="add mod">
          <ac:chgData name="Daniel Schwarz" userId="5bb35bb8-905a-4742-88d9-33d9089732e7" providerId="ADAL" clId="{86437948-6A79-4B7B-B7E0-67C001754F77}" dt="2020-10-09T16:14:49.719" v="2497" actId="164"/>
          <ac:inkMkLst>
            <pc:docMk/>
            <pc:sldMk cId="1154027328" sldId="264"/>
            <ac:inkMk id="375" creationId="{AE2A7EC1-14F2-48E8-88C3-DF7309D1C271}"/>
          </ac:inkMkLst>
        </pc:inkChg>
        <pc:inkChg chg="add mod">
          <ac:chgData name="Daniel Schwarz" userId="5bb35bb8-905a-4742-88d9-33d9089732e7" providerId="ADAL" clId="{86437948-6A79-4B7B-B7E0-67C001754F77}" dt="2020-10-09T16:14:49.719" v="2497" actId="164"/>
          <ac:inkMkLst>
            <pc:docMk/>
            <pc:sldMk cId="1154027328" sldId="264"/>
            <ac:inkMk id="376" creationId="{782BF12D-21BC-4632-BFA5-5893AA7E407A}"/>
          </ac:inkMkLst>
        </pc:inkChg>
        <pc:inkChg chg="add mod">
          <ac:chgData name="Daniel Schwarz" userId="5bb35bb8-905a-4742-88d9-33d9089732e7" providerId="ADAL" clId="{86437948-6A79-4B7B-B7E0-67C001754F77}" dt="2020-10-09T16:14:49.719" v="2497" actId="164"/>
          <ac:inkMkLst>
            <pc:docMk/>
            <pc:sldMk cId="1154027328" sldId="264"/>
            <ac:inkMk id="377" creationId="{797E1C63-952A-4958-B36B-CC3B0B351E73}"/>
          </ac:inkMkLst>
        </pc:inkChg>
        <pc:inkChg chg="add mod">
          <ac:chgData name="Daniel Schwarz" userId="5bb35bb8-905a-4742-88d9-33d9089732e7" providerId="ADAL" clId="{86437948-6A79-4B7B-B7E0-67C001754F77}" dt="2020-10-06T20:58:25.142" v="1415"/>
          <ac:inkMkLst>
            <pc:docMk/>
            <pc:sldMk cId="1154027328" sldId="264"/>
            <ac:inkMk id="378" creationId="{61A4A6B2-FD1C-4437-94E5-358D6B03E5B9}"/>
          </ac:inkMkLst>
        </pc:inkChg>
        <pc:inkChg chg="add mod">
          <ac:chgData name="Daniel Schwarz" userId="5bb35bb8-905a-4742-88d9-33d9089732e7" providerId="ADAL" clId="{86437948-6A79-4B7B-B7E0-67C001754F77}" dt="2020-10-06T20:58:25.142" v="1415"/>
          <ac:inkMkLst>
            <pc:docMk/>
            <pc:sldMk cId="1154027328" sldId="264"/>
            <ac:inkMk id="379" creationId="{9036DA00-3629-42D5-97BC-B62463E612FE}"/>
          </ac:inkMkLst>
        </pc:inkChg>
        <pc:inkChg chg="add mod">
          <ac:chgData name="Daniel Schwarz" userId="5bb35bb8-905a-4742-88d9-33d9089732e7" providerId="ADAL" clId="{86437948-6A79-4B7B-B7E0-67C001754F77}" dt="2020-10-06T20:58:25.142" v="1415"/>
          <ac:inkMkLst>
            <pc:docMk/>
            <pc:sldMk cId="1154027328" sldId="264"/>
            <ac:inkMk id="380" creationId="{2E945505-3087-43CA-8D5D-BEC2CC993B83}"/>
          </ac:inkMkLst>
        </pc:inkChg>
        <pc:inkChg chg="add mod">
          <ac:chgData name="Daniel Schwarz" userId="5bb35bb8-905a-4742-88d9-33d9089732e7" providerId="ADAL" clId="{86437948-6A79-4B7B-B7E0-67C001754F77}" dt="2020-10-06T20:58:25.142" v="1415"/>
          <ac:inkMkLst>
            <pc:docMk/>
            <pc:sldMk cId="1154027328" sldId="264"/>
            <ac:inkMk id="381" creationId="{98AA8B44-64A0-4A0E-8FF4-737E78DEB136}"/>
          </ac:inkMkLst>
        </pc:inkChg>
        <pc:inkChg chg="add mod">
          <ac:chgData name="Daniel Schwarz" userId="5bb35bb8-905a-4742-88d9-33d9089732e7" providerId="ADAL" clId="{86437948-6A79-4B7B-B7E0-67C001754F77}" dt="2020-10-06T20:58:25.142" v="1415"/>
          <ac:inkMkLst>
            <pc:docMk/>
            <pc:sldMk cId="1154027328" sldId="264"/>
            <ac:inkMk id="382" creationId="{C370338B-5CCA-4748-99CC-298140E2AB53}"/>
          </ac:inkMkLst>
        </pc:inkChg>
        <pc:inkChg chg="add mod">
          <ac:chgData name="Daniel Schwarz" userId="5bb35bb8-905a-4742-88d9-33d9089732e7" providerId="ADAL" clId="{86437948-6A79-4B7B-B7E0-67C001754F77}" dt="2020-10-06T20:58:25.142" v="1415"/>
          <ac:inkMkLst>
            <pc:docMk/>
            <pc:sldMk cId="1154027328" sldId="264"/>
            <ac:inkMk id="383" creationId="{FCDCA3CD-5790-47B0-8B48-F52F5A1ED8C5}"/>
          </ac:inkMkLst>
        </pc:inkChg>
        <pc:inkChg chg="add mod">
          <ac:chgData name="Daniel Schwarz" userId="5bb35bb8-905a-4742-88d9-33d9089732e7" providerId="ADAL" clId="{86437948-6A79-4B7B-B7E0-67C001754F77}" dt="2020-10-06T20:58:25.142" v="1415"/>
          <ac:inkMkLst>
            <pc:docMk/>
            <pc:sldMk cId="1154027328" sldId="264"/>
            <ac:inkMk id="384" creationId="{9E3B096F-B76A-4C9A-B289-BB1A15EC78F8}"/>
          </ac:inkMkLst>
        </pc:inkChg>
        <pc:inkChg chg="add mod">
          <ac:chgData name="Daniel Schwarz" userId="5bb35bb8-905a-4742-88d9-33d9089732e7" providerId="ADAL" clId="{86437948-6A79-4B7B-B7E0-67C001754F77}" dt="2020-10-06T20:58:25.142" v="1415"/>
          <ac:inkMkLst>
            <pc:docMk/>
            <pc:sldMk cId="1154027328" sldId="264"/>
            <ac:inkMk id="385" creationId="{C0CCF060-F5AB-46D8-95ED-0B8A9B2E2A14}"/>
          </ac:inkMkLst>
        </pc:inkChg>
        <pc:inkChg chg="add mod">
          <ac:chgData name="Daniel Schwarz" userId="5bb35bb8-905a-4742-88d9-33d9089732e7" providerId="ADAL" clId="{86437948-6A79-4B7B-B7E0-67C001754F77}" dt="2020-10-06T20:58:25.142" v="1415"/>
          <ac:inkMkLst>
            <pc:docMk/>
            <pc:sldMk cId="1154027328" sldId="264"/>
            <ac:inkMk id="386" creationId="{F8AAE67E-BE3E-4B1E-BE61-26DA78E5D626}"/>
          </ac:inkMkLst>
        </pc:inkChg>
        <pc:inkChg chg="add mod">
          <ac:chgData name="Daniel Schwarz" userId="5bb35bb8-905a-4742-88d9-33d9089732e7" providerId="ADAL" clId="{86437948-6A79-4B7B-B7E0-67C001754F77}" dt="2020-10-06T20:58:25.142" v="1415"/>
          <ac:inkMkLst>
            <pc:docMk/>
            <pc:sldMk cId="1154027328" sldId="264"/>
            <ac:inkMk id="387" creationId="{89138066-F859-45FF-84E8-6686C0128CC3}"/>
          </ac:inkMkLst>
        </pc:inkChg>
        <pc:inkChg chg="add mod">
          <ac:chgData name="Daniel Schwarz" userId="5bb35bb8-905a-4742-88d9-33d9089732e7" providerId="ADAL" clId="{86437948-6A79-4B7B-B7E0-67C001754F77}" dt="2020-10-06T20:58:25.142" v="1415"/>
          <ac:inkMkLst>
            <pc:docMk/>
            <pc:sldMk cId="1154027328" sldId="264"/>
            <ac:inkMk id="388" creationId="{B4A4C388-3D3B-4D84-A8FF-8C4BD62C92FC}"/>
          </ac:inkMkLst>
        </pc:inkChg>
        <pc:inkChg chg="add mod">
          <ac:chgData name="Daniel Schwarz" userId="5bb35bb8-905a-4742-88d9-33d9089732e7" providerId="ADAL" clId="{86437948-6A79-4B7B-B7E0-67C001754F77}" dt="2020-10-06T20:58:25.142" v="1415"/>
          <ac:inkMkLst>
            <pc:docMk/>
            <pc:sldMk cId="1154027328" sldId="264"/>
            <ac:inkMk id="389" creationId="{B6E0FACB-3F38-442C-9017-B16C31F4E2AA}"/>
          </ac:inkMkLst>
        </pc:inkChg>
        <pc:inkChg chg="add mod">
          <ac:chgData name="Daniel Schwarz" userId="5bb35bb8-905a-4742-88d9-33d9089732e7" providerId="ADAL" clId="{86437948-6A79-4B7B-B7E0-67C001754F77}" dt="2020-10-06T20:58:25.142" v="1415"/>
          <ac:inkMkLst>
            <pc:docMk/>
            <pc:sldMk cId="1154027328" sldId="264"/>
            <ac:inkMk id="391" creationId="{3239EBE8-F5A9-40AF-98F0-81F5D3C9370F}"/>
          </ac:inkMkLst>
        </pc:inkChg>
        <pc:inkChg chg="add mod">
          <ac:chgData name="Daniel Schwarz" userId="5bb35bb8-905a-4742-88d9-33d9089732e7" providerId="ADAL" clId="{86437948-6A79-4B7B-B7E0-67C001754F77}" dt="2020-10-06T20:58:25.142" v="1415"/>
          <ac:inkMkLst>
            <pc:docMk/>
            <pc:sldMk cId="1154027328" sldId="264"/>
            <ac:inkMk id="392" creationId="{CAFA319D-574B-4E80-AC3F-D4C867C70A0B}"/>
          </ac:inkMkLst>
        </pc:inkChg>
        <pc:inkChg chg="add mod">
          <ac:chgData name="Daniel Schwarz" userId="5bb35bb8-905a-4742-88d9-33d9089732e7" providerId="ADAL" clId="{86437948-6A79-4B7B-B7E0-67C001754F77}" dt="2020-10-06T20:58:25.142" v="1415"/>
          <ac:inkMkLst>
            <pc:docMk/>
            <pc:sldMk cId="1154027328" sldId="264"/>
            <ac:inkMk id="393" creationId="{AD154C34-A5B5-4B5F-9B55-6DEAC48E19AD}"/>
          </ac:inkMkLst>
        </pc:inkChg>
        <pc:inkChg chg="add mod">
          <ac:chgData name="Daniel Schwarz" userId="5bb35bb8-905a-4742-88d9-33d9089732e7" providerId="ADAL" clId="{86437948-6A79-4B7B-B7E0-67C001754F77}" dt="2020-10-06T20:58:25.142" v="1415"/>
          <ac:inkMkLst>
            <pc:docMk/>
            <pc:sldMk cId="1154027328" sldId="264"/>
            <ac:inkMk id="394" creationId="{34D74597-FB9D-470E-B261-B18586924538}"/>
          </ac:inkMkLst>
        </pc:inkChg>
        <pc:inkChg chg="add mod">
          <ac:chgData name="Daniel Schwarz" userId="5bb35bb8-905a-4742-88d9-33d9089732e7" providerId="ADAL" clId="{86437948-6A79-4B7B-B7E0-67C001754F77}" dt="2020-10-06T20:58:25.142" v="1415"/>
          <ac:inkMkLst>
            <pc:docMk/>
            <pc:sldMk cId="1154027328" sldId="264"/>
            <ac:inkMk id="395" creationId="{4F1BC7BB-42DF-4865-B4DF-3B0061467CCC}"/>
          </ac:inkMkLst>
        </pc:inkChg>
        <pc:inkChg chg="add mod">
          <ac:chgData name="Daniel Schwarz" userId="5bb35bb8-905a-4742-88d9-33d9089732e7" providerId="ADAL" clId="{86437948-6A79-4B7B-B7E0-67C001754F77}" dt="2020-10-06T20:58:25.142" v="1415"/>
          <ac:inkMkLst>
            <pc:docMk/>
            <pc:sldMk cId="1154027328" sldId="264"/>
            <ac:inkMk id="396" creationId="{66F73FFB-24D0-4C3E-A126-E4A4CA533935}"/>
          </ac:inkMkLst>
        </pc:inkChg>
        <pc:inkChg chg="add mod">
          <ac:chgData name="Daniel Schwarz" userId="5bb35bb8-905a-4742-88d9-33d9089732e7" providerId="ADAL" clId="{86437948-6A79-4B7B-B7E0-67C001754F77}" dt="2020-10-06T20:58:25.142" v="1415"/>
          <ac:inkMkLst>
            <pc:docMk/>
            <pc:sldMk cId="1154027328" sldId="264"/>
            <ac:inkMk id="397" creationId="{82CCF1A9-E3EF-41FD-B659-ED0DD5AC148E}"/>
          </ac:inkMkLst>
        </pc:inkChg>
        <pc:inkChg chg="add mod">
          <ac:chgData name="Daniel Schwarz" userId="5bb35bb8-905a-4742-88d9-33d9089732e7" providerId="ADAL" clId="{86437948-6A79-4B7B-B7E0-67C001754F77}" dt="2020-10-06T20:58:25.142" v="1415"/>
          <ac:inkMkLst>
            <pc:docMk/>
            <pc:sldMk cId="1154027328" sldId="264"/>
            <ac:inkMk id="398" creationId="{EF455E90-EB70-49A0-9E85-291F0BBDBF74}"/>
          </ac:inkMkLst>
        </pc:inkChg>
        <pc:inkChg chg="add mod">
          <ac:chgData name="Daniel Schwarz" userId="5bb35bb8-905a-4742-88d9-33d9089732e7" providerId="ADAL" clId="{86437948-6A79-4B7B-B7E0-67C001754F77}" dt="2020-10-06T20:58:25.142" v="1415"/>
          <ac:inkMkLst>
            <pc:docMk/>
            <pc:sldMk cId="1154027328" sldId="264"/>
            <ac:inkMk id="399" creationId="{140D8667-CED6-4B15-AE88-BDAAC4C1B421}"/>
          </ac:inkMkLst>
        </pc:inkChg>
        <pc:inkChg chg="add del mod">
          <ac:chgData name="Daniel Schwarz" userId="5bb35bb8-905a-4742-88d9-33d9089732e7" providerId="ADAL" clId="{86437948-6A79-4B7B-B7E0-67C001754F77}" dt="2020-10-06T20:58:16.057" v="1408" actId="9405"/>
          <ac:inkMkLst>
            <pc:docMk/>
            <pc:sldMk cId="1154027328" sldId="264"/>
            <ac:inkMk id="400" creationId="{7732F16A-5EE3-40FE-B22A-A879C33256C8}"/>
          </ac:inkMkLst>
        </pc:inkChg>
        <pc:inkChg chg="add del mod">
          <ac:chgData name="Daniel Schwarz" userId="5bb35bb8-905a-4742-88d9-33d9089732e7" providerId="ADAL" clId="{86437948-6A79-4B7B-B7E0-67C001754F77}" dt="2020-10-06T20:58:15.662" v="1407" actId="9405"/>
          <ac:inkMkLst>
            <pc:docMk/>
            <pc:sldMk cId="1154027328" sldId="264"/>
            <ac:inkMk id="401" creationId="{E6EC023E-492B-4839-93FD-6E545BA57969}"/>
          </ac:inkMkLst>
        </pc:inkChg>
        <pc:inkChg chg="add del mod">
          <ac:chgData name="Daniel Schwarz" userId="5bb35bb8-905a-4742-88d9-33d9089732e7" providerId="ADAL" clId="{86437948-6A79-4B7B-B7E0-67C001754F77}" dt="2020-10-06T20:58:15.094" v="1406" actId="9405"/>
          <ac:inkMkLst>
            <pc:docMk/>
            <pc:sldMk cId="1154027328" sldId="264"/>
            <ac:inkMk id="402" creationId="{74AD3958-971B-4AE3-BDE8-7336BFCC773C}"/>
          </ac:inkMkLst>
        </pc:inkChg>
        <pc:inkChg chg="add del mod">
          <ac:chgData name="Daniel Schwarz" userId="5bb35bb8-905a-4742-88d9-33d9089732e7" providerId="ADAL" clId="{86437948-6A79-4B7B-B7E0-67C001754F77}" dt="2020-10-06T20:58:14.761" v="1405" actId="9405"/>
          <ac:inkMkLst>
            <pc:docMk/>
            <pc:sldMk cId="1154027328" sldId="264"/>
            <ac:inkMk id="403" creationId="{181D363D-877C-49A8-AA83-7147CF3D4304}"/>
          </ac:inkMkLst>
        </pc:inkChg>
        <pc:inkChg chg="add del mod">
          <ac:chgData name="Daniel Schwarz" userId="5bb35bb8-905a-4742-88d9-33d9089732e7" providerId="ADAL" clId="{86437948-6A79-4B7B-B7E0-67C001754F77}" dt="2020-10-06T20:58:14.435" v="1404" actId="9405"/>
          <ac:inkMkLst>
            <pc:docMk/>
            <pc:sldMk cId="1154027328" sldId="264"/>
            <ac:inkMk id="404" creationId="{7499FBF9-7B67-49FC-A976-599986709D47}"/>
          </ac:inkMkLst>
        </pc:inkChg>
        <pc:inkChg chg="add del mod">
          <ac:chgData name="Daniel Schwarz" userId="5bb35bb8-905a-4742-88d9-33d9089732e7" providerId="ADAL" clId="{86437948-6A79-4B7B-B7E0-67C001754F77}" dt="2020-10-06T20:58:14.098" v="1403"/>
          <ac:inkMkLst>
            <pc:docMk/>
            <pc:sldMk cId="1154027328" sldId="264"/>
            <ac:inkMk id="405" creationId="{6233C456-A49F-4387-B4CC-981BECFFDBBB}"/>
          </ac:inkMkLst>
        </pc:inkChg>
        <pc:inkChg chg="add mod">
          <ac:chgData name="Daniel Schwarz" userId="5bb35bb8-905a-4742-88d9-33d9089732e7" providerId="ADAL" clId="{86437948-6A79-4B7B-B7E0-67C001754F77}" dt="2020-10-06T20:58:25.142" v="1415"/>
          <ac:inkMkLst>
            <pc:docMk/>
            <pc:sldMk cId="1154027328" sldId="264"/>
            <ac:inkMk id="407" creationId="{19B7AEDD-A584-46A3-B765-39BF6A12BCD3}"/>
          </ac:inkMkLst>
        </pc:inkChg>
        <pc:inkChg chg="add mod">
          <ac:chgData name="Daniel Schwarz" userId="5bb35bb8-905a-4742-88d9-33d9089732e7" providerId="ADAL" clId="{86437948-6A79-4B7B-B7E0-67C001754F77}" dt="2020-10-06T20:58:25.142" v="1415"/>
          <ac:inkMkLst>
            <pc:docMk/>
            <pc:sldMk cId="1154027328" sldId="264"/>
            <ac:inkMk id="408" creationId="{70FDD1BF-A1E9-4C68-92FA-F1C07EBA150C}"/>
          </ac:inkMkLst>
        </pc:inkChg>
        <pc:inkChg chg="add mod">
          <ac:chgData name="Daniel Schwarz" userId="5bb35bb8-905a-4742-88d9-33d9089732e7" providerId="ADAL" clId="{86437948-6A79-4B7B-B7E0-67C001754F77}" dt="2020-10-06T20:58:25.142" v="1415"/>
          <ac:inkMkLst>
            <pc:docMk/>
            <pc:sldMk cId="1154027328" sldId="264"/>
            <ac:inkMk id="409" creationId="{7D4A887E-FD60-4AD2-89B5-352E9FB28013}"/>
          </ac:inkMkLst>
        </pc:inkChg>
        <pc:inkChg chg="add mod">
          <ac:chgData name="Daniel Schwarz" userId="5bb35bb8-905a-4742-88d9-33d9089732e7" providerId="ADAL" clId="{86437948-6A79-4B7B-B7E0-67C001754F77}" dt="2020-10-06T20:58:25.142" v="1415"/>
          <ac:inkMkLst>
            <pc:docMk/>
            <pc:sldMk cId="1154027328" sldId="264"/>
            <ac:inkMk id="410" creationId="{493B96A7-0A0C-4697-9101-8D2DA783CD2E}"/>
          </ac:inkMkLst>
        </pc:inkChg>
        <pc:inkChg chg="add mod">
          <ac:chgData name="Daniel Schwarz" userId="5bb35bb8-905a-4742-88d9-33d9089732e7" providerId="ADAL" clId="{86437948-6A79-4B7B-B7E0-67C001754F77}" dt="2020-10-06T20:58:25.142" v="1415"/>
          <ac:inkMkLst>
            <pc:docMk/>
            <pc:sldMk cId="1154027328" sldId="264"/>
            <ac:inkMk id="412" creationId="{9A05DFC1-8F9C-4188-AF3E-6E623B936D9F}"/>
          </ac:inkMkLst>
        </pc:inkChg>
        <pc:inkChg chg="add mod">
          <ac:chgData name="Daniel Schwarz" userId="5bb35bb8-905a-4742-88d9-33d9089732e7" providerId="ADAL" clId="{86437948-6A79-4B7B-B7E0-67C001754F77}" dt="2020-10-06T21:00:26.621" v="1438" actId="1037"/>
          <ac:inkMkLst>
            <pc:docMk/>
            <pc:sldMk cId="1154027328" sldId="264"/>
            <ac:inkMk id="414" creationId="{33AF8FC9-ACDE-4335-91C0-B3D84EF29648}"/>
          </ac:inkMkLst>
        </pc:inkChg>
        <pc:inkChg chg="add mod">
          <ac:chgData name="Daniel Schwarz" userId="5bb35bb8-905a-4742-88d9-33d9089732e7" providerId="ADAL" clId="{86437948-6A79-4B7B-B7E0-67C001754F77}" dt="2020-10-06T21:00:31.437" v="1444" actId="1037"/>
          <ac:inkMkLst>
            <pc:docMk/>
            <pc:sldMk cId="1154027328" sldId="264"/>
            <ac:inkMk id="415" creationId="{50F494F9-0B9A-479A-A08A-8D2187D9FB47}"/>
          </ac:inkMkLst>
        </pc:inkChg>
        <pc:inkChg chg="add mod">
          <ac:chgData name="Daniel Schwarz" userId="5bb35bb8-905a-4742-88d9-33d9089732e7" providerId="ADAL" clId="{86437948-6A79-4B7B-B7E0-67C001754F77}" dt="2020-10-06T21:00:17.915" v="1426" actId="1037"/>
          <ac:inkMkLst>
            <pc:docMk/>
            <pc:sldMk cId="1154027328" sldId="264"/>
            <ac:inkMk id="416" creationId="{8E7CF1F8-4FA1-4B32-BFF2-5D79BCD3A0D9}"/>
          </ac:inkMkLst>
        </pc:inkChg>
      </pc:sldChg>
      <pc:sldChg chg="modSp new mod">
        <pc:chgData name="Daniel Schwarz" userId="5bb35bb8-905a-4742-88d9-33d9089732e7" providerId="ADAL" clId="{86437948-6A79-4B7B-B7E0-67C001754F77}" dt="2020-10-06T21:11:06.368" v="1513" actId="1076"/>
        <pc:sldMkLst>
          <pc:docMk/>
          <pc:sldMk cId="2051763001" sldId="265"/>
        </pc:sldMkLst>
        <pc:spChg chg="mod">
          <ac:chgData name="Daniel Schwarz" userId="5bb35bb8-905a-4742-88d9-33d9089732e7" providerId="ADAL" clId="{86437948-6A79-4B7B-B7E0-67C001754F77}" dt="2020-10-06T21:11:06.368" v="1513" actId="1076"/>
          <ac:spMkLst>
            <pc:docMk/>
            <pc:sldMk cId="2051763001" sldId="265"/>
            <ac:spMk id="2" creationId="{FA327C3F-F562-4E4F-85F5-70B825B07186}"/>
          </ac:spMkLst>
        </pc:spChg>
      </pc:sldChg>
      <pc:sldChg chg="addSp delSp modSp new mod modClrScheme chgLayout">
        <pc:chgData name="Daniel Schwarz" userId="5bb35bb8-905a-4742-88d9-33d9089732e7" providerId="ADAL" clId="{86437948-6A79-4B7B-B7E0-67C001754F77}" dt="2020-10-07T19:45:02.395" v="1585" actId="700"/>
        <pc:sldMkLst>
          <pc:docMk/>
          <pc:sldMk cId="2823506680" sldId="266"/>
        </pc:sldMkLst>
        <pc:spChg chg="add mod ord">
          <ac:chgData name="Daniel Schwarz" userId="5bb35bb8-905a-4742-88d9-33d9089732e7" providerId="ADAL" clId="{86437948-6A79-4B7B-B7E0-67C001754F77}" dt="2020-10-07T19:45:02.395" v="1585" actId="700"/>
          <ac:spMkLst>
            <pc:docMk/>
            <pc:sldMk cId="2823506680" sldId="266"/>
            <ac:spMk id="2" creationId="{30E103F5-5A79-4C44-BB6D-D58CF31A9C20}"/>
          </ac:spMkLst>
        </pc:spChg>
        <pc:spChg chg="add del mod ord">
          <ac:chgData name="Daniel Schwarz" userId="5bb35bb8-905a-4742-88d9-33d9089732e7" providerId="ADAL" clId="{86437948-6A79-4B7B-B7E0-67C001754F77}" dt="2020-10-07T19:45:02.395" v="1585" actId="700"/>
          <ac:spMkLst>
            <pc:docMk/>
            <pc:sldMk cId="2823506680" sldId="266"/>
            <ac:spMk id="3" creationId="{AB78CBDD-6933-4512-990C-3C5834DBD754}"/>
          </ac:spMkLst>
        </pc:spChg>
      </pc:sldChg>
      <pc:sldChg chg="addSp delSp modSp new mod modClrScheme chgLayout modNotesTx">
        <pc:chgData name="Daniel Schwarz" userId="5bb35bb8-905a-4742-88d9-33d9089732e7" providerId="ADAL" clId="{86437948-6A79-4B7B-B7E0-67C001754F77}" dt="2020-10-09T16:34:26.935" v="2599" actId="20577"/>
        <pc:sldMkLst>
          <pc:docMk/>
          <pc:sldMk cId="2229056209" sldId="267"/>
        </pc:sldMkLst>
        <pc:spChg chg="del mod ord">
          <ac:chgData name="Daniel Schwarz" userId="5bb35bb8-905a-4742-88d9-33d9089732e7" providerId="ADAL" clId="{86437948-6A79-4B7B-B7E0-67C001754F77}" dt="2020-10-07T19:45:09.925" v="1587" actId="700"/>
          <ac:spMkLst>
            <pc:docMk/>
            <pc:sldMk cId="2229056209" sldId="267"/>
            <ac:spMk id="2" creationId="{F726F3B3-F3B5-4F4B-BD36-7F3034C5BF3B}"/>
          </ac:spMkLst>
        </pc:spChg>
        <pc:spChg chg="add mod ord">
          <ac:chgData name="Daniel Schwarz" userId="5bb35bb8-905a-4742-88d9-33d9089732e7" providerId="ADAL" clId="{86437948-6A79-4B7B-B7E0-67C001754F77}" dt="2020-10-07T19:52:31.874" v="1682" actId="1038"/>
          <ac:spMkLst>
            <pc:docMk/>
            <pc:sldMk cId="2229056209" sldId="267"/>
            <ac:spMk id="3" creationId="{170F1F03-AD3B-40D4-A9A4-A23B6630DB7A}"/>
          </ac:spMkLst>
        </pc:spChg>
        <pc:spChg chg="add mod ord">
          <ac:chgData name="Daniel Schwarz" userId="5bb35bb8-905a-4742-88d9-33d9089732e7" providerId="ADAL" clId="{86437948-6A79-4B7B-B7E0-67C001754F77}" dt="2020-10-09T16:34:26.935" v="2599" actId="20577"/>
          <ac:spMkLst>
            <pc:docMk/>
            <pc:sldMk cId="2229056209" sldId="267"/>
            <ac:spMk id="4" creationId="{478AB046-1B68-488D-AE60-8F01F95A10E4}"/>
          </ac:spMkLst>
        </pc:spChg>
        <pc:spChg chg="add mod">
          <ac:chgData name="Daniel Schwarz" userId="5bb35bb8-905a-4742-88d9-33d9089732e7" providerId="ADAL" clId="{86437948-6A79-4B7B-B7E0-67C001754F77}" dt="2020-10-07T19:52:37.062" v="1684" actId="1076"/>
          <ac:spMkLst>
            <pc:docMk/>
            <pc:sldMk cId="2229056209" sldId="267"/>
            <ac:spMk id="5" creationId="{91646C42-2702-45F5-A6EA-BA346C5457B4}"/>
          </ac:spMkLst>
        </pc:spChg>
      </pc:sldChg>
      <pc:sldChg chg="modSp add mod modAnim">
        <pc:chgData name="Daniel Schwarz" userId="5bb35bb8-905a-4742-88d9-33d9089732e7" providerId="ADAL" clId="{86437948-6A79-4B7B-B7E0-67C001754F77}" dt="2020-10-09T16:04:09.207" v="2449" actId="20577"/>
        <pc:sldMkLst>
          <pc:docMk/>
          <pc:sldMk cId="2356919259" sldId="268"/>
        </pc:sldMkLst>
        <pc:spChg chg="mod">
          <ac:chgData name="Daniel Schwarz" userId="5bb35bb8-905a-4742-88d9-33d9089732e7" providerId="ADAL" clId="{86437948-6A79-4B7B-B7E0-67C001754F77}" dt="2020-10-09T16:04:09.207" v="2449" actId="20577"/>
          <ac:spMkLst>
            <pc:docMk/>
            <pc:sldMk cId="2356919259" sldId="268"/>
            <ac:spMk id="61" creationId="{F9D06B83-6F11-4BE8-82B4-10D19CCD8A35}"/>
          </ac:spMkLst>
        </pc:spChg>
      </pc:sldChg>
      <pc:sldChg chg="addSp delSp modSp new mod modClrScheme chgLayout">
        <pc:chgData name="Daniel Schwarz" userId="5bb35bb8-905a-4742-88d9-33d9089732e7" providerId="ADAL" clId="{86437948-6A79-4B7B-B7E0-67C001754F77}" dt="2020-10-09T16:21:56.149" v="2535" actId="1076"/>
        <pc:sldMkLst>
          <pc:docMk/>
          <pc:sldMk cId="1748661716" sldId="269"/>
        </pc:sldMkLst>
        <pc:spChg chg="add mod">
          <ac:chgData name="Daniel Schwarz" userId="5bb35bb8-905a-4742-88d9-33d9089732e7" providerId="ADAL" clId="{86437948-6A79-4B7B-B7E0-67C001754F77}" dt="2020-10-07T20:17:45.024" v="2205" actId="20577"/>
          <ac:spMkLst>
            <pc:docMk/>
            <pc:sldMk cId="1748661716" sldId="269"/>
            <ac:spMk id="2" creationId="{C79CC406-4DB9-4100-ABF2-A0E6A3D289C6}"/>
          </ac:spMkLst>
        </pc:spChg>
        <pc:spChg chg="add del mod">
          <ac:chgData name="Daniel Schwarz" userId="5bb35bb8-905a-4742-88d9-33d9089732e7" providerId="ADAL" clId="{86437948-6A79-4B7B-B7E0-67C001754F77}" dt="2020-10-07T20:24:08.446" v="2260" actId="3680"/>
          <ac:spMkLst>
            <pc:docMk/>
            <pc:sldMk cId="1748661716" sldId="269"/>
            <ac:spMk id="3" creationId="{5D6E34DC-1CE6-4B28-8353-961CBF70F183}"/>
          </ac:spMkLst>
        </pc:spChg>
        <pc:graphicFrameChg chg="add mod ord modGraphic">
          <ac:chgData name="Daniel Schwarz" userId="5bb35bb8-905a-4742-88d9-33d9089732e7" providerId="ADAL" clId="{86437948-6A79-4B7B-B7E0-67C001754F77}" dt="2020-10-09T16:21:56.149" v="2535" actId="1076"/>
          <ac:graphicFrameMkLst>
            <pc:docMk/>
            <pc:sldMk cId="1748661716" sldId="269"/>
            <ac:graphicFrameMk id="4" creationId="{19718ABA-36B6-4C2F-BBE9-2E2628727EB0}"/>
          </ac:graphicFrameMkLst>
        </pc:graphicFrameChg>
      </pc:sldChg>
      <pc:sldChg chg="modSp add mod modAnim">
        <pc:chgData name="Daniel Schwarz" userId="5bb35bb8-905a-4742-88d9-33d9089732e7" providerId="ADAL" clId="{86437948-6A79-4B7B-B7E0-67C001754F77}" dt="2020-10-09T16:35:38.838" v="2661" actId="1037"/>
        <pc:sldMkLst>
          <pc:docMk/>
          <pc:sldMk cId="3628425774" sldId="270"/>
        </pc:sldMkLst>
        <pc:spChg chg="mod">
          <ac:chgData name="Daniel Schwarz" userId="5bb35bb8-905a-4742-88d9-33d9089732e7" providerId="ADAL" clId="{86437948-6A79-4B7B-B7E0-67C001754F77}" dt="2020-10-09T16:35:12.520" v="2606" actId="14100"/>
          <ac:spMkLst>
            <pc:docMk/>
            <pc:sldMk cId="3628425774" sldId="270"/>
            <ac:spMk id="3" creationId="{09E95FF9-E344-4251-A642-0E8FEBAB64C2}"/>
          </ac:spMkLst>
        </pc:spChg>
        <pc:spChg chg="mod">
          <ac:chgData name="Daniel Schwarz" userId="5bb35bb8-905a-4742-88d9-33d9089732e7" providerId="ADAL" clId="{86437948-6A79-4B7B-B7E0-67C001754F77}" dt="2020-10-09T16:35:38.838" v="2661" actId="1037"/>
          <ac:spMkLst>
            <pc:docMk/>
            <pc:sldMk cId="3628425774" sldId="270"/>
            <ac:spMk id="6" creationId="{5A70FDB3-375F-440E-A984-4B4962ECF854}"/>
          </ac:spMkLst>
        </pc:spChg>
      </pc:sldChg>
      <pc:sldChg chg="modSp add mod modNotesTx">
        <pc:chgData name="Daniel Schwarz" userId="5bb35bb8-905a-4742-88d9-33d9089732e7" providerId="ADAL" clId="{86437948-6A79-4B7B-B7E0-67C001754F77}" dt="2020-10-09T16:45:43.657" v="2929" actId="114"/>
        <pc:sldMkLst>
          <pc:docMk/>
          <pc:sldMk cId="2668608033" sldId="271"/>
        </pc:sldMkLst>
        <pc:spChg chg="mod">
          <ac:chgData name="Daniel Schwarz" userId="5bb35bb8-905a-4742-88d9-33d9089732e7" providerId="ADAL" clId="{86437948-6A79-4B7B-B7E0-67C001754F77}" dt="2020-10-09T16:36:04.575" v="2664" actId="14100"/>
          <ac:spMkLst>
            <pc:docMk/>
            <pc:sldMk cId="2668608033" sldId="271"/>
            <ac:spMk id="3" creationId="{09E95FF9-E344-4251-A642-0E8FEBAB64C2}"/>
          </ac:spMkLst>
        </pc:spChg>
        <pc:spChg chg="mod">
          <ac:chgData name="Daniel Schwarz" userId="5bb35bb8-905a-4742-88d9-33d9089732e7" providerId="ADAL" clId="{86437948-6A79-4B7B-B7E0-67C001754F77}" dt="2020-10-09T16:45:43.657" v="2929" actId="114"/>
          <ac:spMkLst>
            <pc:docMk/>
            <pc:sldMk cId="2668608033" sldId="271"/>
            <ac:spMk id="6" creationId="{5A70FDB3-375F-440E-A984-4B4962ECF854}"/>
          </ac:spMkLst>
        </pc:spChg>
      </pc:sldChg>
      <pc:sldChg chg="addSp modSp add mod modAnim">
        <pc:chgData name="Daniel Schwarz" userId="5bb35bb8-905a-4742-88d9-33d9089732e7" providerId="ADAL" clId="{86437948-6A79-4B7B-B7E0-67C001754F77}" dt="2020-10-09T16:54:37.646" v="3052" actId="1076"/>
        <pc:sldMkLst>
          <pc:docMk/>
          <pc:sldMk cId="851132908" sldId="272"/>
        </pc:sldMkLst>
        <pc:spChg chg="mod">
          <ac:chgData name="Daniel Schwarz" userId="5bb35bb8-905a-4742-88d9-33d9089732e7" providerId="ADAL" clId="{86437948-6A79-4B7B-B7E0-67C001754F77}" dt="2020-10-09T16:46:25.721" v="2935" actId="1076"/>
          <ac:spMkLst>
            <pc:docMk/>
            <pc:sldMk cId="851132908" sldId="272"/>
            <ac:spMk id="3" creationId="{09E95FF9-E344-4251-A642-0E8FEBAB64C2}"/>
          </ac:spMkLst>
        </pc:spChg>
        <pc:spChg chg="mod">
          <ac:chgData name="Daniel Schwarz" userId="5bb35bb8-905a-4742-88d9-33d9089732e7" providerId="ADAL" clId="{86437948-6A79-4B7B-B7E0-67C001754F77}" dt="2020-10-09T16:54:37.646" v="3052" actId="1076"/>
          <ac:spMkLst>
            <pc:docMk/>
            <pc:sldMk cId="851132908" sldId="272"/>
            <ac:spMk id="6" creationId="{5A70FDB3-375F-440E-A984-4B4962ECF854}"/>
          </ac:spMkLst>
        </pc:spChg>
        <pc:spChg chg="add mod">
          <ac:chgData name="Daniel Schwarz" userId="5bb35bb8-905a-4742-88d9-33d9089732e7" providerId="ADAL" clId="{86437948-6A79-4B7B-B7E0-67C001754F77}" dt="2020-10-09T16:46:34.272" v="2937" actId="14100"/>
          <ac:spMkLst>
            <pc:docMk/>
            <pc:sldMk cId="851132908" sldId="272"/>
            <ac:spMk id="20" creationId="{C204569F-7904-4874-B86C-86090ECF7DE5}"/>
          </ac:spMkLst>
        </pc:spChg>
        <pc:grpChg chg="mod">
          <ac:chgData name="Daniel Schwarz" userId="5bb35bb8-905a-4742-88d9-33d9089732e7" providerId="ADAL" clId="{86437948-6A79-4B7B-B7E0-67C001754F77}" dt="2020-10-09T16:47:27.659" v="2941"/>
          <ac:grpSpMkLst>
            <pc:docMk/>
            <pc:sldMk cId="851132908" sldId="272"/>
            <ac:grpSpMk id="23" creationId="{AC5B4AE9-6A30-4B02-8C47-F5C940D5F6E7}"/>
          </ac:grpSpMkLst>
        </pc:grpChg>
        <pc:inkChg chg="add mod">
          <ac:chgData name="Daniel Schwarz" userId="5bb35bb8-905a-4742-88d9-33d9089732e7" providerId="ADAL" clId="{86437948-6A79-4B7B-B7E0-67C001754F77}" dt="2020-10-09T16:47:27.659" v="2941"/>
          <ac:inkMkLst>
            <pc:docMk/>
            <pc:sldMk cId="851132908" sldId="272"/>
            <ac:inkMk id="21" creationId="{10207209-C337-40A7-B81E-8DE8D43FA0EC}"/>
          </ac:inkMkLst>
        </pc:inkChg>
        <pc:inkChg chg="add mod">
          <ac:chgData name="Daniel Schwarz" userId="5bb35bb8-905a-4742-88d9-33d9089732e7" providerId="ADAL" clId="{86437948-6A79-4B7B-B7E0-67C001754F77}" dt="2020-10-09T16:47:27.659" v="2941"/>
          <ac:inkMkLst>
            <pc:docMk/>
            <pc:sldMk cId="851132908" sldId="272"/>
            <ac:inkMk id="22" creationId="{EE04C994-5952-42A9-A518-F6FB7ED5B378}"/>
          </ac:inkMkLst>
        </pc:inkChg>
      </pc:sldChg>
      <pc:sldChg chg="addSp delSp modSp new mod delAnim modAnim">
        <pc:chgData name="Daniel Schwarz" userId="5bb35bb8-905a-4742-88d9-33d9089732e7" providerId="ADAL" clId="{86437948-6A79-4B7B-B7E0-67C001754F77}" dt="2020-10-09T17:25:59.769" v="3795"/>
        <pc:sldMkLst>
          <pc:docMk/>
          <pc:sldMk cId="1954819724" sldId="273"/>
        </pc:sldMkLst>
        <pc:spChg chg="add del mod">
          <ac:chgData name="Daniel Schwarz" userId="5bb35bb8-905a-4742-88d9-33d9089732e7" providerId="ADAL" clId="{86437948-6A79-4B7B-B7E0-67C001754F77}" dt="2020-10-09T17:19:02.032" v="3614" actId="478"/>
          <ac:spMkLst>
            <pc:docMk/>
            <pc:sldMk cId="1954819724" sldId="273"/>
            <ac:spMk id="39" creationId="{40BF149D-AE59-4B1A-9153-011B8027CAA3}"/>
          </ac:spMkLst>
        </pc:spChg>
        <pc:spChg chg="add mod">
          <ac:chgData name="Daniel Schwarz" userId="5bb35bb8-905a-4742-88d9-33d9089732e7" providerId="ADAL" clId="{86437948-6A79-4B7B-B7E0-67C001754F77}" dt="2020-10-09T17:20:17.302" v="3627" actId="1076"/>
          <ac:spMkLst>
            <pc:docMk/>
            <pc:sldMk cId="1954819724" sldId="273"/>
            <ac:spMk id="40" creationId="{971B7F4D-B607-4709-BD1C-9D1B42C95920}"/>
          </ac:spMkLst>
        </pc:spChg>
        <pc:spChg chg="add mod">
          <ac:chgData name="Daniel Schwarz" userId="5bb35bb8-905a-4742-88d9-33d9089732e7" providerId="ADAL" clId="{86437948-6A79-4B7B-B7E0-67C001754F77}" dt="2020-10-09T17:20:30.471" v="3634" actId="20577"/>
          <ac:spMkLst>
            <pc:docMk/>
            <pc:sldMk cId="1954819724" sldId="273"/>
            <ac:spMk id="42" creationId="{DA5449F7-C7F9-473E-ABB9-7F76340D0E0A}"/>
          </ac:spMkLst>
        </pc:spChg>
        <pc:spChg chg="add mod">
          <ac:chgData name="Daniel Schwarz" userId="5bb35bb8-905a-4742-88d9-33d9089732e7" providerId="ADAL" clId="{86437948-6A79-4B7B-B7E0-67C001754F77}" dt="2020-10-09T17:20:51.247" v="3642" actId="1076"/>
          <ac:spMkLst>
            <pc:docMk/>
            <pc:sldMk cId="1954819724" sldId="273"/>
            <ac:spMk id="44" creationId="{46AE881D-9F2B-48A7-81C6-EE94272DFEBE}"/>
          </ac:spMkLst>
        </pc:spChg>
        <pc:spChg chg="add mod">
          <ac:chgData name="Daniel Schwarz" userId="5bb35bb8-905a-4742-88d9-33d9089732e7" providerId="ADAL" clId="{86437948-6A79-4B7B-B7E0-67C001754F77}" dt="2020-10-09T17:22:23.332" v="3755" actId="122"/>
          <ac:spMkLst>
            <pc:docMk/>
            <pc:sldMk cId="1954819724" sldId="273"/>
            <ac:spMk id="46" creationId="{1CE1DE20-C28B-4C0D-BFB2-A690F942CDC1}"/>
          </ac:spMkLst>
        </pc:spChg>
        <pc:spChg chg="add mod">
          <ac:chgData name="Daniel Schwarz" userId="5bb35bb8-905a-4742-88d9-33d9089732e7" providerId="ADAL" clId="{86437948-6A79-4B7B-B7E0-67C001754F77}" dt="2020-10-09T17:22:13.606" v="3753" actId="1076"/>
          <ac:spMkLst>
            <pc:docMk/>
            <pc:sldMk cId="1954819724" sldId="273"/>
            <ac:spMk id="48" creationId="{3CA0EEFD-819F-44E2-9D14-AFB68AF67BC6}"/>
          </ac:spMkLst>
        </pc:spChg>
        <pc:spChg chg="add mod">
          <ac:chgData name="Daniel Schwarz" userId="5bb35bb8-905a-4742-88d9-33d9089732e7" providerId="ADAL" clId="{86437948-6A79-4B7B-B7E0-67C001754F77}" dt="2020-10-09T17:22:57.718" v="3771" actId="1076"/>
          <ac:spMkLst>
            <pc:docMk/>
            <pc:sldMk cId="1954819724" sldId="273"/>
            <ac:spMk id="50" creationId="{4429EDA6-6450-4488-A589-FF4FB16454D1}"/>
          </ac:spMkLst>
        </pc:spChg>
        <pc:grpChg chg="mod">
          <ac:chgData name="Daniel Schwarz" userId="5bb35bb8-905a-4742-88d9-33d9089732e7" providerId="ADAL" clId="{86437948-6A79-4B7B-B7E0-67C001754F77}" dt="2020-10-09T17:18:37.551" v="3611" actId="208"/>
          <ac:grpSpMkLst>
            <pc:docMk/>
            <pc:sldMk cId="1954819724" sldId="273"/>
            <ac:grpSpMk id="18" creationId="{B7CB2FC4-B613-4B86-9008-FB1EB409ACC5}"/>
          </ac:grpSpMkLst>
        </pc:grpChg>
        <pc:grpChg chg="mod">
          <ac:chgData name="Daniel Schwarz" userId="5bb35bb8-905a-4742-88d9-33d9089732e7" providerId="ADAL" clId="{86437948-6A79-4B7B-B7E0-67C001754F77}" dt="2020-10-09T17:18:37.551" v="3611" actId="208"/>
          <ac:grpSpMkLst>
            <pc:docMk/>
            <pc:sldMk cId="1954819724" sldId="273"/>
            <ac:grpSpMk id="26" creationId="{10379564-6688-4766-A583-3A0336AC2262}"/>
          </ac:grpSpMkLst>
        </pc:grpChg>
        <pc:grpChg chg="add mod">
          <ac:chgData name="Daniel Schwarz" userId="5bb35bb8-905a-4742-88d9-33d9089732e7" providerId="ADAL" clId="{86437948-6A79-4B7B-B7E0-67C001754F77}" dt="2020-10-09T17:18:07.105" v="3607" actId="1076"/>
          <ac:grpSpMkLst>
            <pc:docMk/>
            <pc:sldMk cId="1954819724" sldId="273"/>
            <ac:grpSpMk id="28" creationId="{410D79C1-E27D-4428-BEA4-5B9B9A18E25C}"/>
          </ac:grpSpMkLst>
        </pc:grpChg>
        <pc:grpChg chg="add mod">
          <ac:chgData name="Daniel Schwarz" userId="5bb35bb8-905a-4742-88d9-33d9089732e7" providerId="ADAL" clId="{86437948-6A79-4B7B-B7E0-67C001754F77}" dt="2020-10-09T17:17:05.111" v="3419" actId="1076"/>
          <ac:grpSpMkLst>
            <pc:docMk/>
            <pc:sldMk cId="1954819724" sldId="273"/>
            <ac:grpSpMk id="34" creationId="{10C87E45-4A6D-46E9-870F-58D0CA8E3255}"/>
          </ac:grpSpMkLst>
        </pc:grpChg>
        <pc:grpChg chg="add mod">
          <ac:chgData name="Daniel Schwarz" userId="5bb35bb8-905a-4742-88d9-33d9089732e7" providerId="ADAL" clId="{86437948-6A79-4B7B-B7E0-67C001754F77}" dt="2020-10-09T17:23:11.120" v="3773" actId="1076"/>
          <ac:grpSpMkLst>
            <pc:docMk/>
            <pc:sldMk cId="1954819724" sldId="273"/>
            <ac:grpSpMk id="52" creationId="{13622755-8598-4A9E-94D9-C904420009E6}"/>
          </ac:grpSpMkLst>
        </pc:grpChg>
        <pc:grpChg chg="add mod">
          <ac:chgData name="Daniel Schwarz" userId="5bb35bb8-905a-4742-88d9-33d9089732e7" providerId="ADAL" clId="{86437948-6A79-4B7B-B7E0-67C001754F77}" dt="2020-10-09T17:23:11.120" v="3773" actId="1076"/>
          <ac:grpSpMkLst>
            <pc:docMk/>
            <pc:sldMk cId="1954819724" sldId="273"/>
            <ac:grpSpMk id="58" creationId="{0A8A8F53-24B0-4E29-BA1C-BA40FF656E61}"/>
          </ac:grpSpMkLst>
        </pc:grpChg>
        <pc:inkChg chg="add del">
          <ac:chgData name="Daniel Schwarz" userId="5bb35bb8-905a-4742-88d9-33d9089732e7" providerId="ADAL" clId="{86437948-6A79-4B7B-B7E0-67C001754F77}" dt="2020-10-09T17:14:55.323" v="3383" actId="9405"/>
          <ac:inkMkLst>
            <pc:docMk/>
            <pc:sldMk cId="1954819724" sldId="273"/>
            <ac:inkMk id="2" creationId="{ED14BD23-1314-46D7-87BB-4E643EF5E884}"/>
          </ac:inkMkLst>
        </pc:inkChg>
        <pc:inkChg chg="add del">
          <ac:chgData name="Daniel Schwarz" userId="5bb35bb8-905a-4742-88d9-33d9089732e7" providerId="ADAL" clId="{86437948-6A79-4B7B-B7E0-67C001754F77}" dt="2020-10-09T17:15:01.255" v="3385" actId="9405"/>
          <ac:inkMkLst>
            <pc:docMk/>
            <pc:sldMk cId="1954819724" sldId="273"/>
            <ac:inkMk id="3" creationId="{59D53FA7-9B3B-4055-965E-DA0FCDB115D4}"/>
          </ac:inkMkLst>
        </pc:inkChg>
        <pc:inkChg chg="add del">
          <ac:chgData name="Daniel Schwarz" userId="5bb35bb8-905a-4742-88d9-33d9089732e7" providerId="ADAL" clId="{86437948-6A79-4B7B-B7E0-67C001754F77}" dt="2020-10-09T17:15:05.054" v="3387" actId="9405"/>
          <ac:inkMkLst>
            <pc:docMk/>
            <pc:sldMk cId="1954819724" sldId="273"/>
            <ac:inkMk id="4" creationId="{3F77A899-4E45-462C-AF0C-0F5D3559F9FA}"/>
          </ac:inkMkLst>
        </pc:inkChg>
        <pc:inkChg chg="add del">
          <ac:chgData name="Daniel Schwarz" userId="5bb35bb8-905a-4742-88d9-33d9089732e7" providerId="ADAL" clId="{86437948-6A79-4B7B-B7E0-67C001754F77}" dt="2020-10-09T17:15:09.374" v="3389" actId="9405"/>
          <ac:inkMkLst>
            <pc:docMk/>
            <pc:sldMk cId="1954819724" sldId="273"/>
            <ac:inkMk id="5" creationId="{9E975B2D-AEE7-476C-9928-5709BF9AC23E}"/>
          </ac:inkMkLst>
        </pc:inkChg>
        <pc:inkChg chg="add del">
          <ac:chgData name="Daniel Schwarz" userId="5bb35bb8-905a-4742-88d9-33d9089732e7" providerId="ADAL" clId="{86437948-6A79-4B7B-B7E0-67C001754F77}" dt="2020-10-09T17:15:42.575" v="3399" actId="478"/>
          <ac:inkMkLst>
            <pc:docMk/>
            <pc:sldMk cId="1954819724" sldId="273"/>
            <ac:inkMk id="6" creationId="{07D4B10B-37CF-465F-92DC-3332C8263330}"/>
          </ac:inkMkLst>
        </pc:inkChg>
        <pc:inkChg chg="add del">
          <ac:chgData name="Daniel Schwarz" userId="5bb35bb8-905a-4742-88d9-33d9089732e7" providerId="ADAL" clId="{86437948-6A79-4B7B-B7E0-67C001754F77}" dt="2020-10-09T17:15:42.575" v="3399" actId="478"/>
          <ac:inkMkLst>
            <pc:docMk/>
            <pc:sldMk cId="1954819724" sldId="273"/>
            <ac:inkMk id="7" creationId="{16625EC6-FBE8-48CB-BF08-ACD3FD859B15}"/>
          </ac:inkMkLst>
        </pc:inkChg>
        <pc:inkChg chg="add del">
          <ac:chgData name="Daniel Schwarz" userId="5bb35bb8-905a-4742-88d9-33d9089732e7" providerId="ADAL" clId="{86437948-6A79-4B7B-B7E0-67C001754F77}" dt="2020-10-09T17:15:42.575" v="3399" actId="478"/>
          <ac:inkMkLst>
            <pc:docMk/>
            <pc:sldMk cId="1954819724" sldId="273"/>
            <ac:inkMk id="8" creationId="{15DDE7B9-90CD-4655-9BC1-8044A11FA11B}"/>
          </ac:inkMkLst>
        </pc:inkChg>
        <pc:inkChg chg="add del">
          <ac:chgData name="Daniel Schwarz" userId="5bb35bb8-905a-4742-88d9-33d9089732e7" providerId="ADAL" clId="{86437948-6A79-4B7B-B7E0-67C001754F77}" dt="2020-10-09T17:15:42.575" v="3399" actId="478"/>
          <ac:inkMkLst>
            <pc:docMk/>
            <pc:sldMk cId="1954819724" sldId="273"/>
            <ac:inkMk id="9" creationId="{2792FF07-5F0F-4392-BE22-F704664A8063}"/>
          </ac:inkMkLst>
        </pc:inkChg>
        <pc:inkChg chg="add del">
          <ac:chgData name="Daniel Schwarz" userId="5bb35bb8-905a-4742-88d9-33d9089732e7" providerId="ADAL" clId="{86437948-6A79-4B7B-B7E0-67C001754F77}" dt="2020-10-09T17:15:42.575" v="3399" actId="478"/>
          <ac:inkMkLst>
            <pc:docMk/>
            <pc:sldMk cId="1954819724" sldId="273"/>
            <ac:inkMk id="10" creationId="{FB7C2FC2-3BAD-4362-BB3E-9AD4816095CC}"/>
          </ac:inkMkLst>
        </pc:inkChg>
        <pc:inkChg chg="add del">
          <ac:chgData name="Daniel Schwarz" userId="5bb35bb8-905a-4742-88d9-33d9089732e7" providerId="ADAL" clId="{86437948-6A79-4B7B-B7E0-67C001754F77}" dt="2020-10-09T17:15:44.278" v="3400" actId="478"/>
          <ac:inkMkLst>
            <pc:docMk/>
            <pc:sldMk cId="1954819724" sldId="273"/>
            <ac:inkMk id="11" creationId="{7C7EC94E-8FA1-4C72-8923-2AD16ACAF2A2}"/>
          </ac:inkMkLst>
        </pc:inkChg>
        <pc:inkChg chg="add del">
          <ac:chgData name="Daniel Schwarz" userId="5bb35bb8-905a-4742-88d9-33d9089732e7" providerId="ADAL" clId="{86437948-6A79-4B7B-B7E0-67C001754F77}" dt="2020-10-09T17:15:44.278" v="3400" actId="478"/>
          <ac:inkMkLst>
            <pc:docMk/>
            <pc:sldMk cId="1954819724" sldId="273"/>
            <ac:inkMk id="12" creationId="{0F6E1B77-9C80-4794-B053-A2A5003801BE}"/>
          </ac:inkMkLst>
        </pc:inkChg>
        <pc:inkChg chg="add del">
          <ac:chgData name="Daniel Schwarz" userId="5bb35bb8-905a-4742-88d9-33d9089732e7" providerId="ADAL" clId="{86437948-6A79-4B7B-B7E0-67C001754F77}" dt="2020-10-09T17:15:44.278" v="3400" actId="478"/>
          <ac:inkMkLst>
            <pc:docMk/>
            <pc:sldMk cId="1954819724" sldId="273"/>
            <ac:inkMk id="13" creationId="{FB594F4F-84A1-4C8F-9BF6-B8D90ABA48C8}"/>
          </ac:inkMkLst>
        </pc:inkChg>
        <pc:inkChg chg="add mod">
          <ac:chgData name="Daniel Schwarz" userId="5bb35bb8-905a-4742-88d9-33d9089732e7" providerId="ADAL" clId="{86437948-6A79-4B7B-B7E0-67C001754F77}" dt="2020-10-09T17:18:37.551" v="3611" actId="208"/>
          <ac:inkMkLst>
            <pc:docMk/>
            <pc:sldMk cId="1954819724" sldId="273"/>
            <ac:inkMk id="14" creationId="{5F6B4AEA-5312-46F9-9758-80CE9158E24C}"/>
          </ac:inkMkLst>
        </pc:inkChg>
        <pc:inkChg chg="add mod">
          <ac:chgData name="Daniel Schwarz" userId="5bb35bb8-905a-4742-88d9-33d9089732e7" providerId="ADAL" clId="{86437948-6A79-4B7B-B7E0-67C001754F77}" dt="2020-10-09T17:16:05.666" v="3405"/>
          <ac:inkMkLst>
            <pc:docMk/>
            <pc:sldMk cId="1954819724" sldId="273"/>
            <ac:inkMk id="15" creationId="{C23C2ED4-C3B5-4D28-A504-FE001977EE68}"/>
          </ac:inkMkLst>
        </pc:inkChg>
        <pc:inkChg chg="add mod">
          <ac:chgData name="Daniel Schwarz" userId="5bb35bb8-905a-4742-88d9-33d9089732e7" providerId="ADAL" clId="{86437948-6A79-4B7B-B7E0-67C001754F77}" dt="2020-10-09T17:16:05.666" v="3405"/>
          <ac:inkMkLst>
            <pc:docMk/>
            <pc:sldMk cId="1954819724" sldId="273"/>
            <ac:inkMk id="16" creationId="{2C200AFC-BA08-460B-9B9B-A13DC3C3B000}"/>
          </ac:inkMkLst>
        </pc:inkChg>
        <pc:inkChg chg="add mod">
          <ac:chgData name="Daniel Schwarz" userId="5bb35bb8-905a-4742-88d9-33d9089732e7" providerId="ADAL" clId="{86437948-6A79-4B7B-B7E0-67C001754F77}" dt="2020-10-09T17:16:05.666" v="3405"/>
          <ac:inkMkLst>
            <pc:docMk/>
            <pc:sldMk cId="1954819724" sldId="273"/>
            <ac:inkMk id="17" creationId="{B71E70EF-393B-4830-AE93-9E3EDA6D40DB}"/>
          </ac:inkMkLst>
        </pc:inkChg>
        <pc:inkChg chg="add del">
          <ac:chgData name="Daniel Schwarz" userId="5bb35bb8-905a-4742-88d9-33d9089732e7" providerId="ADAL" clId="{86437948-6A79-4B7B-B7E0-67C001754F77}" dt="2020-10-09T17:16:09.832" v="3407" actId="9405"/>
          <ac:inkMkLst>
            <pc:docMk/>
            <pc:sldMk cId="1954819724" sldId="273"/>
            <ac:inkMk id="19" creationId="{30072125-0139-4590-8E4D-FFEF3F519E49}"/>
          </ac:inkMkLst>
        </pc:inkChg>
        <pc:inkChg chg="add mod">
          <ac:chgData name="Daniel Schwarz" userId="5bb35bb8-905a-4742-88d9-33d9089732e7" providerId="ADAL" clId="{86437948-6A79-4B7B-B7E0-67C001754F77}" dt="2020-10-09T17:18:37.551" v="3611" actId="208"/>
          <ac:inkMkLst>
            <pc:docMk/>
            <pc:sldMk cId="1954819724" sldId="273"/>
            <ac:inkMk id="20" creationId="{BC3DA518-089A-43DF-90A1-BE416ED25350}"/>
          </ac:inkMkLst>
        </pc:inkChg>
        <pc:inkChg chg="add mod">
          <ac:chgData name="Daniel Schwarz" userId="5bb35bb8-905a-4742-88d9-33d9089732e7" providerId="ADAL" clId="{86437948-6A79-4B7B-B7E0-67C001754F77}" dt="2020-10-09T17:18:37.551" v="3611" actId="208"/>
          <ac:inkMkLst>
            <pc:docMk/>
            <pc:sldMk cId="1954819724" sldId="273"/>
            <ac:inkMk id="21" creationId="{000CFC00-B1D4-42E3-9000-FDDF98A46279}"/>
          </ac:inkMkLst>
        </pc:inkChg>
        <pc:inkChg chg="add mod">
          <ac:chgData name="Daniel Schwarz" userId="5bb35bb8-905a-4742-88d9-33d9089732e7" providerId="ADAL" clId="{86437948-6A79-4B7B-B7E0-67C001754F77}" dt="2020-10-09T17:16:24.572" v="3414"/>
          <ac:inkMkLst>
            <pc:docMk/>
            <pc:sldMk cId="1954819724" sldId="273"/>
            <ac:inkMk id="22" creationId="{3E629D61-33E8-43C4-A9B1-AE2A18C40E9B}"/>
          </ac:inkMkLst>
        </pc:inkChg>
        <pc:inkChg chg="add mod">
          <ac:chgData name="Daniel Schwarz" userId="5bb35bb8-905a-4742-88d9-33d9089732e7" providerId="ADAL" clId="{86437948-6A79-4B7B-B7E0-67C001754F77}" dt="2020-10-09T17:16:24.572" v="3414"/>
          <ac:inkMkLst>
            <pc:docMk/>
            <pc:sldMk cId="1954819724" sldId="273"/>
            <ac:inkMk id="23" creationId="{39F20BB1-F4A1-4127-B115-CC411A766560}"/>
          </ac:inkMkLst>
        </pc:inkChg>
        <pc:inkChg chg="add mod">
          <ac:chgData name="Daniel Schwarz" userId="5bb35bb8-905a-4742-88d9-33d9089732e7" providerId="ADAL" clId="{86437948-6A79-4B7B-B7E0-67C001754F77}" dt="2020-10-09T17:16:24.572" v="3414"/>
          <ac:inkMkLst>
            <pc:docMk/>
            <pc:sldMk cId="1954819724" sldId="273"/>
            <ac:inkMk id="24" creationId="{FA9A160B-3446-4B5D-8482-3D5619642C6D}"/>
          </ac:inkMkLst>
        </pc:inkChg>
        <pc:inkChg chg="add mod">
          <ac:chgData name="Daniel Schwarz" userId="5bb35bb8-905a-4742-88d9-33d9089732e7" providerId="ADAL" clId="{86437948-6A79-4B7B-B7E0-67C001754F77}" dt="2020-10-09T17:16:24.572" v="3414"/>
          <ac:inkMkLst>
            <pc:docMk/>
            <pc:sldMk cId="1954819724" sldId="273"/>
            <ac:inkMk id="25" creationId="{BB08923F-A514-4C26-BAC1-7AB31BA113D1}"/>
          </ac:inkMkLst>
        </pc:inkChg>
        <pc:inkChg chg="add mod">
          <ac:chgData name="Daniel Schwarz" userId="5bb35bb8-905a-4742-88d9-33d9089732e7" providerId="ADAL" clId="{86437948-6A79-4B7B-B7E0-67C001754F77}" dt="2020-10-09T17:17:02.406" v="3418" actId="1076"/>
          <ac:inkMkLst>
            <pc:docMk/>
            <pc:sldMk cId="1954819724" sldId="273"/>
            <ac:inkMk id="27" creationId="{D1D04115-6656-43FA-8E3E-96A626822D90}"/>
          </ac:inkMkLst>
        </pc:inkChg>
        <pc:inkChg chg="mod">
          <ac:chgData name="Daniel Schwarz" userId="5bb35bb8-905a-4742-88d9-33d9089732e7" providerId="ADAL" clId="{86437948-6A79-4B7B-B7E0-67C001754F77}" dt="2020-10-09T17:17:58.121" v="3604" actId="1035"/>
          <ac:inkMkLst>
            <pc:docMk/>
            <pc:sldMk cId="1954819724" sldId="273"/>
            <ac:inkMk id="29" creationId="{E70936EE-B491-4D6F-A50F-22E5FF114A97}"/>
          </ac:inkMkLst>
        </pc:inkChg>
        <pc:inkChg chg="mod">
          <ac:chgData name="Daniel Schwarz" userId="5bb35bb8-905a-4742-88d9-33d9089732e7" providerId="ADAL" clId="{86437948-6A79-4B7B-B7E0-67C001754F77}" dt="2020-10-09T17:18:10.223" v="3608" actId="1076"/>
          <ac:inkMkLst>
            <pc:docMk/>
            <pc:sldMk cId="1954819724" sldId="273"/>
            <ac:inkMk id="30" creationId="{AF38D62E-4825-4EF6-B485-5C846F4173FD}"/>
          </ac:inkMkLst>
        </pc:inkChg>
        <pc:inkChg chg="mod">
          <ac:chgData name="Daniel Schwarz" userId="5bb35bb8-905a-4742-88d9-33d9089732e7" providerId="ADAL" clId="{86437948-6A79-4B7B-B7E0-67C001754F77}" dt="2020-10-09T17:18:23.118" v="3610" actId="1076"/>
          <ac:inkMkLst>
            <pc:docMk/>
            <pc:sldMk cId="1954819724" sldId="273"/>
            <ac:inkMk id="31" creationId="{EEB0ABA2-C0FB-4CC3-AEE3-679D5CADB8F6}"/>
          </ac:inkMkLst>
        </pc:inkChg>
        <pc:inkChg chg="add mod">
          <ac:chgData name="Daniel Schwarz" userId="5bb35bb8-905a-4742-88d9-33d9089732e7" providerId="ADAL" clId="{86437948-6A79-4B7B-B7E0-67C001754F77}" dt="2020-10-09T17:17:51.498" v="3584" actId="1037"/>
          <ac:inkMkLst>
            <pc:docMk/>
            <pc:sldMk cId="1954819724" sldId="273"/>
            <ac:inkMk id="32" creationId="{2CB03831-DD25-46F5-A423-9381935CCD80}"/>
          </ac:inkMkLst>
        </pc:inkChg>
        <pc:inkChg chg="add mod">
          <ac:chgData name="Daniel Schwarz" userId="5bb35bb8-905a-4742-88d9-33d9089732e7" providerId="ADAL" clId="{86437948-6A79-4B7B-B7E0-67C001754F77}" dt="2020-10-09T17:18:04.502" v="3605" actId="1076"/>
          <ac:inkMkLst>
            <pc:docMk/>
            <pc:sldMk cId="1954819724" sldId="273"/>
            <ac:inkMk id="33" creationId="{BC676BB1-A1C5-49E4-832C-C87AD43A0617}"/>
          </ac:inkMkLst>
        </pc:inkChg>
        <pc:inkChg chg="mod">
          <ac:chgData name="Daniel Schwarz" userId="5bb35bb8-905a-4742-88d9-33d9089732e7" providerId="ADAL" clId="{86437948-6A79-4B7B-B7E0-67C001754F77}" dt="2020-10-09T17:17:21.257" v="3453" actId="1035"/>
          <ac:inkMkLst>
            <pc:docMk/>
            <pc:sldMk cId="1954819724" sldId="273"/>
            <ac:inkMk id="35" creationId="{2CCF5BC6-9CC6-4A6D-811E-7BF655A02D85}"/>
          </ac:inkMkLst>
        </pc:inkChg>
        <pc:inkChg chg="mod">
          <ac:chgData name="Daniel Schwarz" userId="5bb35bb8-905a-4742-88d9-33d9089732e7" providerId="ADAL" clId="{86437948-6A79-4B7B-B7E0-67C001754F77}" dt="2020-10-09T17:17:25.777" v="3473" actId="1038"/>
          <ac:inkMkLst>
            <pc:docMk/>
            <pc:sldMk cId="1954819724" sldId="273"/>
            <ac:inkMk id="36" creationId="{CA73893C-EE63-4055-B72D-5D00243C8132}"/>
          </ac:inkMkLst>
        </pc:inkChg>
        <pc:inkChg chg="mod">
          <ac:chgData name="Daniel Schwarz" userId="5bb35bb8-905a-4742-88d9-33d9089732e7" providerId="ADAL" clId="{86437948-6A79-4B7B-B7E0-67C001754F77}" dt="2020-10-09T17:17:32.962" v="3493" actId="1037"/>
          <ac:inkMkLst>
            <pc:docMk/>
            <pc:sldMk cId="1954819724" sldId="273"/>
            <ac:inkMk id="37" creationId="{C25B2A26-8397-4CA7-80D9-61DC92AB3C20}"/>
          </ac:inkMkLst>
        </pc:inkChg>
        <pc:inkChg chg="mod">
          <ac:chgData name="Daniel Schwarz" userId="5bb35bb8-905a-4742-88d9-33d9089732e7" providerId="ADAL" clId="{86437948-6A79-4B7B-B7E0-67C001754F77}" dt="2020-10-09T17:17:39.211" v="3513" actId="1036"/>
          <ac:inkMkLst>
            <pc:docMk/>
            <pc:sldMk cId="1954819724" sldId="273"/>
            <ac:inkMk id="38" creationId="{0E19856B-82D2-4A23-9C65-1B43D99303F9}"/>
          </ac:inkMkLst>
        </pc:inkChg>
        <pc:inkChg chg="add mod">
          <ac:chgData name="Daniel Schwarz" userId="5bb35bb8-905a-4742-88d9-33d9089732e7" providerId="ADAL" clId="{86437948-6A79-4B7B-B7E0-67C001754F77}" dt="2020-10-09T17:23:11.120" v="3773" actId="1076"/>
          <ac:inkMkLst>
            <pc:docMk/>
            <pc:sldMk cId="1954819724" sldId="273"/>
            <ac:inkMk id="51" creationId="{0A269F3F-270C-4A5C-BD3A-AFDCC24C281E}"/>
          </ac:inkMkLst>
        </pc:inkChg>
        <pc:inkChg chg="mod">
          <ac:chgData name="Daniel Schwarz" userId="5bb35bb8-905a-4742-88d9-33d9089732e7" providerId="ADAL" clId="{86437948-6A79-4B7B-B7E0-67C001754F77}" dt="2020-10-09T17:23:01.144" v="3772"/>
          <ac:inkMkLst>
            <pc:docMk/>
            <pc:sldMk cId="1954819724" sldId="273"/>
            <ac:inkMk id="53" creationId="{B62B7508-2E21-4530-9CBE-56407347B292}"/>
          </ac:inkMkLst>
        </pc:inkChg>
        <pc:inkChg chg="mod">
          <ac:chgData name="Daniel Schwarz" userId="5bb35bb8-905a-4742-88d9-33d9089732e7" providerId="ADAL" clId="{86437948-6A79-4B7B-B7E0-67C001754F77}" dt="2020-10-09T17:23:01.144" v="3772"/>
          <ac:inkMkLst>
            <pc:docMk/>
            <pc:sldMk cId="1954819724" sldId="273"/>
            <ac:inkMk id="54" creationId="{68101BB5-7E43-4A29-ABDB-4D836A6EE891}"/>
          </ac:inkMkLst>
        </pc:inkChg>
        <pc:inkChg chg="mod">
          <ac:chgData name="Daniel Schwarz" userId="5bb35bb8-905a-4742-88d9-33d9089732e7" providerId="ADAL" clId="{86437948-6A79-4B7B-B7E0-67C001754F77}" dt="2020-10-09T17:23:01.144" v="3772"/>
          <ac:inkMkLst>
            <pc:docMk/>
            <pc:sldMk cId="1954819724" sldId="273"/>
            <ac:inkMk id="55" creationId="{82AC2B2C-0B52-45B3-81F0-88023EF7DB51}"/>
          </ac:inkMkLst>
        </pc:inkChg>
        <pc:inkChg chg="add mod">
          <ac:chgData name="Daniel Schwarz" userId="5bb35bb8-905a-4742-88d9-33d9089732e7" providerId="ADAL" clId="{86437948-6A79-4B7B-B7E0-67C001754F77}" dt="2020-10-09T17:23:11.120" v="3773" actId="1076"/>
          <ac:inkMkLst>
            <pc:docMk/>
            <pc:sldMk cId="1954819724" sldId="273"/>
            <ac:inkMk id="56" creationId="{D8D80828-BBC3-475C-B0C5-A3776B110584}"/>
          </ac:inkMkLst>
        </pc:inkChg>
        <pc:inkChg chg="add mod">
          <ac:chgData name="Daniel Schwarz" userId="5bb35bb8-905a-4742-88d9-33d9089732e7" providerId="ADAL" clId="{86437948-6A79-4B7B-B7E0-67C001754F77}" dt="2020-10-09T17:23:11.120" v="3773" actId="1076"/>
          <ac:inkMkLst>
            <pc:docMk/>
            <pc:sldMk cId="1954819724" sldId="273"/>
            <ac:inkMk id="57" creationId="{0F60ACB1-B602-4B5D-A3AD-18800D79E6EE}"/>
          </ac:inkMkLst>
        </pc:inkChg>
        <pc:inkChg chg="mod">
          <ac:chgData name="Daniel Schwarz" userId="5bb35bb8-905a-4742-88d9-33d9089732e7" providerId="ADAL" clId="{86437948-6A79-4B7B-B7E0-67C001754F77}" dt="2020-10-09T17:23:01.144" v="3772"/>
          <ac:inkMkLst>
            <pc:docMk/>
            <pc:sldMk cId="1954819724" sldId="273"/>
            <ac:inkMk id="59" creationId="{B5F6A7DE-A7C3-46D4-B6C3-C63E85724C4F}"/>
          </ac:inkMkLst>
        </pc:inkChg>
        <pc:inkChg chg="mod">
          <ac:chgData name="Daniel Schwarz" userId="5bb35bb8-905a-4742-88d9-33d9089732e7" providerId="ADAL" clId="{86437948-6A79-4B7B-B7E0-67C001754F77}" dt="2020-10-09T17:23:01.144" v="3772"/>
          <ac:inkMkLst>
            <pc:docMk/>
            <pc:sldMk cId="1954819724" sldId="273"/>
            <ac:inkMk id="60" creationId="{B78B6593-0EA7-4C48-8649-7B77D4FD82E8}"/>
          </ac:inkMkLst>
        </pc:inkChg>
        <pc:inkChg chg="mod">
          <ac:chgData name="Daniel Schwarz" userId="5bb35bb8-905a-4742-88d9-33d9089732e7" providerId="ADAL" clId="{86437948-6A79-4B7B-B7E0-67C001754F77}" dt="2020-10-09T17:23:01.144" v="3772"/>
          <ac:inkMkLst>
            <pc:docMk/>
            <pc:sldMk cId="1954819724" sldId="273"/>
            <ac:inkMk id="61" creationId="{66E3A3C2-E49C-462A-B458-442C58DD2EC4}"/>
          </ac:inkMkLst>
        </pc:inkChg>
        <pc:inkChg chg="mod">
          <ac:chgData name="Daniel Schwarz" userId="5bb35bb8-905a-4742-88d9-33d9089732e7" providerId="ADAL" clId="{86437948-6A79-4B7B-B7E0-67C001754F77}" dt="2020-10-09T17:23:01.144" v="3772"/>
          <ac:inkMkLst>
            <pc:docMk/>
            <pc:sldMk cId="1954819724" sldId="273"/>
            <ac:inkMk id="62" creationId="{E53380AB-7512-4202-90C5-038DA15EEDE0}"/>
          </ac:inkMkLst>
        </pc:inkChg>
      </pc:sldChg>
      <pc:sldChg chg="delSp modSp add mod delAnim">
        <pc:chgData name="Daniel Schwarz" userId="5bb35bb8-905a-4742-88d9-33d9089732e7" providerId="ADAL" clId="{86437948-6A79-4B7B-B7E0-67C001754F77}" dt="2020-10-10T11:49:37.582" v="3956" actId="478"/>
        <pc:sldMkLst>
          <pc:docMk/>
          <pc:sldMk cId="1551526605" sldId="274"/>
        </pc:sldMkLst>
        <pc:spChg chg="mod">
          <ac:chgData name="Daniel Schwarz" userId="5bb35bb8-905a-4742-88d9-33d9089732e7" providerId="ADAL" clId="{86437948-6A79-4B7B-B7E0-67C001754F77}" dt="2020-10-09T16:55:38.344" v="3058" actId="14100"/>
          <ac:spMkLst>
            <pc:docMk/>
            <pc:sldMk cId="1551526605" sldId="274"/>
            <ac:spMk id="3" creationId="{09E95FF9-E344-4251-A642-0E8FEBAB64C2}"/>
          </ac:spMkLst>
        </pc:spChg>
        <pc:spChg chg="mod">
          <ac:chgData name="Daniel Schwarz" userId="5bb35bb8-905a-4742-88d9-33d9089732e7" providerId="ADAL" clId="{86437948-6A79-4B7B-B7E0-67C001754F77}" dt="2020-10-09T16:56:29.430" v="3143" actId="20577"/>
          <ac:spMkLst>
            <pc:docMk/>
            <pc:sldMk cId="1551526605" sldId="274"/>
            <ac:spMk id="6" creationId="{5A70FDB3-375F-440E-A984-4B4962ECF854}"/>
          </ac:spMkLst>
        </pc:spChg>
        <pc:spChg chg="del">
          <ac:chgData name="Daniel Schwarz" userId="5bb35bb8-905a-4742-88d9-33d9089732e7" providerId="ADAL" clId="{86437948-6A79-4B7B-B7E0-67C001754F77}" dt="2020-10-09T16:55:31.121" v="3055" actId="478"/>
          <ac:spMkLst>
            <pc:docMk/>
            <pc:sldMk cId="1551526605" sldId="274"/>
            <ac:spMk id="20" creationId="{C204569F-7904-4874-B86C-86090ECF7DE5}"/>
          </ac:spMkLst>
        </pc:spChg>
        <pc:grpChg chg="del">
          <ac:chgData name="Daniel Schwarz" userId="5bb35bb8-905a-4742-88d9-33d9089732e7" providerId="ADAL" clId="{86437948-6A79-4B7B-B7E0-67C001754F77}" dt="2020-10-10T11:49:37.582" v="3956" actId="478"/>
          <ac:grpSpMkLst>
            <pc:docMk/>
            <pc:sldMk cId="1551526605" sldId="274"/>
            <ac:grpSpMk id="18" creationId="{56F7306F-5D68-439D-AF48-CBB6C34E9D5E}"/>
          </ac:grpSpMkLst>
        </pc:grpChg>
        <pc:grpChg chg="del">
          <ac:chgData name="Daniel Schwarz" userId="5bb35bb8-905a-4742-88d9-33d9089732e7" providerId="ADAL" clId="{86437948-6A79-4B7B-B7E0-67C001754F77}" dt="2020-10-09T16:55:32.193" v="3056" actId="478"/>
          <ac:grpSpMkLst>
            <pc:docMk/>
            <pc:sldMk cId="1551526605" sldId="274"/>
            <ac:grpSpMk id="23" creationId="{AC5B4AE9-6A30-4B02-8C47-F5C940D5F6E7}"/>
          </ac:grpSpMkLst>
        </pc:grpChg>
      </pc:sldChg>
      <pc:sldChg chg="delSp modSp add mod">
        <pc:chgData name="Daniel Schwarz" userId="5bb35bb8-905a-4742-88d9-33d9089732e7" providerId="ADAL" clId="{86437948-6A79-4B7B-B7E0-67C001754F77}" dt="2020-10-09T16:58:11.952" v="3151" actId="478"/>
        <pc:sldMkLst>
          <pc:docMk/>
          <pc:sldMk cId="3111970829" sldId="275"/>
        </pc:sldMkLst>
        <pc:grpChg chg="mod">
          <ac:chgData name="Daniel Schwarz" userId="5bb35bb8-905a-4742-88d9-33d9089732e7" providerId="ADAL" clId="{86437948-6A79-4B7B-B7E0-67C001754F77}" dt="2020-10-09T16:57:43.875" v="3145" actId="1076"/>
          <ac:grpSpMkLst>
            <pc:docMk/>
            <pc:sldMk cId="3111970829" sldId="275"/>
            <ac:grpSpMk id="16" creationId="{16FB3718-E899-42C5-85D4-DFCC48AB2533}"/>
          </ac:grpSpMkLst>
        </pc:grpChg>
        <pc:grpChg chg="mod">
          <ac:chgData name="Daniel Schwarz" userId="5bb35bb8-905a-4742-88d9-33d9089732e7" providerId="ADAL" clId="{86437948-6A79-4B7B-B7E0-67C001754F77}" dt="2020-10-09T16:58:07.032" v="3150" actId="1076"/>
          <ac:grpSpMkLst>
            <pc:docMk/>
            <pc:sldMk cId="3111970829" sldId="275"/>
            <ac:grpSpMk id="19" creationId="{3FA99842-DD95-4741-8BDF-6B86C91A025B}"/>
          </ac:grpSpMkLst>
        </pc:grpChg>
        <pc:grpChg chg="del">
          <ac:chgData name="Daniel Schwarz" userId="5bb35bb8-905a-4742-88d9-33d9089732e7" providerId="ADAL" clId="{86437948-6A79-4B7B-B7E0-67C001754F77}" dt="2020-10-09T16:58:11.952" v="3151" actId="478"/>
          <ac:grpSpMkLst>
            <pc:docMk/>
            <pc:sldMk cId="3111970829" sldId="275"/>
            <ac:grpSpMk id="22" creationId="{E1FA1207-5A69-469E-8BA9-AE9F3AE1952D}"/>
          </ac:grpSpMkLst>
        </pc:grpChg>
        <pc:grpChg chg="mod">
          <ac:chgData name="Daniel Schwarz" userId="5bb35bb8-905a-4742-88d9-33d9089732e7" providerId="ADAL" clId="{86437948-6A79-4B7B-B7E0-67C001754F77}" dt="2020-10-09T16:57:43.875" v="3145" actId="1076"/>
          <ac:grpSpMkLst>
            <pc:docMk/>
            <pc:sldMk cId="3111970829" sldId="275"/>
            <ac:grpSpMk id="23" creationId="{73650C01-95DF-4D62-8AE4-964FFE938B3B}"/>
          </ac:grpSpMkLst>
        </pc:grpChg>
        <pc:picChg chg="mod">
          <ac:chgData name="Daniel Schwarz" userId="5bb35bb8-905a-4742-88d9-33d9089732e7" providerId="ADAL" clId="{86437948-6A79-4B7B-B7E0-67C001754F77}" dt="2020-10-09T16:58:02.520" v="3149" actId="1076"/>
          <ac:picMkLst>
            <pc:docMk/>
            <pc:sldMk cId="3111970829" sldId="275"/>
            <ac:picMk id="3" creationId="{4ACFF989-3CC5-4620-999D-4E77637FBD07}"/>
          </ac:picMkLst>
        </pc:picChg>
      </pc:sldChg>
      <pc:sldChg chg="addSp delSp modSp add mod modAnim">
        <pc:chgData name="Daniel Schwarz" userId="5bb35bb8-905a-4742-88d9-33d9089732e7" providerId="ADAL" clId="{86437948-6A79-4B7B-B7E0-67C001754F77}" dt="2020-10-09T17:12:01.012" v="3381" actId="5793"/>
        <pc:sldMkLst>
          <pc:docMk/>
          <pc:sldMk cId="1011783519" sldId="276"/>
        </pc:sldMkLst>
        <pc:spChg chg="add mod">
          <ac:chgData name="Daniel Schwarz" userId="5bb35bb8-905a-4742-88d9-33d9089732e7" providerId="ADAL" clId="{86437948-6A79-4B7B-B7E0-67C001754F77}" dt="2020-10-09T17:10:39.798" v="3345" actId="14100"/>
          <ac:spMkLst>
            <pc:docMk/>
            <pc:sldMk cId="1011783519" sldId="276"/>
            <ac:spMk id="21" creationId="{B8059DF1-C525-4535-9BB8-AB10E4FE0D6A}"/>
          </ac:spMkLst>
        </pc:spChg>
        <pc:spChg chg="add mod">
          <ac:chgData name="Daniel Schwarz" userId="5bb35bb8-905a-4742-88d9-33d9089732e7" providerId="ADAL" clId="{86437948-6A79-4B7B-B7E0-67C001754F77}" dt="2020-10-09T17:11:59.580" v="3380" actId="5793"/>
          <ac:spMkLst>
            <pc:docMk/>
            <pc:sldMk cId="1011783519" sldId="276"/>
            <ac:spMk id="33" creationId="{3DA50BF7-E3FF-4B7C-9FC0-EEA7C5605037}"/>
          </ac:spMkLst>
        </pc:spChg>
        <pc:grpChg chg="mod">
          <ac:chgData name="Daniel Schwarz" userId="5bb35bb8-905a-4742-88d9-33d9089732e7" providerId="ADAL" clId="{86437948-6A79-4B7B-B7E0-67C001754F77}" dt="2020-10-09T17:05:35.618" v="3164"/>
          <ac:grpSpMkLst>
            <pc:docMk/>
            <pc:sldMk cId="1011783519" sldId="276"/>
            <ac:grpSpMk id="8" creationId="{CBA9D654-62DE-4540-A392-1E289F7B48B1}"/>
          </ac:grpSpMkLst>
        </pc:grpChg>
        <pc:grpChg chg="del">
          <ac:chgData name="Daniel Schwarz" userId="5bb35bb8-905a-4742-88d9-33d9089732e7" providerId="ADAL" clId="{86437948-6A79-4B7B-B7E0-67C001754F77}" dt="2020-10-09T17:04:13.848" v="3154" actId="478"/>
          <ac:grpSpMkLst>
            <pc:docMk/>
            <pc:sldMk cId="1011783519" sldId="276"/>
            <ac:grpSpMk id="16" creationId="{16FB3718-E899-42C5-85D4-DFCC48AB2533}"/>
          </ac:grpSpMkLst>
        </pc:grpChg>
        <pc:grpChg chg="del">
          <ac:chgData name="Daniel Schwarz" userId="5bb35bb8-905a-4742-88d9-33d9089732e7" providerId="ADAL" clId="{86437948-6A79-4B7B-B7E0-67C001754F77}" dt="2020-10-09T17:04:14.961" v="3155" actId="478"/>
          <ac:grpSpMkLst>
            <pc:docMk/>
            <pc:sldMk cId="1011783519" sldId="276"/>
            <ac:grpSpMk id="19" creationId="{3FA99842-DD95-4741-8BDF-6B86C91A025B}"/>
          </ac:grpSpMkLst>
        </pc:grpChg>
        <pc:grpChg chg="mod">
          <ac:chgData name="Daniel Schwarz" userId="5bb35bb8-905a-4742-88d9-33d9089732e7" providerId="ADAL" clId="{86437948-6A79-4B7B-B7E0-67C001754F77}" dt="2020-10-09T17:05:45.808" v="3172"/>
          <ac:grpSpMkLst>
            <pc:docMk/>
            <pc:sldMk cId="1011783519" sldId="276"/>
            <ac:grpSpMk id="20" creationId="{1936DF16-7ABC-4D47-8AE9-3CE261B0F059}"/>
          </ac:grpSpMkLst>
        </pc:grpChg>
        <pc:grpChg chg="del">
          <ac:chgData name="Daniel Schwarz" userId="5bb35bb8-905a-4742-88d9-33d9089732e7" providerId="ADAL" clId="{86437948-6A79-4B7B-B7E0-67C001754F77}" dt="2020-10-09T17:04:12.819" v="3153" actId="478"/>
          <ac:grpSpMkLst>
            <pc:docMk/>
            <pc:sldMk cId="1011783519" sldId="276"/>
            <ac:grpSpMk id="23" creationId="{73650C01-95DF-4D62-8AE4-964FFE938B3B}"/>
          </ac:grpSpMkLst>
        </pc:grpChg>
        <pc:inkChg chg="add del">
          <ac:chgData name="Daniel Schwarz" userId="5bb35bb8-905a-4742-88d9-33d9089732e7" providerId="ADAL" clId="{86437948-6A79-4B7B-B7E0-67C001754F77}" dt="2020-10-09T17:04:58.871" v="3157" actId="478"/>
          <ac:inkMkLst>
            <pc:docMk/>
            <pc:sldMk cId="1011783519" sldId="276"/>
            <ac:inkMk id="2" creationId="{A2C1F0FC-8635-4DBC-A699-C41EE3BA5C1E}"/>
          </ac:inkMkLst>
        </pc:inkChg>
        <pc:inkChg chg="add del">
          <ac:chgData name="Daniel Schwarz" userId="5bb35bb8-905a-4742-88d9-33d9089732e7" providerId="ADAL" clId="{86437948-6A79-4B7B-B7E0-67C001754F77}" dt="2020-10-09T17:05:47.223" v="3175" actId="9405"/>
          <ac:inkMkLst>
            <pc:docMk/>
            <pc:sldMk cId="1011783519" sldId="276"/>
            <ac:inkMk id="4" creationId="{6CCF3EBC-32D6-47D9-AB46-86C81860D745}"/>
          </ac:inkMkLst>
        </pc:inkChg>
        <pc:inkChg chg="add del mod">
          <ac:chgData name="Daniel Schwarz" userId="5bb35bb8-905a-4742-88d9-33d9089732e7" providerId="ADAL" clId="{86437948-6A79-4B7B-B7E0-67C001754F77}" dt="2020-10-09T17:05:36.225" v="3166" actId="9405"/>
          <ac:inkMkLst>
            <pc:docMk/>
            <pc:sldMk cId="1011783519" sldId="276"/>
            <ac:inkMk id="5" creationId="{53A93C4D-132F-406E-855D-ABE526CA8C17}"/>
          </ac:inkMkLst>
        </pc:inkChg>
        <pc:inkChg chg="add del mod">
          <ac:chgData name="Daniel Schwarz" userId="5bb35bb8-905a-4742-88d9-33d9089732e7" providerId="ADAL" clId="{86437948-6A79-4B7B-B7E0-67C001754F77}" dt="2020-10-09T17:05:35.921" v="3165" actId="9405"/>
          <ac:inkMkLst>
            <pc:docMk/>
            <pc:sldMk cId="1011783519" sldId="276"/>
            <ac:inkMk id="6" creationId="{03B94EBF-27D2-4BC4-9AD0-D70C30D4A9FE}"/>
          </ac:inkMkLst>
        </pc:inkChg>
        <pc:inkChg chg="add del mod">
          <ac:chgData name="Daniel Schwarz" userId="5bb35bb8-905a-4742-88d9-33d9089732e7" providerId="ADAL" clId="{86437948-6A79-4B7B-B7E0-67C001754F77}" dt="2020-10-09T17:05:35.618" v="3164"/>
          <ac:inkMkLst>
            <pc:docMk/>
            <pc:sldMk cId="1011783519" sldId="276"/>
            <ac:inkMk id="7" creationId="{03C96ED9-3AEC-43DB-AFD4-C87275D3CC51}"/>
          </ac:inkMkLst>
        </pc:inkChg>
        <pc:inkChg chg="add del mod">
          <ac:chgData name="Daniel Schwarz" userId="5bb35bb8-905a-4742-88d9-33d9089732e7" providerId="ADAL" clId="{86437948-6A79-4B7B-B7E0-67C001754F77}" dt="2020-10-09T17:05:46.384" v="3174" actId="9405"/>
          <ac:inkMkLst>
            <pc:docMk/>
            <pc:sldMk cId="1011783519" sldId="276"/>
            <ac:inkMk id="9" creationId="{FFCB2E40-3E7E-4572-97B8-28554ED8E66D}"/>
          </ac:inkMkLst>
        </pc:inkChg>
        <pc:inkChg chg="add del mod">
          <ac:chgData name="Daniel Schwarz" userId="5bb35bb8-905a-4742-88d9-33d9089732e7" providerId="ADAL" clId="{86437948-6A79-4B7B-B7E0-67C001754F77}" dt="2020-10-09T17:05:46.151" v="3173" actId="9405"/>
          <ac:inkMkLst>
            <pc:docMk/>
            <pc:sldMk cId="1011783519" sldId="276"/>
            <ac:inkMk id="10" creationId="{AF92B583-0A41-4FBD-8F65-3558A7804FB0}"/>
          </ac:inkMkLst>
        </pc:inkChg>
        <pc:inkChg chg="add del mod">
          <ac:chgData name="Daniel Schwarz" userId="5bb35bb8-905a-4742-88d9-33d9089732e7" providerId="ADAL" clId="{86437948-6A79-4B7B-B7E0-67C001754F77}" dt="2020-10-09T17:05:45.808" v="3172"/>
          <ac:inkMkLst>
            <pc:docMk/>
            <pc:sldMk cId="1011783519" sldId="276"/>
            <ac:inkMk id="13" creationId="{194F03C3-BECD-4AB3-9400-86C0CA6CF3F9}"/>
          </ac:inkMkLst>
        </pc:inkChg>
      </pc:sldChg>
      <pc:sldChg chg="addSp delSp modSp new mod">
        <pc:chgData name="Daniel Schwarz" userId="5bb35bb8-905a-4742-88d9-33d9089732e7" providerId="ADAL" clId="{86437948-6A79-4B7B-B7E0-67C001754F77}" dt="2020-10-09T17:39:56.221" v="3829" actId="1036"/>
        <pc:sldMkLst>
          <pc:docMk/>
          <pc:sldMk cId="4177448628" sldId="277"/>
        </pc:sldMkLst>
        <pc:picChg chg="add del mod">
          <ac:chgData name="Daniel Schwarz" userId="5bb35bb8-905a-4742-88d9-33d9089732e7" providerId="ADAL" clId="{86437948-6A79-4B7B-B7E0-67C001754F77}" dt="2020-10-09T17:37:56.926" v="3801" actId="478"/>
          <ac:picMkLst>
            <pc:docMk/>
            <pc:sldMk cId="4177448628" sldId="277"/>
            <ac:picMk id="2" creationId="{72B8C5D8-751C-4E98-A796-CC037BDEBAD3}"/>
          </ac:picMkLst>
        </pc:picChg>
        <pc:picChg chg="add mod">
          <ac:chgData name="Daniel Schwarz" userId="5bb35bb8-905a-4742-88d9-33d9089732e7" providerId="ADAL" clId="{86437948-6A79-4B7B-B7E0-67C001754F77}" dt="2020-10-09T17:39:56.221" v="3829" actId="1036"/>
          <ac:picMkLst>
            <pc:docMk/>
            <pc:sldMk cId="4177448628" sldId="277"/>
            <ac:picMk id="3" creationId="{2A0571D6-813C-4799-A378-6ACD2733B867}"/>
          </ac:picMkLst>
        </pc:picChg>
        <pc:picChg chg="add mod modCrop">
          <ac:chgData name="Daniel Schwarz" userId="5bb35bb8-905a-4742-88d9-33d9089732e7" providerId="ADAL" clId="{86437948-6A79-4B7B-B7E0-67C001754F77}" dt="2020-10-09T17:39:56.221" v="3829" actId="1036"/>
          <ac:picMkLst>
            <pc:docMk/>
            <pc:sldMk cId="4177448628" sldId="277"/>
            <ac:picMk id="4" creationId="{3161BD39-3DE5-4EF1-9EE4-010561F09C14}"/>
          </ac:picMkLst>
        </pc:picChg>
      </pc:sldChg>
      <pc:sldChg chg="addSp delSp modSp new mod">
        <pc:chgData name="Daniel Schwarz" userId="5bb35bb8-905a-4742-88d9-33d9089732e7" providerId="ADAL" clId="{86437948-6A79-4B7B-B7E0-67C001754F77}" dt="2020-10-10T11:47:25.300" v="3944" actId="14100"/>
        <pc:sldMkLst>
          <pc:docMk/>
          <pc:sldMk cId="3465139106" sldId="278"/>
        </pc:sldMkLst>
        <pc:picChg chg="add del mod">
          <ac:chgData name="Daniel Schwarz" userId="5bb35bb8-905a-4742-88d9-33d9089732e7" providerId="ADAL" clId="{86437948-6A79-4B7B-B7E0-67C001754F77}" dt="2020-10-09T17:58:23.966" v="3833" actId="478"/>
          <ac:picMkLst>
            <pc:docMk/>
            <pc:sldMk cId="3465139106" sldId="278"/>
            <ac:picMk id="2" creationId="{AB1F5018-0088-49E2-A3E8-9E0CB2E6044E}"/>
          </ac:picMkLst>
        </pc:picChg>
        <pc:picChg chg="add mod">
          <ac:chgData name="Daniel Schwarz" userId="5bb35bb8-905a-4742-88d9-33d9089732e7" providerId="ADAL" clId="{86437948-6A79-4B7B-B7E0-67C001754F77}" dt="2020-10-09T17:59:59.647" v="3839" actId="1076"/>
          <ac:picMkLst>
            <pc:docMk/>
            <pc:sldMk cId="3465139106" sldId="278"/>
            <ac:picMk id="3" creationId="{29448BD7-688F-4C82-B1D4-FDDBD60D5CDC}"/>
          </ac:picMkLst>
        </pc:picChg>
        <pc:picChg chg="add mod">
          <ac:chgData name="Daniel Schwarz" userId="5bb35bb8-905a-4742-88d9-33d9089732e7" providerId="ADAL" clId="{86437948-6A79-4B7B-B7E0-67C001754F77}" dt="2020-10-10T11:47:25.300" v="3944" actId="14100"/>
          <ac:picMkLst>
            <pc:docMk/>
            <pc:sldMk cId="3465139106" sldId="278"/>
            <ac:picMk id="4" creationId="{5A990868-4305-4681-B21A-AB5C51B73347}"/>
          </ac:picMkLst>
        </pc:picChg>
      </pc:sldChg>
      <pc:sldChg chg="addSp delSp modSp new mod">
        <pc:chgData name="Daniel Schwarz" userId="5bb35bb8-905a-4742-88d9-33d9089732e7" providerId="ADAL" clId="{86437948-6A79-4B7B-B7E0-67C001754F77}" dt="2020-10-10T11:47:10.804" v="3943" actId="14100"/>
        <pc:sldMkLst>
          <pc:docMk/>
          <pc:sldMk cId="3980532375" sldId="279"/>
        </pc:sldMkLst>
        <pc:picChg chg="add mod modCrop">
          <ac:chgData name="Daniel Schwarz" userId="5bb35bb8-905a-4742-88d9-33d9089732e7" providerId="ADAL" clId="{86437948-6A79-4B7B-B7E0-67C001754F77}" dt="2020-10-10T11:47:10.804" v="3943" actId="14100"/>
          <ac:picMkLst>
            <pc:docMk/>
            <pc:sldMk cId="3980532375" sldId="279"/>
            <ac:picMk id="2" creationId="{87AD5FD9-E5BA-4F54-93F0-40F7C823BBE6}"/>
          </ac:picMkLst>
        </pc:picChg>
        <pc:picChg chg="add del mod">
          <ac:chgData name="Daniel Schwarz" userId="5bb35bb8-905a-4742-88d9-33d9089732e7" providerId="ADAL" clId="{86437948-6A79-4B7B-B7E0-67C001754F77}" dt="2020-10-09T18:05:42.694" v="3849" actId="478"/>
          <ac:picMkLst>
            <pc:docMk/>
            <pc:sldMk cId="3980532375" sldId="279"/>
            <ac:picMk id="2" creationId="{C9F402E9-0836-424C-AF92-4E20194186F8}"/>
          </ac:picMkLst>
        </pc:picChg>
        <pc:picChg chg="add del mod">
          <ac:chgData name="Daniel Schwarz" userId="5bb35bb8-905a-4742-88d9-33d9089732e7" providerId="ADAL" clId="{86437948-6A79-4B7B-B7E0-67C001754F77}" dt="2020-10-10T11:46:43.268" v="3936" actId="478"/>
          <ac:picMkLst>
            <pc:docMk/>
            <pc:sldMk cId="3980532375" sldId="279"/>
            <ac:picMk id="3" creationId="{BBD6AE20-0E80-4BDE-A614-D8DCBB01A299}"/>
          </ac:picMkLst>
        </pc:picChg>
        <pc:picChg chg="add del mod">
          <ac:chgData name="Daniel Schwarz" userId="5bb35bb8-905a-4742-88d9-33d9089732e7" providerId="ADAL" clId="{86437948-6A79-4B7B-B7E0-67C001754F77}" dt="2020-10-09T18:06:41.934" v="3854" actId="478"/>
          <ac:picMkLst>
            <pc:docMk/>
            <pc:sldMk cId="3980532375" sldId="279"/>
            <ac:picMk id="4" creationId="{A31B1D10-2EAB-4B69-BB73-AAC3F2AD3679}"/>
          </ac:picMkLst>
        </pc:picChg>
        <pc:picChg chg="add del mod">
          <ac:chgData name="Daniel Schwarz" userId="5bb35bb8-905a-4742-88d9-33d9089732e7" providerId="ADAL" clId="{86437948-6A79-4B7B-B7E0-67C001754F77}" dt="2020-10-09T18:07:26.614" v="3860" actId="478"/>
          <ac:picMkLst>
            <pc:docMk/>
            <pc:sldMk cId="3980532375" sldId="279"/>
            <ac:picMk id="5" creationId="{EC7541AF-0A88-4808-B3E5-49058C732D4E}"/>
          </ac:picMkLst>
        </pc:picChg>
        <pc:picChg chg="add mod">
          <ac:chgData name="Daniel Schwarz" userId="5bb35bb8-905a-4742-88d9-33d9089732e7" providerId="ADAL" clId="{86437948-6A79-4B7B-B7E0-67C001754F77}" dt="2020-10-09T18:07:48.054" v="3863" actId="1076"/>
          <ac:picMkLst>
            <pc:docMk/>
            <pc:sldMk cId="3980532375" sldId="279"/>
            <ac:picMk id="6" creationId="{D6B434FD-AE6D-4941-A816-8B26C23C05CA}"/>
          </ac:picMkLst>
        </pc:picChg>
      </pc:sldChg>
      <pc:sldChg chg="addSp delSp modSp add mod">
        <pc:chgData name="Daniel Schwarz" userId="5bb35bb8-905a-4742-88d9-33d9089732e7" providerId="ADAL" clId="{86437948-6A79-4B7B-B7E0-67C001754F77}" dt="2020-10-10T11:45:32.189" v="3935" actId="1076"/>
        <pc:sldMkLst>
          <pc:docMk/>
          <pc:sldMk cId="3813244987" sldId="280"/>
        </pc:sldMkLst>
        <pc:grpChg chg="add del mod">
          <ac:chgData name="Daniel Schwarz" userId="5bb35bb8-905a-4742-88d9-33d9089732e7" providerId="ADAL" clId="{86437948-6A79-4B7B-B7E0-67C001754F77}" dt="2020-10-10T11:43:38.927" v="3903"/>
          <ac:grpSpMkLst>
            <pc:docMk/>
            <pc:sldMk cId="3813244987" sldId="280"/>
            <ac:grpSpMk id="13" creationId="{A327A7F3-0CBC-4DD7-BAA5-B8E9F0A183D7}"/>
          </ac:grpSpMkLst>
        </pc:grpChg>
        <pc:grpChg chg="mod">
          <ac:chgData name="Daniel Schwarz" userId="5bb35bb8-905a-4742-88d9-33d9089732e7" providerId="ADAL" clId="{86437948-6A79-4B7B-B7E0-67C001754F77}" dt="2020-10-10T11:42:38.174" v="3879" actId="1036"/>
          <ac:grpSpMkLst>
            <pc:docMk/>
            <pc:sldMk cId="3813244987" sldId="280"/>
            <ac:grpSpMk id="19" creationId="{3FA99842-DD95-4741-8BDF-6B86C91A025B}"/>
          </ac:grpSpMkLst>
        </pc:grpChg>
        <pc:grpChg chg="del">
          <ac:chgData name="Daniel Schwarz" userId="5bb35bb8-905a-4742-88d9-33d9089732e7" providerId="ADAL" clId="{86437948-6A79-4B7B-B7E0-67C001754F77}" dt="2020-10-10T11:42:21.290" v="3865" actId="478"/>
          <ac:grpSpMkLst>
            <pc:docMk/>
            <pc:sldMk cId="3813244987" sldId="280"/>
            <ac:grpSpMk id="23" creationId="{73650C01-95DF-4D62-8AE4-964FFE938B3B}"/>
          </ac:grpSpMkLst>
        </pc:grpChg>
        <pc:grpChg chg="mod">
          <ac:chgData name="Daniel Schwarz" userId="5bb35bb8-905a-4742-88d9-33d9089732e7" providerId="ADAL" clId="{86437948-6A79-4B7B-B7E0-67C001754F77}" dt="2020-10-10T11:43:37.975" v="3898"/>
          <ac:grpSpMkLst>
            <pc:docMk/>
            <pc:sldMk cId="3813244987" sldId="280"/>
            <ac:grpSpMk id="34" creationId="{98550FDA-0622-45B1-97C1-6DDEC176F8B4}"/>
          </ac:grpSpMkLst>
        </pc:grpChg>
        <pc:grpChg chg="mod">
          <ac:chgData name="Daniel Schwarz" userId="5bb35bb8-905a-4742-88d9-33d9089732e7" providerId="ADAL" clId="{86437948-6A79-4B7B-B7E0-67C001754F77}" dt="2020-10-10T11:44:30.659" v="3912"/>
          <ac:grpSpMkLst>
            <pc:docMk/>
            <pc:sldMk cId="3813244987" sldId="280"/>
            <ac:grpSpMk id="37" creationId="{EDA26901-E0A3-4153-A40C-1766513AC134}"/>
          </ac:grpSpMkLst>
        </pc:grpChg>
        <pc:grpChg chg="del mod">
          <ac:chgData name="Daniel Schwarz" userId="5bb35bb8-905a-4742-88d9-33d9089732e7" providerId="ADAL" clId="{86437948-6A79-4B7B-B7E0-67C001754F77}" dt="2020-10-10T11:44:39.574" v="3917"/>
          <ac:grpSpMkLst>
            <pc:docMk/>
            <pc:sldMk cId="3813244987" sldId="280"/>
            <ac:grpSpMk id="41" creationId="{37D1FBAB-0C97-49EF-B28F-B0E9E6C4BEEF}"/>
          </ac:grpSpMkLst>
        </pc:grpChg>
        <pc:grpChg chg="del mod">
          <ac:chgData name="Daniel Schwarz" userId="5bb35bb8-905a-4742-88d9-33d9089732e7" providerId="ADAL" clId="{86437948-6A79-4B7B-B7E0-67C001754F77}" dt="2020-10-10T11:44:41.465" v="3919"/>
          <ac:grpSpMkLst>
            <pc:docMk/>
            <pc:sldMk cId="3813244987" sldId="280"/>
            <ac:grpSpMk id="42" creationId="{B5434103-336F-4F25-9720-8FF58EDE37DD}"/>
          </ac:grpSpMkLst>
        </pc:grpChg>
        <pc:grpChg chg="mod">
          <ac:chgData name="Daniel Schwarz" userId="5bb35bb8-905a-4742-88d9-33d9089732e7" providerId="ADAL" clId="{86437948-6A79-4B7B-B7E0-67C001754F77}" dt="2020-10-10T11:45:01.731" v="3928" actId="164"/>
          <ac:grpSpMkLst>
            <pc:docMk/>
            <pc:sldMk cId="3813244987" sldId="280"/>
            <ac:grpSpMk id="44" creationId="{D207B15B-5A16-4C34-9858-69BBF6538888}"/>
          </ac:grpSpMkLst>
        </pc:grpChg>
        <pc:grpChg chg="del mod">
          <ac:chgData name="Daniel Schwarz" userId="5bb35bb8-905a-4742-88d9-33d9089732e7" providerId="ADAL" clId="{86437948-6A79-4B7B-B7E0-67C001754F77}" dt="2020-10-10T11:44:52.071" v="3927"/>
          <ac:grpSpMkLst>
            <pc:docMk/>
            <pc:sldMk cId="3813244987" sldId="280"/>
            <ac:grpSpMk id="50" creationId="{750B4E04-F027-49FB-8064-35E4FE145797}"/>
          </ac:grpSpMkLst>
        </pc:grpChg>
        <pc:grpChg chg="mod">
          <ac:chgData name="Daniel Schwarz" userId="5bb35bb8-905a-4742-88d9-33d9089732e7" providerId="ADAL" clId="{86437948-6A79-4B7B-B7E0-67C001754F77}" dt="2020-10-10T11:45:01.731" v="3928" actId="164"/>
          <ac:grpSpMkLst>
            <pc:docMk/>
            <pc:sldMk cId="3813244987" sldId="280"/>
            <ac:grpSpMk id="52" creationId="{8AE1B6FA-16D5-452D-8BE8-397A7905783B}"/>
          </ac:grpSpMkLst>
        </pc:grpChg>
        <pc:grpChg chg="add mod">
          <ac:chgData name="Daniel Schwarz" userId="5bb35bb8-905a-4742-88d9-33d9089732e7" providerId="ADAL" clId="{86437948-6A79-4B7B-B7E0-67C001754F77}" dt="2020-10-10T11:45:20.844" v="3931" actId="164"/>
          <ac:grpSpMkLst>
            <pc:docMk/>
            <pc:sldMk cId="3813244987" sldId="280"/>
            <ac:grpSpMk id="53" creationId="{328078D6-4691-470B-8CAA-CA36412A5B71}"/>
          </ac:grpSpMkLst>
        </pc:grpChg>
        <pc:grpChg chg="add mod">
          <ac:chgData name="Daniel Schwarz" userId="5bb35bb8-905a-4742-88d9-33d9089732e7" providerId="ADAL" clId="{86437948-6A79-4B7B-B7E0-67C001754F77}" dt="2020-10-10T11:45:32.189" v="3935" actId="1076"/>
          <ac:grpSpMkLst>
            <pc:docMk/>
            <pc:sldMk cId="3813244987" sldId="280"/>
            <ac:grpSpMk id="54" creationId="{70C97CEB-CF65-48CE-9E58-6CE2D9B88CCC}"/>
          </ac:grpSpMkLst>
        </pc:grpChg>
        <pc:picChg chg="mod">
          <ac:chgData name="Daniel Schwarz" userId="5bb35bb8-905a-4742-88d9-33d9089732e7" providerId="ADAL" clId="{86437948-6A79-4B7B-B7E0-67C001754F77}" dt="2020-10-10T11:45:27.701" v="3934" actId="1076"/>
          <ac:picMkLst>
            <pc:docMk/>
            <pc:sldMk cId="3813244987" sldId="280"/>
            <ac:picMk id="3" creationId="{4ACFF989-3CC5-4620-999D-4E77637FBD07}"/>
          </ac:picMkLst>
        </pc:picChg>
        <pc:inkChg chg="add del">
          <ac:chgData name="Daniel Schwarz" userId="5bb35bb8-905a-4742-88d9-33d9089732e7" providerId="ADAL" clId="{86437948-6A79-4B7B-B7E0-67C001754F77}" dt="2020-10-10T11:42:59.316" v="3881" actId="9405"/>
          <ac:inkMkLst>
            <pc:docMk/>
            <pc:sldMk cId="3813244987" sldId="280"/>
            <ac:inkMk id="2" creationId="{93E02519-0F63-4399-91D3-D6AD9D57569D}"/>
          </ac:inkMkLst>
        </pc:inkChg>
        <pc:inkChg chg="add del">
          <ac:chgData name="Daniel Schwarz" userId="5bb35bb8-905a-4742-88d9-33d9089732e7" providerId="ADAL" clId="{86437948-6A79-4B7B-B7E0-67C001754F77}" dt="2020-10-10T11:43:09.643" v="3885" actId="9405"/>
          <ac:inkMkLst>
            <pc:docMk/>
            <pc:sldMk cId="3813244987" sldId="280"/>
            <ac:inkMk id="4" creationId="{8BB77F1B-6E5E-4D1B-AAD2-908EC6161D43}"/>
          </ac:inkMkLst>
        </pc:inkChg>
        <pc:inkChg chg="add del">
          <ac:chgData name="Daniel Schwarz" userId="5bb35bb8-905a-4742-88d9-33d9089732e7" providerId="ADAL" clId="{86437948-6A79-4B7B-B7E0-67C001754F77}" dt="2020-10-10T11:43:07.124" v="3884" actId="9405"/>
          <ac:inkMkLst>
            <pc:docMk/>
            <pc:sldMk cId="3813244987" sldId="280"/>
            <ac:inkMk id="5" creationId="{3FB3881E-C242-448F-8C5A-6E57B77BC05F}"/>
          </ac:inkMkLst>
        </pc:inkChg>
        <pc:inkChg chg="add del">
          <ac:chgData name="Daniel Schwarz" userId="5bb35bb8-905a-4742-88d9-33d9089732e7" providerId="ADAL" clId="{86437948-6A79-4B7B-B7E0-67C001754F77}" dt="2020-10-10T11:43:43.381" v="3907" actId="9405"/>
          <ac:inkMkLst>
            <pc:docMk/>
            <pc:sldMk cId="3813244987" sldId="280"/>
            <ac:inkMk id="6" creationId="{7D139A36-1752-4756-B5CD-CE682AC30D59}"/>
          </ac:inkMkLst>
        </pc:inkChg>
        <pc:inkChg chg="add del">
          <ac:chgData name="Daniel Schwarz" userId="5bb35bb8-905a-4742-88d9-33d9089732e7" providerId="ADAL" clId="{86437948-6A79-4B7B-B7E0-67C001754F77}" dt="2020-10-10T11:43:42.014" v="3906" actId="9405"/>
          <ac:inkMkLst>
            <pc:docMk/>
            <pc:sldMk cId="3813244987" sldId="280"/>
            <ac:inkMk id="7" creationId="{1F85C83E-D470-415A-89C6-5A084880CC60}"/>
          </ac:inkMkLst>
        </pc:inkChg>
        <pc:inkChg chg="add del mod">
          <ac:chgData name="Daniel Schwarz" userId="5bb35bb8-905a-4742-88d9-33d9089732e7" providerId="ADAL" clId="{86437948-6A79-4B7B-B7E0-67C001754F77}" dt="2020-10-10T11:43:39.957" v="3905" actId="9405"/>
          <ac:inkMkLst>
            <pc:docMk/>
            <pc:sldMk cId="3813244987" sldId="280"/>
            <ac:inkMk id="8" creationId="{404973E5-FB30-47F6-B157-AF48E918065F}"/>
          </ac:inkMkLst>
        </pc:inkChg>
        <pc:inkChg chg="add del mod">
          <ac:chgData name="Daniel Schwarz" userId="5bb35bb8-905a-4742-88d9-33d9089732e7" providerId="ADAL" clId="{86437948-6A79-4B7B-B7E0-67C001754F77}" dt="2020-10-10T11:43:39.278" v="3904" actId="9405"/>
          <ac:inkMkLst>
            <pc:docMk/>
            <pc:sldMk cId="3813244987" sldId="280"/>
            <ac:inkMk id="9" creationId="{A1814796-4ECF-408B-A8DB-95FFE2ECD48A}"/>
          </ac:inkMkLst>
        </pc:inkChg>
        <pc:inkChg chg="add del mod">
          <ac:chgData name="Daniel Schwarz" userId="5bb35bb8-905a-4742-88d9-33d9089732e7" providerId="ADAL" clId="{86437948-6A79-4B7B-B7E0-67C001754F77}" dt="2020-10-10T11:43:38.927" v="3903"/>
          <ac:inkMkLst>
            <pc:docMk/>
            <pc:sldMk cId="3813244987" sldId="280"/>
            <ac:inkMk id="10" creationId="{10314521-B03D-47BE-AD4E-72C5AABE90F9}"/>
          </ac:inkMkLst>
        </pc:inkChg>
        <pc:inkChg chg="add del mod">
          <ac:chgData name="Daniel Schwarz" userId="5bb35bb8-905a-4742-88d9-33d9089732e7" providerId="ADAL" clId="{86437948-6A79-4B7B-B7E0-67C001754F77}" dt="2020-10-10T11:43:38.750" v="3901" actId="9405"/>
          <ac:inkMkLst>
            <pc:docMk/>
            <pc:sldMk cId="3813244987" sldId="280"/>
            <ac:inkMk id="20" creationId="{1689A5C7-7844-445A-B3B4-06FE8AD6E70D}"/>
          </ac:inkMkLst>
        </pc:inkChg>
        <pc:inkChg chg="add del mod">
          <ac:chgData name="Daniel Schwarz" userId="5bb35bb8-905a-4742-88d9-33d9089732e7" providerId="ADAL" clId="{86437948-6A79-4B7B-B7E0-67C001754F77}" dt="2020-10-10T11:43:38.596" v="3900" actId="9405"/>
          <ac:inkMkLst>
            <pc:docMk/>
            <pc:sldMk cId="3813244987" sldId="280"/>
            <ac:inkMk id="21" creationId="{581A9B96-C638-4C1E-AB1A-95D494DF6AC2}"/>
          </ac:inkMkLst>
        </pc:inkChg>
        <pc:inkChg chg="add del mod">
          <ac:chgData name="Daniel Schwarz" userId="5bb35bb8-905a-4742-88d9-33d9089732e7" providerId="ADAL" clId="{86437948-6A79-4B7B-B7E0-67C001754F77}" dt="2020-10-10T11:43:38.389" v="3899" actId="9405"/>
          <ac:inkMkLst>
            <pc:docMk/>
            <pc:sldMk cId="3813244987" sldId="280"/>
            <ac:inkMk id="22" creationId="{98CC04C4-64BC-4182-BE07-D251EACFBA83}"/>
          </ac:inkMkLst>
        </pc:inkChg>
        <pc:inkChg chg="add del mod">
          <ac:chgData name="Daniel Schwarz" userId="5bb35bb8-905a-4742-88d9-33d9089732e7" providerId="ADAL" clId="{86437948-6A79-4B7B-B7E0-67C001754F77}" dt="2020-10-10T11:43:37.975" v="3898"/>
          <ac:inkMkLst>
            <pc:docMk/>
            <pc:sldMk cId="3813244987" sldId="280"/>
            <ac:inkMk id="33" creationId="{D8E114DD-22AD-4F5A-82AA-85631C8DF341}"/>
          </ac:inkMkLst>
        </pc:inkChg>
        <pc:inkChg chg="add del mod">
          <ac:chgData name="Daniel Schwarz" userId="5bb35bb8-905a-4742-88d9-33d9089732e7" providerId="ADAL" clId="{86437948-6A79-4B7B-B7E0-67C001754F77}" dt="2020-10-10T11:44:31.032" v="3913" actId="9405"/>
          <ac:inkMkLst>
            <pc:docMk/>
            <pc:sldMk cId="3813244987" sldId="280"/>
            <ac:inkMk id="35" creationId="{94C69695-1242-4618-8C22-65EB1EE80E55}"/>
          </ac:inkMkLst>
        </pc:inkChg>
        <pc:inkChg chg="add del mod">
          <ac:chgData name="Daniel Schwarz" userId="5bb35bb8-905a-4742-88d9-33d9089732e7" providerId="ADAL" clId="{86437948-6A79-4B7B-B7E0-67C001754F77}" dt="2020-10-10T11:44:30.659" v="3912"/>
          <ac:inkMkLst>
            <pc:docMk/>
            <pc:sldMk cId="3813244987" sldId="280"/>
            <ac:inkMk id="36" creationId="{BF705451-7770-4422-BAF6-71814AF2A828}"/>
          </ac:inkMkLst>
        </pc:inkChg>
        <pc:inkChg chg="add mod">
          <ac:chgData name="Daniel Schwarz" userId="5bb35bb8-905a-4742-88d9-33d9089732e7" providerId="ADAL" clId="{86437948-6A79-4B7B-B7E0-67C001754F77}" dt="2020-10-10T11:45:20.844" v="3931" actId="164"/>
          <ac:inkMkLst>
            <pc:docMk/>
            <pc:sldMk cId="3813244987" sldId="280"/>
            <ac:inkMk id="38" creationId="{6F3BFD9A-A1C8-4AD3-A344-616BBC56F8CC}"/>
          </ac:inkMkLst>
        </pc:inkChg>
        <pc:inkChg chg="add mod">
          <ac:chgData name="Daniel Schwarz" userId="5bb35bb8-905a-4742-88d9-33d9089732e7" providerId="ADAL" clId="{86437948-6A79-4B7B-B7E0-67C001754F77}" dt="2020-10-10T11:44:41.465" v="3919"/>
          <ac:inkMkLst>
            <pc:docMk/>
            <pc:sldMk cId="3813244987" sldId="280"/>
            <ac:inkMk id="39" creationId="{DB657169-43B8-4D0E-A3DD-4E81E475B40B}"/>
          </ac:inkMkLst>
        </pc:inkChg>
        <pc:inkChg chg="add mod">
          <ac:chgData name="Daniel Schwarz" userId="5bb35bb8-905a-4742-88d9-33d9089732e7" providerId="ADAL" clId="{86437948-6A79-4B7B-B7E0-67C001754F77}" dt="2020-10-10T11:44:41.465" v="3919"/>
          <ac:inkMkLst>
            <pc:docMk/>
            <pc:sldMk cId="3813244987" sldId="280"/>
            <ac:inkMk id="40" creationId="{E399BB67-CE22-4C5A-972B-B8C48BF0F072}"/>
          </ac:inkMkLst>
        </pc:inkChg>
        <pc:inkChg chg="add mod">
          <ac:chgData name="Daniel Schwarz" userId="5bb35bb8-905a-4742-88d9-33d9089732e7" providerId="ADAL" clId="{86437948-6A79-4B7B-B7E0-67C001754F77}" dt="2020-10-10T11:44:41.465" v="3919"/>
          <ac:inkMkLst>
            <pc:docMk/>
            <pc:sldMk cId="3813244987" sldId="280"/>
            <ac:inkMk id="43" creationId="{C786F6BB-9743-4FED-8FB1-92A891F3D672}"/>
          </ac:inkMkLst>
        </pc:inkChg>
        <pc:inkChg chg="add mod">
          <ac:chgData name="Daniel Schwarz" userId="5bb35bb8-905a-4742-88d9-33d9089732e7" providerId="ADAL" clId="{86437948-6A79-4B7B-B7E0-67C001754F77}" dt="2020-10-10T11:44:52.071" v="3927"/>
          <ac:inkMkLst>
            <pc:docMk/>
            <pc:sldMk cId="3813244987" sldId="280"/>
            <ac:inkMk id="45" creationId="{AB1B9E95-CC9B-42B0-91B7-CC902662E030}"/>
          </ac:inkMkLst>
        </pc:inkChg>
        <pc:inkChg chg="add mod">
          <ac:chgData name="Daniel Schwarz" userId="5bb35bb8-905a-4742-88d9-33d9089732e7" providerId="ADAL" clId="{86437948-6A79-4B7B-B7E0-67C001754F77}" dt="2020-10-10T11:44:52.071" v="3927"/>
          <ac:inkMkLst>
            <pc:docMk/>
            <pc:sldMk cId="3813244987" sldId="280"/>
            <ac:inkMk id="46" creationId="{C9F0D6F7-856E-4B0D-84B3-9938F0D9FF82}"/>
          </ac:inkMkLst>
        </pc:inkChg>
        <pc:inkChg chg="add mod">
          <ac:chgData name="Daniel Schwarz" userId="5bb35bb8-905a-4742-88d9-33d9089732e7" providerId="ADAL" clId="{86437948-6A79-4B7B-B7E0-67C001754F77}" dt="2020-10-10T11:44:52.071" v="3927"/>
          <ac:inkMkLst>
            <pc:docMk/>
            <pc:sldMk cId="3813244987" sldId="280"/>
            <ac:inkMk id="47" creationId="{CDC777E1-63B7-4833-B44F-A2FF6639D069}"/>
          </ac:inkMkLst>
        </pc:inkChg>
        <pc:inkChg chg="add mod">
          <ac:chgData name="Daniel Schwarz" userId="5bb35bb8-905a-4742-88d9-33d9089732e7" providerId="ADAL" clId="{86437948-6A79-4B7B-B7E0-67C001754F77}" dt="2020-10-10T11:44:52.071" v="3927"/>
          <ac:inkMkLst>
            <pc:docMk/>
            <pc:sldMk cId="3813244987" sldId="280"/>
            <ac:inkMk id="48" creationId="{73841618-D671-4CAB-BA90-7708B4D3588D}"/>
          </ac:inkMkLst>
        </pc:inkChg>
        <pc:inkChg chg="add mod">
          <ac:chgData name="Daniel Schwarz" userId="5bb35bb8-905a-4742-88d9-33d9089732e7" providerId="ADAL" clId="{86437948-6A79-4B7B-B7E0-67C001754F77}" dt="2020-10-10T11:44:52.071" v="3927"/>
          <ac:inkMkLst>
            <pc:docMk/>
            <pc:sldMk cId="3813244987" sldId="280"/>
            <ac:inkMk id="49" creationId="{9B84F1AF-C488-49F8-BC56-606481C53FCE}"/>
          </ac:inkMkLst>
        </pc:inkChg>
        <pc:inkChg chg="add mod">
          <ac:chgData name="Daniel Schwarz" userId="5bb35bb8-905a-4742-88d9-33d9089732e7" providerId="ADAL" clId="{86437948-6A79-4B7B-B7E0-67C001754F77}" dt="2020-10-10T11:44:52.071" v="3927"/>
          <ac:inkMkLst>
            <pc:docMk/>
            <pc:sldMk cId="3813244987" sldId="280"/>
            <ac:inkMk id="51" creationId="{BE60E658-6E8E-41C6-8068-907E14A2068D}"/>
          </ac:inkMkLst>
        </pc:inkChg>
      </pc:sldChg>
      <pc:sldChg chg="addSp delSp modSp new mod delAnim modAnim">
        <pc:chgData name="Daniel Schwarz" userId="5bb35bb8-905a-4742-88d9-33d9089732e7" providerId="ADAL" clId="{86437948-6A79-4B7B-B7E0-67C001754F77}" dt="2020-10-10T18:52:53.382" v="4835" actId="21"/>
        <pc:sldMkLst>
          <pc:docMk/>
          <pc:sldMk cId="4095876065" sldId="281"/>
        </pc:sldMkLst>
        <pc:spChg chg="add mod">
          <ac:chgData name="Daniel Schwarz" userId="5bb35bb8-905a-4742-88d9-33d9089732e7" providerId="ADAL" clId="{86437948-6A79-4B7B-B7E0-67C001754F77}" dt="2020-10-10T18:49:05.011" v="4772" actId="1037"/>
          <ac:spMkLst>
            <pc:docMk/>
            <pc:sldMk cId="4095876065" sldId="281"/>
            <ac:spMk id="27" creationId="{46CCE63F-AA9A-4907-9A16-E01CF2407880}"/>
          </ac:spMkLst>
        </pc:spChg>
        <pc:spChg chg="add mod">
          <ac:chgData name="Daniel Schwarz" userId="5bb35bb8-905a-4742-88d9-33d9089732e7" providerId="ADAL" clId="{86437948-6A79-4B7B-B7E0-67C001754F77}" dt="2020-10-10T18:48:49.786" v="4764" actId="1076"/>
          <ac:spMkLst>
            <pc:docMk/>
            <pc:sldMk cId="4095876065" sldId="281"/>
            <ac:spMk id="28" creationId="{E1E36D66-1079-4E5F-B063-57C8F7E542C7}"/>
          </ac:spMkLst>
        </pc:spChg>
        <pc:spChg chg="add del mod">
          <ac:chgData name="Daniel Schwarz" userId="5bb35bb8-905a-4742-88d9-33d9089732e7" providerId="ADAL" clId="{86437948-6A79-4B7B-B7E0-67C001754F77}" dt="2020-10-10T18:52:53.382" v="4835" actId="21"/>
          <ac:spMkLst>
            <pc:docMk/>
            <pc:sldMk cId="4095876065" sldId="281"/>
            <ac:spMk id="29" creationId="{49FF6399-47EF-49A7-B8BF-C1452440D29D}"/>
          </ac:spMkLst>
        </pc:spChg>
        <pc:grpChg chg="add del mod">
          <ac:chgData name="Daniel Schwarz" userId="5bb35bb8-905a-4742-88d9-33d9089732e7" providerId="ADAL" clId="{86437948-6A79-4B7B-B7E0-67C001754F77}" dt="2020-10-10T11:49:28.356" v="3951" actId="478"/>
          <ac:grpSpMkLst>
            <pc:docMk/>
            <pc:sldMk cId="4095876065" sldId="281"/>
            <ac:grpSpMk id="2" creationId="{CEBC87B1-C1F5-4680-8DE5-A8D923A68BFB}"/>
          </ac:grpSpMkLst>
        </pc:grpChg>
        <pc:grpChg chg="add mod">
          <ac:chgData name="Daniel Schwarz" userId="5bb35bb8-905a-4742-88d9-33d9089732e7" providerId="ADAL" clId="{86437948-6A79-4B7B-B7E0-67C001754F77}" dt="2020-10-10T11:49:56.805" v="3963" actId="14100"/>
          <ac:grpSpMkLst>
            <pc:docMk/>
            <pc:sldMk cId="4095876065" sldId="281"/>
            <ac:grpSpMk id="7" creationId="{B132C3BB-13F9-46DE-84A8-DDC3CE5B7CEE}"/>
          </ac:grpSpMkLst>
        </pc:grpChg>
        <pc:grpChg chg="mod">
          <ac:chgData name="Daniel Schwarz" userId="5bb35bb8-905a-4742-88d9-33d9089732e7" providerId="ADAL" clId="{86437948-6A79-4B7B-B7E0-67C001754F77}" dt="2020-10-10T11:49:08.381" v="3946"/>
          <ac:grpSpMkLst>
            <pc:docMk/>
            <pc:sldMk cId="4095876065" sldId="281"/>
            <ac:grpSpMk id="9" creationId="{C3F73E84-2D08-4742-A89F-F620470483ED}"/>
          </ac:grpSpMkLst>
        </pc:grpChg>
        <pc:grpChg chg="mod">
          <ac:chgData name="Daniel Schwarz" userId="5bb35bb8-905a-4742-88d9-33d9089732e7" providerId="ADAL" clId="{86437948-6A79-4B7B-B7E0-67C001754F77}" dt="2020-10-10T11:49:08.381" v="3946"/>
          <ac:grpSpMkLst>
            <pc:docMk/>
            <pc:sldMk cId="4095876065" sldId="281"/>
            <ac:grpSpMk id="10" creationId="{037B9A40-C4C7-4C1E-83CD-91212DB9C0E9}"/>
          </ac:grpSpMkLst>
        </pc:grpChg>
        <pc:grpChg chg="mod">
          <ac:chgData name="Daniel Schwarz" userId="5bb35bb8-905a-4742-88d9-33d9089732e7" providerId="ADAL" clId="{86437948-6A79-4B7B-B7E0-67C001754F77}" dt="2020-10-10T11:49:08.381" v="3946"/>
          <ac:grpSpMkLst>
            <pc:docMk/>
            <pc:sldMk cId="4095876065" sldId="281"/>
            <ac:grpSpMk id="11" creationId="{24E8041B-491D-49A4-859B-3BE8D82AED3D}"/>
          </ac:grpSpMkLst>
        </pc:grpChg>
        <pc:grpChg chg="add mod">
          <ac:chgData name="Daniel Schwarz" userId="5bb35bb8-905a-4742-88d9-33d9089732e7" providerId="ADAL" clId="{86437948-6A79-4B7B-B7E0-67C001754F77}" dt="2020-10-10T11:49:47.381" v="3960" actId="1076"/>
          <ac:grpSpMkLst>
            <pc:docMk/>
            <pc:sldMk cId="4095876065" sldId="281"/>
            <ac:grpSpMk id="23" creationId="{0CA79FF6-2735-4C2A-AC9E-E76BCB12B344}"/>
          </ac:grpSpMkLst>
        </pc:grpChg>
        <pc:inkChg chg="mod">
          <ac:chgData name="Daniel Schwarz" userId="5bb35bb8-905a-4742-88d9-33d9089732e7" providerId="ADAL" clId="{86437948-6A79-4B7B-B7E0-67C001754F77}" dt="2020-10-10T11:49:08.381" v="3946"/>
          <ac:inkMkLst>
            <pc:docMk/>
            <pc:sldMk cId="4095876065" sldId="281"/>
            <ac:inkMk id="3" creationId="{C291CE03-BEF8-4362-A84F-83CBA3A7B437}"/>
          </ac:inkMkLst>
        </pc:inkChg>
        <pc:inkChg chg="mod">
          <ac:chgData name="Daniel Schwarz" userId="5bb35bb8-905a-4742-88d9-33d9089732e7" providerId="ADAL" clId="{86437948-6A79-4B7B-B7E0-67C001754F77}" dt="2020-10-10T11:49:08.381" v="3946"/>
          <ac:inkMkLst>
            <pc:docMk/>
            <pc:sldMk cId="4095876065" sldId="281"/>
            <ac:inkMk id="4" creationId="{79C93B60-4D95-461C-8A01-30249CF513B7}"/>
          </ac:inkMkLst>
        </pc:inkChg>
        <pc:inkChg chg="mod">
          <ac:chgData name="Daniel Schwarz" userId="5bb35bb8-905a-4742-88d9-33d9089732e7" providerId="ADAL" clId="{86437948-6A79-4B7B-B7E0-67C001754F77}" dt="2020-10-10T11:49:08.381" v="3946"/>
          <ac:inkMkLst>
            <pc:docMk/>
            <pc:sldMk cId="4095876065" sldId="281"/>
            <ac:inkMk id="5" creationId="{FFDF7D3A-B5A6-454E-95F7-3CF8CB85B155}"/>
          </ac:inkMkLst>
        </pc:inkChg>
        <pc:inkChg chg="mod">
          <ac:chgData name="Daniel Schwarz" userId="5bb35bb8-905a-4742-88d9-33d9089732e7" providerId="ADAL" clId="{86437948-6A79-4B7B-B7E0-67C001754F77}" dt="2020-10-10T11:49:08.381" v="3946"/>
          <ac:inkMkLst>
            <pc:docMk/>
            <pc:sldMk cId="4095876065" sldId="281"/>
            <ac:inkMk id="6" creationId="{BCE56356-E3AD-4E05-9DD2-B5710D006F07}"/>
          </ac:inkMkLst>
        </pc:inkChg>
        <pc:inkChg chg="mod">
          <ac:chgData name="Daniel Schwarz" userId="5bb35bb8-905a-4742-88d9-33d9089732e7" providerId="ADAL" clId="{86437948-6A79-4B7B-B7E0-67C001754F77}" dt="2020-10-10T11:49:08.381" v="3946"/>
          <ac:inkMkLst>
            <pc:docMk/>
            <pc:sldMk cId="4095876065" sldId="281"/>
            <ac:inkMk id="8" creationId="{9A653DBF-875F-48AE-A957-AA7D1B84F77A}"/>
          </ac:inkMkLst>
        </pc:inkChg>
        <pc:inkChg chg="mod">
          <ac:chgData name="Daniel Schwarz" userId="5bb35bb8-905a-4742-88d9-33d9089732e7" providerId="ADAL" clId="{86437948-6A79-4B7B-B7E0-67C001754F77}" dt="2020-10-10T11:49:08.381" v="3946"/>
          <ac:inkMkLst>
            <pc:docMk/>
            <pc:sldMk cId="4095876065" sldId="281"/>
            <ac:inkMk id="12" creationId="{3D028C56-2B36-4D12-BFA2-230291371009}"/>
          </ac:inkMkLst>
        </pc:inkChg>
        <pc:inkChg chg="mod">
          <ac:chgData name="Daniel Schwarz" userId="5bb35bb8-905a-4742-88d9-33d9089732e7" providerId="ADAL" clId="{86437948-6A79-4B7B-B7E0-67C001754F77}" dt="2020-10-10T11:49:08.381" v="3946"/>
          <ac:inkMkLst>
            <pc:docMk/>
            <pc:sldMk cId="4095876065" sldId="281"/>
            <ac:inkMk id="13" creationId="{8FC5861D-B6CB-4236-A222-F438E4D69000}"/>
          </ac:inkMkLst>
        </pc:inkChg>
        <pc:inkChg chg="mod">
          <ac:chgData name="Daniel Schwarz" userId="5bb35bb8-905a-4742-88d9-33d9089732e7" providerId="ADAL" clId="{86437948-6A79-4B7B-B7E0-67C001754F77}" dt="2020-10-10T11:49:08.381" v="3946"/>
          <ac:inkMkLst>
            <pc:docMk/>
            <pc:sldMk cId="4095876065" sldId="281"/>
            <ac:inkMk id="14" creationId="{634D4753-1708-4388-8245-0846D02A2455}"/>
          </ac:inkMkLst>
        </pc:inkChg>
        <pc:inkChg chg="mod">
          <ac:chgData name="Daniel Schwarz" userId="5bb35bb8-905a-4742-88d9-33d9089732e7" providerId="ADAL" clId="{86437948-6A79-4B7B-B7E0-67C001754F77}" dt="2020-10-10T11:49:08.381" v="3946"/>
          <ac:inkMkLst>
            <pc:docMk/>
            <pc:sldMk cId="4095876065" sldId="281"/>
            <ac:inkMk id="15" creationId="{B42EF5DB-D955-4AAD-B4F3-E64E0CE39C9C}"/>
          </ac:inkMkLst>
        </pc:inkChg>
        <pc:inkChg chg="mod">
          <ac:chgData name="Daniel Schwarz" userId="5bb35bb8-905a-4742-88d9-33d9089732e7" providerId="ADAL" clId="{86437948-6A79-4B7B-B7E0-67C001754F77}" dt="2020-10-10T11:49:08.381" v="3946"/>
          <ac:inkMkLst>
            <pc:docMk/>
            <pc:sldMk cId="4095876065" sldId="281"/>
            <ac:inkMk id="16" creationId="{EF3EB91A-1449-4DDA-9760-1122B268643D}"/>
          </ac:inkMkLst>
        </pc:inkChg>
        <pc:inkChg chg="mod">
          <ac:chgData name="Daniel Schwarz" userId="5bb35bb8-905a-4742-88d9-33d9089732e7" providerId="ADAL" clId="{86437948-6A79-4B7B-B7E0-67C001754F77}" dt="2020-10-10T11:49:08.381" v="3946"/>
          <ac:inkMkLst>
            <pc:docMk/>
            <pc:sldMk cId="4095876065" sldId="281"/>
            <ac:inkMk id="17" creationId="{65D26406-BD06-4FFC-AD12-DD62A2347307}"/>
          </ac:inkMkLst>
        </pc:inkChg>
        <pc:inkChg chg="mod">
          <ac:chgData name="Daniel Schwarz" userId="5bb35bb8-905a-4742-88d9-33d9089732e7" providerId="ADAL" clId="{86437948-6A79-4B7B-B7E0-67C001754F77}" dt="2020-10-10T11:49:08.381" v="3946"/>
          <ac:inkMkLst>
            <pc:docMk/>
            <pc:sldMk cId="4095876065" sldId="281"/>
            <ac:inkMk id="18" creationId="{E38D352B-37B2-4A68-92B2-7208403E8524}"/>
          </ac:inkMkLst>
        </pc:inkChg>
        <pc:inkChg chg="mod">
          <ac:chgData name="Daniel Schwarz" userId="5bb35bb8-905a-4742-88d9-33d9089732e7" providerId="ADAL" clId="{86437948-6A79-4B7B-B7E0-67C001754F77}" dt="2020-10-10T11:49:08.381" v="3946"/>
          <ac:inkMkLst>
            <pc:docMk/>
            <pc:sldMk cId="4095876065" sldId="281"/>
            <ac:inkMk id="19" creationId="{D1D80AF7-FE25-4B83-8217-1D0F24FD197E}"/>
          </ac:inkMkLst>
        </pc:inkChg>
        <pc:inkChg chg="mod">
          <ac:chgData name="Daniel Schwarz" userId="5bb35bb8-905a-4742-88d9-33d9089732e7" providerId="ADAL" clId="{86437948-6A79-4B7B-B7E0-67C001754F77}" dt="2020-10-10T11:49:08.381" v="3946"/>
          <ac:inkMkLst>
            <pc:docMk/>
            <pc:sldMk cId="4095876065" sldId="281"/>
            <ac:inkMk id="20" creationId="{D7B293BA-9DAF-440A-9BE9-E54037C745DC}"/>
          </ac:inkMkLst>
        </pc:inkChg>
        <pc:inkChg chg="add del mod">
          <ac:chgData name="Daniel Schwarz" userId="5bb35bb8-905a-4742-88d9-33d9089732e7" providerId="ADAL" clId="{86437948-6A79-4B7B-B7E0-67C001754F77}" dt="2020-10-10T11:49:33.463" v="3955"/>
          <ac:inkMkLst>
            <pc:docMk/>
            <pc:sldMk cId="4095876065" sldId="281"/>
            <ac:inkMk id="21" creationId="{488AEEE1-BF21-48B9-9F55-5AEB95D8F80E}"/>
          </ac:inkMkLst>
        </pc:inkChg>
        <pc:inkChg chg="add mod">
          <ac:chgData name="Daniel Schwarz" userId="5bb35bb8-905a-4742-88d9-33d9089732e7" providerId="ADAL" clId="{86437948-6A79-4B7B-B7E0-67C001754F77}" dt="2020-10-10T11:49:47.381" v="3960" actId="1076"/>
          <ac:inkMkLst>
            <pc:docMk/>
            <pc:sldMk cId="4095876065" sldId="281"/>
            <ac:inkMk id="22" creationId="{926E22A4-62B0-4522-AA8F-251573CB718C}"/>
          </ac:inkMkLst>
        </pc:inkChg>
        <pc:inkChg chg="mod">
          <ac:chgData name="Daniel Schwarz" userId="5bb35bb8-905a-4742-88d9-33d9089732e7" providerId="ADAL" clId="{86437948-6A79-4B7B-B7E0-67C001754F77}" dt="2020-10-10T11:49:44.847" v="3958"/>
          <ac:inkMkLst>
            <pc:docMk/>
            <pc:sldMk cId="4095876065" sldId="281"/>
            <ac:inkMk id="24" creationId="{D5914AC5-C728-4D54-B201-27EA9F7E0368}"/>
          </ac:inkMkLst>
        </pc:inkChg>
        <pc:inkChg chg="mod">
          <ac:chgData name="Daniel Schwarz" userId="5bb35bb8-905a-4742-88d9-33d9089732e7" providerId="ADAL" clId="{86437948-6A79-4B7B-B7E0-67C001754F77}" dt="2020-10-10T11:49:44.847" v="3958"/>
          <ac:inkMkLst>
            <pc:docMk/>
            <pc:sldMk cId="4095876065" sldId="281"/>
            <ac:inkMk id="25" creationId="{9FA26B6C-A3D7-47EA-9AB7-1E0819653F0F}"/>
          </ac:inkMkLst>
        </pc:inkChg>
        <pc:inkChg chg="mod">
          <ac:chgData name="Daniel Schwarz" userId="5bb35bb8-905a-4742-88d9-33d9089732e7" providerId="ADAL" clId="{86437948-6A79-4B7B-B7E0-67C001754F77}" dt="2020-10-10T11:49:44.847" v="3958"/>
          <ac:inkMkLst>
            <pc:docMk/>
            <pc:sldMk cId="4095876065" sldId="281"/>
            <ac:inkMk id="26" creationId="{14C4FDF7-BBC7-430D-9A5E-B9D62280FB64}"/>
          </ac:inkMkLst>
        </pc:inkChg>
      </pc:sldChg>
      <pc:sldChg chg="new del">
        <pc:chgData name="Daniel Schwarz" userId="5bb35bb8-905a-4742-88d9-33d9089732e7" providerId="ADAL" clId="{86437948-6A79-4B7B-B7E0-67C001754F77}" dt="2020-10-10T12:12:07.538" v="4176" actId="47"/>
        <pc:sldMkLst>
          <pc:docMk/>
          <pc:sldMk cId="3305471958" sldId="282"/>
        </pc:sldMkLst>
      </pc:sldChg>
      <pc:sldChg chg="modSp add mod">
        <pc:chgData name="Daniel Schwarz" userId="5bb35bb8-905a-4742-88d9-33d9089732e7" providerId="ADAL" clId="{86437948-6A79-4B7B-B7E0-67C001754F77}" dt="2020-10-10T12:09:46.580" v="4173"/>
        <pc:sldMkLst>
          <pc:docMk/>
          <pc:sldMk cId="2479954791" sldId="283"/>
        </pc:sldMkLst>
        <pc:spChg chg="mod">
          <ac:chgData name="Daniel Schwarz" userId="5bb35bb8-905a-4742-88d9-33d9089732e7" providerId="ADAL" clId="{86437948-6A79-4B7B-B7E0-67C001754F77}" dt="2020-10-10T12:04:07.827" v="4019" actId="20577"/>
          <ac:spMkLst>
            <pc:docMk/>
            <pc:sldMk cId="2479954791" sldId="283"/>
            <ac:spMk id="2" creationId="{C79CC406-4DB9-4100-ABF2-A0E6A3D289C6}"/>
          </ac:spMkLst>
        </pc:spChg>
        <pc:graphicFrameChg chg="mod modGraphic">
          <ac:chgData name="Daniel Schwarz" userId="5bb35bb8-905a-4742-88d9-33d9089732e7" providerId="ADAL" clId="{86437948-6A79-4B7B-B7E0-67C001754F77}" dt="2020-10-10T12:09:46.580" v="4173"/>
          <ac:graphicFrameMkLst>
            <pc:docMk/>
            <pc:sldMk cId="2479954791" sldId="283"/>
            <ac:graphicFrameMk id="4" creationId="{19718ABA-36B6-4C2F-BBE9-2E2628727EB0}"/>
          </ac:graphicFrameMkLst>
        </pc:graphicFrameChg>
      </pc:sldChg>
      <pc:sldChg chg="addSp delSp modSp add mod modAnim">
        <pc:chgData name="Daniel Schwarz" userId="5bb35bb8-905a-4742-88d9-33d9089732e7" providerId="ADAL" clId="{86437948-6A79-4B7B-B7E0-67C001754F77}" dt="2020-10-10T18:53:22.166" v="4841"/>
        <pc:sldMkLst>
          <pc:docMk/>
          <pc:sldMk cId="889727238" sldId="284"/>
        </pc:sldMkLst>
        <pc:spChg chg="add mod">
          <ac:chgData name="Daniel Schwarz" userId="5bb35bb8-905a-4742-88d9-33d9089732e7" providerId="ADAL" clId="{86437948-6A79-4B7B-B7E0-67C001754F77}" dt="2020-10-10T18:52:30.171" v="4831" actId="1076"/>
          <ac:spMkLst>
            <pc:docMk/>
            <pc:sldMk cId="889727238" sldId="284"/>
            <ac:spMk id="2" creationId="{75CBAE0D-E54F-48E5-B175-F4D242BED87C}"/>
          </ac:spMkLst>
        </pc:spChg>
        <pc:spChg chg="add mod">
          <ac:chgData name="Daniel Schwarz" userId="5bb35bb8-905a-4742-88d9-33d9089732e7" providerId="ADAL" clId="{86437948-6A79-4B7B-B7E0-67C001754F77}" dt="2020-10-10T18:50:48.010" v="4780"/>
          <ac:spMkLst>
            <pc:docMk/>
            <pc:sldMk cId="889727238" sldId="284"/>
            <ac:spMk id="3" creationId="{9AA3B878-AD33-41E4-A84D-A0B561CAEC46}"/>
          </ac:spMkLst>
        </pc:spChg>
        <pc:spChg chg="add mod">
          <ac:chgData name="Daniel Schwarz" userId="5bb35bb8-905a-4742-88d9-33d9089732e7" providerId="ADAL" clId="{86437948-6A79-4B7B-B7E0-67C001754F77}" dt="2020-10-10T18:52:33.393" v="4832" actId="1076"/>
          <ac:spMkLst>
            <pc:docMk/>
            <pc:sldMk cId="889727238" sldId="284"/>
            <ac:spMk id="27" creationId="{EF7C9707-A061-4BA6-AD8A-26AD2D72DEC1}"/>
          </ac:spMkLst>
        </pc:spChg>
        <pc:spChg chg="del">
          <ac:chgData name="Daniel Schwarz" userId="5bb35bb8-905a-4742-88d9-33d9089732e7" providerId="ADAL" clId="{86437948-6A79-4B7B-B7E0-67C001754F77}" dt="2020-10-10T18:49:17.994" v="4773" actId="478"/>
          <ac:spMkLst>
            <pc:docMk/>
            <pc:sldMk cId="889727238" sldId="284"/>
            <ac:spMk id="28" creationId="{E1E36D66-1079-4E5F-B063-57C8F7E542C7}"/>
          </ac:spMkLst>
        </pc:spChg>
        <pc:spChg chg="add mod">
          <ac:chgData name="Daniel Schwarz" userId="5bb35bb8-905a-4742-88d9-33d9089732e7" providerId="ADAL" clId="{86437948-6A79-4B7B-B7E0-67C001754F77}" dt="2020-10-10T18:53:06.331" v="4838" actId="14100"/>
          <ac:spMkLst>
            <pc:docMk/>
            <pc:sldMk cId="889727238" sldId="284"/>
            <ac:spMk id="64" creationId="{45DDD19A-4871-40D6-A396-B46D35039A7D}"/>
          </ac:spMkLst>
        </pc:spChg>
        <pc:grpChg chg="del mod">
          <ac:chgData name="Daniel Schwarz" userId="5bb35bb8-905a-4742-88d9-33d9089732e7" providerId="ADAL" clId="{86437948-6A79-4B7B-B7E0-67C001754F77}" dt="2020-10-10T18:52:18.873" v="4828" actId="478"/>
          <ac:grpSpMkLst>
            <pc:docMk/>
            <pc:sldMk cId="889727238" sldId="284"/>
            <ac:grpSpMk id="34" creationId="{0214D3B6-7EC3-493F-9712-A6AC00E742F3}"/>
          </ac:grpSpMkLst>
        </pc:grpChg>
        <pc:grpChg chg="mod">
          <ac:chgData name="Daniel Schwarz" userId="5bb35bb8-905a-4742-88d9-33d9089732e7" providerId="ADAL" clId="{86437948-6A79-4B7B-B7E0-67C001754F77}" dt="2020-10-10T18:51:42.389" v="4797"/>
          <ac:grpSpMkLst>
            <pc:docMk/>
            <pc:sldMk cId="889727238" sldId="284"/>
            <ac:grpSpMk id="40" creationId="{F1DDECB8-1E27-4AE5-868A-7D3A444F0555}"/>
          </ac:grpSpMkLst>
        </pc:grpChg>
        <pc:grpChg chg="del mod">
          <ac:chgData name="Daniel Schwarz" userId="5bb35bb8-905a-4742-88d9-33d9089732e7" providerId="ADAL" clId="{86437948-6A79-4B7B-B7E0-67C001754F77}" dt="2020-10-10T18:51:56.937" v="4816"/>
          <ac:grpSpMkLst>
            <pc:docMk/>
            <pc:sldMk cId="889727238" sldId="284"/>
            <ac:grpSpMk id="51" creationId="{7E362ECB-39BA-4A31-8E41-FD9441DC85EA}"/>
          </ac:grpSpMkLst>
        </pc:grpChg>
        <pc:grpChg chg="add del mod">
          <ac:chgData name="Daniel Schwarz" userId="5bb35bb8-905a-4742-88d9-33d9089732e7" providerId="ADAL" clId="{86437948-6A79-4B7B-B7E0-67C001754F77}" dt="2020-10-10T18:52:08.281" v="4826"/>
          <ac:grpSpMkLst>
            <pc:docMk/>
            <pc:sldMk cId="889727238" sldId="284"/>
            <ac:grpSpMk id="55" creationId="{64893E99-6626-4E7E-A095-48BAFEFCC177}"/>
          </ac:grpSpMkLst>
        </pc:grpChg>
        <pc:grpChg chg="mod">
          <ac:chgData name="Daniel Schwarz" userId="5bb35bb8-905a-4742-88d9-33d9089732e7" providerId="ADAL" clId="{86437948-6A79-4B7B-B7E0-67C001754F77}" dt="2020-10-10T18:52:04.341" v="4824"/>
          <ac:grpSpMkLst>
            <pc:docMk/>
            <pc:sldMk cId="889727238" sldId="284"/>
            <ac:grpSpMk id="61" creationId="{FF9E9B2E-76F1-4180-8B3E-7EF137B53C74}"/>
          </ac:grpSpMkLst>
        </pc:grpChg>
        <pc:grpChg chg="mod">
          <ac:chgData name="Daniel Schwarz" userId="5bb35bb8-905a-4742-88d9-33d9089732e7" providerId="ADAL" clId="{86437948-6A79-4B7B-B7E0-67C001754F77}" dt="2020-10-10T18:52:24.002" v="4829" actId="1076"/>
          <ac:grpSpMkLst>
            <pc:docMk/>
            <pc:sldMk cId="889727238" sldId="284"/>
            <ac:grpSpMk id="63" creationId="{B15B082D-FDC6-47BA-91D4-2B4EC0074DB7}"/>
          </ac:grpSpMkLst>
        </pc:grpChg>
        <pc:inkChg chg="add mod">
          <ac:chgData name="Daniel Schwarz" userId="5bb35bb8-905a-4742-88d9-33d9089732e7" providerId="ADAL" clId="{86437948-6A79-4B7B-B7E0-67C001754F77}" dt="2020-10-10T18:51:18.367" v="4789"/>
          <ac:inkMkLst>
            <pc:docMk/>
            <pc:sldMk cId="889727238" sldId="284"/>
            <ac:inkMk id="4" creationId="{9FB9E14B-A650-447B-A11B-5FB3E8ECA8D7}"/>
          </ac:inkMkLst>
        </pc:inkChg>
        <pc:inkChg chg="add mod">
          <ac:chgData name="Daniel Schwarz" userId="5bb35bb8-905a-4742-88d9-33d9089732e7" providerId="ADAL" clId="{86437948-6A79-4B7B-B7E0-67C001754F77}" dt="2020-10-10T18:51:18.367" v="4789"/>
          <ac:inkMkLst>
            <pc:docMk/>
            <pc:sldMk cId="889727238" sldId="284"/>
            <ac:inkMk id="5" creationId="{9AE5A806-5D0A-47B9-91CE-4FBEA6E73990}"/>
          </ac:inkMkLst>
        </pc:inkChg>
        <pc:inkChg chg="add mod">
          <ac:chgData name="Daniel Schwarz" userId="5bb35bb8-905a-4742-88d9-33d9089732e7" providerId="ADAL" clId="{86437948-6A79-4B7B-B7E0-67C001754F77}" dt="2020-10-10T18:51:18.367" v="4789"/>
          <ac:inkMkLst>
            <pc:docMk/>
            <pc:sldMk cId="889727238" sldId="284"/>
            <ac:inkMk id="6" creationId="{01D40C50-B41E-41B7-9462-48F83BFBC0A8}"/>
          </ac:inkMkLst>
        </pc:inkChg>
        <pc:inkChg chg="add mod">
          <ac:chgData name="Daniel Schwarz" userId="5bb35bb8-905a-4742-88d9-33d9089732e7" providerId="ADAL" clId="{86437948-6A79-4B7B-B7E0-67C001754F77}" dt="2020-10-10T18:51:18.367" v="4789"/>
          <ac:inkMkLst>
            <pc:docMk/>
            <pc:sldMk cId="889727238" sldId="284"/>
            <ac:inkMk id="21" creationId="{07C0B79F-C650-4786-AA5C-9F508211729D}"/>
          </ac:inkMkLst>
        </pc:inkChg>
        <pc:inkChg chg="add mod">
          <ac:chgData name="Daniel Schwarz" userId="5bb35bb8-905a-4742-88d9-33d9089732e7" providerId="ADAL" clId="{86437948-6A79-4B7B-B7E0-67C001754F77}" dt="2020-10-10T18:51:18.367" v="4789"/>
          <ac:inkMkLst>
            <pc:docMk/>
            <pc:sldMk cId="889727238" sldId="284"/>
            <ac:inkMk id="30" creationId="{3AB95FEE-D3D3-4E59-A362-07E161FC57FE}"/>
          </ac:inkMkLst>
        </pc:inkChg>
        <pc:inkChg chg="add mod">
          <ac:chgData name="Daniel Schwarz" userId="5bb35bb8-905a-4742-88d9-33d9089732e7" providerId="ADAL" clId="{86437948-6A79-4B7B-B7E0-67C001754F77}" dt="2020-10-10T18:51:18.367" v="4789"/>
          <ac:inkMkLst>
            <pc:docMk/>
            <pc:sldMk cId="889727238" sldId="284"/>
            <ac:inkMk id="31" creationId="{E5A6ABA8-5D0C-4766-8341-513992AC2DA7}"/>
          </ac:inkMkLst>
        </pc:inkChg>
        <pc:inkChg chg="add mod">
          <ac:chgData name="Daniel Schwarz" userId="5bb35bb8-905a-4742-88d9-33d9089732e7" providerId="ADAL" clId="{86437948-6A79-4B7B-B7E0-67C001754F77}" dt="2020-10-10T18:51:18.367" v="4789"/>
          <ac:inkMkLst>
            <pc:docMk/>
            <pc:sldMk cId="889727238" sldId="284"/>
            <ac:inkMk id="32" creationId="{B1AF5C8F-8252-4D5B-B821-C892749C3870}"/>
          </ac:inkMkLst>
        </pc:inkChg>
        <pc:inkChg chg="add mod">
          <ac:chgData name="Daniel Schwarz" userId="5bb35bb8-905a-4742-88d9-33d9089732e7" providerId="ADAL" clId="{86437948-6A79-4B7B-B7E0-67C001754F77}" dt="2020-10-10T18:51:18.367" v="4789"/>
          <ac:inkMkLst>
            <pc:docMk/>
            <pc:sldMk cId="889727238" sldId="284"/>
            <ac:inkMk id="33" creationId="{C00F8715-D67A-49FF-A5D7-F3CE12AC9816}"/>
          </ac:inkMkLst>
        </pc:inkChg>
        <pc:inkChg chg="add del">
          <ac:chgData name="Daniel Schwarz" userId="5bb35bb8-905a-4742-88d9-33d9089732e7" providerId="ADAL" clId="{86437948-6A79-4B7B-B7E0-67C001754F77}" dt="2020-10-10T18:52:18.873" v="4828" actId="478"/>
          <ac:inkMkLst>
            <pc:docMk/>
            <pc:sldMk cId="889727238" sldId="284"/>
            <ac:inkMk id="35" creationId="{D15B5490-57C2-4043-A484-13E8BD649A86}"/>
          </ac:inkMkLst>
        </pc:inkChg>
        <pc:inkChg chg="add del mod">
          <ac:chgData name="Daniel Schwarz" userId="5bb35bb8-905a-4742-88d9-33d9089732e7" providerId="ADAL" clId="{86437948-6A79-4B7B-B7E0-67C001754F77}" dt="2020-10-10T18:51:43.300" v="4800" actId="9405"/>
          <ac:inkMkLst>
            <pc:docMk/>
            <pc:sldMk cId="889727238" sldId="284"/>
            <ac:inkMk id="36" creationId="{59E6D3CD-D41F-4E9B-8E49-57D875919A26}"/>
          </ac:inkMkLst>
        </pc:inkChg>
        <pc:inkChg chg="add del mod">
          <ac:chgData name="Daniel Schwarz" userId="5bb35bb8-905a-4742-88d9-33d9089732e7" providerId="ADAL" clId="{86437948-6A79-4B7B-B7E0-67C001754F77}" dt="2020-10-10T18:51:43.027" v="4799" actId="9405"/>
          <ac:inkMkLst>
            <pc:docMk/>
            <pc:sldMk cId="889727238" sldId="284"/>
            <ac:inkMk id="37" creationId="{6AA0419F-57B7-4CC4-9582-30296C171E67}"/>
          </ac:inkMkLst>
        </pc:inkChg>
        <pc:inkChg chg="add del mod">
          <ac:chgData name="Daniel Schwarz" userId="5bb35bb8-905a-4742-88d9-33d9089732e7" providerId="ADAL" clId="{86437948-6A79-4B7B-B7E0-67C001754F77}" dt="2020-10-10T18:51:42.698" v="4798" actId="9405"/>
          <ac:inkMkLst>
            <pc:docMk/>
            <pc:sldMk cId="889727238" sldId="284"/>
            <ac:inkMk id="38" creationId="{F544056B-450F-441B-805C-72F6A7268609}"/>
          </ac:inkMkLst>
        </pc:inkChg>
        <pc:inkChg chg="add del mod">
          <ac:chgData name="Daniel Schwarz" userId="5bb35bb8-905a-4742-88d9-33d9089732e7" providerId="ADAL" clId="{86437948-6A79-4B7B-B7E0-67C001754F77}" dt="2020-10-10T18:51:42.389" v="4797"/>
          <ac:inkMkLst>
            <pc:docMk/>
            <pc:sldMk cId="889727238" sldId="284"/>
            <ac:inkMk id="39" creationId="{521F0974-CC5B-425D-B7C8-9BDB94755315}"/>
          </ac:inkMkLst>
        </pc:inkChg>
        <pc:inkChg chg="add del">
          <ac:chgData name="Daniel Schwarz" userId="5bb35bb8-905a-4742-88d9-33d9089732e7" providerId="ADAL" clId="{86437948-6A79-4B7B-B7E0-67C001754F77}" dt="2020-10-10T18:51:48.973" v="4802" actId="9405"/>
          <ac:inkMkLst>
            <pc:docMk/>
            <pc:sldMk cId="889727238" sldId="284"/>
            <ac:inkMk id="41" creationId="{2865D158-0C9D-4DCF-929C-4F8EBF5FD802}"/>
          </ac:inkMkLst>
        </pc:inkChg>
        <pc:inkChg chg="add mod">
          <ac:chgData name="Daniel Schwarz" userId="5bb35bb8-905a-4742-88d9-33d9089732e7" providerId="ADAL" clId="{86437948-6A79-4B7B-B7E0-67C001754F77}" dt="2020-10-10T18:52:08.281" v="4826"/>
          <ac:inkMkLst>
            <pc:docMk/>
            <pc:sldMk cId="889727238" sldId="284"/>
            <ac:inkMk id="42" creationId="{8D89BDDE-9935-44C6-9935-5226E0CE817D}"/>
          </ac:inkMkLst>
        </pc:inkChg>
        <pc:inkChg chg="add mod">
          <ac:chgData name="Daniel Schwarz" userId="5bb35bb8-905a-4742-88d9-33d9089732e7" providerId="ADAL" clId="{86437948-6A79-4B7B-B7E0-67C001754F77}" dt="2020-10-10T18:52:08.281" v="4826"/>
          <ac:inkMkLst>
            <pc:docMk/>
            <pc:sldMk cId="889727238" sldId="284"/>
            <ac:inkMk id="43" creationId="{B60BDE96-37A1-44C1-A241-FDE85438476C}"/>
          </ac:inkMkLst>
        </pc:inkChg>
        <pc:inkChg chg="add mod">
          <ac:chgData name="Daniel Schwarz" userId="5bb35bb8-905a-4742-88d9-33d9089732e7" providerId="ADAL" clId="{86437948-6A79-4B7B-B7E0-67C001754F77}" dt="2020-10-10T18:52:08.281" v="4826"/>
          <ac:inkMkLst>
            <pc:docMk/>
            <pc:sldMk cId="889727238" sldId="284"/>
            <ac:inkMk id="44" creationId="{3218D964-2C91-4285-8A62-5B8E8699D8C2}"/>
          </ac:inkMkLst>
        </pc:inkChg>
        <pc:inkChg chg="add mod">
          <ac:chgData name="Daniel Schwarz" userId="5bb35bb8-905a-4742-88d9-33d9089732e7" providerId="ADAL" clId="{86437948-6A79-4B7B-B7E0-67C001754F77}" dt="2020-10-10T18:52:08.281" v="4826"/>
          <ac:inkMkLst>
            <pc:docMk/>
            <pc:sldMk cId="889727238" sldId="284"/>
            <ac:inkMk id="45" creationId="{45D3317E-6BB4-4831-99BE-7EB296D94B41}"/>
          </ac:inkMkLst>
        </pc:inkChg>
        <pc:inkChg chg="add mod">
          <ac:chgData name="Daniel Schwarz" userId="5bb35bb8-905a-4742-88d9-33d9089732e7" providerId="ADAL" clId="{86437948-6A79-4B7B-B7E0-67C001754F77}" dt="2020-10-10T18:52:08.281" v="4826"/>
          <ac:inkMkLst>
            <pc:docMk/>
            <pc:sldMk cId="889727238" sldId="284"/>
            <ac:inkMk id="46" creationId="{2A15B48C-9248-479B-B7AD-89EDA0E49671}"/>
          </ac:inkMkLst>
        </pc:inkChg>
        <pc:inkChg chg="add mod">
          <ac:chgData name="Daniel Schwarz" userId="5bb35bb8-905a-4742-88d9-33d9089732e7" providerId="ADAL" clId="{86437948-6A79-4B7B-B7E0-67C001754F77}" dt="2020-10-10T18:52:08.281" v="4826"/>
          <ac:inkMkLst>
            <pc:docMk/>
            <pc:sldMk cId="889727238" sldId="284"/>
            <ac:inkMk id="47" creationId="{0B4D1BC1-F615-4983-AEAD-D56F1465AB35}"/>
          </ac:inkMkLst>
        </pc:inkChg>
        <pc:inkChg chg="add mod">
          <ac:chgData name="Daniel Schwarz" userId="5bb35bb8-905a-4742-88d9-33d9089732e7" providerId="ADAL" clId="{86437948-6A79-4B7B-B7E0-67C001754F77}" dt="2020-10-10T18:52:08.281" v="4826"/>
          <ac:inkMkLst>
            <pc:docMk/>
            <pc:sldMk cId="889727238" sldId="284"/>
            <ac:inkMk id="48" creationId="{789D4CE9-448B-4E01-85C1-0CC8A90F10BC}"/>
          </ac:inkMkLst>
        </pc:inkChg>
        <pc:inkChg chg="add mod">
          <ac:chgData name="Daniel Schwarz" userId="5bb35bb8-905a-4742-88d9-33d9089732e7" providerId="ADAL" clId="{86437948-6A79-4B7B-B7E0-67C001754F77}" dt="2020-10-10T18:52:08.281" v="4826"/>
          <ac:inkMkLst>
            <pc:docMk/>
            <pc:sldMk cId="889727238" sldId="284"/>
            <ac:inkMk id="49" creationId="{0D9AA356-5599-42C3-B98B-326768C7C51C}"/>
          </ac:inkMkLst>
        </pc:inkChg>
        <pc:inkChg chg="add mod">
          <ac:chgData name="Daniel Schwarz" userId="5bb35bb8-905a-4742-88d9-33d9089732e7" providerId="ADAL" clId="{86437948-6A79-4B7B-B7E0-67C001754F77}" dt="2020-10-10T18:52:08.281" v="4826"/>
          <ac:inkMkLst>
            <pc:docMk/>
            <pc:sldMk cId="889727238" sldId="284"/>
            <ac:inkMk id="50" creationId="{CC49E046-F9D9-4F96-B0E4-2285B5EAE34A}"/>
          </ac:inkMkLst>
        </pc:inkChg>
        <pc:inkChg chg="add mod">
          <ac:chgData name="Daniel Schwarz" userId="5bb35bb8-905a-4742-88d9-33d9089732e7" providerId="ADAL" clId="{86437948-6A79-4B7B-B7E0-67C001754F77}" dt="2020-10-10T18:52:08.281" v="4826"/>
          <ac:inkMkLst>
            <pc:docMk/>
            <pc:sldMk cId="889727238" sldId="284"/>
            <ac:inkMk id="52" creationId="{82CA2A6A-2274-4B90-BF66-27BC71F5E821}"/>
          </ac:inkMkLst>
        </pc:inkChg>
        <pc:inkChg chg="add mod">
          <ac:chgData name="Daniel Schwarz" userId="5bb35bb8-905a-4742-88d9-33d9089732e7" providerId="ADAL" clId="{86437948-6A79-4B7B-B7E0-67C001754F77}" dt="2020-10-10T18:52:08.281" v="4826"/>
          <ac:inkMkLst>
            <pc:docMk/>
            <pc:sldMk cId="889727238" sldId="284"/>
            <ac:inkMk id="53" creationId="{0E0C3849-87C3-4121-A1CB-234C5EA5B9A9}"/>
          </ac:inkMkLst>
        </pc:inkChg>
        <pc:inkChg chg="add mod">
          <ac:chgData name="Daniel Schwarz" userId="5bb35bb8-905a-4742-88d9-33d9089732e7" providerId="ADAL" clId="{86437948-6A79-4B7B-B7E0-67C001754F77}" dt="2020-10-10T18:52:08.281" v="4826"/>
          <ac:inkMkLst>
            <pc:docMk/>
            <pc:sldMk cId="889727238" sldId="284"/>
            <ac:inkMk id="54" creationId="{3AC935F6-FB63-475A-8C4C-19113732EF1B}"/>
          </ac:inkMkLst>
        </pc:inkChg>
        <pc:inkChg chg="add mod">
          <ac:chgData name="Daniel Schwarz" userId="5bb35bb8-905a-4742-88d9-33d9089732e7" providerId="ADAL" clId="{86437948-6A79-4B7B-B7E0-67C001754F77}" dt="2020-10-10T18:52:08.281" v="4826"/>
          <ac:inkMkLst>
            <pc:docMk/>
            <pc:sldMk cId="889727238" sldId="284"/>
            <ac:inkMk id="56" creationId="{AAB27311-55B6-47BE-BF73-9D1F7D0E391C}"/>
          </ac:inkMkLst>
        </pc:inkChg>
        <pc:inkChg chg="add mod">
          <ac:chgData name="Daniel Schwarz" userId="5bb35bb8-905a-4742-88d9-33d9089732e7" providerId="ADAL" clId="{86437948-6A79-4B7B-B7E0-67C001754F77}" dt="2020-10-10T18:52:08.281" v="4826"/>
          <ac:inkMkLst>
            <pc:docMk/>
            <pc:sldMk cId="889727238" sldId="284"/>
            <ac:inkMk id="57" creationId="{DF360780-98BD-4CA2-9EA6-D4CBC1B8225A}"/>
          </ac:inkMkLst>
        </pc:inkChg>
        <pc:inkChg chg="add mod">
          <ac:chgData name="Daniel Schwarz" userId="5bb35bb8-905a-4742-88d9-33d9089732e7" providerId="ADAL" clId="{86437948-6A79-4B7B-B7E0-67C001754F77}" dt="2020-10-10T18:52:08.281" v="4826"/>
          <ac:inkMkLst>
            <pc:docMk/>
            <pc:sldMk cId="889727238" sldId="284"/>
            <ac:inkMk id="58" creationId="{34820F4A-1B02-4448-BD92-5847C3B5326F}"/>
          </ac:inkMkLst>
        </pc:inkChg>
        <pc:inkChg chg="add mod">
          <ac:chgData name="Daniel Schwarz" userId="5bb35bb8-905a-4742-88d9-33d9089732e7" providerId="ADAL" clId="{86437948-6A79-4B7B-B7E0-67C001754F77}" dt="2020-10-10T18:52:08.281" v="4826"/>
          <ac:inkMkLst>
            <pc:docMk/>
            <pc:sldMk cId="889727238" sldId="284"/>
            <ac:inkMk id="59" creationId="{E9D586F4-DE8B-496A-AF73-A0F9C0CA3CFC}"/>
          </ac:inkMkLst>
        </pc:inkChg>
        <pc:inkChg chg="add del mod">
          <ac:chgData name="Daniel Schwarz" userId="5bb35bb8-905a-4742-88d9-33d9089732e7" providerId="ADAL" clId="{86437948-6A79-4B7B-B7E0-67C001754F77}" dt="2020-10-10T18:52:04.341" v="4824"/>
          <ac:inkMkLst>
            <pc:docMk/>
            <pc:sldMk cId="889727238" sldId="284"/>
            <ac:inkMk id="60" creationId="{1BF66103-0F3D-4C98-8738-ED77EAA6D14A}"/>
          </ac:inkMkLst>
        </pc:inkChg>
        <pc:inkChg chg="add mod">
          <ac:chgData name="Daniel Schwarz" userId="5bb35bb8-905a-4742-88d9-33d9089732e7" providerId="ADAL" clId="{86437948-6A79-4B7B-B7E0-67C001754F77}" dt="2020-10-10T18:52:08.281" v="4826"/>
          <ac:inkMkLst>
            <pc:docMk/>
            <pc:sldMk cId="889727238" sldId="284"/>
            <ac:inkMk id="62" creationId="{3158E777-A678-4709-80E8-803E9422AAA8}"/>
          </ac:inkMkLst>
        </pc:inkChg>
      </pc:sldChg>
      <pc:sldChg chg="add del">
        <pc:chgData name="Daniel Schwarz" userId="5bb35bb8-905a-4742-88d9-33d9089732e7" providerId="ADAL" clId="{86437948-6A79-4B7B-B7E0-67C001754F77}" dt="2020-10-10T12:10:37.661" v="4175" actId="47"/>
        <pc:sldMkLst>
          <pc:docMk/>
          <pc:sldMk cId="2470583251" sldId="284"/>
        </pc:sldMkLst>
      </pc:sldChg>
      <pc:sldChg chg="addSp modSp new mod modClrScheme chgLayout">
        <pc:chgData name="Daniel Schwarz" userId="5bb35bb8-905a-4742-88d9-33d9089732e7" providerId="ADAL" clId="{86437948-6A79-4B7B-B7E0-67C001754F77}" dt="2020-10-10T12:20:58.308" v="4434" actId="20577"/>
        <pc:sldMkLst>
          <pc:docMk/>
          <pc:sldMk cId="2806075464" sldId="285"/>
        </pc:sldMkLst>
        <pc:spChg chg="add mod">
          <ac:chgData name="Daniel Schwarz" userId="5bb35bb8-905a-4742-88d9-33d9089732e7" providerId="ADAL" clId="{86437948-6A79-4B7B-B7E0-67C001754F77}" dt="2020-10-10T12:20:58.308" v="4434" actId="20577"/>
          <ac:spMkLst>
            <pc:docMk/>
            <pc:sldMk cId="2806075464" sldId="285"/>
            <ac:spMk id="2" creationId="{554CA5E0-BD8B-4432-A652-0853C30E1A14}"/>
          </ac:spMkLst>
        </pc:spChg>
      </pc:sldChg>
      <pc:sldChg chg="modSp add mod modNotesTx">
        <pc:chgData name="Daniel Schwarz" userId="5bb35bb8-905a-4742-88d9-33d9089732e7" providerId="ADAL" clId="{86437948-6A79-4B7B-B7E0-67C001754F77}" dt="2020-10-10T19:00:41.513" v="4861" actId="20577"/>
        <pc:sldMkLst>
          <pc:docMk/>
          <pc:sldMk cId="4231827098" sldId="286"/>
        </pc:sldMkLst>
        <pc:spChg chg="mod">
          <ac:chgData name="Daniel Schwarz" userId="5bb35bb8-905a-4742-88d9-33d9089732e7" providerId="ADAL" clId="{86437948-6A79-4B7B-B7E0-67C001754F77}" dt="2020-10-10T12:16:57.707" v="4294" actId="20577"/>
          <ac:spMkLst>
            <pc:docMk/>
            <pc:sldMk cId="4231827098" sldId="286"/>
            <ac:spMk id="3" creationId="{170F1F03-AD3B-40D4-A9A4-A23B6630DB7A}"/>
          </ac:spMkLst>
        </pc:spChg>
        <pc:spChg chg="mod">
          <ac:chgData name="Daniel Schwarz" userId="5bb35bb8-905a-4742-88d9-33d9089732e7" providerId="ADAL" clId="{86437948-6A79-4B7B-B7E0-67C001754F77}" dt="2020-10-10T12:17:07.669" v="4386" actId="1038"/>
          <ac:spMkLst>
            <pc:docMk/>
            <pc:sldMk cId="4231827098" sldId="286"/>
            <ac:spMk id="5" creationId="{91646C42-2702-45F5-A6EA-BA346C5457B4}"/>
          </ac:spMkLst>
        </pc:spChg>
      </pc:sldChg>
      <pc:sldChg chg="new del">
        <pc:chgData name="Daniel Schwarz" userId="5bb35bb8-905a-4742-88d9-33d9089732e7" providerId="ADAL" clId="{86437948-6A79-4B7B-B7E0-67C001754F77}" dt="2020-10-10T12:28:56.589" v="4542" actId="47"/>
        <pc:sldMkLst>
          <pc:docMk/>
          <pc:sldMk cId="2909246714" sldId="287"/>
        </pc:sldMkLst>
      </pc:sldChg>
      <pc:sldChg chg="addSp delSp modSp add mod modAnim">
        <pc:chgData name="Daniel Schwarz" userId="5bb35bb8-905a-4742-88d9-33d9089732e7" providerId="ADAL" clId="{86437948-6A79-4B7B-B7E0-67C001754F77}" dt="2020-10-10T19:13:40.793" v="4924" actId="20577"/>
        <pc:sldMkLst>
          <pc:docMk/>
          <pc:sldMk cId="588544016" sldId="288"/>
        </pc:sldMkLst>
        <pc:spChg chg="mod">
          <ac:chgData name="Daniel Schwarz" userId="5bb35bb8-905a-4742-88d9-33d9089732e7" providerId="ADAL" clId="{86437948-6A79-4B7B-B7E0-67C001754F77}" dt="2020-10-10T19:13:40.793" v="4924" actId="20577"/>
          <ac:spMkLst>
            <pc:docMk/>
            <pc:sldMk cId="588544016" sldId="288"/>
            <ac:spMk id="61" creationId="{F9D06B83-6F11-4BE8-82B4-10D19CCD8A35}"/>
          </ac:spMkLst>
        </pc:spChg>
        <pc:spChg chg="add mod">
          <ac:chgData name="Daniel Schwarz" userId="5bb35bb8-905a-4742-88d9-33d9089732e7" providerId="ADAL" clId="{86437948-6A79-4B7B-B7E0-67C001754F77}" dt="2020-10-10T12:26:34.942" v="4513" actId="14100"/>
          <ac:spMkLst>
            <pc:docMk/>
            <pc:sldMk cId="588544016" sldId="288"/>
            <ac:spMk id="94" creationId="{1F269552-1446-473F-88EB-B99DF9CF3AE6}"/>
          </ac:spMkLst>
        </pc:spChg>
        <pc:grpChg chg="add del">
          <ac:chgData name="Daniel Schwarz" userId="5bb35bb8-905a-4742-88d9-33d9089732e7" providerId="ADAL" clId="{86437948-6A79-4B7B-B7E0-67C001754F77}" dt="2020-10-10T12:23:15.529" v="4442" actId="165"/>
          <ac:grpSpMkLst>
            <pc:docMk/>
            <pc:sldMk cId="588544016" sldId="288"/>
            <ac:grpSpMk id="4" creationId="{6FF10DC6-281C-462D-991C-D5EE420C7CBD}"/>
          </ac:grpSpMkLst>
        </pc:grpChg>
        <pc:grpChg chg="del mod topLvl">
          <ac:chgData name="Daniel Schwarz" userId="5bb35bb8-905a-4742-88d9-33d9089732e7" providerId="ADAL" clId="{86437948-6A79-4B7B-B7E0-67C001754F77}" dt="2020-10-10T12:23:17.918" v="4443" actId="478"/>
          <ac:grpSpMkLst>
            <pc:docMk/>
            <pc:sldMk cId="588544016" sldId="288"/>
            <ac:grpSpMk id="8" creationId="{3704B438-2766-4155-BCDD-C8F06E4EE7B2}"/>
          </ac:grpSpMkLst>
        </pc:grpChg>
        <pc:grpChg chg="del">
          <ac:chgData name="Daniel Schwarz" userId="5bb35bb8-905a-4742-88d9-33d9089732e7" providerId="ADAL" clId="{86437948-6A79-4B7B-B7E0-67C001754F77}" dt="2020-10-10T12:23:02.109" v="4437" actId="478"/>
          <ac:grpSpMkLst>
            <pc:docMk/>
            <pc:sldMk cId="588544016" sldId="288"/>
            <ac:grpSpMk id="38" creationId="{CE045107-2559-48EF-AE5A-FB85D7A2C2E7}"/>
          </ac:grpSpMkLst>
        </pc:grpChg>
        <pc:grpChg chg="del mod">
          <ac:chgData name="Daniel Schwarz" userId="5bb35bb8-905a-4742-88d9-33d9089732e7" providerId="ADAL" clId="{86437948-6A79-4B7B-B7E0-67C001754F77}" dt="2020-10-10T12:23:47.049" v="4457"/>
          <ac:grpSpMkLst>
            <pc:docMk/>
            <pc:sldMk cId="588544016" sldId="288"/>
            <ac:grpSpMk id="52" creationId="{BB4CE625-F5D6-4248-8206-75FCA8C56FA3}"/>
          </ac:grpSpMkLst>
        </pc:grpChg>
        <pc:grpChg chg="del">
          <ac:chgData name="Daniel Schwarz" userId="5bb35bb8-905a-4742-88d9-33d9089732e7" providerId="ADAL" clId="{86437948-6A79-4B7B-B7E0-67C001754F77}" dt="2020-10-10T12:23:04.974" v="4438" actId="478"/>
          <ac:grpSpMkLst>
            <pc:docMk/>
            <pc:sldMk cId="588544016" sldId="288"/>
            <ac:grpSpMk id="60" creationId="{5C87D7C6-4619-4EE4-809D-EED20BEBEF7B}"/>
          </ac:grpSpMkLst>
        </pc:grpChg>
        <pc:grpChg chg="mod">
          <ac:chgData name="Daniel Schwarz" userId="5bb35bb8-905a-4742-88d9-33d9089732e7" providerId="ADAL" clId="{86437948-6A79-4B7B-B7E0-67C001754F77}" dt="2020-10-10T12:23:47.049" v="4457"/>
          <ac:grpSpMkLst>
            <pc:docMk/>
            <pc:sldMk cId="588544016" sldId="288"/>
            <ac:grpSpMk id="67" creationId="{1E8F4D01-682E-4566-ABE4-036A83B4BAEB}"/>
          </ac:grpSpMkLst>
        </pc:grpChg>
        <pc:grpChg chg="add mod">
          <ac:chgData name="Daniel Schwarz" userId="5bb35bb8-905a-4742-88d9-33d9089732e7" providerId="ADAL" clId="{86437948-6A79-4B7B-B7E0-67C001754F77}" dt="2020-10-10T12:27:35.909" v="4538" actId="208"/>
          <ac:grpSpMkLst>
            <pc:docMk/>
            <pc:sldMk cId="588544016" sldId="288"/>
            <ac:grpSpMk id="68" creationId="{50F5DB4C-6BB4-4120-BABD-031DDC2F0D9D}"/>
          </ac:grpSpMkLst>
        </pc:grpChg>
        <pc:grpChg chg="add mod">
          <ac:chgData name="Daniel Schwarz" userId="5bb35bb8-905a-4742-88d9-33d9089732e7" providerId="ADAL" clId="{86437948-6A79-4B7B-B7E0-67C001754F77}" dt="2020-10-10T12:27:44.254" v="4539" actId="208"/>
          <ac:grpSpMkLst>
            <pc:docMk/>
            <pc:sldMk cId="588544016" sldId="288"/>
            <ac:grpSpMk id="78" creationId="{04850D2B-A7E1-45F4-BC8A-D4FC5A3DCCC8}"/>
          </ac:grpSpMkLst>
        </pc:grpChg>
        <pc:grpChg chg="mod">
          <ac:chgData name="Daniel Schwarz" userId="5bb35bb8-905a-4742-88d9-33d9089732e7" providerId="ADAL" clId="{86437948-6A79-4B7B-B7E0-67C001754F77}" dt="2020-10-10T12:24:14.419" v="4462"/>
          <ac:grpSpMkLst>
            <pc:docMk/>
            <pc:sldMk cId="588544016" sldId="288"/>
            <ac:grpSpMk id="80" creationId="{875AB6A1-3103-48D8-976D-9B4C32514419}"/>
          </ac:grpSpMkLst>
        </pc:grpChg>
        <pc:grpChg chg="mod">
          <ac:chgData name="Daniel Schwarz" userId="5bb35bb8-905a-4742-88d9-33d9089732e7" providerId="ADAL" clId="{86437948-6A79-4B7B-B7E0-67C001754F77}" dt="2020-10-10T12:24:14.419" v="4462"/>
          <ac:grpSpMkLst>
            <pc:docMk/>
            <pc:sldMk cId="588544016" sldId="288"/>
            <ac:grpSpMk id="81" creationId="{09F1278F-770D-4616-85F6-E802396F9EFC}"/>
          </ac:grpSpMkLst>
        </pc:grpChg>
        <pc:grpChg chg="mod">
          <ac:chgData name="Daniel Schwarz" userId="5bb35bb8-905a-4742-88d9-33d9089732e7" providerId="ADAL" clId="{86437948-6A79-4B7B-B7E0-67C001754F77}" dt="2020-10-10T12:24:14.419" v="4462"/>
          <ac:grpSpMkLst>
            <pc:docMk/>
            <pc:sldMk cId="588544016" sldId="288"/>
            <ac:grpSpMk id="82" creationId="{0076D2D6-DCBB-4257-8F41-9E9C1CDA6E60}"/>
          </ac:grpSpMkLst>
        </pc:grpChg>
        <pc:grpChg chg="del mod">
          <ac:chgData name="Daniel Schwarz" userId="5bb35bb8-905a-4742-88d9-33d9089732e7" providerId="ADAL" clId="{86437948-6A79-4B7B-B7E0-67C001754F77}" dt="2020-10-10T12:27:03.221" v="4533"/>
          <ac:grpSpMkLst>
            <pc:docMk/>
            <pc:sldMk cId="588544016" sldId="288"/>
            <ac:grpSpMk id="103" creationId="{050B8E3D-F928-478C-AE79-35418169AD87}"/>
          </ac:grpSpMkLst>
        </pc:grpChg>
        <pc:grpChg chg="del mod">
          <ac:chgData name="Daniel Schwarz" userId="5bb35bb8-905a-4742-88d9-33d9089732e7" providerId="ADAL" clId="{86437948-6A79-4B7B-B7E0-67C001754F77}" dt="2020-10-10T12:27:03.221" v="4533"/>
          <ac:grpSpMkLst>
            <pc:docMk/>
            <pc:sldMk cId="588544016" sldId="288"/>
            <ac:grpSpMk id="109" creationId="{19465DD5-E5FA-4698-8F20-54E64E9B4E39}"/>
          </ac:grpSpMkLst>
        </pc:grpChg>
        <pc:grpChg chg="del mod">
          <ac:chgData name="Daniel Schwarz" userId="5bb35bb8-905a-4742-88d9-33d9089732e7" providerId="ADAL" clId="{86437948-6A79-4B7B-B7E0-67C001754F77}" dt="2020-10-10T12:27:07.042" v="4535"/>
          <ac:grpSpMkLst>
            <pc:docMk/>
            <pc:sldMk cId="588544016" sldId="288"/>
            <ac:grpSpMk id="114" creationId="{B7BD0A87-FFC5-4A36-89B8-421F17641C0B}"/>
          </ac:grpSpMkLst>
        </pc:grpChg>
        <pc:grpChg chg="mod">
          <ac:chgData name="Daniel Schwarz" userId="5bb35bb8-905a-4742-88d9-33d9089732e7" providerId="ADAL" clId="{86437948-6A79-4B7B-B7E0-67C001754F77}" dt="2020-10-10T12:27:07.042" v="4535"/>
          <ac:grpSpMkLst>
            <pc:docMk/>
            <pc:sldMk cId="588544016" sldId="288"/>
            <ac:grpSpMk id="116" creationId="{950BD054-9C8E-46CC-BA1F-4BF36DD1CD07}"/>
          </ac:grpSpMkLst>
        </pc:grpChg>
        <pc:picChg chg="add del mod">
          <ac:chgData name="Daniel Schwarz" userId="5bb35bb8-905a-4742-88d9-33d9089732e7" providerId="ADAL" clId="{86437948-6A79-4B7B-B7E0-67C001754F77}" dt="2020-10-10T18:57:01.186" v="4860" actId="478"/>
          <ac:picMkLst>
            <pc:docMk/>
            <pc:sldMk cId="588544016" sldId="288"/>
            <ac:picMk id="2" creationId="{8882CB8C-9E2E-4ED2-B14E-AD34347D969F}"/>
          </ac:picMkLst>
        </pc:picChg>
        <pc:picChg chg="add del mod">
          <ac:chgData name="Daniel Schwarz" userId="5bb35bb8-905a-4742-88d9-33d9089732e7" providerId="ADAL" clId="{86437948-6A79-4B7B-B7E0-67C001754F77}" dt="2020-10-10T18:56:59.074" v="4859" actId="478"/>
          <ac:picMkLst>
            <pc:docMk/>
            <pc:sldMk cId="588544016" sldId="288"/>
            <ac:picMk id="4" creationId="{3192AC5E-4A3F-461B-AD74-4A232BB17E05}"/>
          </ac:picMkLst>
        </pc:picChg>
        <pc:picChg chg="add del mod">
          <ac:chgData name="Daniel Schwarz" userId="5bb35bb8-905a-4742-88d9-33d9089732e7" providerId="ADAL" clId="{86437948-6A79-4B7B-B7E0-67C001754F77}" dt="2020-10-10T18:56:17.269" v="4858" actId="478"/>
          <ac:picMkLst>
            <pc:docMk/>
            <pc:sldMk cId="588544016" sldId="288"/>
            <ac:picMk id="8" creationId="{369297E5-16C1-4A6C-9A0A-A481CA23C184}"/>
          </ac:picMkLst>
        </pc:picChg>
        <pc:inkChg chg="add del">
          <ac:chgData name="Daniel Schwarz" userId="5bb35bb8-905a-4742-88d9-33d9089732e7" providerId="ADAL" clId="{86437948-6A79-4B7B-B7E0-67C001754F77}" dt="2020-10-10T12:23:28.996" v="4445" actId="9405"/>
          <ac:inkMkLst>
            <pc:docMk/>
            <pc:sldMk cId="588544016" sldId="288"/>
            <ac:inkMk id="2" creationId="{62E30396-1A90-4985-8B8C-ACD19830906D}"/>
          </ac:inkMkLst>
        </pc:inkChg>
        <pc:inkChg chg="mod topLvl">
          <ac:chgData name="Daniel Schwarz" userId="5bb35bb8-905a-4742-88d9-33d9089732e7" providerId="ADAL" clId="{86437948-6A79-4B7B-B7E0-67C001754F77}" dt="2020-10-10T12:23:15.529" v="4442" actId="165"/>
          <ac:inkMkLst>
            <pc:docMk/>
            <pc:sldMk cId="588544016" sldId="288"/>
            <ac:inkMk id="5" creationId="{15A2F184-14BE-4E60-876C-79322543583C}"/>
          </ac:inkMkLst>
        </pc:inkChg>
        <pc:inkChg chg="mod topLvl">
          <ac:chgData name="Daniel Schwarz" userId="5bb35bb8-905a-4742-88d9-33d9089732e7" providerId="ADAL" clId="{86437948-6A79-4B7B-B7E0-67C001754F77}" dt="2020-10-10T12:23:15.529" v="4442" actId="165"/>
          <ac:inkMkLst>
            <pc:docMk/>
            <pc:sldMk cId="588544016" sldId="288"/>
            <ac:inkMk id="6" creationId="{FE5674AF-B9D1-4EA9-959B-D86966B8DE75}"/>
          </ac:inkMkLst>
        </pc:inkChg>
        <pc:inkChg chg="mod topLvl">
          <ac:chgData name="Daniel Schwarz" userId="5bb35bb8-905a-4742-88d9-33d9089732e7" providerId="ADAL" clId="{86437948-6A79-4B7B-B7E0-67C001754F77}" dt="2020-10-10T12:23:15.529" v="4442" actId="165"/>
          <ac:inkMkLst>
            <pc:docMk/>
            <pc:sldMk cId="588544016" sldId="288"/>
            <ac:inkMk id="7" creationId="{E6D25749-C5AA-451C-B9E9-40613AB2B871}"/>
          </ac:inkMkLst>
        </pc:inkChg>
        <pc:inkChg chg="mod">
          <ac:chgData name="Daniel Schwarz" userId="5bb35bb8-905a-4742-88d9-33d9089732e7" providerId="ADAL" clId="{86437948-6A79-4B7B-B7E0-67C001754F77}" dt="2020-10-10T12:23:15.529" v="4442" actId="165"/>
          <ac:inkMkLst>
            <pc:docMk/>
            <pc:sldMk cId="588544016" sldId="288"/>
            <ac:inkMk id="9" creationId="{29FBBBF8-8685-42F7-A9A1-E2AA7BF773BD}"/>
          </ac:inkMkLst>
        </pc:inkChg>
        <pc:inkChg chg="del">
          <ac:chgData name="Daniel Schwarz" userId="5bb35bb8-905a-4742-88d9-33d9089732e7" providerId="ADAL" clId="{86437948-6A79-4B7B-B7E0-67C001754F77}" dt="2020-10-10T12:23:08.280" v="4439" actId="478"/>
          <ac:inkMkLst>
            <pc:docMk/>
            <pc:sldMk cId="588544016" sldId="288"/>
            <ac:inkMk id="10" creationId="{6527E0E1-A86B-41EC-B947-B097AE2F5757}"/>
          </ac:inkMkLst>
        </pc:inkChg>
        <pc:inkChg chg="mod">
          <ac:chgData name="Daniel Schwarz" userId="5bb35bb8-905a-4742-88d9-33d9089732e7" providerId="ADAL" clId="{86437948-6A79-4B7B-B7E0-67C001754F77}" dt="2020-10-10T12:23:15.529" v="4442" actId="165"/>
          <ac:inkMkLst>
            <pc:docMk/>
            <pc:sldMk cId="588544016" sldId="288"/>
            <ac:inkMk id="11" creationId="{443CD2A4-01E7-42EF-99F1-4AE77640F2AE}"/>
          </ac:inkMkLst>
        </pc:inkChg>
        <pc:inkChg chg="mod">
          <ac:chgData name="Daniel Schwarz" userId="5bb35bb8-905a-4742-88d9-33d9089732e7" providerId="ADAL" clId="{86437948-6A79-4B7B-B7E0-67C001754F77}" dt="2020-10-10T12:23:15.529" v="4442" actId="165"/>
          <ac:inkMkLst>
            <pc:docMk/>
            <pc:sldMk cId="588544016" sldId="288"/>
            <ac:inkMk id="12" creationId="{78F684E1-A664-47F0-AB80-294D46A0646B}"/>
          </ac:inkMkLst>
        </pc:inkChg>
        <pc:inkChg chg="mod">
          <ac:chgData name="Daniel Schwarz" userId="5bb35bb8-905a-4742-88d9-33d9089732e7" providerId="ADAL" clId="{86437948-6A79-4B7B-B7E0-67C001754F77}" dt="2020-10-10T12:23:15.529" v="4442" actId="165"/>
          <ac:inkMkLst>
            <pc:docMk/>
            <pc:sldMk cId="588544016" sldId="288"/>
            <ac:inkMk id="13" creationId="{32C55C70-46F5-4DA3-AE28-8CE47D3CE188}"/>
          </ac:inkMkLst>
        </pc:inkChg>
        <pc:inkChg chg="mod">
          <ac:chgData name="Daniel Schwarz" userId="5bb35bb8-905a-4742-88d9-33d9089732e7" providerId="ADAL" clId="{86437948-6A79-4B7B-B7E0-67C001754F77}" dt="2020-10-10T12:23:15.529" v="4442" actId="165"/>
          <ac:inkMkLst>
            <pc:docMk/>
            <pc:sldMk cId="588544016" sldId="288"/>
            <ac:inkMk id="14" creationId="{EB432BE0-FE4D-45C7-B017-FF8979501A0D}"/>
          </ac:inkMkLst>
        </pc:inkChg>
        <pc:inkChg chg="mod">
          <ac:chgData name="Daniel Schwarz" userId="5bb35bb8-905a-4742-88d9-33d9089732e7" providerId="ADAL" clId="{86437948-6A79-4B7B-B7E0-67C001754F77}" dt="2020-10-10T12:23:15.529" v="4442" actId="165"/>
          <ac:inkMkLst>
            <pc:docMk/>
            <pc:sldMk cId="588544016" sldId="288"/>
            <ac:inkMk id="15" creationId="{9AE3E6E8-D56C-4A7E-9B9C-50CDCE78482C}"/>
          </ac:inkMkLst>
        </pc:inkChg>
        <pc:inkChg chg="mod">
          <ac:chgData name="Daniel Schwarz" userId="5bb35bb8-905a-4742-88d9-33d9089732e7" providerId="ADAL" clId="{86437948-6A79-4B7B-B7E0-67C001754F77}" dt="2020-10-10T12:23:15.529" v="4442" actId="165"/>
          <ac:inkMkLst>
            <pc:docMk/>
            <pc:sldMk cId="588544016" sldId="288"/>
            <ac:inkMk id="16" creationId="{1F539855-FE94-4D5A-AC8E-0A4BDE5A7C8B}"/>
          </ac:inkMkLst>
        </pc:inkChg>
        <pc:inkChg chg="mod">
          <ac:chgData name="Daniel Schwarz" userId="5bb35bb8-905a-4742-88d9-33d9089732e7" providerId="ADAL" clId="{86437948-6A79-4B7B-B7E0-67C001754F77}" dt="2020-10-10T12:23:15.529" v="4442" actId="165"/>
          <ac:inkMkLst>
            <pc:docMk/>
            <pc:sldMk cId="588544016" sldId="288"/>
            <ac:inkMk id="17" creationId="{A8404F3A-1CAE-4880-B5C9-56BA68D48286}"/>
          </ac:inkMkLst>
        </pc:inkChg>
        <pc:inkChg chg="mod">
          <ac:chgData name="Daniel Schwarz" userId="5bb35bb8-905a-4742-88d9-33d9089732e7" providerId="ADAL" clId="{86437948-6A79-4B7B-B7E0-67C001754F77}" dt="2020-10-10T12:23:15.529" v="4442" actId="165"/>
          <ac:inkMkLst>
            <pc:docMk/>
            <pc:sldMk cId="588544016" sldId="288"/>
            <ac:inkMk id="18" creationId="{D8F00DCF-775C-4AFA-8966-D34DAE7E2E5D}"/>
          </ac:inkMkLst>
        </pc:inkChg>
        <pc:inkChg chg="mod">
          <ac:chgData name="Daniel Schwarz" userId="5bb35bb8-905a-4742-88d9-33d9089732e7" providerId="ADAL" clId="{86437948-6A79-4B7B-B7E0-67C001754F77}" dt="2020-10-10T12:23:15.529" v="4442" actId="165"/>
          <ac:inkMkLst>
            <pc:docMk/>
            <pc:sldMk cId="588544016" sldId="288"/>
            <ac:inkMk id="19" creationId="{12B653A7-9E40-42D6-8F37-C4A0EFCD334F}"/>
          </ac:inkMkLst>
        </pc:inkChg>
        <pc:inkChg chg="mod">
          <ac:chgData name="Daniel Schwarz" userId="5bb35bb8-905a-4742-88d9-33d9089732e7" providerId="ADAL" clId="{86437948-6A79-4B7B-B7E0-67C001754F77}" dt="2020-10-10T12:23:15.529" v="4442" actId="165"/>
          <ac:inkMkLst>
            <pc:docMk/>
            <pc:sldMk cId="588544016" sldId="288"/>
            <ac:inkMk id="20" creationId="{3C5827DC-494F-4858-BBE8-9ED0D5A0F3F2}"/>
          </ac:inkMkLst>
        </pc:inkChg>
        <pc:inkChg chg="add mod">
          <ac:chgData name="Daniel Schwarz" userId="5bb35bb8-905a-4742-88d9-33d9089732e7" providerId="ADAL" clId="{86437948-6A79-4B7B-B7E0-67C001754F77}" dt="2020-10-10T12:23:47.049" v="4457"/>
          <ac:inkMkLst>
            <pc:docMk/>
            <pc:sldMk cId="588544016" sldId="288"/>
            <ac:inkMk id="31" creationId="{DF254CEC-2CF5-4634-AD21-4BD99C0C0FCE}"/>
          </ac:inkMkLst>
        </pc:inkChg>
        <pc:inkChg chg="add mod">
          <ac:chgData name="Daniel Schwarz" userId="5bb35bb8-905a-4742-88d9-33d9089732e7" providerId="ADAL" clId="{86437948-6A79-4B7B-B7E0-67C001754F77}" dt="2020-10-10T12:23:47.049" v="4457"/>
          <ac:inkMkLst>
            <pc:docMk/>
            <pc:sldMk cId="588544016" sldId="288"/>
            <ac:inkMk id="35" creationId="{547825D5-74E2-4B21-81B8-3C90395A0AC2}"/>
          </ac:inkMkLst>
        </pc:inkChg>
        <pc:inkChg chg="add mod">
          <ac:chgData name="Daniel Schwarz" userId="5bb35bb8-905a-4742-88d9-33d9089732e7" providerId="ADAL" clId="{86437948-6A79-4B7B-B7E0-67C001754F77}" dt="2020-10-10T12:23:47.049" v="4457"/>
          <ac:inkMkLst>
            <pc:docMk/>
            <pc:sldMk cId="588544016" sldId="288"/>
            <ac:inkMk id="46" creationId="{F19A6C1B-1122-4377-909A-9A30274CA039}"/>
          </ac:inkMkLst>
        </pc:inkChg>
        <pc:inkChg chg="add mod">
          <ac:chgData name="Daniel Schwarz" userId="5bb35bb8-905a-4742-88d9-33d9089732e7" providerId="ADAL" clId="{86437948-6A79-4B7B-B7E0-67C001754F77}" dt="2020-10-10T12:23:47.049" v="4457"/>
          <ac:inkMkLst>
            <pc:docMk/>
            <pc:sldMk cId="588544016" sldId="288"/>
            <ac:inkMk id="49" creationId="{A5EA948C-08B9-4C74-A8BA-F5EB1E161662}"/>
          </ac:inkMkLst>
        </pc:inkChg>
        <pc:inkChg chg="add mod">
          <ac:chgData name="Daniel Schwarz" userId="5bb35bb8-905a-4742-88d9-33d9089732e7" providerId="ADAL" clId="{86437948-6A79-4B7B-B7E0-67C001754F77}" dt="2020-10-10T12:23:47.049" v="4457"/>
          <ac:inkMkLst>
            <pc:docMk/>
            <pc:sldMk cId="588544016" sldId="288"/>
            <ac:inkMk id="57" creationId="{1AB1BD72-34A7-4215-9A20-C842DDCE2116}"/>
          </ac:inkMkLst>
        </pc:inkChg>
        <pc:inkChg chg="add mod">
          <ac:chgData name="Daniel Schwarz" userId="5bb35bb8-905a-4742-88d9-33d9089732e7" providerId="ADAL" clId="{86437948-6A79-4B7B-B7E0-67C001754F77}" dt="2020-10-10T12:23:47.049" v="4457"/>
          <ac:inkMkLst>
            <pc:docMk/>
            <pc:sldMk cId="588544016" sldId="288"/>
            <ac:inkMk id="62" creationId="{D9EA65FE-7BE8-48A5-A51E-C87485A7336D}"/>
          </ac:inkMkLst>
        </pc:inkChg>
        <pc:inkChg chg="add mod">
          <ac:chgData name="Daniel Schwarz" userId="5bb35bb8-905a-4742-88d9-33d9089732e7" providerId="ADAL" clId="{86437948-6A79-4B7B-B7E0-67C001754F77}" dt="2020-10-10T12:23:47.049" v="4457"/>
          <ac:inkMkLst>
            <pc:docMk/>
            <pc:sldMk cId="588544016" sldId="288"/>
            <ac:inkMk id="63" creationId="{A7155FD2-497E-4E70-BEE4-9DA90752051F}"/>
          </ac:inkMkLst>
        </pc:inkChg>
        <pc:inkChg chg="add mod">
          <ac:chgData name="Daniel Schwarz" userId="5bb35bb8-905a-4742-88d9-33d9089732e7" providerId="ADAL" clId="{86437948-6A79-4B7B-B7E0-67C001754F77}" dt="2020-10-10T12:23:47.049" v="4457"/>
          <ac:inkMkLst>
            <pc:docMk/>
            <pc:sldMk cId="588544016" sldId="288"/>
            <ac:inkMk id="64" creationId="{03BF95A6-D1B8-4C88-B82C-2F69A0EF2AD4}"/>
          </ac:inkMkLst>
        </pc:inkChg>
        <pc:inkChg chg="add mod">
          <ac:chgData name="Daniel Schwarz" userId="5bb35bb8-905a-4742-88d9-33d9089732e7" providerId="ADAL" clId="{86437948-6A79-4B7B-B7E0-67C001754F77}" dt="2020-10-10T12:23:47.049" v="4457"/>
          <ac:inkMkLst>
            <pc:docMk/>
            <pc:sldMk cId="588544016" sldId="288"/>
            <ac:inkMk id="65" creationId="{B0CCE380-4793-454F-B1B9-D6EB935A957A}"/>
          </ac:inkMkLst>
        </pc:inkChg>
        <pc:inkChg chg="add mod">
          <ac:chgData name="Daniel Schwarz" userId="5bb35bb8-905a-4742-88d9-33d9089732e7" providerId="ADAL" clId="{86437948-6A79-4B7B-B7E0-67C001754F77}" dt="2020-10-10T12:23:47.049" v="4457"/>
          <ac:inkMkLst>
            <pc:docMk/>
            <pc:sldMk cId="588544016" sldId="288"/>
            <ac:inkMk id="66" creationId="{1F6BDD11-5AB8-41D8-BB23-1B9076922ACB}"/>
          </ac:inkMkLst>
        </pc:inkChg>
        <pc:inkChg chg="mod">
          <ac:chgData name="Daniel Schwarz" userId="5bb35bb8-905a-4742-88d9-33d9089732e7" providerId="ADAL" clId="{86437948-6A79-4B7B-B7E0-67C001754F77}" dt="2020-10-10T12:24:00.500" v="4458"/>
          <ac:inkMkLst>
            <pc:docMk/>
            <pc:sldMk cId="588544016" sldId="288"/>
            <ac:inkMk id="69" creationId="{D0BAFD10-94AC-40B0-B5DE-A73CBC961358}"/>
          </ac:inkMkLst>
        </pc:inkChg>
        <pc:inkChg chg="mod">
          <ac:chgData name="Daniel Schwarz" userId="5bb35bb8-905a-4742-88d9-33d9089732e7" providerId="ADAL" clId="{86437948-6A79-4B7B-B7E0-67C001754F77}" dt="2020-10-10T12:24:00.500" v="4458"/>
          <ac:inkMkLst>
            <pc:docMk/>
            <pc:sldMk cId="588544016" sldId="288"/>
            <ac:inkMk id="70" creationId="{C6529287-1560-463D-814C-DEB21D85F23F}"/>
          </ac:inkMkLst>
        </pc:inkChg>
        <pc:inkChg chg="mod">
          <ac:chgData name="Daniel Schwarz" userId="5bb35bb8-905a-4742-88d9-33d9089732e7" providerId="ADAL" clId="{86437948-6A79-4B7B-B7E0-67C001754F77}" dt="2020-10-10T12:24:00.500" v="4458"/>
          <ac:inkMkLst>
            <pc:docMk/>
            <pc:sldMk cId="588544016" sldId="288"/>
            <ac:inkMk id="71" creationId="{8209FF75-8FA1-42F5-AD3F-31481E02A499}"/>
          </ac:inkMkLst>
        </pc:inkChg>
        <pc:inkChg chg="mod">
          <ac:chgData name="Daniel Schwarz" userId="5bb35bb8-905a-4742-88d9-33d9089732e7" providerId="ADAL" clId="{86437948-6A79-4B7B-B7E0-67C001754F77}" dt="2020-10-10T12:24:00.500" v="4458"/>
          <ac:inkMkLst>
            <pc:docMk/>
            <pc:sldMk cId="588544016" sldId="288"/>
            <ac:inkMk id="72" creationId="{6A3BC534-FED0-4B1C-BD02-1F1D202BB451}"/>
          </ac:inkMkLst>
        </pc:inkChg>
        <pc:inkChg chg="mod">
          <ac:chgData name="Daniel Schwarz" userId="5bb35bb8-905a-4742-88d9-33d9089732e7" providerId="ADAL" clId="{86437948-6A79-4B7B-B7E0-67C001754F77}" dt="2020-10-10T12:24:00.500" v="4458"/>
          <ac:inkMkLst>
            <pc:docMk/>
            <pc:sldMk cId="588544016" sldId="288"/>
            <ac:inkMk id="73" creationId="{B5BE5FBB-3525-43E0-960F-372F7DFF5B5D}"/>
          </ac:inkMkLst>
        </pc:inkChg>
        <pc:inkChg chg="mod">
          <ac:chgData name="Daniel Schwarz" userId="5bb35bb8-905a-4742-88d9-33d9089732e7" providerId="ADAL" clId="{86437948-6A79-4B7B-B7E0-67C001754F77}" dt="2020-10-10T12:24:00.500" v="4458"/>
          <ac:inkMkLst>
            <pc:docMk/>
            <pc:sldMk cId="588544016" sldId="288"/>
            <ac:inkMk id="74" creationId="{A64DCCAC-3D04-404F-8D4F-D7B75A14E623}"/>
          </ac:inkMkLst>
        </pc:inkChg>
        <pc:inkChg chg="mod">
          <ac:chgData name="Daniel Schwarz" userId="5bb35bb8-905a-4742-88d9-33d9089732e7" providerId="ADAL" clId="{86437948-6A79-4B7B-B7E0-67C001754F77}" dt="2020-10-10T12:24:00.500" v="4458"/>
          <ac:inkMkLst>
            <pc:docMk/>
            <pc:sldMk cId="588544016" sldId="288"/>
            <ac:inkMk id="75" creationId="{A4ECF43E-6AAD-4853-AAD2-FBAA0A39F2C1}"/>
          </ac:inkMkLst>
        </pc:inkChg>
        <pc:inkChg chg="mod">
          <ac:chgData name="Daniel Schwarz" userId="5bb35bb8-905a-4742-88d9-33d9089732e7" providerId="ADAL" clId="{86437948-6A79-4B7B-B7E0-67C001754F77}" dt="2020-10-10T12:24:00.500" v="4458"/>
          <ac:inkMkLst>
            <pc:docMk/>
            <pc:sldMk cId="588544016" sldId="288"/>
            <ac:inkMk id="76" creationId="{876627B0-8A58-41BC-997E-FECA944E16F7}"/>
          </ac:inkMkLst>
        </pc:inkChg>
        <pc:inkChg chg="mod">
          <ac:chgData name="Daniel Schwarz" userId="5bb35bb8-905a-4742-88d9-33d9089732e7" providerId="ADAL" clId="{86437948-6A79-4B7B-B7E0-67C001754F77}" dt="2020-10-10T12:24:00.500" v="4458"/>
          <ac:inkMkLst>
            <pc:docMk/>
            <pc:sldMk cId="588544016" sldId="288"/>
            <ac:inkMk id="77" creationId="{6416651D-68F7-4864-92C9-DCFFE785A85F}"/>
          </ac:inkMkLst>
        </pc:inkChg>
        <pc:inkChg chg="mod">
          <ac:chgData name="Daniel Schwarz" userId="5bb35bb8-905a-4742-88d9-33d9089732e7" providerId="ADAL" clId="{86437948-6A79-4B7B-B7E0-67C001754F77}" dt="2020-10-10T12:24:14.419" v="4462"/>
          <ac:inkMkLst>
            <pc:docMk/>
            <pc:sldMk cId="588544016" sldId="288"/>
            <ac:inkMk id="79" creationId="{76D2EA02-5F22-4088-8209-A9DCF18ECD3C}"/>
          </ac:inkMkLst>
        </pc:inkChg>
        <pc:inkChg chg="mod">
          <ac:chgData name="Daniel Schwarz" userId="5bb35bb8-905a-4742-88d9-33d9089732e7" providerId="ADAL" clId="{86437948-6A79-4B7B-B7E0-67C001754F77}" dt="2020-10-10T12:24:14.419" v="4462"/>
          <ac:inkMkLst>
            <pc:docMk/>
            <pc:sldMk cId="588544016" sldId="288"/>
            <ac:inkMk id="83" creationId="{D694726F-B657-493A-8F07-5371004CFF20}"/>
          </ac:inkMkLst>
        </pc:inkChg>
        <pc:inkChg chg="mod">
          <ac:chgData name="Daniel Schwarz" userId="5bb35bb8-905a-4742-88d9-33d9089732e7" providerId="ADAL" clId="{86437948-6A79-4B7B-B7E0-67C001754F77}" dt="2020-10-10T12:24:14.419" v="4462"/>
          <ac:inkMkLst>
            <pc:docMk/>
            <pc:sldMk cId="588544016" sldId="288"/>
            <ac:inkMk id="84" creationId="{F4C2D616-81A0-4D31-AF2C-2A1A7F793FD5}"/>
          </ac:inkMkLst>
        </pc:inkChg>
        <pc:inkChg chg="mod">
          <ac:chgData name="Daniel Schwarz" userId="5bb35bb8-905a-4742-88d9-33d9089732e7" providerId="ADAL" clId="{86437948-6A79-4B7B-B7E0-67C001754F77}" dt="2020-10-10T12:24:14.419" v="4462"/>
          <ac:inkMkLst>
            <pc:docMk/>
            <pc:sldMk cId="588544016" sldId="288"/>
            <ac:inkMk id="85" creationId="{048E46B7-1F29-4008-BEAE-5D60741C9EF4}"/>
          </ac:inkMkLst>
        </pc:inkChg>
        <pc:inkChg chg="mod">
          <ac:chgData name="Daniel Schwarz" userId="5bb35bb8-905a-4742-88d9-33d9089732e7" providerId="ADAL" clId="{86437948-6A79-4B7B-B7E0-67C001754F77}" dt="2020-10-10T12:24:14.419" v="4462"/>
          <ac:inkMkLst>
            <pc:docMk/>
            <pc:sldMk cId="588544016" sldId="288"/>
            <ac:inkMk id="86" creationId="{1F2C6ABF-16E4-4BEA-8F8F-C5726490D8A0}"/>
          </ac:inkMkLst>
        </pc:inkChg>
        <pc:inkChg chg="mod">
          <ac:chgData name="Daniel Schwarz" userId="5bb35bb8-905a-4742-88d9-33d9089732e7" providerId="ADAL" clId="{86437948-6A79-4B7B-B7E0-67C001754F77}" dt="2020-10-10T12:24:14.419" v="4462"/>
          <ac:inkMkLst>
            <pc:docMk/>
            <pc:sldMk cId="588544016" sldId="288"/>
            <ac:inkMk id="87" creationId="{8E448ED1-347D-490F-B0EA-E6D86C2E32F9}"/>
          </ac:inkMkLst>
        </pc:inkChg>
        <pc:inkChg chg="mod">
          <ac:chgData name="Daniel Schwarz" userId="5bb35bb8-905a-4742-88d9-33d9089732e7" providerId="ADAL" clId="{86437948-6A79-4B7B-B7E0-67C001754F77}" dt="2020-10-10T12:24:14.419" v="4462"/>
          <ac:inkMkLst>
            <pc:docMk/>
            <pc:sldMk cId="588544016" sldId="288"/>
            <ac:inkMk id="88" creationId="{CB54B549-FD48-4708-AED7-6EB241074F88}"/>
          </ac:inkMkLst>
        </pc:inkChg>
        <pc:inkChg chg="mod">
          <ac:chgData name="Daniel Schwarz" userId="5bb35bb8-905a-4742-88d9-33d9089732e7" providerId="ADAL" clId="{86437948-6A79-4B7B-B7E0-67C001754F77}" dt="2020-10-10T12:24:14.419" v="4462"/>
          <ac:inkMkLst>
            <pc:docMk/>
            <pc:sldMk cId="588544016" sldId="288"/>
            <ac:inkMk id="89" creationId="{3B246D2D-871F-41BF-899F-55FDE7A83667}"/>
          </ac:inkMkLst>
        </pc:inkChg>
        <pc:inkChg chg="mod">
          <ac:chgData name="Daniel Schwarz" userId="5bb35bb8-905a-4742-88d9-33d9089732e7" providerId="ADAL" clId="{86437948-6A79-4B7B-B7E0-67C001754F77}" dt="2020-10-10T12:24:14.419" v="4462"/>
          <ac:inkMkLst>
            <pc:docMk/>
            <pc:sldMk cId="588544016" sldId="288"/>
            <ac:inkMk id="90" creationId="{D77F6895-A076-4FF5-8BE9-9893D2D69C58}"/>
          </ac:inkMkLst>
        </pc:inkChg>
        <pc:inkChg chg="mod">
          <ac:chgData name="Daniel Schwarz" userId="5bb35bb8-905a-4742-88d9-33d9089732e7" providerId="ADAL" clId="{86437948-6A79-4B7B-B7E0-67C001754F77}" dt="2020-10-10T12:24:14.419" v="4462"/>
          <ac:inkMkLst>
            <pc:docMk/>
            <pc:sldMk cId="588544016" sldId="288"/>
            <ac:inkMk id="91" creationId="{6BFCC4D3-E65F-489A-B2AC-9F7F14F02257}"/>
          </ac:inkMkLst>
        </pc:inkChg>
        <pc:inkChg chg="add">
          <ac:chgData name="Daniel Schwarz" userId="5bb35bb8-905a-4742-88d9-33d9089732e7" providerId="ADAL" clId="{86437948-6A79-4B7B-B7E0-67C001754F77}" dt="2020-10-10T12:25:15.531" v="4505" actId="9405"/>
          <ac:inkMkLst>
            <pc:docMk/>
            <pc:sldMk cId="588544016" sldId="288"/>
            <ac:inkMk id="92" creationId="{E8E9AD1A-F046-4170-989E-478029E23BE9}"/>
          </ac:inkMkLst>
        </pc:inkChg>
        <pc:inkChg chg="add del">
          <ac:chgData name="Daniel Schwarz" userId="5bb35bb8-905a-4742-88d9-33d9089732e7" providerId="ADAL" clId="{86437948-6A79-4B7B-B7E0-67C001754F77}" dt="2020-10-10T12:25:21.021" v="4507" actId="9405"/>
          <ac:inkMkLst>
            <pc:docMk/>
            <pc:sldMk cId="588544016" sldId="288"/>
            <ac:inkMk id="93" creationId="{B557F0A9-06F7-4D59-B27F-4D167CC7E3A7}"/>
          </ac:inkMkLst>
        </pc:inkChg>
        <pc:inkChg chg="add mod">
          <ac:chgData name="Daniel Schwarz" userId="5bb35bb8-905a-4742-88d9-33d9089732e7" providerId="ADAL" clId="{86437948-6A79-4B7B-B7E0-67C001754F77}" dt="2020-10-10T12:27:07.042" v="4535"/>
          <ac:inkMkLst>
            <pc:docMk/>
            <pc:sldMk cId="588544016" sldId="288"/>
            <ac:inkMk id="95" creationId="{0CEE2D88-FDF7-4262-9FFA-7853C895B3E4}"/>
          </ac:inkMkLst>
        </pc:inkChg>
        <pc:inkChg chg="add mod">
          <ac:chgData name="Daniel Schwarz" userId="5bb35bb8-905a-4742-88d9-33d9089732e7" providerId="ADAL" clId="{86437948-6A79-4B7B-B7E0-67C001754F77}" dt="2020-10-10T12:27:07.042" v="4535"/>
          <ac:inkMkLst>
            <pc:docMk/>
            <pc:sldMk cId="588544016" sldId="288"/>
            <ac:inkMk id="96" creationId="{DCF1B453-B19C-4069-B088-0EF0D18EC1EB}"/>
          </ac:inkMkLst>
        </pc:inkChg>
        <pc:inkChg chg="add mod">
          <ac:chgData name="Daniel Schwarz" userId="5bb35bb8-905a-4742-88d9-33d9089732e7" providerId="ADAL" clId="{86437948-6A79-4B7B-B7E0-67C001754F77}" dt="2020-10-10T12:27:07.042" v="4535"/>
          <ac:inkMkLst>
            <pc:docMk/>
            <pc:sldMk cId="588544016" sldId="288"/>
            <ac:inkMk id="97" creationId="{6A46BE8B-BE91-4EB9-AC87-3FAC1C2CF440}"/>
          </ac:inkMkLst>
        </pc:inkChg>
        <pc:inkChg chg="add mod">
          <ac:chgData name="Daniel Schwarz" userId="5bb35bb8-905a-4742-88d9-33d9089732e7" providerId="ADAL" clId="{86437948-6A79-4B7B-B7E0-67C001754F77}" dt="2020-10-10T12:27:07.042" v="4535"/>
          <ac:inkMkLst>
            <pc:docMk/>
            <pc:sldMk cId="588544016" sldId="288"/>
            <ac:inkMk id="98" creationId="{C2668CDD-0674-494E-8B40-0E6ACBEF35FC}"/>
          </ac:inkMkLst>
        </pc:inkChg>
        <pc:inkChg chg="add mod">
          <ac:chgData name="Daniel Schwarz" userId="5bb35bb8-905a-4742-88d9-33d9089732e7" providerId="ADAL" clId="{86437948-6A79-4B7B-B7E0-67C001754F77}" dt="2020-10-10T12:27:07.042" v="4535"/>
          <ac:inkMkLst>
            <pc:docMk/>
            <pc:sldMk cId="588544016" sldId="288"/>
            <ac:inkMk id="99" creationId="{64884AD3-D79F-445A-84A6-A47892634993}"/>
          </ac:inkMkLst>
        </pc:inkChg>
        <pc:inkChg chg="add mod">
          <ac:chgData name="Daniel Schwarz" userId="5bb35bb8-905a-4742-88d9-33d9089732e7" providerId="ADAL" clId="{86437948-6A79-4B7B-B7E0-67C001754F77}" dt="2020-10-10T12:27:07.042" v="4535"/>
          <ac:inkMkLst>
            <pc:docMk/>
            <pc:sldMk cId="588544016" sldId="288"/>
            <ac:inkMk id="100" creationId="{82F30759-55C5-4FBB-870C-D7968EF15AEF}"/>
          </ac:inkMkLst>
        </pc:inkChg>
        <pc:inkChg chg="add mod">
          <ac:chgData name="Daniel Schwarz" userId="5bb35bb8-905a-4742-88d9-33d9089732e7" providerId="ADAL" clId="{86437948-6A79-4B7B-B7E0-67C001754F77}" dt="2020-10-10T12:27:07.042" v="4535"/>
          <ac:inkMkLst>
            <pc:docMk/>
            <pc:sldMk cId="588544016" sldId="288"/>
            <ac:inkMk id="101" creationId="{69A3194C-0C3A-4C3B-A450-B9EFAD2CA152}"/>
          </ac:inkMkLst>
        </pc:inkChg>
        <pc:inkChg chg="add mod">
          <ac:chgData name="Daniel Schwarz" userId="5bb35bb8-905a-4742-88d9-33d9089732e7" providerId="ADAL" clId="{86437948-6A79-4B7B-B7E0-67C001754F77}" dt="2020-10-10T12:27:07.042" v="4535"/>
          <ac:inkMkLst>
            <pc:docMk/>
            <pc:sldMk cId="588544016" sldId="288"/>
            <ac:inkMk id="102" creationId="{02D68F07-0C37-4714-B9C1-C4FDEB4202FD}"/>
          </ac:inkMkLst>
        </pc:inkChg>
        <pc:inkChg chg="add mod">
          <ac:chgData name="Daniel Schwarz" userId="5bb35bb8-905a-4742-88d9-33d9089732e7" providerId="ADAL" clId="{86437948-6A79-4B7B-B7E0-67C001754F77}" dt="2020-10-10T12:27:07.042" v="4535"/>
          <ac:inkMkLst>
            <pc:docMk/>
            <pc:sldMk cId="588544016" sldId="288"/>
            <ac:inkMk id="104" creationId="{E23CE902-6EA7-49F9-918C-CBB3D978E4F1}"/>
          </ac:inkMkLst>
        </pc:inkChg>
        <pc:inkChg chg="add mod">
          <ac:chgData name="Daniel Schwarz" userId="5bb35bb8-905a-4742-88d9-33d9089732e7" providerId="ADAL" clId="{86437948-6A79-4B7B-B7E0-67C001754F77}" dt="2020-10-10T12:27:07.042" v="4535"/>
          <ac:inkMkLst>
            <pc:docMk/>
            <pc:sldMk cId="588544016" sldId="288"/>
            <ac:inkMk id="105" creationId="{84544FB7-2753-4AA6-AD1C-497BA7D91EF2}"/>
          </ac:inkMkLst>
        </pc:inkChg>
        <pc:inkChg chg="add mod">
          <ac:chgData name="Daniel Schwarz" userId="5bb35bb8-905a-4742-88d9-33d9089732e7" providerId="ADAL" clId="{86437948-6A79-4B7B-B7E0-67C001754F77}" dt="2020-10-10T12:27:07.042" v="4535"/>
          <ac:inkMkLst>
            <pc:docMk/>
            <pc:sldMk cId="588544016" sldId="288"/>
            <ac:inkMk id="106" creationId="{8405F078-FF2B-4F9F-AD30-A87A95E2E2D2}"/>
          </ac:inkMkLst>
        </pc:inkChg>
        <pc:inkChg chg="add mod">
          <ac:chgData name="Daniel Schwarz" userId="5bb35bb8-905a-4742-88d9-33d9089732e7" providerId="ADAL" clId="{86437948-6A79-4B7B-B7E0-67C001754F77}" dt="2020-10-10T12:27:07.042" v="4535"/>
          <ac:inkMkLst>
            <pc:docMk/>
            <pc:sldMk cId="588544016" sldId="288"/>
            <ac:inkMk id="107" creationId="{42CE77BB-6F9B-4F14-85E9-03A611ADEFB1}"/>
          </ac:inkMkLst>
        </pc:inkChg>
        <pc:inkChg chg="add mod">
          <ac:chgData name="Daniel Schwarz" userId="5bb35bb8-905a-4742-88d9-33d9089732e7" providerId="ADAL" clId="{86437948-6A79-4B7B-B7E0-67C001754F77}" dt="2020-10-10T12:27:07.042" v="4535"/>
          <ac:inkMkLst>
            <pc:docMk/>
            <pc:sldMk cId="588544016" sldId="288"/>
            <ac:inkMk id="108" creationId="{1F023FF7-50A1-4911-A0A2-CF361C7F16B2}"/>
          </ac:inkMkLst>
        </pc:inkChg>
        <pc:inkChg chg="add mod">
          <ac:chgData name="Daniel Schwarz" userId="5bb35bb8-905a-4742-88d9-33d9089732e7" providerId="ADAL" clId="{86437948-6A79-4B7B-B7E0-67C001754F77}" dt="2020-10-10T12:27:07.042" v="4535"/>
          <ac:inkMkLst>
            <pc:docMk/>
            <pc:sldMk cId="588544016" sldId="288"/>
            <ac:inkMk id="110" creationId="{CB05124C-8468-4678-8D52-9653CA00EC96}"/>
          </ac:inkMkLst>
        </pc:inkChg>
        <pc:inkChg chg="add mod">
          <ac:chgData name="Daniel Schwarz" userId="5bb35bb8-905a-4742-88d9-33d9089732e7" providerId="ADAL" clId="{86437948-6A79-4B7B-B7E0-67C001754F77}" dt="2020-10-10T12:27:07.042" v="4535"/>
          <ac:inkMkLst>
            <pc:docMk/>
            <pc:sldMk cId="588544016" sldId="288"/>
            <ac:inkMk id="111" creationId="{C8C34106-F7B0-48EA-80F8-F0CA9915C412}"/>
          </ac:inkMkLst>
        </pc:inkChg>
        <pc:inkChg chg="add mod">
          <ac:chgData name="Daniel Schwarz" userId="5bb35bb8-905a-4742-88d9-33d9089732e7" providerId="ADAL" clId="{86437948-6A79-4B7B-B7E0-67C001754F77}" dt="2020-10-10T12:27:07.042" v="4535"/>
          <ac:inkMkLst>
            <pc:docMk/>
            <pc:sldMk cId="588544016" sldId="288"/>
            <ac:inkMk id="112" creationId="{0EDC8B51-AE1E-4CE2-A1F7-F63D198F47EA}"/>
          </ac:inkMkLst>
        </pc:inkChg>
        <pc:inkChg chg="add mod">
          <ac:chgData name="Daniel Schwarz" userId="5bb35bb8-905a-4742-88d9-33d9089732e7" providerId="ADAL" clId="{86437948-6A79-4B7B-B7E0-67C001754F77}" dt="2020-10-10T12:27:07.042" v="4535"/>
          <ac:inkMkLst>
            <pc:docMk/>
            <pc:sldMk cId="588544016" sldId="288"/>
            <ac:inkMk id="113" creationId="{8AD4978D-635F-4797-A9CA-970D0A92D5E3}"/>
          </ac:inkMkLst>
        </pc:inkChg>
        <pc:inkChg chg="add mod">
          <ac:chgData name="Daniel Schwarz" userId="5bb35bb8-905a-4742-88d9-33d9089732e7" providerId="ADAL" clId="{86437948-6A79-4B7B-B7E0-67C001754F77}" dt="2020-10-10T12:27:07.042" v="4535"/>
          <ac:inkMkLst>
            <pc:docMk/>
            <pc:sldMk cId="588544016" sldId="288"/>
            <ac:inkMk id="115" creationId="{FD31DEE0-491B-4289-A835-0D028AFE9DD2}"/>
          </ac:inkMkLst>
        </pc:inkChg>
      </pc:sldChg>
      <pc:sldChg chg="modSp add mod modNotesTx">
        <pc:chgData name="Daniel Schwarz" userId="5bb35bb8-905a-4742-88d9-33d9089732e7" providerId="ADAL" clId="{86437948-6A79-4B7B-B7E0-67C001754F77}" dt="2020-10-10T19:15:02.500" v="4984" actId="20577"/>
        <pc:sldMkLst>
          <pc:docMk/>
          <pc:sldMk cId="2101057785" sldId="289"/>
        </pc:sldMkLst>
        <pc:spChg chg="mod">
          <ac:chgData name="Daniel Schwarz" userId="5bb35bb8-905a-4742-88d9-33d9089732e7" providerId="ADAL" clId="{86437948-6A79-4B7B-B7E0-67C001754F77}" dt="2020-10-10T12:29:23.022" v="4585" actId="404"/>
          <ac:spMkLst>
            <pc:docMk/>
            <pc:sldMk cId="2101057785" sldId="289"/>
            <ac:spMk id="3" creationId="{170F1F03-AD3B-40D4-A9A4-A23B6630DB7A}"/>
          </ac:spMkLst>
        </pc:spChg>
        <pc:spChg chg="mod">
          <ac:chgData name="Daniel Schwarz" userId="5bb35bb8-905a-4742-88d9-33d9089732e7" providerId="ADAL" clId="{86437948-6A79-4B7B-B7E0-67C001754F77}" dt="2020-10-10T19:15:02.500" v="4984" actId="20577"/>
          <ac:spMkLst>
            <pc:docMk/>
            <pc:sldMk cId="2101057785" sldId="289"/>
            <ac:spMk id="4" creationId="{478AB046-1B68-488D-AE60-8F01F95A10E4}"/>
          </ac:spMkLst>
        </pc:spChg>
        <pc:spChg chg="mod">
          <ac:chgData name="Daniel Schwarz" userId="5bb35bb8-905a-4742-88d9-33d9089732e7" providerId="ADAL" clId="{86437948-6A79-4B7B-B7E0-67C001754F77}" dt="2020-10-10T12:29:27.379" v="4586" actId="1076"/>
          <ac:spMkLst>
            <pc:docMk/>
            <pc:sldMk cId="2101057785" sldId="289"/>
            <ac:spMk id="5" creationId="{91646C42-2702-45F5-A6EA-BA346C5457B4}"/>
          </ac:spMkLst>
        </pc:spChg>
      </pc:sldChg>
      <pc:sldChg chg="modSp new mod modNotesTx">
        <pc:chgData name="Daniel Schwarz" userId="5bb35bb8-905a-4742-88d9-33d9089732e7" providerId="ADAL" clId="{86437948-6A79-4B7B-B7E0-67C001754F77}" dt="2020-10-10T19:35:01.611" v="5678" actId="20577"/>
        <pc:sldMkLst>
          <pc:docMk/>
          <pc:sldMk cId="1862711636" sldId="290"/>
        </pc:sldMkLst>
        <pc:spChg chg="mod">
          <ac:chgData name="Daniel Schwarz" userId="5bb35bb8-905a-4742-88d9-33d9089732e7" providerId="ADAL" clId="{86437948-6A79-4B7B-B7E0-67C001754F77}" dt="2020-10-10T12:30:39.548" v="4699" actId="20577"/>
          <ac:spMkLst>
            <pc:docMk/>
            <pc:sldMk cId="1862711636" sldId="290"/>
            <ac:spMk id="2" creationId="{99BE28C4-77E7-446D-82E1-1F1246C7D06E}"/>
          </ac:spMkLst>
        </pc:spChg>
        <pc:spChg chg="mod">
          <ac:chgData name="Daniel Schwarz" userId="5bb35bb8-905a-4742-88d9-33d9089732e7" providerId="ADAL" clId="{86437948-6A79-4B7B-B7E0-67C001754F77}" dt="2020-10-10T19:35:01.611" v="5678" actId="20577"/>
          <ac:spMkLst>
            <pc:docMk/>
            <pc:sldMk cId="1862711636" sldId="290"/>
            <ac:spMk id="3" creationId="{E159E379-3A4D-4DFB-AA57-B1EAF62DBDD9}"/>
          </ac:spMkLst>
        </pc:spChg>
      </pc:sldChg>
      <pc:sldChg chg="addSp delSp modSp add mod modAnim">
        <pc:chgData name="Daniel Schwarz" userId="5bb35bb8-905a-4742-88d9-33d9089732e7" providerId="ADAL" clId="{86437948-6A79-4B7B-B7E0-67C001754F77}" dt="2020-10-10T19:33:00.462" v="5636"/>
        <pc:sldMkLst>
          <pc:docMk/>
          <pc:sldMk cId="2682076118" sldId="291"/>
        </pc:sldMkLst>
        <pc:spChg chg="del">
          <ac:chgData name="Daniel Schwarz" userId="5bb35bb8-905a-4742-88d9-33d9089732e7" providerId="ADAL" clId="{86437948-6A79-4B7B-B7E0-67C001754F77}" dt="2020-10-10T19:31:38.858" v="5597" actId="478"/>
          <ac:spMkLst>
            <pc:docMk/>
            <pc:sldMk cId="2682076118" sldId="291"/>
            <ac:spMk id="28" creationId="{46FBFC2C-156B-4867-BA2C-8521D7C9C022}"/>
          </ac:spMkLst>
        </pc:spChg>
        <pc:spChg chg="add del">
          <ac:chgData name="Daniel Schwarz" userId="5bb35bb8-905a-4742-88d9-33d9089732e7" providerId="ADAL" clId="{86437948-6A79-4B7B-B7E0-67C001754F77}" dt="2020-10-10T19:32:49.909" v="5634" actId="34122"/>
          <ac:spMkLst>
            <pc:docMk/>
            <pc:sldMk cId="2682076118" sldId="291"/>
            <ac:spMk id="367" creationId="{6BCB2AB3-BC03-47C2-AA9D-CD4D3318BAB1}"/>
          </ac:spMkLst>
        </pc:spChg>
        <pc:grpChg chg="add del mod">
          <ac:chgData name="Daniel Schwarz" userId="5bb35bb8-905a-4742-88d9-33d9089732e7" providerId="ADAL" clId="{86437948-6A79-4B7B-B7E0-67C001754F77}" dt="2020-10-10T19:32:15.426" v="5608"/>
          <ac:grpSpMkLst>
            <pc:docMk/>
            <pc:sldMk cId="2682076118" sldId="291"/>
            <ac:grpSpMk id="33" creationId="{8B78C5D9-A726-4FC3-B98F-44EE8CDF3180}"/>
          </ac:grpSpMkLst>
        </pc:grpChg>
        <pc:grpChg chg="mod">
          <ac:chgData name="Daniel Schwarz" userId="5bb35bb8-905a-4742-88d9-33d9089732e7" providerId="ADAL" clId="{86437948-6A79-4B7B-B7E0-67C001754F77}" dt="2020-10-10T19:32:13.771" v="5606"/>
          <ac:grpSpMkLst>
            <pc:docMk/>
            <pc:sldMk cId="2682076118" sldId="291"/>
            <ac:grpSpMk id="40" creationId="{F4D08E31-F360-46D8-857D-440979A783D8}"/>
          </ac:grpSpMkLst>
        </pc:grpChg>
        <pc:grpChg chg="del mod">
          <ac:chgData name="Daniel Schwarz" userId="5bb35bb8-905a-4742-88d9-33d9089732e7" providerId="ADAL" clId="{86437948-6A79-4B7B-B7E0-67C001754F77}" dt="2020-10-10T19:32:28.311" v="5616"/>
          <ac:grpSpMkLst>
            <pc:docMk/>
            <pc:sldMk cId="2682076118" sldId="291"/>
            <ac:grpSpMk id="50" creationId="{B3EF8852-2708-418D-A133-E1EF734FE79B}"/>
          </ac:grpSpMkLst>
        </pc:grpChg>
        <pc:grpChg chg="mod">
          <ac:chgData name="Daniel Schwarz" userId="5bb35bb8-905a-4742-88d9-33d9089732e7" providerId="ADAL" clId="{86437948-6A79-4B7B-B7E0-67C001754F77}" dt="2020-10-10T19:32:53.302" v="5635" actId="164"/>
          <ac:grpSpMkLst>
            <pc:docMk/>
            <pc:sldMk cId="2682076118" sldId="291"/>
            <ac:grpSpMk id="63" creationId="{EA2A9698-DD54-460D-8149-E52313FBEA9E}"/>
          </ac:grpSpMkLst>
        </pc:grpChg>
        <pc:grpChg chg="add mod">
          <ac:chgData name="Daniel Schwarz" userId="5bb35bb8-905a-4742-88d9-33d9089732e7" providerId="ADAL" clId="{86437948-6A79-4B7B-B7E0-67C001754F77}" dt="2020-10-10T19:32:53.302" v="5635" actId="164"/>
          <ac:grpSpMkLst>
            <pc:docMk/>
            <pc:sldMk cId="2682076118" sldId="291"/>
            <ac:grpSpMk id="65" creationId="{46D6DDB6-811B-49C1-A7B6-AE6AAB97B5F9}"/>
          </ac:grpSpMkLst>
        </pc:grpChg>
        <pc:inkChg chg="add del mod">
          <ac:chgData name="Daniel Schwarz" userId="5bb35bb8-905a-4742-88d9-33d9089732e7" providerId="ADAL" clId="{86437948-6A79-4B7B-B7E0-67C001754F77}" dt="2020-10-10T19:32:53.302" v="5635" actId="164"/>
          <ac:inkMkLst>
            <pc:docMk/>
            <pc:sldMk cId="2682076118" sldId="291"/>
            <ac:inkMk id="29" creationId="{08D1F9E1-0A80-4AA0-8D69-57EC85BD3D09}"/>
          </ac:inkMkLst>
        </pc:inkChg>
        <pc:inkChg chg="add del mod">
          <ac:chgData name="Daniel Schwarz" userId="5bb35bb8-905a-4742-88d9-33d9089732e7" providerId="ADAL" clId="{86437948-6A79-4B7B-B7E0-67C001754F77}" dt="2020-10-10T19:32:17.224" v="5610" actId="9405"/>
          <ac:inkMkLst>
            <pc:docMk/>
            <pc:sldMk cId="2682076118" sldId="291"/>
            <ac:inkMk id="30" creationId="{613B79A0-AFA1-4FB4-9A5C-64EB5A8B198E}"/>
          </ac:inkMkLst>
        </pc:inkChg>
        <pc:inkChg chg="add del mod">
          <ac:chgData name="Daniel Schwarz" userId="5bb35bb8-905a-4742-88d9-33d9089732e7" providerId="ADAL" clId="{86437948-6A79-4B7B-B7E0-67C001754F77}" dt="2020-10-10T19:32:16.259" v="5609" actId="9405"/>
          <ac:inkMkLst>
            <pc:docMk/>
            <pc:sldMk cId="2682076118" sldId="291"/>
            <ac:inkMk id="31" creationId="{49E80FC0-5B25-4D54-AD2B-03F1C09A5E5D}"/>
          </ac:inkMkLst>
        </pc:inkChg>
        <pc:inkChg chg="add del mod">
          <ac:chgData name="Daniel Schwarz" userId="5bb35bb8-905a-4742-88d9-33d9089732e7" providerId="ADAL" clId="{86437948-6A79-4B7B-B7E0-67C001754F77}" dt="2020-10-10T19:32:15.426" v="5608"/>
          <ac:inkMkLst>
            <pc:docMk/>
            <pc:sldMk cId="2682076118" sldId="291"/>
            <ac:inkMk id="32" creationId="{40BD94E0-4F61-42A3-9C87-A142F0F6D30B}"/>
          </ac:inkMkLst>
        </pc:inkChg>
        <pc:inkChg chg="add del mod">
          <ac:chgData name="Daniel Schwarz" userId="5bb35bb8-905a-4742-88d9-33d9089732e7" providerId="ADAL" clId="{86437948-6A79-4B7B-B7E0-67C001754F77}" dt="2020-10-10T19:32:13.771" v="5606"/>
          <ac:inkMkLst>
            <pc:docMk/>
            <pc:sldMk cId="2682076118" sldId="291"/>
            <ac:inkMk id="34" creationId="{DC3A25BE-9EA7-4F59-A146-F2F7BA943545}"/>
          </ac:inkMkLst>
        </pc:inkChg>
        <pc:inkChg chg="add mod">
          <ac:chgData name="Daniel Schwarz" userId="5bb35bb8-905a-4742-88d9-33d9089732e7" providerId="ADAL" clId="{86437948-6A79-4B7B-B7E0-67C001754F77}" dt="2020-10-10T19:32:28.311" v="5616"/>
          <ac:inkMkLst>
            <pc:docMk/>
            <pc:sldMk cId="2682076118" sldId="291"/>
            <ac:inkMk id="45" creationId="{312DCD1B-D94D-451B-AE52-6308CBF4661A}"/>
          </ac:inkMkLst>
        </pc:inkChg>
        <pc:inkChg chg="add mod">
          <ac:chgData name="Daniel Schwarz" userId="5bb35bb8-905a-4742-88d9-33d9089732e7" providerId="ADAL" clId="{86437948-6A79-4B7B-B7E0-67C001754F77}" dt="2020-10-10T19:32:28.311" v="5616"/>
          <ac:inkMkLst>
            <pc:docMk/>
            <pc:sldMk cId="2682076118" sldId="291"/>
            <ac:inkMk id="47" creationId="{8C003693-1652-4959-AC65-D600941D23A9}"/>
          </ac:inkMkLst>
        </pc:inkChg>
        <pc:inkChg chg="add mod">
          <ac:chgData name="Daniel Schwarz" userId="5bb35bb8-905a-4742-88d9-33d9089732e7" providerId="ADAL" clId="{86437948-6A79-4B7B-B7E0-67C001754F77}" dt="2020-10-10T19:32:28.311" v="5616"/>
          <ac:inkMkLst>
            <pc:docMk/>
            <pc:sldMk cId="2682076118" sldId="291"/>
            <ac:inkMk id="52" creationId="{CCD0D2BC-B546-4991-8F88-5EBAF4BB4A19}"/>
          </ac:inkMkLst>
        </pc:inkChg>
        <pc:inkChg chg="add mod">
          <ac:chgData name="Daniel Schwarz" userId="5bb35bb8-905a-4742-88d9-33d9089732e7" providerId="ADAL" clId="{86437948-6A79-4B7B-B7E0-67C001754F77}" dt="2020-10-10T19:32:28.311" v="5616"/>
          <ac:inkMkLst>
            <pc:docMk/>
            <pc:sldMk cId="2682076118" sldId="291"/>
            <ac:inkMk id="57" creationId="{0595A5DA-10CC-4292-8274-3A4DDBF77E39}"/>
          </ac:inkMkLst>
        </pc:inkChg>
        <pc:inkChg chg="del">
          <ac:chgData name="Daniel Schwarz" userId="5bb35bb8-905a-4742-88d9-33d9089732e7" providerId="ADAL" clId="{86437948-6A79-4B7B-B7E0-67C001754F77}" dt="2020-10-10T19:31:36.373" v="5595" actId="478"/>
          <ac:inkMkLst>
            <pc:docMk/>
            <pc:sldMk cId="2682076118" sldId="291"/>
            <ac:inkMk id="414" creationId="{33AF8FC9-ACDE-4335-91C0-B3D84EF29648}"/>
          </ac:inkMkLst>
        </pc:inkChg>
        <pc:inkChg chg="del">
          <ac:chgData name="Daniel Schwarz" userId="5bb35bb8-905a-4742-88d9-33d9089732e7" providerId="ADAL" clId="{86437948-6A79-4B7B-B7E0-67C001754F77}" dt="2020-10-10T19:31:35.268" v="5594" actId="478"/>
          <ac:inkMkLst>
            <pc:docMk/>
            <pc:sldMk cId="2682076118" sldId="291"/>
            <ac:inkMk id="415" creationId="{50F494F9-0B9A-479A-A08A-8D2187D9FB47}"/>
          </ac:inkMkLst>
        </pc:inkChg>
        <pc:inkChg chg="del">
          <ac:chgData name="Daniel Schwarz" userId="5bb35bb8-905a-4742-88d9-33d9089732e7" providerId="ADAL" clId="{86437948-6A79-4B7B-B7E0-67C001754F77}" dt="2020-10-10T19:31:37.615" v="5596" actId="478"/>
          <ac:inkMkLst>
            <pc:docMk/>
            <pc:sldMk cId="2682076118" sldId="291"/>
            <ac:inkMk id="416" creationId="{8E7CF1F8-4FA1-4B32-BFF2-5D79BCD3A0D9}"/>
          </ac:inkMkLst>
        </pc:inkChg>
      </pc:sldChg>
      <pc:sldChg chg="addSp delSp modSp new del mod setBg setClrOvrMap">
        <pc:chgData name="Daniel Schwarz" userId="5bb35bb8-905a-4742-88d9-33d9089732e7" providerId="ADAL" clId="{86437948-6A79-4B7B-B7E0-67C001754F77}" dt="2020-10-10T19:49:11.803" v="5690" actId="47"/>
        <pc:sldMkLst>
          <pc:docMk/>
          <pc:sldMk cId="729040437" sldId="292"/>
        </pc:sldMkLst>
        <pc:spChg chg="add del">
          <ac:chgData name="Daniel Schwarz" userId="5bb35bb8-905a-4742-88d9-33d9089732e7" providerId="ADAL" clId="{86437948-6A79-4B7B-B7E0-67C001754F77}" dt="2020-10-10T19:38:52.127" v="5685" actId="26606"/>
          <ac:spMkLst>
            <pc:docMk/>
            <pc:sldMk cId="729040437" sldId="292"/>
            <ac:spMk id="71" creationId="{F3060C83-F051-4F0E-ABAD-AA0DFC48B218}"/>
          </ac:spMkLst>
        </pc:spChg>
        <pc:spChg chg="add del">
          <ac:chgData name="Daniel Schwarz" userId="5bb35bb8-905a-4742-88d9-33d9089732e7" providerId="ADAL" clId="{86437948-6A79-4B7B-B7E0-67C001754F77}" dt="2020-10-10T19:38:52.127" v="5685" actId="26606"/>
          <ac:spMkLst>
            <pc:docMk/>
            <pc:sldMk cId="729040437" sldId="292"/>
            <ac:spMk id="73" creationId="{83C98ABE-055B-441F-B07E-44F97F083C39}"/>
          </ac:spMkLst>
        </pc:spChg>
        <pc:spChg chg="add del">
          <ac:chgData name="Daniel Schwarz" userId="5bb35bb8-905a-4742-88d9-33d9089732e7" providerId="ADAL" clId="{86437948-6A79-4B7B-B7E0-67C001754F77}" dt="2020-10-10T19:38:52.127" v="5685" actId="26606"/>
          <ac:spMkLst>
            <pc:docMk/>
            <pc:sldMk cId="729040437" sldId="292"/>
            <ac:spMk id="75" creationId="{29FDB030-9B49-4CED-8CCD-4D99382388AC}"/>
          </ac:spMkLst>
        </pc:spChg>
        <pc:spChg chg="add del">
          <ac:chgData name="Daniel Schwarz" userId="5bb35bb8-905a-4742-88d9-33d9089732e7" providerId="ADAL" clId="{86437948-6A79-4B7B-B7E0-67C001754F77}" dt="2020-10-10T19:38:52.127" v="5685" actId="26606"/>
          <ac:spMkLst>
            <pc:docMk/>
            <pc:sldMk cId="729040437" sldId="292"/>
            <ac:spMk id="77" creationId="{3783CA14-24A1-485C-8B30-D6A5D87987AD}"/>
          </ac:spMkLst>
        </pc:spChg>
        <pc:spChg chg="add del">
          <ac:chgData name="Daniel Schwarz" userId="5bb35bb8-905a-4742-88d9-33d9089732e7" providerId="ADAL" clId="{86437948-6A79-4B7B-B7E0-67C001754F77}" dt="2020-10-10T19:38:52.127" v="5685" actId="26606"/>
          <ac:spMkLst>
            <pc:docMk/>
            <pc:sldMk cId="729040437" sldId="292"/>
            <ac:spMk id="79" creationId="{9A97C86A-04D6-40F7-AE84-31AB43E6A846}"/>
          </ac:spMkLst>
        </pc:spChg>
        <pc:spChg chg="add del">
          <ac:chgData name="Daniel Schwarz" userId="5bb35bb8-905a-4742-88d9-33d9089732e7" providerId="ADAL" clId="{86437948-6A79-4B7B-B7E0-67C001754F77}" dt="2020-10-10T19:38:52.127" v="5685" actId="26606"/>
          <ac:spMkLst>
            <pc:docMk/>
            <pc:sldMk cId="729040437" sldId="292"/>
            <ac:spMk id="81" creationId="{FF9F2414-84E8-453E-B1F3-389FDE8192D9}"/>
          </ac:spMkLst>
        </pc:spChg>
        <pc:spChg chg="add del">
          <ac:chgData name="Daniel Schwarz" userId="5bb35bb8-905a-4742-88d9-33d9089732e7" providerId="ADAL" clId="{86437948-6A79-4B7B-B7E0-67C001754F77}" dt="2020-10-10T19:38:52.127" v="5685" actId="26606"/>
          <ac:spMkLst>
            <pc:docMk/>
            <pc:sldMk cId="729040437" sldId="292"/>
            <ac:spMk id="83" creationId="{3ECA69A1-7536-43AC-85EF-C7106179F5ED}"/>
          </ac:spMkLst>
        </pc:spChg>
        <pc:picChg chg="add del mod">
          <ac:chgData name="Daniel Schwarz" userId="5bb35bb8-905a-4742-88d9-33d9089732e7" providerId="ADAL" clId="{86437948-6A79-4B7B-B7E0-67C001754F77}" dt="2020-10-10T19:49:07.609" v="5689" actId="478"/>
          <ac:picMkLst>
            <pc:docMk/>
            <pc:sldMk cId="729040437" sldId="292"/>
            <ac:picMk id="1026" creationId="{5DEE2F76-573F-443A-9F6F-B0ED5ED0E23C}"/>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5.022"/>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9.141"/>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31.158"/>
    </inkml:context>
    <inkml:brush xml:id="br0">
      <inkml:brushProperty name="width" value="0.05" units="cm"/>
      <inkml:brushProperty name="height" value="0.05" units="cm"/>
      <inkml:brushProperty name="color" value="#FFFFFF"/>
    </inkml:brush>
  </inkml:definitions>
  <inkml:trace contextRef="#ctx0" brushRef="#br0">55 0 716,'-21'7'4246,"19"-8"-3944,0 1-1,0 0 0,0 0 0,1 0 0,-1 1 0,0-1 1,0 0-1,0 1 0,1-1 0,-1 1 0,0 9 8338,-2-4-7892,3-6-714,1 1 0,0-1 0,-1 0-1,1 0 1,-1 0 0,1 1 0,0-1-1,-1 0 1,1 0 0,0 1 0,-1-1 0,1 0-1,0 1 1,0-1 0,-1 0 0,1 1-1,0-1 1,0 0 0,0 1 0,-1-1-1,1 0 1,0 1 0,0-1 0,0 1 0,0-1-1,0 0 1,0 1 0,0-1 0,0 1-1,0-1 1,0 0 0,0 1 0,0-1 0,0 1-1,0 0 1,0 156 3350,11-108-3112,-11-40-217,1 0-1,-1 0 0,2 0 0,-1-1 1,4 13-1,-3-14-12,0 0 0,-1 0 0,0 0-1,-1 1 1,1 9 0,3 28 123,-2-36-133,0 1-1,-1-1 0,0 1 1,-2 19-1,1-19-9,0-1-1,0 1 0,1-1 1,4 19-1,5 28 63,1 4 82,-9-53-128,-1 1 0,1-1 1,-2 0-1,1 1 1,-1-1-1,0 0 1,-1 1-1,0-1 0,0 1 1,-4 13-1,3-13-15,0 0 0,1 0 0,-1 0 0,2 0-1,-1 1 1,1-1 0,0 0 0,3 14 0,0-4 2,0 0 0,0 27 0,-2-27-10,0 0-1,6 27 1,-5-33-13,0 1 0,-1 0-1,0 0 1,-1 1 0,-2 12 0,1-15 0,0 0 0,1-1 0,0 1 0,1-1 0,0 1 0,1 0 0,3 10 0,-4-14 8,0-1 1,0 1 0,0-1 0,-1 1 0,0 0-1,0-1 1,0 1 0,-3 10 0,2-12-5,0 1 1,0 0 0,0 0-1,1 0 1,0 0 0,1-1-1,-1 1 1,1 0 0,0 0 0,2 7-1,1-1 28,-1 1 0,-1-1 0,0 1 0,-1 0 0,0-1 0,-1 1-1,-3 18 1,2 6 157,-9 31 65,10-57-240,0 4 3,0 0 1,-1 0 0,0-1 0,-6 25-1,5-29-11,0 0 0,2 0 0,-1 0-1,1 0 1,2 14 0,-1 6 31,10 36-49,-11 122 51,10-127-47,-10 320-18,11-350-111,-11 78 197,11-79-85,-11 159 23,3-184 1,2-2 6,-2 19 20,-3-21-27,0 0 0,0 0 1,0 0-1,0 0 0,0-1 0,0 1 0,0 0 0,0 0 0,0 0 0,0 0 0,0 0 0,-1-1 0,1 1 0,0 0 0,-1 0 0,1 0 1,0-1-1,-1 1 0,1 0 0,-1 0 0,1-1 0,-1 1 0,1 0 0,-1-1 0,0 1 0,1-1 0,-2 2 0,1-2 2,1 1 0,0-1 0,-1 1 0,1-1 0,0 1-1,-1-1 1,1 1 0,0 0 0,0-1 0,0 1 0,-1 0-1,1-1 1,0 1 0,0-1 0,0 1 0,0 0 0,0-1-1,0 1 1,0 0 0,0-1 0,1 1 0,-1 0 0,0-1-1,1 2 1,-3 12 1,1-12 4,-1 0 0,1 0 0,0 0 0,0 1 0,0-1 0,0 0 0,0 0 0,1 1 0,-1-1 0,1 1-1,-1-1 1,1 1 0,0-1 0,0 1 0,0-1 0,0 1 0,1-1 0,0 4 0,-1 6 26,0-11 616,-3 2-1289,1-1-573,-5-9-1152,4 3 1376,0-1 0,1 1 1,0-1-1,0 0 0,1 0 1,-1 0-1,1 0 0,0 0 1,0-1-1,1 1 0,0-6 1,-4-17-3627,-5 2 505</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6"/>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7"/>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8"/>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9"/>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34.028"/>
    </inkml:context>
    <inkml:brush xml:id="br0">
      <inkml:brushProperty name="width" value="0.05" units="cm"/>
      <inkml:brushProperty name="height" value="0.05" units="cm"/>
      <inkml:brushProperty name="color" value="#FFFFFF"/>
    </inkml:brush>
  </inkml:definitions>
  <inkml:trace contextRef="#ctx0" brushRef="#br0">7 285 140,'-7'-7'11487,"14"14"-7482,36-8-1663,79-24-648,-70 15-1303,-7 4-39,48-1 0,6 0-66,9-3-112,-28 3-23,84-17 0,-99 11-94,0 3 0,1 2 0,83 2 0,-9-6 4,11 0-41,-123 11 9,0-2-1,52-11 1,-53 8-19,1 1 1,54-2 0,45 13 238,-21-18 407,49 6-360,-8 6-291,-97-3 78,1-2-1,73-18 1,-69 12-72,-4 5 11,-1 2-1,1 2 0,52 5 0,-1-1-1,-17 4-45,69 0 552,-137-5-501,0-2 0,0 0 0,0-1 0,21-6 0,16 1-29,88-5 31,-118 6-40,-21 5 20,1 0 0,-1 0 1,0 0-1,0 1 0,0-1 1,1 1-1,-1-1 0,0 1 1,0 0-1,6 1 0,24 6 195,-7-2-60,0 0-1,38 1 1,-60-6-143,1 1 0,-1 0 0,1 0 0,-1 0 1,0 0-1,0 0 0,1 1 0,-1 0 0,0 0 0,5 3 0,27-3-58,-33 0 65,0-1 0,1-1 0,-1 1 0,1 0 0,-1-1 0,1 1 0,-1-1 0,5-1 0,-4 1-5,0 0 0,-1 0 0,1 0 0,-1 1 0,1-1 0,-1 1 0,0 0 0,6 1 0,36 8-7,-20-6-1,68 21 4,-18 3-11,-65-28 17,-8 0-2,0 0-1,0 1 0,-1-1 1,1 0-1,0 0 0,0 1 1,-1-1-1,1 1 0,0-1 1,0 1-1,-1 0 1,1 0-1,-1 0 0,1 0 1,-1 0-1,1 0 0,1 1 1,6 1-4,0 0 1,0-1-1,1 0 0,-1 0 1,11-1-1,97 12-29,-42-1-93,-73-12 71,11 0-46,-6 0 88,70 0 53,-75 0-42,0 0 0,0 1 0,1-1 0,-1 0 0,0 0 0,0 0 0,0-1-1,0 1 1,0-1 0,0 1 0,1-1 0,-1 1 0,0-1 0,2-1 0,10-3-2,46 3 1,-51 2 1,-6 0-3,69 0 23,-70 0-13,0-1-6,0 0-1,0 1 1,0 0-1,0-1 1,-1 1-1,1 0 1,0 0-1,0 0 1,0 0-1,0 0 1,0 1-1,3 0 1,1 0-12,25-1 35,-25-2-19,-4 2-4,0-1 1,0 1-1,0 0 1,0 0 0,0 0-1,0 0 1,0 0-1,0 0 1,0 0-1,0 1 1,0-1-1,0 0 1,0 1 0,0 0-1,-1 0 1,1-1-1,0 1 1,2 2-1,-4-3-1,1 0 0,-1 1 0,1-1 0,-1 0 1,1 1-1,0-1 0,-1 0 0,1 1 0,0-1 0,-1 0 0,1 0 0,0 0 0,-1 0 0,1 0 0,0 0 0,-1 0 0,1 0 0,0 0 0,-1 0 0,1 0 0,0 0 0,-1 0 1,1-1-1,0 1 0,-1 0 0,2-1 0,-1 6 3,-1-4-9,2-1 1,5 0 1,-5 0 13,39-6 619,-39 6-585,32 0 291,-34 1-446,-1 1 0,1-1 1,-1 1-1,1-1 0,-1 1 0,0-1 1,0 1-1,0-1 0,0 0 0,0 0 1,0 1-1,0-1 0,-1 0 0,1 0 1,0 0-1,0 0 0,-2 1 1,-2 2-1166,0 0 1,1 0-1,-1-1 1,0 0-1,-1 1 1,1-2-1,-8 4 1,-30 6-7409,21-6 4453</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0"/>
    </inkml:context>
    <inkml:brush xml:id="br0">
      <inkml:brushProperty name="width" value="0.05" units="cm"/>
      <inkml:brushProperty name="height" value="0.05" units="cm"/>
      <inkml:brushProperty name="color" value="#FFFFFF"/>
    </inkml:brush>
  </inkml:definitions>
  <inkml:trace contextRef="#ctx0" brushRef="#br0">58 4 580,'0'0'872,"0"0"-99,0 0-113,0 0-93,0 0-73,0 0-68,0 0-64,0 0-46,0 0-37,0 0-22,0 0-16,0-2 11022,0 1-11611,0 0 418,0 1-11,0 0-13,0 0-7,0 0-12,0 0-12,0 0 0,0 0-5,0 0-11,0 0-1,0 0 4,0 0-12,0 0 3,0 0 0,0 0-1,0 0 6,0 0 15,0 6 34,-6 8-63,6-1 78,0-10-65,-1 0-1,1 0 0,0 0 0,0 0 0,0 0 0,0 0 0,1 0 0,-1 0 0,1 0 0,0 0 0,0 0 0,1 3 1,-1-3 1,-1-1 1,1 0 0,-1 0-1,0 0 1,0 0 0,0 0-1,0 0 1,0 1 0,0 3-1,-1 1 0,1 82 446,-6-31-461,6 138 128,-5-167-148,-1 10 26,0 11-53,0-8 138,0 4 27,6-4-126,0-42 9,0 3-13,1-3 27,-1 0 1,0 1-1,0 0 1,0-1-1,0 1 1,0-1-1,0 0 1,0 1-1,0 0 1,0-1-1,0 1 1,0-1-1,0 0 1,0 1-1,-1 0 1,1-1-1,0 1 1,-1-1-1,1 1 1,0-1-1,0 0 1,0 1-1,-1-1 1,1 0-1,0 1 1,-1 0-1,1-1 1,-1 0-1,0 1 1,1-1-47,0 0 2,0 0-86,0 0-212,-7-8-5109,-3-4-644,9 2 2875</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1"/>
    </inkml:context>
    <inkml:brush xml:id="br0">
      <inkml:brushProperty name="width" value="0.05" units="cm"/>
      <inkml:brushProperty name="height" value="0.05" units="cm"/>
      <inkml:brushProperty name="color" value="#FFFFFF"/>
    </inkml:brush>
  </inkml:definitions>
  <inkml:trace contextRef="#ctx0" brushRef="#br0">0 263 1080,'0'0'1524,"0"-23"3407,1 18-4619,0-1 1,-1 1 0,2 0-1,-1 0 1,1-1 0,0 1-1,1 1 1,-1-1 0,0 0 0,1 0-1,0 1 1,1-1 0,-1 1-1,1 0 1,-1 0 0,8-5-1,5-5 388,0 2 1,0 1-1,23-13 0,-6 7-489,1 1 1,1 2 0,48-13 0,-55 21-195,0 1 1,0 1 0,0 1 0,1 2 0,-2 1-1,2 2 1,-1 0 0,0 2 0,38 9 0,-59-11-35,-1 0 0,0 0 1,1 1-1,-1 0 1,8 4-1,-11-5 22,-1-1-1,1 1 1,0 0 0,-1 0 0,0 0-1,0 0 1,1 1 0,-2-1 0,1 1-1,0-1 1,0 1 0,2 5 0,1 5 20,-3-8-30,0 1 0,0-1 0,0 1 0,-1-1 0,0 1 0,0-1 0,0 9 0,-1-5 9,-2 1 0,1-1 0,-1 0 0,0 0 0,0 0-1,-1 0 1,-1 0 0,1 0 0,-1-1 0,-1 0 0,1 1 0,-1-1 0,-7 7 0,-6 7 5,-2-1 1,0-1-1,-24 19 1,35-32-2,2-1 1,-3-1 0,2 1 0,-1-2 0,-1 1 0,1 0 0,-1-2 0,0 0 0,0 0 0,0 0 0,0-1-1,0-1 1,-20 1 0,-38-5 1143,67 3-1088,1 0 6,0 0 4,-8-3 417,4 0-322,9 6-130,-3-3 1,-2 0-14,0 0-3,0 0 7,0 0 5,0 0-3,0 0-1,-12-10 282,12 7-310,0 2-11,0-1 1,0 1-1,1 0 0,-1 0 1,0-1-1,-1 1 0,1 0 1,0 0-1,-1 0 0,1-1 1,0 1-1,0 0 0,-1 0 1,1 0-1,-1 0 0,0 0 0,0-2 1,0 3 30,2 0-2,0 0-1,0 0 0,0 0 1,0 0-1,-1 0 1,2 0-1,-2 0 0,1 0 1,0 0-1,0 0 1,0 0-1,0 1 1,0-1-1,-1 1 0,2-1 1,-2 0-1,1 1 1,0-1-1,0 1 0,0 0 1,27 14-55,-20-10 47,1 1 0,-1 1-1,-1 0 1,1 0-1,-1 1 1,9 11 0,14 13 44,-21-21-26,0 0 1,11 17 0,11 13 48,26 33 30,-33-44 8,34 49 233,-41-53-304,-17-26-169,0 1 1,0 0 0,0-1 0,0 1 0,0-1-1,0 1 1,0 0 0,0-1 0,0 1 0,0-1 0,0 1-1,0-1 1,0 1 0,0-1 0,0 1 0,-1-1-1,1 1 1,0 0 0,0-1 0,0 0 0,-1 1 0,1-1-1,-1 1 1,1-1 0,0 1 0,-1-1 0,1 0-1,0 1 1,-1-1 0,0 0 0,1 0 0,-1 1 0,1-1-1,0 0 1,-1 1 0,-1-1 0,1 0-1888,-6-7-7043,2 1 5742</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2"/>
    </inkml:context>
    <inkml:brush xml:id="br0">
      <inkml:brushProperty name="width" value="0.05" units="cm"/>
      <inkml:brushProperty name="height" value="0.05" units="cm"/>
      <inkml:brushProperty name="color" value="#FFFFFF"/>
    </inkml:brush>
  </inkml:definitions>
  <inkml:trace contextRef="#ctx0" brushRef="#br0">1 198 1224,'0'0'166,"0"1"0,0-1 0,0 0 0,0 0 0,0 1 0,0-1-1,1 0 1,-1 0 0,0 0 0,0 1 0,0-1 0,0 0 0,0 1 0,0-1 0,1 0 0,-1 0-1,0 0 1,0 1 0,0-1 0,0 0 0,1 0 0,-1 0 0,1 0 0,-1 0 0,0 0 0,0 0-1,0 0 1,1 1 0,-1-1 0,0 0 0,0 0 0,1 0 0,14 0 1456,16-7-945,-31 7-574,22-6 390,-1-2 0,1 0-1,-2 0 1,0-2 0,0-1 0,0 0 0,-1-2 0,19-16 0,-33 24-413,-1 1-1,0-1 1,0 0 0,3-6 0,-6 9 13,0 1 0,0 0 0,0-1 0,0 1-1,0-1 1,-1 1 0,1-1 0,-1 0 0,0 1-1,1-1 1,-1 0 0,0 1 0,1-1 0,-1 0-1,0 1 1,-1-1 0,0-3 0,-1-1 342,1 5-402,1-1 0,0 1 0,0 0 1,-1 0-1,0 0 0,1-1 0,-1 2 1,1-1-1,-1-1 0,0 2 0,0-1 0,1 0 1,-1 0-1,0 0 0,0 0 0,0 0 1,0 1-1,0-1 0,0 0 0,0 1 0,0-1 1,0 1-1,0 0 0,-1-1 0,-1 0 1,-2 0 2,-1 1 1,0-1-1,1 1 1,0 0 0,-1 1-1,1-1 1,-1 1 0,1-1-1,-1 2 1,1-1-1,-1 1 1,-6 3 0,3-1 20,0 2 1,0-1 0,1 1 0,0 0 0,0 1-1,-7 7 1,8-7-2,-1 1-1,2 0 1,-1-1-1,1 2 0,0-1 1,-6 15-1,10-19-38,1-1 0,-1 1 0,1-1 0,0 1 0,0 0 0,0 0 0,1 0 0,-1 0 0,1 0 0,0 0 0,0-1 0,1 2 0,-1-2 0,1 1 0,-1 0 0,1 0 0,0 0 0,1-1 0,-1 1 0,1-1-1,0 1 1,3 4 0,-1 1 19,1-1 0,0 0 0,1 0 0,0 0 0,0 0 0,1-1 0,0 0 0,0-1 1,1 0-1,-1 0 0,1 0 0,14 7 0,-10-8-40,0 0 0,1 0 0,0-2 1,0 1-1,-1-2 0,2 1 1,-1-1-1,25 0 0,-28-2-441,0-1 0,0 0 0,-1-1-1,1 1 1,0-1 0,13-5 0,29-18-9365,-36 17 6437</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3"/>
    </inkml:context>
    <inkml:brush xml:id="br0">
      <inkml:brushProperty name="width" value="0.05" units="cm"/>
      <inkml:brushProperty name="height" value="0.05" units="cm"/>
      <inkml:brushProperty name="color" value="#FFFFFF"/>
    </inkml:brush>
  </inkml:definitions>
  <inkml:trace contextRef="#ctx0" brushRef="#br0">23 73 12,'-4'6'3935,"2"-5"-3754,1-1-1,1 1 0,-2 0 0,2 0 0,-1 0 1,0-1-1,0 2 0,1-2 0,-1 1 0,0 1 1,1-1-1,-1-1 0,1 2 0,-1-1 0,0 3 1,-2 5 423,3-9-575,0 1 1,-1-1-1,1 1 0,0 0 1,0-1-1,0 1 0,-1 0 1,1 0-1,0-1 0,0 1 1,0 0-1,0-1 0,0 1 0,0 0 1,0 0-1,1 0 0,2 14 377,-2-10-285,0 0 0,0-1-1,0 1 1,1-1 0,0 0 0,0 1-1,0-1 1,0 0 0,1 0 0,0 1-1,-1-2 1,1 1 0,0-1 0,5 5-1,1-2 129,-1-1-1,1 0 0,0-1 0,0 1 1,1-2-1,0 1 0,13 2 1,-16-4-106,-1-2 1,1 2 0,0-2 0,0 0-1,0 0 1,-1 0 0,2-2-1,-2 2 1,1-2 0,0 1 0,11-6-1,-10 3 51,0 1 1,-1-1-1,1-1 0,0 0 0,-2 0 0,2-1 1,-2 0-1,0 0 0,6-7 0,-8 8-105,0 0-1,-1 0 1,0 0 0,0 0-1,0 0 1,-1-1-1,1 0 1,-1 1 0,-1-1-1,1 0 1,-1 0-1,0 0 1,0-10 0,-1 13-48,0 0 0,0-1 0,-1 1 1,0 0-1,0 0 0,0 0 0,0 0 1,0 0-1,-1 0 0,1 0 0,-1 0 1,0 1-1,0-1 0,0 0 0,0 1 1,-3-3-1,1 1 18,-1 1 1,1 0 0,0 0-1,0 0 1,-1 0 0,0 0-1,0 1 1,0 0-1,-5-2 1,1 2-30,1 1 1,-1 1-1,0-1 1,1 1-1,-1 0 1,0 1-1,1 0 1,-1 1-1,1-1 1,-1 1-1,1 1 1,0 0-1,-1 0 1,1 0-1,1 2 1,-1-1-1,1 0 1,0 1-1,0 0 1,0 1-1,1-1 0,0 1 1,-8 11-1,12-15-30,1 0-1,-1-1 0,1 1 1,1 1-1,-2-2 0,2 2 0,-1-1 1,0 0-1,0 1 0,1-1 1,0 0-1,0 0 0,-1 1 0,1-1 1,0 0-1,0 1 0,1-1 1,-1 0-1,0 1 0,1-1 0,0 0 1,-1 0-1,1 1 0,0-1 1,0 0-1,0 0 0,1 0 0,-1 0 1,0 0-1,0 0 0,1-1 1,-1 1-1,1 0 0,0-1 0,0 1 1,0-1-1,-1 0 0,2 0 1,-1 0-1,4 2 0,1 0 9,0-1 0,1 0 0,-1-1-1,1 1 1,0-2 0,0 1 0,-1-1 0,1 0-1,0-1 1,-1 1 0,1-2 0,-1 1 0,1-1-1,-1 0 1,1-1 0,-1 0 0,0 0 0,0 0-1,-1 0 1,1-2 0,-1 1 0,0 0 0,0-1 0,0 0-1,0 0 1,-1-1 0,8-9 0,-4 3 38,-8 11-39,1 0 1,-1-1-1,0 1 1,0 0-1,1 0 0,-2-1 1,1 1-1,0-1 1,0 1-1,-1-1 0,1 1 1,-1-1-1,1 0 1,0 0-1,-1 1 0,0-4 1,4-2 131,-5 7-132,1 0 1,0 0-1,0 0 0,0 0 1,0 0-1,0 0 0,0 0 1,-1 0-1,1 0 1,0 0-1,0 0 0,-1 0 1,1 0-1,0 0 1,0 0-1,0 0 0,0 0 1,0 0-1,0 0 0,0-1 1,-1 1-1,1 0 1,0 0-1,0 0 0,0 0 1,0 0-1,0 0 0,0 0 1,0 0-1,0-1 1,0 1-1,0 0 0,0 0 1,0 0-1,0-1 0,-1 1 1,1 0-1,0 0 1,0 0-1,0 0 0,0 0 1,0 0-1,0-1 0,0 1 1,0 0-1,0 0 1,1 0-1,-1 0 0,0 0 1,0 0-1,0-1 1,0 1-1,0 0 0,0 0 1,0-1-1,0 1 0,0 0 1,0 0-1,0 0 1,0 0-1,0 0 0,1 0 1,-1 0-1,0 0 0,0 0 1,-1 0 92,1 0-11,-1 11 85,-1-3-118,0 1 0,1-1 0,-1 1 0,2-1 0,0 1 0,0 0 0,0-1 0,1 1 0,2 12 0,1 26 331,-3-36-227,0-1 0,4 20 0,1-2 72,11 43 66,5-5-257,-20-58-54,-2-5-5,1 0 1,-1-1-1,2 1 0,-2 0 1,1-1-1,1 1 0,1 3 1,0-2-216,-3-4 150,0 0-1,0 0 0,0-1 1,0 1-1,0 0 0,1 0 1,-1 0-1,0 0 0,0 0 1,0 0-1,0 0 0,0 0 1,0 0-1,0 0 0,0 0 1,0 0-1,0 0 0,0 0 0,0 0 1,0 0-1,0 0 0,1 0 1,-1 0-1,0 0 0,0 0 1,0 0-1,0 0 0,0 0 1,0 0-1,0 0 0,0 0 1,0 0-1,0 0 0,0 0 1,0 0-1,0 0 0,0 0 0,0 0 1,0 0-1,0 0 0,0 0 1,0 0-1,0 0 0,0 0 1,0 0-1,0 0 0,0 0 1,0 0-1,0 1 0,3-8-3858,1-7-3359,-4 5 3446</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4"/>
    </inkml:context>
    <inkml:brush xml:id="br0">
      <inkml:brushProperty name="width" value="0.05" units="cm"/>
      <inkml:brushProperty name="height" value="0.05" units="cm"/>
      <inkml:brushProperty name="color" value="#FFFFFF"/>
    </inkml:brush>
  </inkml:definitions>
  <inkml:trace contextRef="#ctx0" brushRef="#br0">25 5 100,'0'0'1738,"-1"-4"6640,-8 12-4804,3 10-2726,4-7-355,-1 0-367,1 0-1,1 0 0,1 0 0,-1 0 0,1 0 0,1 0 1,0 0-1,1 0 0,-1 0 0,2 0 0,1-1 0,-1 0 1,1 1-1,7 12 0,-9-18-111,1 0 8,-1 1 0,1 0 1,0-1-1,1 0 0,-1 1 0,1-2 0,0 1 1,1-1-1,-1 1 0,1-1 0,-1 0 0,9 5 1,-9-7-7,0 0 1,-1 0-1,1-1 1,1 1 0,-1-1-1,0 0 1,0 0-1,1 0 1,-1 0-1,0-1 1,0 0 0,1 0-1,0 0 1,-1 0-1,0-1 1,0 0 0,1 0-1,-1 0 1,0 0-1,0-1 1,0 1 0,0-1-1,0 0 1,5-4-1,-2 1 34,0 0 0,0 0 0,-1-1-1,1 0 1,-2 0 0,1 0 0,0-1 0,-1 0-1,0 0 1,-1 0 0,0-1 0,3-8 0,7-15 94,-11 24-46,0 0 0,0 0-1,1 0 1,-2 0 0,0-1-1,0 1 1,1-13 0,2-10 1444,-5 30-1361,0 0-41,-1 1-128,1 0-1,-1 0 0,1 0 1,0 0-1,-1-1 0,0 2 0,1-2 1,0 1-1,0 0 0,-1 0 1,1 0-1,0 0 0,0 0 1,0 0-1,0 0 0,0 0 1,0 0-1,0 0 0,0 0 0,0 1 1,1 0-1,4 28-13,0-16 36,-1 1 1,2-1-1,0 0 1,1 0-1,1 0 1,-1-1-1,19 22 1,-24-32-155,0-1 0,0-1 0,0 1 0,0 0 0,1-1 0,-1 1 0,0-1 0,1 0 0,-1 1 1,1-1-1,-1-1 0,1 2 0,0-2 0,-1 1 0,1 0 0,0-1 0,0 0 0,5 0 0,-5 0-947,1 0 0,0-2 0,0 2 0,-1-1 0,2 0 0,-2-1 0,1 1 0,-1-1-1,1 0 1,-1 0 0,0 1 0,6-7 0,3-1-3028</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5"/>
    </inkml:context>
    <inkml:brush xml:id="br0">
      <inkml:brushProperty name="width" value="0.05" units="cm"/>
      <inkml:brushProperty name="height" value="0.05" units="cm"/>
      <inkml:brushProperty name="color" value="#FFFFFF"/>
    </inkml:brush>
  </inkml:definitions>
  <inkml:trace contextRef="#ctx0" brushRef="#br0">39 113 72,'-5'-6'5337,"10"6"-3984,-2 0-1117,0 0 1,-1 1-1,1-1 0,0-1 1,-1 1-1,1 0 0,3-1 1,24-8 705,-19 5-342,-1 1-1,0 0 1,14-8-1,-23 10-445,1 0-1,-1 0 1,1-1 0,-1 1-1,1 0 1,-1-1 0,1 0-1,-1 1 1,0-1 0,0 0-1,0 0 1,1-1 0,0-5 781,-1 8-913,-1 0 0,0 0-1,0 0 1,0 0 0,0 0-1,0-1 1,0 1 0,0 0 0,0 0-1,0 0 1,0 0 0,0-1 0,0 1-1,0 0 1,0-1 0,0 1 0,0 0-1,0 0 1,0 0 0,0 0 0,0-1-1,0 1 1,0 0 0,0-1 0,0 1-1,0 0 1,0 0 0,0 0 0,0 0-1,-1-1 1,1 1 0,0 0 0,0 0-1,0 0 1,0 0 0,0 0 0,0 0-1,-1-1 1,-5-9 589,6 8-591,-1 1 1,1-1-1,-2 1 0,2-1 0,-1 1 1,0-1-1,0 1 0,0-1 1,-1 1-1,1 0 0,0 0 0,0 0 1,0 0-1,-1 0 0,-1-1 1,0 1 13,0-1 0,0 1 0,0 0 0,-1 0 0,1 1 0,0-1 0,0 1 0,0-1 0,0 1 0,0 0 0,-1 0 0,1 1 0,0-1 0,0 0 0,-1 1 0,-3 1 0,2-1-10,0 1 0,0 1 0,1-1 0,-1 0 1,1 1-1,0-1 0,0 1 0,0 0 0,0 1 0,-5 5 0,1-1 19,7-8-39,0 1 0,0 0 0,1 0 1,-2 0-1,2 0 0,-1 0 0,1 0 0,-2 0 1,2 0-1,-1 0 0,1 1 0,-1 0 0,-6 14 44,6-14-37,0 0 0,0 0-1,1 0 1,-2 0 0,2 1 0,-1-2 0,1 2-1,0-1 1,-1 1 0,1-1 0,0 0 0,0 0-1,0 1 1,0-1 0,1 0 0,-1 1 0,1 2-1,4 12 35,-2-6-11,0 0-1,10 20 1,-10-26-25,-2-2 0,2 1 0,-1-1 0,1 1 1,0-1-1,0 0 0,0 0 0,0 0 0,0-1 0,1 1 0,5 3 1,3 1-7,-8-5-7,-1 1 0,1-1 0,-1-1 0,1 1 0,0 0 0,0-1-1,7 2 1,3 0-30,-10-2-8,0 0 0,0 0 0,1 0 0,0-1-1,-1 1 1,0-1 0,1 0 0,-1 0 0,0-1-1,1 0 1,0 1 0,-1-1 0,5-2 0,8-4-669,-5 3-1083,0-2 0,0 1-1,0-1 1,-1-1 0,12-9-1,-12 8-1106,1-1 89</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6"/>
    </inkml:context>
    <inkml:brush xml:id="br0">
      <inkml:brushProperty name="width" value="0.05" units="cm"/>
      <inkml:brushProperty name="height" value="0.05" units="cm"/>
      <inkml:brushProperty name="color" value="#FFFFFF"/>
    </inkml:brush>
  </inkml:definitions>
  <inkml:trace contextRef="#ctx0" brushRef="#br0">212 0 684,'-10'1'2763,"0"1"-1,-1 0 1,-11 4 0,-11 2 248,17-5-2174,1 0 0,-18 7 0,27-7-742,1-1 1,0 0-1,-1 2 1,2-1-1,-1 0 0,0 0 1,1 1-1,-1 0 1,-3 5-1,7-8-90,0 1 0,0-1-1,0 1 1,1 0 0,-2-1 0,2 1 0,0-1-1,-1 1 1,1 0 0,0 0 0,-1 0 0,1-1-1,0 1 1,0 0 0,0-1 0,0 1 0,1 0 0,-1 0-1,0 0 1,1-1 0,-1 1 0,0-1 0,2 1-1,-2 0 1,1-1 0,0 1 0,0-1 0,2 3-1,-1 0 5,1 1-1,1-1 0,-1-1 1,0 1-1,2 0 0,-2-1 0,2 1 1,6 3-1,26 17 45,-23-15-35,26 14 1,5 3 51,-19-10 3,-25-15-48,-1-1 0,1 0 1,0 0-1,-1 1 0,1-1 1,0 0-1,-1 1 0,1 0 1,-1-1-1,1 1 0,0-1 1,-1 1-1,0 0 0,1-1 1,-1 1-1,0 0 0,1-1 0,-1 1 1,1-1-1,-1 1 0,0 0 1,0 0-1,0-1 0,0 1 1,1 0-1,-1 0 0,0-1 1,0 1-1,0 0 0,0 0 1,-1-1-1,1 1 0,0 0 1,0 0-1,0-1 0,0 1 1,-1 0-1,1-1 0,-1 1 1,1 0-1,0 0 0,-1-1 1,1 1-1,-1 0 0,0 0 0,-16 11 842,12-9-766,2 0 0,-1-1 1,-1 1-1,-7 3 0,-3 0 44,12-4-133,-1 0 0,0-1 0,0 1-1,1-1 1,-1 0 0,0 0-1,0 0 1,0 0 0,0-1-1,0 0 1,0 0 0,0 0-1,-7-1 1,0-2 2,-17-5-541,27 7 404,0 1 0,0-1 0,0 1 0,-1-2 0,1 2 0,0-1 0,0 0 0,0 0 0,0 0 0,0 0 0,-1 0 0,2-1 0,-1 1 0,0 0 0,0 0 0,0-2 0,-2-5-1977,1 0 1,-1-1-1,2 2 1,-1-2-1,1 1 1,0-9-1,1 4-1147</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7"/>
    </inkml:context>
    <inkml:brush xml:id="br0">
      <inkml:brushProperty name="width" value="0.05" units="cm"/>
      <inkml:brushProperty name="height" value="0.05" units="cm"/>
      <inkml:brushProperty name="color" value="#FFFFFF"/>
    </inkml:brush>
  </inkml:definitions>
  <inkml:trace contextRef="#ctx0" brushRef="#br0">6 1 460,'0'0'1489,"-6"0"6755,7 15-6901,0-1 0,6 22-1,-4-21-861,0-2-1,0 24 1,-2-8 64,2 0 0,7 28 1,0 5-135,-3-1-184,9 61 218,7-30-279,-21-86-166,0 0-2,0 0 1,-1 1-1,1-1 0,0 14 0,-2-19-8,0-1-1,0 0 1,-5-14-1060,0 3-1556,-9-24-6433,9 23 6034</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8"/>
    </inkml:context>
    <inkml:brush xml:id="br0">
      <inkml:brushProperty name="width" value="0.05" units="cm"/>
      <inkml:brushProperty name="height" value="0.05" units="cm"/>
      <inkml:brushProperty name="color" value="#FFFFFF"/>
    </inkml:brush>
  </inkml:definitions>
  <inkml:trace contextRef="#ctx0" brushRef="#br0">17 57 512,'-1'-2'335,"0"1"1,-1 0-1,1-1 0,0 1 0,0-1 1,0 0-1,0 1 0,1-1 0,-1 0 1,1 0-1,-1 1 0,0-1 0,1 0 1,0 0-1,0 0 0,0 1 0,0-1 1,0-2-1,-3-2 728,3 6-1011,0 0 0,0 0 0,-1 0 0,1 0 0,0 0 0,0-1 0,0 1 0,0 0 0,0 0 0,0 0 0,0 0 0,0 0 0,0 0 0,0 0 0,0-1 0,0 1-1,-1 0 1,1 0 0,0 0 0,0 0 0,0 0 0,0 0 0,0-1 0,0 1 0,0 0 0,0 0 0,0-1 0,0 1 0,0 0 0,1 0 0,-1 0 0,0 0 0,0 0 0,0 0 0,0-1 0,0 1 0,0 0 0,0 0 0,0 0 0,0 0 0,0 0 0,0 0 0,0 0 0,0 0 0,1 0 0,-1-1 0,0 1 0,0 0 0,0 0 0,0 0 0,0 0 0,0 0 0,1 0 0,-1 0 0,0 0 0,0-1 0,1 1 0,-1 0 0,0 0 0,0 0 0,0 0 0,3-5 4609,-3 5-4618,0 0-1,0 0 1,0-1-1,0 1 1,0 0 0,1 0-1,-1 0 1,0-1-1,0 1 1,0 0-1,0-1 1,0 1 0,0 0-1,0 0 1,1 0-1,-1 0 1,0 0-1,0-1 1,1 1 0,-1 0-1,0 0 1,0 0-1,0 0 1,0 0-1,1 0 1,-1 0 0,1 0-1,-1 0 1,0 0-1,0-1 1,0 1-1,1 0 1,-1 0 0,0 0-1,0 0 1,0 0-1,1 0 1,-1 1-1,0-1 1,1 0 0,-1 0-1,0 0 1,0 0-1,0 0 1,1 0-1,-1 0 1,0 0 0,0 0-1,0 0 1,1 1-1,75 18 1475,-38-7-1499,0-1 1,64 11-1,-91-21-674,16 2-2858,-12-7-4655,-14 1 4348</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9"/>
    </inkml:context>
    <inkml:brush xml:id="br0">
      <inkml:brushProperty name="width" value="0.05" units="cm"/>
      <inkml:brushProperty name="height" value="0.05" units="cm"/>
      <inkml:brushProperty name="color" value="#FFFFFF"/>
    </inkml:brush>
  </inkml:definitions>
  <inkml:trace contextRef="#ctx0" brushRef="#br0">53 1 588,'5'0'7190,"-10"4"-4902,5-4-1876,-6 13 7074,6-12-7486,0 3 64,-1-4-63,1 0 0,0 1 0,0-1 0,0 1 0,0-1 0,0 0 0,0 1 0,1-1 0,-1 0 0,0 1 0,0-1 0,0 0 0,0 1 0,0-1 0,1 0 0,-1 1 0,0-1 0,0 0 0,1 1 0,-1-1 1,0 0-1,1 0 0,-1 1 0,1-1 0,-1 0 0,1 1 0,-1-1 1,1 1-1,-1-1 1,1 1 0,-1-1 0,1 0 0,-1 1 0,0 0 0,0-1 0,1 1 0,-1-1 0,0 1 0,0-1-1,0 1 1,0-1 0,0 1 0,0-1 0,0 1 0,0 0 0,0-1 0,0 2 0,-1-2-1,1 1 1,0 0 0,0-1 0,0 1-1,0 0 1,0 0 0,0-1 0,0 1-1,0 0 1,1-1 0,-1 1 0,0 0-1,1-1 1,-1 1 0,1 0 0,0 2 13,1 0-1,-1 1 1,0-1 0,0 0 0,-1 0 0,1 0 0,-1 1 0,0 2 0,0 97-113,5-74 160,1-2-26,0 6-45,-5-14-14,0-14 30,-1 1 0,0-1 0,0 1-1,0 0 1,-1-1 0,0 1 0,-4 8-1,3-9-3,1 0 1,-1 0-1,1 0 0,1 0 0,-1 1 0,1 6 0,0-9-4,-3 11-7,3-13 9,-1 0 0,1 0 0,-1 0-1,1 0 1,-1 0 0,1 0 0,0 0 0,0 0-1,0 0 1,0 1 0,0-1 0,0 0-1,0 0 1,1 0 0,-1 0 0,0 0-1,1 0 1,-1 0 0,1 0 0,0 0 0,0 1-1,0 1 3,0 0-1,0 0 1,-1 0-1,1 0 1,-1 0-1,0 0 1,-1 0-1,0 3 1,0 3 6,-4 36 408,-1-21-205,6 3-230,6-10 11,-6-17-46,0 1 1,0 0-1,0 0 0,0 0 1,-1-1-1,1 1 1,0 0-1,0 0 0,-1-1 1,1 1-1,0 0 1,-1-1-1,1 1 1,-1 0-1,0-1 0,1 1 1,-1 0-1,1-1 1,-1 1-1,0-1 0,0 1 1,0-1-1,1 1 1,-1-1-1,0 1 0,0-1 1,0 0-1,0 1 1,0-1-1,0 0 1,-1 1-1,-1-1-713,1 0 1,0 0-1,-1 0 1,1 0-1,-1 0 1,1 0-1,-1 0 0,1 0 1,0-1-1,-1 1 1,1-1-1,-3 0 1,-6-3-3034</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38.025"/>
    </inkml:context>
    <inkml:brush xml:id="br0">
      <inkml:brushProperty name="width" value="0.05" units="cm"/>
      <inkml:brushProperty name="height" value="0.05" units="cm"/>
      <inkml:brushProperty name="color" value="#FFFFFF"/>
    </inkml:brush>
  </inkml:definitions>
  <inkml:trace contextRef="#ctx0" brushRef="#br0">46 6 56,'0'0'699,"-1"12"2483,-7-10-2542,7-1-563,1-1 0,-1 0-1,1 0 1,-1 0 0,1 0 0,-1 0-1,1 1 1,-1-1 0,0 0 0,1 0-1,0 1 1,-1-1 0,1 0-1,-1 1 1,1-1 0,-1 1 0,1-1-1,0 0 1,-1 1 0,1-1-1,0 1 1,-1-1 0,1 1 0,0-1-1,0 1 1,-1-1 0,1 1 0,0 0-1,0-1 1,0 1 0,0-1-1,0 1 1,0-1 0,0 1 0,0 1-1,-20 12 4731,20-14-4716,0 0-1,-1 0 1,1 0-1,0 0 1,0 1-1,-1-1 0,1 0 1,0 0-1,0 0 1,-1 0-1,1 1 0,0-1 1,0 0-1,0 0 1,0 1-1,-1-1 1,1 0-1,0 0 0,0 1 1,0-1-1,0 0 1,0 0-1,0 1 0,0-1 1,0 0-1,0 1 1,0-1-1,0 0 1,0 0-1,0 1 0,0-1 1,0 0-1,0 1 1,0-1-1,0 0 0,0 0 1,0 1-1,0-1 1,0 0-1,0 1 1,1-1-1,-1 0 0,0 0 1,0 0-1,0 1 1,0-1-1,1 0 0,-1 0 1,0 0-1,0 1 1,1-1-1,-1 0 0,0 0 1,0 0-1,1 0 1,-1 0-1,0 1 1,0-1-1,1 0 0,18 8 53,-17-7 319,7 3-123,1 0 1,0-1-1,0 0 0,18 3 0,20 5 280,-7 2-234,1-2 0,0-2 0,84 7-1,-83-11-233,17-1 245,109-8 1,-31-1-246,234-10-122,10 0-237,-179 33 327,25-12-248,-25 6 128,-175-14 40,-1-1-1,54-12 1,-2 0-53,1 13-18,-61 2 51,0 0 0,0 0 0,19-4 0,-20 1 7,0 2 0,30 0 0,-32 2-16,0-1 0,0-1 0,0 0 0,28-7 0,204-51-52,-238 57 32,0 0-1,1 1 0,-1 1 0,1 0 0,-1 0 1,11 2-1,46-1 57,-32-6-45,-1-1 28,48 0-1,-45 3-66,-29 2 30,0 0 1,0 0 0,0 1 0,0 0 0,0 1 0,15 3-1,-8-2 8,-1 1 0,1-2-1,0 0 1,17-1-1,-15 0 1,7-2-4,-20 1 4,0 0-1,0 1 1,0 0-1,0 0 1,0 0-1,0 0 1,0 1-1,4 1 1,20 4-28,1-1 0,-1-1-1,0-2 1,32 0 0,80-20-1,-22 12 40,-42 6-63,23-6 69,-76 5 24,-11 0-106,1 1 1,0 0-1,-1 0 0,1 2 1,16 3-1,-28-4 67,8-2 8,-7 1-8,0 0 0,-1-1 1,1 1-1,0 0 0,0 0 0,0 0 0,0 0 0,0 0 0,-1 0 0,1 1 0,0-1 0,0 1 1,-1-1-1,1 1 0,0 0 0,0-1 0,2 3 0,40-2 78,28-7-74,-68 5-14,0-1 11,0 1-1,0-1 1,1 1 0,-1 0-1,0 1 1,0-1-1,1 1 1,-1 0 0,1 0-1,-1 0 1,6 2-1,7-1 5,28-9 19,-35 5-19,0 1 0,0 0-1,1 0 1,19 0-1,-28 2-13,43 0 34,-13 0-39,-14 0-10,-16 0 570,8 8 213,2 1 372,-12-9-1145,0 1-1,0-1 1,-1 0 0,1 1-1,0-1 1,0 0 0,0 1-1,0-1 1,0 1 0,0-1-1,0 0 1,-1 1 0,1-1-1,0 0 1,0 0 0,-1 1-1,1-1 1,0 0 0,0 1-1,-1-1 1,1 0 0,0 0 0,-1 1-1,1-1 1,0 0 0,-1 0-1,1 0 1,0 0 0,-1 0-1,1 1 1,0-1 0,-1 0-1,1 0 1,0 0 0,-1 0-1,1 0 1,-1 0 0,1 0-1,0 0 1,-1 0 0,-20 11-2167,20-9 1799,-1-1-1,1 0 1,-1 0 0,1 0 0,-1 0-1,0 0 1,1 0 0,-1 0 0,0-1-1,0 1 1,1-1 0,-1 1-1,0-1 1,0 1 0,0-1 0,0 0-1,0 0 1,0 0 0,0 0 0,1 0-1,-1-1 1,0 1 0,-2-1 0,-28-16-8159,10 5 4351</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6"/>
    </inkml:context>
    <inkml:brush xml:id="br0">
      <inkml:brushProperty name="width" value="0.05" units="cm"/>
      <inkml:brushProperty name="height" value="0.05" units="cm"/>
      <inkml:brushProperty name="color" value="#FFFFFF"/>
    </inkml:brush>
  </inkml:definitions>
  <inkml:trace contextRef="#ctx0" brushRef="#br0">11 197 508,'-11'9'12931,"16"-10"-11174,-5 0-1526,11-8 635,-10 8-832,0 0-1,0 0 0,0 0 1,0 0-1,0 0 0,0 0 1,0 0-1,0 0 0,0 0 1,-1 0-1,1 0 0,0-1 1,-1 1-1,1-1 1,10-12 282,-7 10-292,-1 0 0,1 0-1,0 0 1,9-7 0,-12 11-3,27-29 455,13 0-150,-37 26-275,-4 2-19,1 0 0,0 1 0,0-1 0,0 0 0,0 0 0,0 0 0,0 1 0,1-1 0,-1 0 0,0 1 0,0-1 1,1 1-1,-1-1 0,3 0 0,10-7-24,37-9 51,-44 14-68,4 0 14,28-9 96,-38 12-107,12-5 76,-10 5-63,-1-1-1,1 1 0,0 0 1,0-1-1,-1 1 0,1 0 1,0 0-1,0 1 0,3-1 0,3 1 40,26-8-22,4 2-31,3 0 41,-8 7 115,-33-2-104,27 8 59,-27-8-107,17 4 52,-2 2 5,2 6-54,-13-8 0,4 8 24,-9-11-22,0-1 0,1 1 0,-1 0 0,0-1 0,1 1 0,-1-1 0,0 1 0,1-1 0,-1 1 0,1-1 0,0 1-1,-1-1 1,1 1 0,-1-1 0,2 1 0,0 0 6,-1 0 0,1 0 0,-1-1-1,1 1 1,-1 0 0,0 0 0,0 0 0,0 0 0,0 0-1,0 1 1,0-1 0,0 0 0,0 0 0,1 3-1,3 20-38,1 0 2,-6-19 13,0-4 18,0-1 1,-1 1-1,1 0 0,0 0 0,0 0 0,0-1 0,0 1 0,0 0 0,1 0 0,-1 0 0,0-1 0,0 1 0,1 0 0,-1 0 0,1-1 0,-1 1 1,1 0-1,-1 0 0,1-1 0,0 2 0,0 0-9,0 1 1,-1 0 0,0 0-1,1 0 1,-2 0-1,0 5 1,1-3 27,0 0 0,0-4-18,1 1 0,-1-1 0,0 0 0,0 0 0,0 0 0,-1 1 0,1-1 0,0 0 0,-1 0 0,1 0 0,-1 1 0,1-1 0,-1 0 0,-1 1 0,-5 22-37,-4 0 10,-7 3 72,14-23-42,4-4-6,-1 0 0,1 0 1,-1 0-1,1 1 0,-1-1 1,1 0-1,0 0 1,-1 0-1,1 1 0,0-1 1,-1 0-1,1 1 0,0-1 1,-1 0-1,1 1 1,0-1-1,0 0 0,0 1 1,-1-1-1,1 0 0,0 1 1,0-1-1,0 0 1,0 1-1,0-1 0,0 1 1,-8 11 37,7-11-44,0 0 0,0 0 0,0 0 0,0 0 0,0 0 1,1 0-1,-1 0 0,0 0 0,1 0 0,-1 0 0,1 0 1,-1 2-1,0-1 8,-1 0-1,0 0 1,0 0 0,0-1 0,0 1-1,0 0 1,-1-1 0,1 1 0,-1-1 0,1 1-1,-5 0 1,-8 6-43,13-7 66,1 0 0,-1 0 0,0 0 0,0 0 0,0 0 0,0-1 0,0 1 0,-1 0 0,-2 0 0,4-1 67,0 1-70,0-1 0,1 1 0,-1 0 1,0 0-1,0 0 0,0-1 0,0 1 0,0 0 0,0-1 1,0 1-1,0-1 0,0 1 0,0-1 0,0 1 0,0-1 1,-1 0-1,1 1 0,0-1 0,0 0 0,-1 1 1,-1-1-1,2 0-23,0 0 1,0 0 0,0 0-1,0 1 1,0-1-1,1 0 1,-1 0 0,0 1-1,0-1 1,0 0-1,0 1 1,0-1 0,1 1-1,-1-1 1,0 1-1,0-1 1,0 2 0,1-2 11,-28 2 194,27-2-211,-22-2 250,23 0-244,0 2-2,-3-2 2,2 2-1,0-1 1,0 1-1,0-1 1,0 1-1,0-1 0,0 1 1,0-1-1,0 1 1,-1 0-1,1-1 1,0 1-1,-1 0 1,1 0-1,-3-1 1,3 1-8,-15-4 17,15 4-14,-17-8-17,-4 8 35,21 0 186,14 5-387,-13-5 187,1 0 0,-1 0 0,0 0 0,1 0 0,-1 0 0,0 0 0,1 0 0,-1 0 1,0 0-1,1 0 0,-1 0 0,0 1 0,1-1 0,-1 0 0,0 0 0,1 0 0,-1 0 1,0 0-1,0 0 0,1 1 0,-1-1 0,0 0 0,0 0 0,1 0 0,-1 1 1,0-1-1,0 0 0,0 0 0,1 0 0,-1 1 0,6 2 43,6 3-19,-12-5-22,1 0 0,0-1 0,0 1-1,-1-1 1,1 1 0,0 0 0,0-1-1,0 1 1,0-1 0,0 0 0,0 1-1,0-1 1,0 0 0,0 1 0,0-1-1,0 0 1,0 0 0,0 1-1,1-1 1,2 1 1,-1 0 0,0 0 0,0 1 0,0-1 0,0 1 0,0-1 0,0 1 0,0 0 0,-1 0 0,1 0 0,-1 0 0,2 3 0,2 0-2,6 7 49,5 12-70,-9-2 388,7 16-224,-2-15-109,9 4 432,-20-25-459,0 0-1,0 0 1,0 0-1,0 0 1,-1 0-1,1 0 0,-1 0 1,0 0-1,0 0 1,0 0-1,1 3 1,-2-4-7,0 0 0,1 0 1,-1 0-1,1 0 1,-1 0-1,1 0 0,0 0 1,0 0-1,0 0 0,-1 0 1,1 0-1,0-1 1,0 1-1,1 0 0,-1-1 1,1 2-1,0-1-1,-1-1 1,0 1-1,0-1 0,0 1 1,0 0-1,0 0 0,0 0 1,0-1-1,-1 1 1,1 0-1,0 0 0,-1 0 1,1 0-1,-1 0 0,2 2 1,3 4 3,-4-7 0,-1 0 0,0 0 1,1 1-1,-1-1 1,1 0-1,-1 1 1,0-1-1,1 0 0,-1 1 1,0-1-1,1 0 1,-1 1-1,0-1 0,0 1 1,1-1-1,-1 0 1,0 1-1,0-1 1,0 1-1,0 0 0,9 4-24,4-1-8,-12-2 31,11 3 19,-12-5-23,0 0 1,0 0-1,0 0 1,0 0-1,-1 1 0,1-1 1,0 0-1,0 0 1,0 0-1,0 0 1,0 0-1,0 0 0,0 0 1,0 0-1,0 0 1,0 1-1,0-1 0,0 0 1,0 0-1,0 0 1,0 0-1,0 0 1,0 0-1,0 0 0,0 1 1,0-1-1,0 0 1,0 0-1,0 0 0,0 0 1,0 0-1,0 0 1,0 0-1,0 0 1,1 0-1,-1 1 0,0-1 1,0 0-1,0 0 1,0 0-1,0 0 0,0 0 1,0 0-1,0 0 1,1 0-1,-1 0 0,0 0 1,0 0-1,0 0 1,0 0-1,0 0 1,1 0-1,-1 0 0,0 0 1,0 0-1,0 0 1,0 0-1,0 0 0,1 0 1,-1 0-1,0 0 1,0 0-1,0 0 0,8 3 204,-7-3-197,9 8 31,-20-2-811,-4 1-3725,3-8-7486,7 0 8392</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7"/>
    </inkml:context>
    <inkml:brush xml:id="br0">
      <inkml:brushProperty name="width" value="0.05" units="cm"/>
      <inkml:brushProperty name="height" value="0.05" units="cm"/>
      <inkml:brushProperty name="color" value="#FFFFFF"/>
    </inkml:brush>
  </inkml:definitions>
  <inkml:trace contextRef="#ctx0" brushRef="#br0">6 159 792,'0'0'6315,"30"0"-353,-13-1-4946,0-1 1,0 0-1,24-6 0,-29 5-939,0 0 1,0 0-1,0-1 0,-1-1 0,0 1 0,0-1 0,-1-1 0,1 0 0,-2 0 1,1 0-1,-1-1 0,12-11 0,-20 17-61,0 1 1,0-1-1,-1 0 0,1 0 0,0 0 1,-1 0-1,1 0 0,0 0 0,-1 0 1,0 0-1,1 0 0,-1 0 1,0 0-1,0 0 0,0 0 0,0 0 1,0 0-1,0 0 0,0 0 1,0 0-1,-1 0 0,1 0 0,0 0 1,-1 0-1,1 0 0,-1 0 0,0 0 1,1 0-1,-1 0 0,0 0 1,0 1-1,1-1 0,-1 0 0,-3-1 1,-1-1 106,0 0 1,-1 0 0,0 0-1,0 1 1,-10-3 0,5 1-92,7 2 19,0 0 0,0 1 0,0-1 0,0 1 0,0 0 0,0 0 0,0 0 0,-1 1 0,1-1 0,-1 1 0,1-1 0,-1 1 0,1 0 0,0 0 0,-1 1 0,1-1 0,-1 1 0,1 0 0,-8 1 0,-27 12 346,36-13-391,0 1-1,0-1 1,0 1 0,1-1 0,-1 1-1,0 0 1,1 0 0,-1-1 0,1 2-1,0-1 1,0 0 0,0 0 0,1 0-1,-1 1 1,1-1 0,-1 0-1,0 4 1,0-3 10,1 0-1,-1-1 1,0 1 0,0-1-1,0 1 1,-4 2-1,0 2 18,4-5-14,-1 1-1,1 0 1,0 1 0,0-1 0,1 0 0,-1 0 0,1 1 0,0-1 0,-1 4 0,-4 24 524,12 22 455,-6-9-813,1-40-150,1 1 0,-1 0 0,1-1 0,5 8 0,-5-8-7,2 0-1,-1-1 0,0 0 0,1 1 0,0-1 1,5 3-1,42 18 137,-40-20-113,-1 0 1,1-1-1,0 0 1,1 0-1,-1-1 0,1 0 1,-1-1-1,1 0 0,0 0 1,0-1-1,0 0 0,-1 0 1,1-1-1,20-3 0,-28 3-469,0 0-1,0 0 1,0-1-1,0 1 0,-1-1 1,7-3-1,-8 4 165,-1 0-1,1 0 0,-1 0 1,1 0-1,-1 0 0,0 0 1,0 0-1,0 0 0,0 0 1,0-1-1,0 1 0,0 0 1,0 0-1,-1-1 0,1 1 1,-1 0-1,1-3 0,5-20-11911,-6 15 8048</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8"/>
    </inkml:context>
    <inkml:brush xml:id="br0">
      <inkml:brushProperty name="width" value="0.05" units="cm"/>
      <inkml:brushProperty name="height" value="0.05" units="cm"/>
      <inkml:brushProperty name="color" value="#FFFFFF"/>
    </inkml:brush>
  </inkml:definitions>
  <inkml:trace contextRef="#ctx0" brushRef="#br0">276 7 284,'-24'-7'8885,"17"8"-7884,1-1 0,-1 1 0,0 0 1,0 1-1,1-1 0,-11 5 0,-13 2 974,18-5-1284,1 0 1,-1 1 0,-12 6 0,20-9-522,2 0-110,1 0 0,-1 1-1,0-1 1,1 0 0,-1 0-1,1 0 1,0 1 0,-1-1-1,1 1 1,0-1 0,0 1-1,0-1 1,1 1 0,-1-1-1,0 1 1,1-1-1,-1 4 1,-2 32 478,3-32-479,0-3-52,1 1 0,-1 0-1,1-1 1,0 1 0,0 0 0,0-1 0,1 1-1,-1-1 1,1 1 0,0-1 0,0 0 0,0 1 0,4 2-1,-1 0 1,1-1 0,-1-1 0,1 1 0,0-1 0,0 1 0,7 1 0,-3 0-25,-1-1 0,1 1-1,-1 0 1,-1 0 0,1 1 0,-1-1-1,0 2 1,-1-1 0,0 0 0,0 1-1,-1 0 1,0 0 0,8 15 0,-4-3 72,-9-17-44,0-1 0,1 1 0,-1-1 0,0 1 0,0 0 0,-1 0 0,1-1 0,0 1 0,-1 0 0,0 0 0,1 0 0,-1 0 0,0-1 0,0 1 0,-1 0 0,1 0 0,0 0 0,-1 0 0,0-1 0,1 1 0,-1 0 0,0 0 0,-2 2 0,-1-1 51,0 0 0,1 0 0,-1-1 0,0 1 0,-1-1 0,1 0 0,0 0-1,-1 0 1,0 0 0,1-1 0,-1 1 0,0-1 0,-8 1 0,-12 5 316,-68 19 1212,89-25-1529,1-1 1,-1 1 0,1 0-1,-1-1 1,1 0 0,-1 0-1,1 1 1,-1-2 0,0 1-1,1 0 1,-1 0-1,1-1 1,-1 0 0,1 1-1,0-1 1,-5-1 0,6 1-153,1 0-1,-1 1 1,0-1 0,0 0 0,1 0 0,-1 0 0,1 0-1,-1 0 1,1 0 0,0 0 0,-1-1 0,-1-1 0,3 2-186,-1-1 0,0 1 1,1 0-1,-1 0 0,1-1 1,0 1-1,0 0 0,-1 0 1,1-1-1,0 1 0,1 0 1,-1 0-1,0-1 0,0 1 1,1 0-1,-1 0 0,1-2 1,22-40-15012,-17 34 11613</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0"/>
    </inkml:context>
    <inkml:brush xml:id="br0">
      <inkml:brushProperty name="width" value="0.05" units="cm"/>
      <inkml:brushProperty name="height" value="0.05" units="cm"/>
      <inkml:brushProperty name="color" value="#FFFFFF"/>
    </inkml:brush>
  </inkml:definitions>
  <inkml:trace contextRef="#ctx0" brushRef="#br0">41 11 724,'6'-11'15227,"-6"16"-15691,3 0 713,-3-5-240,0 0 0,0 1 0,0-1 0,1 0 0,-1 0 0,0 0 0,0 1 0,0-1 0,0 0 0,0 0 0,0 1 0,0-1 0,0 0 0,0 0 0,0 1 0,0-1 0,0 0 0,0 0 0,0 1-1,0-1 1,0 0 0,0 0 0,0 1 0,0-1 0,0 0 0,0 0 0,0 0 0,-1 1 0,1-1 0,0 0 0,0 0 0,0 0 0,-1 1 0,1-1 0,0 0 0,0 0 0,-1 1 0,0 0 22,0 0 1,0 1 0,0-1-1,0 1 1,0-1 0,1 1-1,-1-1 1,1 1 0,0-1-1,-1 4 1,-3 9 63,-2 13 19,1 11 32,-1 5 102,3-30-196,2-1 0,0 1-1,1 0 1,2 12 0,0 10 66,4 23-104,-1-25 86,-3-24-150,-3 4 23,-1 9 19,2-20 10,1 0 0,-1 1 0,-1-1 0,1 1-1,0-1 1,-1 0 0,0 1 0,0 1 0,0-1-1,0-1 1,1 1-1,-1 0 0,1-1 1,0 1-1,0 0 1,0-1-1,1 1 0,-1-1 1,1 1-1,0-1 1,2 5-1,-1-4 0,-1-1 1,0 1 0,0-1-1,0 0 1,-1 1-1,1-1 1,-1 1-1,0 4 1,0-2-10,1-3 16,-1 0-1,0 0 1,0 0 0,0 0 0,0 0-1,-1 0 1,1 0 0,-1 0-1,1 0 1,-1 0 0,-2 2 0,2-1-15,1-1 1,-1 1 0,1-1-1,-1 1 1,1 0 0,0-1-1,0 1 1,1-1-1,0 3 1,-1 3-8,-1 3-1723,-4-9-2254,-12-15-3443,11 6 4058</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1"/>
    </inkml:context>
    <inkml:brush xml:id="br0">
      <inkml:brushProperty name="width" value="0.05" units="cm"/>
      <inkml:brushProperty name="height" value="0.05" units="cm"/>
      <inkml:brushProperty name="color" value="#FFFFFF"/>
    </inkml:brush>
  </inkml:definitions>
  <inkml:trace contextRef="#ctx0" brushRef="#br0">0 70 68,'12'-21'4861,"-6"8"-3331,0 0 2792,-6 12-3935,1 1-99,1-1 0,-1 1-1,1-1 1,-1 1 0,0-1-1,1 0 1,-1 0 0,0 0-1,0 1 1,0-1 0,2-1-1,-2 1-257,0-1 1,0 1-1,1 0 0,-1 0 0,1 0 1,-1 1-1,1-1 0,0 0 0,-1 0 1,1 1-1,0-1 0,2 0 0,7 0 33,0 1-1,-1 1 0,1-1 0,-1 1 0,1 1 0,-1 0 0,1 0 1,-1 0-1,0 1 0,0 0 0,-1 0 0,1 1 0,14 7 0,-5-3 96,-16-7-141,-1-1-1,0 1 0,0 0 1,0 0-1,0-1 1,-1 1-1,1 0 1,0 0-1,0 1 1,1 0-1,10 7 50,-12-9-57,0 1-1,0-1 0,0 1 1,0-1-1,0 1 0,-1-1 1,1 1-1,0 0 0,0-1 1,0 1-1,-1 0 0,1-1 1,0 1-1,-1 0 0,1 0 1,-1 0-1,1-1 0,-1 1 1,0 0-1,1 1 1,5 28 222,-6-23-212,0-3 10,0-1-1,0 1 1,0 0-1,-1-1 1,1 1-1,-1-1 1,-2 5-1,2-6-18,1 0 0,-1-1 0,1 1-1,0 0 1,-1-1 0,1 1 0,0 0-1,0-1 1,1 4 0,0-4-6,-1 0 0,0 0 1,0 0-1,0 1 0,1-1 0,-2 0 0,1 0 0,0 0 1,0 1-1,0-1 0,-1 0 0,1 0 0,-1 0 0,1 0 1,-1 0-1,-1 2 0,-28 28 667,17-22-369,-1 0-1,-1 0 1,0-1-1,-27 10 1,9-2 132,29-13-248,-1-1-1,0 1 1,-1-1 0,1 1-1,0-1 1,-1 0 0,1-1-1,-1 1 1,0-1-1,0 0 1,0 0 0,-11 1-1,17-2-180,-1 0-1,1 0 0,-1 0 0,1 0 1,-1 0-1,1 0 0,0 0 0,-1 0 0,1 0 1,-1 0-1,1 0 0,0 0 0,-1-1 1,1 1-1,-1 0 0,1 0 0,0 0 1,-1 0-1,1-1 0,0 1 0,-1 0 0,1 0 1,0 0-1,-1-1 0,1 1 0,0 0 1,0 0-1,0-1 0,-1 1 0,1 0 1,0-1-1,0 1 0,0 0 0,0 0 1,0-1-1,-1 1 0,1 0 0,0-1 0,0 1 1,0 0-1,0-1 0,0 1 0,1-1 1,4-9-4131,12-7-7749,-12 10 8028</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2"/>
    </inkml:context>
    <inkml:brush xml:id="br0">
      <inkml:brushProperty name="width" value="0.05" units="cm"/>
      <inkml:brushProperty name="height" value="0.05" units="cm"/>
      <inkml:brushProperty name="color" value="#FFFFFF"/>
    </inkml:brush>
  </inkml:definitions>
  <inkml:trace contextRef="#ctx0" brushRef="#br0">169 35 328,'-1'-1'422,"1"0"0,0 0-1,-1 0 1,1 0 0,-1 0 0,0 0 0,1 0-1,-1 1 1,0-1 0,0 0 0,0 0 0,0 0-1,-1-1 1,0 1 282,0 0 1,-1 1-1,1-1 0,-1 0 0,1 0 0,-1 1 1,1-1-1,-1 1 0,-2-1 0,-14 5 1178,3 2-1004,14-6-801,-1 1-1,1 0 1,-1 0 0,1 0 0,-1 0 0,1 0-1,0 0 1,0 1 0,0-1 0,0 0 0,0 1 0,0-1-1,-2 3 1,-25 25 83,12-7-92,9-10-56,7-10 12,-1 0 0,1 0 0,0 1 1,0-1-1,0 0 0,1 0 0,-1 0 0,1 1 0,-1-1 0,1 2 0,0 4 18,1 0-1,0 0 1,0 0-1,1-1 1,4 10-1,-5-16-32,0 3 4,0-1 0,0 0 1,1 0-1,-1 0 0,1 0 1,0 0-1,1 0 1,-1-1-1,6 6 0,14 16 12,-20-21-22,1 1 1,0-1 0,0 0-1,0 0 1,0 0-1,0 0 1,1 0-1,0 0 1,0-1-1,5 3 1,-4-2 9,1-1 0,0-1 1,-1 1-1,1 0 1,0-1-1,0 0 0,0 0 1,0 0-1,0-1 1,1 0-1,-1 1 0,0-2 1,0 1-1,0 0 1,0-1-1,1 0 0,-1 0 1,-1 0-1,12-4 1,-7 2 1,1 0 0,-1-1 0,0-1 0,0 1-1,-1-1 1,1 0 0,-1 0 0,-1-1 0,0 0 0,0 0 0,0-1 0,-1 1 0,-1-1 0,1 0 0,6-11 0,-11 14-3,0 1 0,-1-1 0,0 0 0,1 1 1,-2-1-1,1 0 0,-1 0 0,1 1 0,-1-1 0,-1 0 0,1 0 0,-1 1 0,0-1 0,0 0 1,0 1-1,-1-1 0,0 0 0,0 1 0,-3-4 0,-6-6 200,7 8-138,0 0 0,-1 1 0,0-1 0,-7-5-1,-2 1 105,1 1 0,-2 0-1,1 0 1,-2 1 0,-20-7-1,28 11-157,-1 0 0,0 1 0,0 0 1,0 0-1,0 1 0,0-1 0,-1 1 0,1 1 0,-1-1 0,1 1 0,-1 1 0,-9 0 0,15 0-283,1 0 0,-1-1 0,0 1 0,0 1 1,1-1-1,-1 0 0,1 1 0,-1-1 0,1 1 0,0 0 0,0 0 0,0 0 0,0 0 0,0 0 0,-2 3 0,3-3-703,0 0 0,1 0-1,-1 0 1,1 0 0,0 0-1,-1 0 1,2 1 0,-1-1 0,0 0-1,0 1 1,1-1 0,0 3-1,0 4-2335</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3"/>
    </inkml:context>
    <inkml:brush xml:id="br0">
      <inkml:brushProperty name="width" value="0.05" units="cm"/>
      <inkml:brushProperty name="height" value="0.05" units="cm"/>
      <inkml:brushProperty name="color" value="#FFFFFF"/>
    </inkml:brush>
  </inkml:definitions>
  <inkml:trace contextRef="#ctx0" brushRef="#br0">18 3 56,'0'0'324,"-14"3"6751,11 11-5076,8 49 481,-5-44-1834,-1-11-303,1 0 0,0 0 0,1 1 0,0-1-1,3 9 1,-2-10-240,-1 1-1,0-1 1,0 1 0,-1 0-1,-2 10 1,0 7 252,8-1-90,-6-24 156,-6-7 423,0-37-880,12 14 539,-4 22-436,0 0 1,1 0 0,0 0-1,0 0 1,1 0-1,1 0 1,0 1-1,0 0 1,10-11-1,-10 12-62,2-1 1,0 1 1,0 0-1,1 0 0,0 1 1,0-1-1,1 1 1,18-8-1,4-3 7,1 2-75,-30 13 67,0 0 0,0 1 0,-1-1 0,1 0 0,0 1 0,0-1 0,0 1 0,0 0 0,0 0 0,0-1 0,0 1 0,0 0 1,0 0-1,0 0 0,0 0 0,0 1 0,3-1 0,-4 1-7,0 0 0,1 0 1,-1 1-1,0-1 0,0 0 0,1 0 1,-1 0-1,-1 1 0,1-1 1,0 0-1,0 1 0,-1-1 1,1 0-1,-1 1 0,1-1 0,-1 1 1,0-1-1,0 2 0,1 34 14,-1-26-32,-6 30 33,0 24 136,6 12-13,-5-68-767,6-10-1216,2-3 661,5-20-9750,-3 15 7661</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4"/>
    </inkml:context>
    <inkml:brush xml:id="br0">
      <inkml:brushProperty name="width" value="0.05" units="cm"/>
      <inkml:brushProperty name="height" value="0.05" units="cm"/>
      <inkml:brushProperty name="color" value="#FFFFFF"/>
    </inkml:brush>
  </inkml:definitions>
  <inkml:trace contextRef="#ctx0" brushRef="#br0">317 29 572,'-5'-7'6351,"2"5"-3818,-5-1 634,-23-9 1155,28 11-4205,0 0-1,0 1 1,0-1 0,0 0 0,-1 1-1,1 0 1,0-1 0,-1 1-1,1 0 1,0 0 0,-5 1 0,-40 5 1029,30-3-509,15-3-588,1 0 1,-1 1-1,1-1 1,-1 1-1,1 0 1,-1-1 0,1 1-1,0 0 1,-1 0-1,1 0 1,0 0 0,0 0-1,0 1 1,0-1-1,0 0 1,0 1 0,-1 1-1,1 0-40,0-1-1,1 1 1,0-1 0,-1 1-1,1-1 1,1 1 0,-1 0-1,0 0 1,1-1-1,0 1 1,0 3 0,-2 7 1,1-12-13,1 1 0,0 0 0,-1-1 0,1 1 1,0 0-1,0 0 0,0-1 0,1 1 0,-1 0 1,1-1-1,-1 1 0,1 0 0,1 1 0,2 4 4,0-1 0,0 0 1,1 0-1,0-1 0,12 11 0,42 32-32,-30-16 17,-26-29 16,0 0 1,-1 1 0,1-1 0,-1 1 0,0-1 0,0 1 0,-1 0 0,1 0-1,-1 0 1,0-1 0,-1 1 0,1 5 0,-2-7-4,1-1 0,-1 1 0,1 0 0,-1-1 1,0 1-1,0 0 0,0-1 0,0 1 0,-1-1 0,1 1 0,-1-1 0,1 1 1,-1-1-1,0 0 0,1 0 0,-1 1 0,0-1 0,-4 1 0,-2 2 13,0 0 0,0-1 0,-17 5 0,22-7 15,0 0 0,-1-1 0,0 1 0,1-1 0,-1 0 0,1 1 0,-1-1 0,1 0 0,-1-1 0,0 1 1,1 0-1,-1-1 0,1 0 0,-1 1 0,-4-3 0,-4-1 57,0-1 0,-21-10 0,2 0-269,22 10 91,8 5 22,0-1 1,-1 0 0,1 0 0,0 1-1,-1-1 1,1 1 0,0-1 0,-1 1-1,1-1 1,-1 1 0,1 0 0,-3-1 0,4 1 17,0 0 1,0 0 0,0 0 0,1 0-1,-1 0 1,0 0 0,0 0-1,0 0 1,0 0 0,0-1 0,0 1-1,0 0 1,0 0 0,0 0 0,0 0-1,0 0 1,0 0 0,0 0 0,0 0-1,0 0 1,0-1 0,0 1 0,-1 0-1,1 0 1,0 0 0,0 0 0,0 0-1,0 0 1,0 0 0,0 0 0,0 0-1,0 0 1,0 0 0,0 0 0,0 0-1,-1-1 1,1 1 0,0 0-1,0 0 1,0 0 0,0 0 0,0 0-1,0 0 1,0 0 0,-1 0 0,1 0-1,0 0 1,0 0 0,0 0 0,0 0-1,0 0 1,0 0 0,-1 0 0,1 0-1,0 0 1,0 0 0,0 0 0,0 0-1,0 0 1,0 0 0,0 0 0,-1 0-1,1 1 1,10-6-7470,-6 3 3147,-3-1 1063</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5"/>
    </inkml:context>
    <inkml:brush xml:id="br0">
      <inkml:brushProperty name="width" value="0.05" units="cm"/>
      <inkml:brushProperty name="height" value="0.05" units="cm"/>
      <inkml:brushProperty name="color" value="#FFFFFF"/>
    </inkml:brush>
  </inkml:definitions>
  <inkml:trace contextRef="#ctx0" brushRef="#br0">18 141 1596,'0'-1'253,"1"0"1,-1 1-1,1-1 0,-1 1 1,1-1-1,0 1 0,-1-1 1,1 1-1,0-1 0,0 1 1,-1 0-1,1-1 0,0 1 1,0 0-1,0-1 0,-1 1 1,1 0-1,0 0 0,0 0 1,0-1-1,0 1 0,1 0 1,34-5 1868,-15 2-615,9-3 18,42-14 0,-64 17-1418,1 0-1,-1 0 1,-1 0 0,1-1-1,-1 0 1,1 0 0,-2 0-1,1-1 1,9-8 0,-15 12-80,0 1-1,0-1 1,0 0 0,0 0 0,0 1 0,0-1-1,-1 0 1,1 0 0,-1 0 0,1 0 0,-1 0 0,1 0-1,-1 0 1,0 0 0,1 0 0,-1 0 0,0 0 0,0 0-1,0 0 1,0 0 0,0 0 0,0 0 0,0 0 0,-1 0-1,1 0 1,-1 0 0,1 0 0,-1 0 0,0-1-1,-1 0 50,0 1-1,0-1 0,0 0 0,0 0 1,-1 1-1,1-1 0,-1 1 0,0 0 1,1-1-1,-1 1 0,0 0 0,0 0 0,0 0 1,0 1-1,0-1 0,0 0 0,0 1 1,0 0-1,-1-1 0,1 1 0,0 0 0,0 0 1,0 0-1,-1 1 0,1-1 0,-6 1 1,-4 2 37,1-1 0,-1 1 0,1 0 0,0 1 0,-18 7 0,22-7 15,0-1 1,0 1-1,0 1 1,1-1-1,0 1 1,1 0-1,-1 0 1,1 1-1,1-1 0,-1 1 1,1 0-1,0 0 1,1 0-1,0 0 1,1 1-1,-1-1 0,2 1 1,-1 0-1,1 0 1,1 0-1,-2 13 1,4-16-25,-1 1-1,1-1 1,0 0 0,0 1 0,1-1 0,0 0 0,0 0 0,0 0 0,0 0-1,1 0 1,0 0 0,0-1 0,1 1 0,-1 0 0,1-1 0,0 0 0,0 0-1,10 5 1,-3-2 50,0 0-1,1-1 0,0 0 0,1 0 0,-1-1 0,1 0 0,16 2 1,-12-2-238,1-2 0,-1 1 0,1-2 0,0 0 1,33-1-1,-39-1-1115,0 0-1,-1 0 1,23-6 0,-26 5-583,-1 0 0,1-1 0,-1 0 0,0 0 0,0 0 1,8-5-1,-3 1-2173</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9"/>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40.757"/>
    </inkml:context>
    <inkml:brush xml:id="br0">
      <inkml:brushProperty name="width" value="0.05" units="cm"/>
      <inkml:brushProperty name="height" value="0.05" units="cm"/>
      <inkml:brushProperty name="color" value="#FFFFFF"/>
    </inkml:brush>
  </inkml:definitions>
  <inkml:trace contextRef="#ctx0" brushRef="#br0">22 0 224,'9'1'600,"-12"2"1401,0-1-564,9-2-1623,-4 0 420,-2 16 778,0-15-867,-1 0 0,1 0 0,0 0 1,0 0-1,0 0 0,0 0 1,0 0-1,0 0 0,0 0 0,0 1 1,0-1-1,0 0 0,0 0 1,1 0-1,-1 0 0,1 2 0,1-1 96,-1 0 0,1 0-1,-1 0 1,0 0-1,0 1 1,0-1 0,-1 0-1,1 1 1,0-1-1,-1 1 1,0-1-1,1 0 1,-1 1 0,0-1-1,-1 5 1,0 55 2173,0-38-1959,1 165 1553,11-116-1663,-12-19-109,0-19-79,1 0 1,2-1-1,7 44 1,2 62 40,-10-133-190,0 0-1,-1 1 1,0-1-1,0 0 1,-1 1-1,0-1 1,-2 10-1,-3 30 138,-5 19 283,11-57-347,-1-1-1,-1 0 1,1 0-1,-6 14 1,5-14 11,0 0 0,0 0 0,0 0 1,0 14-1,-1 6 68,3-24-138,-1 0 0,1 0-1,-1 0 1,1 0 0,0 0 0,1 0-1,-1 0 1,2 4 0,-1 1-5,0 0 1,0 0-1,-1 0 0,0 0 1,-1 0-1,0 0 1,-3 14-1,-2 29 38,-5 40 74,0-3-85,22 69 1508,-8-122-1189,-2-30-325,0 0 1,-1 0-1,0 0 1,0 0-1,0 0 1,-1 0-1,-1 7 0,1-6-26,0 1-1,0-1 0,1 0 0,0 1 1,1-1-1,-1 1 0,1-1 1,3 9-1,2 31-12,-6-13-11,-1-13 68,1 1 0,1 0 0,1 0 1,5 22-1,4 23 106,-1-21-117,-8-43-42,-2 0 1,1-1-1,0 1 0,0 0 1,-1 0-1,0 0 1,0 0-1,1 0 0,-2 0 1,1 0-1,0 0 0,-1 0 1,1 0-1,-1 0 0,0-1 1,0 1-1,-2 4 0,-4 24 4,2-1-11,4-28 10,1 1 0,-1-1 0,0 1 0,1-1 0,-1 1 0,1 0-1,0-1 1,0 1 0,0-1 0,0 1 0,0 0 0,1-1 0,-1 1-1,1-1 1,-1 1 0,1-1 0,0 1 0,3 4 0,-3-4-11,0 0 1,0 0-1,0 1 1,-1-1-1,1 0 1,-1 1-1,0-1 1,1 1-1,-2-1 1,1 1-1,0-1 1,-2 5-1,2 30-6,6-18 96,-1 0 0,-1 0-1,1 28 1,6 14-5,-7-47-64,3 12 6,3 3-339,-14-7 535,3-22-212,1 1-1,-1-1 1,1 1-1,-1-1 0,1 1 1,0 0-1,-1-1 1,1 1-1,0-1 1,0 1-1,0 0 1,0-1-1,1 1 1,-1-1-1,0 1 1,1 0-1,-1-1 1,1 1-1,-1-1 1,1 1-1,2 2 0,-2-2-3,0 1-1,-1 0 0,1 0 0,0-1 0,-1 1 1,1 0-1,-1 0 0,0 0 0,0 0 0,0-1 1,-1 1-1,0 4 0,-1 25-21,13 6 50,-11 151 272,4-184-320,-4-5 12,1 0 0,-1 0 0,1 0-1,-1 1 1,1-1 0,-1 0 0,0 0 0,1 1 0,-1-1 0,0 0-1,1 1 1,-1-1 0,0 1 0,1-1 0,-1 0 0,0 1 0,0-1-1,0 1 1,1-1 0,-1 0 0,0 1 0,0-1 0,0 1-1,0-1 1,0 1 0,0-1 0,0 1 0,0-1 0,0 1 0,0-1-1,0 1 1,0 0 0,0 11-33,1-10 44,-1 0 0,0 0 1,1 0-1,-1 0 1,0 0-1,0 0 1,0 1-1,-1-1 0,1 0 1,-1 0-1,1 0 1,-1 0-1,1 0 0,-1 0 1,0 0-1,0 0 1,0-1-1,0 1 0,-2 2 1,0 9-58,4 15 62,-2-28-1,1 0 0,-1 1 0,1-1 0,-1 0 0,0 1 0,1-1 0,-1 1 0,1-1 0,-1 1 1,1-1-1,-1 1 0,1-1 0,-1 1 0,1-1 0,0 1 0,-1 0 0,1-1 0,0 1 0,-1-1 0,1 1 0,0 0 0,0 0 0,0-1 0,-1 2 1,1 26 1139,0-26-6,0-3-1179,2 12-379,-1-11-59,0 0-1,0 0 1,0-1-1,-1 1 0,1 0 1,0-1-1,0 1 1,0-1-1,-1 1 1,1-1-1,0 0 1,-1 1-1,1-1 1,0 1-1,-1-1 1,1 0-1,-1 0 1,1 1-1,-1-1 1,1 0-1,-1 0 1,0 0-1,1 0 1,-1 1-1,0-1 1,0-1-1,13-29-7240,-13 31 7657,2-17-3716</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09.749"/>
    </inkml:context>
    <inkml:brush xml:id="br0">
      <inkml:brushProperty name="width" value="0.05" units="cm"/>
      <inkml:brushProperty name="height" value="0.05" units="cm"/>
      <inkml:brushProperty name="color" value="#00FF00"/>
    </inkml:brush>
  </inkml:definitions>
  <inkml:trace contextRef="#ctx0" brushRef="#br0">280 5 464,'11'-5'12509,"-31"22"-10083,17 8-2286,0-24-123,1 1 1,-1 0-1,1 1 0,0-1 0,0 0 0,0 1 0,0-1 0,0 1 0,0-1 0,1 1 0,-1 0 0,1 0 0,0-1 0,0 1 1,0 0-1,0 0 0,0 4 0,-9 24 103,8-27-110,0 0 0,1 0 0,-1 0 0,1 0 0,0 0 0,0 1 0,-1 6 0,-19 57 56,21-66-60,0 4 1,0 1 1,0-1 0,0 1-1,-1-1 1,0 0 0,0 0-1,-1 1 1,-2 6-1,-4 30 20,2-8 54,1-24-39,2 0 1,-1 0-1,2 0 1,-1 1-1,0 18 1,-8 25 10,0-8-54,0-4-19,11-29 124,-1-1 0,0 0 0,-1 0-1,-1 0 1,0 0 0,-6 17 0,-2 20 11,9-46-105,0 1 1,1-1 0,-1 1 0,1-1 0,0 1-1,0 0 1,0 4 0,1-4-6,-1 0 1,0 0-1,0-1 1,0 1-1,0-1 1,-1 1-1,-2 4 1,3-7-12,0 1 0,0 0 0,1-1 0,-1 1 0,0 0 0,1 0 0,0 0 0,-1 0 0,2 4 0,-6 23-11,3-26 11,1 0 0,0 0 1,0 0-1,0 0 0,1-1 1,-1 1-1,1 0 0,0 0 0,0 5 1,-4 31 62,-7 14 98,9-43-173,0 0 1,1 1-1,0-1 0,1 1 0,0-1 1,2 17-1,0 10 26,-1-20-23,-1-12 11,1 0 0,-1-1 1,0 1-1,-1 0 0,1-1 0,-1 1 0,0-1 0,-1 1 1,1-1-1,-4 7 0,4-5 7,-1 0 0,1 0-1,0 0 1,1 0 0,-1 0 0,1 0 0,1 0 0,1 10-1,0 5 15,8 100-12,-10-107-6,1-8 5,-1 0 1,0 0 0,0 0-1,-1 0 1,0 0-1,-1 0 1,1 0-1,-4 7 1,-5 59-19,8-69 13,1 0 1,0-1 0,0 1 0,1 0 0,-1 0-1,1 0 1,0 7 0,-5 24-24,4-34 24,1 1 0,0 0-1,-1 0 1,1 0-1,0 0 1,0 0 0,0-1-1,0 1 1,1 0 0,-1 0-1,0 0 1,1 0 0,-1-1-1,1 1 1,1 3-1,4 17 7,-6-9 30,-1-5-86,1-1 1,0 1 0,1-1 0,-1 0-1,2 1 1,-1-1 0,5 13 0,-5-13 87,1-1 1,-1 1-1,-1 0 1,1 0-1,-1 0 1,0 0 0,-2 11-1,1 6 31,11 19-54,-3-31 9,-5-9-1,-9 2-15,5-1-3,1-1-669,-3-8-1399,-1-17-3656,3 9 2408,-7-4-172</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10.845"/>
    </inkml:context>
    <inkml:brush xml:id="br0">
      <inkml:brushProperty name="width" value="0.05" units="cm"/>
      <inkml:brushProperty name="height" value="0.05" units="cm"/>
      <inkml:brushProperty name="color" value="#00FF00"/>
    </inkml:brush>
  </inkml:definitions>
  <inkml:trace contextRef="#ctx0" brushRef="#br0">22 25 592,'0'-2'490,"-1"1"-1,1-1 1,-1 1 0,0-1 0,0 1-1,1-1 1,-1 1 0,0 0-1,0-1 1,0 1 0,0 0 0,-1 0-1,1 0 1,0 0 0,0 0-1,-1 0 1,-2-1 0,3 2-207,6 5 610,-4-4-750,1 0 0,-1 0 0,0 0 0,0 0 0,0 0 1,0 0-1,0 1 0,0-1 0,0 0 0,0 1 0,0-1 0,-1 1 0,1-1 0,-1 1 0,1-1 0,-1 1 1,0-1-1,1 1 0,-1 0 0,0 2 0,11 33 1572,0 12-968,-11-43-722,1 0 1,0 0-1,0 1 0,0-1 1,1 0-1,2 6 0,-2-6 3,1 0 0,-2 1 0,1-1 0,-1 1 0,0 0 0,0 7 0,1-7 30,0 0 0,1-1 1,0 1-1,0 0 0,0-1 0,1 0 1,-1 0-1,2 0 0,6 8 0,6 10 90,-14-19-129,1 1 1,0-1-1,0 0 0,1 0 1,-1 0-1,1-1 1,0 0-1,0 0 0,1 0 1,-1 0-1,9 3 0,5 1-6,-1 0 0,29 6-1,-35-11-10,31 20-25,-23-10 46,-19-12-3,1-1 49,-2 0-57,0 0 1,1 0 0,-1 0-1,0 0 1,1 0 0,-1 0-1,0 0 1,1 0 0,-1 0-1,0 0 1,1 0 0,-1 0-1,0 0 1,1 1 0,-1-1-1,0 0 1,0 0 0,1 0-1,-1 0 1,0 1 0,0-1-1,1 0 1,-1 0 0,0 0-1,0 1 1,1-1 0,-1 0-1,0 0 1,0 1 0,0-1-1,0 0 1,1 1 0,-1-1-1,0 0 1,0 1 0,0-1-1,0 0 1,0 1 0,0-1-1,0 0 16,0 0 1,0 0-1,0 0 0,0 0 0,0 0 0,0 0 0,0-1 0,0 1 0,0 0 0,0 0 1,0 0-1,0 0 0,0 0 0,-1 0 0,1 0 0,0 0 0,0 0 0,0 0 0,0-1 1,0 1-1,0 0 0,0 0 0,0 0 0,0 0 0,-1 0 0,1 0 0,0 0 1,0 0-1,0 0 0,0 0 0,0 0 0,0 0 0,0 0 0,-1 0 0,1 0 0,0 0 1,0 0-1,0 0 0,0 0 0,0 0 0,0 0 0,0 0 0,0 0 0,-1 0 0,1 0 1,0 1-1,0-1 0,0 0 0,0 0 0,0 0 0,0 0 0,0 0 0,0 0-13,0 0-1,-1 1 1,1-1-1,0 0 0,0 0 1,0 0-1,0 0 0,0 0 1,0 0-1,0 1 1,0-1-1,0 0 0,-1 0 1,1 0-1,0 0 1,0 0-1,0 0 0,0 0 1,0 0-1,-1 0 1,1 0-1,0 0 0,0 1 1,0-1-1,0 0 0,-1 0 1,1 0-1,0 0 1,0 0-1,0 0 0,0 0 1,0 0-1,-1-1 1,1 1-1,0 0 0,0 0 1,0 0-1,0 0 0,-1 0 1,1 0-1,0 0 1,0 0-1,0 0 0,0 0 1,0 0-1,-1-1 1,12 23-40,-11-21 30,0 23-9,0-27 8,0 0 0,1 0 0,-1 0 1,1 1-1,-1-1 0,1 0 0,0 1 1,0-1-1,0 0 0,0 1 0,1-1 1,-1 1-1,1-1 0,-1 1 1,3-3-1,13-22-1,-12 19 1,0 0 1,0 0-1,0 1 1,12-13-1,11-14-12,47-62-29,-51 68 22,15-24-35,-20 26-8,-15 22-61,0 0 0,-1-1-1,1 0 1,-1 1 0,0-1 0,0 0 0,-1-1 0,0 1-1,1 0 1,1-12 0,2 3-1305,-5 14 1210,-1-1 0,1 0 0,-1 1 0,1-1 0,-1 0-1,0 1 1,1-1 0,-1 0 0,0 0 0,1 0 0,-1 1 0,0-1 0,0 0 0,0 0 0,1 0 0,-1 0 0,0 1 0,0-1 0,0 0 0,-1 0-1,1 0 1,0 0 0,0 1 0,0-1 0,-1 0 0,1 0 0,-1-1 0,0 0-365,0 0-1,0 0 1,0 0 0,0 0 0,0 0-1,0 0 1,1 0 0,-1-1 0,1 1-1,-1 0 1,1-3 0,0-8-3005</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0"/>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1"/>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2"/>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3"/>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4"/>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5"/>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6"/>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7"/>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4"/>
    </inkml:context>
    <inkml:brush xml:id="br0">
      <inkml:brushProperty name="width" value="0.05" units="cm"/>
      <inkml:brushProperty name="height" value="0.05" units="cm"/>
      <inkml:brushProperty name="color" value="#FFFFFF"/>
    </inkml:brush>
  </inkml:definitions>
  <inkml:trace contextRef="#ctx0" brushRef="#br0">496 6 784,'0'0'4403,"-21"-5"1384,19 6-5408,1-1-1,-1 1 0,0 0 0,1 0 1,-1-1-1,0 1 0,0-1 1,1 1-1,-1-1 0,0 0 0,0 0 1,1 0-1,-1 0 0,0 0 1,0 0-1,0 0 0,-2-1 0,-4 1-141,-35 23 1681,41-22-1821,-28 12 263,-26 17 276,52-28-518,0 0 0,1 0 0,-1 0 0,0 1 0,1-1 0,0 1 0,-6 5 0,-21 16 268,27-22-369,0 1 0,0-1-1,0 1 1,1 0 0,-1 0-1,1 0 1,0 0 0,0 0-1,0 0 1,0 1 0,1-1-1,-3 8 1,3-7-5,-1 0-1,0 0 1,1 0 0,-2-1-1,1 1 1,0 0-1,-1-1 1,-3 5 0,-19 26 127,8-9-52,16-23-63,2 17 40,5-8-70,1-2 0,-1 1 0,2-1 0,-1 0 0,1-1 0,0 0 0,1 0 0,0 0 0,17 9 0,53 43-102,-69-52 174,16 11-7,-1 1 0,41 42-1,-51-48-47,-13-12-6,0 0 0,1 0-1,-1 0 1,0 0-1,0 0 1,0 0-1,-1 0 1,1 1-1,0-1 1,-1 1-1,0-1 1,1 1-1,-1 0 1,0-1 0,-1 1-1,1 0 1,0 3-1,6 10 56,-7-15-59,1-1 1,-1 1-1,1 0 0,0 0 0,-1 0 1,1 0-1,-1 0 0,0 0 0,1 0 1,-1 0-1,0 0 0,0 0 0,1 0 0,-1 0 1,0 0-1,0 0 0,0 0 0,0 0 1,-1 0-1,1 0 0,0 0 0,0 0 1,-1 1-1,1-2 0,0 1 0,-2 2 0,-1 3-26,-1 2 25,-1-1 1,0 0-1,0 0 0,0 0 0,-1 0 1,0-1-1,-7 6 0,-1 1 82,8-8-22,0 0 0,0 0 0,-1 0 0,1-1 0,-1 0 0,0 0 0,-11 4 0,-6 2 72,8-4-74,0 0-1,0-1 0,-29 6 1,5-4-1,30-5-61,1 0 0,-1 0-1,1-1 1,-1 0-1,0 0 1,1-1 0,-1-1-1,0 0 1,1 0 0,-1-1-1,-14-4 1,18 4-243,0 0 0,1 0 0,-1 0 0,1-1 0,0 0-1,0 0 1,0 0 0,0 0 0,1-1 0,-6-5 0,-2-18-5282,8-14-3567,4 24 5396</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8"/>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9"/>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2"/>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3"/>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4"/>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3"/>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4"/>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1"/>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2"/>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5"/>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5"/>
    </inkml:context>
    <inkml:brush xml:id="br0">
      <inkml:brushProperty name="width" value="0.05" units="cm"/>
      <inkml:brushProperty name="height" value="0.05" units="cm"/>
      <inkml:brushProperty name="color" value="#FFFFFF"/>
    </inkml:brush>
  </inkml:definitions>
  <inkml:trace contextRef="#ctx0" brushRef="#br0">56 207 60,'0'0'5605,"-21"7"5058,21-6-10551,0 0-1,0 1 1,0-1-1,0 0 1,0 0-1,1 0 1,-1 0 0,1 0-1,-1 0 1,0 0-1,1 0 1,0-1-1,-1 1 1,1 0-1,0 0 1,-1 0-1,1 0 1,0-1 0,0 1-1,-1 0 1,1-1-1,0 1 1,0-1-1,0 1 1,1 0-1,35 7 561,-25-8-628,0-1-1,0 1 0,0-2 1,17-3-1,-11 0-4,-11 3-34,0 0 0,0 0 0,0 0 0,0-1 0,0 0 0,-1 0 0,1-1 0,-1 0 0,0 0 0,6-5 0,29-35 34,-38 41-35,0-1 0,-1 1-1,0-1 1,0 0 0,0 1-1,0-1 1,0 0 0,-1 0 0,0 0-1,1-1 1,-1-5 0,5-14 4,-5 23-7,-1 0 1,1-1-1,-1 1 0,1 0 1,-1 0-1,1-1 1,-1 1-1,0 0 0,0 0 1,0-1-1,1 1 0,-1 0 1,-1-1-1,1 1 1,0 0-1,0 0 0,0-1 1,-1 1-1,1 0 1,0 0-1,-1-1 0,1 1 1,-1 0-1,0 0 1,1 0-1,-1 0 0,0 0 1,-1-1-1,-6-8 33,7 8 1,-1 0 1,1 0-1,-1 0 0,0 0 0,0 0 0,0 1 0,0-1 0,0 0 1,0 1-1,0 0 0,0-1 0,0 1 0,-1 0 0,1 0 1,0 0-1,-1 1 0,1-1 0,-1 0 0,1 1 0,-1 0 0,0 0 1,1 0-1,-1 0 0,-3 0 0,-3 1 8,1 1 0,0-1 1,0 1-1,0 1 0,0 0 1,0 0-1,0 0 0,1 1 0,-1 0 1,-8 7-1,-5 2 1,15-9-21,0 1 0,0 0 0,0 0 0,0 1 0,1 0-1,-6 8 1,-20 19 97,25-27-79,1-1 1,0 1-1,1 0 1,-1 0-1,1 0 0,0 1 1,1-1-1,0 1 0,0 0 1,0 0-1,-2 9 1,-8 20 173,12-33-206,0 0 0,1 0 1,-1 0-1,1 0 0,-1 0 0,1 0 0,0 0 0,0 0 1,0 0-1,1 1 0,-1-1 0,1 0 0,0 0 0,0 0 1,1 4-1,5 25 65,-6-28-60,0 0-1,0 1 0,1-1 0,-1 0 0,1 1 1,0-1-1,0 0 0,1 0 0,-1 0 1,1-1-1,0 1 0,0-1 0,0 1 0,0-1 1,1 0-1,-1 0 0,8 4 0,-2 0-7,1-1-1,0 0 0,1 0 1,-1-1-1,19 7 0,-21-10-125,0-1 0,0 0 0,1 0-1,-1-1 1,0 0 0,0 0-1,0-1 1,1 0 0,-1 0-1,0-1 1,0 0 0,-1 0-1,1-1 1,14-7 0,5-5-3195,-1-1 0,41-33 0,-20 14-4611,-25 22 4554</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6"/>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7"/>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8"/>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9"/>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0"/>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5"/>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6"/>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7"/>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8"/>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9"/>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6"/>
    </inkml:context>
    <inkml:brush xml:id="br0">
      <inkml:brushProperty name="width" value="0.05" units="cm"/>
      <inkml:brushProperty name="height" value="0.05" units="cm"/>
      <inkml:brushProperty name="color" value="#FFFFFF"/>
    </inkml:brush>
  </inkml:definitions>
  <inkml:trace contextRef="#ctx0" brushRef="#br0">0 110 112,'3'-3'12896,"3"9"-8651,10 21-5893,-10-16 2949,-4-6-1230,1 0 0,-1 1 0,-1-1 0,1 0 0,-1 1 0,1 5 0,7 20 264,1 11 6,1 1-70,0 17 212,-7-36-195,-4-23-267,-1 1 0,1-1 0,0 1 0,1-1 0,-1 1 0,0-1 0,0 1 0,1-1 0,-1 1 0,1-1 0,-1 0 0,1 1 0,-1-1 0,1 0 0,2 3 0,0 10 462,-5-24 992,2-27-1314,-1 16-18,0 1-1,2 0 1,0 0-1,8-36 1,-5 34-155,-4 20 8,0-1 0,0 1 0,1-1 1,-1 1-1,1-1 0,-1 1 1,1 0-1,0-1 0,0 1 0,0 0 1,2-3-1,40-63-704,12-1-5037,-26 24-4064,-25 38 6775,5 1 146</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0"/>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1"/>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2"/>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3"/>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4"/>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5"/>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6"/>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7"/>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8"/>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7"/>
    </inkml:context>
    <inkml:brush xml:id="br0">
      <inkml:brushProperty name="width" value="0.05" units="cm"/>
      <inkml:brushProperty name="height" value="0.05" units="cm"/>
      <inkml:brushProperty name="color" value="#FFFFFF"/>
    </inkml:brush>
  </inkml:definitions>
  <inkml:trace contextRef="#ctx0" brushRef="#br0">12 19 636,'0'-3'1190,"1"2"-1039,-1 1 0,0-1 0,0 1 0,0 0 0,0-1 0,0 1 0,1-1 0,-1 1 0,0 0 0,0-1 0,0 1 0,0-1 0,0 1 0,0-1 1,0 1-1,0 0 0,-1-1 0,1 1 0,0-1 0,0 1 0,0 0 0,0-1 0,0 1 0,-1-1 0,1 1 0,0 0 0,0-1 0,-1 1 0,1 0 0,0-1 0,-9-1 7723,8 3-7771,1 0 0,0-1 0,0 1 0,0 0 1,0 0-1,0 0 0,0 0 0,0 0 0,0 0 0,0 0 0,0-1 0,1 1 0,-1 0 1,0 0-1,0 0 0,1 0 0,-1-1 0,1 1 0,-1 0 0,1 0 0,-1-1 0,1 1 1,-1 0-1,1-1 0,0 1 0,-1-1 0,1 1 0,1 0 0,1 18 670,28 42 1044,-28-56-1746,1 1 1,-1 0 0,0-1-1,0 1 1,0 1 0,-1-1-1,2 10 1,14 30 154,14 32 94,-18-48-197,15 25 35,-18-35-122,-10-18-31,0 1-1,0-1 1,0 0 0,1 1 0,-1-1-1,0 0 1,1 0 0,0 0-1,-1 0 1,1 0 0,0-1 0,3 3-1,4 2-3,9 1 423,-16-8-399,-1 1 1,0-1 0,0 0 0,0 1 0,0-1 0,1 0 0,-1 0 0,0 0 0,-1 0 0,1 0 0,0 0 0,0 0 0,0-1 0,0 1 0,-1 0 0,1-2 0,13-16 203,5-10 39,31-76 895,-7 10-598,-33 70-1028,2 0-2045,9-13-6807,-10 14 1793,-9 13 4420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8"/>
    </inkml:context>
    <inkml:brush xml:id="br0">
      <inkml:brushProperty name="width" value="0.05" units="cm"/>
      <inkml:brushProperty name="height" value="0.05" units="cm"/>
      <inkml:brushProperty name="color" value="#FFFFFF"/>
    </inkml:brush>
  </inkml:definitions>
  <inkml:trace contextRef="#ctx0" brushRef="#br0">1 21 476,'10'-20'7215,"-2"19"-2148,-5 17-1171,-3-14-3700,0 3 55,0 0 0,0 0 0,0 0 0,0-1 0,1 1 0,0 0 0,0 0 0,1 0 0,2 7 0,-2-5-162,-1 0-1,1 1 1,-2-1 0,1 0 0,-1 0-1,0 1 1,0-1 0,-3 10 0,2 5 38,1-14-90,-1-2-8,1 1-1,0 0 0,1-1 1,0 1-1,0-1 0,0 1 1,1-1-1,2 8 1,-3-10-1,0 0 1,0 0 0,0 0-1,0 0 1,-1 0 0,0 0-1,0 0 1,0 7 0,-1-8-3,1 0 1,0 1 0,0-1-1,0 0 1,0 0-1,1 1 1,-1-1 0,1 0-1,0 0 1,0 1-1,2 3 1,18 33 129,-9-25-647,-12-26-4059,-11-31-5838,10 39 9831,-8-15-2933</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9"/>
    </inkml:context>
    <inkml:brush xml:id="br0">
      <inkml:brushProperty name="width" value="0.05" units="cm"/>
      <inkml:brushProperty name="height" value="0.05" units="cm"/>
      <inkml:brushProperty name="color" value="#FFFFFF"/>
    </inkml:brush>
  </inkml:definitions>
  <inkml:trace contextRef="#ctx0" brushRef="#br0">22 36 584,'-2'-5'5128,"-7"-15"-410,4 11-1633,5 9-3034,0 0 0,0 0 0,-1 1 0,1-1 0,0 0 1,0 0-1,0 0 0,0 0 0,0 0 0,0 0 0,0 0 0,0 0 0,0 0 0,-1 0 1,1 0-1,0 1 0,0-1 0,0 0 0,0 0 0,0 0 0,0 0 0,-1 0 0,1 0 0,0 0 1,0 0-1,0 0 0,0 0 0,0 0 0,0 0 0,-1 0 0,1 0 0,0 0 0,0-1 1,0 1-1,0 0 0,0 0 0,0 0 0,0 0 0,-1 0 0,1 0 0,0 0 0,0 0 0,0 0 1,0 0-1,0 0 0,0-1 0,0 1 0,0 0 0,0 0 0,0 0 0,0 0 0,0 0 1,0 0-1,-1 0 0,1-1 0,0 1 0,0 0 0,0 0 0,8 22-1427,8-6-3869,-6-7-1137,-1-3 3427</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9"/>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0"/>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1"/>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2"/>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04.571"/>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60"/>
    </inkml:context>
    <inkml:brush xml:id="br0">
      <inkml:brushProperty name="width" value="0.05" units="cm"/>
      <inkml:brushProperty name="height" value="0.05" units="cm"/>
      <inkml:brushProperty name="color" value="#FFFFFF"/>
    </inkml:brush>
  </inkml:definitions>
  <inkml:trace contextRef="#ctx0" brushRef="#br0">249 19 444,'0'-19'18074,"-2"19"-17840,-1 0 0,0 0 0,0 1 0,1-1 0,-1 0 0,0 1 1,0 0-1,1-1 0,-1 1 0,-4 2 0,-4 5 77,1 1-1,0 0 1,0 0 0,-17 21 0,-9 8 45,26-26-284,0-1 0,1 2 0,0-1-1,1 1 1,-12 24 0,-2 4 87,18-33-95,1 0 0,-1 0 0,2 1-1,-1 0 1,1-1 0,0 1 0,1 0 0,0 0 0,1 0 0,-1 0 0,2 0 0,-1 0-1,1-1 1,1 1 0,2 11 0,-3-16-39,0 0 1,0 0-1,1 0 0,-1 0 0,1 0 0,-1-1 1,1 1-1,1-1 0,-1 1 0,0-1 0,1 0 1,0 0-1,-1 0 0,1 0 0,0 0 1,1-1-1,-1 1 0,0-1 0,1 0 0,0 0 1,-1 0-1,1 0 0,0-1 0,0 0 1,0 0-1,0 0 0,0 0 0,0 0 0,0-1 1,0 1-1,0-1 0,0-1 0,0 1 1,0 0-1,5-2 0,18-4-369,-1-2 1,32-12-1,-40 13-636,33-18-5038,-47 22 4793,-1 1 1,0-1 0,1 0 0,-1 0 0,0 0 0,-1-1-1,1 1 1,-1-1 0,1 1 0,2-8 0,4 3-2272</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3"/>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4"/>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5"/>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6"/>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7"/>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8"/>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9"/>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0"/>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1"/>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2"/>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61"/>
    </inkml:context>
    <inkml:brush xml:id="br0">
      <inkml:brushProperty name="width" value="0.05" units="cm"/>
      <inkml:brushProperty name="height" value="0.05" units="cm"/>
      <inkml:brushProperty name="color" value="#FFFFFF"/>
    </inkml:brush>
  </inkml:definitions>
  <inkml:trace contextRef="#ctx0" brushRef="#br0">88 131 696,'-7'10'4363,"5"-9"-3892,1 0 0,0 1 0,0-1 0,0 0-1,0 0 1,0 0 0,0 1 0,0-1 0,0 0 0,1 1 0,-1-1-1,1 1 1,-1-1 0,1 1 0,-1-1 0,1 1 0,-1 1 0,2-1-362,-1-1 1,1 0 0,-1 0 0,1 0 0,0 1 0,-1-1 0,1 0 0,0 0 0,0 0-1,0 0 1,0 0 0,0-1 0,0 1 0,0 0 0,0 0 0,0-1 0,0 1 0,0 0-1,0-1 1,1 1 0,-1-1 0,0 0 0,0 1 0,1-1 0,-1 0 0,0 0 0,1 0-1,-1 0 1,0 0 0,2 0 0,40-1 417,-23-4-322,-15 4-171,0 0 1,-1 0 0,1 0 0,0-1 0,-1 0-1,1 0 1,-1 0 0,0 0 0,1 0 0,-1-1-1,0 0 1,-1 0 0,6-5 0,43-51 155,-51 58-188,0-1 0,-1 1 1,1 0-1,0 0 0,-1 0 0,1-1 1,-1 1-1,1 0 0,-1 0 1,0-1-1,1 1 0,-1 0 0,0-1 1,0 1-1,0-1 0,0 1 1,0 0-1,0-1 0,-1 1 0,1 0 1,-1-3-1,-2-15 158,2 17-131,1 0 0,-1 0-1,0 0 1,1 1 0,-1-1 0,0 0 0,0 0 0,-1 1 0,1-1 0,0 1 0,0-1 0,-1 1 0,1-1 0,-1 1 0,1 0 0,-1-1-1,0 1 1,1 0 0,-1 0 0,0 0 0,0 1 0,0-1 0,0 0 0,0 1 0,0-1 0,0 1 0,0 0 0,-2-1 0,-3 0 25,1 0 0,-1 0 0,1 0 0,-1 1 0,1 0 0,-1 0 0,-11 3 0,9-1 20,0 0 0,0 1 0,0 0 0,1 1-1,-1 0 1,1 0 0,0 1 0,0 0 0,0 1 0,1-1-1,0 1 1,0 1 0,0-1 0,1 1 0,0 1 0,0-1-1,1 1 1,0 0 0,-6 13 0,1-1 32,9-18-91,-1 1 1,1-1-1,0 0 0,0 1 0,0 0 0,0-1 1,0 1-1,1 0 0,-1-1 0,1 1 1,0 0-1,0 3 0,0 15 82,-1-10-46,1 0 0,0 1 1,1-1-1,0 1 0,1-1 0,4 13 0,1 3 50,-6-24-88,-1 0 0,1 1 0,-1-1-1,1 0 1,0 0 0,1 0 0,-1 0-1,0 0 1,1 0 0,0 0 0,-1-1 0,1 1-1,0 0 1,1-1 0,-1 0 0,0 1 0,1-1-1,-1 0 1,1 0 0,3 2 0,-1-2 2,1 1 1,0-1-1,0 0 1,0 0-1,0 0 1,1-1-1,-1 0 1,0 0-1,1-1 1,-1 0-1,13-1 1,4-2-197,45-13 0,2 0-1278,-26 2-1831,-3-8-3720,-30 16 4168,1-5-1150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37.677"/>
    </inkml:context>
    <inkml:brush xml:id="br0">
      <inkml:brushProperty name="width" value="0.05" units="cm"/>
      <inkml:brushProperty name="height" value="0.05" units="cm"/>
      <inkml:brushProperty name="color" value="#FFFFFF"/>
    </inkml:brush>
  </inkml:definitions>
  <inkml:trace contextRef="#ctx0" brushRef="#br0">163 76 620,'0'0'3390,"11"-18"-657,-11 17-2517,0-34 3679,0 35-3882,0 0 0,0 0 0,0 1 1,0-1-1,0 0 0,0 0 0,0 0 1,0 0-1,0 0 0,0 0 1,0 1-1,0-1 0,0 0 0,0 0 1,0 0-1,0 0 0,0 0 0,0 1 1,0-1-1,-1 0 0,1 0 0,0 0 1,0 0-1,0 0 0,0 0 0,0 1 1,0-1-1,0 0 0,0 0 0,0 0 1,-1 0-1,1 0 0,0 0 1,0 0-1,0 0 0,0 0 0,0 0 1,0 0-1,-1 0 0,1 1 0,0-1 1,0 0-1,0 0 0,0 0 0,0 0 1,0 0-1,-1 0 0,1 0 0,0 0 1,0 0-1,0-1 0,0 1 0,0 0 1,-1 0-1,1 0 0,0 0 1,0 0-1,0 0 0,-9-7 985,3 3-728,4 4-185,2-1-45,0 1 1,0 0-1,0-1 0,0 1 1,0-1-1,0 1 0,0-1 1,0 1-1,0-1 0,0 1 0,0-1 1,0 1-1,-1-1 0,1 1 1,0 0-1,0-1 0,-1 1 0,1-1 1,0 1-1,0 0 0,-1-1 1,1 1-1,0 0 0,-1-1 1,1 1-1,0 0 0,-1-1 0,1 1 1,-1 0-1,1 0 0,-1 0 1,1-1-1,0 1 0,-1 0 0,1 0 1,-1 0-1,1 0 0,-1 0 1,1 0-1,-1 0 0,1 0 1,-1 0-1,1 0 0,-1 0 0,1 0 1,-1 0-1,1 0 0,-1 1 1,-4-1 126,3 0 71,-1 0-112,0 0-1,0 0 1,0 0-1,-1 0 1,1 1-1,0-1 0,0 1 1,-6 2-1,0 4-26,-1 0-1,1 0 0,-13 15 1,8 15 55,11-34-150,1 0 1,0 0-1,0 0 1,0 0-1,1 0 1,-1 1-1,1-1 1,0 1-1,0-1 1,0 1-1,0-1 1,0 6-1,-10 33 110,11-34-89,0-5-18,-1-1 0,1 0 0,0 1 0,0-1 0,0 1 0,1-1 0,-1 0 0,1 1 0,-1-1 0,1 0 0,0 1 0,-1-1 0,1 0 0,1 0 0,1 4 0,2 5-12,1-3-17,39 22-21,8-9-11,-50-20 53,0-1 1,1 1 0,-1 0 0,0-1 0,1 0 0,-1 0-1,0 0 1,1 0 0,-1 0 0,1-1 0,-1 1 0,0-1 0,0 0-1,6-2 1,12-8 6,-18 10-4,0 0 1,0 0-1,0 0 1,0-1-1,-1 1 0,1-1 1,0 0-1,-1 0 1,1 0-1,-1 0 1,0 0-1,0 0 0,0-1 1,0 1-1,0-1 1,0 0-1,1-3 1,36-54 77,-31 44-59,-6 14-16,-1 0 0,0 0 0,0 0-1,0 0 1,0 0 0,0 0 0,0 0-1,0 0 1,-1-1 0,1 1 0,-1 0-1,1 0 1,-1-1 0,0 1 0,0 0-1,0 0 1,0-1 0,0 1 0,-1 0 0,1 0-1,-1-1 1,0 1 0,1 0 0,-2-2-1,-10-24 14,11 26-17,0-1-1,0 1 1,0-1-1,0 1 0,0 0 1,0 0-1,0-1 1,-1 1-1,1 0 1,-1 0-1,0 0 0,0 0 1,0 1-1,0-1 1,0 0-1,0 1 0,0 0 1,-4-3-1,-18-11-21,-17-7 116,39 21-70,0 0-10,-1 0 0,1 0 0,0 0 0,0 1 0,-1-1 0,1 0 0,0 1 0,-1 0 0,1-1 0,-1 1 0,1 0 0,0 1 0,-1-1 0,1 0 1,-1 0-1,1 1 0,0 0 0,-1-1 0,1 1 0,0 0 0,0 0 0,0 0 0,-1 0 0,1 1 0,0-1 0,-2 3 0,-2 2-30,4-4-33,-1 0 0,1 0-1,0 1 1,0-1 0,0 1 0,0-1 0,0 1-1,1-1 1,-1 1 0,1 0 0,0 0 0,-2 4 0,-7 30-3142,8-32 1922,1 0 0,0 0 0,-1 1 0,0-1-1,0 0 1,-1-1 0,-4 9 0,5-2-1397</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38.295"/>
    </inkml:context>
    <inkml:brush xml:id="br0">
      <inkml:brushProperty name="width" value="0.05" units="cm"/>
      <inkml:brushProperty name="height" value="0.05" units="cm"/>
      <inkml:brushProperty name="color" value="#FFFFFF"/>
    </inkml:brush>
  </inkml:definitions>
  <inkml:trace contextRef="#ctx0" brushRef="#br0">226 1 328,'1'0'304,"0"0"0,0 0 0,0 0 0,-1-1 0,1 1 0,0 0 0,0 0 0,0 0 0,0 0-1,-1 0 1,1 1 0,0-1 0,0 0 0,0 0 0,-1 0 0,1 1 0,0-1 0,0 0 0,-1 1 0,1-1 0,0 1 0,-1-1 0,1 1 0,0-1 0,-1 1 0,1-1 0,-1 1-1,1 0 1,-1-1 0,1 1 0,-1 0 0,1 0 0,-1-1 0,0 1 0,1 1 0,5 9-1210,3 24 2213,-4-8-604,2-8-377,-1-1 1,-1 1 0,-1 0-1,-1 0 1,0 0-1,-2 0 1,0 1-1,-1-1 1,-1 0 0,-6 38-1,3-31-87,4-23-213,0 0-1,0 0 1,0 0 0,-1 0-1,1 0 1,-1-1-1,0 1 1,0 0 0,0 0-1,-3 3 1,-17 42 321,20-43-294,0-1 0,-1 1 0,0 0 0,1-1 0,-2 1-1,1-1 1,0 0 0,-1 1 0,0-1 0,0 0 0,0-1-1,-1 1 1,1-1 0,-1 1 0,0-1 0,0 0-1,0 0 1,0-1 0,-6 4 0,2-4-86,0 1 0,0-1 1,0-1-1,0 1 0,-1-1 0,1-1 0,0 0 1,-1 0-1,1 0 0,0-1 0,0-1 0,0 1 1,-1-1-1,1 0 0,-9-5 0,4 4-473,-6-4-2388,-3-10-6392,20 11 6322</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0.314"/>
    </inkml:context>
    <inkml:brush xml:id="br0">
      <inkml:brushProperty name="width" value="0.05" units="cm"/>
      <inkml:brushProperty name="height" value="0.05" units="cm"/>
      <inkml:brushProperty name="color" value="#FFFFFF"/>
    </inkml:brush>
  </inkml:definitions>
  <inkml:trace contextRef="#ctx0" brushRef="#br0">11 198 268,'0'0'11560,"-10"5"-10700,16-11-620,-11 7 160,4-1 480,13 6-847,60-12-2,-65 2-27,-6 3-5,1 0 0,-1 0 0,1 0 0,0 0 0,-1 1 0,1-1 0,0 0 0,-1 1 1,1-1-1,0 1 0,0 0 0,-1 0 0,1-1 0,0 1 0,2 0 0,35-12 12,-37 12-14,52-30 11,-52 29-18,0 0-1,-1 0 1,1 0-1,0 0 0,0 0 1,-1-1-1,1 1 1,-1 0-1,0-1 1,1 1-1,-1-1 1,2-2-1,4-8 81,-6 11-65,1-1 1,-1 0 0,0 1 0,0-1-1,1 0 1,-1 0 0,0 0 0,-1 0-1,1 0 1,0 0 0,0 0 0,-1 0-1,1 0 1,-1-3 0,11-31 163,-11 36-171,0-1 0,0 1 1,-1 0-1,1-1 0,0 1 1,0 0-1,0-1 0,0 1 1,0 0-1,0-1 0,0 1 1,0 0-1,0-1 0,0 1 1,1 0-1,-1-1 0,0 1 1,0 0-1,0-1 0,0 1 1,0 0-1,1-1 0,-1 1 0,0 0 1,0 0-1,0-1 0,1 1 1,-1 0-1,0 0 0,0-1 1,1 1-1,-1 0 0,0 0 1,1 0-1,-1-1 0,0 1 1,1 0-1,-1 0 0,0 0 1,1 0-1,-1 0 0,0 0 1,1 0-1,-1 0 0,0 0 1,1 0-1,-1 0 0,1 0 1,1 0-11,-11 0 352,-6-18 574,4 13-772,11 5-131,0-1 1,-1 1-1,1-1 0,-1 1 0,1 0 0,0-1 1,-1 1-1,1 0 0,-1-1 0,1 1 0,-1 0 1,1 0-1,-1-1 0,1 1 0,-1 0 0,1 0 1,-1 0-1,0 0 0,1 0 0,-1-1 0,1 1 1,-1 0-1,1 0 0,-1 1 0,0-1 0,1 0 1,-1 0-1,1 0 0,-1 0 0,1 0 0,-1 1 1,1-1-1,-1 0 0,1 0 0,-1 1 0,1-1 1,-1 1-1,1 0 55,-20-6 309,18 4-343,-9-2 12,-1 5 4,-38 6 561,28 9-679,18-14 63,-1 0 0,1 0 0,0 1 1,0 0-1,1 0 0,-1 0 0,-4 6 0,5-8 7,1 0-1,-1 0 1,1 1-1,0-1 1,-1 1 0,1-1-1,0 1 1,0-1-1,1 1 1,-1 0-1,0 0 1,1 0-1,0 0 1,-1 4 0,1-4-4,0 0 1,0 0-1,0 0 1,0 0 0,-1 0-1,1 0 1,-1 0-1,0-1 1,1 1 0,-1 0-1,-3 2 1,4-1 1,0 1 1,0-1-1,0 1 1,0-1-1,1 1 0,0-1 1,0 1-1,0 0 1,2 6-1,-1 4 0,-1-8 0,0-4 3,-1-1-1,1 1 0,0-1 1,0 1-1,1-1 0,-1 0 1,0 1-1,1-1 0,-1 1 1,1-1-1,0 0 0,0 1 1,0-1-1,0 0 1,2 3-1,20 18 25,53-2-49,-50-14 40,-9-3-17,0 0-1,32 15 1,-45-18-299,-1 1 0,0-1 0,1 0 1,-1 0-1,0-1 0,1 1 0,-1-1 0,1 0 1,5 0-1,5-18-9582,-5 6 6804</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1.279"/>
    </inkml:context>
    <inkml:brush xml:id="br0">
      <inkml:brushProperty name="width" value="0.05" units="cm"/>
      <inkml:brushProperty name="height" value="0.05" units="cm"/>
      <inkml:brushProperty name="color" value="#FFFFFF"/>
    </inkml:brush>
  </inkml:definitions>
  <inkml:trace contextRef="#ctx0" brushRef="#br0">1 31 952,'0'0'138,"0"1"1,0-1-1,-1 0 0,1 1 1,0-1-1,0 0 1,0 1-1,0-1 0,0 0 1,0 1-1,0-1 0,0 1 1,0-1-1,0 0 0,0 1 1,0-1-1,0 0 0,0 1 1,1-1-1,-1 0 0,0 1 1,0-1-1,0 0 1,0 1-1,1-1 0,-1 0 1,0 0-1,0 1 0,1-1 1,-1 0-1,0 0 0,0 1 1,1-1-1,-1 0 0,0 0 1,1 0-1,-1 1 0,0-1 1,1 0-1,-1 0 1,0 0-1,1 0 0,-1 0 1,0 0-1,1 0 0,-1 0 1,1 0-1,-1 0 0,0 0 1,1 0-1,-1 0-55,0 0 0,1 1 0,-1-1 0,0 0 0,0 0 0,0 0 1,0 1-1,0-1 0,1 0 0,-1 0 0,0 0 0,0 1 0,0-1 0,0 0 0,0 0 0,0 1 0,0-1 0,0 0 0,0 0 0,0 1 0,0-1 0,0 0 1,0 0-1,0 1 0,0-1 0,0 0 0,0 0 0,0 1 0,0-1 0,-1 0 0,1 0 0,0 0 0,0 1 0,0-1 0,0 0 0,0 0 0,-1 0 1,1 1-1,0-1 0,0 0 0,0 0 0,0 0 0,-1 0 0,1 0 0,-1 1 0,-6 8 124,18 63 1248,-12-49-1267,1-14-83,-1 0-1,1 0 1,1 0 0,0 0 0,0 0-1,0 0 1,6 14 0,-6-16 52,1 1 1,-1-1-1,-1 0 1,1 1 0,-1-1-1,0 0 1,-2 9-1,1 7 817,-1-23-885,1 0 1,-1-1 0,1 1-1,0 0 1,-1-1-1,1 1 1,0-1 0,-1 0-1,1 1 1,0-1-1,0 0 1,-1 0 0,1 0-1,0 0 1,-1-1-1,2-5-37,0-1 0,0 1 1,0-1-1,1 1 0,0 0 0,1-1 0,0 1 0,0 0 0,0 0 0,1 0 0,6-10 0,10-20-48,-16 29-9,0 0-1,1 1 1,0 0 0,1-1 0,-1 2-1,1-1 1,1 0 0,-1 1 0,10-8-1,28-29-16,-14 17-15,-26 22 35,-1 1-1,1 0 0,0 0 0,0 0 1,0 0-1,1 1 0,-1-1 0,0 1 1,1 0-1,0 0 0,0 0 0,-1 0 1,1 1-1,0 0 0,0-1 0,0 2 1,1-1-1,4 0 0,-8 2 9,0-1 0,1 1 0,-1 0 0,0 1 0,0-1 0,0 0 0,0 0 0,0 0 0,-1 1 0,1-1 1,0 0-1,0 1 0,-1-1 0,1 1 0,-1-1 0,1 0 0,-1 1 0,0-1 0,0 1 0,1-1 0,-1 1 0,0 2 0,4 42 187,-15 94-54,0-67-189,7-57 41,4-16 8,0 0 0,0 1-1,-1-1 1,1 1 0,0-1-1,0 1 1,0-1 0,0 0-1,-1 1 1,1-1 0,0 1-1,0-1 1,0 1 0,0-1-1,0 1 1,0-1 0,0 0 0,1 1-1,-1-1 1,0 1 0,0-1-1,0 1 1,0-1 0,0 0-1,1 1 1,-1-1 0,0 1-1,0-1 1,1 0 0,-1 1-1,0-1 1,1 0 0,-1 1-1,4 17-435,-4-10-3436</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1.775"/>
    </inkml:context>
    <inkml:brush xml:id="br0">
      <inkml:brushProperty name="width" value="0.05" units="cm"/>
      <inkml:brushProperty name="height" value="0.05" units="cm"/>
      <inkml:brushProperty name="color" value="#FFFFFF"/>
    </inkml:brush>
  </inkml:definitions>
  <inkml:trace contextRef="#ctx0" brushRef="#br0">22 14 2172,'-13'-10'5740,"6"6"-796,6 18-5202,6-5-694</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3.178"/>
    </inkml:context>
    <inkml:brush xml:id="br0">
      <inkml:brushProperty name="width" value="0.05" units="cm"/>
      <inkml:brushProperty name="height" value="0.05" units="cm"/>
      <inkml:brushProperty name="color" value="#FFFFFF"/>
    </inkml:brush>
  </inkml:definitions>
  <inkml:trace contextRef="#ctx0" brushRef="#br0">486 52 836,'0'0'2900,"-2"-17"2341,1 16-5198,0 0 95,1 1 0,-1 0 1,1 0-1,-1-1 0,1 1 1,-1 0-1,1-1 0,-1 1 1,1-1-1,0 1 0,-1 0 1,1-1-1,0 1 0,-1-1 1,1 1-1,0-1 0,0 1 1,-1-1-1,1 1 0,0-1 1,0 1-1,0-1 0,0 0 1,-1 1-1,1-1 0,0 1 1,0-1-1,0 1 0,1-1 1,-1 0-1,0 1 0,0-1 1,0 1-1,0-2 0,-4 0 405,-1 0 0,1 1-1,-1-1 1,0 1-1,0-1 1,-8 1 0,11 0-625,-5 0 261,0 0 1,-1 0-1,1 0 0,0 1 0,-1 0 0,1 1 0,-1 0 1,1 0-1,0 0 0,0 1 0,0 0 0,-7 3 1,-11 5 204,-43 25 1,60-30-295,0 1 1,1 0 0,-1 1-1,1 0 1,1 0 0,-9 11-1,1-1-7,13-16-83,0 0 1,1 1 0,-1-1-1,1 0 1,0 1-1,-1-1 1,1 1-1,0-1 1,0 1-1,0-1 1,0 1-1,0-1 1,0 1-1,0-1 1,1 1-1,-1-1 1,0 1 0,1-1-1,-1 0 1,1 1-1,0-1 1,-1 0-1,1 1 1,0-1-1,1 2 1,24 31 14,14 1-4,-32-30-10,-1 1 0,0 0-1,0 1 1,10 12-1,48 54-54,-59-66 55,0 0 0,-1 0 1,0 0-1,0 1 0,-1 0 0,0 0 1,0 0-1,-1 1 0,0-1 1,-1 1-1,0 0 0,0 0 0,-1 0 1,0 0-1,0 15 0,-2-20 3,0 0 0,0 0 0,-1 0 0,1 0 0,-1 0 0,0-1 1,0 1-1,0-1 0,-1 1 0,1-1 0,-1 0 0,0 0 0,1 0 0,-1 0 0,-1-1 0,1 1 0,0-1 0,-1 0 0,-4 3 0,-22 9 43,25-11-47,-1 0 0,1-1 1,-1 0-1,0 0 1,1 0-1,-9 1 0,-40 3-90,-63-1 0,91-6-247,20 1 215,0-1 0,0 1-1,0 0 1,0 1 0,1-1-1,-11 4 1,14-4-166,1 1 0,-1 0 0,1 0 0,0-1 0,-1 1 0,1 0 0,0 0 0,0 1 0,0-1 0,0 0 0,0 0 0,0 0 0,0 1 0,0-1 1,1 1-1,-1-1 0,0 0 0,1 1 0,-1-1 0,1 1 0,0-1 0,-1 1 0,1 0 0,0-1 0,0 1 0,0-1 0,0 1 0,0 2 0,11-9-8886,0-1 6555</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4.203"/>
    </inkml:context>
    <inkml:brush xml:id="br0">
      <inkml:brushProperty name="width" value="0.05" units="cm"/>
      <inkml:brushProperty name="height" value="0.05" units="cm"/>
      <inkml:brushProperty name="color" value="#FFFFFF"/>
    </inkml:brush>
  </inkml:definitions>
  <inkml:trace contextRef="#ctx0" brushRef="#br0">33 5 516,'0'0'4466,"-20"-5"-2794,20 6-1516,-1-1 1,1 1-1,0-1 1,-1 1-1,1-1 1,0 1-1,0 0 1,-1-1-1,1 1 1,0 0-1,0-1 1,0 1-1,0-1 0,0 1 1,0 0-1,0-1 1,0 1-1,0 0 1,0-1-1,0 1 1,0 0-1,1-1 1,-1 1-1,0-1 1,0 1-1,1 0 0,-1-1 1,0 1-1,1-1 1,-1 1-1,1-1 1,-1 1-1,1-1 1,-1 1-1,1-1 1,-1 0-1,1 1 1,-1-1-1,1 0 1,-1 1-1,1-1 0,0 0 1,-1 0-90,-1 1 0,1-1 1,-1 0-1,0 0 0,1 0 0,-1 1 1,1-1-1,0 0 0,-1 1 0,1-1 1,-1 0-1,1 1 0,-1-1 0,1 0 0,0 1 1,-1-1-1,1 1 0,0-1 0,-1 1 1,1-1-1,0 1 0,0-1 0,-1 1 1,1-1-1,0 1 0,0-1 0,0 1 1,0-1-1,0 1 0,0 0 0,0-1 1,0 1-1,0-1 0,0 1 0,0-1 1,0 1-1,0-1 0,0 1 0,1-1 0,-1 2 1,0 3-87,0-4 523,2 48 2574,8-10-2663,-2-6-240,-6-25-166,-1 0 1,1 1-1,-2-1 0,1 0 1,-1 1-1,0-1 0,-3 13 1,2 8-17,1-13 12,-1-5 28,1 0-1,0 0 1,1-1 0,1 1 0,-1 0-1,5 11 1,-4-12 6,0 0 0,-1 0 1,0 1-1,-1-1 0,0 0 1,-2 20-1,-1 8 57,4-32-85,-1 1 0,-1-1 0,1 0 0,-1 0 0,0 0 0,0 0 0,-4 11 0,4-14-7,0 0 1,0 0-1,0 1 0,1-1 0,0 0 0,0 0 0,0 1 1,0-1-1,0 0 0,1 5 0,0-4 8,-1-1 0,1 1 0,-1 0 0,0 0 0,0 0 0,-1-1 0,1 1 0,-2 6 0,-2 5 111,2 1 0,-1-1 0,2 1 0,0 0 1,2 24-1,0-9 9,-1-30-124,0 3 21,0-7-24,-13 1-335,4-3 22</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5.093"/>
    </inkml:context>
    <inkml:brush xml:id="br0">
      <inkml:brushProperty name="width" value="0.05" units="cm"/>
      <inkml:brushProperty name="height" value="0.05" units="cm"/>
      <inkml:brushProperty name="color" value="#FFFFFF"/>
    </inkml:brush>
  </inkml:definitions>
  <inkml:trace contextRef="#ctx0" brushRef="#br0">97 0 896,'0'0'3080,"1"19"7719,-3-13-10608,-2 2 11,1 0-1,0 0 1,0 0 0,1 0-1,0 0 1,-1 16-1,-8 62 141,0-3-63,1-9 91,-1 60 918,11-130-1266,0 0 1,0 0-1,-1 0 1,1 0-1,-1 0 1,0 0-1,0 0 0,0 0 1,-3 7-1,2 11 60,3-21-111,-1-1 0,0 1 0,1 0 1,-1 0-1,0-1 0,0 1 0,0 0 0,1 0 0,-1 0 0,0-1 0,0 1 0,0 0 0,0 0 0,0 0 1,-1-1-1,1 1 0,0 0 0,0 0 0,0-1 0,-1 1 0,1 0 0,0 0 0,-1-1 0,1 1 0,-1 0 1,1-1-1,-1 1 0,1 0 0,-1-1 0,1 1 0,-1-1 0,1 1 0,-1-1 0,0 1 0,1-1 0,-1 1 1,0-1-1,1 0 0,-1 0 0,-1 1 0,-7-31-13056,7 18 9797</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5.682"/>
    </inkml:context>
    <inkml:brush xml:id="br0">
      <inkml:brushProperty name="width" value="0.05" units="cm"/>
      <inkml:brushProperty name="height" value="0.05" units="cm"/>
      <inkml:brushProperty name="color" value="#FFFFFF"/>
    </inkml:brush>
  </inkml:definitions>
  <inkml:trace contextRef="#ctx0" brushRef="#br0">8 1 1264,'23'12'6790,"-22"-12"-6723,-1 0-1,1 1 1,-1-1 0,1 0 0,-1 0-1,1 1 1,0-1 0,-1 0-1,1 1 1,-1-1 0,0 1-1,1-1 1,-1 0 0,1 1-1,-1-1 1,0 1 0,1-1-1,-1 1 1,0 0 0,1-1 0,-1 1-1,0-1 1,0 1 0,0 0-1,1-1 1,-1 1 0,0-1-1,0 1 1,0 0 0,0-1-1,0 1 1,0-1 0,0 1 0,0 0-1,-1-1 1,1 1 0,0 1-1,-7 35 1979,2-15-965,5-14-804,-1 0 1,-1-1 0,1 1 0,-5 13 0,3-13-94,1 0 1,0 1-1,0-1 1,0 16-1,-2 12 133,3-32-283,0 0 1,0 1-1,1-1 0,0 0 1,0 0-1,0 0 0,0 1 1,1-1-1,-1 0 1,1 0-1,2 6 0,-1-2 34,-1 0 0,0 1 0,-1-1 1,1 1-1,-2-1 0,0 10 0,0 10 109,1-26-172,1-1 0,-1 1-1,1-1 1,0 1-1,0-1 1,0 1 0,0-1-1,0 1 1,0-1 0,0 0-1,0 1 1,1-1 0,-1 0-1,0 0 1,1 0 0,1 1-1,-1-2-42,-7-6-1970,5 6 1913,0 0 0,-1 0 0,1 0 0,0 0 0,0 0-1,-1 0 1,1 0 0,0 0 0,0 0 0,-1 0 0,1 0 0,0 0 0,0-1 0,0 1 0,-1 0 0,1 0 0,0 0 0,0 0 0,0-1 0,0 1 0,-1 0 0,1 0 0,0 0 0,0-1 0,0 1 0,0 0 0,0 0 0,0 0 0,-1-1 0,1 1 0,0 0 0,0 0 0,0-1 0,0 1 0,0 0 0,0 0 0,0-1 0,0 1 0,0 0 0,0 0 0,0-1 0,-6-14-4661,3 13 3834,2-4-2198</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6.275"/>
    </inkml:context>
    <inkml:brush xml:id="br0">
      <inkml:brushProperty name="width" value="0.05" units="cm"/>
      <inkml:brushProperty name="height" value="0.05" units="cm"/>
      <inkml:brushProperty name="color" value="#FFFFFF"/>
    </inkml:brush>
  </inkml:definitions>
  <inkml:trace contextRef="#ctx0" brushRef="#br0">0 43 904,'3'0'401,"-1"-1"1,0 0-1,0 1 1,0-1-1,0 0 0,0 0 1,0 0-1,0-1 1,0 1-1,3-3 0,23-12 2321,-15 12-1935,1 1 0,-1 1 0,19-2 0,-28 4-593,0 0 1,0 0-1,1 0 1,-1 0-1,0 1 1,1 0-1,-1 0 1,0 0-1,0 0 1,0 1-1,0-1 1,0 1-1,0 0 0,6 5 1,21 17 945,55 35 1,-86-59-1140,21 11 320,-1 1 0,32 26 0,-48-35-283,0 1-1,0 0 1,0 0-1,-1 0 1,1 0-1,-1 0 1,0 1-1,0-1 1,0 1-1,-1 0 1,0 0-1,0 0 1,0 0-1,0 0 1,-1 0-1,0 1 1,1 8-1,-3-8 15,1 0 0,-1-1 0,-1 1 0,1-1 0,-1 1 0,0-1 0,0 0 0,0 0 1,-1 0-1,0 0 0,0 0 0,0-1 0,0 1 0,-1-1 0,0 0 0,-6 6 0,-9 6 107,0 0 1,-31 18-1,22-16-164,18-10 10,0-1-1,-1 0 1,0-1 0,0-1 0,0 1 0,-1-2 0,0 1-1,0-2 1,0 1 0,0-2 0,-24 3 0,-3 4-373,7 0-2146,30-9 2220,1 1-1,0-1 1,0 0 0,0 0-1,-1 0 1,1 0 0,0-1-1,0 1 1,0 0 0,0 0-1,-1-1 1,1 1 0,0-1-1,0 1 1,0-1 0,0 0-1,0 1 1,0-1 0,0 0-1,-2-1 1,0-15-6026,-6 6 3157</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05.444"/>
    </inkml:context>
    <inkml:brush xml:id="br0">
      <inkml:brushProperty name="width" value="0.05" units="cm"/>
      <inkml:brushProperty name="height" value="0.05" units="cm"/>
      <inkml:brushProperty name="color" value="#FFFFFF"/>
    </inkml:brush>
  </inkml:definitions>
  <inkml:trace contextRef="#ctx0" brushRef="#br0">1 868 332,'0'0'2320,"9"12"5454,-9-12-7683,0 0 0,-1 0 0,1 0 0,0 0 1,-1 0-1,1 0 0,-1-1 0,1 1 0,0 0 1,-1 0-1,1 0 0,0 0 0,-1 0 0,1 0 1,0-1-1,-1 1 0,1 0 0,0 0 0,-1-1 1,1 1-1,0 0 0,0 0 0,-1-1 0,1 1 1,0 0-1,0-1 0,0 1 0,-1 0 0,1-1 1,0 1-1,0 0 0,0-1 0,0 1 0,0 0 1,0-1-1,0 1 0,0-1 0,0 1 0,0 0 1,0-1-1,0 1 0,0 0 0,0-1 0,0 1 1,0-1-1,0 1 64,11-8 100,-7 3-200,-3 5-52,-1 0 0,1-1 0,-1 1 0,0 0 0,1 0 0,-1 0 0,0-1 0,1 1 0,-1 0 0,0 0 0,1-1 0,-1 1 0,0 0 0,0 0 0,1-1 0,-1 1 0,0 0 0,0-1 0,0 1 0,1-1 0,-1 1 0,0 0 0,0-1 0,0 1 0,0 0 0,0-1 0,0 1 0,0-1 0,0 1 0,0 0 0,0-1 0,0 1 0,0-1 0,0 0 0,13-28 161,-6 28-152,7-16 204,40-34 422,-15 17-235,26-9-193,-33 19 314,47-24-185,18-9-230,-81 48-38,-8 4-2,-1 0 1,1 1-1,0 1 1,0-1-1,11-2 1,78-35 502,-66 34-431,-21 5-96,-1-1-1,0 1 1,0-2 0,0 1 0,9-6 0,-16 8-29,43-17 66,-43 18-81,0 0 1,1 0-1,-1 0 0,0 0 0,0-1 0,0 1 0,0-1 0,1 0 0,-1 1 0,0-1 0,0 0 0,0 0 0,0 0 0,-1 0 0,1-1 0,0 1 0,3-3 0,7-4-4,96-35-86,-79 32 31,-25 9 45,1-1 1,0 1-1,0 1 1,0-1-1,0 1 1,0 0 0,7-1-1,44-16 132,-22 9-123,40-6 287,-48 12-204,0-1-1,28-9 1,-1-4-36,34-7 55,-60 15-105,10-5 7,-6 1 27,-29 13-22,41-18 112,-11 10-123,11-8 29,22-2-22,-50 14-8,0 1 1,0 0-1,24 0 0,28-9 6,62-6 4,-21 11-22,-11-11-70,-31 6 54,51 6 211,-98 5-187,-1-1 1,1-1-1,33-10 0,-44 11 12,0 1 0,0 1 0,0-1 0,1 1-1,14 2 1,31 1-47,26-11 35,-55 4 8,0 0 0,27 2 0,-49 3-4,2 1 8,0 0 0,0-1-1,0 1 1,1-1 0,-1 0 0,0 0-1,0-1 1,8 1 0,72 5 14,-77-6-10,0 0-1,1 1 1,-1 0 0,0 0-1,1 1 1,-1 0-1,11 4 1,63-2 28,-78-3-33,1 0-1,-1 0 0,0 0 1,0-1-1,0 0 1,1 1-1,-1-2 0,0 1 1,0 0-1,0-1 1,0 0-1,7-2 1,16-1-9,16 3 6,-25 0 11,0 0 0,-1 1 0,1 1 1,30 6-1,92 19 1091,-105-14-1080,-7-6-9,-12 0 17,34 12-33,-43-17 15,-1 0 1,1 0-1,-1 1 0,0-1 1,0 2-1,0-1 0,0 1 1,10 6-1,26 9-144,12 2 133,-13 4 87,27 7 570,-50-22-442,1 0 0,29 9 0,-19-3-161,-17-7-43,-4-2-40,18 13-25,-17-9 42,-8-10 13,-1 1 0,0-1 0,0 1 0,1-1 0,-1 1 1,0-1-1,1 1 0,-1-1 0,1 0 0,-1 1 0,1-1 0,-1 1 0,1-1 0,-1 0 1,1 0-1,-1 1 0,1-1 0,-1 0 0,1 0 0,-1 1 0,1-1 0,-1 0 0,1 0 1,0 0-1,-1 0 0,1 0 0,-1 0 0,2 0 0,0 1 1,1-1 1,0 1-1,-1 0 0,1 1 1,-1-1-1,0 0 0,1 1 1,-1-1-1,0 1 0,0 0 1,0-1-1,0 1 0,0 0 1,0 0-1,-1 0 0,1 1 1,-1-1-1,3 4 0,18 20-146,-18-25 85,-1 0 67,-1 0 1,1 1-1,0-1 1,-1 0-1,1 1 1,-1-1-1,0 1 1,1 0 0,-1 0-1,0 0 1,0 0-1,0 0 1,0 0-1,-1 0 1,3 4-1,15 11-41,-17-11 49,-2-6-13,0 0-1,0 1 1,0-1 0,-1 1 0,1-1-1,0 0 1,0 1 0,0-1 0,0 1-1,0-1 1,0 0 0,0 1 0,0-1-1,0 1 1,0-1 0,0 0 0,0 1-1,0-1 1,1 1 0,-1-1-1,0 0 1,0 1 0,0-1 0,1 0-1,-1 1 1,0-1 0,0 0 0,1 1-1,-1-1 1,0 0 0,0 0 0,1 1-1,-1-1 1,0 0 0,1 0 0,-1 1-1,0-1 1,1 0 0,-1 0-1,1 0 1,-1 0 0,0 0 0,1 0-1,-1 0 1,1 0 0,-1 0 0,0 1-1,1-2 1,-1 1 0,1 0 0,-1 0-1,0 0 1,1 0 0,-1 0-1,1 0 1,-1 0 0,1-1 0,3 1 4,1 5-4,-5-4-7,30 17-4,-17-13 172,-4 1-1076,-7 14-1811,-45-21-7176,32-4 6480,0-1-9</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07.108"/>
    </inkml:context>
    <inkml:brush xml:id="br0">
      <inkml:brushProperty name="width" value="0.05" units="cm"/>
      <inkml:brushProperty name="height" value="0.05" units="cm"/>
      <inkml:brushProperty name="color" value="#FFFFFF"/>
    </inkml:brush>
  </inkml:definitions>
  <inkml:trace contextRef="#ctx0" brushRef="#br0">1 418 300,'0'0'3895,"9"0"3950,-9 0-7759,0 1-1,0-1 0,0 0 0,0 0 1,0 0-1,0 0 0,1 0 0,-1 1 1,0-1-1,0 0 0,0 0 0,0 0 1,0 0-1,0 1 0,0-1 0,0 0 1,0 0-1,0 0 0,0 0 0,0 1 1,0-1-1,0 0 0,0 0 0,0 0 1,0 1-1,0-1 0,0 0 0,0 0 1,0 0-1,0 1 0,0-1 0,0 0 1,0 0-1,0 0 0,0 0 0,0 1 1,-1-1-1,1 0 0,0 0 0,0 0 1,0 0-1,0 0 0,0 0 0,-1 1 1,1-1-1,0 0 0,0 0 0,0 0 1,0 0-1,-1 0 0,1 0 0,0 0 1,0 0-1,0 0 0,-1 0 0,1 0 1,0 0-1,0 0 0,0 0 0,0 0 1,-1 0-1,1 0 0,0 0 0,0 0 1,5 16 514,-3-15-587,0 1-1,0 0 1,0 0-1,0 0 1,0-1-1,0 1 1,0-1-1,0 0 0,1 1 1,-1-1-1,4 1 1,-4-1 11,86 46 265,-81-42-250,0-1 0,0 0 0,0 0 0,1-1-1,-1 0 1,1 0 0,0-1 0,0 0 0,0-1 0,0 1 0,0-1 0,0-1-1,1 0 1,-1 0 0,16-2 0,22 4-56,-17 1-68,-18-3 86,60-5 75,-66 4-58,-1 0 1,0 0 0,0 0-1,0-1 1,0 0-1,0 0 1,0 0 0,-1 0-1,1-1 1,-1 1 0,1-1-1,-1 0 1,4-4-1,-5 3 59,0 1 0,0-1 0,0 0 0,0 0 0,-1-1 0,0 1 0,0 0 0,0 0 0,0-1-1,0 1 1,-1-1 0,0-4 0,-2-68 534,0 38-179,-9-27 176,10 44-375,-1 0 0,-2 1-1,0-1 1,-1 1 0,-9-23 0,3 1-46,9 38-142,0-1 1,0 1 0,0 0-1,1-1 1,0 1-1,0-1 1,0-6 0,0 11-87,0-1 0,1 0 0,-1 1 1,0-1-1,0 1 0,0-1 0,0 1 1,0-1-1,-1 1 0,1 0 0,0 0 0,-1-1 1,1 1-1,-1 0 0,-1-1 0,-6 14-2302</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11.512"/>
    </inkml:context>
    <inkml:brush xml:id="br0">
      <inkml:brushProperty name="width" value="0.05" units="cm"/>
      <inkml:brushProperty name="height" value="0.05" units="cm"/>
      <inkml:brushProperty name="color" value="#FFFFFF"/>
    </inkml:brush>
  </inkml:definitions>
  <inkml:trace contextRef="#ctx0" brushRef="#br0">3944 1 448,'22'0'7423,"-25"1"-6793,-5 4 6314,7-5-6918,0 0 0,0 0 1,0 0-1,0 0 0,0 1 1,0-1-1,1 0 0,-1 1 1,0-1-1,0 0 0,0 1 0,0-1 1,1 1-1,-1-1 0,0 1 1,1-1-1,-1 1 0,0 0 1,1-1-1,-1 1 0,1 0 1,-1 0-1,1-1 0,-1 1 0,1 0 1,-1 0-1,1 0 0,-1 1 1,-12 13 297,5-10-253,0 1 0,0 0 0,1 0 0,-13 13 1,8-3 106,-8 5 140,-5 3 139,17-18-383,1-1 0,0 1 0,0 0-1,-9 10 1,-13 12 198,-1 0 147,-17 5 294,-46 27 298,6-11-57,71-36-682,15-11-258,0-1 0,-1 0 0,1 1 0,-1-1 0,1 0 0,-1 0 0,1 0 0,-1 0 0,0 0 0,1 0 0,-1 0 0,0-1 0,0 1 0,-3 0 0,4-1-4,-1 1-6,1 0 0,0 0 0,-1 0 1,1 0-1,-1-1 0,1 1 0,-1 0 1,0-1-1,1 1 0,-1-1 0,1 0 1,-1 1-1,0-1 0,-3 0 0,-13 4 117,-42 19 288,45-19-279,0 1 0,0 1 1,-17 9-1,24-12-100,0 1-1,0-2 1,-1 1 0,-16 2 0,-5 2 49,-34 17 224,22-12-129,39-10-127,-1-1 1,1 0 0,-1-1 0,0 1-1,1-1 1,-1 1 0,0-1-1,1 0 1,-5-1 0,-18 2-42,-60 18 103,65-14 1,1 0 0,0-2 0,-1 0 0,-27 0 0,-103 15 765,56-12-654,93-6-207,-30-6 52,15 7-54,1 2 1,-1 0 0,1 0-1,-23 9 1,15-5 63,8-4 10,0 0-1,0-2 1,0 0-1,-23-1 1,14-1-15,19 1-41,0-1-1,0 0 0,1 0 0,-1 0 0,0-1 1,-10-4-1,11 4-23,0 0 0,-1 0 0,0 0 0,1 1 0,-1 0 0,-10-1 0,-4-1 3,17 3-7,1-1 0,-1 1 0,1-1 0,-1 1 0,0 0 0,1 0 1,-1 0-1,1 0 0,-1 0 0,1 0 0,-1 1 0,1-1 1,-1 1-1,-2 1 0,2-1 2,0 0 0,1 0 0,-1 0 0,0-1-1,0 0 1,0 1 0,0-1 0,1 0 0,-6 0 0,-15 1-4,14 2 19,0-1 0,-1 0 0,1-1 0,-1 0 0,1-1 0,-1 0 0,1 0 0,-1-1-1,1 0 1,-1 0 0,1-1 0,-16-6 0,22 7-15,-1 0 0,1 0-1,0 0 1,0 1 0,-1 0 0,1-1-1,0 1 1,-5 0 0,-14-1 21,-8-1 8,28 3-23,-1-1-1,1 0 1,-1 0 0,0 0-1,1 0 1,-1-1 0,1 1-1,-1-1 1,1 1 0,-1-1 0,-2-1-1,0 1 40,-1-1 1,1 2-1,0-1 0,-1 0 0,1 1 1,-1 0-1,1 1 0,-10 1 0,-4-1-27,-17-1-28,1-2 0,-43-7 1,58 6 17,-1 1 1,-26 0 0,-61-16-7,54 5-21,-34-5 2,2 6 10,23 12-11,49-2-3,11-1 19,-34 2 18,-5-7-27,35 6 6,0 0 0,0 0 0,0 0 0,0 1-1,-13 0 1,9-3 3,10 3-2,-1 1 1,1-1-1,-1 0 0,1 1 1,-1-1-1,1 1 0,-1 0 1,1-1-1,-1 1 0,1 0 1,-1 0-1,1 0 1,-1 0-1,0 0 0,1 1 1,-1-1-1,1 0 0,-1 1 1,1-1-1,-1 1 0,1-1 1,0 1-1,-1 0 0,1-1 1,-3 3-1,3-3-1,-1 0 0,0 1 0,1-1 0,-1 0-1,1 0 1,-1 0 0,0-1 0,1 1 0,-1 0 0,1 0 0,-1-1 0,0 1 0,1-1 0,-1 0-1,1 1 1,-3-2 0,-13-4 22,-102 12-52,97-15 39,22 9-8,0 0 0,0 0 1,0 1-1,0-1 1,0 0-1,0 0 1,0 0-1,0 1 0,0-1 1,0 0-1,0 0 1,0 0-1,0 1 1,0-1-1,0 0 1,0 0-1,-1 0 0,1 0 1,0 1-1,0-1 1,0 0-1,0 0 1,0 0-1,-1 0 0,1 0 1,0 1-1,0-1 1,0 0-1,0 0 1,-1 0-1,1 0 0,0 0 1,0 0-1,0 0 1,-1 0-1,1 0 1,0 0-1,0 0 0,0 0 1,-1 0-1,1 0 1,0 0-1,0 0 1,0 0-1,-1 0 1,1 0-1,0 0 0,0 0 1,0 0-1,-1 0 1,1 0-1,0-1 1,0 1-1,0 0 0,0 0 1,-1 0-1,1 0 1,0 0-1,0-1 1,0 1-1,0 0 0,-1 0 1,0 0 3,-7 0-4,-15 6-10,12-4 4,-19-15-7,-17 1 10,43 10 4,1 1-1,-1 0 1,0 0 0,0 1-1,0-1 1,0 1 0,0 0-1,0 0 1,0 0 0,0 1-1,-6 1 1,6-1-2,0-1 1,0 1-1,0-1 0,0 0 1,0 0-1,0 0 0,0 0 1,0-1-1,0 1 0,0-1 1,-7-2-1,-28-5-69,-29-28 165,52 24-86,13 11-10,0-1-1,0 0 1,0 0-1,0 0 1,0 0 0,1-1-1,-1 1 1,1-1-1,0 1 1,0-1 0,0 0-1,-3-5 1,3 5 0,0 0-1,0 1 1,-1-1 0,1 1 0,0-1-1,-1 1 1,1 0 0,-1 0 0,-3-2-1,-2-2-1,2-1 2,3 3 0,0 1-1,0 0 0,0-1 0,0 1 0,-1 0 1,1 1-1,-1-1 0,0 1 0,0-1 0,-5-1 1,-26-15-2,-17-5-3,50 21 7,-7-6 2,7 5-42,2-4 26,0 7 26,-1 0-11,0 1 0,1-1 0,-1 0 0,0 0 0,0 0 0,0 0 0,1 0 0,-1 0 0,1-1 1,-1 1-1,1 0 0,-1 0 0,1 0 0,-1 0 0,1-1 0,0 1 0,0 0 0,0 0 0,0-2 0,0 2 10,0 0-2,0-3-6,-5-3-2310,-12 9-5994,-5 1 1178,1-19 761,10 9 3229</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13.013"/>
    </inkml:context>
    <inkml:brush xml:id="br0">
      <inkml:brushProperty name="width" value="0.05" units="cm"/>
      <inkml:brushProperty name="height" value="0.05" units="cm"/>
      <inkml:brushProperty name="color" value="#FFFFFF"/>
    </inkml:brush>
  </inkml:definitions>
  <inkml:trace contextRef="#ctx0" brushRef="#br0">1 400 500,'11'1'14457,"-11"-2"-13969,1-42 1509,2 38-1881,-2-1 1,1 1 0,0-1-1,-1 1 1,0-1 0,0 0-1,-1-10 1,7-32 206,4 6-293,-9 34 41,0-1-1,-1 1 0,0-1 1,-1 0-1,1 1 0,-2-1 1,-1-14-1,0-9 237,2 21-368,-1 9 94,1 0 0,0 0 0,0 0 0,0 0 0,0 0 1,0 0-1,1 0 0,-1 0 0,0 0 0,1 0 0,0 0 0,-1 0 1,1 0-1,0 0 0,0 1 0,0-1 0,2-2 0,-2-1 191,0 1-1,0 0 1,-1-1-1,1 1 1,-1-1 0,0 1-1,0-1 1,-2-8-1,34 26-171,-5-3 21,-21-8-46,1 1 1,-1-1 0,1 0 0,0-1 0,0 1-1,12 0 1,55 10 209,-18-5-191,-4 4 10,-51-9-51,0 1 0,11-2-3,42 11-52,63-6-3389,-110-6 3782,1 2-4650,-23 8-8551</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190"/>
    </inkml:context>
    <inkml:brush xml:id="br0">
      <inkml:brushProperty name="width" value="0.05" units="cm"/>
      <inkml:brushProperty name="height" value="0.05" units="cm"/>
      <inkml:brushProperty name="color" value="#FFFFFF"/>
    </inkml:brush>
  </inkml:definitions>
  <inkml:trace contextRef="#ctx0" brushRef="#br0">456 85 1004,'-1'0'172,"0"-1"-1,0 1 1,0 0 0,0 0-1,0-1 1,0 1 0,0 0-1,0-1 1,0 1 0,0-1-1,0 1 1,1-1 0,-1 0-1,0 1 1,0-1 0,1 0 0,-1 1-1,0-1 1,0-1 0,0 1-12,1 0 1,-1 0-1,0 0 1,0 0-1,0 0 1,0 0-1,0 0 1,0 1-1,0-1 1,0 0-1,0 1 1,0-1-1,0 1 1,-1-1-1,1 1 1,0-1-1,0 1 1,-1 0-1,1 0 1,-2-1-1,2 1 238,-1 0 1,1-1-1,-1 0 0,1 1 0,-1-1 1,1 0-1,-1 0 0,1 0 0,0 0 1,-1 0-1,1 0 0,0 0 1,0 0-1,0-1 0,0 1 0,-1-2 1,-32-10 1512,10 3-1557,20 8-245,0 0 1,1 0-1,-1 1 1,0-1 0,0 1-1,0 0 1,0 0 0,-6-1-1,-3 0 67,11 1-161,0 0 1,0 1-1,0-1 1,0 1-1,0 0 1,-1 0-1,1 0 1,0 0-1,0 0 1,0 0-1,0 0 1,-1 1-1,1-1 1,0 1-1,-3 1 1,-21 5 294,24-7-294,1 0-1,-1 1 1,0-1 0,1 0-1,-1 1 1,0-1 0,1 1 0,-1-1-1,1 1 1,-1 0 0,1-1-1,-1 1 1,1 0 0,-1 0 0,1 0-1,-2 2 1,-10 5 32,11-7-47,-1 0 0,1 0 0,-1 1 0,1-1 0,0 0 0,-1 1 0,1 0 0,0-1 0,0 1 0,0 0 0,0 0 0,-1 2 0,-19 27-17,20-16 14,1 1-2,-1-12 9,0 0-1,1 0 1,-1 1 0,1-1 0,0 0 0,1 1-1,-1-1 1,1 1 0,0-1 0,0 0 0,0 1-1,0-1 1,1 1 0,0-1 0,0 0 0,0 1-1,0-1 1,4 7 0,0 7-24,2 1 10,-3-15 5,0 1 3,0-1 0,0 1-1,0-1 1,1 0 0,-1-1 0,9 6 0,33 20 10,17 8-1,-52-31-11,-1 0 1,0 1 0,0 0 0,15 15 0,4 2-19,-20-16 16,-1 1 0,-1 0-1,0 0 1,0 0-1,0 1 1,-2 0 0,1 1-1,-1-1 1,0 1-1,5 20 1,-9-24 0,0-1 0,0 0 0,0 0 0,-1 1 0,0-1 0,0 0 0,-1 0 0,0 1 0,0-1 0,0 0 0,-1 0 0,0 0 0,0 0 0,0 0 0,-1 0 0,-4 6 0,0-1 27,0 0 0,0-1-1,-2 0 1,1 0 0,-1-1 0,0 0 0,-14 10-1,11-10 17,0-1 0,-1 0 0,0-1-1,0-1 1,0 0 0,-1-1-1,0 0 1,0-1 0,0-1-1,-1 0 1,1-1 0,-1 0 0,0-2-1,1 1 1,-1-2 0,0 0-1,-20-4 1,32 4-44,-8 0-55,0-2-1,-1 1 0,1-2 0,1 1 1,-14-7-1,23 9-48,1 1 0,0-1 1,-1 1-1,1-1 0,0 1 0,-1-1 0,1 1 0,0-1 0,0 1 0,-1-1 1,1 1-1,0-1 0,0 1 0,0-1 0,0 0 0,0 1 0,0-1 1,0 1-1,0-1 0,0 0 0,0 1 0,0-1 0,0 1 0,0-1 1,0 0-1,0 1 0,1-1 0,-1 1 0,0-1 0,1 1 0,-1-1 1,0 1-1,1-1 0,-1 1 0,0-1 0,2 0 0,15-20-3352,-15 19 2685,21-28-5774,-3 12 3235</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892"/>
    </inkml:context>
    <inkml:brush xml:id="br0">
      <inkml:brushProperty name="width" value="0.05" units="cm"/>
      <inkml:brushProperty name="height" value="0.05" units="cm"/>
      <inkml:brushProperty name="color" value="#FFFFFF"/>
    </inkml:brush>
  </inkml:definitions>
  <inkml:trace contextRef="#ctx0" brushRef="#br0">112 228 372,'0'0'3295,"54"-24"-602,-47 21-2604,0-1 0,-1 0 1,0 0-1,0 0 0,0-1 1,0 0-1,0 0 0,-1 0 0,7-9 1,27-36 755,-37 45-662,0 0 1,0 0-1,-1 0 1,0 0-1,0-1 0,0 1 1,0 0-1,-1-9 0,0 13-72,0-1 0,0 0 1,0 0-1,-1 0 0,1 1 0,-1-1 0,1 0 0,-1 0 0,0 1 0,1-1 0,-1 0 0,0 1 0,0-1 1,0 1-1,0-1 0,0 1 0,-1 0 0,1-1 0,0 1 0,-1 0 0,1 0 0,-1 0 0,1 0 0,-1 0 1,1 0-1,-1 0 0,0 1 0,-2-2 0,-2 1 43,0 0 0,0 0 0,0 0 0,0 1 0,0 0 0,0 0 0,0 0 0,0 1 0,0 0 0,0 0 0,0 1-1,0 0 1,0 0 0,0 0 0,1 0 0,-1 1 0,1 0 0,0 0 0,-6 5 0,-3 4 29,0 0 0,1 0-1,0 1 1,1 1 0,-15 22 0,14-20-39,11-15-126,0 0 0,1 1 0,-1 0-1,1-1 1,-1 1 0,1 0 0,0 0-1,0 0 1,0 0 0,0 0 0,0 0-1,0 0 1,0 0 0,1 0 0,-1 0 0,0 3-1,-1 12 113,1-16-122,1 0 0,0 0-1,0 0 1,-1 1 0,1-1 0,0 0-1,0 0 1,0 0 0,0 0-1,0 0 1,0 0 0,1 0 0,-1 0-1,0 1 1,0-1 0,2 1 0,4 21 107,-5-19-99,-1-1 0,1 0-1,0 1 1,0-1 0,0 0-1,1 0 1,-1 0 0,1 0-1,0 0 1,0 0-1,0 0 1,0-1 0,0 1-1,0-1 1,4 3 0,2 1-10,0 0 0,1-1 0,0 0 0,0-1 1,1 1-1,-1-2 0,1 1 0,0-2 0,-1 1 0,1-1 1,18 1-1,-6-2-628,0 0 0,0-2 1,0 0-1,28-6 0,-49 6 533,6 0-1353,0 0 0,0-1 0,0 0 0,-1 0 0,1 0 0,7-5 0,-3 1-1336</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424"/>
    </inkml:context>
    <inkml:brush xml:id="br0">
      <inkml:brushProperty name="width" value="0.05" units="cm"/>
      <inkml:brushProperty name="height" value="0.05" units="cm"/>
      <inkml:brushProperty name="color" value="#FFFFFF"/>
    </inkml:brush>
  </inkml:definitions>
  <inkml:trace contextRef="#ctx0" brushRef="#br0">193 0 1556,'-47'7'6266,"-15"21"-981,60-27-5149,0 0 1,0 0 0,0 0 0,1 0-1,-1 0 1,1 1 0,-1-1 0,1 0-1,-1 1 1,1-1 0,0 1 0,-1 0 0,1-1-1,0 1 1,0 0 0,0 0 0,1-1-1,-2 5 1,-4 7 77,5-9-206,0 0 0,0 1 0,1-1 0,-1 0 0,1 1 0,0-1 0,0 0 0,1 1 0,-1-1 0,1 0 0,0 1 0,0-1 0,0 0 0,1 0 0,-1 0 0,1 0 0,0 0 0,0 0 0,3 4 0,5 13-112,-6-16 76,1 0-1,-1 0 1,1 0-1,-1-1 1,1 0-1,1 0 1,-1 0-1,1 0 1,-1-1-1,1 0 1,8 3-1,22 15 321,50 46-35,-86-66-252,0-1 0,1 1 0,-1-1 0,0 0 0,0 1 0,0-1 0,0 1-1,1-1 1,-1 1 0,0-1 0,0 0 0,0 1 0,0-1 0,0 1 0,0-1 0,0 1 0,0-1 0,0 1-1,0-1 1,0 1 0,-1-1 0,1 0 0,0 1 0,0-1 0,0 1 0,0-1 0,-1 0 0,1 1 0,0-1-1,0 1 1,-1-1 0,1 0 0,0 1 0,-1-1 0,1 0 0,-1 0 0,1 1 0,0-1 0,-1 0 0,-15 14 280,-11-1-77,-1-2 1,0 0 0,-47 10-1,39-12-143,-5-2-270,39-7-85,-1 0-50,3 0 177,0 0 0,0 0-1,-1 0 1,1 0 0,0 0-1,0 0 1,0 0 0,-1 0 0,1 0-1,0 0 1,0 0 0,-1 0 0,1 0-1,0 0 1,0 0 0,0-1 0,-1 1-1,1 0 1,-2-4-3266,2 4 3266,0-1 0,20-23-7002,-9 12 4515</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5.031"/>
    </inkml:context>
    <inkml:brush xml:id="br0">
      <inkml:brushProperty name="width" value="0.05" units="cm"/>
      <inkml:brushProperty name="height" value="0.05" units="cm"/>
      <inkml:brushProperty name="color" value="#FFFFFF"/>
    </inkml:brush>
  </inkml:definitions>
  <inkml:trace contextRef="#ctx0" brushRef="#br0">1 0 20166</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827"/>
    </inkml:context>
    <inkml:brush xml:id="br0">
      <inkml:brushProperty name="width" value="0.05" units="cm"/>
      <inkml:brushProperty name="height" value="0.05" units="cm"/>
      <inkml:brushProperty name="color" value="#FFFFFF"/>
    </inkml:brush>
  </inkml:definitions>
  <inkml:trace contextRef="#ctx0" brushRef="#br0">279 13 1716,'-5'-2'425,"1"0"-1,0 0 1,-1 1-1,1-1 1,-1 1-1,0 0 1,1 0 0,-1 1-1,0-1 1,0 1-1,1 0 1,-1 1-1,0-1 1,1 1-1,-1 0 1,0 0 0,1 0-1,-1 0 1,1 1-1,-1 0 1,1 0-1,0 0 1,0 1-1,0-1 1,-4 4 0,5-2-360,0 1 0,1-1 0,-1 1 0,1-1 0,0 1 0,0 0 0,1 0 1,-1 0-1,1 0 0,0 0 0,1 0 0,-1 0 0,1 0 0,0 0 1,0 0-1,0 0 0,3 9 0,-1-2 68,0 0 1,2 0-1,-1-1 1,1 1-1,1-1 1,10 18-1,-4-12-114,-9-15-10,0 0 1,0 0 0,0 1 0,-1-1 0,1 1 0,-1 0 0,0-1 0,1 1 0,-1 0 0,0 0-1,-1 0 1,1 0 0,-1 0 0,1 3 0,5 4 328,-6-9-309,1 0 0,-1-1 0,1 1 0,0-1 0,-1 1 0,1 0 0,-1-1 0,0 1 0,1 0 0,-1-1 0,0 1 0,1 0 0,-1 0 0,0 0-1,0-1 1,0 1 0,1 0 0,-1 0 0,0 0 0,0-1 0,0 1 0,0 0 0,-1 0 0,1 0 0,0-1 0,0 1 0,0 0 0,-1 0 0,1-1 0,0 1 0,-1 0 0,1 0 0,-1 0 0,-7 7 125,-1-1 1,0 1-1,-1-2 0,1 1 1,-1-2-1,-1 1 1,1-1-1,-1-1 0,1 0 1,-1 0-1,-1-1 1,1 0-1,-16 1 0,-27 1-171,61 3-2664,2 6-1236,6-13-3352,-5-6 4517</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173"/>
    </inkml:context>
    <inkml:brush xml:id="br0">
      <inkml:brushProperty name="width" value="0.05" units="cm"/>
      <inkml:brushProperty name="height" value="0.05" units="cm"/>
      <inkml:brushProperty name="color" value="#FFFFFF"/>
    </inkml:brush>
  </inkml:definitions>
  <inkml:trace contextRef="#ctx0" brushRef="#br0">1 9 1060,'22'-9'8327,"-21"9"-8240,0 1 1,-1-1-1,1 0 0,-1 0 0,1 1 1,-1-1-1,1 0 0,0 1 1,-1-1-1,1 1 0,-1-1 0,0 1 1,1-1-1,-1 1 0,1-1 0,-1 1 1,0-1-1,1 1 0,-1 0 0,0-1 1,0 1-1,1-1 0,-1 1 0,0 0 1,0-1-1,0 1 0,0 0 0,0-1 1,0 1-1,0 0 0,0-1 0,0 1 1,0 0-1,0-1 0,-1 2 0,2 3 195,1 0 0,-1 1 0,1-1 0,0 0-1,0 0 1,1 0 0,5 8 0,2 5 81,4 23-125,4 8-109,-17-46-271,0 0 1,0 0 0,-1 0-1,1-1 1,-1 1 0,0 0-1,0 0 1,0 0 0,0 0-1,-1 5 1,0 4-2794</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529"/>
    </inkml:context>
    <inkml:brush xml:id="br0">
      <inkml:brushProperty name="width" value="0.05" units="cm"/>
      <inkml:brushProperty name="height" value="0.05" units="cm"/>
      <inkml:brushProperty name="color" value="#FFFFFF"/>
    </inkml:brush>
  </inkml:definitions>
  <inkml:trace contextRef="#ctx0" brushRef="#br0">36 19 960,'-1'-1'398,"0"-1"1,1 1-1,-1 0 0,0 0 0,0 0 0,0-1 1,0 1-1,0 0 0,0 0 0,0 0 0,0 1 1,-1-1-1,1 0 0,0 0 0,-1 1 1,1-1-1,0 1 0,-3-2 0,-8 3 1570,12 0-1979,0 0-1,0 0 1,0-1-1,0 1 0,0 0 1,0 0-1,0-1 1,0 1-1,0 0 1,0 0-1,0-1 0,0 1 1,0 0-1,1-1 1,-1 1-1,0 0 1,1-1-1,-1 1 0,0 0 1,1-1-1,0 2 1,5 7-319,-3-4-470,1 0 1,-1 0 0,-1 0-1,1 0 1,-1 0 0,0 1-1,0-1 1,2 12 0,-4-10-1745</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876"/>
    </inkml:context>
    <inkml:brush xml:id="br0">
      <inkml:brushProperty name="width" value="0.05" units="cm"/>
      <inkml:brushProperty name="height" value="0.05" units="cm"/>
      <inkml:brushProperty name="color" value="#FFFFFF"/>
    </inkml:brush>
  </inkml:definitions>
  <inkml:trace contextRef="#ctx0" brushRef="#br0">13 173 1140,'0'5'3814,"0"21"-2032,0-23-1700,1 0 1,0 0-1,1 0 1,-1 0-1,0 0 1,1 0-1,0 0 1,-1 0-1,1 0 1,0-1-1,1 1 1,-1-1-1,0 0 1,1 1-1,-1-1 1,1 0-1,0-1 1,0 1-1,-1 0 1,1-1-1,0 1 1,1-1-1,-1 0 1,0 0-1,0 0 1,0-1-1,1 1 1,5-1-1,-5 0 39,1-1-1,-1 0 0,0 0 1,0-1-1,0 1 1,0-1-1,-1 0 1,1 0-1,0 0 1,-1 0-1,1-1 0,-1 1 1,0-1-1,0 0 1,0 0-1,0 0 1,3-5-1,0 0 142,1-1 0,-1 0 1,-1 0-1,0-1 0,6-14 0,-9 17-48,-1 1-1,0-1 1,0-1-1,0 1 1,-1 0-1,0 0 1,0 0-1,-3-13 1,2 17-105,1-1 1,-1 0 0,0 0-1,0 0 1,0 1-1,0-1 1,-1 0-1,0 1 1,0 0 0,0-1-1,0 1 1,0 0-1,0 0 1,-1 0-1,0 0 1,-5-4 0,4 5-32,-1-1 1,0 1 0,0 1 0,0-1-1,-1 1 1,1 0 0,0 0 0,0 0-1,-1 1 1,1 0 0,0 0 0,-1 0 0,1 1-1,0-1 1,-1 1 0,1 1 0,0-1-1,-6 3 1,7-3-82,1 1-1,0-1 1,-1 1-1,1 0 1,0 0-1,0 0 1,0 1-1,0-1 1,1 0-1,-1 1 1,0 0-1,1 0 1,0 0-1,0 0 1,0 0-1,0 0 1,0 0-1,1 1 1,-1-1-1,1 1 1,0-1-1,0 1 1,0 0-1,1-1 0,-1 8 1,1 8-455,-1-10-544,1-1 0,0 1-1,0 0 1,1 0 0,0-1-1,1 1 1,4 13 0,-3 7-5256,6-16 3177</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1.341"/>
    </inkml:context>
    <inkml:brush xml:id="br0">
      <inkml:brushProperty name="width" value="0.05" units="cm"/>
      <inkml:brushProperty name="height" value="0.05" units="cm"/>
      <inkml:brushProperty name="color" value="#FFFFFF"/>
    </inkml:brush>
  </inkml:definitions>
  <inkml:trace contextRef="#ctx0" brushRef="#br0">55 56 908,'-1'3'351,"1"0"1,-1 0-1,0 0 0,0-1 0,0 1 1,0 0-1,0-1 0,-1 1 0,1-1 0,-1 1 1,-3 3-1,3-4-46,0 0-1,1 0 1,-1 0-1,1 0 1,0 1-1,-1-1 1,1 0-1,0 1 1,1-1-1,-1 1 1,0 3-1,0-5 132,0 1 0,0-1 0,0 0-1,0 0 1,0 1 0,0-1 0,0 0-1,0 0 1,0 0 0,-1 0-1,1 0 1,0 0 0,-1-1 0,1 1-1,0 0 1,-3 0 0,6-25 1075,2 16-1399,1 1-1,0-1 0,0 1 1,0 0-1,1 1 0,0 0 0,1 0 1,0 0-1,-1 0 0,2 1 1,-1 0-1,1 1 0,12-6 1,-11 5-67,0 1-1,1 1 1,-1 0 0,1 0 0,0 1 0,0 0 0,0 0 0,1 1 0,-1 1 0,0-1 0,20 4 0,-25-2-15,1 0-1,-1 0 1,1 1 0,-1 0 0,0 0 0,0 0-1,0 1 1,0-1 0,0 1 0,0 1 0,-1-1-1,0 0 1,1 1 0,-1 0 0,-1 0 0,6 7 0,31 45-166,-35-45-4,10 30-3364,-15-38 2709,1 0 0,-1 0 0,0 0 0,0 1 0,0-1 0,-1 0 0,1 0 0,-1 0 0,1 0 0,-1 0 0,0 1 1,-2 3-1,1 5-2832</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123"/>
    </inkml:context>
    <inkml:brush xml:id="br0">
      <inkml:brushProperty name="width" value="0.05" units="cm"/>
      <inkml:brushProperty name="height" value="0.05" units="cm"/>
      <inkml:brushProperty name="color" value="#FFFFFF"/>
    </inkml:brush>
  </inkml:definitions>
  <inkml:trace contextRef="#ctx0" brushRef="#br0">645 40 756,'0'0'59,"1"0"0,-1 0 0,1 0 0,-1 0 0,0 0 0,1 0 0,-1 0 0,0 0 0,1-1 0,-1 1 0,0 0 0,1 0 0,-1 0 0,0 0 0,1 0 0,-1-1 0,0 1 0,1 0 0,-1 0 0,0-1 0,1 1 0,-1 0 0,0 0 0,0-1 0,1 1 0,-1 0 0,0-1 0,0 1 0,0 0 0,0-1 0,1 1 0,-1 0 0,0-1 0,0 1 0,0 0 0,0-1 0,0 1 0,0-1 0,0 1 0,0 0 0,0-1 0,0 1 0,0 0 0,0-1 0,0 1 0,0-1 0,-1 1 0,1 0 0,0-1 0,0 1 0,0 0 0,0-1 0,-1 1 0,1 0 0,0 0 0,0-1 0,-1 1 0,1 0 0,0-1 0,0 1 0,-1 0 0,-5-10 2190,5 9-1978,-1 0 0,1-1 0,-1 1 0,1 0 0,-1 0-1,0 0 1,1 0 0,-1 1 0,0-1 0,0 0 0,1 1 0,-1-1 0,0 1-1,0-1 1,0 1 0,0 0 0,0 0 0,0 0 0,0 0 0,0 0 0,-2 1-1,-54 1 2974,35 3-2713,1 1 0,-1 1 0,1 1 0,0 1 0,1 1 0,-36 23 0,51-29-508,0 1 0,0-1 0,1 1 0,-1 0 0,1 1 0,0-1 0,1 1 0,0 0 0,0 0 0,0 1 0,0-1 1,1 1-1,0 0 0,1-1 0,-1 1 0,1 1 0,1-1 0,-1 0 0,1 0 0,0 1 0,1-1 0,0 0 0,0 1 0,1-1 0,-1 0 0,2 1 0,-1-1 0,1 0 0,0 0 0,1 0 0,-1 0 0,6 9 0,5 11-20,33 47 0,3 6 1,-24-38-1,-20-36-1,0 1 0,-1 0 0,0 0-1,0 0 1,-1 1 0,1-1 0,-2 1 0,1 0 0,-1 0 0,2 11 0,-5-17 2,1 0 0,-1 0 1,1 0-1,-1 1 1,0-1-1,1 0 1,-1 0-1,0 0 1,-1 0-1,1 0 1,0 0-1,0 0 1,-1-1-1,1 1 1,-1 0-1,0-1 1,1 1-1,-1-1 0,0 0 1,0 0-1,0 1 1,0-1-1,-4 1 1,-55 19 58,49-18-57,-45 11-274,0-3 1,-1-3 0,0-2 0,-77-2 0,142-1-2607,-6-2 2690,-1-1-1,1 1 1,0 0-1,-1-1 1,1 0-1,0 1 0,0-1 1,-1 1-1,1-1 1,0 0-1,0 1 1,0-1-1,0 0 0,-1 0 1,1 0-1,0 0 1,0 0-1,0 0 1,0 0-1,0 0 0,0 0 1,-1 0-1,1 0 1,0-1-1,0 1 1,0 0-1,0-1 0,-1 1 1,3-1-1,29-12-5440,-12 1 2664</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479"/>
    </inkml:context>
    <inkml:brush xml:id="br0">
      <inkml:brushProperty name="width" value="0.05" units="cm"/>
      <inkml:brushProperty name="height" value="0.05" units="cm"/>
      <inkml:brushProperty name="color" value="#FFFFFF"/>
    </inkml:brush>
  </inkml:definitions>
  <inkml:trace contextRef="#ctx0" brushRef="#br0">32 0 492,'0'3'12892,"0"1"-12917,-10 117 3572,9-87-3149,-7 65 0,5-71-325,1 0-1,3 52 1,1-24-33,9 42 18,-1-31-130,-10-66-64,-21-27-7809,12 3 3132,7 11 2193</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827"/>
    </inkml:context>
    <inkml:brush xml:id="br0">
      <inkml:brushProperty name="width" value="0.05" units="cm"/>
      <inkml:brushProperty name="height" value="0.05" units="cm"/>
      <inkml:brushProperty name="color" value="#FFFFFF"/>
    </inkml:brush>
  </inkml:definitions>
  <inkml:trace contextRef="#ctx0" brushRef="#br0">17 81 1796,'0'-2'453,"0"0"-1,-1 0 1,1 0-1,-1-1 1,1 1-1,-1 0 1,0 0-1,0 0 1,0 0-1,0 0 1,-2-3-1,3 5-270,-1-1 0,0 0 0,1 0 0,-1 0 0,1 0 0,-1 0 0,1 0 0,-1 0 0,1 0 1,-1-1-1,1 1 0,0 0 0,0 0 0,0 0 0,0 0 0,0 0 0,0 0 0,0-1 0,0 1 0,0 0 0,0 0 0,0 0 0,1 0 0,-1 0 0,1 0 0,-1 0 0,1-2 0,1 1-68,-1 0 0,1 1 0,0-1 0,-1 0 0,1 1 0,0 0 0,0-1 0,0 1 0,0 0 0,0 0-1,0 0 1,0 0 0,0 0 0,1 1 0,-1-1 0,0 1 0,0-1 0,1 1 0,-1 0 0,0 0 0,1 0 0,-1 0 0,0 0 0,0 0 0,1 1 0,-1-1-1,4 2 1,10 3-204,-1 0 0,28 13 0,-26-10 276,102 44-3781,-64-32-2958,-35-14 3836</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176"/>
    </inkml:context>
    <inkml:brush xml:id="br0">
      <inkml:brushProperty name="width" value="0.05" units="cm"/>
      <inkml:brushProperty name="height" value="0.05" units="cm"/>
      <inkml:brushProperty name="color" value="#FFFFFF"/>
    </inkml:brush>
  </inkml:definitions>
  <inkml:trace contextRef="#ctx0" brushRef="#br0">16 152 768,'-1'1'130,"0"0"0,0 0 0,0 0 0,1 0 0,-1 0 0,0 0 0,0 0 0,1 1 0,-1-1 0,1 0 0,-1 0 0,1 0 0,-1 1 0,1-1 0,0 0 0,0 0 0,0 1 0,0-1 0,-1 0 0,2 0 0,-1 1 0,0-1-1,0 0 1,0 1 0,1-1 0,-1 0 0,0 0 0,1 0 0,-1 1 0,1-1 0,0 0 0,-1 0 0,1 0 0,0 0 0,-1 0 0,1 0 0,0 0 0,2 1 0,-1 2-5,2 0 0,-1 0 0,0 0 0,1-1 1,-1 1-1,1-1 0,0 0 0,0 0 0,9 4 0,-5-3 54,1-1 0,-1 0 0,1 0 0,-1-1 1,1 0-1,0-1 0,0 0 0,0 0 0,0-1 0,0 0 0,0-1 0,0 0 0,0 0 1,0-1-1,0 0 0,0 0 0,-1-1 0,1 0 0,-1-1 0,0 0 0,0 0 0,0-1 1,-1 0-1,11-9 0,-12 9 31,0 0 0,-1 0 1,1-1-1,-1 0 0,-1 0 0,1 0 1,-1 0-1,0-1 0,-1 0 1,6-13-1,-8 16-72,0-1 1,0 1-1,0-1 0,-1 0 1,1 1-1,-1-1 1,0 0-1,0 0 0,-1 1 1,0-1-1,0 0 1,0 1-1,0-1 1,0 0-1,-1 1 0,0 0 1,-5-9-1,6 11-75,-1-1-1,0 1 1,0-1 0,0 1-1,-1 0 1,1 0 0,0 0-1,-1 0 1,0 1 0,1-1-1,-1 0 1,0 1 0,0 0-1,1 0 1,-1 0 0,-6-1-1,0 0 70,0 1 0,1 0 0,-1 1-1,0 0 1,-16 2 0,-2 2 64,2 2 1,-1 0-1,-28 12 0,49-16-199,0 1 0,0-1-1,0 1 1,1 0 0,-1 0 0,1 0-1,-1 1 1,1-1 0,0 1 0,0 0 0,1 1-1,-1-1 1,1 0 0,0 1 0,0 0-1,0 0 1,1 0 0,-3 6 0,4-6-266,0 0 0,-1 0 0,2-1 1,-1 1-1,1 0 0,-1 0 0,1 0 0,1 0 1,-1 0-1,1 0 0,0 0 0,0 0 1,2 6-1,10 11-3070,5-2-3486,-8-9 3694</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513"/>
    </inkml:context>
    <inkml:brush xml:id="br0">
      <inkml:brushProperty name="width" value="0.05" units="cm"/>
      <inkml:brushProperty name="height" value="0.05" units="cm"/>
      <inkml:brushProperty name="color" value="#FFFFFF"/>
    </inkml:brush>
  </inkml:definitions>
  <inkml:trace contextRef="#ctx0" brushRef="#br0">23 63 1872,'-1'0'91,"1"0"1,0 0-1,0 0 0,0-1 1,0 1-1,0 0 0,0 0 1,0 0-1,0-1 0,0 1 1,0 0-1,0 0 0,0 0 1,0 0-1,0-1 0,0 1 0,0 0 1,0 0-1,0 0 0,0-1 1,0 1-1,0 0 0,0 0 1,1 0-1,-1 0 0,0-1 1,0 1-1,0 0 0,0 0 1,0 0-1,0 0 0,1 0 0,-1 0 1,0-1-1,0 1 0,0 0 1,0 0-1,0 0 0,1 0 1,-1 0-1,0 0 0,0 0 1,0 0-1,1 0 0,-1 0 0,0 0 1,0 0-1,0 0 0,0 0 1,1 0-1,-1 0 0,0 0 1,0 0-1,0 0 0,1 0 1,-1 0-1,5 12 3896,-15 69 437,-1 50-2640,11-123-1785,0-7 24,1-1-1,-1 1 1,0 0 0,0-1 0,0 1 0,1 0-1,-1-1 1,0 1 0,0 0 0,0 0-1,0-1 1,0 1 0,0 0 0,-1-1-1,1 1 1,0 0 0,0-1 0,0 1 0,-1 0-1,1-1 1,0 1 0,0 0 0,-1-1-1,1 1 1,-1-1 0,1 1 0,-1-1 0,1 1-1,-1-1 1,1 1 0,-1-1 0,1 1-1,-1-1 1,1 0 0,-1 1 0,0-1 0,0 1-1,-1-1 206,2-33 78,2 1 1,1-1 0,15-62-1,-14 84-303,0 0 0,1 1 0,0-1-1,1 1 1,0 1 0,1-1 0,0 1-1,12-13 1,-15 20-73,-1 0 0,1 0 0,-1 0 0,1 1 0,0-1 0,0 1 0,0 0 0,0 0 0,0 0 0,0 1 0,0 0-1,0-1 1,0 1 0,0 1 0,0-1 0,0 1 0,0-1 0,0 1 0,5 2 0,-5-2-495,0 0 0,0 1 0,0-1 0,0 1 0,-1 0 0,1 0 0,0 1 0,-1-1 0,1 1-1,3 3 1,10 5-6343,-11-8 5013,5 3-1060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8.240"/>
    </inkml:context>
    <inkml:brush xml:id="br0">
      <inkml:brushProperty name="width" value="0.05" units="cm"/>
      <inkml:brushProperty name="height" value="0.05" units="cm"/>
      <inkml:brushProperty name="color" value="#FFFFFF"/>
    </inkml:brush>
  </inkml:definitions>
  <inkml:trace contextRef="#ctx0" brushRef="#br0">1 24 100,'11'-7'2123,"-11"-10"8010,0 47-7016,10 0-2321,1 8-399,0-3-260,0 26 316,-1-1-61,-20 32-52,-1-45-367,11-44 40,-1 0 0,1-1 1,-1 1-1,0 0 0,0 0 0,0 0 0,0 0 1,0-1-1,-3 5 0,3-4 11,-1 0 0,1-1 0,0 1 0,-1 0 1,1 0-1,1 1 0,-1-1 0,0 0 0,0 5 0,1 76 190,0-83 502,0-1-715,-1 0-1,0 1 1,1-1-1,-1 0 1,1 0-1,-1 0 1,1 1-1,-1-1 1,0 0-1,1 1 0,-1-1 1,1 0-1,0 1 1,-1-1-1,1 1 1,-1-1-1,1 1 1,-1-1-1,1 1 1,0-1-1,0 1 1,-1-1-1,1 1 0,0 0 1,0-1-1,-1 1 1,1-1-1,0 1 1,0 0-1,0-1 1,0 1-1,0 0 1,0-1-1,0 1 0,0-1 1,0 1-1,0 0 1,1-1-1,-1 1 1,0-1-1,1 2 1,-1 0-7,0-1 70,0-49 118,0 46-182,-1-8-6,1 1-1,1-1 1,-1 1-1,2-1 1,-1 1 0,5-12-1,8-56-32,-3 50 16,-7 20 15,-1 1 0,-1-1-1,1 0 1,-1 0 0,0 0 0,-1-1-1,1-7 1,0 8 6,0 0-1,0-1 1,1 1-1,0 0 0,0 0 1,1 0-1,-1 1 1,1-1-1,5-5 1,1-4 18,26-14 23,-20 18-34,-8 6-12,0 0 0,0 1-1,1 0 1,0 0 0,14-5 0,-9 7 1,-14 3 7,1-1 0,0 1 0,0 0-1,0 0 1,0-1 0,0 1 0,0 0-1,0 0 1,-1 0 0,1 0 0,0 0 0,0 0-1,0 0 1,0 1 0,0-1 0,0 0 0,0 0-1,0 1 1,-1-1 0,1 0 0,1 2-1,50 11-44,-7 4-222,-43-16 275,0 0-1,0 0 1,0 0-1,-1 0 0,1 0 1,0 0-1,-1 0 0,1 1 1,-1-1-1,1 1 0,-1-1 1,0 1-1,1 0 1,-1-1-1,0 1 0,0 0 1,0 0-1,0 0 0,-1 0 1,1 0-1,-1 0 1,1 0-1,-1 0 0,1 0 1,-1 0-1,0 0 0,0 0 1,0 2-1,2 16 22,-1-19-28,-1 0 1,0 0-1,1 1 1,-1-1-1,0 1 1,0-1-1,0 0 1,0 1-1,0-1 0,0 0 1,-1 1-1,1-1 1,0 0-1,-2 3 1,0 6 7,1 0 0,-1 1 0,1-1 1,1 1-1,0-1 0,3 19 0,-1 8-39,-2-31 27,0-1-1,0 0 1,0 1 0,-1-1-1,1 0 1,-1 0 0,-1 1 0,1-1-1,-3 7 1,-7 26 8,7-25-10,4-12 2,0-1 0,0 1 1,0-1-1,0 1 0,0-1 1,0 1-1,0-1 0,0 1 1,0-1-1,-1 0 0,1 1 1,0-1-1,0 1 0,-1-1 1,1 1-1,0-1 0,0 0 0,-1 1 1,1-1-1,0 0 0,-1 1 1,1-1-1,-1 0 0,1 0 1,0 1-1,-1-1 0,0 0 1,-4 18-968,0-13-1678,3-17-656,-7-29-5853,7 28 6047</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6.642"/>
    </inkml:context>
    <inkml:brush xml:id="br0">
      <inkml:brushProperty name="width" value="0.05" units="cm"/>
      <inkml:brushProperty name="height" value="0.05" units="cm"/>
      <inkml:brushProperty name="color" value="#FFFFFF"/>
    </inkml:brush>
  </inkml:definitions>
  <inkml:trace contextRef="#ctx0" brushRef="#br0">99 143 420,'0'0'4400,"-2"11"-2755,-2-8-1186,10-16 2185,-3 11-2759,4-1 820,-15 1-192,6 2 781,-31 7-851,-11 23 507,42-28-922,0-1 1,0 1-1,1 0 1,-1-1-1,1 1 0,-1 0 1,1 0-1,0 0 1,0 0-1,0 0 1,0 0-1,0 0 0,0 0 1,1 1-1,-1-1 1,1 0-1,-1 0 1,1 1-1,0-1 1,0 0-1,0 4 0,0-1-22,1 0 1,-1 0-1,1 0 0,0 0 0,0 0 0,0-1 0,0 1 0,1 0 0,3 6 1,-2-6-7,0 0 0,-1-1 0,1 0 1,1 1-1,-1-1 0,1 0 0,-1-1 1,1 1-1,0-1 0,1 1 0,-1-1 1,6 3-1,8 5 0,-15-9 3,0 0 0,1 0 0,-1 0 0,1 0 0,-1 0 0,1-1 0,0 1 0,0-1 0,0 0 0,0 0 0,0-1 0,0 1 0,0-1 0,4 0 0,58-3 7,-63 2-7,0 1-1,0 0 0,1-1 1,-1 1-1,0-1 0,0 0 1,1 0-1,-1 0 0,0-1 1,0 1-1,0-1 0,-1 0 1,1 1-1,0-1 0,3-4 1,10-14 14,-12 16-13,-1 1-1,-1 0 0,1-1 0,0 1 1,-1-1-1,0 0 0,3-6 1,4-10 12,-7 16-13,0 0 1,0-1-1,0 1 1,-1 0-1,1-1 1,-1 1 0,0-1-1,0-4 1,10-54 15,-11 57 3,0 1 0,0-1 0,0 0 0,-1 0 0,0 1 0,0-1 1,-1 1-1,-2-9 0,-1-6 350,-1 3-24,0 10-169,0 0 0,-1 1 0,1 0 0,-2 0 0,1 0 0,0 1 1,-11-5-1,16 9-178,0 0 1,0 0-1,-1 1 1,1-1 0,0 1-1,-1 0 1,1-1-1,0 1 1,-1 0 0,1 0-1,0 1 1,-1-1-1,1 0 1,0 1 0,-1 0-1,1-1 1,-3 2 0,-32 17 149,32-16-125,-1 0-21,0 0-1,1 1 1,-1 0-1,1 0 0,-1 1 1,1-1-1,1 1 1,-7 7-1,10-10-3,-1 0-1,1 1 1,0-1-1,0 1 1,0 0-1,0-1 0,0 1 1,1 0-1,-1 0 1,1-1-1,-1 1 1,1 0-1,0 0 1,0-1-1,1 1 1,-1 0-1,0 0 1,1 0-1,0-1 1,0 1-1,-1 0 0,4 4 1,2 22-3,-6-27 4,0 0-1,0 0 0,1 0 1,-1 1-1,0-1 0,1 0 1,0 0-1,-1 0 0,1 0 1,0 0-1,0 0 0,0 0 1,0-1-1,0 1 0,1 0 1,-1 0-1,1-1 1,1 3-1,8 5 6,-10-7-5,1 0 0,1 0 0,-1-1 0,0 1 0,0-1-1,1 1 1,-1-1 0,0 0 0,1 1 0,0-1 0,-1 0 0,1-1 0,0 1-1,-1 0 1,1-1 0,0 0 0,-1 0 0,1 1 0,0-2 0,4 1 0,0 0-11,1-1 1,-1 0-1,0 0 1,1-1-1,-1 0 1,0 0-1,0 0 1,0-1-1,0 0 1,0-1-1,9-5 1,25-9-12,-40 19 20,0-1 1,-1 0-1,1 0 0,0 0 0,0 1 1,-1-1-1,1 0 0,0 1 0,0-1 0,-1 0 1,1 1-1,0-1 0,-1 1 0,1-1 0,-1 1 1,1-1-1,-1 1 0,1 0 0,-1-1 1,1 1-1,-1 0 0,0-1 0,1 1 0,-1 0 1,0 0-1,1-1 0,-1 1 0,0 0 0,0 0 1,0 1-1,13 36 9,-10-27-14,-1-4-298,0 0 0,-1 0 1,-1 0-1,1 0 0,-1 0 0,0 0 1,0 0-1,-2 9 0,0 7-1904,2 6-5408</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7.579"/>
    </inkml:context>
    <inkml:brush xml:id="br0">
      <inkml:brushProperty name="width" value="0.05" units="cm"/>
      <inkml:brushProperty name="height" value="0.05" units="cm"/>
      <inkml:brushProperty name="color" value="#FFFFFF"/>
    </inkml:brush>
  </inkml:definitions>
  <inkml:trace contextRef="#ctx0" brushRef="#br0">237 44 1428,'-8'12'2974,"7"-11"-2794,-1 1 0,1 0 0,0-1 0,-1 1-1,1 0 1,0 0 0,0 0 0,0 0 0,0 0 0,1 0 0,-2 3 0,2 1-46,0 0 0,1-1-1,0 1 1,0-1-1,0 1 1,0-1 0,1 1-1,0-1 1,0 0 0,0 0-1,1 0 1,0 0-1,0 0 1,0 0 0,0-1-1,1 0 1,8 8 0,-9-9-123,1 0 0,0-1 0,0 0 0,0 1 1,0-1-1,1-1 0,-1 1 0,0-1 0,1 1 1,-1-1-1,1-1 0,0 1 0,-1-1 0,1 1 1,-1-1-1,1-1 0,0 1 0,-1-1 0,1 1 1,-1-1-1,1-1 0,-1 1 0,5-2 1,-3 0 47,0 0 0,0 0 0,0 0 0,-1-1 0,1 1 0,6-8 1,-9 9 4,-1 0 0,0 0 1,0 0-1,0-1 1,0 1-1,0-1 1,0 1-1,-1-1 1,1 0-1,-1 0 1,0 1-1,0-1 1,0 0-1,0 0 1,-1 0-1,2-6 1,0-9 473,-1 17-465,-1-1 0,0 1-1,1 0 1,-1-1 0,0 1-1,0 0 1,0-1-1,0 1 1,0 0 0,0-1-1,0 1 1,-1 0 0,1-1-1,0 1 1,-2-3-1,-4-12 940,5 13-844,0 0 0,-1 0 0,1 0 0,-1 0 0,1 0 0,-1 0 0,0 1 0,0-1 0,0 1 0,0-1 0,-1 1-1,-4-4 1,5 4-98,0 0 0,0 1 0,0-1 0,0 0 0,0 1 0,-1 0 0,1-1 0,0 1 0,-1 0 0,1 0 0,-1 1 0,0-1 0,1 0 0,-1 1 0,1 0 0,-1 0 0,0-1 0,1 1 0,-1 1 0,0-1 0,1 0-1,-1 1 1,0-1 0,1 1 0,-1 0 0,1 0 0,-1 0 0,1 0 0,0 0 0,-1 1 0,-2 2 0,1-1-9,1 0 1,0 0-1,0 0 0,0 1 1,0-1-1,1 1 0,0 0 1,-1 0-1,1 0 0,1 0 1,-1 0-1,1 0 0,-1 0 1,1 1-1,0-1 0,1 0 0,-1 1 1,1 5-1,10 159 517,-4-127-477,-4-36-96,-1 0 0,0 0 0,0 0 0,-1 0 0,0-1 0,0 1 0,0 0 0,-2 8 0,-1 2-35,1-2 31,-1-1 1,-1 1 0,0-1 0,0 0-1,-2 0 1,1 0 0,-16 23-1,16-30-33,-1 1 0,0-1-1,0 0 1,0-1-1,-1 0 1,0 0-1,0 0 1,0-1 0,-1 0-1,1 0 1,-1-1-1,0 0 1,0 0-1,0-1 1,-1 0-1,1 0 1,0-1 0,-1 0-1,1-1 1,-1 0-1,1 0 1,-1-1-1,1 0 1,0 0-1,-1-1 1,1 0 0,0 0-1,-16-8 1,19 8 293,-10-10-4717,15 12 4196,0-1-1,0 1 1,0-1 0,0 1-1,0-1 1,0 0-1,0 1 1,0-1-1,0 1 1,0-1 0,1 1-1,-1-1 1,0 1-1,0-1 1,1 1 0,-1-1-1,0 1 1,1-1-1,-1 1 1,0-1-1,1 1 1,-1-1 0,1 1-1,-1 0 1,1-1-1,-1 1 1,1 0-1,-1-1 1,1 1 0,-1 0-1,1 0 1,-1 0-1,1-1 1,0 1 0,8-1-2919</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8.207"/>
    </inkml:context>
    <inkml:brush xml:id="br0">
      <inkml:brushProperty name="width" value="0.05" units="cm"/>
      <inkml:brushProperty name="height" value="0.05" units="cm"/>
      <inkml:brushProperty name="color" value="#FFFFFF"/>
    </inkml:brush>
  </inkml:definitions>
  <inkml:trace contextRef="#ctx0" brushRef="#br0">0 140 1104,'33'0'5230,"29"-24"-3199,-52 18-1754,0 1-1,-1-1 1,0-1-1,0 0 1,-1 0-1,0-1 1,0 0-1,9-13 1,-8 11 393,-8 9-597,0 1 0,-1 0 0,1-1 0,-1 1 1,1-1-1,-1 0 0,1 1 0,-1-1 0,0 1 0,1-1 1,-1 0-1,0 1 0,1-1 0,-1 1 0,0-1 0,0 0 1,1 0-1,-1 1 0,0-1 0,0 0 0,0 1 1,0-1-1,0 0 0,0 0 0,0 1 0,0-1 0,0 0 1,-1 1-1,1-1 0,0 0 0,0 1 0,-1-1 0,1 0 1,0 1-1,-1-1 0,1 0 0,0 1 0,-1-1 0,1 1 1,-1-1-1,1 1 0,-1-1 0,1 1 0,-1-1 1,0 1-1,1 0 0,-1-1 0,0 1 0,1 0 0,-1-1 1,0 1-1,1 0 0,-1 0 0,0 0 0,1 0 0,-1-1 1,0 1-1,0 0 0,0 0 0,-7 2 69,0 0 1,0 0-1,0 1 0,0 0 1,1 0-1,-1 0 0,1 1 1,0 1-1,0-1 0,1 1 1,-1 0-1,1 0 0,0 1 0,0 0 1,1 0-1,0 0 0,-6 9 1,-8 13 203,15-24-285,1 0 1,0 0-1,0 0 1,0 1-1,1 0 1,0-1-1,-4 11 1,4-10-26,1 1-1,0-1 1,0 1 0,0-1 0,1 1-1,-1 0 1,1-1 0,1 1 0,-1-1-1,1 1 1,0 0 0,0-1 0,0 0 0,1 1-1,0-1 1,0 0 0,1 0 0,4 8-1,-3-7-27,1 0 0,0-1 0,0 0 0,0 0 0,1 0 0,-1 0 0,1-1 0,0 0-1,1-1 1,-1 1 0,1-1 0,-1 0 0,1-1 0,9 3 0,-3-2-98,0-1 0,1 0 0,-1-1 0,1 0 0,-1-1 0,1-1 0,-1 0 1,1-1-1,25-6 0,-21 3-1460,-1-1-1,0 0 1,29-17 0,-41 21 617,-1-1 0,0 0 1,0 0-1,0-1 0,-1 1 1,6-8-1,-8 10 683,19-17-3383</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46.294"/>
    </inkml:context>
    <inkml:brush xml:id="br0">
      <inkml:brushProperty name="width" value="0.05" units="cm"/>
      <inkml:brushProperty name="height" value="0.05" units="cm"/>
      <inkml:brushProperty name="color" value="#FFFFFF"/>
    </inkml:brush>
  </inkml:definitions>
  <inkml:trace contextRef="#ctx0" brushRef="#br0">29 385 396,'0'0'1871,"-9"1"641,13-3-1951,-6 1-510,2 1 32,-1 0 0,0 0-1,1 0 1,-1 0 0,1 0 0,-1 0-1,1 0 1,-1-1 0,0 1-1,1 0 1,-1 0 0,1-1 0,-1 1-1,1 0 1,-1 0 0,1-1 0,-1 1-1,1-1 1,-1 1 0,1-1-1,0 1 1,-1 0 0,1-1 0,-1 1-1,1-1 1,0 1 0,0-1-1,-1 0 1,1 1 0,0-1 0,0 1-1,0-1 1,0 0 0,-1 1 0,1-1-1,0 1 1,0-1 0,0 0-1,1 0 1,-8 1 549,14 0 2343,27 5-758,-26-8-2079,1 1-1,0 0 1,0 0-1,0 1 1,0 0-1,0 0 1,0 1 0,10 1-1,-5-1 121,20-6 352,52 6-64,2-12 205,-3 18-710,-12-12 143,-39 1-23,-31 4-135,1 0 1,0 0 0,-1 1-1,1-1 1,-1 1 0,1 0-1,0 0 1,-1 0-1,1 1 1,3 0 0,1 0-57,0 0 0,-1 0 0,1-1 0,0 0 0,11-1 0,8 0 60,61-17-5,-84 16-24,-2-1-1,24 2-1,28-6 1,-42 3 4,-1 1 12,0 0-1,0 0 0,0 1 1,19-1-1,56-9-49,46 0 44,81 12 52,-210 0-61,0 0 0,0-1 0,0 1 0,-1-1 0,1 1 0,0-1 0,0 0 0,-1 0 0,5-3 0,-4 3 2,-1-1 1,1 1-1,0 0 0,0 0 0,-1 0 0,1 1 0,0-1 0,0 1 1,5-1-1,80-11-7,39 0-13,-106 11 5,0-1 0,34-8 0,-41 6 16,-1 1 0,0 1 0,21-1-1,97-9-93,-111 11 99,0-1 0,37-8 1,-42 7-5,1 1 0,-1 0 1,0 1-1,1 1 0,16 2 1,-13-1 12,0-1 1,0-1-1,22-3 1,-18 2-11,0 0-1,45 3 1,-10 1-3,-22 3-21,-31-4 14,0 1-1,0-1 1,1-1-1,-1 1 1,0-1-1,0 0 1,0 0-1,0-1 1,8-1-1,5-1 7,0 0-1,0 2 1,1 0-1,-1 1 1,0 0-1,33 6 1,37 1 28,-3-7-81,-17-12 80,-31 10-53,-26 1 102,0 0 0,0 1 0,0 0 0,16 3 0,-15-1 40,1-1 0,-1-1-1,1 0 1,-1-1 0,25-4 0,56-3 31,-57 3-167,35-2 25,25-5 170,-39 6-251,-21 7 137,-21 0-57,0-1 0,0 0 0,0-1 0,27-5 0,-22 3 28,0 0 0,27 2 0,40-5-125,-61 3 167,0 2-1,0 0 0,35 4 1,-48-2-15,0 0-1,0-1 1,0-1-1,22-4 1,29-2-85,22 1-83,228 6 360,-294 3-274,-18-3 12,1 1 0,0 0-1,0-1 1,0 0 0,-1 0-1,1 0 1,0 0 0,0 0-1,0 0 1,0-1 0,-1 1 0,6-3-1,-6 2-8,8 6-17,3 2 52,298-25 154,-234 25-167,-46-9 38,-8-2 42,1 1 0,0 1 1,-1 1-1,45 4 0,-2-1 156,6-2-157,-70 0-78,21-1-65,-11-4 62,1 0 1,0 1-1,0 1 1,0 0 0,0 0-1,0 1 1,0 1-1,1 0 1,18 2 0,22-3 123,-22-1-87,0 1-1,0 1 0,53 7 0,-64-1-54,-13-3 6,0-1 0,-1 1-1,1-2 1,0 1-1,10-1 1,29-7 13,-19 2 12,306-13 634,-305 25-640,-26-6-13,1 0 0,-1 1 0,0-1 0,0-1-1,0 1 1,1 0 0,-1-1 0,0 0 0,1 0-1,-1 0 1,1 0 0,-1 0 0,0-1 0,1 1 0,3-2-1,13-4 47,-2 0-50,1 1 0,1 0-1,31-2 1,-49 7 68,32-1-143,-33-1 90,16-1 22,26 9 25,-41-6-52,30-5 369,-32 4-367,1 1 0,-1-1 0,1 1 0,-1 0 0,1-1 0,0 1 0,-1 0 0,1 0 0,-1-1-1,1 1 1,0 0 0,-1 0 0,1 0 0,0 0 0,-1 0 0,1 0 0,0 0 0,-1 0 0,1 0 0,-1 0 0,1 0 0,0 0 0,-1 1 0,1-1 0,0 0-1,-1 0 1,1 1 0,-1-1 0,1 0 0,-1 1 0,1-1 0,-1 0 0,1 1 0,-1-1 0,1 1 0,-1-1 0,1 1 0,-1-1 0,0 1 0,1-1 0,-1 2-1,5 2 58,1 0-1,-1 0 0,1 0 0,0-1 0,0 0 0,0 0 0,0 0 0,0-1 0,1 0 0,10 2 0,-61 10-1850,22-5-2181,0-1 1,-45 8-1,38-14 120,6 3 16</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53.879"/>
    </inkml:context>
    <inkml:brush xml:id="br0">
      <inkml:brushProperty name="width" value="0.05" units="cm"/>
      <inkml:brushProperty name="height" value="0.05" units="cm"/>
      <inkml:brushProperty name="color" value="#FFFFFF"/>
    </inkml:brush>
  </inkml:definitions>
  <inkml:trace contextRef="#ctx0" brushRef="#br0">1 1 568,'0'6'14665,"0"-6"-14808,1 0 178,-1 0 0,0 0 0,1 0-1,-1 0 1,0 0 0,1 0 0,-1 0-1,0 0 1,1 0 0,-1 0 0,0 0-1,1 0 1,-1 0 0,0 0 0,1 0-1,-1 0 1,0 0 0,1 1 0,-1-1-1,0 0 1,1 0 0,-1 0 0,0 1-1,0-1 1,1 0 0,-1 0-1,0 1 1,0-1 0,0 0 0,1 0-1,-1 1 1,0-1 0,0 0 0,0 1-1,0-1 1,0 0 0,0 1 0,1-1-1,-1 0 1,0 1 0,1 1 260,9-9 5264,-11 12-5417,12 13-88,-6-5-23,-5-12-29,1 1 1,0-1 0,0 0 0,-1 1 0,1-1-1,-1 1 1,1-1 0,-1 0 0,0 1-1,1-1 1,-1 1 0,0-1 0,0 1 0,0 2-1,0 7 26,-1-8-30,1 0 1,0 0-1,0 0 1,0 0 0,0 0-1,0 0 1,1 0-1,-1 0 1,1 0 0,0 0-1,0 0 1,0-1-1,0 1 1,3 4-1,-3-3 6,0 0-1,0 0 0,0 0 0,-1 1 0,1-1 0,-1 0 0,0 0 0,0 0 0,-1 0 0,0 6 0,0 7 12,12 29 3,-11 34-13,10-38-41,-10 86 50,11-85 76,-11-28-120,-1-11 36,1 0 0,-1-1-1,1 1 1,0 0 0,1 0 0,-1-1-1,1 1 1,-1 0 0,1-1-1,0 1 1,0 0 0,1-1 0,2 6-1,-3-7-13,0-1 0,0 1-1,-1 0 1,1-1-1,0 1 1,-1 0 0,0 0-1,1 0 1,-1-1-1,0 1 1,0 0 0,0 0-1,0 0 1,0 0-1,-1 1 1,1-1 8,0 0 1,0 0-1,0 0 1,0-1-1,0 1 1,0 0-1,0 0 0,0 0 1,1 0-1,-1-1 1,1 1-1,-1 0 1,1 0-1,0-1 1,1 3-1,-1 0-1,0 1-1,0 0 0,0-1 1,-1 1-1,1 0 1,-1 0-1,-1-1 1,1 1-1,-1 6 0,0 2 21,1 102 49,10-77-60,1 16-5,-12-32 15,0-16-14,1 0-1,-1 0 1,1 0-1,0-1 1,1 1 0,-1 0-1,1 0 1,0 0-1,0 0 1,1-1-1,4 11 1,-4-9-3,-1 0 1,0 0 0,-1 0-1,1 0 1,-2 0 0,1-1-1,-1 9 1,0-6 44,1 277 712,-11-261-762,11 206 89,11-203-105,-11-27 24,3 9 16,-1-8-21,-1 0 0,0 1 0,0 0 0,0-1 0,-1 1 0,1 0 0,-1-1 0,1 1 0,-1 0 0,0 3 0,0 103 206,10-61-90,-5-39-92,-5-9-22,0 0 0,1 0 0,-1 1 0,0-1 1,0 0-1,0 0 0,0 0 0,0 0 0,0 0 0,0 1 0,1-1 0,-1 0 0,0 0 0,0 0 0,0 1 0,0-1 0,0 0 0,0 0 0,0 0 0,0 1 0,0-1 0,0 0 0,0 0 0,0 0 0,0 1 0,0-1 0,0 0 0,0 0 0,0 0 0,0 0 0,-1 1 0,1-1 0,0 0 0,0 0 0,0 0 1,0 0-1,0 1 0,0-1 0,0 0 0,-1 0 0,1 0 0,0 0 0,0 0 0,0 0 0,0 1 0,-1-1 0,1 0 0,0 0 0,0 0 0,0 0 0,-1 0 0,1 0 0,0 0 0,0 0 0,0 0 0,-1 0 0,0 4 7,0-1 0,0 0 1,1 1-1,-1-1 0,1 1 0,0 0 0,0-1 0,0 1 0,0-1 0,0 1 1,2 3-1,-2 4 2,0-8-8,9 12 7,-8-14-9,0 1 0,0 0 0,-1 0 0,1-1 0,-1 1 0,0 0-1,1 0 1,-1-1 0,0 1 0,0 0 0,0 0 0,0-1 0,0 1 0,-1 0 0,1 0 0,-1 2 0,0 1 3,1 165 69,1-159-60,-1-10-13,0 0 0,0 1 0,1-1 0,-1 0 0,0 1-1,0-1 1,0 0 0,0 1 0,-1-1 0,1 0 0,0 1-1,0-1 1,-1 0 0,1 0 0,-1 1 0,1-1 0,-1 0-1,0 0 1,1 0 0,-1 0 0,0 0 0,0 1 0,0-2-1,-1 2 1,2-1 0,-1 0-1,1 0 1,-1 0-1,1 0 1,-1 0-1,1 0 1,0 0-1,0 0 1,-1 1-1,1-1 1,0 0-1,0 0 1,0 0-1,0 0 1,0 0-1,1 0 1,-1 0-1,0 0 1,0 0-1,1 0 1,-1 0-1,0 0 1,1 0 0,-1 0-1,1 0 1,0 0-1,-1 0 1,1 0-1,0 0 1,1 1-1,2 8 12,-4-4-13,1-5 2,-1-1 1,0 1-1,0 0 1,1-1-1,-1 1 1,0 0-1,0 0 1,0-1 0,0 1-1,0 0 1,0 0-1,0-1 1,0 1-1,0 0 1,-1 0-1,1-1 1,0 1-1,0 0 1,-1 0-1,1-1 1,0 1-1,-1 0 1,1-1-1,-1 1 1,1-1-1,-1 1 1,1-1-1,-1 1 1,1-1-1,-1 1 1,1-1-1,-1 1 1,0-1-1,-1 1 1,3-1 0,-1 0 0,1 0 0,-1 0 0,0 1 0,1-1 0,-1 0 0,1 0 0,-1 0 0,0 0 0,1 1 0,-1-1 0,0 0 0,1 0 0,-1 1 0,0-1 0,1 0 0,-1 0 0,0 1 0,0-1 0,1 1 0,-1-1 0,0 0 1,0 1-1,1-1 0,-1 0 0,0 1 0,0-1 0,0 1 0,0-1 0,0 0 0,0 1 0,0-1 0,0 1 0,1 25-27,-2-8 15,1-17 29,0 28-30,0-28 19,0 29 0,1-29-7,-1-1 1,0 1-1,0-1 1,0 1-1,1-1 1,-1 1-1,0-1 1,0 1-1,0-1 1,0 1 0,0-1-1,0 1 1,0 0-1,0-1 1,0 1-1,0-1 1,0 1-1,0-1 1,0 1-1,-1-1 1,1 1-1,0-1 1,0 1 0,0-1-1,-1 1 1,1-1-1,0 1 1,-1-1-1,1 1 1,0-1-1,-1 0 1,1 1-1,-1-1 1,1 0-1,-1 1 1,1-1 0,-1 0-1,1 0 1,-1 1-1,1-1 1,-1 0-1,1 0 1,-1 0-1,0 0 1,-1 5-1,2-4-1,0 0 4,0 4 2,0 105-510,1-110 337,-1 1 1,0-1 0,0 1 0,0-1-1,0 1 1,0-1 0,-1 1 0,1-1-1,0 0 1,0 1 0,0-1-1,0 1 1,0-1 0,-1 1 0,1-1-1,0 0 1,0 1 0,-1-1 0,1 1-1,0-1 1,-1 0 0,1 1 0,0-1-1,-1 0 1,1 1 0,-1-1 0,1 0-1,0 0 1,-1 1 0,1-1 0,-1 0-1,1 0 1,-1 0 0,1 0 0,0 0-1,-1 0 1,1 0 0,-1 0 0,1 0-1,-1 0 1,1 0 0,-1 0 0,1 0-1,-1 0 1,1 0 0,-2 0 0,-17-12-8497,10 5 4902</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3.324"/>
    </inkml:context>
    <inkml:brush xml:id="br0">
      <inkml:brushProperty name="width" value="0.05" units="cm"/>
      <inkml:brushProperty name="height" value="0.05" units="cm"/>
      <inkml:brushProperty name="color" value="#FFFFFF"/>
    </inkml:brush>
  </inkml:definitions>
  <inkml:trace contextRef="#ctx0" brushRef="#br0">14 13 96,'0'0'849,"-2"-12"2762,-9 12 4171,11 12-6593,2 12-457,2-17-702,-3-6-27,-1 0-1,1-1 1,-1 1 0,1 0-1,0 0 1,-1-1-1,0 1 1,1 0 0,-1 0-1,1 0 1,-1 0 0,0-1-1,0 1 1,1 0 0,-1 0-1,0 0 1,0 0 0,0 1-1,0 101 544,11-72-416,-11 16 876,0-46-351,-1-1-646,1 0 1,0 0 0,-1 0 0,1 0-1,-1 0 1,1 0 0,0 0 0,-1 0-1,1 0 1,-1 0 0,1 0 0,0 0-1,-1 0 1,1 0 0,0 0 0,-1 0-1,1-1 1,0 1 0,-1 0 0,1 0-1,0 0 1,-1-1 0,1 1 0,0 0-1,0 0 1,-1-1 0,1 1 0,0 0-1,0-1 1,-1 1 0,1 0 0,0-1-1,0 1 1,0 0 0,0-1 0,0 1-1,0-1 1,-1 1 0,1 0 0,0-1 0,0 1-1,0-1 1,7-17-38,-2 4 71,-6 12-42,1 1 1,0-1-1,0 0 1,0 1 0,0-1-1,0 1 1,0-1-1,1 1 1,-1-1 0,1 1-1,-1-1 1,1 1-1,-1-1 1,1 1 0,0-1-1,-1 1 1,1 0-1,0-1 1,2-1 0,7-33 0,5 0-106,-6 30 98,-6 3 5,1 1 0,-1 1 0,1-1 0,0 0 0,0 1 0,-1 0 0,1 0 0,5-1 0,12 8-20,-18-5 20,0 1 1,0-1-1,0 0 1,0 0-1,0 0 0,0-1 1,0 1-1,0-1 1,6 1-1,-7-1 3,0 1-1,0-1 0,0 1 0,-1 0 1,1 0-1,0 0 0,0 0 0,-1 0 1,1 0-1,0 0 0,-1 0 1,1 1-1,-1-1 0,0 1 0,1-1 1,-1 1-1,0 0 0,0-1 1,0 1-1,1 2 0,1 1-12,-2-3 10,0 0-1,0 0 1,0 0-1,0 0 1,0 0-1,0 1 1,-1-1-1,1 0 1,-1 0-1,0 1 1,1-1-1,-1 4 1,0-4 1,0 1 1,0-1-1,0 0 1,0 1-1,1-1 1,-1 0-1,1 1 0,0-1 1,0 0-1,0 0 1,0 0-1,2 4 1,-2-4-2,-1-1-1,1 1 1,0 0 0,-1 1-1,0-1 1,1 0 0,-1 0-1,0 0 1,0 0 0,0 0-1,0 0 1,-1 4-1,0 11 37,1-16-29,-2 16 8,1-15-198,-1-1 1,1 1 0,0-1-1,0 1 1,0-1 0,1 1-1,-1 0 1,0-1 0,1 1 0,-1 0-1,1 0 1,-1-1 0,1 1-1,0 0 1,0 2 0,-7 22-3641,6-25 3717,1-1 0,0 1-1,0 0 1,-1 0 0,1-1 0,0 1-1,0 0 1,0 0 0,0 0 0,0-1 0,0 1-1,0 0 1,0 0 0,0 0 0,0-1-1,0 1 1,0 0 0,1 0 0,-1 0 0,0-1-1,0 1 1,1 0 0,-1-1 0,1 1-1,-1 0 1,1 0 0,-1-1 0,1 1 0,0 0 1,-1-1 1,1 1 0,-1-1 0,0 1-1,1-1 1,-1 1 0,0-1 0,1 1-1,-1-1 1,0 1 0,0-1 0,1 1 0,-1 0-1,0-1 1,0 1 0,0-1 0,0 1-1,0 0 1,0-1 0,0 1 0,0-1 0,0 1-1,0 0 1,0-1 0,0 1 0,-1 0-1,-6 9-1769,5-3-152</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4.523"/>
    </inkml:context>
    <inkml:brush xml:id="br0">
      <inkml:brushProperty name="width" value="0.05" units="cm"/>
      <inkml:brushProperty name="height" value="0.05" units="cm"/>
      <inkml:brushProperty name="color" value="#FFFFFF"/>
    </inkml:brush>
  </inkml:definitions>
  <inkml:trace contextRef="#ctx0" brushRef="#br0">1 116 820,'1'0'4659,"2"7"295,2-3-5717,-2 10 2941,-2-13-2095,0-1-1,0 1 0,0 0 0,0 0 0,0 0 0,-1 0 1,1 0-1,0-1 0,-1 1 0,1 0 0,0 1 0,-1-1 1,1 0-1,-1 0 0,0 0 0,1 2 0,-1-2-44,0 0 0,1 0 1,-1 0-1,0 0 0,1 0 0,-1 0 0,1 0 0,-1 0 0,1 0 0,-1 0 1,1 0-1,0-1 0,-1 1 0,1 0 0,0 0 0,1 0 0,4 3 123,0-2 0,0 1 0,0-1 0,0 0 0,1 0 0,-1 0 0,13 0 1,-16-1-148,0-1 1,0 0 0,1 0 0,-1-1 0,0 1-1,1-1 1,-1 1 0,0-1 0,0 0 0,0 0 0,0-1-1,0 1 1,0 0 0,0-1 0,0 0 0,0 0 0,-1 0-1,1 0 1,3-4 0,-2 2-12,1-1 0,-1 0-1,0-1 1,0 1 0,0-1 0,-1 1-1,0-1 1,0 0 0,0-1 0,-1 1 0,0 0-1,2-10 1,0-2 11,-3 18-13,-1-1 1,1 1 0,-1-1 0,0 0-1,1 0 1,-1 1 0,0-1-1,0 0 1,1 0 0,-1 1-1,0-1 1,0 0 0,0 0-1,0 1 1,0-1 0,0 0 0,0 0-1,0 1 1,0-1 0,-1 0-1,1 0 1,0 1 0,0-1-1,-1 0 1,1 0 0,-1 1 0,1-1-1,0 0 1,-1 1 0,1-1-1,-1 1 1,1-1 0,-2 0-1,-10-20 683,11 19-647,-1 0-1,1 0 0,-1 1 0,0-1 0,1 1 0,-1-1 0,0 1 0,0-1 0,0 1 0,0 0 0,0 0 0,0 0 0,0 0 0,0 0 1,0 1-1,-1-1 0,1 1 0,0-1 0,-3 1 0,3 0-6,-11 5 0,6-4-41,6-1 28,-1 0 0,1 0 1,-1 0-1,1 0 0,0 1 1,-1-1-1,1 1 0,0-1 1,-1 1-1,1-1 0,0 1 1,0 0-1,0-1 0,-1 1 1,1 0-1,-1 1 0,1-1-15,0 0 0,0 0 0,0-1 0,0 1 0,0 0 0,0-1 0,0 1 0,0 0-1,0-1 1,-1 0 0,1 1 0,0-1 0,0 0 0,0 1 0,-3-1 0,3 0 0,-1 1 0,1-1 0,-1 1 0,1-1 0,0 1 0,0 0 0,-1-1 0,1 1 0,0 0 0,0 0 0,0 0 0,0 0 0,0 0 0,0 0 0,0 0 0,0 0 0,0 1 0,1-1 0,-1 0 0,0 0 0,0 2 0,-1 1-7,1 0 1,-1-1-1,1 1 1,0 0 0,0 0-1,0 0 1,0 0-1,1 5 1,1-5 1,0 1 1,0 0-1,1 0 0,-1-1 1,1 1-1,1-1 0,-1 1 1,0-1-1,1 0 0,0 0 1,6 7-1,13 18-78,-19-23 79,0-1 0,1 0-1,0 0 1,0 0 0,0 0-1,0-1 1,1 0 0,9 7 0,-8-7 8,-1 0 0,1 0 0,-1 1 0,0 0 1,8 9-1,20 18-71,-11 9 107,-22-39-38,1-1-1,-1 1 0,1 0 0,-1-1 1,0 1-1,0 0 0,0-1 1,0 1-1,0 0 0,0-1 1,0 1-1,0 0 0,-1-1 0,1 1 1,-1 0-1,1-1 0,-1 1 1,0-1-1,-1 2 0,-3 18-55,5-17-20,-1 1 0,0 0 0,0 0 0,0-1 0,-1 1 0,-2 7 0,1-7-182,2 0 1,-1 0-1,0 0 0,1 0 1,0 0-1,-1 9 0,-8 36-4985,9-47 4533,1 6-40</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8.295"/>
    </inkml:context>
    <inkml:brush xml:id="br0">
      <inkml:brushProperty name="width" value="0.05" units="cm"/>
      <inkml:brushProperty name="height" value="0.05" units="cm"/>
      <inkml:brushProperty name="color" value="#FFFFFF"/>
    </inkml:brush>
  </inkml:definitions>
  <inkml:trace contextRef="#ctx0" brushRef="#br0">21 6 292,'0'0'4212,"11"-6"4357,-6 14-8078,-4-8-480,-1 1-1,0-1 0,0 0 1,1 0-1,-1 0 0,0 1 1,1-1-1,-1 0 0,0 0 1,0 1-1,0-1 0,1 0 0,-1 0 1,0 1-1,0-1 0,0 0 1,0 1-1,1-1 0,-1 0 1,0 1-1,0-1 0,0 0 0,0 1 1,0-1-1,0 0 0,0 1 1,0-1-1,0 0 0,0 1 1,0-1-1,0 0 0,0 1 0,-1-1 1,1 0-1,0 1 0,0-1 1,0 0-1,0 1 0,0-1 1,-1 0-1,1 0 0,0 1 1,0-1-1,-1 0 0,1 0 0,0 1 1,0-1-1,-1 0 0,1 0 1,0 0-1,-1 1 0,1-1 1,0 0-1,-1 0 0,1 0 0,0 0 1,-1 0-1,1 0 0,0 0 1,-1 0-1,1 0 0,-1 4 91,0 1-1,0-1 0,1 0 0,-1 0 0,1 0 1,0 1-1,0-1 0,2 5 0,-2-2-22,0 28 50,0-34-126,-22 42 756,12-28-393,11-15-128,7-4-41,6-32 36,-13 36-234,0-1 1,-1 0-1,1 0 1,0 0-1,0 0 0,-1 0 1,1 0-1,-1 0 1,1 0-1,-1 0 0,1 0 1,-1 0-1,0-1 1,1 1-1,-1 0 0,0 0 1,0 0-1,0 0 1,0-3-1,2 2-1,5-2 4,-5 2 6,-2-2 0,0 3 8,12-12 3,60-40-24,-69 52 5,0 0 0,0 1-1,0-1 1,0 1 0,0-1-1,0 1 1,0 0 0,0 0 0,0 0-1,0 1 1,0-1 0,0 1-1,0 0 1,0-1 0,0 1 0,0 1-1,0-1 1,-1 0 0,1 1-1,0-1 1,-1 1 0,1 0 0,-1 0-1,0 0 1,0 0 0,1 0-1,-1 0 1,-1 1 0,1-1 0,0 1-1,1 3 1,0 1 14,0 1-1,0 0 1,-1 0 0,-1 0 0,1 0-1,-1 1 1,0-1 0,-1 0 0,0 1-1,-2 13 1,1 9-23,-10 0 33,11-21 1982,-2 0-6685,1-9 4337,1-1-1,-1 0 0,1 1 1,-1-1-1,1 0 1,-1 0-1,1 0 1,-1 1-1,1-1 1,-1 0-1,0 0 1,1 0-1,-1 0 1,1 0-1,-1 0 0,1 0 1,-1 0-1,1 0 1,-1 0-1,1 0 1,-1-1-1,1 1 1,-1 0-1,1 0 1,-1 0-1,1-1 1,-1 1-1,1 0 0,-1-1 1,1 1-1,-1 0 1,0-1-1</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641"/>
    </inkml:context>
    <inkml:brush xml:id="br0">
      <inkml:brushProperty name="width" value="0.05" units="cm"/>
      <inkml:brushProperty name="height" value="0.05" units="cm"/>
      <inkml:brushProperty name="color" value="#FFFFFF"/>
    </inkml:brush>
  </inkml:definitions>
  <inkml:trace contextRef="#ctx0" brushRef="#br0">44 6 96,'-3'-5'18063,"-3"11"-20374,5-1 2333,0 0-1,0 0 1,1 0-1,-1 0 1,1 0-1,0 0 1,2 9 0,-2-3 95,0-3-43,0-1 1,1 1-1,0-1 0,0 1 0,1-1 0,2 9 1,7 38 141,-9-42-158,0-1-1,-1 0 0,0 1 0,-1-1 1,0 1-1,-2 13 0,0 14 58,5-16-70,-2-22-44,-1 0 0,1 1 0,-1-1 1,0 0-1,0 0 0,1 1 0,-1-1 0,0 0 0,0 0 0,0 1 0,0-1 1,-1 0-1,1 0 0,0 1 0,-1-1 0,1 0 0,0 0 0,-1 0 0,0 2 1,0-2-2,1 0 1,-1 0-1,1 0 1,0 0 0,-1 0-1,1 0 1,0 0 0,0 0-1,0 0 1,0 0-1,0 0 1,0 0 0,0 0-1,0 0 1,0 0-1,0 0 1,0 0 0,1 0-1,-1 0 1,0 0 0,1 0-1,-1-1 1,1 1-1,-1 0 1,2 2 0,5 18-17,-7-20 11,0 3-2,-5 3 5,5-7 1,-1 1 0,1-1 0,-1 0 1,1 0-1,0 1 0,-1-1 0,1 0 0,0 0 1,-1 1-1,1-1 0,0 0 0,-1 1 0,1-1 1,0 0-1,0 1 0,-1-1 0,1 1 0,0-1 1,0 0-1,0 1 0,0-1 0,0 1 0,0-1 1,-1 1-1,1-1 0,0 1 0,0-1 1,0 0-1,0 1 0,0-1 0,1 1 0,-1 0 1,-9 25 145,-1-18-1252,-2-13-3715,0-24-3782,1 22 6010</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991"/>
    </inkml:context>
    <inkml:brush xml:id="br0">
      <inkml:brushProperty name="width" value="0.05" units="cm"/>
      <inkml:brushProperty name="height" value="0.05" units="cm"/>
      <inkml:brushProperty name="color" value="#FFFFFF"/>
    </inkml:brush>
  </inkml:definitions>
  <inkml:trace contextRef="#ctx0" brushRef="#br0">0 19 1512,'0'0'3078,"24"-5"1275,23-4-1289,-19 6-1796,39 1 692,-40 3-1522,0 13-1484,-22-11-2869</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9.358"/>
    </inkml:context>
    <inkml:brush xml:id="br0">
      <inkml:brushProperty name="width" value="0.05" units="cm"/>
      <inkml:brushProperty name="height" value="0.05" units="cm"/>
      <inkml:brushProperty name="color" value="#FFFFFF"/>
    </inkml:brush>
  </inkml:definitions>
  <inkml:trace contextRef="#ctx0" brushRef="#br0">1 1 720,'12'-1'6505,"-4"14"-4747,-8-12-1705,1-1-1,-1 1 0,0 0 0,1 0 0,-1-1 1,0 1-1,0 0 0,1 0 0,-1 0 1,0 0-1,0 0 0,0-1 0,0 1 0,0 0 1,0 0-1,0 0 0,0 0 0,0-1 0,-1 3 1,2 16 769,2-13-561,-1 0 0,0 0 0,-1 0 0,1 0 0,-1 0 0,-1 0 0,1 8 0,5 26 1048,5 62 747,-4-61-1720,-1 1 0,-3-1 0,-1 1 1,-5 57-1,1-5 606,12-45-866,-11-6-130,-2-40 52,1 1 1,0-1-1,0 1 1,0 0-1,0 0 1,0 0-1,1 0 1,0 0-1,0 0 1,0 0-1,0 7 1,-5-1 70,6-10-84,0 0-1,0 0 1,0 0 0,0 0-1,0 0 1,0-1 0,0 1-1,0 0 1,0 0 0,0 0-1,0 0 1,0 0-1,0-1 1,0 1 0,0 0-1,0 0 1,0 0 0,0 0-1,0 0 1,-1 0 0,1 0-1,0-1 1,0 1 0,0 0-1,0 0 1,0 0 0,0 0-1,-1 0 1,1 0 0,0 0-1,0 0 1,0 0 0,0 0-1,0 0 1,-1 0 0,1 0-1,0 0 1,0 0-1,0 0 1,0 0 0,0 0-1,-1 0 1,1 0 0,0 0-1,0 0 1,0 0 0,0 0-1,0 0 1,-1 0 0,1 0-1,0 0 1,0-1-526,-11-31-7012,2 4 1517,8 16 2989</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2.774"/>
    </inkml:context>
    <inkml:brush xml:id="br0">
      <inkml:brushProperty name="width" value="0.05" units="cm"/>
      <inkml:brushProperty name="height" value="0.05" units="cm"/>
      <inkml:brushProperty name="color" value="#FFFFFF"/>
    </inkml:brush>
  </inkml:definitions>
  <inkml:trace contextRef="#ctx0" brushRef="#br0">58 31 904,'4'31'4775,"-3"-28"-4687,0 0 1,0 0-1,0 0 1,1 0-1,-1 0 0,1-1 1,0 1-1,-1 0 1,2-1-1,-1 1 1,0-1-1,0 0 0,1 1 1,-1-1-1,1 0 1,-1-1-1,7 4 1,8 5 425,-14-7-425,0-1 0,1 0 1,-1 0-1,1 0 0,-1 0 1,1-1-1,0 1 0,0-1 0,0 0 1,0 0-1,0-1 0,0 1 1,6-1-1,-5 0 18,0 0 0,0-1 0,0 1 0,0-1 0,-1-1 0,1 1 0,0-1 1,-1 1-1,1-1 0,5-4 0,-8 5-45,0 0 0,0 0 0,0-1 0,-1 1 0,1-1 0,0 1 0,-1-1 0,1 0 0,-1 1 0,1-1 0,-1 0 0,0 0 0,0 0 0,0 0 0,0-1 0,0 1 0,0 0-1,0 0 1,-1 0 0,1-1 0,-1-3 0,0 3 53,-1-1 0,0 1-1,0 0 1,0 0-1,0 0 1,0 1 0,0-1-1,-1 0 1,0 0-1,1 1 1,-1-1 0,0 1-1,0-1 1,0 1-1,-1 0 1,1 0-1,-1 0 1,1 0 0,-1 0-1,1 0 1,-1 1-1,0 0 1,-5-2 0,0-1 17,0 1 1,0 0 0,0 0 0,-1 1-1,1 0 1,-1 1 0,-11-1 0,14 2-90,1 1-1,0 0 1,0 0 0,0 0 0,0 0-1,0 1 1,0 0 0,0 0 0,0 0-1,1 1 1,-1 0 0,1 0 0,-1 0 0,-5 6-1,3-3-22,1 1 0,0-1 0,0 1 0,1 1 0,-1-1 0,2 1 0,-7 12-1,10-17-16,0-1-1,0 1 1,1-1-1,-1 1 1,0 0-1,1 0 1,0-1-1,-1 1 0,1 0 1,0 0-1,1 0 1,-1-1-1,0 1 1,1 0-1,0 0 0,-1-1 1,1 1-1,0 0 1,0-1-1,1 1 1,-1-1-1,0 0 0,1 1 1,0-1-1,-1 0 1,1 0-1,0 0 1,0 0-1,0 0 0,0 0 1,1-1-1,-1 1 1,5 2-1,-1-1-8,0-1 0,0 1-1,0-1 1,0 0 0,0-1 0,1 0 0,-1 0-1,1 0 1,-1-1 0,1 0 0,-1 0-1,1 0 1,-1-1 0,0 0 0,1 0-1,-1-1 1,0 1 0,1-2 0,7-3 0,14-2-291,-19 1 220,-9 6-513,0 0 0,0-1 0,1 1-1,-1 0 1,-1-1 0,1 1 0,0 0-1,0-1 1,0 1 0,-1 0-1,1-1 1,-1 1 0,1 0 0,-1 0-1,1 0 1,-2-3 0,-1-1-593,2-7-1978</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3.996"/>
    </inkml:context>
    <inkml:brush xml:id="br0">
      <inkml:brushProperty name="width" value="0.05" units="cm"/>
      <inkml:brushProperty name="height" value="0.05" units="cm"/>
      <inkml:brushProperty name="color" value="#FFFFFF"/>
    </inkml:brush>
  </inkml:definitions>
  <inkml:trace contextRef="#ctx0" brushRef="#br0">0 14 1416,'1'0'123,"-1"0"-1,0 0 1,1 0-1,-1 0 1,1 0 0,-1 0-1,0 0 1,1 0-1,-1-1 1,1 1 0,-1 0-1,0 0 1,1 0-1,-1 0 1,0 0-1,1-1 1,-1 1 0,0 0-1,1 0 1,-1-1-1,0 1 1,1 0 0,-1 0-1,0-1 1,0 1-1,1 0 1,5-8 6065,-6 8-5808,0 0 0,1 0 0,-1 0 0,1 0 0,-1-1-1,1 1 1,-1 0 0,1 0 0,-1 0 0,1 0 0,-1 0 0,1 0-1,-1 0 1,2 0 0,-2 0-338,1 0-1,0 0 1,-1 0 0,1 0-1,0 0 1,-1 0 0,1 0-1,0 0 1,-1 0 0,1 0-1,0 1 1,-1-1-1,1 0 1,0 0 0,-1 1-1,1-1 1,0 0 0,-1 1-1,1-1 1,-1 0 0,1 1-1,-1-1 1,1 1-1,-1-1 1,1 1 0,-1-1-1,0 1 1,1-1 0,-1 1-1,1 0 1,-1-1 0,0 1-1,0 0 1,1-1-1,-1 1 1,0 0 0,0-1-1,0 2 1,0 12-6869</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343"/>
    </inkml:context>
    <inkml:brush xml:id="br0">
      <inkml:brushProperty name="width" value="0.05" units="cm"/>
      <inkml:brushProperty name="height" value="0.05" units="cm"/>
      <inkml:brushProperty name="color" value="#FFFFFF"/>
    </inkml:brush>
  </inkml:definitions>
  <inkml:trace contextRef="#ctx0" brushRef="#br0">0 37 1204,'11'0'4905,"0"0"-4025,-1 0-952,1 0-460</inkml:trace>
  <inkml:trace contextRef="#ctx0" brushRef="#br0" timeOffset="1">280 0 1184,'0'0'1316,"17"5"8679,-12-3-11262,-5 6-93</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695"/>
    </inkml:context>
    <inkml:brush xml:id="br0">
      <inkml:brushProperty name="width" value="0.05" units="cm"/>
      <inkml:brushProperty name="height" value="0.05" units="cm"/>
      <inkml:brushProperty name="color" value="#FFFFFF"/>
    </inkml:brush>
  </inkml:definitions>
  <inkml:trace contextRef="#ctx0" brushRef="#br0">0 0 888,'11'6'2628,"0"-6"-2476</inkml:trace>
  <inkml:trace contextRef="#ctx0" brushRef="#br0" timeOffset="1">108 6 136</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408"/>
    </inkml:context>
    <inkml:brush xml:id="br0">
      <inkml:brushProperty name="width" value="0.05" units="cm"/>
      <inkml:brushProperty name="height" value="0.05" units="cm"/>
      <inkml:brushProperty name="color" value="#FFFFFF"/>
    </inkml:brush>
  </inkml:definitions>
  <inkml:trace contextRef="#ctx0" brushRef="#br0">0 43 64,'2'-11'3266,"6"6"-1904,-8 5-1259,0 1-1,0-1 1,0 0 0,0 0 0,0 1-1,0-1 1,0 0 0,0 1 0,0-1-1,0 0 1,0 0 0,0 1 0,1-1-1,-1 0 1,0 0 0,0 1-1,0-1 1,0 0 0,0 0 0,1 0-1,-1 1 1,0-1 0,0 0 0,0 0-1,1 0 1,-1 0 0,0 1 0,0-1-1,1 0 1,-1 0 0,0 0 0,0 0-1,1 0 1,-1 0 0,0 0 0,0 0-1,1 0 1,-1 0 0,0 0 0,0 0-1,1 0 1,-1 0 0,0 0 0,1 0-1,-1 0 1,0 0 0,0 0 0,1 0-1,-1 0 1,0 0 0,0-1 0,1 1-1,-1 0 1,0 0 0,0 0 0,0 0-1,1-1 1,-1 1 0,0 0 0,0 0-1,0 0 1,0-1 0,1 1 0,-1 0-1,0-1 1,0 2-46,2 29 725,1-25-743,0 1 0,-1-1 0,0 1 0,1 0 0,-2 0 0,1 0 0,-1 0 0,0 0 0,0 8 0,10 42-14,-10-53-18,1 1 0,-1 0-1,1-1 1,0 1 0,0-1-1,0 0 1,0 0 0,0 0 0,1 0-1,-1 0 1,1 0 0,0-1-1,4 4 1,-3-4 39,0 0 0,1 0 0,-1 0 0,0-1 0,1 1 0,-1-1 0,1 0 0,-1-1 0,1 1 0,-1-1 0,1 0 0,-1 0 0,1 0 0,0-1 0,-1 1 0,1-1-1,-1 0 1,0 0 0,1-1 0,-1 0 0,0 1 0,0-1 0,0-1 0,0 1 0,0-1 0,0 1 0,-1-1 0,7-6 0,2-4 207,-9 10-212,1 0 0,-1 0 1,-1 0-1,1-1 0,0 1 0,-1-1 1,1 0-1,-1 0 0,0 0 0,2-7 1,9-24 266,-10 29-226,0 0 0,-1 0-1,0 0 1,0 0 0,0-1 0,-1 1 0,0-1 0,0-11-1,0 12-30,-1-21 240,0 26-286,0 1 0,0-1 0,0 1 0,0-1 0,0 0 1,0 1-1,0-1 0,0 1 0,0-1 0,0 1 0,0-1 0,-1 1 0,1-1 0,0 1 1,0-1-1,-1 1 0,1-1 0,0 1 0,-1-1 0,1 1 0,0 0 0,-1-1 1,1 1-1,-1 0 0,1-1 0,-1 1 0,1 0 0,0-1 0,-1 1 0,1 0 0,-1 0 1,0-1-1,1 1 0,-1 0 0,1 0 0,-1 0 0,-6 4-626,1 1 1,0-1-1,1 1 0,-1 1 1,-6 7-1,-9 17-8875,19-24 6712</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938"/>
    </inkml:context>
    <inkml:brush xml:id="br0">
      <inkml:brushProperty name="width" value="0.05" units="cm"/>
      <inkml:brushProperty name="height" value="0.05" units="cm"/>
      <inkml:brushProperty name="color" value="#FFFFFF"/>
    </inkml:brush>
  </inkml:definitions>
  <inkml:trace contextRef="#ctx0" brushRef="#br0">54 7 1372,'0'-1'150,"-1"1"1,0-1-1,0 0 1,0 1-1,0-1 0,0 1 1,0-1-1,0 1 0,0-1 1,0 1-1,0 0 0,0 0 1,0-1-1,0 1 0,0 0 1,-1 0-1,1 0 0,0 0 1,0 0-1,0 0 0,0 1 1,0-1-1,0 0 1,0 0-1,0 1 0,0-1 1,0 1-1,0-1 0,0 1 1,0-1-1,0 1 0,-1 1 1,1 0-76,0 0 0,-1 0 0,1 1 0,1-1 1,-1 0-1,0 1 0,0-1 0,1 1 1,0-1-1,-1 1 0,1-1 0,0 5 0,2-3-31,0 0 0,0 0 0,0 0 0,1 0 0,-1-1 0,1 1-1,0-1 1,0 1 0,0-1 0,0 0 0,1-1 0,-1 1 0,1 0 0,0-1 0,7 4-1,4 2 163,0 1 0,-1 0-1,0 1 1,0 1 0,20 21 0,-33-31-155,-1 0 1,0 0 0,0 0 0,1 0 0,-1 0-1,0 0 1,0 0 0,0 0 0,0 0 0,0 1-1,0-1 1,0 0 0,0 0 0,-1 0 0,1 0-1,0 0 1,-1 0 0,1 0 0,-1 0 0,1 0 0,-1 0-1,0 1 1,-5 15 975,6-16-939,-1 0-1,0 0 0,1 1 1,-1-1-1,0 0 0,0 0 0,0-1 1,0 1-1,0 0 0,0 0 1,0 0-1,0-1 0,0 1 1,0 0-1,0-1 0,0 1 0,0-1 1,0 1-1,-1-1 0,1 0 1,0 0-1,0 1 0,-1-1 0,1 0 1,0 0-1,0 0 0,-1 0 1,1 0-1,-2-1 0,-59-1 998,39 0-1153,-19 8-2760,40-1 324</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441"/>
    </inkml:context>
    <inkml:brush xml:id="br0">
      <inkml:brushProperty name="width" value="0.05" units="cm"/>
      <inkml:brushProperty name="height" value="0.05" units="cm"/>
      <inkml:brushProperty name="color" value="#FFFFFF"/>
    </inkml:brush>
  </inkml:definitions>
  <inkml:trace contextRef="#ctx0" brushRef="#br0">0 121 336,'13'-13'5104,"93"-58"-2511,-105 70-2519,-1 1-1,1 0 0,0 0 0,0 0 1,-1 0-1,1-1 0,0 1 0,-1 0 0,1-1 1,0 1-1,-1 0 0,1-1 0,-1 1 0,1-1 1,0 1-1,-1-1 0,1 1 0,-1-1 1,0 0-1,1 1 0,-1-1 0,1 0 0,-1 1 1,0-1-1,1 0 0,-1 1 0,0-1 1,0 0-1,0 1 0,0-1 0,0 0 0,1 0 1,-1 1-1,0-1 0,-1 0 0,1 0 1,0 1-1,0-1 0,0 0 0,0 1 0,0-1 1,-1 0-1,1 0 0,-1 0 0,0 0 148,-1 0-1,0-1 0,1 1 0,-1 0 1,0 0-1,0 1 0,0-1 1,0 0-1,0 1 0,0-1 0,0 1 1,0-1-1,0 1 0,0 0 0,-3 0 1,3 1-184,-1-1 1,0 1 0,1-1-1,-1 1 1,1 0-1,0 0 1,-1 0 0,1 1-1,0-1 1,-1 0-1,1 1 1,0 0 0,0-1-1,0 1 1,1 0-1,-1 0 1,0 0 0,1 0-1,-1 0 1,-1 3-1,-5 6 156,7-6-135,0 1 1,0-1-1,0 1 1,1-1-1,0 1 1,0 0-1,0-1 1,2 8-1,-1 1 31,-1-10-82,0 0 0,1 0 0,0 0 0,0-1 0,0 1 0,0 0 1,1-1-1,-1 1 0,1-1 0,0 0 0,0 1 0,0-1 1,1 0-1,-1 0 0,1 0 0,-1-1 0,1 1 0,0-1 0,6 5 1,-1-2-3,-1-1-1,1 1 1,0-1 0,0-1 0,0 1 0,1-2 0,14 4 0,-8-4-424,0 0 0,0-2-1,1 0 1,-1 0 0,21-4-1,-27 2-1275,0 0 0,0 0 0,-1 0 0,1-1-1,13-7 1,-19 8-1090</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780"/>
    </inkml:context>
    <inkml:brush xml:id="br0">
      <inkml:brushProperty name="width" value="0.05" units="cm"/>
      <inkml:brushProperty name="height" value="0.05" units="cm"/>
      <inkml:brushProperty name="color" value="#FFFFFF"/>
    </inkml:brush>
  </inkml:definitions>
  <inkml:trace contextRef="#ctx0" brushRef="#br0">33 116 52,'-17'8'8082,"12"-4"-7926,6 4 182,-1-5-158,0-1 1,0 0-1,0 1 0,0-1 1,0 1-1,0-1 0,-1 0 1,1 1-1,-1-1 0,1 0 1,-1 1-1,0-1 0,0 0 0,0 0 1,-2 4-1,0 9 1161,3-8-250,1-10 973,9-16-1048,-8 9-969,0 1 0,0 0-1,0 0 1,1 0 0,1 0 0,0 0 0,0 1 0,0 0-1,1 0 1,0 0 0,1 0 0,0 1 0,0 0 0,0 0-1,9-7 1,-9 9-44,0 1 0,0-1 0,1 1 0,0 0-1,0 1 1,10-5 0,-14 7-333,0 0 0,1 0 0,-1 1 0,0-1 0,0 1 0,0-1 0,0 1 0,1 0 0,-1 0 0,0 0 0,0 1 0,0-1 0,0 1 0,1 0 0,-1 0 0,0 0 0,4 2 0,3 2-8307</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5.661"/>
    </inkml:context>
    <inkml:brush xml:id="br0">
      <inkml:brushProperty name="width" value="0.05" units="cm"/>
      <inkml:brushProperty name="height" value="0.05" units="cm"/>
      <inkml:brushProperty name="color" value="#FFFFFF"/>
    </inkml:brush>
  </inkml:definitions>
  <inkml:trace contextRef="#ctx0" brushRef="#br0">1 61 648,'3'-3'416,"0"-1"-1,1 1 1,-1 0 0,1 0 0,0 0-1,0 1 1,0-1 0,0 1 0,8-4-1,-3 2-63,-4 0-287,1 1 1,0 0-1,0 0 0,0 1 1,0 0-1,1 0 0,-1 0 0,0 1 1,1 0-1,-1 0 0,1 0 1,0 1-1,7 1 0,-13-1-123,0 0-1,0 0 1,0 0-1,0 0 1,0 1-1,-1-1 1,1 0-1,0 1 1,0-1-1,0 0 1,0 1-1,-1-1 1,1 1-1,0 0 1,0-1-1,-1 1 1,1-1-1,0 1 1,-1 0-1,1 0 1,-1-1-1,1 1 1,-1 0-1,1 0 1,-1 0-1,0 0 1,1 1-1,-1-1-27,1-1 1,-1 1-1,0 0 0,1 0 0,-1 0 0,0-1 1,1 1-1,-1 0 0,1-1 0,-1 1 0,1 0 1,0-1-1,-1 1 0,1-1 0,0 1 0,-1-1 0,1 1 1,0-1-1,0 1 0,-1-1 0,1 0 0,1 1 1</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010"/>
    </inkml:context>
    <inkml:brush xml:id="br0">
      <inkml:brushProperty name="width" value="0.05" units="cm"/>
      <inkml:brushProperty name="height" value="0.05" units="cm"/>
      <inkml:brushProperty name="color" value="#FFFFFF"/>
    </inkml:brush>
  </inkml:definitions>
  <inkml:trace contextRef="#ctx0" brushRef="#br0">1 30 28,'0'0'2590,"43"-13"3015,-29 9-5282,1 0 0,0 1 0,-1 0-1,1 2 1,0 0 0,0 0-1,0 1 1,0 1 0,16 3-1,22-3-3017,-35-1-1153</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9.796"/>
    </inkml:context>
    <inkml:brush xml:id="br0">
      <inkml:brushProperty name="width" value="0.05" units="cm"/>
      <inkml:brushProperty name="height" value="0.05" units="cm"/>
      <inkml:brushProperty name="color" value="#FFFFFF"/>
    </inkml:brush>
  </inkml:definitions>
  <inkml:trace contextRef="#ctx0" brushRef="#br0">0 0 1288,'10'7'5510,"13"4"-3191,-5-10-1301,1 1-1,0 1 1,19 5-1,19 4 565,21 7-485,-11-2-1575,-19-12-2684,-28-12-4754,-18 2 4866</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828"/>
    </inkml:context>
    <inkml:brush xml:id="br0">
      <inkml:brushProperty name="width" value="0.05" units="cm"/>
      <inkml:brushProperty name="height" value="0.05" units="cm"/>
      <inkml:brushProperty name="color" value="#FFFFFF"/>
    </inkml:brush>
  </inkml:definitions>
  <inkml:trace contextRef="#ctx0" brushRef="#br0">84 1 1104,'0'0'1139,"1"9"3651,-4 12-1701,0-16-2704,1 0 0,-1 0 1,0 0-1,1 1 0,0-1 0,1 1 0,-1-1 0,0 9 0,0-7-162,1 0 0,-1 0 0,0 0 0,-1 0-1,0 0 1,-5 9 0,3-5-81,0-1 0,0 1-1,2 1 1,-1-1 0,1 0 0,1 1 0,0 0 0,0-1-1,1 23 1,-4 4 89,4-33-212,0-1-1,0 0 0,1 0 1,-1 0-1,1 1 0,0-1 1,0 0-1,1 0 0,-1 1 1,1-1-1,0 0 1,0 0-1,2 6 0,1 5 13,-4-14-29,0 0 0,0 1-1,0-1 1,0 0 0,0 0 0,1 0-1,-1 0 1,0 0 0,1 0 0,-1 0-1,1 0 1,-1 0 0,1 0 0,0 0-1,-1-1 1,1 1 0,0 0-1,1 1 1,0 0 25,1 1 1,0-1-1,0 0 0,0 0 0,0 0 0,0-1 1,0 1-1,0-1 0,0 0 0,1 0 0,-1 0 0,1 0 1,-1 0-1,1-1 0,6 1 0,-1-2 17,-1-1-1,1 0 1,-1 0 0,1-1-1,9-4 1,-5 2-77,24-6 66,-1 1-1180,-16 2-2404</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7.377"/>
    </inkml:context>
    <inkml:brush xml:id="br0">
      <inkml:brushProperty name="width" value="0.05" units="cm"/>
      <inkml:brushProperty name="height" value="0.05" units="cm"/>
      <inkml:brushProperty name="color" value="#FFFFFF"/>
    </inkml:brush>
  </inkml:definitions>
  <inkml:trace contextRef="#ctx0" brushRef="#br0">0 16 852,'17'-11'2115,"-4"6"5977,-11 31-2745,-2-19-5388,11 49 594,-9-49-547,0 0-1,0-1 1,0 1-1,1-1 1,0 0 0,0 0-1,0 0 1,8 9-1,-1-2-41,5 0 95,15-16 27,-23-1-81,-1 0 0,1 0 1,-1-1-1,10-10 0,-4 5-2,-8 6 4,-1 0 0,0-1 0,0 1 0,0-1 0,0 1 0,-1-1 0,0 0-1,0 0 1,0 0 0,0 0 0,-1 0 0,0 0 0,1-6 0,4 6 163,-4 4 50,-9 1-89,7 0-120,0 1 0,-1-1 1,1 0-1,0 1 1,0-1-1,-1 1 1,1-1-1,0 0 1,0 1-1,0-1 0,0 1 1,0-1-1,-1 1 1,1-1-1,0 1 1,0-1-1,0 1 0,0-1 1,0 0-1,0 1 1,1-1-1,-1 1 1,0-1-1,0 1 0,0-1 1,0 1-1,0-1 1,1 0-1,-1 1 1,0-1-1,0 1 0,1-1 1,-1 0-1,0 1 1,1 0-1,7 13-94,-6-8-22,0 0 1,1-1 0,0 0-1,0 1 1,0-1 0,0 0 0,1 0-1,-1-1 1,1 1 0,1-1-1,-1 0 1,1 0 0,-1 0-1,1 0 1,9 4 0,-13-7-271,5 3-1150</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077"/>
    </inkml:context>
    <inkml:brush xml:id="br0">
      <inkml:brushProperty name="width" value="0.05" units="cm"/>
      <inkml:brushProperty name="height" value="0.05" units="cm"/>
      <inkml:brushProperty name="color" value="#FFFFFF"/>
    </inkml:brush>
  </inkml:definitions>
  <inkml:trace contextRef="#ctx0" brushRef="#br0">0 0 244,'20'6'8009,"-18"39"-999,-2-40-6736,3 24 459,-2-26-684,0 1 1,-1-1-1,0 0 0,1 1 0,-1-1 0,0 0 1,-1 1-1,1-1 0,-1 0 0,1 0 1,-2 5-1,-3 35 184,5-38-219,1-1-1,-2 1 0,1 0 1,-1 0-1,1 0 0,-1 0 1,-3 7-1,3-9-9,0-1-1,1 0 1,-1 0 0,1 0-1,0 1 1,-1-1 0,1 0-1,0 0 1,0 1 0,0-1 0,1 0-1,-1 0 1,0 0 0,1 1-1,0-1 1,-1 0 0,3 4-1,4 24 20,-7-29-21,0-1 0,0 1 1,0 0-1,0-1 0,0 1 1,0-1-1,0 1 0,0-1 1,0 1-1,0 0 0,0-1 1,1 1-1,-1-1 0,0 1 1,0-1-1,1 1 0,-1-1 1,0 1-1,1-1 1,-1 1-1,0-1 0,1 0 1,-1 1-1,1-1 0,-1 1 1,1-1-1,-1 0 0,1 0 1,-1 1-1,1-1 0,-1 0 1,1 0-1,-1 1 0,1-1 1,-1 0-1,1 0 0,-1 0 1,1 0-1,0 0 0,-1 0 1,1 0-1,-1 0 1,1 0-1,-1 0 0,1 0 1,0 0-1,0-1 0,2 0 9,-1 1-1,0-1 1,1 0 0,-1 0-1,0-1 1,0 1 0,0 0-1,0-1 1,0 1-1,3-4 1,58-48 260,-50 45-258,-12 7-10,1 1 1,-1-1-1,0 1 0,0-1 0,0 1 1,0-1-1,0 0 0,0 1 0,0-1 0,0 0 1,0 0-1,0 0 0,0 0 0,0 0 0,-1 0 1,1 0-1,0 0 0,0-2 0,8 0 398,-8 5-157,-9 3-291,6-1 66,0 0 0,0 0 0,1 0-1,-1 0 1,1 0 0,0 0 0,-1 7-1,2-10-16,0 1 0,0 0 0,0-1 0,0 1 0,0 0 0,1-1 0,-1 1 0,0-1 0,1 1 0,-1-1 0,1 1 0,0-1 0,-1 1 0,1-1 0,0 1 0,0-1 0,1 2 0,0 0 1,0-1 0,0 1 0,1-1 0,-1 0 0,0 1 0,1-1 0,-1 0 0,1-1 0,0 1 0,0 0 0,0-1 0,0 0 0,0 1 0,0-1 0,3 0 0,11 1-21,-14-1-28,1-1 0,-1 1 0,1-1 0,-1 0 0,1 0 0,-1 0 0,0-1 0,7-1 0,0 0-1055,18-5-639,-17 1-2222,-6-4-4299</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458"/>
    </inkml:context>
    <inkml:brush xml:id="br0">
      <inkml:brushProperty name="width" value="0.05" units="cm"/>
      <inkml:brushProperty name="height" value="0.05" units="cm"/>
      <inkml:brushProperty name="color" value="#FFFFFF"/>
    </inkml:brush>
  </inkml:definitions>
  <inkml:trace contextRef="#ctx0" brushRef="#br0">0 85 1132,'25'-17'7723,"2"-2"-4390,-23 15-2926,-2 2-182,0 0-1,-1 1 0,1-1 0,0 0 0,-1 0 1,1-1-1,-1 1 0,0 0 0,0 0 0,0-1 1,0 1-1,0 0 0,1-4 0,-4 4-142,1 1-1,0 0 1,-1 0 0,1 0-1,-1 1 1,1-1 0,-1 0 0,1 0-1,-1 1 1,1-1 0,-1 1-1,0-1 1,1 1 0,-1 0-1,0 0 1,0 0 0,1 0-1,-1 0 1,-3 0 0,3 2-67,-1 0 1,0 0-1,1 0 1,-1 0-1,1 0 1,0 0-1,0 0 1,0 1-1,0-1 1,0 1-1,0 0 1,0-1-1,1 1 1,0 0-1,-1 0 1,1 0-1,-1 5 1,0 4 16,0 1 0,1-1-1,1 20 1,0-24-50,2-2 24,-1 0-1,2-1 0,-1 1 0,0 0 0,1-1 1,0 1-1,0-1 0,1 0 0,0 0 1,0 0-1,8 7 0,-6-8-75,-1 0 0,1-1 0,0 0 0,0 0 0,0 0 0,0-1 0,0 0-1,1 0 1,-1 0 0,1-1 0,-1 0 0,1-1 0,0 1 0,-1-1 0,1 0 0,0-1 0,-1 0 0,1 0 0,11-4 0,-3 2-1033,-1-2 0,0 0 0,14-8 0,31-23-7073,-47 28 5238</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0.743"/>
    </inkml:context>
    <inkml:brush xml:id="br0">
      <inkml:brushProperty name="width" value="0.05" units="cm"/>
      <inkml:brushProperty name="height" value="0.05" units="cm"/>
      <inkml:brushProperty name="color" value="#FFFFFF"/>
    </inkml:brush>
  </inkml:definitions>
  <inkml:trace contextRef="#ctx0" brushRef="#br0">0 1 684,'11'-1'4980,"-11"2"-4783,11 17 932,-11 230 6814,-6-288-7493,5 36-426,0 1 1,0-1-1,1 1 0,-1-1 0,1 0 1,-1 0-1,1 1 0,0-1 0,1 0 0,-1 0 1,1 1-1,-1-1 0,1 0 0,0 1 0,1-1 1,1-4-1,3-11 212,3 0-94,6 0-76,-12 13-59,1 1 0,0 0 0,1 0 0,0 0-1,-1 0 1,1 1 0,1 0 0,5-4 0,42-28-64,-25 37-1269,-24 1-2532</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276"/>
    </inkml:context>
    <inkml:brush xml:id="br0">
      <inkml:brushProperty name="width" value="0.05" units="cm"/>
      <inkml:brushProperty name="height" value="0.05" units="cm"/>
      <inkml:brushProperty name="color" value="#FFFFFF"/>
    </inkml:brush>
  </inkml:definitions>
  <inkml:trace contextRef="#ctx0" brushRef="#br0">25 98 56,'-3'4'384,"0"0"0,0 0 0,1 0-1,0 1 1,0-1 0,0 1 0,0 0 0,1-1 0,-2 9-1,3-11-342,-1 1 0,1-1-1,-1 0 1,1 1-1,0-1 1,0 1-1,0-1 1,0 0 0,1 1-1,-1-1 1,1 0-1,-1 1 1,1-1-1,0 0 1,0 1 0,0-1-1,0 0 1,0 0-1,0 0 1,1 0 0,1 2-1,8 11 43,-10-14-74,-1 0 0,1 1 1,0-1-1,0 1 0,0-1 0,0 0 0,0 0 0,0 0 1,0 1-1,1-1 0,-1 0 0,0 0 0,1-1 0,-1 1 1,1 0-1,-1 0 0,3 0 0,4 3 75,-1-1-1,1 0 1,0-1-1,0 1 1,0-1 0,1-1-1,-1 0 1,0 0-1,1-1 1,-1 0-1,0 0 1,1-1-1,-1 0 1,0 0 0,0-1-1,1 0 1,10-5-1,-11 3 185,0 0 0,0-1 1,-1 1-1,1-2 0,-1 1 0,0-1 0,-1 0 0,0-1 0,0 0 0,0 0 0,-1 0 1,0 0-1,0-1 0,0 0 0,-1 0 0,-1 0 0,1 0 0,-1-1 0,-1 0 0,0 1 1,0-1-1,0 0 0,-1-14 0,-1 21-176,0-1 1,0 1 0,0-1-1,0 1 1,-1-1 0,0 1-1,1-1 1,-1 1-1,0-1 1,0 1 0,0 0-1,-1-1 1,1 1 0,0 0-1,-1 0 1,0 0-1,1 0 1,-1 0 0,0 0-1,0 1 1,0-1 0,0 1-1,0-1 1,0 1-1,-1 0 1,1 0 0,0 0-1,-1 0 1,1 0-1,-1 0 1,1 0 0,-1 1-1,1 0 1,-1-1 0,1 1-1,-1 0 1,-3 1-1,-1-2-76,1 2 0,-1-1 0,0 1 0,0 0 0,1 1 0,-1-1 0,1 1 0,-1 0 1,1 1-1,0 0 0,0 0 0,0 0 0,-6 5 0,7-4-169,1 0 0,-1 1 0,1-1 0,0 1 0,1 0 0,-1 0 0,1 0 0,0 1 1,0-1-1,1 1 0,0 0 0,0-1 0,-3 11 0,1 15-3835,3 2-3394</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676"/>
    </inkml:context>
    <inkml:brush xml:id="br0">
      <inkml:brushProperty name="width" value="0.05" units="cm"/>
      <inkml:brushProperty name="height" value="0.05" units="cm"/>
      <inkml:brushProperty name="color" value="#FFFFFF"/>
    </inkml:brush>
  </inkml:definitions>
  <inkml:trace contextRef="#ctx0" brushRef="#br0">5 0 1108,'0'2'6312,"0"1"-5595,-2 25 830,1-25-1451,0 1 1,1-1-1,0 1 0,0-1 0,0 1 0,0-1 1,0 1-1,1-1 0,1 6 0,0 0 161,-1 1-1,0-1 1,0 1-1,-1 14 0,5 36 829,3-18-401,-7-33-574,1 1-1,0-1 0,0 1 1,1-1-1,0 0 0,1 0 1,5 10-1,3 6-25,9 11 0,-2-13 19,-16-18-64,1 0 0,0 0 0,0-1 0,0 1 0,1-1 1,-1 0-1,1 0 0,7 4 0,5 2 37,-16-9-271,1 0 1,-1 0 0,0 0 0,0 0 0,0-1 0,1 1 0,-1 0-1,0-1 1,1 1 0,-1-1 0,1 1 0,-1-1 0,1 0-1,-1 0 1,2 1 0,-1-2-284,0 0 1,-1 0-1,1 0 0,0-1 1,-1 1-1,1 0 0,-1-1 0,1 1 1,-1-1-1,0 1 0,0-1 0,0 0 1,0 1-1,0-1 0,1-2 0,0-4-2194</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043"/>
    </inkml:context>
    <inkml:brush xml:id="br0">
      <inkml:brushProperty name="width" value="0.05" units="cm"/>
      <inkml:brushProperty name="height" value="0.05" units="cm"/>
      <inkml:brushProperty name="color" value="#FFFFFF"/>
    </inkml:brush>
  </inkml:definitions>
  <inkml:trace contextRef="#ctx0" brushRef="#br0">1 135 188,'2'11'4781,"4"-8"-4573,1 0 0,0-1 0,0 0 0,0 0-1,0 0 1,1-1 0,-1 0 0,0-1 0,0 0 0,1 0 0,-1 0 0,0-1-1,1 0 1,-1 0 0,0-1 0,0 0 0,10-4 0,-3 1-129,-2-1 1,1 0 0,-1-1-1,0 0 1,0-1-1,-1 0 1,0-1 0,0 0-1,10-13 1,-18 19 92,-1 1 1,0-1-1,0 0 1,0 0-1,0 0 1,-1 0-1,1-1 1,-1 1-1,0 0 1,0-1-1,0 1 1,0 0-1,-1-1 1,1-6-1,-1 10-133,0-1-1,-1 1 0,1 0 0,0-1 0,0 1 0,-1-1 1,1 1-1,0-1 0,-1 1 0,1 0 0,0-1 0,-1 1 0,1 0 1,-1-1-1,1 1 0,0 0 0,-1 0 0,1-1 0,-1 1 1,1 0-1,-1 0 0,1 0 0,-1 0 0,1 0 0,-1 0 0,1-1 1,-1 1-1,1 0 0,-1 0 0,1 1 0,-1-1 0,1 0 0,-1 0 1,1 0-1,-1 0 0,1 0 0,-1 1 0,-24 5 512,23-6-463,-3 2-62,0 0 0,0 1 0,1-1 0,-1 1 0,1 0 0,0 0 0,-1 0 0,1 1 0,1-1 0,-1 1 0,1 0 0,-5 6 0,0 1-9,1 1 1,0-1 0,-7 17 0,12-24-20,1-1 1,0 1-1,0-1 1,1 1-1,-1-1 1,1 1 0,-1 0-1,1-1 1,0 1-1,1-1 1,-1 1-1,1 0 1,-1-1-1,1 1 1,0-1 0,0 0-1,1 1 1,-1-1-1,1 0 1,-1 0-1,1 1 1,0-1-1,1-1 1,-1 1-1,0 0 1,1 0 0,-1-1-1,5 4 1,-4-4-307,-1 0 0,1-1 0,0 1 0,0-1-1,-1 0 1,1 1 0,0-1 0,0-1 0,0 1 0,0 0 0,0-1 0,0 1 0,1-1 0,-1 0 0,0 0 0,0 0 0,0 0 0,0-1 0,0 1 0,0-1 0,5-1 0,24-12-4056,-12 3 1935</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808"/>
    </inkml:context>
    <inkml:brush xml:id="br0">
      <inkml:brushProperty name="width" value="0.05" units="cm"/>
      <inkml:brushProperty name="height" value="0.05" units="cm"/>
      <inkml:brushProperty name="color" value="#FFFFFF"/>
    </inkml:brush>
  </inkml:definitions>
  <inkml:trace contextRef="#ctx0" brushRef="#br0">33 2 1476,'-4'0'749,"4"0"-406,-1 0 0,0-1 0,0 1 0,0 0 0,0 0 0,0 0 0,0 0 0,0 0 0,0 0 0,0 0 0,0 0 1,0 0-1,0 0 0,0 1 0,0-1 0,0 0 0,0 1 0,1-1 0,-1 1 0,0-1 0,0 1 0,0-1 0,0 1 0,1-1 1,-1 1-1,0 0 0,1-1 0,-1 1 0,0 0 0,1 0 0,-1 0 0,1-1 0,-1 3 0,2-3-253,0 1-1,0 0 0,0-1 1,0 1-1,0 0 0,0-1 1,0 1-1,0-1 1,1 0-1,-1 1 0,0-1 1,0 0-1,0 0 0,1 0 1,-1 0-1,0 0 0,0 0 1,0 0-1,2 0 1,38 0 216,-29 0-154,73 9 393,-43-3-1958,0-3-4830</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3.159"/>
    </inkml:context>
    <inkml:brush xml:id="br0">
      <inkml:brushProperty name="width" value="0.05" units="cm"/>
      <inkml:brushProperty name="height" value="0.05" units="cm"/>
      <inkml:brushProperty name="color" value="#FFFFFF"/>
    </inkml:brush>
  </inkml:definitions>
  <inkml:trace contextRef="#ctx0" brushRef="#br0">10 19 2016,'-9'-7'9189,"17"4"-9105,0 1 1,0 0-1,0 1 0,1-1 0,-1 1 0,1 1 1,-1 0-1,0 0 0,1 0 0,-1 1 1,1 1-1,-1-1 0,10 4 0,46 4-4216,-31-10-264,-21-4 1904</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10.324"/>
    </inkml:context>
    <inkml:brush xml:id="br0">
      <inkml:brushProperty name="width" value="0.05" units="cm"/>
      <inkml:brushProperty name="height" value="0.05" units="cm"/>
      <inkml:brushProperty name="color" value="#FFFFFF"/>
    </inkml:brush>
  </inkml:definitions>
  <inkml:trace contextRef="#ctx0" brushRef="#br0">76 1 392,'4'11'12988,"1"-10"-11253,-5-1-1625,0 0 1,-1 0-1,1 0 0,0 0 1,0 0-1,0 1 1,-1-1-1,1 0 1,0 0-1,0 0 1,0 0-1,-1 1 0,1-1 1,0 0-1,0 0 1,0 0-1,0 1 1,0-1-1,0 0 1,-1 0-1,1 1 0,0-1 1,0 0-1,0 0 1,0 0-1,0 1 1,0-1-1,0 0 1,0 0-1,0 1 0,0-1 1,0 0-1,0 1 1,0-1-1,0 0 1,0 0-1,1 0 1,-1 1-1,0-1 0,0 0 1,0 0-1,0 1 1,0-1-1,0 0 1,1 0-1,-1 0 1,0 1-1,0-1 0,0 0 1,1 0-1,-1 0 1,0 0-1,0 0 1,0 1-1,1-1 1,-1 0-1,2 1 841,-2-1-870,0 1-1,0-1 1,-1 0-1,1 1 1,0-1-1,0 0 0,0 1 1,0-1-1,0 0 1,0 1-1,0-1 0,0 0 1,0 1-1,0-1 1,0 0-1,0 1 1,0-1-1,0 1 0,1-1 1,-1 0-1,0 1 1,0-1-1,0 0 1,0 0-1,1 1 0,-1-1 1,0 0-1,0 1 1,1-1-1,-1 0 1,0 0-1,0 1 0,1-1 1,-1 0-1,0 0 1,1 0-1,-1 0 1,0 1-1,1-1 0,-1 0 1,0 0-1,1 0 1,-1 0-1,0 0 1,1 0-1,-1 0 0,1 0 1,-1 0-1,0 0 1,1 0-1,-1 0-86,0 0 1,0 0-1,1 0 1,-1 0-1,0 0 0,0 0 1,0 0-1,0 0 0,1 0 1,-1 0-1,0 1 1,0-1-1,0 0 0,0 0 1,0 0-1,0 0 0,1 0 1,-1 0-1,0 0 1,0 0-1,0 1 0,0-1 1,0 0-1,0 0 0,0 0 1,0 0-1,0 0 0,0 1 1,0-1-1,0 0 1,1 0-1,-1 0 0,0 0 1,0 1-1,0-1 0,0 0 1,0 0-1,0 0 1,-1 0-1,1 0 0,0 1 1,0-1-1,0 0 0,0 0 1,0 0-1,0 0 1,0 1-1,0-1 0,0 0 1,0 0-1,0 0 0,0 0 1,-1 0-1,1 0 1,0 0-1,0 1 0,0-1 1,0 0-1,0 0 0,0 0 1,-1 0-1,1 0 0,-9 10-1008,8-9 840,-46 30-9015,19-8-993,17-16 5857</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576"/>
    </inkml:context>
    <inkml:brush xml:id="br0">
      <inkml:brushProperty name="width" value="0.05" units="cm"/>
      <inkml:brushProperty name="height" value="0.05" units="cm"/>
      <inkml:brushProperty name="color" value="#FFFFFF"/>
    </inkml:brush>
  </inkml:definitions>
  <inkml:trace contextRef="#ctx0" brushRef="#br0">270 1 1188,'0'0'7432,"-2"42"-1312,1-41-6090,1-1 0,-1 0-1,1 1 1,-1-1 0,1 1 0,-1-1-1,1 1 1,-1-1 0,1 1 0,0 0-1,-1-1 1,1 1 0,0 0 0,-1-1-1,1 1 1,0 0 0,0-1 0,0 1-1,0 0 1,-1-1 0,1 1 0,0 0 0,0-1-1,0 1 1,0 0 0,1-1 0,-1 1-1,0 0 1,0-1 0,0 1 0,1 0-1,-1-1 1,0 1 0,0 0 0,1-1-1,0 2 1,5 17 672,4 12-221,1 53-117,-11 72-116,0-153-234,0-1 1,-1 0-1,1 1 0,-1-1 0,0 0 0,1 0 0,-1 1 1,0-1-1,0 0 0,-1 0 0,-1 3 0,2-4 15,0 1-1,-1 0 0,1 0 1,0 0-1,0 0 0,1 0 1,-1 0-1,0 1 0,1-1 1,-1 0-1,1 3 0,-2-2 3,1 0-1,0 0 1,-1-1-1,1 1 0,-1 0 1,0-1-1,0 0 1,0 1-1,0-1 0,0 0 1,0 0-1,-1 0 1,1 0-1,-1 0 1,1 0-1,-1-1 0,0 1 1,0-1-1,0 0 1,1 0-1,-1 0 0,0 0 1,-1-1-1,1 1 1,-4-1-1,-16 0-180,-46-9 0,12-6-3402,51 13 2347,0 0-1,1 0 1,-1-1-1,1 0 1,-1 0-1,1-1 1,0 1-1,-5-6 1,8-2-1547</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927"/>
    </inkml:context>
    <inkml:brush xml:id="br0">
      <inkml:brushProperty name="width" value="0.05" units="cm"/>
      <inkml:brushProperty name="height" value="0.05" units="cm"/>
      <inkml:brushProperty name="color" value="#FFFFFF"/>
    </inkml:brush>
  </inkml:definitions>
  <inkml:trace contextRef="#ctx0" brushRef="#br0">11 1 1432,'0'-1'8177,"-3"2"-6683,3-1-1424,0 0 1,0 0 0,-1 0 0,1 0-1,0 0 1,-1 0 0,1 0 0,0 0-1,-1 0 1,1 1 0,0-1 0,0 0 0,-1 0-1,1 0 1,0 0 0,0 0 0,-1 0-1,1 1 1,0-1 0,0 0 0,-1 0-1,1 0 1,0 1 0,0-1 0,0 0 0,-1 0-1,1 1 1,0-1 0,0 0 0,0 0-1,0 1 1,0-1 0,0 0 0,0 1-1,-1-1 1,1 0 0,0 1 0,0-1-1,0 1 1,1 1-133,0 1-1,0 0 0,0-1 0,0 1 0,0-1 1,0 1-1,1-1 0,-1 1 0,1-1 1,1 2-1,-2-3-294,0 0 1,0 0-1,-1 0 1,1 0-1,0 0 0,0-1 1,0 1-1,0 0 1,0-1-1,0 1 1,0 0-1,0-1 1,0 1-1,0-1 0,0 0 1,2 1-1,-3 5-4724</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5.532"/>
    </inkml:context>
    <inkml:brush xml:id="br0">
      <inkml:brushProperty name="width" value="0.05" units="cm"/>
      <inkml:brushProperty name="height" value="0.05" units="cm"/>
      <inkml:brushProperty name="color" value="#FFFFFF"/>
    </inkml:brush>
  </inkml:definitions>
  <inkml:trace contextRef="#ctx0" brushRef="#br0">0 133 908,'0'0'5381,"43"-1"-1020,-26-3-3549,36-11 675,-50 13-1418,0 1 0,0 0 0,1-1 0,-1 1 0,0-1 0,-1 0 0,1 0 0,0 0 0,0-1 0,-1 1-1,0-1 1,4-3 0,9-11 47,10-13 713,-24 29-797,-1 0 0,0 0 0,1 0-1,-1 0 1,0 0 0,0 1-1,0-1 1,1 0 0,-1 0 0,0 0-1,0 0 1,0 0 0,0 0-1,-1 0 1,1 0 0,0 1 0,0-1-1,-1 0 1,1 0 0,0 0-1,-1 0 1,1 1 0,0-1 0,-1 0-1,0 0 1,1 1 0,-1-1-1,1 0 1,-1 1 0,0-1-1,1 0 1,-1 1 0,0-1 0,0 1-1,1 0 1,-1-1 0,-1 0-1,-1 0-16,0 0-1,1 0 1,-1 0-1,0 1 0,0-1 1,1 1-1,-1-1 0,0 1 1,0 0-1,0 0 0,1 0 1,-1 0-1,0 1 0,0-1 1,0 1-1,1 0 0,-1 0 1,0 0-1,1 0 0,-1 0 1,1 0-1,-1 1 1,1-1-1,0 1 0,-3 2 1,-7 5 102,1 1 1,0 1-1,-13 16 1,15-17 152,7-7-207,-1 1 0,1 0-1,-1-1 1,1 1 0,0 0 0,1 0 0,-1 0 0,1 1-1,0-1 1,0 0 0,0 0 0,0 1 0,1-1 0,-1 0-1,1 1 1,1-1 0,0 6 0,-1 3-47,0-11-14,1 0 1,-1-1-1,1 1 0,-1 0 0,1-1 0,0 1 0,0 0 0,0-1 0,0 1 1,0-1-1,0 1 0,1-1 0,-1 1 0,0-1 0,1 0 0,-1 0 0,1 0 1,2 2-1,36 20 11,-27-17-25,-9-3-225,-1-2 0,1 1 0,-1 0 0,1-1 0,0 0 0,0 1 0,0-2 0,0 1 0,0 0 1,0-1-1,0 0 0,6 0 0,-6-1-719,0 0 0,1 0 0,-1 0 0,0 0 0,0-1 0,-1 0 0,1 0 1,0 0-1,-1 0 0,1 0 0,5-6 0,2 1-2059</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125"/>
    </inkml:context>
    <inkml:brush xml:id="br0">
      <inkml:brushProperty name="width" value="0.05" units="cm"/>
      <inkml:brushProperty name="height" value="0.05" units="cm"/>
      <inkml:brushProperty name="color" value="#FFFFFF"/>
    </inkml:brush>
  </inkml:definitions>
  <inkml:trace contextRef="#ctx0" brushRef="#br0">55 360 1152,'0'0'1390,"34"6"2896,-12-5-3715,-17-1-476,0 1 1,0-1 0,0 0 0,0 0-1,0 0 1,-1-1 0,1 0 0,0 0 0,0 0-1,0-1 1,-1 1 0,1-1 0,7-4-1,-3 1 144,-1 0 0,1 0 0,-1 0 0,-1-1 0,1 0 0,-1-1-1,0 1 1,0-1 0,-1-1 0,0 1 0,6-10 0,-11 11 75,0 0-1,0 0 1,0 0 0,-1 0 0,0 0 0,0 0 0,-2-7 0,1-5 597,0 16-848,0 0 0,0 1 0,-1-1 0,1 0 0,0 1 0,-1-1 0,0 1 0,1 0 0,-1-1 0,0 1 0,0 0 0,0 0 0,0 0 0,0 0 0,0 1 0,0-1 0,0 0 0,0 1-1,0-1 1,-4 1 0,-9-5 107,12 4-165,1 1-1,0 0 0,-1 0 1,1 0-1,0 0 0,-1 0 1,1 0-1,0 1 0,-1-1 1,1 1-1,0 0 0,0-1 1,-4 3-1,-34 16-20,-29 29-24,64-45 40,0 2 1,0-1-1,0 1 1,1-1 0,0 1-1,0 1 1,0-1 0,0 0-1,1 1 1,-3 6 0,-8 18-20,11-25 11,1-1 0,-1 1-1,1 0 1,0 1 0,0-1-1,-1 7 1,3-10 5,0 0 1,0-1-1,0 1 1,0-1-1,0 1 0,1-1 1,-1 1-1,0-1 1,1 1-1,-1-1 0,1 1 1,0-1-1,-1 0 1,1 1-1,0-1 0,0 0 1,0 1-1,0-1 1,0 0-1,0 0 0,0 0 1,0 0-1,0 0 1,1 0-1,-1 0 0,0-1 1,3 2-1,-1 0-7,0-1 1,0 0-1,0 0 0,0 0 1,0 0-1,0 0 0,1 0 0,-1-1 1,0 0-1,0 0 0,1 0 0,-1 0 1,0 0-1,1 0 0,-1-1 0,5-1 1,-1-1-103,0 1 0,0-1 0,0-1-1,-1 1 1,0-1 0,1 0 0,6-7 0,-1 0-256,-1 0-1,0 0 1,0-1 0,-1-1-1,-1 0 1,13-22 0,-14 19 208,0 1-1,-1-1 1,0-1 0,-1 1 0,-1-1-1,-1 0 1,4-31 0,-4 19 181,-3 27-3,0 0 1,-1 0 0,1 0-1,-1-1 1,0 1-1,0 0 1,0 0 0,0 0-1,0-1 1,0 1 0,-1 0-1,1 0 1,-1 0 0,1 0-1,-1 0 1,-1-3 0,0-14 708,2 18-647,0 0 0,0 0-1,0 0 1,0 0 0,0 0-1,0 0 1,0 0 0,0 1-1,0-1 1,-1 0 0,1 0-1,0 0 1,-1 0-1,1 0 1,0 0 0,-1 1-1,1-1 1,-1 0 0,1 0-1,-1 1 1,1-1 0,-1 0-1,0 0 1,-1 0 0,-1-2 785,3 4-849,0-1 1,0 0-1,0 0 0,0 0 0,0 1 1,0-1-1,0 0 0,0 0 0,0 0 1,0 1-1,0-1 0,0 0 0,-1 0 0,1 0 1,0 0-1,0 1 0,0-1 0,0 0 1,0 0-1,-1 0 0,1 0 0,0 0 1,0 0-1,0 1 0,-1-1 0,1 0 0,0 0 1,0 0-1,0 0 0,-1 0 0,1 0 1,0 0-1,0 0 0,0 0 0,-1 0 1,1 0-1,0 0 0,0 0 0,0 0 0,-1 0 1,1 0-1,0 0 0,0 0 0,0 0 1,-1-1-1,1 1 0,0 0 0,0 0 1,0 0-1,0 0 0,-1 0 0,1 0 0,0-1 1,0 1-1,0 0 0,0 0 0,0 0 1,-1 0-1,1-1 0,0 1 0,0 0 1,0 0-1,0 0 0,0-1 0,0 1 1,0 1 130,0 41 646,11 13-495,-11-46-275,1 0 0,0 0 0,1 0 0,5 14 0,-5-14-16,1-1 0,-2 0 0,1 1 0,0 14 0,0-15-46,-1 0-1,1 0 1,1 0-1,-1 0 1,1-1-1,1 0 1,0 1-1,8 12 1,7 6-2723,-18-25 2426,-1-1 0,1 1 0,0 0 0,-1-1-1,1 1 1,-1-1 0,1 0 0,0 1 0,0-1 0,-1 0-1,1 1 1,0-1 0,-1 0 0,1 0 0,0 1 0,0-1-1,0 0 1,-1 0 0,1 0 0,0 0 0,0 0 0,0 0-1,-1 0 1,1 0 0,0-1 0,0 1 0,1-1-1,0-4-2643</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476"/>
    </inkml:context>
    <inkml:brush xml:id="br0">
      <inkml:brushProperty name="width" value="0.05" units="cm"/>
      <inkml:brushProperty name="height" value="0.05" units="cm"/>
      <inkml:brushProperty name="color" value="#FFFFFF"/>
    </inkml:brush>
  </inkml:definitions>
  <inkml:trace contextRef="#ctx0" brushRef="#br0">0 0 288,'20'12'8360,"-17"-7"-7939,0 0 0,-1 0 0,1 0 0,-1 1 0,0-1 0,-1 0 1,3 11-1,1 4-144,-5-19-264,5 13 66,0-1 0,0 0 0,1 0 0,13 19 0,-11-13-526,-6-13-1961</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810"/>
    </inkml:context>
    <inkml:brush xml:id="br0">
      <inkml:brushProperty name="width" value="0.05" units="cm"/>
      <inkml:brushProperty name="height" value="0.05" units="cm"/>
      <inkml:brushProperty name="color" value="#FFFFFF"/>
    </inkml:brush>
  </inkml:definitions>
  <inkml:trace contextRef="#ctx0" brushRef="#br0">33 24 940,'-10'-6'2656,"-1"6"-475,11-6-497,-11 6-360,11-6 1092,0 0-1728</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7.807"/>
    </inkml:context>
    <inkml:brush xml:id="br0">
      <inkml:brushProperty name="width" value="0.05" units="cm"/>
      <inkml:brushProperty name="height" value="0.05" units="cm"/>
      <inkml:brushProperty name="color" value="#FFFFFF"/>
    </inkml:brush>
  </inkml:definitions>
  <inkml:trace contextRef="#ctx0" brushRef="#br0">11 206 640,'0'0'1376,"-1"13"636,-9-12-1618,11 4 1527,18 1 5111,-17-6-6665,19-4 1286,-20 3-1633,0 1 1,0 0-1,-1 0 0,1 0 1,0 0-1,0 0 0,0 0 1,-1 0-1,1 1 0,0-1 0,0 0 1,-1 0-1,1 0 0,0 1 1,-1-1-1,1 0 0,0 1 1,-1-1-1,1 1 0,0-1 1,-1 1-1,1-1 0,-1 1 0,1-1 1,-1 1-1,1 0 0,-1-1 1,1 1-1,-1 0 0,0-1 1,1 1-1,-1 0 0,0-1 1,1 1-1,-1 0 0,0 0 1,0 1-1,34 15 1062,-12-3-425,-12-8-373,-4-2-192,0 0 0,1 0 0,0-1 0,0 0 0,0 0 0,0-1 0,0 0 0,13 3 0,110 13 707,-122-18-785,1 1-1,-1 1 1,0-1 0,1 1-1,7 4 1,-8-3 8,0-1 0,1 0 0,-1 0 0,0-1 0,9 1-1,80-8 448,-68 8-454,-24-1 2,0 0-1,0-1 0,0 0 0,0 0 1,0 0-1,0-1 0,9-1 1,80-20 175,-49 13-167,65-22 0,-24 9-49,-23 8 37,-23 4-10,-1 3-1,1 1 1,1 2 0,58 1-1,-82 2 3,-6 1 2,-1 0 0,1 0 1,0 1-1,15 4 0,-16-4-29,0 0 0,0 0 1,-1 0-1,1-2 0,10 0 0,6 0 15,41 7 64,-56-7-54,-2 1-6,0-1-1,0 1 1,0 1 0,0 0 0,0 0-1,10 3 1,-16-3-18,0 0 0,-1 0 0,1-1 0,0 1 1,0-1-1,0 1 0,0-1 0,-1 0 0,6-1 0,15 3 151,-12-1-110,172-1 0,-99-11-40,-73 9 25,8-2 12,39-3 37,5 10-147,-42 0 105,0-2-1,1 0 1,-1-1-1,0-1 1,26-5 0,93-31 4,-126 35-19,0 0 0,0 1 0,0 0 0,0 1 0,0 1 0,26 4 0,30 0-6,-50-7 4,14 3-39,-24 2 38,1-1 1,0-1-1,0 0 1,0 0-1,15-1 1,1-1 15,81 7 2,77-18-70,-90 24-210,-9-6 444,-80-6-171,7 0 2,1 1 0,-1 0 0,0 0 0,25 8 0,-29-8-4,-1 0 0,0 0 1,0 0-1,0-1 0,1 0 1,-1-1-1,15-3 0,26 0-13,60-9-82,-96 14 102,0-1 0,0-1 0,0-1 0,0 0 0,0 0 0,-1-1 0,13-5 0,3 14 6,-11-1-9,57 1-2,-8 0-29,-52-2 4,-12-3 20,0 0 0,0-1 1,0 1-1,0 0 0,1-1 1,-1 0-1,0 1 0,1-1 1,-1 0-1,0 0 0,0 0 0,1 0 1,-1-1-1,0 1 0,0-1 1,1 1-1,-1-1 0,0 0 1,0 0-1,3-2 0,-2 2 1,0 0 1,-1 0-1,1 1 0,0-1 0,0 0 0,0 1 1,0 0-1,0-1 0,4 2 0,16-4 17,9-4-1,1 1 1,35-1 0,4-1 15,-43 6-24,0 0 0,30 4 0,-2-1-29,38 11-9,-45-8 15,-43-3 14,0 0 0,0 0 0,0-1 1,0 0-1,0 0 0,0-1 0,0 0 0,-1 0 0,11-4 1,38-7 38,60-7 1,-17 4-41,-93 14-1,1 1 0,0 0 1,-1 0-1,1 1 0,0-1 0,-1 1 0,9 3 0,21 2 1,-22-5-17,-5 0 22,1 0-1,-1-1 1,1 1 0,-1-2 0,14-1-1,-10 0-2,1 1 0,-1 1-1,0 0 1,13 1 0,-15 0-4,50-3-10,-35 0 14,0 1 0,38 5 0,-11-2-39,2-3 31,-33 5 35,-18-3-30,-1 0 0,1 0-1,-1 0 1,1-1-1,0 0 1,-1 1-1,1-1 1,-1 0 0,1 0-1,0 0 1,-1-1-1,1 1 1,0 0-1,-1-1 1,4-1 0,9-1 16,1 0 0,-1 1 0,25 1 0,16-2 14,-8-3-36,-3 0 0,78 1 1,-122 5 8,1 0 1,-1 0-1,1 0 1,-1 0-1,1 0 1,-1 0-1,1-1 1,-1 1-1,1-1 1,-1 1-1,1-1 1,-1 1-1,1-1 1,-1 0-1,2 0 1,-2 0-2,1 0 1,-1 0-1,1 0 1,-1 1-1,1-1 0,-1 1 1,1-1-1,-1 1 1,1 0-1,0-1 0,-1 1 1,1 0-1,0 0 1,-1 0-1,3 0 1,127-18-6,127 6 26,-153 0 39,-104 12-57,4 0-16,3 1 14,1-1 1,-1 0-1,0-1 0,0 0 0,13-3 1,42-8-14,4 4 36,-18 4 7,-15-2 35,51-1-1,-83 7-115,30-7-78,-32 6 129,1 1-1,-1-1 1,1 1-1,-1 0 0,0-1 1,1 1-1,-1 0 1,1 0-1,-1-1 0,1 1 1,-1 0-1,1 0 1,-1 0-1,1-1 1,-1 1-1,1 0 0,-1 0 1,1 0-1,-1 0 1,1 0-1,-1 0 0,1 0 1,0 0-1,-1 0 1,1 1-1,-1-1 1,1 0-1,-1 0 0,1 0 1,-1 1-1,1-1 1,-1 0-1,1 1 0,2 0 4,0-1-1,0 1 0,0-1 1,0 1-1,0-1 0,0 0 0,-1 0 1,1-1-1,0 1 0,0 0 0,0-1 1,0 0-1,5-1 0,-6 1 10,28-3 3,-26 3-21,0 0 1,0 0-1,-1 1 0,1 0 1,0-1-1,0 1 0,0 1 1,0-1-1,0 0 0,-1 1 1,1 0-1,0 0 0,4 1 1,12-2-3,24-5 59,-36 4-53,-7-3 1,-1 3 48,-59 17-1499,1 0-4688,1-4-3530,27-7 6053</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9.690"/>
    </inkml:context>
    <inkml:brush xml:id="br0">
      <inkml:brushProperty name="width" value="0.05" units="cm"/>
      <inkml:brushProperty name="height" value="0.05" units="cm"/>
      <inkml:brushProperty name="color" value="#FFFFFF"/>
    </inkml:brush>
  </inkml:definitions>
  <inkml:trace contextRef="#ctx0" brushRef="#br0">15 1 2504,'-1'0'151,"0"0"0,1 0 0,-1 0 0,0 0 0,1 0 0,-1 1 0,0-1 0,1 0 0,-1 0 0,1 1 0,-1-1 0,1 1-1,-1-1 1,0 0 0,1 1 0,0-1 0,-1 1 0,1-1 0,-1 1 0,1-1 0,-1 1 0,1 0 0,0-1 0,0 1 0,-1-1 0,1 1 0,0 0 0,0-1 0,0 1 0,-1 0-1,1-1 1,0 1 0,0 0 0,0-1 0,0 1 0,0 0 0,0-1 0,0 1 0,1 0 0,-1-1 0,0 1 0,0-1 0,0 1 0,1 0 0,-1-1 0,0 1 0,1-1-1,-1 1 1,1-1 0,0 2 0,18 27-561,-9-24-327</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024"/>
    </inkml:context>
    <inkml:brush xml:id="br0">
      <inkml:brushProperty name="width" value="0.05" units="cm"/>
      <inkml:brushProperty name="height" value="0.05" units="cm"/>
      <inkml:brushProperty name="color" value="#FFFFFF"/>
    </inkml:brush>
  </inkml:definitions>
  <inkml:trace contextRef="#ctx0" brushRef="#br0">12 7 92,'0'0'4376,"-11"0"-1639,11 6-1977,11-6-632,-11 6-68,10-6-292,1 0-716,0 0-2441,0-6 1553</inkml:trace>
  <inkml:trace contextRef="#ctx0" brushRef="#br0" timeOffset="1">227 1 512,'11'17'13795,"-11"-16"-13676,14 14-2093</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375"/>
    </inkml:context>
    <inkml:brush xml:id="br0">
      <inkml:brushProperty name="width" value="0.05" units="cm"/>
      <inkml:brushProperty name="height" value="0.05" units="cm"/>
      <inkml:brushProperty name="color" value="#FFFFFF"/>
    </inkml:brush>
  </inkml:definitions>
  <inkml:trace contextRef="#ctx0" brushRef="#br0">1 43 1500,'0'0'1532,"10"-6"728,1 6-1419,-11-6-141,11 0 328,0 0-700,-11 0-28,10 0-428,-10 0-1044</inkml:trace>
  <inkml:trace contextRef="#ctx0" brushRef="#br0" timeOffset="1">173 80 1284,'5'0'9422,"3"-1"-4859,6-1-3037,-12 3-1460,0-1 0,0 0 0,0 0 1,0 0-1,0 0 0,0-1 0,0 1 0,0 0 0,-1-1 0,1 1 1,0-1-1,0 0 0,2 0 0,-1-1-66,0 1-1,0 0 1,0 1 0,0-1 0,1 1-1,-1-1 1,0 1 0,0 0-1,5 0 1,-5 1-131,0-1 0,0 0 1,1 0-1,-1-1 0,0 1 0,0-1 0,1 1 0,-1-1 0,4-2 1,27-4-5612,-2-5-1280,-21 6 4404</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27.475"/>
    </inkml:context>
    <inkml:brush xml:id="br0">
      <inkml:brushProperty name="width" value="0.05" units="cm"/>
      <inkml:brushProperty name="height" value="0.05" units="cm"/>
      <inkml:brushProperty name="color" value="#FFFFFF"/>
    </inkml:brush>
  </inkml:definitions>
  <inkml:trace contextRef="#ctx0" brushRef="#br0">76 0 56,'10'7'18928,"-10"31"-15667,0 19-2598,0-39-341,6 0-169,-5-17-147,0 0 0,-1 0 1,1 0-1,-1 0 0,1 0 1,-1 0-1,0 0 0,1 0 0,-1 0 1,0 0-1,0 0 0,1 0 0,-1 0 1,0 0-1,0 0 0,0 0 1,0 0-1,-1 0 0,1 0 0,0 0 1,0 0-1,-1 0 0,0 2 0,-1 5 40,-1 0 0,2 0-1,-1 0 1,1 0-1,-1 12 1,-5 29 169,2 7-35,0-3 20,2-38-111,1-1 1,1 1 0,0-1 0,1 1 0,3 22 0,-1 12 74,-2-34-116,-1 1 1,0 0-1,-6 28 0,5-34 6,1 0-1,0 1 1,0-1-1,2 13 1,-1-14-8,1 0 1,-2 0-1,1 0 1,-1-1-1,0 1 1,-4 11-1,3-10-52,0 1 0,1 0 0,0-1 0,1 1 0,0 0 0,2 17 1,0 9-23,9 42 185,-11 187 820,11-206-961,-22 2 25,11-58-41,0 0-1,1 0 0,-1 0 1,-1 0-1,1 0 0,-1 0 1,1 0-1,-1 0 0,0 0 1,-1 0-1,-2 7 0,3-8 5,0 0-1,0 1 1,0-1-1,0 1 0,0 0 1,1-1-1,0 1 1,0-1-1,0 1 1,1 4-1,-1-5 0,0 1 0,0-1 0,0 1 0,0-1-1,0 1 1,-1-1 0,1 1 0,-1-1 0,0 1 0,-2 2-1,2-2-4,0 0-1,0-1 0,1 1 0,-1 0 1,1-1-1,0 1 0,0 0 0,0-1 1,0 1-1,1 0 0,-1 0 1,1-1-1,0 1 0,3 6 0,2 25-12,-6 243 3,-11-247 28,12-20-17,-1-9 1,0 1 1,0-1-1,1 1 0,-2 0 1,1-1-1,0 1 0,0-1 0,-1 1 1,0-1-1,1 1 0,-1-1 1,0 1-1,0-1 0,0 1 1,-3 2-1,3 0-5,0 0 0,0 0 0,0 0 0,1 0 0,-1 0 0,1 0 1,1 0-1,-1 0 0,2 7 0,-1 4 6,-1-12 2,0-1 0,0 1-1,0 0 1,0 0-1,-1 0 1,1-1-1,-1 1 1,0 0-1,0-1 1,0 1 0,-3 4-1,2-4-6,1 0 0,1 0-1,-1 0 1,0 0 0,1 0-1,0 1 1,0-1 0,0 0 0,0 0-1,1 0 1,0 0 0,-1 0-1,1 0 1,3 6 0,3 24 33,-7 52 5,3-79-24,5 12-3,-8-19-7,0 0 0,0 1-1,0-1 1,0 1 0,0-1-1,0 0 1,0 1 0,0-1-1,0 1 1,0-1 0,0 0-1,0 1 1,0-1 0,-1 0-1,1 1 1,0-1 0,0 1-1,0-1 1,-1 0 0,1 0-1,0 1 1,0-1 0,-1 0-1,1 1 1,0-1 0,0 0-1,-1 0 1,1 1 0,0-1-1,-1 0 1,1 0 0,0 0-1,-1 0 1,1 1 0,-1-1-1,1 0 1,0 0 0,-1 0-1,1 0 1,0 0 0,-1 0-1,1 0 1,-1 0 0,1 0-1,0 0 1,-1 0 0,11 37-4,-10 40 42,-2-74-58,-3 3 6,2 28-9,1-28 22,-5 0 1,5-1-7,2 62-20,0-66 4,0 10-4,0 14 62,0-13-58,0-11 39,11 22-3,-11-22 66,0 4-121,0-4 74,-10 0-5462,0-25-11370,8 17 12754</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145"/>
    </inkml:context>
    <inkml:brush xml:id="br0">
      <inkml:brushProperty name="width" value="0.05" units="cm"/>
      <inkml:brushProperty name="height" value="0.05" units="cm"/>
      <inkml:brushProperty name="color" value="#FFFFFF"/>
    </inkml:brush>
  </inkml:definitions>
  <inkml:trace contextRef="#ctx0" brushRef="#br0">5 12 336,'-2'-11'15485,"-1"10"-14053,8 5-1111,15 4-5755</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488"/>
    </inkml:context>
    <inkml:brush xml:id="br0">
      <inkml:brushProperty name="width" value="0.05" units="cm"/>
      <inkml:brushProperty name="height" value="0.05" units="cm"/>
      <inkml:brushProperty name="color" value="#FFFFFF"/>
    </inkml:brush>
  </inkml:definitions>
  <inkml:trace contextRef="#ctx0" brushRef="#br0">1 31 920,'0'0'3780,"11"0"-3928,-1 0-764</inkml:trace>
  <inkml:trace contextRef="#ctx0" brushRef="#br0" timeOffset="1">346 1 64,'0'0'1476,"0"6"576,0 0-1412,-11-6 164,11 6-412,0 0-339,0 0-978</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822"/>
    </inkml:context>
    <inkml:brush xml:id="br0">
      <inkml:brushProperty name="width" value="0.05" units="cm"/>
      <inkml:brushProperty name="height" value="0.05" units="cm"/>
      <inkml:brushProperty name="color" value="#FFFFFF"/>
    </inkml:brush>
  </inkml:definitions>
  <inkml:trace contextRef="#ctx0" brushRef="#br0">0 25 1164,'0'0'956,"11"0"-256,-11-6 384,11 6-960</inkml:trace>
  <inkml:trace contextRef="#ctx0" brushRef="#br0" timeOffset="1">280 7 276,'22'-5'7455,"23"4"-3021,-42 1-5091,10 1 1406</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30.448"/>
    </inkml:context>
    <inkml:brush xml:id="br0">
      <inkml:brushProperty name="width" value="0.05" units="cm"/>
      <inkml:brushProperty name="height" value="0.05" units="cm"/>
      <inkml:brushProperty name="color" value="#FFFFFF"/>
    </inkml:brush>
  </inkml:definitions>
  <inkml:trace contextRef="#ctx0" brushRef="#br0">0 3 1164,'1'0'85,"-1"0"0,1 0-1,-1 0 1,0 0 0,1 0-1,-1 0 1,1 0 0,-1 1 0,0-1-1,1 0 1,-1 0 0,1 0 0,-1 0-1,0 0 1,1 1 0,-1-1-1,0 0 1,1 0 0,-1 1 0,0-1-1,1 0 1,-1 0 0,0 1-1,1-1 1,-1 0 0,0 1 0,0-1-1,0 1 1,1-1 0,-1 0 0,0 1-1,0-1 1,0 1 0,0-1-1,0 0 1,0 1 0,0-1 0,0 1-1,0-1-22,0 1-1,0-1 0,0 0 1,0 1-1,1-1 1,-1 0-1,0 1 0,0-1 1,0 0-1,0 1 1,0-1-1,0 0 0,1 1 1,-1-1-1,0 0 1,0 1-1,0-1 0,1 0 1,-1 0-1,0 1 1,0-1-1,1 0 0,-1 0 1,0 0-1,1 1 1,-1-1-1,0 0 0,0 0 1,1 0-1,-1 0 1,0 0-1,1 0 0,-1 0 1,1 1-1,-1-1 0,0 0 1,1 0-1,13 18 6735,-6-18-5898,0-1 1,0 0 0,-1 0-1,1-1 1,10-3 0,-12 4-528,1 0-211,0 0 0,-1 0-1,1 1 1,0 0 0,-1 0 0,1 1-1,-1 0 1,1 0 0,0 1-1,-1-1 1,0 1 0,1 1-1,6 3 1,28 8 374,12-7 76,-40-7-487,0 1-1,0 1 0,-1 0 1,16 5-1,49 8 178,-59-13-272,40 5 10,67-1 0,13 7-20,-16-1 11,-59-13 10,-7-1-16,82 10 0,-123-6-15,-1 1 0,1-2 0,0 0 0,-1-1 0,1 0 0,26-5 0,-23 1-3,0 1 1,0 1 0,19-1-1,36-3 1,27-4 30,-31 5-18,-7-6-18,-43 7 0,-1 1 0,37-2 0,4 2-8,94-17 0,32-4-80,-137 19 38,59 3 0,-91 2 35,72 6-24,-57-5 16,22-1 20,-6-8-49,0 2 0,64 0 0,-71 9 166,-29-2-106,0-1-1,1 0 1,-1 0 0,15-2-1,-2-2-11,1 2 0,44 0 0,-38 2-2,55 13-6,259-13 23,-257 6 8,-60-7-14,-1 2-1,0 1 1,0 1-1,35 9 1,-53-11-4,1 1 0,-1-1 0,1-1 0,-1 0 1,0 0-1,1-1 0,12-2 0,32-2 3,-26 3-3,-16 0 0,1 1 0,-1 1 1,1 0-1,-1 1 0,14 2 1,7-2 21,-28-1-23,1-1 0,-1 1 0,1 0 0,0 1 0,-1-1 0,0 1 0,11 3 0,-9-3 7,0 0 0,1-1 0,-1 0 0,0 0 0,1 0 0,13-3 0,23-1 24,138-2-31,-130 0-18,-50 6 2,-1-1 17,0 1 0,0 0 0,1 0 0,-1 0 0,0 0 0,0 0 0,1 0 0,-1 1 0,0-1 0,0 0 0,1 1 0,-1-1 1,0 1-1,0-1 0,0 1 0,2 0 0,-2 0 15,6 0-18,-3-4 6,1-3 5,20 3-3,13-8 3,-35 9-8,-1 1 1,1 0-1,0 0 1,-1 0-1,1 0 1,0 0 0,0 0-1,0 1 1,-1-1-1,1 1 1,0 0 0,0 0-1,0 0 1,0 0-1,0 0 1,-1 1-1,1-1 1,4 2 0,0 1-3,-1-1 0,1 0 0,0-1 0,-1 1 0,1-1 0,0-1 0,0 1 0,8-2 1,-1 2 5,-8 0 8,1-1 0,-1 0 1,0 0-1,1-1 0,-1 1 1,0-1-1,11-4 1,10 4 600,-26 2-570,1-1-1,0 1 1,0-1 0,0 0 0,0 0-1,0 0 1,0 0 0,0 0-1,0 0 1,-1 0 0,1-1-1,0 1 1,0-1 0,0 0-1,0 1 1,-1-1 0,4-2-1,-5 2 316,-5 3-45,-49 11-5193,46-11 3367,1-1 1,0 0-1,-1-1 0,1 1 1,0-2-1,-1 1 0,-10-2 1,-4-8-2805,0 3 145</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07.813"/>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33.142"/>
    </inkml:context>
    <inkml:brush xml:id="br0">
      <inkml:brushProperty name="width" value="0.05" units="cm"/>
      <inkml:brushProperty name="height" value="0.05" units="cm"/>
      <inkml:brushProperty name="color" value="#FFFFFF"/>
    </inkml:brush>
  </inkml:definitions>
  <inkml:trace contextRef="#ctx0" brushRef="#br0">11 83 532,'10'11'6382,"-18"-9"-4347,6-2-1389,-1 4 1830,-5 9-48,8-13-2399,0 0-1,0 1 0,0-1 0,0 0 0,0 1 1,0-1-1,0 0 0,1 1 0,-1-1 0,0 0 1,0 1-1,0-1 0,0 0 0,0 0 0,1 1 1,-1-1-1,0 0 0,0 0 0,1 1 0,-1-1 1,0 0-1,0 0 0,1 1 0,-1-1 0,0 0 1,1 0-1,-1 0 0,0 0 0,0 0 0,1 0 1,-1 1-1,0-1 0,1 0 0,-1 0 0,0 0 1,1 0-1,-1 0 0,0 0 0,1 0 0,-1 0 1,0 0-1,1-1 0,-1 1 0,0 0 0,1 0 1,-1 0-1,45 12 1869,74-15-80,134-22 0,117-38-719,-289 52-1048,0 3-1,89 3 1,-4 11 140,101 0-465,-96-17 362,-133 8-76,58 3 0,-36 2-19,83 16 4,80-6 1,-70 0 24,-83-6-18,-55-4 4,1 0 0,0-1-1,-1-1 1,1 0-1,21-4 1,25 0 41,-49 4-46,1-1 1,-1 0 0,23-5 0,-29 5 0,1 0 0,-1 0 0,1 0 0,-1 1 0,10 1 0,-9 0 13,-1-1 0,1 0 0,-1 0-1,0-1 1,10-2 0,91-9 181,-95 10-213,1 0 0,0 2 0,0-1-1,22 3 1,2 0 61,1 0-33,-25-1-6,0 0-1,-1-1 0,24-3 1,-19 1-8,0 1-1,37 2 1,-15 0 9,-6 3 14,-29-3-22,-1 0 0,1 0-1,-1-1 1,1 1 0,-1-1 0,1 0-1,-1 0 1,1-1 0,6-1-1,13-3 22,0 2-1,1 0 0,-1 1 1,39 3-1,-18 0-16,50-7-100,2-6 101,-22 6 0,-55 4-11,-17 1 4,0 1 0,0-1 0,1 1 0,-1 0 0,0 0 0,1 0 0,-1 1 0,0-1 0,4 2 0,4 0-11,-1 0 0,1-1 0,0 0 0,0-1 0,0 0 1,14-2-1,38-1 33,-44 2 6,-7 1-31,-1 0 0,0 0 0,0 1 0,20 4 0,-20-2 17,32 1-1,-39-4-11,0 0 0,0 1 0,0 0 0,-1-1 0,1 1 0,0 1 0,0-1-1,6 4 1,13 2 63,33 5-100,-40-7 21,-13-4 11,0 0 0,0 0 0,0 0 0,0 0 0,0 0 0,0-1 0,0 1 0,0-1 0,6 0 0,43 11 59,-50-10-56,54 6-18,-54-5 21,1-2-1,-1 1 0,1 0 0,-1 0 0,1-1 1,-1 1-1,1-1 0,0 0 0,-1 0 0,1 0 1,5-1-1,-8 1-3,1 0-1,-1 0 1,0 0 0,1-1 0,-1 1-1,1 0 1,-1 0 0,1 0 0,-1 0-1,1 0 1,-1 0 0,1 0 0,-1 0-1,1 0 1,-1 0 0,1 0 0,-1 0 0,0 0-1,1 0 1,-1 0 0,1 1 0,-1-1-1,1 0 1,-1 0 0,0 1 0,1-1-1,-1 0 1,1 0 0,-1 1 0,0-1-1,1 0 1,-1 1 0,0-1 0,1 0-1,-1 1 1,0-1 0,1 2 0,33 5 211,-21-4-247,-9-1 45,-12-1 261,8 10-400,0-18 120,0 6 7,1 0-1,-1 1 1,0-1-1,0 0 1,0 1-1,0-1 1,1 0-1,-1 1 1,0-1-1,0 0 1,0 1 0,0-1-1,0 0 1,-1 1-1,1-1 1,0 0-1,0 1 1,0-1-1,-1 0 1,1 1-1,0-1 1,-1 0-1,1 1 1,0-1-1,-1 1 1,1-1 0,-1 1-1,1-1 1,-1 1-1,1-1 1,-1 1-1,1-1 1,-1 1-1,1 0 1,-1-1-1,0 1 1,0-1-1,-1 1-238,11-6-5554,-14 4 4084,-1 0 0,1-1 0,0 0 0,0 0 0,1-1-1,-6-3 1,9 1-1598</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8"/>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9"/>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0"/>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1"/>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35.161"/>
    </inkml:context>
    <inkml:brush xml:id="br0">
      <inkml:brushProperty name="width" value="0.05" units="cm"/>
      <inkml:brushProperty name="height" value="0.05" units="cm"/>
      <inkml:brushProperty name="color" value="#FFFFFF"/>
    </inkml:brush>
  </inkml:definitions>
  <inkml:trace contextRef="#ctx0" brushRef="#br0">49 1 480,'-11'29'4030,"11"-28"-3209,-21 35 7024,21-34-7639,0-1 1,0 1 0,0-1-1,0 1 1,0-1 0,0 1-1,0 0 1,-1-1-1,1 0 1,0 1 0,-1-1-1,1 1 1,-1-1 0,0 1-1,1-1 1,-1 0-1,0 1 1,0-1 0,-1 2-1,1-3-152,0 1-1,0 0 0,1 0 0,-1 0 1,1 0-1,-1 0 0,1 0 1,-1 0-1,1 0 0,0 0 0,-1 0 1,1 0-1,0 0 0,0 0 1,0 1-1,-1-1 0,1 0 1,1 0-1,-1 0 0,0 0 0,0 0 1,0 0-1,0 0 0,1 0 1,0 2-1,2 12 337,-3-9-280,0 1-1,0-1 1,0 0 0,1 1 0,0-1 0,1 0 0,3 10-1,16 45 258,1 17 43,-18-63-275,4 8 165,-2-1 0,-1 0-1,0 1 1,1 36 0,5 68 745,-11-118-1016,0 38 317,-9 78 1,5-63 11,4-49-279,-1 1 0,0-1 0,-4 18 0,2-15-43,2 0 1,-1 0 0,2 0 0,2 28 0,0 0-9,9 5-2,-11-48-27,0 6 4,0 0 1,0 0-1,0 0 0,-1-1 1,0 1-1,-1 0 0,-3 11 1,4-15-3,0 1 0,0 0 1,1-1-1,-1 1 0,1-1 1,0 1-1,0 0 1,0-1-1,1 7 0,-2 28 56,-3-15 27,1 1-1,1 0 1,2 41-1,0-34-67,-10 37 8,10 95-12,-11-131 12,11-24-20,0-1-1,-1 1 1,0-1-1,0 1 1,-1-1-1,-2 9 1,3-11 2,0-1 0,0 1 0,1 0 0,-1 0 1,1 0-1,0 0 0,1 5 0,-2 30 60,1-40-65,-6 26 215,1 1 0,-3 54 0,-3-15-38,11 503 459,4-562-652,-4-7 16,1 0 0,-1 0-1,1 0 1,-1 1 0,1-1-1,-1 0 1,0 1 0,1-1-1,-1 1 1,1-1 0,-1 0 0,0 1-1,1-1 1,-1 1 0,0-1-1,0 1 1,1-1 0,-1 1-1,0-1 1,0 1 0,0-1 0,1 1-1,-1-1 1,0 1 0,0-1-1,0 1 1,0-1 0,0 1 0,0 0-1,0-1 1,0 1 0,-1-1-1,1 1 1,0-1 0,0 2-1,0-1 20,1 47-74,3-48 15,0 5-17,-3-4 59,-1-1-60,0 1 54,0-1 1,0 0 0,0 1-1,0-1 1,-1 1 0,1-1-1,0 0 1,0 1 0,0-1-1,0 0 1,0 1 0,0-1-1,0 0 1,0 1-1,1-1 1,-1 0 0,0 1-1,0-1 1,0 0 0,0 1-1,0-1 1,1 0 0,-1 1-1,0-1 1,0 0 0,0 1-1,1-1 1,-1 0 0,0 0-1,0 1 1,1-1-1,-1 0 1,0 0 0,1 0-1,-1 1 1,0-1 0,1 0-1,-1 0 1,0 0 0,1 0-1,-1 0 1,0 0 0,1 0-1,-1 0 1,0 0 0,1 0-1,-1 0 1,1 0-1,-1 0 1,2 24-26,-2-23 28,0-1 0,0 0 0,0 0 1,0 0-1,0 1 0,0-1 0,0 0 0,0 0 0,0 1 0,-1-1 0,1 0 0,1 0 0,-1 1 0,0-1 0,0 0 0,0 0 0,0 1 0,0-1 0,0 0 0,0 0 1,0 0-1,0 1 0,0-1 0,0 0 0,1 0 0,-1 0 0,0 1 0,0-1 0,0 0 0,0 0 0,1 0 0,-1 0 0,0 1 0,0-1 0,0 0 0,1 0 0,-1 0 1,0 0-1,0 0 0,0 0 0,1 0 0,-1 0 0,0 0 0,0 0 0,1 0 0,-1 0 0,0 0 0,0 0 0,1 0 0,-1 0 0,0 0 0,0 0 0,1 0 0,-1 0 1,0 0-1,0 0 0,0 0 0,1 0 0,-1 0 0,0 0 0,0-1 0,0 1 0,1 0 0,-1 0 0,0 0 0,1 0 0,0 0 1,0 0-1,0 0 1,0 0-1,0 0 0,0 1 1,0-1-1,0 0 0,0 1 1,0-1-1,0 1 0,0-1 1,0 1-1,-1-1 0,1 1 1,0 0-1,0 0 0,-1-1 1,1 1-1,0 0 1,-1 0-1,1 0 0,-1-1 1,1 1-1,-1 0 0,1 0 1,-1 0-1,0 0 0,1 0 1,-1 0-1,0 0 0,0 0 1,0 2-1,7-2 9,-12-1-25,3 0-24,-14-4-6879,11-5 243,-2-6 159,5 12 5350,0-3-2690</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2"/>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3"/>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4"/>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5"/>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6"/>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7"/>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8"/>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9"/>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70"/>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71"/>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39.157"/>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190"/>
    </inkml:context>
    <inkml:brush xml:id="br0">
      <inkml:brushProperty name="width" value="0.05" units="cm"/>
      <inkml:brushProperty name="height" value="0.05" units="cm"/>
      <inkml:brushProperty name="color" value="#FFFFFF"/>
    </inkml:brush>
  </inkml:definitions>
  <inkml:trace contextRef="#ctx0" brushRef="#br0">456 85 1004,'-1'0'172,"0"-1"-1,0 1 1,0 0 0,0 0-1,0-1 1,0 1 0,0 0-1,0-1 1,0 1 0,0-1-1,0 1 1,1-1 0,-1 0-1,0 1 1,0-1 0,1 0 0,-1 1-1,0-1 1,0-1 0,0 1-12,1 0 1,-1 0-1,0 0 1,0 0-1,0 0 1,0 0-1,0 0 1,0 1-1,0-1 1,0 0-1,0 1 1,0-1-1,0 1 1,-1-1-1,1 1 1,0-1-1,0 1 1,-1 0-1,1 0 1,-2-1-1,2 1 238,-1 0 1,1-1-1,-1 0 0,1 1 0,-1-1 1,1 0-1,-1 0 0,1 0 0,0 0 1,-1 0-1,1 0 0,0 0 1,0 0-1,0-1 0,0 1 0,-1-2 1,-32-10 1512,10 3-1557,20 8-245,0 0 1,1 0-1,-1 1 1,0-1 0,0 1-1,0 0 1,0 0 0,-6-1-1,-3 0 67,11 1-161,0 0 1,0 1-1,0-1 1,0 1-1,0 0 1,-1 0-1,1 0 1,0 0-1,0 0 1,0 0-1,0 0 1,-1 1-1,1-1 1,0 1-1,-3 1 1,-21 5 294,24-7-294,1 0-1,-1 1 1,0-1 0,1 0-1,-1 1 1,0-1 0,1 1 0,-1-1-1,1 1 1,-1 0 0,1-1-1,-1 1 1,1 0 0,-1 0 0,1 0-1,-2 2 1,-10 5 32,11-7-47,-1 0 0,1 0 0,-1 1 0,1-1 0,0 0 0,-1 1 0,1 0 0,0-1 0,0 1 0,0 0 0,0 0 0,-1 2 0,-19 27-17,20-16 14,1 1-2,-1-12 9,0 0-1,1 0 1,-1 1 0,1-1 0,0 0 0,1 1-1,-1-1 1,1 1 0,0-1 0,0 0 0,0 1-1,0-1 1,1 1 0,0-1 0,0 0 0,0 1-1,0-1 1,4 7 0,0 7-24,2 1 10,-3-15 5,0 1 3,0-1 0,0 1-1,0-1 1,1 0 0,-1-1 0,9 6 0,33 20 10,17 8-1,-52-31-11,-1 0 1,0 1 0,0 0 0,15 15 0,4 2-19,-20-16 16,-1 1 0,-1 0-1,0 0 1,0 0-1,0 1 1,-2 0 0,1 1-1,-1-1 1,0 1-1,5 20 1,-9-24 0,0-1 0,0 0 0,0 0 0,-1 1 0,0-1 0,0 0 0,-1 0 0,0 1 0,0-1 0,0 0 0,-1 0 0,0 0 0,0 0 0,0 0 0,-1 0 0,-4 6 0,0-1 27,0 0 0,0-1-1,-2 0 1,1 0 0,-1-1 0,0 0 0,-14 10-1,11-10 17,0-1 0,-1 0 0,0-1-1,0-1 1,0 0 0,-1-1-1,0 0 1,0-1 0,0-1-1,-1 0 1,1-1 0,-1 0 0,0-2-1,1 1 1,-1-2 0,0 0-1,-20-4 1,32 4-44,-8 0-55,0-2-1,-1 1 0,1-2 0,1 1 1,-14-7-1,23 9-48,1 1 0,0-1 1,-1 1-1,1-1 0,0 1 0,-1-1 0,1 1 0,0-1 0,0 1 0,-1-1 1,1 1-1,0-1 0,0 1 0,0-1 0,0 0 0,0 1 0,0-1 1,0 1-1,0-1 0,0 0 0,0 1 0,0-1 0,0 1 0,0-1 1,0 0-1,0 1 0,1-1 0,-1 1 0,0-1 0,1 1 0,-1-1 1,0 1-1,1-1 0,-1 1 0,0-1 0,2 0 0,15-20-3352,-15 19 2685,21-28-5774,-3 12 3235</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892"/>
    </inkml:context>
    <inkml:brush xml:id="br0">
      <inkml:brushProperty name="width" value="0.05" units="cm"/>
      <inkml:brushProperty name="height" value="0.05" units="cm"/>
      <inkml:brushProperty name="color" value="#FFFFFF"/>
    </inkml:brush>
  </inkml:definitions>
  <inkml:trace contextRef="#ctx0" brushRef="#br0">112 228 372,'0'0'3295,"54"-24"-602,-47 21-2604,0-1 0,-1 0 1,0 0-1,0 0 0,0-1 1,0 0-1,0 0 0,-1 0 0,7-9 1,27-36 755,-37 45-662,0 0 1,0 0-1,-1 0 1,0 0-1,0-1 0,0 1 1,0 0-1,-1-9 0,0 13-72,0-1 0,0 0 1,0 0-1,-1 0 0,1 1 0,-1-1 0,1 0 0,-1 0 0,0 1 0,1-1 0,-1 0 0,0 1 0,0-1 1,0 1-1,0-1 0,0 1 0,-1 0 0,1-1 0,0 1 0,-1 0 0,1 0 0,-1 0 0,1 0 0,-1 0 1,1 0-1,-1 0 0,0 1 0,-2-2 0,-2 1 43,0 0 0,0 0 0,0 0 0,0 1 0,0 0 0,0 0 0,0 0 0,0 1 0,0 0 0,0 0 0,0 1-1,0 0 1,0 0 0,0 0 0,1 0 0,-1 1 0,1 0 0,0 0 0,-6 5 0,-3 4 29,0 0 0,1 0-1,0 1 1,1 1 0,-15 22 0,14-20-39,11-15-126,0 0 0,1 1 0,-1 0-1,1-1 1,-1 1 0,1 0 0,0 0-1,0 0 1,0 0 0,0 0 0,0 0-1,0 0 1,0 0 0,1 0 0,-1 0 0,0 3-1,-1 12 113,1-16-122,1 0 0,0 0-1,0 0 1,-1 1 0,1-1 0,0 0-1,0 0 1,0 0 0,0 0-1,0 0 1,0 0 0,1 0 0,-1 0-1,0 1 1,0-1 0,2 1 0,4 21 107,-5-19-99,-1-1 0,1 0-1,0 1 1,0-1 0,0 0-1,1 0 1,-1 0 0,1 0-1,0 0 1,0 0-1,0 0 1,0-1 0,0 1-1,0-1 1,4 3 0,2 1-10,0 0 0,1-1 0,0 0 0,0-1 1,1 1-1,-1-2 0,1 1 0,0-2 0,-1 1 0,1-1 1,18 1-1,-6-2-628,0 0 0,0-2 1,0 0-1,28-6 0,-49 6 533,6 0-1353,0 0 0,0-1 0,0 0 0,-1 0 0,1 0 0,7-5 0,-3 1-1336</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424"/>
    </inkml:context>
    <inkml:brush xml:id="br0">
      <inkml:brushProperty name="width" value="0.05" units="cm"/>
      <inkml:brushProperty name="height" value="0.05" units="cm"/>
      <inkml:brushProperty name="color" value="#FFFFFF"/>
    </inkml:brush>
  </inkml:definitions>
  <inkml:trace contextRef="#ctx0" brushRef="#br0">193 0 1556,'-47'7'6266,"-15"21"-981,60-27-5149,0 0 1,0 0 0,0 0 0,1 0-1,-1 0 1,1 1 0,-1-1 0,1 0-1,-1 1 1,1-1 0,0 1 0,-1 0 0,1-1-1,0 1 1,0 0 0,0 0 0,1-1-1,-2 5 1,-4 7 77,5-9-206,0 0 0,0 1 0,1-1 0,-1 0 0,1 1 0,0-1 0,0 0 0,1 1 0,-1-1 0,1 0 0,0 1 0,0-1 0,0 0 0,1 0 0,-1 0 0,1 0 0,0 0 0,0 0 0,3 4 0,5 13-112,-6-16 76,1 0-1,-1 0 1,1 0-1,-1-1 1,1 0-1,1 0 1,-1 0-1,1 0 1,-1-1-1,1 0 1,8 3-1,22 15 321,50 46-35,-86-66-252,0-1 0,1 1 0,-1-1 0,0 0 0,0 1 0,0-1 0,0 1-1,1-1 1,-1 1 0,0-1 0,0 0 0,0 1 0,0-1 0,0 1 0,0-1 0,0 1 0,0-1 0,0 1-1,0-1 1,0 1 0,-1-1 0,1 0 0,0 1 0,0-1 0,0 1 0,0-1 0,-1 0 0,1 1 0,0-1-1,0 1 1,-1-1 0,1 0 0,0 1 0,-1-1 0,1 0 0,-1 0 0,1 1 0,0-1 0,-1 0 0,-15 14 280,-11-1-77,-1-2 1,0 0 0,-47 10-1,39-12-143,-5-2-270,39-7-85,-1 0-50,3 0 177,0 0 0,0 0-1,-1 0 1,1 0 0,0 0-1,0 0 1,0 0 0,-1 0 0,1 0-1,0 0 1,0 0 0,-1 0 0,1 0-1,0 0 1,0 0 0,0-1 0,-1 1-1,1 0 1,-2-4-3266,2 4 3266,0-1 0,20-23-7002,-9 12 4515</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827"/>
    </inkml:context>
    <inkml:brush xml:id="br0">
      <inkml:brushProperty name="width" value="0.05" units="cm"/>
      <inkml:brushProperty name="height" value="0.05" units="cm"/>
      <inkml:brushProperty name="color" value="#FFFFFF"/>
    </inkml:brush>
  </inkml:definitions>
  <inkml:trace contextRef="#ctx0" brushRef="#br0">279 13 1716,'-5'-2'425,"1"0"-1,0 0 1,-1 1-1,1-1 1,-1 1-1,0 0 1,1 0 0,-1 1-1,0-1 1,0 1-1,1 0 1,-1 1-1,0-1 1,1 1-1,-1 0 1,0 0 0,1 0-1,-1 0 1,1 1-1,-1 0 1,1 0-1,0 0 1,0 1-1,0-1 1,-4 4 0,5-2-360,0 1 0,1-1 0,-1 1 0,1-1 0,0 1 0,0 0 0,1 0 1,-1 0-1,1 0 0,0 0 0,1 0 0,-1 0 0,1 0 0,0 0 1,0 0-1,0 0 0,3 9 0,-1-2 68,0 0 1,2 0-1,-1-1 1,1 1-1,1-1 1,10 18-1,-4-12-114,-9-15-10,0 0 1,0 0 0,0 1 0,-1-1 0,1 1 0,-1 0 0,0-1 0,1 1 0,-1 0 0,0 0-1,-1 0 1,1 0 0,-1 0 0,1 3 0,5 4 328,-6-9-309,1 0 0,-1-1 0,1 1 0,0-1 0,-1 1 0,1 0 0,-1-1 0,0 1 0,1 0 0,-1-1 0,0 1 0,1 0 0,-1 0 0,0 0-1,0-1 1,0 1 0,1 0 0,-1 0 0,0 0 0,0-1 0,0 1 0,0 0 0,-1 0 0,1 0 0,0-1 0,0 1 0,0 0 0,-1 0 0,1-1 0,0 1 0,-1 0 0,1 0 0,-1 0 0,-7 7 125,-1-1 1,0 1-1,-1-2 0,1 1 1,-1-2-1,-1 1 1,1-1-1,-1-1 0,1 0 1,-1 0-1,-1-1 1,1 0-1,-16 1 0,-27 1-171,61 3-2664,2 6-1236,6-13-3352,-5-6 4517</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173"/>
    </inkml:context>
    <inkml:brush xml:id="br0">
      <inkml:brushProperty name="width" value="0.05" units="cm"/>
      <inkml:brushProperty name="height" value="0.05" units="cm"/>
      <inkml:brushProperty name="color" value="#FFFFFF"/>
    </inkml:brush>
  </inkml:definitions>
  <inkml:trace contextRef="#ctx0" brushRef="#br0">1 9 1060,'22'-9'8327,"-21"9"-8240,0 1 1,-1-1-1,1 0 0,-1 0 0,1 1 1,-1-1-1,1 0 0,0 1 1,-1-1-1,1 1 0,-1-1 0,0 1 1,1-1-1,-1 1 0,1-1 0,-1 1 1,0-1-1,1 1 0,-1 0 0,0-1 1,0 1-1,1-1 0,-1 1 0,0 0 1,0-1-1,0 1 0,0 0 0,0-1 1,0 1-1,0 0 0,0-1 0,0 1 1,0 0-1,0-1 0,-1 2 0,2 3 195,1 0 0,-1 1 0,1-1 0,0 0-1,0 0 1,1 0 0,5 8 0,2 5 81,4 23-125,4 8-109,-17-46-271,0 0 1,0 0 0,-1 0-1,1-1 1,-1 1 0,0 0-1,0 0 1,0 0 0,0 0-1,-1 5 1,0 4-2794</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529"/>
    </inkml:context>
    <inkml:brush xml:id="br0">
      <inkml:brushProperty name="width" value="0.05" units="cm"/>
      <inkml:brushProperty name="height" value="0.05" units="cm"/>
      <inkml:brushProperty name="color" value="#FFFFFF"/>
    </inkml:brush>
  </inkml:definitions>
  <inkml:trace contextRef="#ctx0" brushRef="#br0">36 19 960,'-1'-1'398,"0"-1"1,1 1-1,-1 0 0,0 0 0,0 0 0,0-1 1,0 1-1,0 0 0,0 0 0,0 0 0,0 1 1,-1-1-1,1 0 0,0 0 0,-1 1 1,1-1-1,0 1 0,-3-2 0,-8 3 1570,12 0-1979,0 0-1,0 0 1,0-1-1,0 1 0,0 0 1,0 0-1,0-1 1,0 1-1,0 0 1,0 0-1,0-1 0,0 1 1,0 0-1,1-1 1,-1 1-1,0 0 1,1-1-1,-1 1 0,0 0 1,1-1-1,0 2 1,5 7-319,-3-4-470,1 0 1,-1 0 0,-1 0-1,1 0 1,-1 0 0,0 1-1,0-1 1,2 12 0,-4-10-1745</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42.914"/>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876"/>
    </inkml:context>
    <inkml:brush xml:id="br0">
      <inkml:brushProperty name="width" value="0.05" units="cm"/>
      <inkml:brushProperty name="height" value="0.05" units="cm"/>
      <inkml:brushProperty name="color" value="#FFFFFF"/>
    </inkml:brush>
  </inkml:definitions>
  <inkml:trace contextRef="#ctx0" brushRef="#br0">13 173 1140,'0'5'3814,"0"21"-2032,0-23-1700,1 0 1,0 0-1,1 0 1,-1 0-1,0 0 1,1 0-1,0 0 1,-1 0-1,1 0 1,0-1-1,1 1 1,-1-1-1,0 0 1,1 1-1,-1-1 1,1 0-1,0-1 1,0 1-1,-1 0 1,1-1-1,0 1 1,1-1-1,-1 0 1,0 0-1,0 0 1,0-1-1,1 1 1,5-1-1,-5 0 39,1-1-1,-1 0 0,0 0 1,0-1-1,0 1 1,0-1-1,-1 0 1,1 0-1,0 0 1,-1 0-1,1-1 0,-1 1 1,0-1-1,0 0 1,0 0-1,0 0 1,3-5-1,0 0 142,1-1 0,-1 0 1,-1 0-1,0-1 0,6-14 0,-9 17-48,-1 1-1,0-1 1,0-1-1,0 1 1,-1 0-1,0 0 1,0 0-1,-3-13 1,2 17-105,1-1 1,-1 0 0,0 0-1,0 0 1,0 1-1,0-1 1,-1 0-1,0 1 1,0 0 0,0-1-1,0 1 1,0 0-1,0 0 1,-1 0-1,0 0 1,-5-4 0,4 5-32,-1-1 1,0 1 0,0 1 0,0-1-1,-1 1 1,1 0 0,0 0 0,0 0-1,-1 1 1,1 0 0,0 0 0,-1 0 0,1 1-1,0-1 1,-1 1 0,1 1 0,0-1-1,-6 3 1,7-3-82,1 1-1,0-1 1,-1 1-1,1 0 1,0 0-1,0 0 1,0 1-1,0-1 1,1 0-1,-1 1 1,0 0-1,1 0 1,0 0-1,0 0 1,0 0-1,0 0 1,0 0-1,1 1 1,-1-1-1,1 1 1,0-1-1,0 1 1,0 0-1,1-1 0,-1 8 1,1 8-455,-1-10-544,1-1 0,0 1-1,0 0 1,1 0 0,0-1-1,1 1 1,4 13 0,-3 7-5256,6-16 3177</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1.341"/>
    </inkml:context>
    <inkml:brush xml:id="br0">
      <inkml:brushProperty name="width" value="0.05" units="cm"/>
      <inkml:brushProperty name="height" value="0.05" units="cm"/>
      <inkml:brushProperty name="color" value="#FFFFFF"/>
    </inkml:brush>
  </inkml:definitions>
  <inkml:trace contextRef="#ctx0" brushRef="#br0">55 56 908,'-1'3'351,"1"0"1,-1 0-1,0 0 0,0-1 0,0 1 1,0 0-1,0-1 0,-1 1 0,1-1 0,-1 1 1,-3 3-1,3-4-46,0 0-1,1 0 1,-1 0-1,1 0 1,0 1-1,-1-1 1,1 0-1,0 1 1,1-1-1,-1 1 1,0 3-1,0-5 132,0 1 0,0-1 0,0 0-1,0 0 1,0 1 0,0-1 0,0 0-1,0 0 1,0 0 0,-1 0-1,1 0 1,0 0 0,-1-1 0,1 1-1,0 0 1,-3 0 0,6-25 1075,2 16-1399,1 1-1,0-1 0,0 1 1,0 0-1,1 1 0,0 0 0,1 0 1,0 0-1,-1 0 0,2 1 1,-1 0-1,1 1 0,12-6 1,-11 5-67,0 1-1,1 1 1,-1 0 0,1 0 0,0 1 0,0 0 0,0 0 0,1 1 0,-1 1 0,0-1 0,20 4 0,-25-2-15,1 0-1,-1 0 1,1 1 0,-1 0 0,0 0 0,0 0-1,0 1 1,0-1 0,0 1 0,0 1 0,-1-1-1,0 0 1,1 1 0,-1 0 0,-1 0 0,6 7 0,31 45-166,-35-45-4,10 30-3364,-15-38 2709,1 0 0,-1 0 0,0 0 0,0 1 0,0-1 0,-1 0 0,1 0 0,-1 0 0,1 0 0,-1 0 0,0 1 1,-2 3-1,1 5-2832</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123"/>
    </inkml:context>
    <inkml:brush xml:id="br0">
      <inkml:brushProperty name="width" value="0.05" units="cm"/>
      <inkml:brushProperty name="height" value="0.05" units="cm"/>
      <inkml:brushProperty name="color" value="#FFFFFF"/>
    </inkml:brush>
  </inkml:definitions>
  <inkml:trace contextRef="#ctx0" brushRef="#br0">645 40 756,'0'0'59,"1"0"0,-1 0 0,1 0 0,-1 0 0,0 0 0,1 0 0,-1 0 0,0 0 0,1-1 0,-1 1 0,0 0 0,1 0 0,-1 0 0,0 0 0,1 0 0,-1-1 0,0 1 0,1 0 0,-1 0 0,0-1 0,1 1 0,-1 0 0,0 0 0,0-1 0,1 1 0,-1 0 0,0-1 0,0 1 0,0 0 0,0-1 0,1 1 0,-1 0 0,0-1 0,0 1 0,0 0 0,0-1 0,0 1 0,0-1 0,0 1 0,0 0 0,0-1 0,0 1 0,0 0 0,0-1 0,0 1 0,0-1 0,-1 1 0,1 0 0,0-1 0,0 1 0,0 0 0,0-1 0,-1 1 0,1 0 0,0 0 0,0-1 0,-1 1 0,1 0 0,0-1 0,0 1 0,-1 0 0,-5-10 2190,5 9-1978,-1 0 0,1-1 0,-1 1 0,1 0 0,-1 0-1,0 0 1,1 0 0,-1 1 0,0-1 0,0 0 0,1 1 0,-1-1 0,0 1-1,0-1 1,0 1 0,0 0 0,0 0 0,0 0 0,0 0 0,0 0 0,-2 1-1,-54 1 2974,35 3-2713,1 1 0,-1 1 0,1 1 0,0 1 0,1 1 0,-36 23 0,51-29-508,0 1 0,0-1 0,1 1 0,-1 0 0,1 1 0,0-1 0,1 1 0,0 0 0,0 0 0,0 1 0,0-1 1,1 1-1,0 0 0,1-1 0,-1 1 0,1 1 0,1-1 0,-1 0 0,1 0 0,0 1 0,1-1 0,0 0 0,0 1 0,1-1 0,-1 0 0,2 1 0,-1-1 0,1 0 0,0 0 0,1 0 0,-1 0 0,6 9 0,5 11-20,33 47 0,3 6 1,-24-38-1,-20-36-1,0 1 0,-1 0 0,0 0-1,0 0 1,-1 1 0,1-1 0,-2 1 0,1 0 0,-1 0 0,2 11 0,-5-17 2,1 0 0,-1 0 1,1 0-1,-1 1 1,0-1-1,1 0 1,-1 0-1,0 0 1,-1 0-1,1 0 1,0 0-1,0 0 1,-1-1-1,1 1 1,-1 0-1,0-1 1,1 1-1,-1-1 0,0 0 1,0 0-1,0 1 1,0-1-1,-4 1 1,-55 19 58,49-18-57,-45 11-274,0-3 1,-1-3 0,0-2 0,-77-2 0,142-1-2607,-6-2 2690,-1-1-1,1 1 1,0 0-1,-1-1 1,1 0-1,0 1 0,0-1 1,-1 1-1,1-1 1,0 0-1,0 1 1,0-1-1,0 0 0,-1 0 1,1 0-1,0 0 1,0 0-1,0 0 1,0 0-1,0 0 0,0 0 1,-1 0-1,1 0 1,0-1-1,0 1 1,0 0-1,0-1 0,-1 1 1,3-1-1,29-12-5440,-12 1 2664</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479"/>
    </inkml:context>
    <inkml:brush xml:id="br0">
      <inkml:brushProperty name="width" value="0.05" units="cm"/>
      <inkml:brushProperty name="height" value="0.05" units="cm"/>
      <inkml:brushProperty name="color" value="#FFFFFF"/>
    </inkml:brush>
  </inkml:definitions>
  <inkml:trace contextRef="#ctx0" brushRef="#br0">32 0 492,'0'3'12892,"0"1"-12917,-10 117 3572,9-87-3149,-7 65 0,5-71-325,1 0-1,3 52 1,1-24-33,9 42 18,-1-31-130,-10-66-64,-21-27-7809,12 3 3132,7 11 2193</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827"/>
    </inkml:context>
    <inkml:brush xml:id="br0">
      <inkml:brushProperty name="width" value="0.05" units="cm"/>
      <inkml:brushProperty name="height" value="0.05" units="cm"/>
      <inkml:brushProperty name="color" value="#FFFFFF"/>
    </inkml:brush>
  </inkml:definitions>
  <inkml:trace contextRef="#ctx0" brushRef="#br0">17 81 1796,'0'-2'453,"0"0"-1,-1 0 1,1 0-1,-1-1 1,1 1-1,-1 0 1,0 0-1,0 0 1,0 0-1,0 0 1,-2-3-1,3 5-270,-1-1 0,0 0 0,1 0 0,-1 0 0,1 0 0,-1 0 0,1 0 0,-1 0 0,1 0 1,-1-1-1,1 1 0,0 0 0,0 0 0,0 0 0,0 0 0,0 0 0,0 0 0,0-1 0,0 1 0,0 0 0,0 0 0,0 0 0,1 0 0,-1 0 0,1 0 0,-1 0 0,1-2 0,1 1-68,-1 0 0,1 1 0,0-1 0,-1 0 0,1 1 0,0 0 0,0-1 0,0 1 0,0 0 0,0 0-1,0 0 1,0 0 0,0 0 0,1 1 0,-1-1 0,0 1 0,0-1 0,1 1 0,-1 0 0,0 0 0,1 0 0,-1 0 0,0 0 0,0 0 0,1 1 0,-1-1-1,4 2 1,10 3-204,-1 0 0,28 13 0,-26-10 276,102 44-3781,-64-32-2958,-35-14 3836</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176"/>
    </inkml:context>
    <inkml:brush xml:id="br0">
      <inkml:brushProperty name="width" value="0.05" units="cm"/>
      <inkml:brushProperty name="height" value="0.05" units="cm"/>
      <inkml:brushProperty name="color" value="#FFFFFF"/>
    </inkml:brush>
  </inkml:definitions>
  <inkml:trace contextRef="#ctx0" brushRef="#br0">16 152 768,'-1'1'130,"0"0"0,0 0 0,0 0 0,1 0 0,-1 0 0,0 0 0,0 0 0,1 1 0,-1-1 0,1 0 0,-1 0 0,1 0 0,-1 1 0,1-1 0,0 0 0,0 0 0,0 1 0,0-1 0,-1 0 0,2 0 0,-1 1 0,0-1-1,0 0 1,0 1 0,1-1 0,-1 0 0,0 0 0,1 0 0,-1 1 0,1-1 0,0 0 0,-1 0 0,1 0 0,0 0 0,-1 0 0,1 0 0,0 0 0,2 1 0,-1 2-5,2 0 0,-1 0 0,0 0 0,1-1 1,-1 1-1,1-1 0,0 0 0,0 0 0,9 4 0,-5-3 54,1-1 0,-1 0 0,1 0 0,-1-1 1,1 0-1,0-1 0,0 0 0,0 0 0,0-1 0,0 0 0,0-1 0,0 0 0,0 0 1,0-1-1,0 0 0,0 0 0,-1-1 0,1 0 0,-1-1 0,0 0 0,0 0 0,0-1 1,-1 0-1,11-9 0,-12 9 31,0 0 0,-1 0 1,1-1-1,-1 0 0,-1 0 0,1 0 1,-1 0-1,0-1 0,-1 0 1,6-13-1,-8 16-72,0-1 1,0 1-1,0-1 0,-1 0 1,1 1-1,-1-1 1,0 0-1,0 0 0,-1 1 1,0-1-1,0 0 1,0 1-1,0-1 1,0 0-1,-1 1 0,0 0 1,-5-9-1,6 11-75,-1-1-1,0 1 1,0-1 0,0 1-1,-1 0 1,1 0 0,0 0-1,-1 0 1,0 1 0,1-1-1,-1 0 1,0 1 0,0 0-1,1 0 1,-1 0 0,-6-1-1,0 0 70,0 1 0,1 0 0,-1 1-1,0 0 1,-16 2 0,-2 2 64,2 2 1,-1 0-1,-28 12 0,49-16-199,0 1 0,0-1-1,0 1 1,1 0 0,-1 0 0,1 0-1,-1 1 1,1-1 0,0 1 0,0 0 0,1 1-1,-1-1 1,1 0 0,0 1 0,0 0-1,0 0 1,1 0 0,-3 6 0,4-6-266,0 0 0,-1 0 0,2-1 1,-1 1-1,1 0 0,-1 0 0,1 0 0,1 0 1,-1 0-1,1 0 0,0 0 0,0 0 1,2 6-1,10 11-3070,5-2-3486,-8-9 3694</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513"/>
    </inkml:context>
    <inkml:brush xml:id="br0">
      <inkml:brushProperty name="width" value="0.05" units="cm"/>
      <inkml:brushProperty name="height" value="0.05" units="cm"/>
      <inkml:brushProperty name="color" value="#FFFFFF"/>
    </inkml:brush>
  </inkml:definitions>
  <inkml:trace contextRef="#ctx0" brushRef="#br0">23 63 1872,'-1'0'91,"1"0"1,0 0-1,0 0 0,0-1 1,0 1-1,0 0 0,0 0 1,0 0-1,0-1 0,0 1 1,0 0-1,0 0 0,0 0 1,0 0-1,0-1 0,0 1 0,0 0 1,0 0-1,0 0 0,0-1 1,0 1-1,0 0 0,0 0 1,1 0-1,-1 0 0,0-1 1,0 1-1,0 0 0,0 0 1,0 0-1,0 0 0,1 0 0,-1 0 1,0-1-1,0 1 0,0 0 1,0 0-1,0 0 0,1 0 1,-1 0-1,0 0 0,0 0 1,0 0-1,1 0 0,-1 0 0,0 0 1,0 0-1,0 0 0,0 0 1,1 0-1,-1 0 0,0 0 1,0 0-1,0 0 0,1 0 1,-1 0-1,5 12 3896,-15 69 437,-1 50-2640,11-123-1785,0-7 24,1-1-1,-1 1 1,0 0 0,0-1 0,0 1 0,1 0-1,-1-1 1,0 1 0,0 0 0,0 0-1,0-1 1,0 1 0,0 0 0,-1-1-1,1 1 1,0 0 0,0-1 0,0 1 0,-1 0-1,1-1 1,0 1 0,0 0 0,-1-1-1,1 1 1,-1-1 0,1 1 0,-1-1 0,1 1-1,-1-1 1,1 1 0,-1-1 0,1 1-1,-1-1 1,1 0 0,-1 1 0,0-1 0,0 1-1,-1-1 206,2-33 78,2 1 1,1-1 0,15-62-1,-14 84-303,0 0 0,1 1 0,0-1-1,1 1 1,0 1 0,1-1 0,0 1-1,12-13 1,-15 20-73,-1 0 0,1 0 0,-1 0 0,1 1 0,0-1 0,0 1 0,0 0 0,0 0 0,0 0 0,0 1 0,0 0-1,0-1 1,0 1 0,0 1 0,0-1 0,0 1 0,0-1 0,0 1 0,5 2 0,-5-2-495,0 0 0,0 1 0,0-1 0,0 1 0,-1 0 0,1 0 0,0 1 0,-1-1 0,1 1-1,3 3 1,10 5-6343,-11-8 5013,5 3-1060</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6.642"/>
    </inkml:context>
    <inkml:brush xml:id="br0">
      <inkml:brushProperty name="width" value="0.05" units="cm"/>
      <inkml:brushProperty name="height" value="0.05" units="cm"/>
      <inkml:brushProperty name="color" value="#FFFFFF"/>
    </inkml:brush>
  </inkml:definitions>
  <inkml:trace contextRef="#ctx0" brushRef="#br0">99 143 420,'0'0'4400,"-2"11"-2755,-2-8-1186,10-16 2185,-3 11-2759,4-1 820,-15 1-192,6 2 781,-31 7-851,-11 23 507,42-28-922,0-1 1,0 1-1,1 0 1,-1-1-1,1 1 0,-1 0 1,1 0-1,0 0 1,0 0-1,0 0 1,0 0-1,0 0 0,0 0 1,1 1-1,-1-1 1,1 0-1,-1 0 1,1 1-1,0-1 1,0 0-1,0 4 0,0-1-22,1 0 1,-1 0-1,1 0 0,0 0 0,0 0 0,0-1 0,0 1 0,1 0 0,3 6 1,-2-6-7,0 0 0,-1-1 0,1 0 1,1 1-1,-1-1 0,1 0 0,-1-1 1,1 1-1,0-1 0,1 1 0,-1-1 1,6 3-1,8 5 0,-15-9 3,0 0 0,1 0 0,-1 0 0,1 0 0,-1 0 0,1-1 0,0 1 0,0-1 0,0 0 0,0 0 0,0-1 0,0 1 0,0-1 0,4 0 0,58-3 7,-63 2-7,0 1-1,0 0 0,1-1 1,-1 1-1,0-1 0,0 0 1,1 0-1,-1 0 0,0-1 1,0 1-1,0-1 0,-1 0 1,1 1-1,0-1 0,3-4 1,10-14 14,-12 16-13,-1 1-1,-1 0 0,1-1 0,0 1 1,-1-1-1,0 0 0,3-6 1,4-10 12,-7 16-13,0 0 1,0-1-1,0 1 1,-1 0-1,1-1 1,-1 1 0,0-1-1,0-4 1,10-54 15,-11 57 3,0 1 0,0-1 0,0 0 0,-1 0 0,0 1 0,0-1 1,-1 1-1,-2-9 0,-1-6 350,-1 3-24,0 10-169,0 0 0,-1 1 0,1 0 0,-2 0 0,1 0 0,0 1 1,-11-5-1,16 9-178,0 0 1,0 0-1,-1 1 1,1-1 0,0 1-1,-1 0 1,1-1-1,0 1 1,-1 0 0,1 0-1,0 1 1,-1-1-1,1 0 1,0 1 0,-1 0-1,1-1 1,-3 2 0,-32 17 149,32-16-125,-1 0-21,0 0-1,1 1 1,-1 0-1,1 0 0,-1 1 1,1-1-1,1 1 1,-7 7-1,10-10-3,-1 0-1,1 1 1,0-1-1,0 1 1,0 0-1,0-1 0,0 1 1,1 0-1,-1 0 1,1-1-1,-1 1 1,1 0-1,0 0 1,0-1-1,1 1 1,-1 0-1,0 0 1,1 0-1,0-1 1,0 1-1,-1 0 0,4 4 1,2 22-3,-6-27 4,0 0-1,0 0 0,1 0 1,-1 1-1,0-1 0,1 0 1,0 0-1,-1 0 0,1 0 1,0 0-1,0 0 0,0 0 1,0-1-1,0 1 0,1 0 1,-1 0-1,1-1 1,1 3-1,8 5 6,-10-7-5,1 0 0,1 0 0,-1-1 0,0 1 0,0-1-1,1 1 1,-1-1 0,0 0 0,1 1 0,0-1 0,-1 0 0,1-1 0,0 1-1,-1 0 1,1-1 0,0 0 0,-1 0 0,1 1 0,0-2 0,4 1 0,0 0-11,1-1 1,-1 0-1,0 0 1,1-1-1,-1 0 1,0 0-1,0 0 1,0-1-1,0 0 1,0-1-1,9-5 1,25-9-12,-40 19 20,0-1 1,-1 0-1,1 0 0,0 0 0,0 1 1,-1-1-1,1 0 0,0 1 0,0-1 0,-1 0 1,1 1-1,0-1 0,-1 1 0,1-1 0,-1 1 1,1-1-1,-1 1 0,1 0 0,-1-1 1,1 1-1,-1 0 0,0-1 0,1 1 0,-1 0 1,0 0-1,1-1 0,-1 1 0,0 0 0,0 0 1,0 1-1,13 36 9,-10-27-14,-1-4-298,0 0 0,-1 0 1,-1 0-1,1 0 0,-1 0 0,0 0 1,0 0-1,-2 9 0,0 7-1904,2 6-5408</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7.579"/>
    </inkml:context>
    <inkml:brush xml:id="br0">
      <inkml:brushProperty name="width" value="0.05" units="cm"/>
      <inkml:brushProperty name="height" value="0.05" units="cm"/>
      <inkml:brushProperty name="color" value="#FFFFFF"/>
    </inkml:brush>
  </inkml:definitions>
  <inkml:trace contextRef="#ctx0" brushRef="#br0">237 44 1428,'-8'12'2974,"7"-11"-2794,-1 1 0,1 0 0,0-1 0,-1 1-1,1 0 1,0 0 0,0 0 0,0 0 0,0 0 0,1 0 0,-2 3 0,2 1-46,0 0 0,1-1-1,0 1 1,0-1-1,0 1 1,0-1 0,1 1-1,0-1 1,0 0 0,0 0-1,1 0 1,0 0-1,0 0 1,0 0 0,0-1-1,1 0 1,8 8 0,-9-9-123,1 0 0,0-1 0,0 0 0,0 1 1,0-1-1,1-1 0,-1 1 0,0-1 0,1 1 1,-1-1-1,1-1 0,0 1 0,-1-1 0,1 1 1,-1-1-1,1-1 0,0 1 0,-1-1 0,1 1 1,-1-1-1,1-1 0,-1 1 0,5-2 1,-3 0 47,0 0 0,0 0 0,0 0 0,-1-1 0,1 1 0,6-8 1,-9 9 4,-1 0 0,0 0 1,0 0-1,0-1 1,0 1-1,0-1 1,0 1-1,-1-1 1,1 0-1,-1 0 1,0 1-1,0-1 1,0 0-1,0 0 1,-1 0-1,2-6 1,0-9 473,-1 17-465,-1-1 0,0 1-1,1 0 1,-1-1 0,0 1-1,0 0 1,0-1-1,0 1 1,0 0 0,0-1-1,0 1 1,-1 0 0,1-1-1,0 1 1,-2-3-1,-4-12 940,5 13-844,0 0 0,-1 0 0,1 0 0,-1 0 0,1 0 0,-1 0 0,0 1 0,0-1 0,0 1 0,0-1 0,-1 1-1,-4-4 1,5 4-98,0 0 0,0 1 0,0-1 0,0 0 0,0 1 0,-1 0 0,1-1 0,0 1 0,-1 0 0,1 0 0,-1 1 0,0-1 0,1 0 0,-1 1 0,1 0 0,-1 0 0,0-1 0,1 1 0,-1 1 0,0-1 0,1 0-1,-1 1 1,0-1 0,1 1 0,-1 0 0,1 0 0,-1 0 0,1 0 0,0 0 0,-1 1 0,-2 2 0,1-1-9,1 0 1,0 0-1,0 0 0,0 1 1,0-1-1,1 1 0,0 0 1,-1 0-1,1 0 0,1 0 1,-1 0-1,1 0 0,-1 0 1,1 1-1,0-1 0,1 0 0,-1 1 1,1 5-1,10 159 517,-4-127-477,-4-36-96,-1 0 0,0 0 0,0 0 0,-1 0 0,0-1 0,0 1 0,0 0 0,-2 8 0,-1 2-35,1-2 31,-1-1 1,-1 1 0,0-1 0,0 0-1,-2 0 1,1 0 0,-16 23-1,16-30-33,-1 1 0,0-1-1,0 0 1,0-1-1,-1 0 1,0 0-1,0 0 1,0-1 0,-1 0-1,1 0 1,-1-1-1,0 0 1,0 0-1,0-1 1,-1 0-1,1 0 1,0-1 0,-1 0-1,1-1 1,-1 0-1,1 0 1,-1-1-1,1 0 1,0 0-1,-1-1 1,1 0 0,0 0-1,-16-8 1,19 8 293,-10-10-4717,15 12 4196,0-1-1,0 1 1,0-1 0,0 1-1,0-1 1,0 0-1,0 1 1,0-1-1,0 1 1,0-1 0,1 1-1,-1-1 1,0 1-1,0-1 1,1 1 0,-1-1-1,0 1 1,1-1-1,-1 1 1,0-1-1,1 1 1,-1-1 0,1 1-1,-1 0 1,1-1-1,-1 1 1,1 0-1,-1-1 1,1 1 0,-1 0-1,1 0 1,-1 0-1,1-1 1,0 1 0,8-1-2919</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8.207"/>
    </inkml:context>
    <inkml:brush xml:id="br0">
      <inkml:brushProperty name="width" value="0.05" units="cm"/>
      <inkml:brushProperty name="height" value="0.05" units="cm"/>
      <inkml:brushProperty name="color" value="#FFFFFF"/>
    </inkml:brush>
  </inkml:definitions>
  <inkml:trace contextRef="#ctx0" brushRef="#br0">0 140 1104,'33'0'5230,"29"-24"-3199,-52 18-1754,0 1-1,-1-1 1,0-1-1,0 0 1,-1 0-1,0-1 1,0 0-1,9-13 1,-8 11 393,-8 9-597,0 1 0,-1 0 0,1-1 0,-1 1 1,1-1-1,-1 0 0,1 1 0,-1-1 0,0 1 0,1-1 1,-1 0-1,0 1 0,1-1 0,-1 1 0,0-1 0,0 0 1,1 0-1,-1 1 0,0-1 0,0 0 0,0 1 1,0-1-1,0 0 0,0 0 0,0 1 0,0-1 0,0 0 1,-1 1-1,1-1 0,0 0 0,0 1 0,-1-1 0,1 0 1,0 1-1,-1-1 0,1 0 0,0 1 0,-1-1 0,1 1 1,-1-1-1,1 1 0,-1-1 0,1 1 0,-1-1 1,0 1-1,1 0 0,-1-1 0,0 1 0,1 0 0,-1-1 1,0 1-1,1 0 0,-1 0 0,0 0 0,1 0 0,-1-1 1,0 1-1,0 0 0,0 0 0,-7 2 69,0 0 1,0 0-1,0 1 0,0 0 1,1 0-1,-1 0 0,1 1 1,0 1-1,0-1 0,1 1 1,-1 0-1,1 0 0,0 1 0,0 0 1,1 0-1,0 0 0,-6 9 1,-8 13 203,15-24-285,1 0 1,0 0-1,0 0 1,0 1-1,1 0 1,0-1-1,-4 11 1,4-10-26,1 1-1,0-1 1,0 1 0,0-1 0,1 1-1,-1 0 1,1-1 0,1 1 0,-1-1-1,1 1 1,0 0 0,0-1 0,0 0 0,1 1-1,0-1 1,0 0 0,1 0 0,4 8-1,-3-7-27,1 0 0,0-1 0,0 0 0,0 0 0,1 0 0,-1 0 0,1-1 0,0 0-1,1-1 1,-1 1 0,1-1 0,-1 0 0,1-1 0,9 3 0,-3-2-98,0-1 0,1 0 0,-1-1 0,1 0 0,-1-1 0,1-1 0,-1 0 1,1-1-1,25-6 0,-21 3-1460,-1-1-1,0 0 1,29-17 0,-41 21 617,-1-1 0,0 0 1,0 0-1,0-1 0,-1 1 1,6-8-1,-8 10 683,19-17-3383</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54.540"/>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46.294"/>
    </inkml:context>
    <inkml:brush xml:id="br0">
      <inkml:brushProperty name="width" value="0.05" units="cm"/>
      <inkml:brushProperty name="height" value="0.05" units="cm"/>
      <inkml:brushProperty name="color" value="#FFFFFF"/>
    </inkml:brush>
  </inkml:definitions>
  <inkml:trace contextRef="#ctx0" brushRef="#br0">29 385 396,'0'0'1871,"-9"1"641,13-3-1951,-6 1-510,2 1 32,-1 0 0,0 0-1,1 0 1,-1 0 0,1 0 0,-1 0-1,1 0 1,-1-1 0,0 1-1,1 0 1,-1 0 0,1-1 0,-1 1-1,1 0 1,-1 0 0,1-1 0,-1 1-1,1-1 1,-1 1 0,1-1-1,0 1 1,-1 0 0,1-1 0,-1 1-1,1-1 1,0 1 0,0-1-1,-1 0 1,1 1 0,0-1 0,0 1-1,0-1 1,0 0 0,-1 1 0,1-1-1,0 1 1,0-1 0,0 0-1,1 0 1,-8 1 549,14 0 2343,27 5-758,-26-8-2079,1 1-1,0 0 1,0 0-1,0 1 1,0 0-1,0 0 1,0 1 0,10 1-1,-5-1 121,20-6 352,52 6-64,2-12 205,-3 18-710,-12-12 143,-39 1-23,-31 4-135,1 0 1,0 0 0,-1 1-1,1-1 1,-1 1 0,1 0-1,0 0 1,-1 0-1,1 1 1,3 0 0,1 0-57,0 0 0,-1 0 0,1-1 0,0 0 0,11-1 0,8 0 60,61-17-5,-84 16-24,-2-1-1,24 2-1,28-6 1,-42 3 4,-1 1 12,0 0-1,0 0 0,0 1 1,19-1-1,56-9-49,46 0 44,81 12 52,-210 0-61,0 0 0,0-1 0,0 1 0,-1-1 0,1 1 0,0-1 0,0 0 0,-1 0 0,5-3 0,-4 3 2,-1-1 1,1 1-1,0 0 0,0 0 0,-1 0 0,1 1 0,0-1 0,0 1 1,5-1-1,80-11-7,39 0-13,-106 11 5,0-1 0,34-8 0,-41 6 16,-1 1 0,0 1 0,21-1-1,97-9-93,-111 11 99,0-1 0,37-8 1,-42 7-5,1 1 0,-1 0 1,0 1-1,1 1 0,16 2 1,-13-1 12,0-1 1,0-1-1,22-3 1,-18 2-11,0 0-1,45 3 1,-10 1-3,-22 3-21,-31-4 14,0 1-1,0-1 1,1-1-1,-1 1 1,0-1-1,0 0 1,0 0-1,0-1 1,8-1-1,5-1 7,0 0-1,0 2 1,1 0-1,-1 1 1,0 0-1,33 6 1,37 1 28,-3-7-81,-17-12 80,-31 10-53,-26 1 102,0 0 0,0 1 0,0 0 0,16 3 0,-15-1 40,1-1 0,-1-1-1,1 0 1,-1-1 0,25-4 0,56-3 31,-57 3-167,35-2 25,25-5 170,-39 6-251,-21 7 137,-21 0-57,0-1 0,0 0 0,0-1 0,27-5 0,-22 3 28,0 0 0,27 2 0,40-5-125,-61 3 167,0 2-1,0 0 0,35 4 1,-48-2-15,0 0-1,0-1 1,0-1-1,22-4 1,29-2-85,22 1-83,228 6 360,-294 3-274,-18-3 12,1 1 0,0 0-1,0-1 1,0 0 0,-1 0-1,1 0 1,0 0 0,0 0-1,0 0 1,0-1 0,-1 1 0,6-3-1,-6 2-8,8 6-17,3 2 52,298-25 154,-234 25-167,-46-9 38,-8-2 42,1 1 0,0 1 1,-1 1-1,45 4 0,-2-1 156,6-2-157,-70 0-78,21-1-65,-11-4 62,1 0 1,0 1-1,0 1 1,0 0 0,0 0-1,0 1 1,0 1-1,1 0 1,18 2 0,22-3 123,-22-1-87,0 1-1,0 1 0,53 7 0,-64-1-54,-13-3 6,0-1 0,-1 1-1,1-2 1,0 1-1,10-1 1,29-7 13,-19 2 12,306-13 634,-305 25-640,-26-6-13,1 0 0,-1 1 0,0-1 0,0-1-1,0 1 1,1 0 0,-1-1 0,0 0 0,1 0-1,-1 0 1,1 0 0,-1 0 0,0-1 0,1 1 0,3-2-1,13-4 47,-2 0-50,1 1 0,1 0-1,31-2 1,-49 7 68,32-1-143,-33-1 90,16-1 22,26 9 25,-41-6-52,30-5 369,-32 4-367,1 1 0,-1-1 0,1 1 0,-1 0 0,1-1 0,0 1 0,-1 0 0,1 0 0,-1-1-1,1 1 1,0 0 0,-1 0 0,1 0 0,0 0 0,-1 0 0,1 0 0,0 0 0,-1 0 0,1 0 0,-1 0 0,1 0 0,0 0 0,-1 1 0,1-1 0,0 0-1,-1 0 1,1 1 0,-1-1 0,1 0 0,-1 1 0,1-1 0,-1 0 0,1 1 0,-1-1 0,1 1 0,-1-1 0,1 1 0,-1-1 0,0 1 0,1-1 0,-1 2-1,5 2 58,1 0-1,-1 0 0,1 0 0,0-1 0,0 0 0,0 0 0,0 0 0,0-1 0,1 0 0,10 2 0,-61 10-1850,22-5-2181,0-1 1,-45 8-1,38-14 120,6 3 16</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53.879"/>
    </inkml:context>
    <inkml:brush xml:id="br0">
      <inkml:brushProperty name="width" value="0.05" units="cm"/>
      <inkml:brushProperty name="height" value="0.05" units="cm"/>
      <inkml:brushProperty name="color" value="#FFFFFF"/>
    </inkml:brush>
  </inkml:definitions>
  <inkml:trace contextRef="#ctx0" brushRef="#br0">1 1 568,'0'6'14665,"0"-6"-14808,1 0 178,-1 0 0,0 0 0,1 0-1,-1 0 1,0 0 0,1 0 0,-1 0-1,0 0 1,1 0 0,-1 0 0,0 0-1,1 0 1,-1 0 0,0 0 0,1 0-1,-1 0 1,0 0 0,1 1 0,-1-1-1,0 0 1,1 0 0,-1 0 0,0 1-1,0-1 1,1 0 0,-1 0-1,0 1 1,0-1 0,0 0 0,1 0-1,-1 1 1,0-1 0,0 0 0,0 1-1,0-1 1,0 0 0,0 1 0,1-1-1,-1 0 1,0 1 0,1 1 260,9-9 5264,-11 12-5417,12 13-88,-6-5-23,-5-12-29,1 1 1,0-1 0,0 0 0,-1 1 0,1-1-1,-1 1 1,1-1 0,-1 0 0,0 1-1,1-1 1,-1 1 0,0-1 0,0 1 0,0 2-1,0 7 26,-1-8-30,1 0 1,0 0-1,0 0 1,0 0 0,0 0-1,0 0 1,1 0-1,-1 0 1,1 0 0,0 0-1,0 0 1,0-1-1,0 1 1,3 4-1,-3-3 6,0 0-1,0 0 0,0 0 0,-1 1 0,1-1 0,-1 0 0,0 0 0,0 0 0,-1 0 0,0 6 0,0 7 12,12 29 3,-11 34-13,10-38-41,-10 86 50,11-85 76,-11-28-120,-1-11 36,1 0 0,-1-1-1,1 1 1,0 0 0,1 0 0,-1-1-1,1 1 1,-1 0 0,1-1-1,0 1 1,0 0 0,1-1 0,2 6-1,-3-7-13,0-1 0,0 1-1,-1 0 1,1-1-1,0 1 1,-1 0 0,0 0-1,1 0 1,-1-1-1,0 1 1,0 0 0,0 0-1,0 0 1,0 0-1,-1 1 1,1-1 8,0 0 1,0 0-1,0 0 1,0-1-1,0 1 1,0 0-1,0 0 0,0 0 1,1 0-1,-1-1 1,1 1-1,-1 0 1,1 0-1,0-1 1,1 3-1,-1 0-1,0 1-1,0 0 0,0-1 1,-1 1-1,1 0 1,-1 0-1,-1-1 1,1 1-1,-1 6 0,0 2 21,1 102 49,10-77-60,1 16-5,-12-32 15,0-16-14,1 0-1,-1 0 1,1 0-1,0-1 1,1 1 0,-1 0-1,1 0 1,0 0-1,0 0 1,1-1-1,4 11 1,-4-9-3,-1 0 1,0 0 0,-1 0-1,1 0 1,-2 0 0,1-1-1,-1 9 1,0-6 44,1 277 712,-11-261-762,11 206 89,11-203-105,-11-27 24,3 9 16,-1-8-21,-1 0 0,0 1 0,0 0 0,0-1 0,-1 1 0,1 0 0,-1-1 0,1 1 0,-1 0 0,0 3 0,0 103 206,10-61-90,-5-39-92,-5-9-22,0 0 0,1 0 0,-1 1 0,0-1 1,0 0-1,0 0 0,0 0 0,0 0 0,0 0 0,0 1 0,1-1 0,-1 0 0,0 0 0,0 0 0,0 1 0,0-1 0,0 0 0,0 0 0,0 0 0,0 1 0,0-1 0,0 0 0,0 0 0,0 0 0,0 1 0,0-1 0,0 0 0,0 0 0,0 0 0,0 0 0,-1 1 0,1-1 0,0 0 0,0 0 0,0 0 1,0 0-1,0 1 0,0-1 0,0 0 0,-1 0 0,1 0 0,0 0 0,0 0 0,0 0 0,0 1 0,-1-1 0,1 0 0,0 0 0,0 0 0,0 0 0,-1 0 0,1 0 0,0 0 0,0 0 0,0 0 0,-1 0 0,0 4 7,0-1 0,0 0 1,1 1-1,-1-1 0,1 1 0,0 0 0,0-1 0,0 1 0,0-1 0,0 1 1,2 3-1,-2 4 2,0-8-8,9 12 7,-8-14-9,0 1 0,0 0 0,-1 0 0,1-1 0,-1 1 0,0 0-1,1 0 1,-1-1 0,0 1 0,0 0 0,0 0 0,0-1 0,0 1 0,-1 0 0,1 0 0,-1 2 0,0 1 3,1 165 69,1-159-60,-1-10-13,0 0 0,0 1 0,1-1 0,-1 0 0,0 1-1,0-1 1,0 0 0,0 1 0,-1-1 0,1 0 0,0 1-1,0-1 1,-1 0 0,1 0 0,-1 1 0,1-1 0,-1 0-1,0 0 1,1 0 0,-1 0 0,0 0 0,0 1 0,0-2-1,-1 2 1,2-1 0,-1 0-1,1 0 1,-1 0-1,1 0 1,-1 0-1,1 0 1,0 0-1,0 0 1,-1 1-1,1-1 1,0 0-1,0 0 1,0 0-1,0 0 1,0 0-1,1 0 1,-1 0-1,0 0 1,0 0-1,1 0 1,-1 0-1,0 0 1,1 0 0,-1 0-1,1 0 1,0 0-1,-1 0 1,1 0-1,0 0 1,1 1-1,2 8 12,-4-4-13,1-5 2,-1-1 1,0 1-1,0 0 1,1-1-1,-1 1 1,0 0-1,0 0 1,0-1 0,0 1-1,0 0 1,0 0-1,0-1 1,0 1-1,0 0 1,-1 0-1,1-1 1,0 1-1,0 0 1,-1 0-1,1-1 1,0 1-1,-1 0 1,1-1-1,-1 1 1,1-1-1,-1 1 1,1-1-1,-1 1 1,1-1-1,-1 1 1,1-1-1,-1 1 1,0-1-1,-1 1 1,3-1 0,-1 0 0,1 0 0,-1 0 0,0 1 0,1-1 0,-1 0 0,1 0 0,-1 0 0,0 0 0,1 1 0,-1-1 0,0 0 0,1 0 0,-1 1 0,0-1 0,1 0 0,-1 0 0,0 1 0,0-1 0,1 1 0,-1-1 0,0 0 1,0 1-1,1-1 0,-1 0 0,0 1 0,0-1 0,0 1 0,0-1 0,0 0 0,0 1 0,0-1 0,0 1 0,1 25-27,-2-8 15,1-17 29,0 28-30,0-28 19,0 29 0,1-29-7,-1-1 1,0 1-1,0-1 1,0 1-1,1-1 1,-1 1-1,0-1 1,0 1-1,0-1 1,0 1 0,0-1-1,0 1 1,0 0-1,0-1 1,0 1-1,0-1 1,0 1-1,0-1 1,0 1-1,-1-1 1,1 1-1,0-1 1,0 1 0,0-1-1,-1 1 1,1-1-1,0 1 1,-1-1-1,1 1 1,0-1-1,-1 0 1,1 1-1,-1-1 1,1 0-1,-1 1 1,1-1 0,-1 0-1,1 0 1,-1 1-1,1-1 1,-1 0-1,1 0 1,-1 0-1,0 0 1,-1 5-1,2-4-1,0 0 4,0 4 2,0 105-510,1-110 337,-1 1 1,0-1 0,0 1 0,0-1-1,0 1 1,0-1 0,-1 1 0,1-1-1,0 0 1,0 1 0,0-1-1,0 1 1,0-1 0,-1 1 0,1-1-1,0 0 1,0 1 0,-1-1 0,1 1-1,0-1 1,-1 0 0,1 1 0,0-1-1,-1 0 1,1 1 0,-1-1 0,1 0-1,0 0 1,-1 1 0,1-1 0,-1 0-1,1 0 1,-1 0 0,1 0 0,0 0-1,-1 0 1,1 0 0,-1 0 0,1 0-1,-1 0 1,1 0 0,-1 0 0,1 0-1,-1 0 1,1 0 0,-2 0 0,-17-12-8497,10 5 4902</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3.324"/>
    </inkml:context>
    <inkml:brush xml:id="br0">
      <inkml:brushProperty name="width" value="0.05" units="cm"/>
      <inkml:brushProperty name="height" value="0.05" units="cm"/>
      <inkml:brushProperty name="color" value="#FFFFFF"/>
    </inkml:brush>
  </inkml:definitions>
  <inkml:trace contextRef="#ctx0" brushRef="#br0">14 13 96,'0'0'849,"-2"-12"2762,-9 12 4171,11 12-6593,2 12-457,2-17-702,-3-6-27,-1 0-1,1-1 1,-1 1 0,1 0-1,0 0 1,-1-1-1,0 1 1,1 0 0,-1 0-1,1 0 1,-1 0 0,0-1-1,0 1 1,1 0 0,-1 0-1,0 0 1,0 0 0,0 1-1,0 101 544,11-72-416,-11 16 876,0-46-351,-1-1-646,1 0 1,0 0 0,-1 0 0,1 0-1,-1 0 1,1 0 0,0 0 0,-1 0-1,1 0 1,-1 0 0,1 0 0,0 0-1,-1 0 1,1 0 0,0 0 0,-1 0-1,1-1 1,0 1 0,-1 0 0,1 0-1,0 0 1,-1-1 0,1 1 0,0 0-1,0 0 1,-1-1 0,1 1 0,0 0-1,0-1 1,-1 1 0,1 0 0,0-1-1,0 1 1,0 0 0,0-1 0,0 1-1,0-1 1,-1 1 0,1 0 0,0-1 0,0 1-1,0-1 1,7-17-38,-2 4 71,-6 12-42,1 1 1,0-1-1,0 0 1,0 1 0,0-1-1,0 1 1,0-1-1,1 1 1,-1-1 0,1 1-1,-1-1 1,1 1-1,-1-1 1,1 1 0,0-1-1,-1 1 1,1 0-1,0-1 1,2-1 0,7-33 0,5 0-106,-6 30 98,-6 3 5,1 1 0,-1 1 0,1-1 0,0 0 0,0 1 0,-1 0 0,1 0 0,5-1 0,12 8-20,-18-5 20,0 1 1,0-1-1,0 0 1,0 0-1,0 0 0,0-1 1,0 1-1,0-1 1,6 1-1,-7-1 3,0 1-1,0-1 0,0 1 0,-1 0 1,1 0-1,0 0 0,0 0 0,-1 0 1,1 0-1,0 0 0,-1 0 1,1 1-1,-1-1 0,0 1 0,1-1 1,-1 1-1,0 0 0,0-1 1,0 1-1,1 2 0,1 1-12,-2-3 10,0 0-1,0 0 1,0 0-1,0 0 1,0 0-1,0 1 1,-1-1-1,1 0 1,-1 0-1,0 1 1,1-1-1,-1 4 1,0-4 1,0 1 1,0-1-1,0 0 1,0 1-1,1-1 1,-1 0-1,1 1 0,0-1 1,0 0-1,0 0 1,0 0-1,2 4 1,-2-4-2,-1-1-1,1 1 1,0 0 0,-1 1-1,0-1 1,1 0 0,-1 0-1,0 0 1,0 0 0,0 0-1,0 0 1,-1 4-1,0 11 37,1-16-29,-2 16 8,1-15-198,-1-1 1,1 1 0,0-1-1,0 1 1,0-1 0,1 1-1,-1 0 1,0-1 0,1 1 0,-1 0-1,1 0 1,-1-1 0,1 1-1,0 0 1,0 2 0,-7 22-3641,6-25 3717,1-1 0,0 1-1,0 0 1,-1 0 0,1-1 0,0 1-1,0 0 1,0 0 0,0 0 0,0-1 0,0 1-1,0 0 1,0 0 0,0 0 0,0-1-1,0 1 1,0 0 0,1 0 0,-1 0 0,0-1-1,0 1 1,1 0 0,-1-1 0,1 1-1,-1 0 1,1 0 0,-1-1 0,1 1 0,0 0 1,-1-1 1,1 1 0,-1-1 0,0 1-1,1-1 1,-1 1 0,0-1 0,1 1-1,-1-1 1,0 1 0,0-1 0,1 1 0,-1 0-1,0-1 1,0 1 0,0-1 0,0 1-1,0 0 1,0-1 0,0 1 0,0-1 0,0 1-1,0 0 1,0-1 0,0 1 0,-1 0-1,-6 9-1769,5-3-152</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4.523"/>
    </inkml:context>
    <inkml:brush xml:id="br0">
      <inkml:brushProperty name="width" value="0.05" units="cm"/>
      <inkml:brushProperty name="height" value="0.05" units="cm"/>
      <inkml:brushProperty name="color" value="#FFFFFF"/>
    </inkml:brush>
  </inkml:definitions>
  <inkml:trace contextRef="#ctx0" brushRef="#br0">1 116 820,'1'0'4659,"2"7"295,2-3-5717,-2 10 2941,-2-13-2095,0-1-1,0 1 0,0 0 0,0 0 0,0 0 0,-1 0 1,1 0-1,0-1 0,-1 1 0,1 0 0,0 1 0,-1-1 1,1 0-1,-1 0 0,0 0 0,1 2 0,-1-2-44,0 0 0,1 0 1,-1 0-1,0 0 0,1 0 0,-1 0 0,1 0 0,-1 0 0,1 0 0,-1 0 1,1 0-1,0-1 0,-1 1 0,1 0 0,0 0 0,1 0 0,4 3 123,0-2 0,0 1 0,0-1 0,0 0 0,1 0 0,-1 0 0,13 0 1,-16-1-148,0-1 1,0 0 0,1 0 0,-1-1 0,0 1-1,1-1 1,-1 1 0,0-1 0,0 0 0,0 0 0,0-1-1,0 1 1,0 0 0,0-1 0,0 0 0,0 0 0,-1 0-1,1 0 1,3-4 0,-2 2-12,1-1 0,-1 0-1,0-1 1,0 1 0,0-1 0,-1 1-1,0-1 1,0 0 0,0-1 0,-1 1 0,0 0-1,2-10 1,0-2 11,-3 18-13,-1-1 1,1 1 0,-1-1 0,0 0-1,1 0 1,-1 1 0,0-1-1,0 0 1,1 0 0,-1 1-1,0-1 1,0 0 0,0 0-1,0 1 1,0-1 0,0 0 0,0 0-1,0 1 1,0-1 0,-1 0-1,1 0 1,0 1 0,0-1-1,-1 0 1,1 0 0,-1 1 0,1-1-1,0 0 1,-1 1 0,1-1-1,-1 1 1,1-1 0,-2 0-1,-10-20 683,11 19-647,-1 0-1,1 0 0,-1 1 0,0-1 0,1 1 0,-1-1 0,0 1 0,0-1 0,0 1 0,0 0 0,0 0 0,0 0 0,0 0 0,0 0 1,0 1-1,-1-1 0,1 1 0,0-1 0,-3 1 0,3 0-6,-11 5 0,6-4-41,6-1 28,-1 0 0,1 0 1,-1 0-1,1 0 0,0 1 1,-1-1-1,1 1 0,0-1 1,-1 1-1,1-1 0,0 1 1,0 0-1,0-1 0,-1 1 1,1 0-1,-1 1 0,1-1-15,0 0 0,0 0 0,0-1 0,0 1 0,0 0 0,0-1 0,0 1 0,0 0-1,0-1 1,-1 0 0,1 1 0,0-1 0,0 0 0,0 1 0,-3-1 0,3 0 0,-1 1 0,1-1 0,-1 1 0,1-1 0,0 1 0,0 0 0,-1-1 0,1 1 0,0 0 0,0 0 0,0 0 0,0 0 0,0 0 0,0 0 0,0 0 0,0 0 0,0 1 0,1-1 0,-1 0 0,0 0 0,0 2 0,-1 1-7,1 0 1,-1-1-1,1 1 1,0 0 0,0 0-1,0 0 1,0 0-1,1 5 1,1-5 1,0 1 1,0 0-1,1 0 0,-1-1 1,1 1-1,1-1 0,-1 1 1,0-1-1,1 0 0,0 0 1,6 7-1,13 18-78,-19-23 79,0-1 0,1 0-1,0 0 1,0 0 0,0 0-1,0-1 1,1 0 0,9 7 0,-8-7 8,-1 0 0,1 0 0,-1 1 0,0 0 1,8 9-1,20 18-71,-11 9 107,-22-39-38,1-1-1,-1 1 0,1 0 0,-1-1 1,0 1-1,0 0 0,0-1 1,0 1-1,0 0 0,0-1 1,0 1-1,0 0 0,-1-1 0,1 1 1,-1 0-1,1-1 0,-1 1 1,0-1-1,-1 2 0,-3 18-55,5-17-20,-1 1 0,0 0 0,0 0 0,0-1 0,-1 1 0,-2 7 0,1-7-182,2 0 1,-1 0-1,0 0 0,1 0 1,0 0-1,-1 9 0,-8 36-4985,9-47 4533,1 6-40</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8.295"/>
    </inkml:context>
    <inkml:brush xml:id="br0">
      <inkml:brushProperty name="width" value="0.05" units="cm"/>
      <inkml:brushProperty name="height" value="0.05" units="cm"/>
      <inkml:brushProperty name="color" value="#FFFFFF"/>
    </inkml:brush>
  </inkml:definitions>
  <inkml:trace contextRef="#ctx0" brushRef="#br0">21 6 292,'0'0'4212,"11"-6"4357,-6 14-8078,-4-8-480,-1 1-1,0-1 0,0 0 1,1 0-1,-1 0 0,0 1 1,1-1-1,-1 0 0,0 0 1,0 1-1,0-1 0,1 0 0,-1 0 1,0 1-1,0-1 0,0 0 1,0 1-1,1-1 0,-1 0 1,0 1-1,0-1 0,0 0 0,0 1 1,0-1-1,0 0 0,0 1 1,0-1-1,0 0 0,0 1 1,0-1-1,0 0 0,0 1 0,-1-1 1,1 0-1,0 1 0,0-1 1,0 0-1,0 1 0,0-1 1,-1 0-1,1 0 0,0 1 1,0-1-1,-1 0 0,1 0 0,0 1 1,0-1-1,-1 0 0,1 0 1,0 0-1,-1 1 0,1-1 1,0 0-1,-1 0 0,1 0 0,0 0 1,-1 0-1,1 0 0,0 0 1,-1 0-1,1 0 0,-1 4 91,0 1-1,0-1 0,1 0 0,-1 0 0,1 0 1,0 1-1,0-1 0,2 5 0,-2-2-22,0 28 50,0-34-126,-22 42 756,12-28-393,11-15-128,7-4-41,6-32 36,-13 36-234,0-1 1,-1 0-1,1 0 1,0 0-1,0 0 0,-1 0 1,1 0-1,-1 0 1,1 0-1,-1 0 0,1 0 1,-1 0-1,0-1 1,1 1-1,-1 0 0,0 0 1,0 0-1,0 0 1,0-3-1,2 2-1,5-2 4,-5 2 6,-2-2 0,0 3 8,12-12 3,60-40-24,-69 52 5,0 0 0,0 1-1,0-1 1,0 1 0,0-1-1,0 1 1,0 0 0,0 0 0,0 0-1,0 1 1,0-1 0,0 1-1,0 0 1,0-1 0,0 1 0,0 1-1,0-1 1,-1 0 0,1 1-1,0-1 1,-1 1 0,1 0 0,-1 0-1,0 0 1,0 0 0,1 0-1,-1 0 1,-1 1 0,1-1 0,0 1-1,1 3 1,0 1 14,0 1-1,0 0 1,-1 0 0,-1 0 0,1 0-1,-1 1 1,0-1 0,-1 0 0,0 1-1,-2 13 1,1 9-23,-10 0 33,11-21 1982,-2 0-6685,1-9 4337,1-1-1,-1 0 0,1 1 1,-1-1-1,1 0 1,-1 0-1,1 0 1,-1 1-1,1-1 1,-1 0-1,0 0 1,1 0-1,-1 0 1,1 0-1,-1 0 0,1 0 1,-1 0-1,1 0 1,-1 0-1,1 0 1,-1-1-1,1 1 1,-1 0-1,1 0 1,-1 0-1,1-1 1,-1 1-1,1 0 0,-1-1 1,1 1-1,-1 0 1,0-1-1</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641"/>
    </inkml:context>
    <inkml:brush xml:id="br0">
      <inkml:brushProperty name="width" value="0.05" units="cm"/>
      <inkml:brushProperty name="height" value="0.05" units="cm"/>
      <inkml:brushProperty name="color" value="#FFFFFF"/>
    </inkml:brush>
  </inkml:definitions>
  <inkml:trace contextRef="#ctx0" brushRef="#br0">44 6 96,'-3'-5'18063,"-3"11"-20374,5-1 2333,0 0-1,0 0 1,1 0-1,-1 0 1,1 0-1,0 0 1,2 9 0,-2-3 95,0-3-43,0-1 1,1 1-1,0-1 0,0 1 0,1-1 0,2 9 1,7 38 141,-9-42-158,0-1-1,-1 0 0,0 1 0,-1-1 1,0 1-1,-2 13 0,0 14 58,5-16-70,-2-22-44,-1 0 0,1 1 0,-1-1 1,0 0-1,0 0 0,1 1 0,-1-1 0,0 0 0,0 0 0,0 1 0,0-1 1,-1 0-1,1 0 0,0 1 0,-1-1 0,1 0 0,0 0 0,-1 0 0,0 2 1,0-2-2,1 0 1,-1 0-1,1 0 1,0 0 0,-1 0-1,1 0 1,0 0 0,0 0-1,0 0 1,0 0-1,0 0 1,0 0 0,0 0-1,0 0 1,0 0-1,0 0 1,0 0 0,1 0-1,-1 0 1,0 0 0,1 0-1,-1-1 1,1 1-1,-1 0 1,2 2 0,5 18-17,-7-20 11,0 3-2,-5 3 5,5-7 1,-1 1 0,1-1 0,-1 0 1,1 0-1,0 1 0,-1-1 0,1 0 0,0 0 1,-1 1-1,1-1 0,0 0 0,-1 1 0,1-1 1,0 0-1,0 1 0,-1-1 0,1 1 0,0-1 1,0 0-1,0 1 0,0-1 0,0 1 0,0-1 1,-1 1-1,1-1 0,0 1 0,0-1 1,0 0-1,0 1 0,0-1 0,1 1 0,-1 0 1,-9 25 145,-1-18-1252,-2-13-3715,0-24-3782,1 22 6010</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991"/>
    </inkml:context>
    <inkml:brush xml:id="br0">
      <inkml:brushProperty name="width" value="0.05" units="cm"/>
      <inkml:brushProperty name="height" value="0.05" units="cm"/>
      <inkml:brushProperty name="color" value="#FFFFFF"/>
    </inkml:brush>
  </inkml:definitions>
  <inkml:trace contextRef="#ctx0" brushRef="#br0">0 19 1512,'0'0'3078,"24"-5"1275,23-4-1289,-19 6-1796,39 1 692,-40 3-1522,0 13-1484,-22-11-2869</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2.774"/>
    </inkml:context>
    <inkml:brush xml:id="br0">
      <inkml:brushProperty name="width" value="0.05" units="cm"/>
      <inkml:brushProperty name="height" value="0.05" units="cm"/>
      <inkml:brushProperty name="color" value="#FFFFFF"/>
    </inkml:brush>
  </inkml:definitions>
  <inkml:trace contextRef="#ctx0" brushRef="#br0">58 31 904,'4'31'4775,"-3"-28"-4687,0 0 1,0 0-1,0 0 1,1 0-1,-1 0 0,1-1 1,0 1-1,-1 0 1,2-1-1,-1 1 1,0-1-1,0 0 0,1 1 1,-1-1-1,1 0 1,-1-1-1,7 4 1,8 5 425,-14-7-425,0-1 0,1 0 1,-1 0-1,1 0 0,-1 0 1,1-1-1,0 1 0,0-1 0,0 0 1,0 0-1,0-1 0,0 1 1,6-1-1,-5 0 18,0 0 0,0-1 0,0 1 0,0-1 0,-1-1 0,1 1 0,0-1 1,-1 1-1,1-1 0,5-4 0,-8 5-45,0 0 0,0 0 0,0-1 0,-1 1 0,1-1 0,0 1 0,-1-1 0,1 0 0,-1 1 0,1-1 0,-1 0 0,0 0 0,0 0 0,0 0 0,0-1 0,0 1 0,0 0-1,0 0 1,-1 0 0,1-1 0,-1-3 0,0 3 53,-1-1 0,0 1-1,0 0 1,0 0-1,0 0 1,0 1 0,0-1-1,-1 0 1,0 0-1,1 1 1,-1-1 0,0 1-1,0-1 1,0 1-1,-1 0 1,1 0-1,-1 0 1,1 0 0,-1 0-1,1 0 1,-1 1-1,0 0 1,-5-2 0,0-1 17,0 1 1,0 0 0,0 0 0,-1 1-1,1 0 1,-1 1 0,-11-1 0,14 2-90,1 1-1,0 0 1,0 0 0,0 0 0,0 0-1,0 1 1,0 0 0,0 0 0,0 0-1,1 1 1,-1 0 0,1 0 0,-1 0 0,-5 6-1,3-3-22,1 1 0,0-1 0,0 1 0,1 1 0,-1-1 0,2 1 0,-7 12-1,10-17-16,0-1-1,0 1 1,1-1-1,-1 1 1,0 0-1,1 0 1,0-1-1,-1 1 0,1 0 1,0 0-1,1 0 1,-1-1-1,0 1 1,1 0-1,0 0 0,-1-1 1,1 1-1,0 0 1,0-1-1,1 1 1,-1-1-1,0 0 0,1 1 1,0-1-1,-1 0 1,1 0-1,0 0 1,0 0-1,0 0 0,0 0 1,1-1-1,-1 1 1,5 2-1,-1-1-8,0-1 0,0 1-1,0-1 1,0 0 0,0-1 0,1 0 0,-1 0-1,1 0 1,-1-1 0,1 0 0,-1 0-1,1 0 1,-1-1 0,0 0 0,1 0-1,-1-1 1,0 1 0,1-2 0,7-3 0,14-2-291,-19 1 220,-9 6-513,0 0 0,0-1 0,1 1-1,-1 0 1,-1-1 0,1 1 0,0 0-1,0-1 1,0 1 0,-1 0-1,1-1 1,-1 1 0,1 0 0,-1 0-1,1 0 1,-2-3 0,-1-1-593,2-7-1978</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3.996"/>
    </inkml:context>
    <inkml:brush xml:id="br0">
      <inkml:brushProperty name="width" value="0.05" units="cm"/>
      <inkml:brushProperty name="height" value="0.05" units="cm"/>
      <inkml:brushProperty name="color" value="#FFFFFF"/>
    </inkml:brush>
  </inkml:definitions>
  <inkml:trace contextRef="#ctx0" brushRef="#br0">0 14 1416,'1'0'123,"-1"0"-1,0 0 1,1 0-1,-1 0 1,1 0 0,-1 0-1,0 0 1,1 0-1,-1-1 1,1 1 0,-1 0-1,0 0 1,1 0-1,-1 0 1,0 0-1,1-1 1,-1 1 0,0 0-1,1 0 1,-1-1-1,0 1 1,1 0 0,-1 0-1,0-1 1,0 1-1,1 0 1,5-8 6065,-6 8-5808,0 0 0,1 0 0,-1 0 0,1 0 0,-1-1-1,1 1 1,-1 0 0,1 0 0,-1 0 0,1 0 0,-1 0 0,1 0-1,-1 0 1,2 0 0,-2 0-338,1 0-1,0 0 1,-1 0 0,1 0-1,0 0 1,-1 0 0,1 0-1,0 0 1,-1 0 0,1 0-1,0 1 1,-1-1-1,1 0 1,0 0 0,-1 1-1,1-1 1,0 0 0,-1 1-1,1-1 1,-1 0 0,1 1-1,-1-1 1,1 1-1,-1-1 1,1 1 0,-1-1-1,0 1 1,1-1 0,-1 1-1,1 0 1,-1-1 0,0 1-1,0 0 1,1-1-1,-1 1 1,0 0 0,0-1-1,0 2 1,0 12-6869</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343"/>
    </inkml:context>
    <inkml:brush xml:id="br0">
      <inkml:brushProperty name="width" value="0.05" units="cm"/>
      <inkml:brushProperty name="height" value="0.05" units="cm"/>
      <inkml:brushProperty name="color" value="#FFFFFF"/>
    </inkml:brush>
  </inkml:definitions>
  <inkml:trace contextRef="#ctx0" brushRef="#br0">0 37 1204,'11'0'4905,"0"0"-4025,-1 0-952,1 0-460</inkml:trace>
  <inkml:trace contextRef="#ctx0" brushRef="#br0" timeOffset="1">280 0 1184,'0'0'1316,"17"5"8679,-12-3-11262,-5 6-93</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3.340"/>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695"/>
    </inkml:context>
    <inkml:brush xml:id="br0">
      <inkml:brushProperty name="width" value="0.05" units="cm"/>
      <inkml:brushProperty name="height" value="0.05" units="cm"/>
      <inkml:brushProperty name="color" value="#FFFFFF"/>
    </inkml:brush>
  </inkml:definitions>
  <inkml:trace contextRef="#ctx0" brushRef="#br0">0 0 888,'11'6'2628,"0"-6"-2476</inkml:trace>
  <inkml:trace contextRef="#ctx0" brushRef="#br0" timeOffset="1">108 6 136</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408"/>
    </inkml:context>
    <inkml:brush xml:id="br0">
      <inkml:brushProperty name="width" value="0.05" units="cm"/>
      <inkml:brushProperty name="height" value="0.05" units="cm"/>
      <inkml:brushProperty name="color" value="#FFFFFF"/>
    </inkml:brush>
  </inkml:definitions>
  <inkml:trace contextRef="#ctx0" brushRef="#br0">0 43 64,'2'-11'3266,"6"6"-1904,-8 5-1259,0 1-1,0-1 1,0 0 0,0 0 0,0 1-1,0-1 1,0 0 0,0 1 0,0-1-1,0 0 1,0 0 0,0 1 0,1-1-1,-1 0 1,0 0 0,0 1-1,0-1 1,0 0 0,0 0 0,1 0-1,-1 1 1,0-1 0,0 0 0,0 0-1,1 0 1,-1 0 0,0 1 0,0-1-1,1 0 1,-1 0 0,0 0 0,0 0-1,1 0 1,-1 0 0,0 0 0,0 0-1,1 0 1,-1 0 0,0 0 0,0 0-1,1 0 1,-1 0 0,0 0 0,1 0-1,-1 0 1,0 0 0,0 0 0,1 0-1,-1 0 1,0 0 0,0-1 0,1 1-1,-1 0 1,0 0 0,0 0 0,0 0-1,1-1 1,-1 1 0,0 0 0,0 0-1,0 0 1,0-1 0,1 1 0,-1 0-1,0-1 1,0 2-46,2 29 725,1-25-743,0 1 0,-1-1 0,0 1 0,1 0 0,-2 0 0,1 0 0,-1 0 0,0 0 0,0 8 0,10 42-14,-10-53-18,1 1 0,-1 0-1,1-1 1,0 1 0,0-1-1,0 0 1,0 0 0,0 0 0,1 0-1,-1 0 1,1 0 0,0-1-1,4 4 1,-3-4 39,0 0 0,1 0 0,-1 0 0,0-1 0,1 1 0,-1-1 0,1 0 0,-1-1 0,1 1 0,-1-1 0,1 0 0,-1 0 0,1 0 0,0-1 0,-1 1 0,1-1-1,-1 0 1,0 0 0,1-1 0,-1 0 0,0 1 0,0-1 0,0-1 0,0 1 0,0-1 0,0 1 0,-1-1 0,7-6 0,2-4 207,-9 10-212,1 0 0,-1 0 1,-1 0-1,1-1 0,0 1 0,-1-1 1,1 0-1,-1 0 0,0 0 0,2-7 1,9-24 266,-10 29-226,0 0 0,-1 0-1,0 0 1,0 0 0,0-1 0,-1 1 0,0-1 0,0-11-1,0 12-30,-1-21 240,0 26-286,0 1 0,0-1 0,0 1 0,0-1 0,0 0 1,0 1-1,0-1 0,0 1 0,0-1 0,0 1 0,0-1 0,-1 1 0,1-1 0,0 1 1,0-1-1,-1 1 0,1-1 0,0 1 0,-1-1 0,1 1 0,0 0 0,-1-1 1,1 1-1,-1 0 0,1-1 0,-1 1 0,1 0 0,0-1 0,-1 1 0,1 0 0,-1 0 1,0-1-1,1 1 0,-1 0 0,1 0 0,-1 0 0,-6 4-626,1 1 1,0-1-1,1 1 0,-1 1 1,-6 7-1,-9 17-8875,19-24 6712</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938"/>
    </inkml:context>
    <inkml:brush xml:id="br0">
      <inkml:brushProperty name="width" value="0.05" units="cm"/>
      <inkml:brushProperty name="height" value="0.05" units="cm"/>
      <inkml:brushProperty name="color" value="#FFFFFF"/>
    </inkml:brush>
  </inkml:definitions>
  <inkml:trace contextRef="#ctx0" brushRef="#br0">54 7 1372,'0'-1'150,"-1"1"1,0-1-1,0 0 1,0 1-1,0-1 0,0 1 1,0-1-1,0 1 0,0-1 1,0 1-1,0 0 0,0 0 1,0-1-1,0 1 0,0 0 1,-1 0-1,1 0 0,0 0 1,0 0-1,0 0 0,0 1 1,0-1-1,0 0 1,0 0-1,0 1 0,0-1 1,0 1-1,0-1 0,0 1 1,0-1-1,0 1 0,-1 1 1,1 0-76,0 0 0,-1 0 0,1 1 0,1-1 1,-1 0-1,0 1 0,0-1 0,1 1 1,0-1-1,-1 1 0,1-1 0,0 5 0,2-3-31,0 0 0,0 0 0,0 0 0,1 0 0,-1-1 0,1 1-1,0-1 1,0 1 0,0-1 0,0 0 0,1-1 0,-1 1 0,1 0 0,0-1 0,7 4-1,4 2 163,0 1 0,-1 0-1,0 1 1,0 1 0,20 21 0,-33-31-155,-1 0 1,0 0 0,0 0 0,1 0 0,-1 0-1,0 0 1,0 0 0,0 0 0,0 0 0,0 1-1,0-1 1,0 0 0,0 0 0,-1 0 0,1 0-1,0 0 1,-1 0 0,1 0 0,-1 0 0,1 0 0,-1 0-1,0 1 1,-5 15 975,6-16-939,-1 0-1,0 0 0,1 1 1,-1-1-1,0 0 0,0 0 0,0-1 1,0 1-1,0 0 0,0 0 1,0 0-1,0-1 0,0 1 1,0 0-1,0-1 0,0 1 0,0-1 1,0 1-1,-1-1 0,1 0 1,0 0-1,0 1 0,-1-1 0,1 0 1,0 0-1,0 0 0,-1 0 1,1 0-1,-2-1 0,-59-1 998,39 0-1153,-19 8-2760,40-1 324</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441"/>
    </inkml:context>
    <inkml:brush xml:id="br0">
      <inkml:brushProperty name="width" value="0.05" units="cm"/>
      <inkml:brushProperty name="height" value="0.05" units="cm"/>
      <inkml:brushProperty name="color" value="#FFFFFF"/>
    </inkml:brush>
  </inkml:definitions>
  <inkml:trace contextRef="#ctx0" brushRef="#br0">0 121 336,'13'-13'5104,"93"-58"-2511,-105 70-2519,-1 1-1,1 0 0,0 0 0,0 0 1,-1 0-1,1-1 0,0 1 0,-1 0 0,1-1 1,0 1-1,-1 0 0,1-1 0,-1 1 0,1-1 1,0 1-1,-1-1 0,1 1 0,-1-1 1,0 0-1,1 1 0,-1-1 0,1 0 0,-1 1 1,0-1-1,1 0 0,-1 1 0,0-1 1,0 0-1,0 1 0,0-1 0,0 0 0,1 0 1,-1 1-1,0-1 0,-1 0 0,1 0 1,0 1-1,0-1 0,0 0 0,0 1 0,0-1 1,-1 0-1,1 0 0,-1 0 0,0 0 148,-1 0-1,0-1 0,1 1 0,-1 0 1,0 0-1,0 1 0,0-1 1,0 0-1,0 1 0,0-1 0,0 1 1,0-1-1,0 1 0,0 0 0,-3 0 1,3 1-184,-1-1 1,0 1 0,1-1-1,-1 1 1,1 0-1,0 0 1,-1 0 0,1 1-1,0-1 1,-1 0-1,1 1 1,0 0 0,0-1-1,0 1 1,1 0-1,-1 0 1,0 0 0,1 0-1,-1 0 1,-1 3-1,-5 6 156,7-6-135,0 1 1,0-1-1,0 1 1,1-1-1,0 1 1,0 0-1,0-1 1,2 8-1,-1 1 31,-1-10-82,0 0 0,1 0 0,0 0 0,0-1 0,0 1 0,0 0 1,1-1-1,-1 1 0,1-1 0,0 0 0,0 1 0,0-1 1,1 0-1,-1 0 0,1 0 0,-1-1 0,1 1 0,0-1 0,6 5 1,-1-2-3,-1-1-1,1 1 1,0-1 0,0-1 0,0 1 0,1-2 0,14 4 0,-8-4-424,0 0 0,0-2-1,1 0 1,-1 0 0,21-4-1,-27 2-1275,0 0 0,0 0 0,-1 0 0,1-1-1,13-7 1,-19 8-1090</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780"/>
    </inkml:context>
    <inkml:brush xml:id="br0">
      <inkml:brushProperty name="width" value="0.05" units="cm"/>
      <inkml:brushProperty name="height" value="0.05" units="cm"/>
      <inkml:brushProperty name="color" value="#FFFFFF"/>
    </inkml:brush>
  </inkml:definitions>
  <inkml:trace contextRef="#ctx0" brushRef="#br0">33 116 52,'-17'8'8082,"12"-4"-7926,6 4 182,-1-5-158,0-1 1,0 0-1,0 1 0,0-1 1,0 1-1,0-1 0,-1 0 1,1 1-1,-1-1 0,1 0 1,-1 1-1,0-1 0,0 0 0,0 0 1,-2 4-1,0 9 1161,3-8-250,1-10 973,9-16-1048,-8 9-969,0 1 0,0 0-1,0 0 1,1 0 0,1 0 0,0 0 0,0 1 0,0 0-1,1 0 1,0 0 0,1 0 0,0 1 0,0 0 0,0 0-1,9-7 1,-9 9-44,0 1 0,0-1 0,1 1 0,0 0-1,0 1 1,10-5 0,-14 7-333,0 0 0,1 0 0,-1 1 0,0-1 0,0 1 0,0-1 0,0 1 0,1 0 0,-1 0 0,0 0 0,0 1 0,0-1 0,0 1 0,1 0 0,-1 0 0,0 0 0,4 2 0,3 2-8307</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5.661"/>
    </inkml:context>
    <inkml:brush xml:id="br0">
      <inkml:brushProperty name="width" value="0.05" units="cm"/>
      <inkml:brushProperty name="height" value="0.05" units="cm"/>
      <inkml:brushProperty name="color" value="#FFFFFF"/>
    </inkml:brush>
  </inkml:definitions>
  <inkml:trace contextRef="#ctx0" brushRef="#br0">1 61 648,'3'-3'416,"0"-1"-1,1 1 1,-1 0 0,1 0 0,0 0-1,0 1 1,0-1 0,0 1 0,8-4-1,-3 2-63,-4 0-287,1 1 1,0 0-1,0 0 0,0 1 1,0 0-1,1 0 0,-1 0 0,0 1 1,1 0-1,-1 0 0,1 0 1,0 1-1,7 1 0,-13-1-123,0 0-1,0 0 1,0 0-1,0 0 1,0 1-1,-1-1 1,1 0-1,0 1 1,0-1-1,0 0 1,0 1-1,-1-1 1,1 1-1,0 0 1,0-1-1,-1 1 1,1-1-1,0 1 1,-1 0-1,1 0 1,-1-1-1,1 1 1,-1 0-1,1 0 1,-1 0-1,0 0 1,1 1-1,-1-1-27,1-1 1,-1 1-1,0 0 0,1 0 0,-1 0 0,0-1 1,1 1-1,-1 0 0,1-1 0,-1 1 0,1 0 1,0-1-1,-1 1 0,1-1 0,0 1 0,-1-1 0,1 1 1,0-1-1,0 1 0,-1-1 0,1 0 0,1 1 1</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010"/>
    </inkml:context>
    <inkml:brush xml:id="br0">
      <inkml:brushProperty name="width" value="0.05" units="cm"/>
      <inkml:brushProperty name="height" value="0.05" units="cm"/>
      <inkml:brushProperty name="color" value="#FFFFFF"/>
    </inkml:brush>
  </inkml:definitions>
  <inkml:trace contextRef="#ctx0" brushRef="#br0">1 30 28,'0'0'2590,"43"-13"3015,-29 9-5282,1 0 0,0 1 0,-1 0-1,1 2 1,0 0 0,0 0-1,0 1 1,0 1 0,16 3-1,22-3-3017,-35-1-1153</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828"/>
    </inkml:context>
    <inkml:brush xml:id="br0">
      <inkml:brushProperty name="width" value="0.05" units="cm"/>
      <inkml:brushProperty name="height" value="0.05" units="cm"/>
      <inkml:brushProperty name="color" value="#FFFFFF"/>
    </inkml:brush>
  </inkml:definitions>
  <inkml:trace contextRef="#ctx0" brushRef="#br0">84 1 1104,'0'0'1139,"1"9"3651,-4 12-1701,0-16-2704,1 0 0,-1 0 1,0 0-1,1 1 0,0-1 0,1 1 0,-1-1 0,0 9 0,0-7-162,1 0 0,-1 0 0,0 0 0,-1 0-1,0 0 1,-5 9 0,3-5-81,0-1 0,0 1-1,2 1 1,-1-1 0,1 0 0,1 1 0,0 0 0,0-1-1,1 23 1,-4 4 89,4-33-212,0-1-1,0 0 0,1 0 1,-1 0-1,1 1 0,0-1 1,0 0-1,1 0 0,-1 1 1,1-1-1,0 0 1,0 0-1,2 6 0,1 5 13,-4-14-29,0 0 0,0 1-1,0-1 1,0 0 0,0 0 0,1 0-1,-1 0 1,0 0 0,1 0 0,-1 0-1,1 0 1,-1 0 0,1 0 0,0 0-1,-1-1 1,1 1 0,0 0-1,1 1 1,0 0 25,1 1 1,0-1-1,0 0 0,0 0 0,0 0 0,0-1 1,0 1-1,0-1 0,0 0 0,1 0 0,-1 0 0,1 0 1,-1 0-1,1-1 0,6 1 0,-1-2 17,-1-1-1,1 0 1,-1 0 0,1-1-1,9-4 1,-5 2-77,24-6 66,-1 1-1180,-16 2-2404</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7.377"/>
    </inkml:context>
    <inkml:brush xml:id="br0">
      <inkml:brushProperty name="width" value="0.05" units="cm"/>
      <inkml:brushProperty name="height" value="0.05" units="cm"/>
      <inkml:brushProperty name="color" value="#FFFFFF"/>
    </inkml:brush>
  </inkml:definitions>
  <inkml:trace contextRef="#ctx0" brushRef="#br0">0 16 852,'17'-11'2115,"-4"6"5977,-11 31-2745,-2-19-5388,11 49 594,-9-49-547,0 0-1,0-1 1,0 1-1,1-1 1,0 0 0,0 0-1,0 0 1,8 9-1,-1-2-41,5 0 95,15-16 27,-23-1-81,-1 0 0,1 0 1,-1-1-1,10-10 0,-4 5-2,-8 6 4,-1 0 0,0-1 0,0 1 0,0-1 0,0 1 0,-1-1 0,0 0-1,0 0 1,0 0 0,0 0 0,-1 0 0,0 0 0,1-6 0,4 6 163,-4 4 50,-9 1-89,7 0-120,0 1 0,-1-1 1,1 0-1,0 1 1,0-1-1,-1 1 1,1-1-1,0 0 1,0 1-1,0-1 0,0 1 1,0-1-1,-1 1 1,1-1-1,0 1 1,0-1-1,0 1 0,0-1 1,0 0-1,0 1 1,1-1-1,-1 1 1,0-1-1,0 1 0,0-1 1,0 1-1,0-1 1,1 0-1,-1 1 1,0-1-1,0 1 0,1-1 1,-1 0-1,0 1 1,1 0-1,7 13-94,-6-8-22,0 0 1,1-1 0,0 0-1,0 1 1,0-1 0,0 0 0,1 0-1,-1-1 1,1 1 0,1-1-1,-1 0 1,1 0 0,-1 0-1,1 0 1,9 4 0,-13-7-271,5 3-1150</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077"/>
    </inkml:context>
    <inkml:brush xml:id="br0">
      <inkml:brushProperty name="width" value="0.05" units="cm"/>
      <inkml:brushProperty name="height" value="0.05" units="cm"/>
      <inkml:brushProperty name="color" value="#FFFFFF"/>
    </inkml:brush>
  </inkml:definitions>
  <inkml:trace contextRef="#ctx0" brushRef="#br0">0 0 244,'20'6'8009,"-18"39"-999,-2-40-6736,3 24 459,-2-26-684,0 1 1,-1-1-1,0 0 0,1 1 0,-1-1 0,0 0 1,-1 1-1,1-1 0,-1 0 0,1 0 1,-2 5-1,-3 35 184,5-38-219,1-1-1,-2 1 0,1 0 1,-1 0-1,1 0 0,-1 0 1,-3 7-1,3-9-9,0-1-1,1 0 1,-1 0 0,1 0-1,0 1 1,-1-1 0,1 0-1,0 0 1,0 1 0,0-1 0,1 0-1,-1 0 1,0 0 0,1 1-1,0-1 1,-1 0 0,3 4-1,4 24 20,-7-29-21,0-1 0,0 1 1,0 0-1,0-1 0,0 1 1,0-1-1,0 1 0,0-1 1,0 1-1,0 0 0,0-1 1,1 1-1,-1-1 0,0 1 1,0-1-1,1 1 0,-1-1 1,0 1-1,1-1 1,-1 1-1,0-1 0,1 0 1,-1 1-1,1-1 0,-1 1 1,1-1-1,-1 0 0,1 0 1,-1 1-1,1-1 0,-1 0 1,1 0-1,-1 1 0,1-1 1,-1 0-1,1 0 0,-1 0 1,1 0-1,0 0 0,-1 0 1,1 0-1,-1 0 1,1 0-1,-1 0 0,1 0 1,0 0-1,0-1 0,2 0 9,-1 1-1,0-1 1,1 0 0,-1 0-1,0-1 1,0 1 0,0 0-1,0-1 1,0 1-1,3-4 1,58-48 260,-50 45-258,-12 7-10,1 1 1,-1-1-1,0 1 0,0-1 0,0 1 1,0-1-1,0 0 0,0 1 0,0-1 0,0 0 1,0 0-1,0 0 0,0 0 0,0 0 0,-1 0 1,1 0-1,0 0 0,0-2 0,8 0 398,-8 5-157,-9 3-291,6-1 66,0 0 0,0 0 0,1 0-1,-1 0 1,1 0 0,0 0 0,-1 7-1,2-10-16,0 1 0,0 0 0,0-1 0,0 1 0,0 0 0,1-1 0,-1 1 0,0-1 0,1 1 0,-1-1 0,1 1 0,0-1 0,-1 1 0,1-1 0,0 1 0,0-1 0,1 2 0,0 0 1,0-1 0,0 1 0,1-1 0,-1 0 0,0 1 0,1-1 0,-1 0 0,1-1 0,0 1 0,0 0 0,0-1 0,0 0 0,0 1 0,0-1 0,3 0 0,11 1-21,-14-1-28,1-1 0,-1 1 0,1-1 0,-1 0 0,1 0 0,-1 0 0,0-1 0,7-1 0,0 0-1055,18-5-639,-17 1-2222,-6-4-4299</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5.428"/>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458"/>
    </inkml:context>
    <inkml:brush xml:id="br0">
      <inkml:brushProperty name="width" value="0.05" units="cm"/>
      <inkml:brushProperty name="height" value="0.05" units="cm"/>
      <inkml:brushProperty name="color" value="#FFFFFF"/>
    </inkml:brush>
  </inkml:definitions>
  <inkml:trace contextRef="#ctx0" brushRef="#br0">0 85 1132,'25'-17'7723,"2"-2"-4390,-23 15-2926,-2 2-182,0 0-1,-1 1 0,1-1 0,0 0 0,-1 0 1,1-1-1,-1 1 0,0 0 0,0 0 0,0-1 1,0 1-1,0 0 0,1-4 0,-4 4-142,1 1-1,0 0 1,-1 0 0,1 0-1,-1 1 1,1-1 0,-1 0 0,1 0-1,-1 1 1,1-1 0,-1 1-1,0-1 1,1 1 0,-1 0-1,0 0 1,0 0 0,1 0-1,-1 0 1,-3 0 0,3 2-67,-1 0 1,0 0-1,1 0 1,-1 0-1,1 0 1,0 0-1,0 0 1,0 1-1,0-1 1,0 1-1,0 0 1,0-1-1,1 1 1,0 0-1,-1 0 1,1 0-1,-1 5 1,0 4 16,0 1 0,1-1-1,1 20 1,0-24-50,2-2 24,-1 0-1,2-1 0,-1 1 0,0 0 0,1-1 1,0 1-1,0-1 0,1 0 0,0 0 1,0 0-1,8 7 0,-6-8-75,-1 0 0,1-1 0,0 0 0,0 0 0,0 0 0,0-1 0,0 0-1,1 0 1,-1 0 0,1-1 0,-1 0 0,1-1 0,0 1 0,-1-1 0,1 0 0,0-1 0,-1 0 0,1 0 0,11-4 0,-3 2-1033,-1-2 0,0 0 0,14-8 0,31-23-7073,-47 28 5238</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0.743"/>
    </inkml:context>
    <inkml:brush xml:id="br0">
      <inkml:brushProperty name="width" value="0.05" units="cm"/>
      <inkml:brushProperty name="height" value="0.05" units="cm"/>
      <inkml:brushProperty name="color" value="#FFFFFF"/>
    </inkml:brush>
  </inkml:definitions>
  <inkml:trace contextRef="#ctx0" brushRef="#br0">0 1 684,'11'-1'4980,"-11"2"-4783,11 17 932,-11 230 6814,-6-288-7493,5 36-426,0 1 1,0-1-1,1 1 0,-1-1 0,1 0 1,-1 0-1,1 1 0,0-1 0,1 0 0,-1 0 1,1 1-1,-1-1 0,1 0 0,0 1 0,1-1 1,1-4-1,3-11 212,3 0-94,6 0-76,-12 13-59,1 1 0,0 0 0,1 0 0,0 0-1,-1 0 1,1 1 0,1 0 0,5-4 0,42-28-64,-25 37-1269,-24 1-2532</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276"/>
    </inkml:context>
    <inkml:brush xml:id="br0">
      <inkml:brushProperty name="width" value="0.05" units="cm"/>
      <inkml:brushProperty name="height" value="0.05" units="cm"/>
      <inkml:brushProperty name="color" value="#FFFFFF"/>
    </inkml:brush>
  </inkml:definitions>
  <inkml:trace contextRef="#ctx0" brushRef="#br0">25 98 56,'-3'4'384,"0"0"0,0 0 0,1 0-1,0 1 1,0-1 0,0 1 0,0 0 0,1-1 0,-2 9-1,3-11-342,-1 1 0,1-1-1,-1 0 1,1 1-1,0-1 1,0 1-1,0-1 1,0 0 0,1 1-1,-1-1 1,1 0-1,-1 1 1,1-1-1,0 0 1,0 1 0,0-1-1,0 0 1,0 0-1,0 0 1,1 0 0,1 2-1,8 11 43,-10-14-74,-1 0 0,1 1 1,0-1-1,0 1 0,0-1 0,0 0 0,0 0 0,0 0 1,0 1-1,1-1 0,-1 0 0,0 0 0,1-1 0,-1 1 1,1 0-1,-1 0 0,3 0 0,4 3 75,-1-1-1,1 0 1,0-1-1,0 1 1,0-1 0,1-1-1,-1 0 1,0 0-1,1-1 1,-1 0-1,0 0 1,1-1-1,-1 0 1,0 0 0,0-1-1,1 0 1,10-5-1,-11 3 185,0 0 0,0-1 1,-1 1-1,1-2 0,-1 1 0,0-1 0,-1 0 0,0-1 0,0 0 0,0 0 0,-1 0 1,0 0-1,0-1 0,0 0 0,-1 0 0,-1 0 0,1 0 0,-1-1 0,-1 0 0,0 1 1,0-1-1,0 0 0,-1-14 0,-1 21-176,0-1 1,0 1 0,0-1-1,0 1 1,-1-1 0,0 1-1,1-1 1,-1 1-1,0-1 1,0 1 0,0 0-1,-1-1 1,1 1 0,0 0-1,-1 0 1,0 0-1,1 0 1,-1 0 0,0 0-1,0 1 1,0-1 0,0 1-1,0-1 1,0 1-1,-1 0 1,1 0 0,0 0-1,-1 0 1,1 0-1,-1 0 1,1 0 0,-1 1-1,1 0 1,-1-1 0,1 1-1,-1 0 1,-3 1-1,-1-2-76,1 2 0,-1-1 0,0 1 0,0 0 0,1 1 0,-1-1 0,1 1 0,-1 0 1,1 1-1,0 0 0,0 0 0,0 0 0,-6 5 0,7-4-169,1 0 0,-1 1 0,1-1 0,0 1 0,1 0 0,-1 0 0,1 0 0,0 1 1,0-1-1,1 1 0,0 0 0,0-1 0,-3 11 0,1 15-3835,3 2-3394</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676"/>
    </inkml:context>
    <inkml:brush xml:id="br0">
      <inkml:brushProperty name="width" value="0.05" units="cm"/>
      <inkml:brushProperty name="height" value="0.05" units="cm"/>
      <inkml:brushProperty name="color" value="#FFFFFF"/>
    </inkml:brush>
  </inkml:definitions>
  <inkml:trace contextRef="#ctx0" brushRef="#br0">5 0 1108,'0'2'6312,"0"1"-5595,-2 25 830,1-25-1451,0 1 1,1-1-1,0 1 0,0-1 0,0 1 0,0-1 1,0 1-1,1-1 0,1 6 0,0 0 161,-1 1-1,0-1 1,0 1-1,-1 14 0,5 36 829,3-18-401,-7-33-574,1 1-1,0-1 0,0 1 1,1-1-1,0 0 0,1 0 1,5 10-1,3 6-25,9 11 0,-2-13 19,-16-18-64,1 0 0,0 0 0,0-1 0,0 1 0,1-1 1,-1 0-1,1 0 0,7 4 0,5 2 37,-16-9-271,1 0 1,-1 0 0,0 0 0,0 0 0,0-1 0,1 1 0,-1 0-1,0-1 1,1 1 0,-1-1 0,1 1 0,-1-1 0,1 0-1,-1 0 1,2 1 0,-1-2-284,0 0 1,-1 0-1,1 0 0,0-1 1,-1 1-1,1 0 0,-1-1 0,1 1 1,-1-1-1,0 1 0,0-1 0,0 0 1,0 1-1,0-1 0,1-2 0,0-4-2194</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043"/>
    </inkml:context>
    <inkml:brush xml:id="br0">
      <inkml:brushProperty name="width" value="0.05" units="cm"/>
      <inkml:brushProperty name="height" value="0.05" units="cm"/>
      <inkml:brushProperty name="color" value="#FFFFFF"/>
    </inkml:brush>
  </inkml:definitions>
  <inkml:trace contextRef="#ctx0" brushRef="#br0">1 135 188,'2'11'4781,"4"-8"-4573,1 0 0,0-1 0,0 0 0,0 0-1,0 0 1,1-1 0,-1 0 0,0-1 0,0 0 0,1 0 0,-1 0 0,0-1-1,1 0 1,-1 0 0,0-1 0,0 0 0,10-4 0,-3 1-129,-2-1 1,1 0 0,-1-1-1,0 0 1,0-1-1,-1 0 1,0-1 0,0 0-1,10-13 1,-18 19 92,-1 1 1,0-1-1,0 0 1,0 0-1,0 0 1,-1 0-1,1-1 1,-1 1-1,0 0 1,0-1-1,0 1 1,0 0-1,-1-1 1,1-6-1,-1 10-133,0-1-1,-1 1 0,1 0 0,0-1 0,0 1 0,-1-1 1,1 1-1,0-1 0,-1 1 0,1 0 0,0-1 0,-1 1 0,1 0 1,-1-1-1,1 1 0,0 0 0,-1 0 0,1-1 0,-1 1 1,1 0-1,-1 0 0,1 0 0,-1 0 0,1 0 0,-1 0 0,1-1 1,-1 1-1,1 0 0,-1 0 0,1 1 0,-1-1 0,1 0 0,-1 0 1,1 0-1,-1 0 0,1 0 0,-1 1 0,-24 5 512,23-6-463,-3 2-62,0 0 0,0 1 0,1-1 0,-1 1 0,1 0 0,0 0 0,-1 0 0,1 1 0,1-1 0,-1 1 0,1 0 0,-5 6 0,0 1-9,1 1 1,0-1 0,-7 17 0,12-24-20,1-1 1,0 1-1,0-1 1,1 1-1,-1-1 1,1 1 0,-1 0-1,1-1 1,0 1-1,1-1 1,-1 1-1,1 0 1,-1-1-1,1 1 1,0-1 0,0 0-1,1 1 1,-1-1-1,1 0 1,-1 0-1,1 1 1,0-1-1,1-1 1,-1 1-1,0 0 1,1 0 0,-1-1-1,5 4 1,-4-4-307,-1 0 0,1-1 0,0 1 0,0-1-1,-1 0 1,1 1 0,0-1 0,0-1 0,0 1 0,0 0 0,0-1 0,0 1 0,1-1 0,-1 0 0,0 0 0,0 0 0,0 0 0,0-1 0,0 1 0,0-1 0,5-1 0,24-12-4056,-12 3 1935</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808"/>
    </inkml:context>
    <inkml:brush xml:id="br0">
      <inkml:brushProperty name="width" value="0.05" units="cm"/>
      <inkml:brushProperty name="height" value="0.05" units="cm"/>
      <inkml:brushProperty name="color" value="#FFFFFF"/>
    </inkml:brush>
  </inkml:definitions>
  <inkml:trace contextRef="#ctx0" brushRef="#br0">33 2 1476,'-4'0'749,"4"0"-406,-1 0 0,0-1 0,0 1 0,0 0 0,0 0 0,0 0 0,0 0 0,0 0 0,0 0 0,0 0 0,0 0 1,0 0-1,0 0 0,0 1 0,0-1 0,0 0 0,0 1 0,1-1 0,-1 1 0,0-1 0,0 1 0,0-1 0,0 1 0,1-1 1,-1 1-1,0 0 0,1-1 0,-1 1 0,0 0 0,1 0 0,-1 0 0,1-1 0,-1 3 0,2-3-253,0 1-1,0 0 0,0-1 1,0 1-1,0 0 0,0-1 1,0 1-1,0-1 1,1 0-1,-1 1 0,0-1 1,0 0-1,0 0 0,1 0 1,-1 0-1,0 0 0,0 0 1,0 0-1,2 0 1,38 0 216,-29 0-154,73 9 393,-43-3-1958,0-3-4830</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3.159"/>
    </inkml:context>
    <inkml:brush xml:id="br0">
      <inkml:brushProperty name="width" value="0.05" units="cm"/>
      <inkml:brushProperty name="height" value="0.05" units="cm"/>
      <inkml:brushProperty name="color" value="#FFFFFF"/>
    </inkml:brush>
  </inkml:definitions>
  <inkml:trace contextRef="#ctx0" brushRef="#br0">10 19 2016,'-9'-7'9189,"17"4"-9105,0 1 1,0 0-1,0 1 0,1-1 0,-1 1 0,1 1 1,-1 0-1,0 0 0,1 0 0,-1 1 1,1 1-1,-1-1 0,10 4 0,46 4-4216,-31-10-264,-21-4 1904</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576"/>
    </inkml:context>
    <inkml:brush xml:id="br0">
      <inkml:brushProperty name="width" value="0.05" units="cm"/>
      <inkml:brushProperty name="height" value="0.05" units="cm"/>
      <inkml:brushProperty name="color" value="#FFFFFF"/>
    </inkml:brush>
  </inkml:definitions>
  <inkml:trace contextRef="#ctx0" brushRef="#br0">270 1 1188,'0'0'7432,"-2"42"-1312,1-41-6090,1-1 0,-1 0-1,1 1 1,-1-1 0,1 1 0,-1-1-1,1 1 1,-1-1 0,1 1 0,0 0-1,-1-1 1,1 1 0,0 0 0,-1-1-1,1 1 1,0 0 0,0-1 0,0 1-1,0 0 1,-1-1 0,1 1 0,0 0 0,0-1-1,0 1 1,0 0 0,1-1 0,-1 1-1,0 0 1,0-1 0,0 1 0,1 0-1,-1-1 1,0 1 0,0 0 0,1-1-1,0 2 1,5 17 672,4 12-221,1 53-117,-11 72-116,0-153-234,0-1 1,-1 0-1,1 1 0,-1-1 0,0 0 0,1 0 0,-1 1 1,0-1-1,0 0 0,-1 0 0,-1 3 0,2-4 15,0 1-1,-1 0 0,1 0 1,0 0-1,0 0 0,1 0 1,-1 0-1,0 1 0,1-1 1,-1 0-1,1 3 0,-2-2 3,1 0-1,0 0 1,-1-1-1,1 1 0,-1 0 1,0-1-1,0 0 1,0 1-1,0-1 0,0 0 1,0 0-1,-1 0 1,1 0-1,-1 0 1,1 0-1,-1-1 0,0 1 1,0-1-1,0 0 1,1 0-1,-1 0 0,0 0 1,-1-1-1,1 1 1,-4-1-1,-16 0-180,-46-9 0,12-6-3402,51 13 2347,0 0-1,1 0 1,-1-1-1,1 0 1,-1 0-1,1-1 1,0 1-1,-5-6 1,8-2-1547</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927"/>
    </inkml:context>
    <inkml:brush xml:id="br0">
      <inkml:brushProperty name="width" value="0.05" units="cm"/>
      <inkml:brushProperty name="height" value="0.05" units="cm"/>
      <inkml:brushProperty name="color" value="#FFFFFF"/>
    </inkml:brush>
  </inkml:definitions>
  <inkml:trace contextRef="#ctx0" brushRef="#br0">11 1 1432,'0'-1'8177,"-3"2"-6683,3-1-1424,0 0 1,0 0 0,-1 0 0,1 0-1,0 0 1,-1 0 0,1 0 0,0 0-1,-1 0 1,1 1 0,0-1 0,0 0 0,-1 0-1,1 0 1,0 0 0,0 0 0,-1 0-1,1 1 1,0-1 0,0 0 0,-1 0-1,1 0 1,0 1 0,0-1 0,0 0 0,-1 0-1,1 1 1,0-1 0,0 0 0,0 0-1,0 1 1,0-1 0,0 0 0,0 1-1,-1-1 1,1 0 0,0 1 0,0-1-1,0 1 1,1 1-133,0 1-1,0 0 0,0-1 0,0 1 0,0-1 1,0 1-1,1-1 0,-1 1 0,1-1 1,1 2-1,-2-3-294,0 0 1,0 0-1,-1 0 1,1 0-1,0 0 0,0-1 1,0 1-1,0 0 1,0-1-1,0 1 1,0 0-1,0-1 1,0 1-1,0-1 0,0 0 1,2 1-1,-3 5-4724</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5.532"/>
    </inkml:context>
    <inkml:brush xml:id="br0">
      <inkml:brushProperty name="width" value="0.05" units="cm"/>
      <inkml:brushProperty name="height" value="0.05" units="cm"/>
      <inkml:brushProperty name="color" value="#FFFFFF"/>
    </inkml:brush>
  </inkml:definitions>
  <inkml:trace contextRef="#ctx0" brushRef="#br0">0 133 908,'0'0'5381,"43"-1"-1020,-26-3-3549,36-11 675,-50 13-1418,0 1 0,0 0 0,1-1 0,-1 1 0,0-1 0,-1 0 0,1 0 0,0 0 0,0-1 0,-1 1-1,0-1 1,4-3 0,9-11 47,10-13 713,-24 29-797,-1 0 0,0 0 0,1 0-1,-1 0 1,0 0 0,0 1-1,0-1 1,1 0 0,-1 0 0,0 0-1,0 0 1,0 0 0,0 0-1,-1 0 1,1 0 0,0 1 0,0-1-1,-1 0 1,1 0 0,0 0-1,-1 0 1,1 1 0,0-1 0,-1 0-1,0 0 1,1 1 0,-1-1-1,1 0 1,-1 1 0,0-1-1,1 0 1,-1 1 0,0-1 0,0 1-1,1 0 1,-1-1 0,-1 0-1,-1 0-16,0 0-1,1 0 1,-1 0-1,0 1 0,0-1 1,1 1-1,-1-1 0,0 1 1,0 0-1,0 0 0,1 0 1,-1 0-1,0 1 0,0-1 1,0 1-1,1 0 0,-1 0 1,0 0-1,1 0 0,-1 0 1,1 0-1,-1 1 1,1-1-1,0 1 0,-3 2 1,-7 5 102,1 1 1,0 1-1,-13 16 1,15-17 152,7-7-207,-1 1 0,1 0-1,-1-1 1,1 1 0,0 0 0,1 0 0,-1 0 0,1 1-1,0-1 1,0 0 0,0 0 0,0 1 0,1-1 0,-1 0-1,1 1 1,1-1 0,0 6 0,-1 3-47,0-11-14,1 0 1,-1-1-1,1 1 0,-1 0 0,1-1 0,0 1 0,0 0 0,0-1 0,0 1 1,0-1-1,0 1 0,1-1 0,-1 1 0,0-1 0,1 0 0,-1 0 0,1 0 1,2 2-1,36 20 11,-27-17-25,-9-3-225,-1-2 0,1 1 0,-1 0 0,1-1 0,0 0 0,0 1 0,0-2 0,0 1 0,0 0 1,0-1-1,0 0 0,6 0 0,-6-1-719,0 0 0,1 0 0,-1 0 0,0 0 0,0-1 0,-1 0 0,1 0 1,0 0-1,-1 0 0,1 0 0,5-6 0,2 1-2059</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6.57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125"/>
    </inkml:context>
    <inkml:brush xml:id="br0">
      <inkml:brushProperty name="width" value="0.05" units="cm"/>
      <inkml:brushProperty name="height" value="0.05" units="cm"/>
      <inkml:brushProperty name="color" value="#FFFFFF"/>
    </inkml:brush>
  </inkml:definitions>
  <inkml:trace contextRef="#ctx0" brushRef="#br0">55 360 1152,'0'0'1390,"34"6"2896,-12-5-3715,-17-1-476,0 1 1,0-1 0,0 0 0,0 0-1,0 0 1,-1-1 0,1 0 0,0 0 0,0 0-1,0-1 1,-1 1 0,1-1 0,7-4-1,-3 1 144,-1 0 0,1 0 0,-1 0 0,-1-1 0,1 0 0,-1-1-1,0 1 1,0-1 0,-1-1 0,0 1 0,6-10 0,-11 11 75,0 0-1,0 0 1,0 0 0,-1 0 0,0 0 0,0 0 0,-2-7 0,1-5 597,0 16-848,0 0 0,0 1 0,-1-1 0,1 0 0,0 1 0,-1-1 0,0 1 0,1 0 0,-1-1 0,0 1 0,0 0 0,0 0 0,0 0 0,0 0 0,0 1 0,0-1 0,0 0 0,0 1-1,0-1 1,-4 1 0,-9-5 107,12 4-165,1 1-1,0 0 0,-1 0 1,1 0-1,0 0 0,-1 0 1,1 0-1,0 1 0,-1-1 1,1 1-1,0 0 0,0-1 1,-4 3-1,-34 16-20,-29 29-24,64-45 40,0 2 1,0-1-1,0 1 1,1-1 0,0 1-1,0 1 1,0-1 0,0 0-1,1 1 1,-3 6 0,-8 18-20,11-25 11,1-1 0,-1 1-1,1 0 1,0 1 0,0-1-1,-1 7 1,3-10 5,0 0 1,0-1-1,0 1 1,0-1-1,0 1 0,1-1 1,-1 1-1,0-1 1,1 1-1,-1-1 0,1 1 1,0-1-1,-1 0 1,1 1-1,0-1 0,0 0 1,0 1-1,0-1 1,0 0-1,0 0 0,0 0 1,0 0-1,0 0 1,1 0-1,-1 0 0,0-1 1,3 2-1,-1 0-7,0-1 1,0 0-1,0 0 0,0 0 1,0 0-1,0 0 0,1 0 0,-1-1 1,0 0-1,0 0 0,1 0 0,-1 0 1,0 0-1,1 0 0,-1-1 0,5-1 1,-1-1-103,0 1 0,0-1 0,0-1-1,-1 1 1,0-1 0,1 0 0,6-7 0,-1 0-256,-1 0-1,0 0 1,0-1 0,-1-1-1,-1 0 1,13-22 0,-14 19 208,0 1-1,-1-1 1,0-1 0,-1 1 0,-1-1-1,-1 0 1,4-31 0,-4 19 181,-3 27-3,0 0 1,-1 0 0,1 0-1,-1-1 1,0 1-1,0 0 1,0 0 0,0 0-1,0-1 1,0 1 0,-1 0-1,1 0 1,-1 0 0,1 0-1,-1 0 1,-1-3 0,0-14 708,2 18-647,0 0 0,0 0-1,0 0 1,0 0 0,0 0-1,0 0 1,0 0 0,0 1-1,0-1 1,-1 0 0,1 0-1,0 0 1,-1 0-1,1 0 1,0 0 0,-1 1-1,1-1 1,-1 0 0,1 0-1,-1 1 1,1-1 0,-1 0-1,0 0 1,-1 0 0,-1-2 785,3 4-849,0-1 1,0 0-1,0 0 0,0 0 0,0 1 1,0-1-1,0 0 0,0 0 0,0 0 1,0 1-1,0-1 0,0 0 0,-1 0 0,1 0 1,0 0-1,0 1 0,0-1 0,0 0 1,0 0-1,-1 0 0,1 0 0,0 0 1,0 0-1,0 1 0,-1-1 0,1 0 0,0 0 1,0 0-1,0 0 0,-1 0 0,1 0 1,0 0-1,0 0 0,0 0 0,-1 0 1,1 0-1,0 0 0,0 0 0,0 0 0,-1 0 1,1 0-1,0 0 0,0 0 0,0 0 1,-1-1-1,1 1 0,0 0 0,0 0 1,0 0-1,0 0 0,-1 0 0,1 0 0,0-1 1,0 1-1,0 0 0,0 0 0,0 0 1,-1 0-1,1-1 0,0 1 0,0 0 1,0 0-1,0 0 0,0-1 0,0 1 1,0 1 130,0 41 646,11 13-495,-11-46-275,1 0 0,0 0 0,1 0 0,5 14 0,-5-14-16,1-1 0,-2 0 0,1 1 0,0 14 0,0-15-46,-1 0-1,1 0 1,1 0-1,-1 0 1,1-1-1,1 0 1,0 1-1,8 12 1,7 6-2723,-18-25 2426,-1-1 0,1 1 0,0 0 0,-1-1-1,1 1 1,-1-1 0,1 0 0,0 1 0,0-1 0,-1 0-1,1 1 1,0-1 0,-1 0 0,1 0 0,0 1 0,0-1-1,0 0 1,-1 0 0,1 0 0,0 0 0,0 0 0,0 0-1,-1 0 1,1 0 0,0-1 0,0 1 0,1-1-1,0-4-2643</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476"/>
    </inkml:context>
    <inkml:brush xml:id="br0">
      <inkml:brushProperty name="width" value="0.05" units="cm"/>
      <inkml:brushProperty name="height" value="0.05" units="cm"/>
      <inkml:brushProperty name="color" value="#FFFFFF"/>
    </inkml:brush>
  </inkml:definitions>
  <inkml:trace contextRef="#ctx0" brushRef="#br0">0 0 288,'20'12'8360,"-17"-7"-7939,0 0 0,-1 0 0,1 0 0,-1 1 0,0-1 0,-1 0 1,3 11-1,1 4-144,-5-19-264,5 13 66,0-1 0,0 0 0,1 0 0,13 19 0,-11-13-526,-6-13-1961</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810"/>
    </inkml:context>
    <inkml:brush xml:id="br0">
      <inkml:brushProperty name="width" value="0.05" units="cm"/>
      <inkml:brushProperty name="height" value="0.05" units="cm"/>
      <inkml:brushProperty name="color" value="#FFFFFF"/>
    </inkml:brush>
  </inkml:definitions>
  <inkml:trace contextRef="#ctx0" brushRef="#br0">33 24 940,'-10'-6'2656,"-1"6"-475,11-6-497,-11 6-360,11-6 1092,0 0-1728</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7.807"/>
    </inkml:context>
    <inkml:brush xml:id="br0">
      <inkml:brushProperty name="width" value="0.05" units="cm"/>
      <inkml:brushProperty name="height" value="0.05" units="cm"/>
      <inkml:brushProperty name="color" value="#FFFFFF"/>
    </inkml:brush>
  </inkml:definitions>
  <inkml:trace contextRef="#ctx0" brushRef="#br0">11 206 640,'0'0'1376,"-1"13"636,-9-12-1618,11 4 1527,18 1 5111,-17-6-6665,19-4 1286,-20 3-1633,0 1 1,0 0-1,-1 0 0,1 0 1,0 0-1,0 0 0,0 0 1,-1 0-1,1 1 0,0-1 0,0 0 1,-1 0-1,1 0 0,0 1 1,-1-1-1,1 0 0,0 1 1,-1-1-1,1 1 0,0-1 1,-1 1-1,1-1 0,-1 1 0,1-1 1,-1 1-1,1 0 0,-1-1 1,1 1-1,-1 0 0,0-1 1,1 1-1,-1 0 0,0-1 1,1 1-1,-1 0 0,0 0 1,0 1-1,34 15 1062,-12-3-425,-12-8-373,-4-2-192,0 0 0,1 0 0,0-1 0,0 0 0,0 0 0,0-1 0,0 0 0,13 3 0,110 13 707,-122-18-785,1 1-1,-1 1 1,0-1 0,1 1-1,7 4 1,-8-3 8,0-1 0,1 0 0,-1 0 0,0-1 0,9 1-1,80-8 448,-68 8-454,-24-1 2,0 0-1,0-1 0,0 0 0,0 0 1,0 0-1,0-1 0,9-1 1,80-20 175,-49 13-167,65-22 0,-24 9-49,-23 8 37,-23 4-10,-1 3-1,1 1 1,1 2 0,58 1-1,-82 2 3,-6 1 2,-1 0 0,1 0 1,0 1-1,15 4 0,-16-4-29,0 0 0,0 0 1,-1 0-1,1-2 0,10 0 0,6 0 15,41 7 64,-56-7-54,-2 1-6,0-1-1,0 1 1,0 1 0,0 0 0,0 0-1,10 3 1,-16-3-18,0 0 0,-1 0 0,1-1 0,0 1 1,0-1-1,0 1 0,0-1 0,-1 0 0,6-1 0,15 3 151,-12-1-110,172-1 0,-99-11-40,-73 9 25,8-2 12,39-3 37,5 10-147,-42 0 105,0-2-1,1 0 1,-1-1-1,0-1 1,26-5 0,93-31 4,-126 35-19,0 0 0,0 1 0,0 0 0,0 1 0,0 1 0,26 4 0,30 0-6,-50-7 4,14 3-39,-24 2 38,1-1 1,0-1-1,0 0 1,0 0-1,15-1 1,1-1 15,81 7 2,77-18-70,-90 24-210,-9-6 444,-80-6-171,7 0 2,1 1 0,-1 0 0,0 0 0,25 8 0,-29-8-4,-1 0 0,0 0 1,0 0-1,0-1 0,1 0 1,-1-1-1,15-3 0,26 0-13,60-9-82,-96 14 102,0-1 0,0-1 0,0-1 0,0 0 0,0 0 0,-1-1 0,13-5 0,3 14 6,-11-1-9,57 1-2,-8 0-29,-52-2 4,-12-3 20,0 0 0,0-1 1,0 1-1,0 0 0,1-1 1,-1 0-1,0 1 0,1-1 1,-1 0-1,0 0 0,0 0 0,1 0 1,-1-1-1,0 1 0,0-1 1,1 1-1,-1-1 0,0 0 1,0 0-1,3-2 0,-2 2 1,0 0 1,-1 0-1,1 1 0,0-1 0,0 0 0,0 1 1,0 0-1,0-1 0,4 2 0,16-4 17,9-4-1,1 1 1,35-1 0,4-1 15,-43 6-24,0 0 0,30 4 0,-2-1-29,38 11-9,-45-8 15,-43-3 14,0 0 0,0 0 0,0-1 1,0 0-1,0 0 0,0-1 0,0 0 0,-1 0 0,11-4 1,38-7 38,60-7 1,-17 4-41,-93 14-1,1 1 0,0 0 1,-1 0-1,1 1 0,0-1 0,-1 1 0,9 3 0,21 2 1,-22-5-17,-5 0 22,1 0-1,-1-1 1,1 1 0,-1-2 0,14-1-1,-10 0-2,1 1 0,-1 1-1,0 0 1,13 1 0,-15 0-4,50-3-10,-35 0 14,0 1 0,38 5 0,-11-2-39,2-3 31,-33 5 35,-18-3-30,-1 0 0,1 0-1,-1 0 1,1-1-1,0 0 1,-1 1-1,1-1 1,-1 0 0,1 0-1,0 0 1,-1-1-1,1 1 1,0 0-1,-1-1 1,4-1 0,9-1 16,1 0 0,-1 1 0,25 1 0,16-2 14,-8-3-36,-3 0 0,78 1 1,-122 5 8,1 0 1,-1 0-1,1 0 1,-1 0-1,1 0 1,-1 0-1,1-1 1,-1 1-1,1-1 1,-1 1-1,1-1 1,-1 1-1,1-1 1,-1 0-1,2 0 1,-2 0-2,1 0 1,-1 0-1,1 0 1,-1 1-1,1-1 0,-1 1 1,1-1-1,-1 1 1,1 0-1,0-1 0,-1 1 1,1 0-1,0 0 1,-1 0-1,3 0 1,127-18-6,127 6 26,-153 0 39,-104 12-57,4 0-16,3 1 14,1-1 1,-1 0-1,0-1 0,0 0 0,13-3 1,42-8-14,4 4 36,-18 4 7,-15-2 35,51-1-1,-83 7-115,30-7-78,-32 6 129,1 1-1,-1-1 1,1 1-1,-1 0 0,0-1 1,1 1-1,-1 0 1,1 0-1,-1-1 0,1 1 1,-1 0-1,1 0 1,-1 0-1,1-1 1,-1 1-1,1 0 0,-1 0 1,1 0-1,-1 0 1,1 0-1,-1 0 0,1 0 1,0 0-1,-1 0 1,1 1-1,-1-1 1,1 0-1,-1 0 0,1 0 1,-1 1-1,1-1 1,-1 0-1,1 1 0,2 0 4,0-1-1,0 1 0,0-1 1,0 1-1,0-1 0,0 0 0,-1 0 1,1-1-1,0 1 0,0 0 0,0-1 1,0 0-1,5-1 0,-6 1 10,28-3 3,-26 3-21,0 0 1,0 0-1,-1 1 0,1 0 1,0-1-1,0 1 0,0 1 1,0-1-1,0 0 0,-1 1 1,1 0-1,0 0 0,4 1 1,12-2-3,24-5 59,-36 4-53,-7-3 1,-1 3 48,-59 17-1499,1 0-4688,1-4-3530,27-7 6053</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9.690"/>
    </inkml:context>
    <inkml:brush xml:id="br0">
      <inkml:brushProperty name="width" value="0.05" units="cm"/>
      <inkml:brushProperty name="height" value="0.05" units="cm"/>
      <inkml:brushProperty name="color" value="#FFFFFF"/>
    </inkml:brush>
  </inkml:definitions>
  <inkml:trace contextRef="#ctx0" brushRef="#br0">15 1 2504,'-1'0'151,"0"0"0,1 0 0,-1 0 0,0 0 0,1 0 0,-1 1 0,0-1 0,1 0 0,-1 0 0,1 1 0,-1-1 0,1 1-1,-1-1 1,0 0 0,1 1 0,0-1 0,-1 1 0,1-1 0,-1 1 0,1-1 0,-1 1 0,1 0 0,0-1 0,0 1 0,-1-1 0,1 1 0,0 0 0,0-1 0,0 1 0,-1 0-1,1-1 1,0 1 0,0 0 0,0-1 0,0 1 0,0 0 0,0-1 0,0 1 0,1 0 0,-1-1 0,0 1 0,0-1 0,0 1 0,1 0 0,-1-1 0,0 1 0,1-1-1,-1 1 1,1-1 0,0 2 0,18 27-561,-9-24-327</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024"/>
    </inkml:context>
    <inkml:brush xml:id="br0">
      <inkml:brushProperty name="width" value="0.05" units="cm"/>
      <inkml:brushProperty name="height" value="0.05" units="cm"/>
      <inkml:brushProperty name="color" value="#FFFFFF"/>
    </inkml:brush>
  </inkml:definitions>
  <inkml:trace contextRef="#ctx0" brushRef="#br0">12 7 92,'0'0'4376,"-11"0"-1639,11 6-1977,11-6-632,-11 6-68,10-6-292,1 0-716,0 0-2441,0-6 1553</inkml:trace>
  <inkml:trace contextRef="#ctx0" brushRef="#br0" timeOffset="1">227 1 512,'11'17'13795,"-11"-16"-13676,14 14-2093</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375"/>
    </inkml:context>
    <inkml:brush xml:id="br0">
      <inkml:brushProperty name="width" value="0.05" units="cm"/>
      <inkml:brushProperty name="height" value="0.05" units="cm"/>
      <inkml:brushProperty name="color" value="#FFFFFF"/>
    </inkml:brush>
  </inkml:definitions>
  <inkml:trace contextRef="#ctx0" brushRef="#br0">1 43 1500,'0'0'1532,"10"-6"728,1 6-1419,-11-6-141,11 0 328,0 0-700,-11 0-28,10 0-428,-10 0-1044</inkml:trace>
  <inkml:trace contextRef="#ctx0" brushRef="#br0" timeOffset="1">173 80 1284,'5'0'9422,"3"-1"-4859,6-1-3037,-12 3-1460,0-1 0,0 0 0,0 0 1,0 0-1,0 0 0,0-1 0,0 1 0,0 0 0,-1-1 0,1 1 1,0-1-1,0 0 0,2 0 0,-1-1-66,0 1-1,0 0 1,0 1 0,0-1 0,1 1-1,-1-1 1,0 1 0,0 0-1,5 0 1,-5 1-131,0-1 0,0 0 1,1 0-1,-1-1 0,0 1 0,0-1 0,1 1 0,-1-1 0,4-2 1,27-4-5612,-2-5-1280,-21 6 4404</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145"/>
    </inkml:context>
    <inkml:brush xml:id="br0">
      <inkml:brushProperty name="width" value="0.05" units="cm"/>
      <inkml:brushProperty name="height" value="0.05" units="cm"/>
      <inkml:brushProperty name="color" value="#FFFFFF"/>
    </inkml:brush>
  </inkml:definitions>
  <inkml:trace contextRef="#ctx0" brushRef="#br0">5 12 336,'-2'-11'15485,"-1"10"-14053,8 5-1111,15 4-5755</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488"/>
    </inkml:context>
    <inkml:brush xml:id="br0">
      <inkml:brushProperty name="width" value="0.05" units="cm"/>
      <inkml:brushProperty name="height" value="0.05" units="cm"/>
      <inkml:brushProperty name="color" value="#FFFFFF"/>
    </inkml:brush>
  </inkml:definitions>
  <inkml:trace contextRef="#ctx0" brushRef="#br0">1 31 920,'0'0'3780,"11"0"-3928,-1 0-764</inkml:trace>
  <inkml:trace contextRef="#ctx0" brushRef="#br0" timeOffset="1">346 1 64,'0'0'1476,"0"6"576,0 0-1412,-11-6 164,11 6-412,0 0-339,0 0-978</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822"/>
    </inkml:context>
    <inkml:brush xml:id="br0">
      <inkml:brushProperty name="width" value="0.05" units="cm"/>
      <inkml:brushProperty name="height" value="0.05" units="cm"/>
      <inkml:brushProperty name="color" value="#FFFFFF"/>
    </inkml:brush>
  </inkml:definitions>
  <inkml:trace contextRef="#ctx0" brushRef="#br0">0 25 1164,'0'0'956,"11"0"-256,-11-6 384,11 6-960</inkml:trace>
  <inkml:trace contextRef="#ctx0" brushRef="#br0" timeOffset="1">280 7 276,'22'-5'7455,"23"4"-3021,-42 1-5091,10 1 1406</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7.163"/>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9.958"/>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16.31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1.659"/>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8"/>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9"/>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0"/>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1"/>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2"/>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3"/>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4"/>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2.342"/>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5"/>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6"/>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7"/>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8"/>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9"/>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10"/>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11"/>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6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6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69"/>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3.424"/>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0"/>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1"/>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2"/>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3"/>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4"/>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5"/>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6"/>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7"/>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8"/>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4.659"/>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1"/>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2"/>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3"/>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4"/>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5"/>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6"/>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9"/>
    </inkml:context>
    <inkml:brush xml:id="br0">
      <inkml:brushProperty name="width" value="0.05" units="cm"/>
      <inkml:brushProperty name="height" value="0.05" units="cm"/>
      <inkml:brushProperty name="color" value="#E71224"/>
    </inkml:brush>
  </inkml:definitions>
  <inkml:trace contextRef="#ctx0" brushRef="#br0">0 883 12,'0'-18'16351,"2"-6"-15910,1 20-377,-1 1 1,0 0 0,0-1 0,0 1-1,0-1 1,-1 1 0,1-1 0,-1 0 0,0 0-1,0 0 1,0-5 0,10-26 65,0 16 33,-11 16-136,0 1-1,1 0 0,-1 0 1,1-1-1,0 1 1,0 0-1,0 0 0,0 0 1,0 0-1,2-3 1,-2 3-11,1 0 0,-1 0 0,0 0 0,0-1 0,0 1 0,0 0 0,0 0 0,0-1 0,-1 1 0,1-5 0,9-17-34,-8 22 10,-1-1 0,0 1 0,1 0 1,-1-1-1,0 1 0,0-1 0,0 0 0,-1 1 0,1-1 0,0-3 0,9-20 75,-9 23-56,1 1 0,-1-1-1,1 0 1,-1 0 0,0 0-1,0 0 1,0 0 0,-1 0 0,1-3-1,11-25 118,-2 5-15,-1-3-12,-7 25-89,0-1 1,0 1-1,-1 0 0,1 0 1,-1-1-1,0 1 1,0-8-1,9-6 54,-9 17-62,0 0 0,0-1-1,0 1 1,0 0 0,0 0 0,0-1-1,0 1 1,-1 0 0,1-1-1,0 1 1,-1-1 0,1 1 0,-1-1-1,0 0 1,1 1 0,-1-3-1,0 2 2,0 0 0,1 0 0,-1-1-1,1 1 1,0 0 0,-1 0 0,1 0-1,0 0 1,0 0 0,0 0-1,2-2 1,-2 2 5,1 0 0,-1 0-1,0-1 1,0 1 0,0 0-1,0-1 1,0 1 0,0-1 0,-1 1-1,1-1 1,-1-3 0,11-14 25,-10 19-35,0 0-1,0 0 1,0 0-1,0-1 1,0 1 0,-1 0-1,1-1 1,0 1-1,-1-1 1,1 1 0,0-1-1,-1 1 1,0-1-1,1-2 1,9-19 83,-9 20-87,1 1 1,-1 0-1,0-1 1,1 1-1,-1-1 1,0 1-1,-1-1 1,1 0-1,1-4 0,-3 2-2,1 5 6,0-1 0,0 1 0,0-1 0,0 1 0,0 0 0,0-1 0,0 1 0,0-1 0,0 1 1,1 0-1,-1-1 0,0 1 0,0 0 0,0-1 0,1 1 0,-1 0 0,0-1 0,0 1 0,1 0 0,-1 0 0,0-1 0,1 1 0,-1 0 0,0 0 0,1-1 0,-1 1 0,0 0 0,1 0 0,-1 0 0,0 0 0,1 0 1,-1 0-1,1-1 0,-1 1 0,0 0 0,1 0 0,0 0 0,-1-1-1,1 0 1,-1-1-1,1 1 1,-1 0-1,0-1 1,0 1-1,1-1 1,-1 1-1,0 0 1,0-1-1,0 1 1,-1-1-1,1 1 1,-1-3-1,2 2-8,-1-1 1,1 0-1,0 1 0,0-1 0,0 1 0,0 0 0,1-1 0,-1 1 0,0 0 0,1 0 0,0 0 0,-1 0 0,4-3 0,-1-14-362,-2 16 359,0 1 1,0-1-1,0 0 0,0 0 1,0 1-1,-1-1 1,1 0-1,-1-1 1,0 1-1,1-4 0,-2 5 16,0-3-1,11-20 32,-7 20-45,0 3 6,-1-20 4,-3 21 1,0-11 14,0 13-15,0-1 1,0 0-1,0 0 0,0 0 1,1 0-1,-1 1 1,0-1-1,0 0 1,0 0-1,0 0 0,0 0 1,1 0-1,-1 0 1,0 1-1,0-1 1,0 0-1,0 0 1,1 0-1,-1 0 0,0 0 1,0 0-1,0 0 1,1 0-1,-1 0 1,0 0-1,0 0 0,0 0 1,1 0-1,-1 0 1,0 0-1,0 0 1,0 0-1,0 0 0,1 0 1,-1 0-1,0 0 1,0-1-1,0 1 1,0 0-1,1 0 0,-1 0 1,0 0-1,0 0 1,0 0-1,0-1 1,0 1-1,1 0 1,-1 0-1,0 0 0,0 0 1,0-1-1,0 1 1,0 0-1,0 0 1,0 0-1,0 0 0,0-1 1,0 1-1,0 0 1,0 0-1,0 0 1,0-1-1,0 1 0,0 0 1,0 0-1,0 0 0,0 0 1,0 0-1,0 0 0,0 0 0,0 0 0,0 0 0,1 0 0,-1 0 1,0 1-1,0-1 0,0 0 0,0 0 0,0 0 0,0 0 0,0 0 1,0 0-1,0 0 0,0 0 0,0 0 0,0 0 0,1 0 0,-1 0 1,0 0-1,0 0 0,0 0 0,0 0 0,0 0 0,0 0 0,0 0 1,0 1-1,1-1 0,-1-1 0,0 2 33,0-14 110,1 12-141,-1 0 0,1 0 1,-1 0-1,0 0 1,1 0-1,-1 0 0,0 0 1,0 0-1,0 0 1,0 0-1,0 0 0,0-1 1,0 1-1,-1 0 1,1 0-1,0 0 0,0 0 1,-1 0-1,1 0 1,-1-1-1,4 1-6,2-2 106,-2 12-37,0-3-34,4 7 17,4 17-41,0 1 28,0 5 1,-11-30-27,1-1 0,0 0 0,0 0 0,0 0 0,0 1 0,5 7 0,4 27-33,-9-34 20,0-1 0,0 0 0,0 1 0,1-1 1,0 0-1,0 0 0,0 0 0,1 0 0,4 6 0,-4-6 6,0-1-1,-1 1 0,1 0 0,-1 0 0,0 0 0,-1 0 0,1 0 0,-1 0 0,1 8 0,0-2 3,1-1 0,-1 0 1,2 0-1,-1 0 0,1-1 0,9 15 1,-4 0 3,3 2-1,-1 4 5,2 11 161,-13-35-125,-1-4-37,1-1 1,0 0-1,0 1 0,0-1 1,0 0-1,0 1 1,0-1-1,0 0 0,0 1 1,1-1-1,-1 0 0,0 1 1,1-1-1,-1 0 0,1 0 1,-1 1-1,1-1 0,0 0 1,0 0-1,-1 0 0,1 0 1,2 2-1,-3-3-9,0 1 0,1-1 0,-1 1 0,0-1 0,1 0 0,-1 1-1,0-1 1,0 1 0,0-1 0,1 1 0,-1 0 0,0-1 0,0 1 0,0-1 0,0 1 0,0-1 0,0 1-1,0-1 1,0 1 0,0-1 0,0 1 0,0-1 0,0 1 0,-1 0 0,2 10 29,2-8-15,-1 0 0,0 0 1,0 0-1,0 0 0,-1 0 1,1 0-1,-1 1 0,1-1 1,-1 0-1,0 1 1,0 3-1,10 12 196,-11-18-173,11 16 62,-10-15-97,19 26 21,-20-28-24,0 1 1,0-1 0,-1 1-1,1-1 1,0 0 0,0 1-1,0-1 1,0 0 0,0 1-1,0-1 1,0 0 0,0 1-1,0-1 1,0 1 0,0-1-1,0 0 1,0 1 0,0-1-1,0 0 1,0 1 0,0-1-1,1 0 1,-1 1 0,0-1 0,0 0-1,0 1 1,1-1 0,-1 0-1,0 1 1,0-1 0,1 0-1,-1 0 1,0 1 0,1-1-1,-1 0 1,0 0 0,1 0-1,-1 1 1,0-1 0,1 0-1,-1 0 1,0 0 0,1 0-1,-1 0 1,0 0 0,1 0-1,-1 0 1,1 0 0,-1 0 0,0 0-1,1 0 1,3 18 187,14-5 175,-17-13-316,10 17 907,-11-16-930,0-1-157,-1 0 96,1 0 1,0 0-1,-1 0 1,1 0-1,0 0 1,-1 0 0,1 0-1,0 0 1,-1 0-1,1 0 1,0 0 0,-1 0-1,1 0 1,0 0-1,-1 0 1,1-1-1,0 1 1,-1 0 0,1 0-1,0 0 1,0 0-1,-1-1 1,1 1 0,0 0-1,0 0 1,-1-1-1,1 1 1,0 0 0,0 0-1,0-1 1,-1 1-1,1 0 1,0-1-1,0 1 1,0 0 0,0-1-1,0 1 1,0 0-1,0-1 1,-1 1 0,0-2-926,0 0 1,-1 0 0,0 0 0,1 0 0,-1 1 0,0-1 0,0 1 0,0-1 0,0 1 0,0 0 0,0 0-1,-1 0 1,1 0 0,0 0 0,-4-1 0,-13-4-2501</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0"/>
    </inkml:context>
    <inkml:brush xml:id="br0">
      <inkml:brushProperty name="width" value="0.05" units="cm"/>
      <inkml:brushProperty name="height" value="0.05" units="cm"/>
      <inkml:brushProperty name="color" value="#E71224"/>
    </inkml:brush>
  </inkml:definitions>
  <inkml:trace contextRef="#ctx0" brushRef="#br0">22 43 8,'-1'-23'4234,"-2"21"-4255,2 2 82,1 0 0,-1 0 0,1 0 0,0-1 0,-1 1 0,1 0 0,0 0 0,0 0 0,-1-1 0,1 1 0,0 0 0,-1 0 0,1-1 0,0 1 0,0 0 0,0-1 0,-1 1 0,1 0 0,0-1 0,0 1 0,0 0 0,0-1 0,0 1 1,-1-1-1,1 1 0,0 0 0,0-1 0,0 1 0,0 0 0,0-1 0,0 1 0,0-1 0,1 1 0,-1-1 704,-11 1 6687,19-7-2739,-5 13-5059,-3-5 367,32-1 176,76-6-101,-24 12-52,-41 1-63,-50-4-598,-1-1 1,0 0-1,0 0 1,1 0-1,-1-1 0,-15 0 1,-25-4-8282,38-2 5433</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1"/>
    </inkml:context>
    <inkml:brush xml:id="br0">
      <inkml:brushProperty name="width" value="0.05" units="cm"/>
      <inkml:brushProperty name="height" value="0.05" units="cm"/>
      <inkml:brushProperty name="color" value="#E71224"/>
    </inkml:brush>
  </inkml:definitions>
  <inkml:trace contextRef="#ctx0" brushRef="#br0">47 0 88,'0'0'13152,"2"19"-11712,-1-17-1417,0-1-1,0 1 1,0-1 0,0 1-1,0-1 1,0 1 0,-1 0-1,1-1 1,0 1 0,-1 0 0,1 0-1,-1 0 1,0-1 0,0 1-1,0 0 1,1 0 0,-2 2-1,0 46 236,1-31-175,0 242 365,-11-200-269,11 54-72,-11-66-109,11-45 19,0 0 1,0 0-1,0 0 0,0 0 1,-1 0-1,0-1 1,1 1-1,-1 0 0,-1 0 1,-2 6-1,-7 26 45,10-34-62,1 0 1,-1 0 0,0 0 0,1 0 0,-1 0 0,1 0 0,0 0-1,-1 0 1,1 0 0,0 0 0,0 1 0,1 1 0,-1-2 2,1 0 1,-1-1-1,0 1 1,0 0 0,0-1-1,0 1 1,-1 0-1,1-1 1,0 1-1,-1-1 1,1 1-1,-1 0 1,1-1 0,-1 1-1,0-1 1,1 1-1,-3 1 1,2 1 28,0 0 1,0 0-1,1 1 1,-1-1-1,1 0 1,0 1-1,0-1 1,0 1-1,2 7 1,-1 4 177,4-10-174,-9-1 27,3-4 130,11-32-345,1-18-3319,-11-30-7140,0 56 7613</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5.68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2"/>
    </inkml:context>
    <inkml:brush xml:id="br0">
      <inkml:brushProperty name="width" value="0.05" units="cm"/>
      <inkml:brushProperty name="height" value="0.05" units="cm"/>
      <inkml:brushProperty name="color" value="#E71224"/>
    </inkml:brush>
  </inkml:definitions>
  <inkml:trace contextRef="#ctx0" brushRef="#br0">0 1 672,'0'7'3617,"0"-8"-3179,2 0-251,-1 1-1,1 0 1,0 0-1,-1 0 1,1 0-1,-1 0 1,1 0-1,-1 0 1,1 1-1,-1-1 1,1 0-1,-1 1 1,1 0-1,1 0 1,6 2 684,76-3 4620,-10 6-3899,-56-7-1365,-14 1-175,1-1-1,0 1 1,-1 0 0,1 1-1,0-1 1,-1 1 0,1 0-1,8 3 1,-8-2-65,0-1 0,1 1-1,0-1 1,-1-1 0,12 1 0,-18-1-8,0 0 0,0 0-1,0-1 1,1 1 0,-1 0-1,0 0 1,0 0 0,0 0-1,0 0 1,1 0 0,-1 0 0,0 0-1,0-1 1,0 1 0,1 0-1,-1 0 1,0 0 0,0 0 0,0 0-1,1 0 1,-1 0 0,0 0-1,0 0 1,0 0 0,1 0-1,-1 1 1,0-1 0,0 0 0,0 0-1,0 0 1,1 0 0,-1 0-1,0 0 1,0 0 0,0 0 0,0 0-1,1 1 1,-1-1 0,0 0-1,0 0 1,0 0 0,0 0-1,0 1 1,0-1 0,0 0 0,1 0-1,-1 0 1,0 0 0,0 1-1,0-1 1,0 0 0,0 0-1,0 0 1,0 1 0,0-1 0,0 0-1,0 0 1,0 0 0,0 1-1,0-1 1,0 0 0,0 1 0,-1-1-138,1-1 0,0 1 0,-1 0 0,1 0-1,0 0 1,-1 0 0,1 0 0,0 0 0,-1-1 0,1 1 0,0 0 0,0 0 0,-1 0 0,1-1 0,0 1 0,0 0 0,-1 0 0,1-1 0,0 1 0,0 0 0,0-1 0,-1 1 0,1 0 0,0 0 0,0-1 0,0 1 0,0 0 0,0-1 0,0 1 0,0 0 0,0-1 0,0 1 0,0 0 0,0-1 0,0 1 0,0-1 0,0 1 0,0 0 0,0-1 0,0 1 0,0 0 0,0 0 0,1-1 0,-3-9-3033,-7 3-70</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3"/>
    </inkml:context>
    <inkml:brush xml:id="br0">
      <inkml:brushProperty name="width" value="0.05" units="cm"/>
      <inkml:brushProperty name="height" value="0.05" units="cm"/>
      <inkml:brushProperty name="color" value="#E71224"/>
    </inkml:brush>
  </inkml:definitions>
  <inkml:trace contextRef="#ctx0" brushRef="#br0">54 0 644,'0'0'849,"11"16"2272,-11-2 865,11 5-1716,-11-13-1771,0-2-280,-1-1 0,1 1-1,0 0 1,1 0 0,-1-1 0,1 1 0,0 0-1,0-1 1,0 1 0,0 0 0,3 4 0,-3-4-148,0-1 1,0 0-1,-1 0 1,1 1-1,-1-1 1,0 0-1,0 1 0,0-1 1,0 0-1,-1 6 1,1 26 359,5-13-264,-1 0 0,-1 0 1,-1 0-1,-1 0 0,-1 1 0,-3 27 0,0 16 198,-7-11-150,10 35 450,-11-64-551,11-16-127,0 1 91,0-1-1,0 0 0,-1 0 0,0 0 1,-1 0-1,-3 10 0,3-10-16,0 0 0,1-1 0,0 1 0,1 0 0,0 0-1,2 17 1,0 20 52,-7-47-114,8 0-1,-1 0-1,-23-20-821,17 6-2212,-1 1 0,0-1 0,-14-23 0,8 13-370</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4"/>
    </inkml:context>
    <inkml:brush xml:id="br0">
      <inkml:brushProperty name="width" value="0.05" units="cm"/>
      <inkml:brushProperty name="height" value="0.05" units="cm"/>
      <inkml:brushProperty name="color" value="#E71224"/>
    </inkml:brush>
  </inkml:definitions>
  <inkml:trace contextRef="#ctx0" brushRef="#br0">0 91 4,'0'0'6201,"33"-5"-2002,-20 1-3714,0 0 0,1 1 0,-1 1 0,1 0 0,0 1 0,-1 0 0,1 1 0,27 3 0,-32-2-390,-1-1-1,1-1 0,0 1 0,-1-1 0,16-4 0,-3 1 40,117-28 709,-112 24-774,13-4-107,-39 11 21,1 1 0,-1 0 1,1-1-1,-1 1 0,1 0 0,0 0 0,-1 0 0,1-1 0,-1 1 0,1 0 0,0 0 0,-1 0 1,1 0-1,-1 0 0,1 0 0,0 0 0,-1 0 0,1 0 0,-1 0 0,1 0 0,0 1 0,-1-1 1,1 0-1,-1 0 0,1 1 0,-1-1 0,1 0 0,-1 1 0,1-1 0,-1 0 0,1 1 0,-1-1 1,1 1-1,0 0 0,-3-1-647,1 0 0,0 0-1,0 0 1,0 0 0,0 0 0,0-1 0,0 1 0,0 0 0,0 0 0,0-1 0,0 1 0,0 0 0,0-1-1,0 1 1,0-1 0,0 0 0,-1 0 0,-7-6-2461</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5"/>
    </inkml:context>
    <inkml:brush xml:id="br0">
      <inkml:brushProperty name="width" value="0.05" units="cm"/>
      <inkml:brushProperty name="height" value="0.05" units="cm"/>
      <inkml:brushProperty name="color" value="#E71224"/>
    </inkml:brush>
  </inkml:definitions>
  <inkml:trace contextRef="#ctx0" brushRef="#br0">144 14 304,'0'0'769,"11"5"3239,-6-11-2746,-10 1 2939,1-3 80,-12 8-3317,5 2-682,9-2-263,-1 1 0,1 0 0,-1-1 1,1 1-1,-1 0 0,1 1 0,0-1 1,0 0-1,-1 1 0,-1 1 0,-22 13 44,24-15-67,-19 12 337,19-6-323,0 0 0,0 0 0,0-1 0,-1 1 0,0-1 0,-1 0 1,1 0-1,-7 8 0,7 15 22,0-21-40,1 0 0,0 1-1,0-1 1,1 0 0,0 1 0,0-1 0,1 1 0,0-1 0,2 11-1,-1 7-1,0-23 7,1-1 1,0 1-1,-1-1 1,1 0-1,0 1 1,1-1-1,-1 0 1,0 0-1,0-1 1,6 4-1,-1 1 10,-3-3-2,0 1 0,0-1-1,0 0 1,1 0 0,0 0 0,-1-1-1,1 1 1,0-1 0,0 0-1,0-1 1,0 1 0,1-1 0,-1 0-1,0 0 1,1-1 0,-1 1 0,0-1-1,1 0 1,-1-1 0,0 1-1,9-3 1,5-2-8,-13 4 9,0 0 1,0-1 0,1 0 0,-2 0-1,1 0 1,0-1 0,0 0-1,-1 0 1,1 0 0,-1-1 0,0 1-1,5-7 1,3 0-8,-12 10 0,1-1 1,-1 1 0,0-1-1,0 0 1,0 0 0,0 1-1,0-1 1,0 0 0,-1 0 0,1 0-1,0 0 1,0 0 0,0 0-1,-1 0 1,1 0 0,-1 0-1,1-1 1,-1 1 0,1 0-1,-1 0 1,0 0 0,1-1 0,-1 1-1,0-2 1,0 1 4,1 0 0,0 0 0,-1 0 0,1 0 0,0 1 0,0-1 0,0 0 1,0 0-1,1 1 0,-1-1 0,0 1 0,3-3 0,-2 2 4,0 1-1,-1-1 1,1 0 0,-1 1-1,0-1 1,0 0 0,1 0-1,-1 0 1,0 0 0,0 0-1,-1 0 1,1-1 0,0-1 0,10-39-62,-11 35 39,0 6 68,1-1 0,-1 1 0,0 0 1,0-1-1,0 1 0,-1-1 0,1 1 1,-1 0-1,1-1 0,-1 1 1,0 0-1,0-1 0,0 1 0,0 0 1,-2-3-1,-5-5 258,8 9-284,-1 0-1,1 0 1,-1-1 0,0 1 0,0 0 0,1 0-1,-1 0 1,0 0 0,0 0 0,0 0 0,0 0-1,0 0 1,-1 0 0,1 1 0,0-1 0,0 0-1,0 1 1,-1-1 0,1 1 0,0-1 0,-1 1-1,1-1 1,0 1 0,-1 0 0,1 0 0,-1 0-1,1 0 1,0 0 0,-1 0 0,1 0 0,0 0-1,-1 1 1,1-1 0,0 0 0,-1 1 0,1-1-1,0 1 1,-2 0 0,2-1-18,-1 0 0,1 0 0,0 0 0,-1 0 0,1-1 0,0 1 1,0-1-1,-1 1 0,1-1 0,0 1 0,0-1 0,0 0 0,-1 0 0,1 1 0,0-1 0,-1-2 0,-10-4 34,-40-5 49,50 12-78,-39-6-223,37 6-248,0 1 0,0-1-1,0 1 1,0 0 0,0 0-1,0 1 1,0-1 0,0 1 0,1 0-1,-1 0 1,-4 3 0,-18 8-8674,15-8 6092</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6"/>
    </inkml:context>
    <inkml:brush xml:id="br0">
      <inkml:brushProperty name="width" value="0.05" units="cm"/>
      <inkml:brushProperty name="height" value="0.05" units="cm"/>
      <inkml:brushProperty name="color" value="#E71224"/>
    </inkml:brush>
  </inkml:definitions>
  <inkml:trace contextRef="#ctx0" brushRef="#br0">0 26 140,'42'-25'6529,"-43"26"-6084,0 0 1,0 0 0,0 0 0,0 0 0,1 1 0,-1-1 0,0 0-1,1 1 1,-1-1 0,1 0 0,-1 1 0,1-1 0,0 1 0,0 2-1,-2 38 1575,2-36-1979,0 1 0,1-1 1,0 1-1,0-1 0,0 0 1,1 1-1,0-1 0,0 0 1,1 0-1,0 0 0,4 7 0,16 25 256,-20-33-263,-1 1 0,1-1 0,0 0 0,0-1 0,0 1 0,1-1 0,6 8 0,31 43 192,-39-48-212,6 1-239,-9-8 135,-4-3-25,-6-39-5229,9 6-801,2 18 2824</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7"/>
    </inkml:context>
    <inkml:brush xml:id="br0">
      <inkml:brushProperty name="width" value="0.05" units="cm"/>
      <inkml:brushProperty name="height" value="0.05" units="cm"/>
      <inkml:brushProperty name="color" value="#E71224"/>
    </inkml:brush>
  </inkml:definitions>
  <inkml:trace contextRef="#ctx0" brushRef="#br0">174 37 344,'0'0'2417,"2"-18"4610,6 15-5775,-16-3 630,-13-3 963,19 9-2296,-22 5 163,-3 10-254,20-12-381,0 0 1,0 0-1,1 1 1,-1 0-1,1 1 1,0-1-1,0 1 1,1 1-1,-1-1 1,1 1-1,-7 10 1,7-5-87,1 0 1,1 0-1,0 1 1,1-1 0,0 1-1,1 0 1,0 0-1,0-1 1,3 18-1,-2-15 68,0-11-40,0-1-1,1 0 1,-1 1-1,1-1 1,0 0-1,-1 0 1,1 1-1,0-1 1,0 0-1,1 0 1,-1 0-1,0 0 1,1 0-1,-1 0 1,1-1-1,0 1 1,-1 0-1,1-1 1,0 1-1,2 0 1,2 2 20,0 0 0,0-1 0,1 0 0,-1 0-1,12 3 1,-8-4-63,0 0 0,0-1-1,0 0 1,0-1 0,0 0-1,0-1 1,0 0-1,0 0 1,-1-1 0,1 0-1,0-1 1,-1 0 0,1-1-1,9-4 1,38-27-3440,-14-8-5614,-30 26 5565</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8"/>
    </inkml:context>
    <inkml:brush xml:id="br0">
      <inkml:brushProperty name="width" value="0.05" units="cm"/>
      <inkml:brushProperty name="height" value="0.05" units="cm"/>
      <inkml:brushProperty name="color" value="#E71224"/>
    </inkml:brush>
  </inkml:definitions>
  <inkml:trace contextRef="#ctx0" brushRef="#br0">1 1 820,'0'0'6096,"9"7"952,-9-7-6948,-1 1 0,1-1 1,0 1-1,0-1 0,0 1 1,0-1-1,0 1 0,-1-1 0,1 1 1,0-1-1,0 1 0,0-1 0,0 1 1,0 0-1,1-1 0,-1 1 1,0-1-1,0 1 0,0-1 0,0 1 1,0-1-1,1 1 0,-1-1 0,0 1 1,1-1-1,-1 0 0,0 1 1,1-1-1,0 1 0,0 2-31,1 0-1,-1 0 0,0 0 1,0 0-1,0 0 0,0 0 1,-1 0-1,2 6 1,8 34 344,1 47 131,-12-51-440,0-19-43,1 0 0,1 0 0,0 0 0,8 36 0,-7-44-37,0-1 1,-1 0-1,-1 1 1,0-1 0,-2 18-1,1 8 20,12 4 18,-11-31-21,0-8-26,0 1 0,1-1-1,-1 0 1,0 0 0,-1 0-1,1 0 1,0 0 0,0 0-1,-1 0 1,0 0 0,1 0-1,-1 0 1,0 0 0,0 0-1,0 0 1,0 0 0,-1 1-1,-3 11 97,5-13-109,0-1 1,0 1-1,0-1 1,0 1-1,0-1 1,0 0-1,0 1 0,0-1 1,0 1-1,0-1 1,0 1-1,0-1 1,-1 0-1,1 1 1,0-1-1,0 1 1,0-1-1,-1 0 0,1 1 1,0-1-1,-1 0 1,1 1-1,0-1 1,0 0-1,-1 0 1,1 1-1,-1-1 1,1 0-1,-1 1 0,1-1-3,0 0-1,0 0 0,1 0 0,-1-1 0,0 1 0,0 0 0,0 0 0,1 0 0,-1 0 0,0 0 0,0 0 0,0 0 0,0 1 0,1-1 0,-1 0 0,0 0 0,0 0 1,0 0-1,1 0 0,-1 0 0,0 0 0,0 0 0,0 0 0,0 0 0,0 1 0,1-1 0,-1 0 0,0 0 0,0 0 0,0 0 0,0 0 0,0 1 0,0-1 1,0 0-1,1 0 0,-1 0 0,0 0 0,0 1 0,0-1 0,0 0 0,0 0 0,0 0 0,0 0 0,0 1 0,0-1 0,0 0 0,0 0 0,0 0 0,0 1 0,0-1 1,0 0-1,0 0 0,0 0 0,-1 1 0,-5 10-558,3 7-938,-7-24-1604,9 5 2825,1-1 1,0 1 0,0 0-1,0-1 1,0 1-1,0-1 1,0 1-1,0 0 1,0-1-1,0 1 1,1 0-1,-1 0 1,0-1 0,1 1-1,0 0 1,0-2-1,1-1-520,-1 0 0,1 1 1,-1-1-1,0 0 0,0 0 0,-1 0 0,1 0 0,-1-8 0,0 0-1385</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9"/>
    </inkml:context>
    <inkml:brush xml:id="br0">
      <inkml:brushProperty name="width" value="0.05" units="cm"/>
      <inkml:brushProperty name="height" value="0.05" units="cm"/>
      <inkml:brushProperty name="color" value="#E71224"/>
    </inkml:brush>
  </inkml:definitions>
  <inkml:trace contextRef="#ctx0" brushRef="#br0">216 1 20,'-9'0'8856,"8"0"-8746,0 0 0,0 0 0,0 1 0,0-1 0,0 0 0,0 0 1,0 1-1,0-1 0,0 1 0,0-1 0,0 0 0,0 1 0,0 0 0,0-1 0,1 1 0,-1 0 0,0-1 0,0 1 0,1 0 0,-1 0 0,0 0 0,1-1 0,-1 1 1,1 0-1,-1 0 0,1 0 0,-1 1 0,-29 18 1881,15 4-661,15-24-1273,-5 5 118,1-1 1,0 1-1,0 0 0,1 1 0,0-1 1,-4 8-1,-35 21 635,41-33-757,-21 19 375,22-21-416,-2 12 91,-4-9-108,4-1 5,0-1-1,1 1 1,-1 0 0,1-1 0,-1 1-1,1 0 1,-1 0 0,1 0-1,0 0 1,0 0 0,-1 1 0,1-1-1,0 0 1,-1 3 0,-5 3 32,6-7-16,1 1 1,-1-1-1,1 1 1,-1 0-1,1-1 0,-1 1 1,1-1-1,-1 1 1,1 0-1,0-1 0,-1 1 1,1 0-1,0 0 1,0-1-1,0 1 1,-1 0-1,1 0 0,0-1 1,0 1-1,0 0 1,0 0-1,0-1 0,1 1 1,-1 1-1,1 0-16,0-1 0,0 1-1,0-1 1,0 0 0,0 1-1,0-1 1,0 0 0,1 0-1,-1 0 1,0 0-1,1 0 1,-1 0 0,1 0-1,1 0 1,14 14 19,9 18-9,19-2-21,-45-30 9,0 0-1,0-1 1,0 1-1,0 0 1,0 0-1,1-1 1,-1 1-1,0 0 1,1-1-1,-1 1 1,0 0-1,1-1 1,-1 1 0,1-1-1,-1 1 1,1-1-1,-1 1 1,1-1-1,-1 1 1,1-1-1,-1 1 1,2 0-1,-1-1 8,0 1 0,0-1 0,0 1 0,-1 0 0,1-1 0,0 1 0,0 0-1,-1 0 1,1 0 0,-1-1 0,1 1 0,-1 0 0,1 0 0,-1 0 0,1 0 0,-1 0-1,0 0 1,1 0 0,-1 0 0,0 0 0,0 0 0,0 0 0,0 1 0,11 27-31,-7-26 6,-4-3 20,1 0-1,-1 0 0,0 1 1,1-1-1,-1 0 0,0 0 1,1 0-1,-1 0 0,0 0 1,0 0-1,1 0 0,-1 1 1,0-1-1,0 0 0,1 0 1,-1 0-1,0 0 0,0 1 1,1-1-1,-1 0 0,0 0 1,0 1-1,0-1 0,0 0 1,1 0-1,-1 1 0,0-1 1,0 0-1,0 1 0,0-1 1,0 0-1,0 1 0,0-1 1,0 0-1,0 0 0,0 1 1,0-1-1,0 0 0,0 1 1,0-1-1,0 0 0,0 1 1,7-1-108,-12 0-248,3 0-348,-29-24-11152,30 18 8538</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7"/>
    </inkml:context>
    <inkml:brush xml:id="br0">
      <inkml:brushProperty name="width" value="0.05" units="cm"/>
      <inkml:brushProperty name="height" value="0.05" units="cm"/>
      <inkml:brushProperty name="color" value="#E71224"/>
    </inkml:brush>
  </inkml:definitions>
  <inkml:trace contextRef="#ctx0" brushRef="#br0">88 164 364,'0'0'2120,"-13"-1"4834,9 3-6942,4-2 145,0 0-1,0 0 0,-1 0 0,1 0 0,0 1 0,-1-1 1,1 0-1,0 0 0,0 0 0,-1 1 0,1-1 1,0 0-1,0 0 0,-1 1 0,1-1 0,0 0 0,0 0 1,0 1-1,0-1 0,-1 0 0,1 1 0,0-1 0,0 0 1,0 1-1,0-1 0,0 0 0,0 1 0,0-1 0,0 0 1,0 1-1,0-1 0,0 0 0,0 1 0,0-1 1,0 2 949,54-7 287,-40 1-1220,0 0-36,0 0 0,0-1 1,18-9-1,-23 13-108,4-5 24,4-5-4,-16 10-42,1 1 0,-1-1 0,1 0 1,-1 1-1,0-1 0,1 0 0,-1 0 0,0 0 1,1 0-1,-1 0 0,0-1 0,0 1 0,0 0 0,0 0 1,0-1-1,0 1 0,0-1 0,-1 1 0,1-1 1,0-1-1,10-15 61,0-6-57,-11 22-9,-1 1 1,1-1-1,0 1 0,-1 0 1,1-1-1,-1 1 1,1 0-1,-1 0 0,1-1 1,-1 1-1,0 0 0,0 0 1,0 0-1,0 0 0,-1-2 1,1 2 5,0 0 0,0 0 0,0 0 0,0 0 0,0 0 1,1 0-1,-1 0 0,0 0 0,1 0 0,-1-1 0,1 1 0,-1 0 1,1 0-1,0-1 0,-1-1 0,1 2 2,-1 1-1,1-1 1,0 0 0,-1 1-1,1-1 1,-1 1 0,1-1-1,-1 0 1,1 1 0,-1-1-1,0 1 1,1-1 0,-1 1-1,0 0 1,1-1 0,-1 1-1,0 0 1,0-1 0,1 1-1,-1 0 1,0 0 0,0 0-1,1-1 1,-1 1 0,-1 0-1,-26-2 142,10 7-154,0 1-1,-28 12 0,26-7 41,13-8-32,1 1 1,-1 0-1,1 0 0,0 0 0,0 1 1,0 0-1,-9 11 0,1-5 13,12-9-13,0-1-1,-1 0 1,2 1 0,-1-1-1,0 1 1,0-1 0,0 1-1,1 0 1,-1 0 0,1 0-1,-1 0 1,1 0 0,0 0-1,0 0 1,-2 4 0,-5 13-57,6-17 51,1 0 0,-1-1 0,1 1 0,0 0 0,0 0-1,0 0 1,0 0 0,0 0 0,0 0 0,1 0 0,-1 1-1,1-1 1,-1 0 0,1 0 0,0 0 0,0 1 0,0-1 0,0 0-1,0 0 1,0 1 0,1-1 0,1 4 0,19 49 330,-18-51-295,0 1 1,0-1-1,0 0 0,0 0 1,1 0-1,0 0 0,0 0 1,0-1-1,0 0 0,0 1 1,1-2-1,0 1 0,-1 0 1,1-1-1,0 0 1,9 2-1,4 0-200,0-2-1,0 0 1,36-2 0,-34 0-188,27-5-3614,1-14-5920,-37 13 6770</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8"/>
    </inkml:context>
    <inkml:brush xml:id="br0">
      <inkml:brushProperty name="width" value="0.05" units="cm"/>
      <inkml:brushProperty name="height" value="0.05" units="cm"/>
      <inkml:brushProperty name="color" value="#E71224"/>
    </inkml:brush>
  </inkml:definitions>
  <inkml:trace contextRef="#ctx0" brushRef="#br0">42 85 20,'0'-13'5717,"22"-35"-4103,-15 40-868,-5 6-32,-9 5-281,5-2-90,8-8 655,-3 3-96,-10-2-597,5 5 213,4 1-160,-4 0-150,11 17 2395,-10-16-2598,0 0 1,0 0-1,0 0 0,0 0 1,1 0-1,-1 1 1,0-1-1,1 0 0,-1 0 1,1 0-1,-1 1 1,1-1-1,-1 0 0,1 1 1,0-1-1,0 0 1,-1 1-1,1-1 0,0 0 1,0 1-1,1-1 1,-1 0-1,0 1 0,1 1 1,-1 9 65,-11 18 196,11 48 279,-11-49-507,1 39 29,10 28-37,-6-88-25,3-4 2,10 2-1,-7-5 4,0-1-1,1 1 1,-1-1 0,0 1-1,0-1 1,0 1 0,0-1 0,0 1-1,0-1 1,0 1 0,0-1 0,0 1-1,0-1 1,0 1 0,0-1-1,0 1 1,0-1 0,0 1 0,-1-1-1,1 1 1,0-1 0,0 1 0,-1-1-1,1 1 1,0-1 0,-1 1-1,1-1 1,0 0 0,-1 1 0,1-1-1,-1 1 1,1-1 0,-5 8-286,5-7 244,0 41 204,0-44-364,0 6 446,0-2 122,0-10-199,0 7-193,0 0-9,0-1 22,-1 1 0,1-1 1,-1 0-1,1 1 0,-1-1 0,0 1 0,1 0 0,-1-1 0,0 1 0,0 0 0,0-1 0,0 1 1,0 0-1,-2-2 0,2 3 2,1 0 1,-1-1 0,1 1 0,0 0-1,-1-1 1,1 1 0,-1 0-1,1-1 1,0 1 0,-1 0 0,1-1-1,0 1 1,0-1 0,-1 1-1,1-1 1,0 1 0,0-1 0,0 1-1,-1-1 1,1 1 0,0-1-1,0 1 1,0-1 0,0 1-1,0-1 1,0 1 0,0-2 0,3-2 2,-1 0 0,1-1 0,-1 1 1,0-1-1,0 1 0,-1-1 0,1 0 1,-1 0-1,0 0 0,-1 0 0,1 0 0,-1 0 1,0-7-1,11-25-1,-11 34-5,0 0 1,1 0-1,0 0 0,-1 0 0,1 0 1,1 0-1,-1 0 0,0 0 1,1 0-1,-1 1 0,1-1 0,0 0 1,0 1-1,0-1 0,0 1 1,2-2-1,13-18 30,17-27 9,-34 48-40,2-1 2,0 0 0,-1-1 0,1 1-1,0 0 1,0 0 0,0 0 0,0 0-1,1 1 1,-1-1 0,0 1 0,1-1-1,-1 1 1,1 0 0,-1 0 0,1 0 0,3-1-1,-4 2-1,-1 0 3,-1-1 1,1 1 0,-1 0 0,1 0 0,-1 0 0,1 0 0,-1-1 0,1 1 0,-1 0-1,1 0 1,-1-1 0,1 1 0,-1 0 0,0-1 0,1 1 0,-1-1 0,0 1 0,1 0-1,-1-1 1,0 1 0,1-1 0,-1 1 0,0-1 0,0 1 0,0-1 0,1 1 0,-1-1-1,0 1 1,0-1 0,32-7 72,-1 8-96,-29 0 5,-1 0-12,7 0 33,-7 0-1,0 0 1,1 0 0,-1 0-1,0 0 1,0 0 0,1 0-1,-1 0 1,0 1 0,1-1-1,-1 0 1,0 1 0,0-1-1,0 1 1,1-1 0,-1 1 0,0 0-1,0-1 1,0 1 0,0 0-1,0 0 1,0 0 0,0 0-1,0 0 1,0 0 0,-1 0-1,1 0 1,0 0 0,0 2-1,0-1-11,-1 0 0,0 0-1,0 0 1,0 0 0,0 0-1,0 0 1,0 0 0,-1 0-1,1 0 1,-1 0-1,1 0 1,-1 0 0,0 0-1,1 0 1,-1 0 0,-2 2-1,-2 17-889,5-20 793,0 0 1,0 0-1,0 0 1,0-1-1,0 1 1,0 0-1,0 0 1,-1 0 0,1-1-1,0 1 1,0 0-1,-1 0 1,1-1-1,0 1 1,-1 0-1,1-1 1,-1 1-1,1 0 1,-1-1-1,1 1 1,-1-1-1,1 1 1,-1-1-1,0 1 1,1-1-1,-1 1 1,0-1 0,1 1-1,-1-1 1,0 0-1,0 1 1,1-1-1,-1 0 1,0 0-1,0 0 1,0 0-1,-1 0 1,-30 14-8856,21-8 5810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57.59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0"/>
    </inkml:context>
    <inkml:brush xml:id="br0">
      <inkml:brushProperty name="width" value="0.05" units="cm"/>
      <inkml:brushProperty name="height" value="0.05" units="cm"/>
      <inkml:brushProperty name="color" value="#E71224"/>
    </inkml:brush>
  </inkml:definitions>
  <inkml:trace contextRef="#ctx0" brushRef="#br0">63 15 16,'0'0'640,"-22"10"353,22-10-991,0-1 1,0 1 0,0 0-1,0 0 1,0-1-1,0 1 1,-1 0 0,1 0-1,0 0 1,0 0-1,0-1 1,0 1 0,-1 0-1,1 0 1,0 0-1,0 0 1,-1 0 0,1 0-1,0-1 1,0 1-1,0 0 1,-1 0 0,1 0-1,0 0 1,0 0-1,-1 0 1,1 0 0,0 0-1,0 0 1,-1 0-1,1 0 1,0 0 0,0 0-1,-1 0 1,1 1-1,0-1 1,0 0 0,0 0-1,-1 0 1,1 0-1,0 0 1,0 0 0,0 1-1,-1-1 1,1 0-1,0 0 1,0 0 0,0 0-1,0 1 1,-1-1-1,1 0 1,0 0 0,0 1-1,0-1 1,0 0-1,0 0 1,0 1-1,0 0 3,-11 6-12,11-2 1664,-7-13 3561,4 5-4564,11 2-211,-6 1-225,-22-5 876,34 3 740,-11 3 253,-9-1-1714,4 0-39,2 3-182,0-3-147,0 1 1,0-1-1,-1 0 0,1 1 1,0-1-1,0 1 0,0-1 1,0 0-1,0 1 0,0-1 1,0 1-1,0-1 1,0 1-1,0-1 0,0 1 1,0-1-1,0 0 0,0 1 1,0-1-1,1 1 0,-1-1 1,0 0-1,0 1 0,0-1 1,1 1-1,-1-1 1,0 0-1,0 1 0,1-1 1,-1 0-1,0 1 0,1-1 1,-1 0-1,0 0 0,1 1 1,-1-1-1,1 0 1,-1 0-1,0 0 0,1 0 1,-1 1-1,1-1 0,-1 0 1,0 0-1,1 0 0,0 0 1,3-17-18,68-1 143,-71 17-128,1 0 1,0 1-1,0-1 0,0 1 0,0-1 1,-1 1-1,1 0 0,0 0 0,0 0 1,0 0-1,0 0 0,0 1 0,0-1 1,0 0-1,-1 1 0,1 0 0,0-1 0,0 1 1,-1 0-1,3 1 0,24 6 0,26-8 539,-41 2-596,-13-2 35,1 0 0,-1 1 0,1-1-1,-1 0 1,1 0 0,-1 1 0,1-1 0,-1 0-1,1 0 1,-1 0 0,1 0 0,-1 0-1,1 0 1,-1 1 0,1-1 0,-1 0 0,1-1-1,-1 1 1,1 0 0,-1 0 0,1 0 0,-1 0-1,1 0 1,-1 0 0,1-1 0,-1 1-1,1 0 1,-1 0 0,1-1 0,-1 1 0,0 0-1,1-1 1,-1 1 0,0 0 0,1-1-1,6-5 152</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1"/>
    </inkml:context>
    <inkml:brush xml:id="br0">
      <inkml:brushProperty name="width" value="0.05" units="cm"/>
      <inkml:brushProperty name="height" value="0.05" units="cm"/>
      <inkml:brushProperty name="color" value="#E71224"/>
    </inkml:brush>
  </inkml:definitions>
  <inkml:trace contextRef="#ctx0" brushRef="#br0">1 38 636,'3'-7'737,"14"8"11414,-16-1-12026,33-6 2011,29-6-924,-21 6-1007,-41 6-190,2-1-25,-1 0-1,0 0 1,1 0 0,-1 0 0,1 0 0,-1 1-1,1-1 1,-1 1 0,1 0 0,-1 0 0,1 0-1,0 0 1,-1 0 0,1 1 0,2 0 0,2 1 67,-4-1-1026,0 0 0,0 0-1,0-1 1,0 1 0,0-1 0,0 1-1,0-1 1,0 0 0,0 0 0,0 0-1,0-1 1,0 1 0,5-2 0,3-3-1889</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2"/>
    </inkml:context>
    <inkml:brush xml:id="br0">
      <inkml:brushProperty name="width" value="0.05" units="cm"/>
      <inkml:brushProperty name="height" value="0.05" units="cm"/>
      <inkml:brushProperty name="color" value="#E71224"/>
    </inkml:brush>
  </inkml:definitions>
  <inkml:trace contextRef="#ctx0" brushRef="#br0">0 36 728,'22'-8'6011,"-20"7"-5574,0 0 1,0-1-1,1 1 0,-1 0 1,1 0-1,-1 0 0,1 1 0,-1-1 1,1 1-1,-1-1 0,4 1 0,55-12 2263,-57 11-2633,4-1-135,0 1 1,0 0-1,0 1 1,1 0-1,-1 0 1,0 1-1,12 2 1,-12-2-877,1 0 1,-1 0-1,1-1 1,-1 0-1,11-1 0,6 0-4468,-5 1 2665</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3"/>
    </inkml:context>
    <inkml:brush xml:id="br0">
      <inkml:brushProperty name="width" value="0.05" units="cm"/>
      <inkml:brushProperty name="height" value="0.05" units="cm"/>
      <inkml:brushProperty name="color" value="#E71224"/>
    </inkml:brush>
  </inkml:definitions>
  <inkml:trace contextRef="#ctx0" brushRef="#br0">1 22 996,'0'0'4565,"34"-11"3199,-26 8-7362,1 1 1,0 0-1,0 0 1,1 1-1,-1 0 1,0 1-1,0 0 1,16 2 0,5 0-444,-25-2 37,0 1 0,-1-1 0,1 2 1,0-1-1,-1 0 0,1 1 0,4 2 0,13 5-2665,2-5-7232,-15-4 6783</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4"/>
    </inkml:context>
    <inkml:brush xml:id="br0">
      <inkml:brushProperty name="width" value="0.05" units="cm"/>
      <inkml:brushProperty name="height" value="0.05" units="cm"/>
      <inkml:brushProperty name="color" value="#E71224"/>
    </inkml:brush>
  </inkml:definitions>
  <inkml:trace contextRef="#ctx0" brushRef="#br0">0 1 528,'63'6'10135,"-61"-6"-9664,41 0 1576,85 18-4073,-114-25-4487,-5 2 3723</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5"/>
    </inkml:context>
    <inkml:brush xml:id="br0">
      <inkml:brushProperty name="width" value="0.05" units="cm"/>
      <inkml:brushProperty name="height" value="0.05" units="cm"/>
      <inkml:brushProperty name="color" value="#E71224"/>
    </inkml:brush>
  </inkml:definitions>
  <inkml:trace contextRef="#ctx0" brushRef="#br0">1 11 828,'6'-1'1175,"-6"1"-1025,1 0 1,-1 0-1,1 0 0,-1-1 0,1 1 0,-1 0 0,1 0 1,-1 0-1,1 0 0,-1 0 0,1 0 0,-1 0 0,1 0 1,-1 0-1,0 0 0,1 0 0,-1 0 0,1 1 0,-1-1 1,1 0-1,-1 0 0,1 0 0,-1 1 0,1-1 1,-1 0-1,0 1 0,1-1 0,-1 0 0,0 1 0,1-1 1,-1 0-1,0 1 0,1-1 0,-1 0 0,0 2 0,3-2 243,-1 0-1,1 0 0,-1 0 0,1 0 0,-1 0 0,1-1 1,-1 1-1,0-1 0,1 1 0,-1-1 0,3-1 0,-4 2-226,32-5 2366,-29 3-2335,0 1 0,0 0 0,0 1 1,0-1-1,1 1 0,-1 0 1,0 0-1,0 0 0,1 0 1,6 3-1,7 0-134,0-1 1,32 0 0,-14 0-1039,-31-1-227,0 0 1,0-1 0,0 0 0,0 0 0,0 0-1,-1 0 1,1-1 0,6-1 0,0 1-1691</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6"/>
    </inkml:context>
    <inkml:brush xml:id="br0">
      <inkml:brushProperty name="width" value="0.05" units="cm"/>
      <inkml:brushProperty name="height" value="0.05" units="cm"/>
      <inkml:brushProperty name="color" value="#E71224"/>
    </inkml:brush>
  </inkml:definitions>
  <inkml:trace contextRef="#ctx0" brushRef="#br0">1 22 760,'0'2'8889,"0"-3"-9188,0 0 819,12-5 3897,12 7-3671,-12-1-632,0 0 0,0 0 0,1-1-1,20-4 1,-19 2-286,1 1 1,-1 0-1,1 1 1,22 2-1,-15-1-1952,-14-3-189</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7"/>
    </inkml:context>
    <inkml:brush xml:id="br0">
      <inkml:brushProperty name="width" value="0.05" units="cm"/>
      <inkml:brushProperty name="height" value="0.05" units="cm"/>
      <inkml:brushProperty name="color" value="#E71224"/>
    </inkml:brush>
  </inkml:definitions>
  <inkml:trace contextRef="#ctx0" brushRef="#br0">1 37 164,'0'0'8454,"21"6"-3995,11-7-2300,-16-3-1896,0 1 0,0 1 0,0 0 0,0 1 0,23 2 0,-21 0-244,-16 0-369,0 0 1,0-1-1,0 1 0,-1-1 1,1 0-1,0 0 1,0 1-1,0-1 0,0 0 1,0-1-1,0 1 1,0 0-1,0-1 0,0 1 1,-1-1-1,1 1 1,0-1-1,0 0 1,0 0-1,-1 0 0,1 0 1,-1 0-1,1 0 1,0 0-1,-1 0 0,0-1 1,1 1-1,-1 0 1,0-1-1,0 0 0,2-1 1,-2-10-3057</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35.431"/>
    </inkml:context>
    <inkml:brush xml:id="br0">
      <inkml:brushProperty name="width" value="0.05" units="cm"/>
      <inkml:brushProperty name="height" value="0.05" units="cm"/>
      <inkml:brushProperty name="color" value="#FFFFFF"/>
    </inkml:brush>
  </inkml:definitions>
  <inkml:trace contextRef="#ctx0" brushRef="#br0">0 17 648,'2'-2'9732,"7"-13"-5349,-15 21-3096,10-7-745,-2 1-264,-7 1 737,2-1-121,9 4-1025,-4-3 278,-3-1-132,1 0 4,0 0 0,-1 0 0,1 0 0,0 0 0,-1 0 0,1 0 0,0 0 0,-1 0 0,1 0 0,0 0 0,-1 0 0,1 0 0,0 0 0,-1 0 0,1 1 0,0-1 0,-1 0 0,1 0 0,0 0 0,-1 0 0,1 1 0,0-1 0,0 0 0,-1 0 0,1 1 1,0-1-1,0 0 0,0 0 0,-1 1 0,1-1 0,0 0 0,0 0 0,0 1 0,0-1 0,-1 0 0,1 1 0,0-1 0,0 0 0,0 1 0,0-1 0,0 187 1016,1-179-1021,-1-1 0,2 0 1,-1 0-1,1 0 0,3 7 1,-3-6-9,0-1 0,0 1 0,0-1 0,-1 1 0,1 8 0,8 170 573,-20-76-344,10-83-220,-1-1 19,1 1 0,2 0 0,6 30-1,-6 3 330,-2-53-320,-1 1 0,1-1 0,1 0 0,-1 0 0,1 0 0,0 0 0,1 0 0,2 9 0,7 39 23,-10-51-73,0 0 1,0 1 0,0-1-1,0 0 1,-1 0 0,0 1-1,0-1 1,0 0-1,-2 7 1,1-8 2,1 0 1,-1 0-1,1 0 1,0 0-1,0 0 0,0 0 1,0 0-1,0 0 0,1 0 1,-1 0-1,1 0 1,0 0-1,0 0 0,0 0 1,0-1-1,3 5 0,0 17 36,-2-20-33,-1 0 0,1-1-1,-1 1 1,1 0 0,-1 0-1,0 0 1,0 0 0,-1 0-1,1 1 1,-1-1 0,0 5-1,-2 65 59,1-37-64,1 41-50,0-77 50,0-1 7,1 1 1,0-1-1,0 0 1,-1 1-1,1 0 1,0-1 0,-1 1-1,1-1 1,0 1-1,-1 0 1,1-1-1,-1 1 1,1 0-1,-1 0 1,1-1-1,-1 1 1,0 0 0,1 0-1,-1 0 1,0 0-1,0 0 1,0-1-1,1 1 1,-1 0-1,0 0 1,0 0-1,0 0 1,0 0 0,-1 1-1,1 36-12,-1-28 49,1-9-44,0 37-11,1-35 17,-1-2 0,0 0 0,0 0 1,0 0-1,0 0 0,0-1 1,0 1-1,0 0 0,0 0 0,-1 0 1,1-1-1,0 1 0,0 0 1,-1 0-1,1 0 0,-1-1 0,1 1 1,-1 0-1,1-1 0,-1 1 1,1 0-1,-1-1 0,1 1 1,-1-1-1,0 1 0,-1 0 0,11 18 24,-8-6-31,-1-12 9,0-1 0,1 1 0,-1-1 0,0 1 0,0 0 0,0-1 0,1 1 0,-1 0 0,0-1 0,0 1 0,0-1 0,0 1 0,0 0 0,0-1 0,0 1 0,0 0 0,0-1 0,-1 1 0,1-1 0,0 1 0,0 0 0,0-1 0,-1 1 0,1-1 0,0 1 0,-1 0 0,1-1 0,-1 1 0,1-1 0,0 0 0,-1 1 0,1-1 0,-1 1 0,1-1 0,-1 0 0,0 1 0,1-1 0,-1 0 0,1 1 0,-1-1 0,1 0 0,-1 0 0,0 0 0,0 1 0,1 0-7,0 4 1,0-4 4,0 0 0,0 0 0,1 0 0,-1 0 0,0 1 0,0-1 0,0 0 0,0 0 0,0 0 0,0 0 1,0 0-1,-1 0 0,1 0 0,0 0 0,-1 0 0,1 0 0,0 0 0,-1 0 0,1 0 0,-1 0 0,0 0 1,1 0-1,-1 0 0,0 0 0,1-1 0,-1 1 0,-1 1 0,0 24-1115,-2-20-299,-14-6-11591,7-1 9313</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1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1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40.225"/>
    </inkml:context>
    <inkml:brush xml:id="br0">
      <inkml:brushProperty name="width" value="0.05" units="cm"/>
      <inkml:brushProperty name="height" value="0.05" units="cm"/>
      <inkml:brushProperty name="color" value="#FFFFFF"/>
    </inkml:brush>
  </inkml:definitions>
  <inkml:trace contextRef="#ctx0" brushRef="#br0">65 91 60,'0'0'257,"-20"-1"2649,20 1-2844,-1 0 0,1-1 1,-1 1-1,1 0 0,-1-1 0,1 1 0,-1 0 1,0 0-1,1 0 0,-1 0 0,0 0 1,1-1-1,-1 1 0,0 0 0,1 0 0,-1 0 1,1 1-1,-1-1 0,0 0 0,1 0 1,-1 0-1,0 0 0,1 1 0,-1-1 0,1 0 1,-1 0-1,1 1 0,-1-1 0,1 1 1,-1-1-1,1 0 0,-1 1 0,1-1 0,-1 1 1,1-1-1,-1 1 0,1-1 0,0 1 1,0 0-1,-1-1 0,1 1 0,0-1 0,0 1 1,-1 0-1,1-1 0,0 1 0,0-1 1,0 1-1,0 0 0,0-1 0,0 1 0,0 1 1,-6 3 504,10-5-123,-2 0-65,-7 2-148,-11 9 8187,18-9-8333,0 0 0,0 0 0,0 0-1,0 0 1,1 0 0,-1-1 0,1 1-1,-1-1 1,1 1 0,-1-1 0,1 0-1,0 0 1,0 0 0,0-1 0,0 1 0,0-1-1,-1 1 1,1-1 0,4 0 0,1-2 167,0 0 1,0 1-1,0-1 1,0 2-1,0-1 1,13 2-1,-14-1-142,86 18 774,-48-16-645,-29-1-93,-1-1-1,29-2 1,45-10 665,113-1 0,-175 15-691,0 1 0,0 1 0,46 13-1,32 6 68,-63-19 3,0-2 0,69-5 0,-4-1 74,31 16-32,79 1 89,-144-12-168,-19 0 139,89-9 0,158-24 211,-257 27-478,63-1 0,-45 2-18,-48 2-4,1 1 0,0 0 0,0 1 0,0 1 0,-1 0 0,19 4 0,-21-3 2,0-1 1,0-1 0,-1 0 0,1 0-1,0-1 1,0-1 0,-1 0-1,14-4 1,18-2 24,13 1 14,-17 3-25,60-15 1,-93 17-20,-1 1 1,1 0-1,0 0 0,0 1 1,0-1-1,0 1 1,-1 1-1,1-1 0,0 1 1,10 3-1,20 1 7,122-11 46,-6-13-57,-46 13-61,58-6 103,-119 9-31,-36 2-10,1 0 0,0 0 1,0 1-1,0 1 0,0-1 1,15 4-1,-6-1 11,1 0 1,0-2-1,31-1 0,-32 0-16,122-12-25,-2 0 50,-83 8-21,-42 2-7,0 1 0,0 0 0,0 1-1,0 1 1,0 0 0,19 4 0,-15-1 13,1-2-1,-1 0 1,1-1 0,25-1 0,43 3-12,-31 2-50,67-3 0,-89-2-57,74-12-9,100 6 134,28 6 120,-207 2-126,-20-2 1,0 1-1,0-1 1,0 0 0,12-2 0,-18 1-3,3-1 0,0 1 1,0-1 0,1 1 0,-1 1 0,0-1-1,1 1 1,9 1 0,27-1 0,23 6 36,-58-6-26,1-1-12,-1 1 0,1 0-1,0 1 1,-1 0 0,15 3 0,9-2 1,22 8 59,-52-9-50,41 11-109,-38-12 128,-4 0-15,0-1-1,0 1 1,0 0 0,1 0 0,-1-1 0,0 1 0,0 0 0,0 0 0,0 0 0,0 0 0,0 1-1,0-1 1,0 0 0,0 0 0,0 1 0,0-1 0,0 0 0,0 1 0,0-1 0,0 1 0,0-1 0,0 1-1,0 0 1,-1-1 0,2 2 39,-12-13-1032,-8 7-234,15 3 538,0 1 0,0-1 0,0 0 0,0 0-1,0 0 1,0 0 0,0-1 0,1 1 0,-1-1 0,0 0 0,1 1 0,-1-1-1,1-1 1,0 1 0,-4-4 0,-26-24-8015,10 11 4358</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1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48.891"/>
    </inkml:context>
    <inkml:brush xml:id="br0">
      <inkml:brushProperty name="width" value="0.05" units="cm"/>
      <inkml:brushProperty name="height" value="0.05" units="cm"/>
      <inkml:brushProperty name="color" value="#FFFFFF"/>
    </inkml:brush>
  </inkml:definitions>
  <inkml:trace contextRef="#ctx0" brushRef="#br0">22 171 592,'-16'-7'3511,"11"5"-1085,4 12-608,5-4-1098,3 11 3945,-14-14 39,7-3-4682,0 0 1,0 1-1,1-1 0,-1 0 1,0 0-1,0 0 1,0 0-1,0 0 1,0 0-1,0 0 1,0 1-1,0-1 1,0 0-1,0 0 1,0 0-1,0 0 0,0 0 1,0 0-1,0 0 1,0 0-1,-1 1 1,1-1-1,0 0 1,0 0-1,0 0 1,0 0-1,0 0 1,0 0-1,0 0 1,0 0-1,0 0 0,0 1 1,0-1-1,0 0 1,-1 0-1,1 0 1,0 0-1,0 0 1,0 0-1,0 0 1,0 0-1,0 0 1,0 0-1,0 0 0,-1 0 1,1 0-1,0 0 1,0 0-1,0 0 1,0 0-1,0 0 1,0 0-1,0 0 1,-1 0-1,1 0 1,0 0-1,0 0 1,0 0-1,0 0 0,0 0 1,0 0-1,0 0 1,0 0-1,-1-1 1,1 1-1,0 0 1,0 0-1,43-13 844,-39 12-767,0-1-1,0 0 1,0 1 0,-1-1 0,1-1 0,-1 1 0,7-5 0,-8 4-46,1 1-1,-1 0 0,1 0 1,0 1-1,-1-1 1,1 0-1,0 1 1,0 0-1,0 0 1,0 0-1,0 0 1,1 0-1,-1 1 0,0-1 1,6 1-1,149 12 242,-14-6-36,242-6 68,-312 7-245,-60-4-63,0-1 0,0-1-1,0 0 1,28-2 0,8-5 1,-21 3-16,54-13-1,-71 12-4,0 0-1,0 1 1,0 0 0,0 1 0,1 1-1,-1 0 1,0 1 0,1 0 0,-1 1-1,17 2 1,-17-1 5,0 0-1,0-1 1,0-1-1,23-2 1,-1 0 0,7 1 2,47-10-1,-47 6 0,49-2 0,-63 7-7,-15-1 6,0 1-1,0 0 0,-1 1 0,23 4 0,-22-3-1,0 0-1,0-1 0,0 0 0,0-1 0,0-1 0,0 0 1,12-2-1,40-3 1,-38 6-3,-14-1 0,0 1 0,0 0 0,1 1 0,20 4-1,-23-3-7,-1-1-1,1 0 0,-1 0 0,1-1 1,0-1-1,-1 0 0,1 0 0,14-4 1,37-3-62,88 2 113,-68 3-14,0-4 0,112-24 0,-167 27-31,47 1 0,-23 3 1,-19 2 27,0-3 1,49-5-1,-49 1-23,1 3 0,50 1-1,-42 2 31,46-8-38,33-5 86,-11 6-131,53 12 48,-131-3 2,-26-2 1,1 0 0,-1 0 0,0-1 0,1 0 1,-1 0-1,1 0 0,-1 0 0,1-1 1,-1 0-1,0 0 0,6-2 0,-1 1 2,-1 0-1,1 1 1,0-1-1,0 2 1,-1-1-1,1 1 1,0 0-1,0 1 1,10 2-1,32 1 79,-4 1-119,-37-3 26,-1-1 0,1 0 0,-1-1 0,1 0 0,16-2 0,114-10-54,-116 9 70,47 0-1,-47 3-7,47-6 0,-42 2-22,1 2-1,45 1 0,-44 1 7,171 0-235,-114 6 277,32 6 21,-79-14-57,-28 1 10,0 0-1,1 1 1,-1 0-1,1 1 1,16 3-1,-4 2 12,0-2 1,0-1-1,0 0 0,0-2 0,42-4 0,36 0 12,-68 8-21,25 3 129,-18-2-233,14-4 142,-40 0-27,1-1 0,0-1-1,32-4 1,-6 1 14,11 5-16,-34 4-20,-19-7 2,5 2 10,-5 0 5,-5 1 3,26-5 3,-23 2-4,0 1 0,0 0 0,-1 0 1,1 0-1,0 0 0,0-1 0,0 1 0,0 0 0,0 0 0,0 0 0,0 0 1,-1-1-1,1 1 0,0 0 0,0 0 0,0 0 0,0 0 0,-1 0 0,1 0 0,0 0 1,0-1-1,0 1 0,0 0 0,-1 0 0,1 0 0,0 0 0,0 0 0,0 0 0,-1 0 1,1 0-1,0 0 0,0 0 0,0 0 0,-1 0 0,1 0 0,0 0 0,0 0 1,0 1-1,-1-1 0,1 0 0,0 0 0,0 0 0,0 0 0,0 0 0,-1 0 0,1 0 1,0 1-1,0-1 0,0 0 0,0 0 0,0 0 0,0 0 0,-1 0 0,1 1 0,0-1 1,0 0-1,0 0 0,0 0 0,0 1 0,0-1 0,0 0 0,0 0 0,0 1 0,-43-2-914,0 10-5396,38-8 5075,1 1 0,-1-1 0,0 1-1,0-1 1,0-1 0,0 1-1,0-1 1,0 0 0,-5 0-1,-12-5-2552</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3"/>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4"/>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5"/>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6"/>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7"/>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8"/>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9"/>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0"/>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1"/>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5.666"/>
    </inkml:context>
    <inkml:brush xml:id="br0">
      <inkml:brushProperty name="width" value="0.05" units="cm"/>
      <inkml:brushProperty name="height" value="0.05" units="cm"/>
      <inkml:brushProperty name="color" value="#FFFFFF"/>
    </inkml:brush>
  </inkml:definitions>
  <inkml:trace contextRef="#ctx0" brushRef="#br0">43 883 420,'-21'24'3974,"16"-17"-3212,5-7-660,-6 11 9930,-5-4-5956,11-8-3932,2-29 34,61-60-18,-45 53-127,-15 31-27,-1 0-1,1 0 1,0 0 0,0 0-1,0 1 1,7-9 0,9-10 28,30-49 1,-2 2-151,7-16-16,-37 61 223,-1-1 1,14-28 0,6-12-84,-23 37 7,-11 25-13,0 0-1,0-1 1,1 1-1,0 0 0,0 0 1,0 1-1,0-1 1,6-5-1,-5 5-1,0-1-1,0 1 0,-1-1 1,1 0-1,-1 0 0,3-10 1,7-11 28,-11 24-23,0-1 1,-1 0-1,1 0 1,-1 0-1,0 0 1,0 0-1,0 0 1,1-7 0,8-7-64,-8 17 58,0-1 1,-1 1 0,1 0 0,-1 0 0,1-1 0,-1 1 0,0-1 0,1 1 0,-1-1 0,0 0 0,0 0 0,0 1 0,0-1-1,-1 0 1,1 0 0,0 0 0,0-4 0,1 5 17,-2 1-16,0-1 0,0 1 0,0 0 0,0 0-1,0 0 1,0-1 0,0 1 0,0 0 0,0 0 0,0 0 0,0-1 0,1 1 0,-1 0-1,0 0 1,0 0 0,0-1 0,0 1 0,0 0 0,0 0 0,1 0 0,-1 0-1,0 0 1,0-1 0,0 1 0,0 0 0,1 0 0,-1 0 0,0 0 0,0 0 0,0 0-1,1 0 1,-1 0 0,0 0 0,0 0 0,1 0 0,-1 0 0,0 0 0,0 0-1,0 0 1,1 0 0,-1 0 0,0 0 0,0 0 0,0 0 0,1 0 0,-1 0 0,0 0-1,0 0 1,0 0 0,1 0 0,-1 1 0,0-1 0,0 0 0,0 0 0,1 0 0,-1-23 115,0 22-82,8-12-70,-6 10 160,-2 14 343,4-6-349,-3-4-111,-1-1-1,1 0 0,-1 0 0,1 1 1,-1-1-1,0 0 0,1 0 0,-1 1 0,0-1 1,1 1-1,-1-1 0,0 0 0,1 1 0,-1-1 1,0 1-1,0-1 0,1 0 0,-1 1 0,0-1 1,0 1-1,0-1 0,0 1 0,0-1 0,0 1 1,0-1-1,0 1 0,0-1 0,0 1 0,0 0 1,0 5 41,0-1 0,0 1 0,1-1 0,0 1 0,0-1 0,0 1 0,4 9 0,-4-12-28,0 1-1,0 0 0,0 0 1,-1 0-1,0-1 0,0 1 0,0 0 1,0 0-1,0 0 0,-2 4 1,2-4-10,-1 1 0,1-1 1,-1 0-1,1 1 1,1-1-1,-1 1 1,1-1-1,1 7 0,2 4 18,0 1 0,2 27 0,-4-27-3,0 0 1,8 27-1,16 38 125,-24-73-127,0-1 10,0-1 0,0 0 1,1 0-1,0 0 1,0-1-1,0 1 0,7 9 1,-6-11-26,0 0 0,-1 0-1,0 1 1,1 0 0,-2 0 0,5 8 0,-5-8 5,1 0 1,0 0-1,0 0 0,0 0 0,0-1 1,7 7-1,-7-7 20,1 0 0,-1 0-1,0 0 1,0 0 0,-1 0 0,1 1 0,2 6 0,14 21 123,20 17-51,-27-30-67,-11-16-12,0-1-1,1 1 1,-1-1-1,1 1 1,-1-1-1,1 0 1,0 0-1,-1 0 1,1 0-1,4 3 0,6 20 349,-11-22-332,0 0 0,0 0 0,0 0 0,0 0 0,0-1 0,1 1 0,-1-1 0,1 1 0,0-1 0,0 1 0,0-1 0,0 0 0,0 0 0,0 0 0,0 0 1,4 2-1,15 30 111,-20-34-153,-1 1 1,0-1 0,1 0-1,-1 0 1,0 0 0,1 1 0,-1-1-1,0 0 1,0 1 0,0-1-1,1 0 1,-1 0 0,0 1 0,0-1-1,0 0 1,1 1 0,-1-1-1,0 1 1,0-1 0,0 0 0,0 1-1,0-1 1,0 0 0,0 1-1,0-1 1,0 0 0,0 1 0,0-1-1,0 1 1,0-1 0,0 0-1,0 1 1,-1-1 0,1 1 0,0-1-2,0 0 0,0 0 0,0 1 1,0-1-1,-1 0 0,1 0 1,0 1-1,0-1 0,0 0 0,0 0 1,0 0-1,0 1 0,0-1 1,0 0-1,0 0 0,0 1 0,0-1 1,0 0-1,0 0 0,0 1 0,1-1 1,-1 0-1,0 0 0,0 0 1,0 1-1,0-1 0,0 0 0,0 0 1,0 0-1,1 0 0,-1 1 1,0-1-1,0 0 0,0 0 0,1 0 1,-1 0-1,0 0 0,0 1 0,0-1 1,1 0-1,-1 0 0,0 0 1,0 0-1,0 0 0,1 0 0,-1 0 1,0 0-1,0 0 0,1 0 1,-1 0-1,0 0 0,0 0 0,1 0 1,-1 0-1,0 0 0,0 0 0,0 0 1,1 0-1,-1-1 0,2 1 49,-10-10-2742,7 10 2469,0-1-1,0 1 1,0-1 0,0 0-1,0 0 1,1 1 0,-1-1-1,0 0 1,0 0 0,1 0-1,-1 0 1,1 0 0,-1 0-1,1 0 1,-1 0-1,1 0 1,-1 0 0,1 0-1,0 0 1,0 0 0,-1-2-1,1-3-1272,-1-1 0,-1 1 0,1-1 0,-1 1-1,0 0 1,0 0 0,-1 0 0,-5-10 0,-3-2-2037</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2"/>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3"/>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4"/>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5"/>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6"/>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2:27.84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2:27.85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3:07.890"/>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3:07.891"/>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5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18.75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6.455"/>
    </inkml:context>
    <inkml:brush xml:id="br0">
      <inkml:brushProperty name="width" value="0.05" units="cm"/>
      <inkml:brushProperty name="height" value="0.05" units="cm"/>
      <inkml:brushProperty name="color" value="#FFFFFF"/>
    </inkml:brush>
  </inkml:definitions>
  <inkml:trace contextRef="#ctx0" brushRef="#br0">8 49 240,'-7'-2'15234,"12"5"-16509,-4-3 1413,1 1 1,-1-1-1,1 1 0,-1-1 0,1 1 0,-1-1 1,1 0-1,0 0 0,-1 1 0,1-1 0,-1 0 0,1-1 1,0 1-1,-1 0 0,1 0 0,-1-1 0,1 1 0,-1-1 1,1 1-1,-1-1 0,1 0 0,-1 1 0,0-1 0,1 0 1,-1 0-1,2-2 0,-1 2-76,0-1 0,1 1 0,-1-1 1,0 1-1,1 0 0,-1 0 0,1 0 0,-1 0 0,1 1 0,0-1 1,3 0-1,3-1 321,-9 2-355,1-1 0,-1 1-1,1 0 1,0 0 0,-1 0-1,1-1 1,-1 1 0,1 0-1,0 0 1,-1 0 0,1 0-1,0 0 1,-1 0 0,1 0-1,0 0 1,-1 0 0,1 0-1,0 1 1,-1-1 0,1 0-1,-1 0 1,1 1 0,-1-1-1,1 0 1,1 1-1,6 1 89,0 0-1,0 0 1,0-1-1,0 0 1,0-1-1,12-1 1,-13 1-54,112-6 392,-59-2-436,-51 5-151,0 1 0,0 1 0,0 0 0,0 0 0,1 0-1,-1 1 1,0 1 0,17 2 0,-19-1-613,-1-1-1,0-1 1,1 1 0,-1-1-1,1 0 1,-1-1-1,9-1 1,44-11-9170,-48 8 7320</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5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59"/>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0"/>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1"/>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2"/>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3"/>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4"/>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5"/>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6"/>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7"/>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7.971"/>
    </inkml:context>
    <inkml:brush xml:id="br0">
      <inkml:brushProperty name="width" value="0.05" units="cm"/>
      <inkml:brushProperty name="height" value="0.05" units="cm"/>
      <inkml:brushProperty name="color" value="#FFFFFF"/>
    </inkml:brush>
  </inkml:definitions>
  <inkml:trace contextRef="#ctx0" brushRef="#br0">22 123 1164,'-11'13'16674,"11"-8"-16654,0-5 137,-1 0-138,1 0 0,0 0 0,-1 0 0,1 0 0,0 0-1,-1 0 1,1 0 0,0 0 0,-1 0 0,1 0 0,0 0 0,-1 0 0,1 0 0,0 0 0,-1 0 0,1 1-1,0-1 1,-1 0 0,1 0 0,0 0 0,0 0 0,-1 1 0,1-1 0,0 0 0,0 0 0,-1 1 0,1-1 0,0 0-1,0 0 1,0 1 0,-1-1 0,1 0 0,0 1 0,0-1 0,0 0 0,0 1 0,0-1 0,0 0 0,0 1-1,0-1 1,10 36 1532,1-5-837,0 4-422,0 2 144,-11-35-413,0 1 0,1 0 0,-1-1 0,1 1 0,0-1 0,0 1 0,0-1 0,0 1 0,0-1 0,2 3 0,-1-3-7,-1 0-1,1 1 0,-1-1 1,0 1-1,0-1 0,0 1 1,-1-1-1,1 1 1,-1-1-1,1 4 0,-1-3-4,1-1-1,-1 0 1,1 0-1,-1 1 1,1-1-1,0 0 1,0 0-1,0 0 1,0 0-1,3 4 1,-3-4 3,1 0 0,-1 0 0,0 0 0,0 0 0,0 0 0,0 0 0,-1 0 0,1 1 0,0-1 0,0 5 0,10 45 379,-7-31-241,-3-20-147,-1-1 0,0 1 0,1 0 0,-1 0 0,0 0 0,0-1 0,1 1 0,-1 0 0,0 0 0,0 0 0,0 0 0,0 0 0,0 0 0,0 0 0,0-1 0,-1 1 0,1 0 0,0 0 0,0 0 0,-1 0 0,1-1 0,0 1 0,-1 0 0,1 0 0,-1-1 0,1 1 0,-2 1-1,1 5 38,-1-1 0,1 1 0,0 0 0,1 0 0,-1 0 0,2 0 0,-1 0 0,2 9 0,0 9 128,-3-22 610,1-6-340,-8-41-35,7 41-366,0-1 0,0 0 1,0 0-1,1 0 0,0 0 1,0 0-1,0 0 1,1-5-1,0-3 88,-6 7-88,4 5-38,1 0 0,0 0 0,-1 0 0,1 0 1,0 0-1,-1 0 0,1-1 0,0 1 0,-1 0 0,1 0 0,0 0 0,0-1 1,-1 1-1,1 0 0,0 0 0,0-1 0,-1 1 0,1 0 0,0-1 1,0 1-1,0 0 0,-1-1 0,1 1 0,0 0 0,0-1 0,0 1 0,0 0 1,0-1-1,0 1 0,0 0 0,0-1 0,0 1 0,0 0 0,0-1 1,0 1-1,0-1 0,0 1 0,0 0 0,0-1 0,0 1 0,0 0 0,1-1 1,-1 1-1,0 0 0,0-1 0,0 1 0,1 0 0,-1 0 0,0-1 1,1 1-1,3-8 6,-1 1-1,0 0 1,0-1 0,0 0 0,-1 0 0,0 0 0,1-13 0,2-6-30,0 7 12,-2 0 0,0 0-1,-1-37 1,9 9 44,-11 44-33,1 1 0,-1 0 0,1-1 0,0 1 1,0-1-1,1 1 0,-1 0 0,3-4 0,6-25 9,-9 30-9,0-1 0,0 1 0,0-1 0,0 1 0,1 0 0,-1-1 0,1 1 0,-1 0 0,1 0 0,0 0 1,0 0-1,0 0 0,0 0 0,0 1 0,0-1 0,4-1 0,37-21-11,30-10-9,-60 26 13,1 1 0,-1 1 0,1 0 1,1 1-1,15-3 0,-9 3 2,-19 4-1,0 0 1,1 0-1,-1 0 1,1 0 0,-1 0-1,1 1 1,-1-1 0,1 1-1,0 0 1,-1 0 0,1 0-1,-1 0 1,1 0 0,0 1-1,-1-1 1,1 1 0,-1-1-1,1 1 1,-1 0-1,1 0 1,-1 0 0,0 0-1,1 1 1,3 2 0,-6-3 3,1 1 0,-1-1 0,1 1 0,-1-1 0,1 1 0,-1 0 0,0-1 0,0 1 0,0-1 0,0 1 1,0-1-1,0 1 0,0 0 0,0-1 0,-1 1 0,1-1 0,-1 1 0,1-1 0,-1 1 0,0-1 0,1 1 0,-1-1 0,-1 2 0,-3 12 2,3-9 2,0 0-1,-1 0 1,0 0 0,1 0 0,-2-1-1,1 0 1,-1 1 0,1-1 0,-2-1-1,1 1 1,0 0 0,-1-1-1,-6 4 1,-10 13 5,-33 32 5,42-42-57,-1 0 1,0 0-1,-1-1 1,0-1-1,-16 7 1,29-15 38,-1 0-153,0 0-1,0 0 1,-1 0-1,1-1 1,-1 1 0,1-1-1,0 1 1,-1-1-1,1 0 1,-1 0-1,1 0 1,-1 0 0,1 0-1,-1 0 1,1-1-1,-1 1 1,1-1 0,0 0-1,-5-1 1,6 1-105,1 1 1,-1-1 0,0 0 0,0 0 0,1 1-1,-1-1 1,0 0 0,1 0 0,-1 1-1,1-1 1,-1 0 0,1 0 0,-1 0 0,1 0-1,0 0 1,-1 0 0,1 0 0,0 0-1,0 0 1,0 0 0,0 0 0,0 0-1,0 0 1,0 0 0,0 0 0,0 0 0,0-1-1,10-28-8877,-1 18 5500</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8"/>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1"/>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2"/>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3"/>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4"/>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5"/>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6"/>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9"/>
    </inkml:context>
    <inkml:brush xml:id="br0">
      <inkml:brushProperty name="width" value="0.05" units="cm"/>
      <inkml:brushProperty name="height" value="0.05" units="cm"/>
      <inkml:brushProperty name="color" value="#E71224"/>
    </inkml:brush>
  </inkml:definitions>
  <inkml:trace contextRef="#ctx0" brushRef="#br0">0 883 12,'0'-18'16351,"2"-6"-15910,1 20-377,-1 1 1,0 0 0,0-1 0,0 1-1,0-1 1,-1 1 0,1-1 0,-1 0 0,0 0-1,0 0 1,0-5 0,10-26 65,0 16 33,-11 16-136,0 1-1,1 0 0,-1 0 1,1-1-1,0 1 1,0 0-1,0 0 0,0 0 1,0 0-1,2-3 1,-2 3-11,1 0 0,-1 0 0,0 0 0,0-1 0,0 1 0,0 0 0,0 0 0,0-1 0,-1 1 0,1-5 0,9-17-34,-8 22 10,-1-1 0,0 1 0,1 0 1,-1-1-1,0 1 0,0-1 0,0 0 0,-1 1 0,1-1 0,0-3 0,9-20 75,-9 23-56,1 1 0,-1-1-1,1 0 1,-1 0 0,0 0-1,0 0 1,0 0 0,-1 0 0,1-3-1,11-25 118,-2 5-15,-1-3-12,-7 25-89,0-1 1,0 1-1,-1 0 0,1 0 1,-1-1-1,0 1 1,0-8-1,9-6 54,-9 17-62,0 0 0,0-1-1,0 1 1,0 0 0,0 0 0,0-1-1,0 1 1,-1 0 0,1-1-1,0 1 1,-1-1 0,1 1 0,-1-1-1,0 0 1,1 1 0,-1-3-1,0 2 2,0 0 0,1 0 0,-1-1-1,1 1 1,0 0 0,-1 0 0,1 0-1,0 0 1,0 0 0,0 0-1,2-2 1,-2 2 5,1 0 0,-1 0-1,0-1 1,0 1 0,0 0-1,0-1 1,0 1 0,0-1 0,-1 1-1,1-1 1,-1-3 0,11-14 25,-10 19-35,0 0-1,0 0 1,0 0-1,0-1 1,0 1 0,-1 0-1,1-1 1,0 1-1,-1-1 1,1 1 0,0-1-1,-1 1 1,0-1-1,1-2 1,9-19 83,-9 20-87,1 1 1,-1 0-1,0-1 1,1 1-1,-1-1 1,0 1-1,-1-1 1,1 0-1,1-4 0,-3 2-2,1 5 6,0-1 0,0 1 0,0-1 0,0 1 0,0 0 0,0-1 0,0 1 0,0-1 0,0 1 1,1 0-1,-1-1 0,0 1 0,0 0 0,0-1 0,1 1 0,-1 0 0,0-1 0,0 1 0,1 0 0,-1 0 0,0-1 0,1 1 0,-1 0 0,0 0 0,1-1 0,-1 1 0,0 0 0,1 0 0,-1 0 0,0 0 0,1 0 1,-1 0-1,1-1 0,-1 1 0,0 0 0,1 0 0,0 0 0,-1-1-1,1 0 1,-1-1-1,1 1 1,-1 0-1,0-1 1,0 1-1,1-1 1,-1 1-1,0 0 1,0-1-1,0 1 1,-1-1-1,1 1 1,-1-3-1,2 2-8,-1-1 1,1 0-1,0 1 0,0-1 0,0 1 0,0 0 0,1-1 0,-1 1 0,0 0 0,1 0 0,0 0 0,-1 0 0,4-3 0,-1-14-362,-2 16 359,0 1 1,0-1-1,0 0 0,0 0 1,0 1-1,-1-1 1,1 0-1,-1-1 1,0 1-1,1-4 0,-2 5 16,0-3-1,11-20 32,-7 20-45,0 3 6,-1-20 4,-3 21 1,0-11 14,0 13-15,0-1 1,0 0-1,0 0 0,0 0 1,1 0-1,-1 1 1,0-1-1,0 0 1,0 0-1,0 0 0,0 0 1,1 0-1,-1 0 1,0 1-1,0-1 1,0 0-1,0 0 1,1 0-1,-1 0 0,0 0 1,0 0-1,0 0 1,1 0-1,-1 0 1,0 0-1,0 0 0,0 0 1,1 0-1,-1 0 1,0 0-1,0 0 1,0 0-1,0 0 0,1 0 1,-1 0-1,0 0 1,0-1-1,0 1 1,0 0-1,1 0 0,-1 0 1,0 0-1,0 0 1,0 0-1,0-1 1,0 1-1,1 0 1,-1 0-1,0 0 0,0 0 1,0-1-1,0 1 1,0 0-1,0 0 1,0 0-1,0 0 0,0-1 1,0 1-1,0 0 1,0 0-1,0 0 1,0-1-1,0 1 0,0 0 1,0 0-1,0 0 0,0 0 1,0 0-1,0 0 0,0 0 0,0 0 0,0 0 0,1 0 0,-1 0 1,0 1-1,0-1 0,0 0 0,0 0 0,0 0 0,0 0 0,0 0 1,0 0-1,0 0 0,0 0 0,0 0 0,0 0 0,1 0 0,-1 0 1,0 0-1,0 0 0,0 0 0,0 0 0,0 0 0,0 0 0,0 0 1,0 1-1,1-1 0,-1-1 0,0 2 33,0-14 110,1 12-141,-1 0 0,1 0 1,-1 0-1,0 0 1,1 0-1,-1 0 0,0 0 1,0 0-1,0 0 1,0 0-1,0 0 0,0-1 1,0 1-1,-1 0 1,1 0-1,0 0 0,0 0 1,-1 0-1,1 0 1,-1-1-1,4 1-6,2-2 106,-2 12-37,0-3-34,4 7 17,4 17-41,0 1 28,0 5 1,-11-30-27,1-1 0,0 0 0,0 0 0,0 0 0,0 1 0,5 7 0,4 27-33,-9-34 20,0-1 0,0 0 0,0 1 0,1-1 1,0 0-1,0 0 0,0 0 0,1 0 0,4 6 0,-4-6 6,0-1-1,-1 1 0,1 0 0,-1 0 0,0 0 0,-1 0 0,1 0 0,-1 0 0,1 8 0,0-2 3,1-1 0,-1 0 1,2 0-1,-1 0 0,1-1 0,9 15 1,-4 0 3,3 2-1,-1 4 5,2 11 161,-13-35-125,-1-4-37,1-1 1,0 0-1,0 1 0,0-1 1,0 0-1,0 1 1,0-1-1,0 0 0,0 1 1,1-1-1,-1 0 0,0 1 1,1-1-1,-1 0 0,1 0 1,-1 1-1,1-1 0,0 0 1,0 0-1,-1 0 0,1 0 1,2 2-1,-3-3-9,0 1 0,1-1 0,-1 1 0,0-1 0,1 0 0,-1 1-1,0-1 1,0 1 0,0-1 0,1 1 0,-1 0 0,0-1 0,0 1 0,0-1 0,0 1 0,0-1 0,0 1-1,0-1 1,0 1 0,0-1 0,0 1 0,0-1 0,0 1 0,-1 0 0,2 10 29,2-8-15,-1 0 0,0 0 1,0 0-1,0 0 0,-1 0 1,1 0-1,-1 1 0,1-1 1,-1 0-1,0 1 1,0 3-1,10 12 196,-11-18-173,11 16 62,-10-15-97,19 26 21,-20-28-24,0 1 1,0-1 0,-1 1-1,1-1 1,0 0 0,0 1-1,0-1 1,0 0 0,0 1-1,0-1 1,0 0 0,0 1-1,0-1 1,0 1 0,0-1-1,0 0 1,0 1 0,0-1-1,0 0 1,0 1 0,0-1-1,1 0 1,-1 1 0,0-1 0,0 0-1,0 1 1,1-1 0,-1 0-1,0 1 1,0-1 0,1 0-1,-1 0 1,0 1 0,1-1-1,-1 0 1,0 0 0,1 0-1,-1 1 1,0-1 0,1 0-1,-1 0 1,0 0 0,1 0-1,-1 0 1,0 0 0,1 0-1,-1 0 1,1 0 0,-1 0 0,0 0-1,1 0 1,3 18 187,14-5 175,-17-13-316,10 17 907,-11-16-930,0-1-157,-1 0 96,1 0 1,0 0-1,-1 0 1,1 0-1,0 0 1,-1 0 0,1 0-1,0 0 1,-1 0-1,1 0 1,0 0 0,-1 0-1,1 0 1,0 0-1,-1 0 1,1-1-1,0 1 1,-1 0 0,1 0-1,0 0 1,0 0-1,-1-1 1,1 1 0,0 0-1,0 0 1,-1-1-1,1 1 1,0 0 0,0 0-1,0-1 1,-1 1-1,1 0 1,0-1-1,0 1 1,0 0 0,0-1-1,0 1 1,0 0-1,0-1 1,-1 1 0,0-2-926,0 0 1,-1 0 0,0 0 0,1 0 0,-1 1 0,0-1 0,0 1 0,0-1 0,0 1 0,0 0 0,0 0-1,-1 0 1,1 0 0,0 0 0,-4-1 0,-13-4-2501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9.781"/>
    </inkml:context>
    <inkml:brush xml:id="br0">
      <inkml:brushProperty name="width" value="0.05" units="cm"/>
      <inkml:brushProperty name="height" value="0.05" units="cm"/>
      <inkml:brushProperty name="color" value="#FFFFFF"/>
    </inkml:brush>
  </inkml:definitions>
  <inkml:trace contextRef="#ctx0" brushRef="#br0">23 64 616,'0'0'8990,"0"2"-7976,0 12 8497,-2-12-9736,2-2 235,-1 0-1,1 0 1,0 0 0,-1 0 0,1 0 0,0 0-1,-1 0 1,1 0 0,-1 0 0,1 0 0,0 0-1,-1 0 1,1 0 0,0 1 0,-1-1 0,1 0-1,0 0 1,0 0 0,-1 1 0,1-1 0,0 0-1,0 0 1,-1 1 0,1-1 0,0 0-1,0 0 1,-1 1 0,1-1 0,0 0 0,0 1-1,0-1 1,0 0 0,0 1 0,0-1 0,-1 0-1,1 1 1,0-1 0,0 1 0,0-1 0,0 0-1,0 1 1,0-1 0,0 0 0,0 1 0,1-1-1,-1 0 1,0 1 0,0-1 0,0 0 0,0 1-1,0-1 1,1 0 0,-1 1 0,0-1 0,1 1 2,-1-1 1,0 1 0,0-1 0,0 1-1,0-1 1,1 1 0,-1-1 0,0 1 0,0-1-1,0 1 1,0 0 0,0-1 0,0 1-1,0-1 1,0 1 0,0-1 0,-1 1 0,1-1-1,0 1 1,0-1 0,0 1 0,-1-1-1,1 1 1,0-1 0,0 1 0,-1-1 0,1 1-1,-1-1 1,0 1 0,0 0 4,1-1 0,-1 1 1,0 0-1,0 0 0,1-1 1,-1 1-1,1 0 0,-1 0 0,0 0 1,1 0-1,0 0 0,-1 0 1,1 0-1,0 0 0,-1 0 0,1 0 1,0 0-1,0 0 0,0 0 1,0 0-1,0 0 0,0 0 0,0 1 1,6 34 293,-1-3-140,6 28-95,0 18 621,-12-74-679,1 0-1,0-1 1,1 1-1,-1 0 1,1-1-1,0 1 1,0-1-1,0 1 1,4 6-1,-3-6-10,0 0 0,0 1 0,0-1 0,-1 0 0,0 1 0,0-1 0,0 1 0,-1 0 0,1-1 0,-2 9 0,1-9-3,11 25-47,-11-14 59,-1-13-5,1 0 0,-1 1 1,1-1-1,0 0 0,1 0 0,-1 0 0,0 1 0,1-1 1,0 0-1,0 0 0,0 0 0,0 0 0,0 0 1,3 5-1,-4-7-8,1-1 0,-1 1 0,1 0 0,-1 0 0,0 0 0,1 0 0,-1 0 0,0 0 0,0 0 0,0 0 0,0-1 0,0 1 0,0 0 0,0 0 0,0 0 0,0 0 0,-1 2 0,3 16 33,-1-15-34,1 1 1,-1-1 0,1 1-1,-1-1 1,0 1-1,-1 0 1,1-1 0,-1 1-1,-1 8 960,0-25-576,-2 9-369,1-1-1,-1 0 1,1 0-1,0 0 1,1 0-1,-1-1 1,1 1-1,0 0 1,0-1-1,0 1 1,0-6-1,-10-75 16,11 78-32,0-1 0,0 1 0,-1 0 0,0 0 0,-1-1 0,-3-10 0,3 8-5,0-1-1,1 0 0,0-1 1,1 1-1,0 0 0,2-16 1,0-12-8,-2 21 12,-1 11 3,1 1-1,0-1 0,0 1 0,1-1 1,-1 0-1,1 1 0,1 0 1,-1-1-1,4-8 0,4-7-9,-8 19 6,0 0 1,0-1-1,0 1 0,0 0 1,1 0-1,0 0 1,-1 0-1,4-3 1,11-17 14,11-10 30,-14 13-14,-13 18-29,1 0 0,0 0 0,0 0 0,1 0 0,-1 0 0,0 0 0,0 1 0,1-1 0,-1 0 0,1 1 0,0-1 0,-1 1 0,4-2 0,88-58-150,-89 60 144,-1 0 0,1 0 0,0 1-1,-1 0 1,1-1 0,0 1 0,-1 0 0,1 1 0,-1-1 0,1 1 0,0 0-1,-1-1 1,1 1 0,5 3 0,-2-2 5,-4-1 0,1 0-1,-1 0 0,1 1 1,-1-1-1,0 1 0,1 0 1,-1 0-1,0 0 1,0 0-1,0 1 0,-1-1 1,1 1-1,-1-1 0,5 6 1,-2-1-15,7 6-1,23 30-35,-34-42 52,0 0-1,0 1 1,-1 0 0,1-1 0,0 1-1,-1-1 1,1 1 0,-1 0-1,0-1 1,0 1 0,1 0-1,-1-1 1,0 1 0,0 0-1,-1 0 1,1-1 0,0 1 0,0 0-1,-1-1 1,1 1 0,-1-1-1,0 1 1,1 0 0,-1-1-1,0 1 1,0-1 0,0 0 0,-1 3-1,-13 31 47,6-24-48,-1 0 1,0-1-1,-1 0 0,0 0 0,-1-1 1,0-1-1,0 0 0,-1-1 0,-15 8 0,7-4 8,-119 56 65,106-53 897,20-14-3117,8-20-13909,6 7 12136</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0"/>
    </inkml:context>
    <inkml:brush xml:id="br0">
      <inkml:brushProperty name="width" value="0.05" units="cm"/>
      <inkml:brushProperty name="height" value="0.05" units="cm"/>
      <inkml:brushProperty name="color" value="#E71224"/>
    </inkml:brush>
  </inkml:definitions>
  <inkml:trace contextRef="#ctx0" brushRef="#br0">22 43 8,'-1'-23'4234,"-2"21"-4255,2 2 82,1 0 0,-1 0 0,1 0 0,0-1 0,-1 1 0,1 0 0,0 0 0,0 0 0,-1-1 0,1 1 0,0 0 0,-1 0 0,1-1 0,0 1 0,0 0 0,0-1 0,-1 1 0,1 0 0,0-1 0,0 1 0,0 0 0,0-1 0,0 1 1,-1-1-1,1 1 0,0 0 0,0-1 0,0 1 0,0 0 0,0-1 0,0 1 0,0-1 0,1 1 0,-1-1 704,-11 1 6687,19-7-2739,-5 13-5059,-3-5 367,32-1 176,76-6-101,-24 12-52,-41 1-63,-50-4-598,-1-1 1,0 0-1,0 0 1,1 0-1,-1-1 0,-15 0 1,-25-4-8282,38-2 5433</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1"/>
    </inkml:context>
    <inkml:brush xml:id="br0">
      <inkml:brushProperty name="width" value="0.05" units="cm"/>
      <inkml:brushProperty name="height" value="0.05" units="cm"/>
      <inkml:brushProperty name="color" value="#E71224"/>
    </inkml:brush>
  </inkml:definitions>
  <inkml:trace contextRef="#ctx0" brushRef="#br0">47 0 88,'0'0'13152,"2"19"-11712,-1-17-1417,0-1-1,0 1 1,0-1 0,0 1-1,0-1 1,0 1 0,-1 0-1,1-1 1,0 1 0,-1 0 0,1 0-1,-1 0 1,0-1 0,0 1-1,0 0 1,1 0 0,-2 2-1,0 46 236,1-31-175,0 242 365,-11-200-269,11 54-72,-11-66-109,11-45 19,0 0 1,0 0-1,0 0 0,0 0 1,-1 0-1,0-1 1,1 1-1,-1 0 0,-1 0 1,-2 6-1,-7 26 45,10-34-62,1 0 1,-1 0 0,0 0 0,1 0 0,-1 0 0,1 0 0,0 0-1,-1 0 1,1 0 0,0 0 0,0 1 0,1 1 0,-1-2 2,1 0 1,-1-1-1,0 1 1,0 0 0,0-1-1,0 1 1,-1 0-1,1-1 1,0 1-1,-1-1 1,1 1-1,-1 0 1,1-1 0,-1 1-1,0-1 1,1 1-1,-3 1 1,2 1 28,0 0 1,0 0-1,1 1 1,-1-1-1,1 0 1,0 1-1,0-1 1,0 1-1,2 7 1,-1 4 177,4-10-174,-9-1 27,3-4 130,11-32-345,1-18-3319,-11-30-7140,0 56 7613</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2"/>
    </inkml:context>
    <inkml:brush xml:id="br0">
      <inkml:brushProperty name="width" value="0.05" units="cm"/>
      <inkml:brushProperty name="height" value="0.05" units="cm"/>
      <inkml:brushProperty name="color" value="#E71224"/>
    </inkml:brush>
  </inkml:definitions>
  <inkml:trace contextRef="#ctx0" brushRef="#br0">0 1 672,'0'7'3617,"0"-8"-3179,2 0-251,-1 1-1,1 0 1,0 0-1,-1 0 1,1 0-1,-1 0 1,1 0-1,-1 0 1,1 1-1,-1-1 1,1 0-1,-1 1 1,1 0-1,1 0 1,6 2 684,76-3 4620,-10 6-3899,-56-7-1365,-14 1-175,1-1-1,0 1 1,-1 0 0,1 1-1,0-1 1,-1 1 0,1 0-1,8 3 1,-8-2-65,0-1 0,1 1-1,0-1 1,-1-1 0,12 1 0,-18-1-8,0 0 0,0 0-1,0-1 1,1 1 0,-1 0-1,0 0 1,0 0 0,0 0-1,0 0 1,1 0 0,-1 0 0,0 0-1,0-1 1,0 1 0,1 0-1,-1 0 1,0 0 0,0 0 0,0 0-1,1 0 1,-1 0 0,0 0-1,0 0 1,0 0 0,1 0-1,-1 1 1,0-1 0,0 0 0,0 0-1,0 0 1,1 0 0,-1 0-1,0 0 1,0 0 0,0 0 0,0 0-1,1 1 1,-1-1 0,0 0-1,0 0 1,0 0 0,0 0-1,0 1 1,0-1 0,0 0 0,1 0-1,-1 0 1,0 0 0,0 1-1,0-1 1,0 0 0,0 0-1,0 0 1,0 1 0,0-1 0,0 0-1,0 0 1,0 0 0,0 1-1,0-1 1,0 0 0,0 1 0,-1-1-138,1-1 0,0 1 0,-1 0 0,1 0-1,0 0 1,-1 0 0,1 0 0,0 0 0,-1-1 0,1 1 0,0 0 0,0 0 0,-1 0 0,1-1 0,0 1 0,0 0 0,-1 0 0,1-1 0,0 1 0,0 0 0,0-1 0,-1 1 0,1 0 0,0 0 0,0-1 0,0 1 0,0 0 0,0-1 0,0 1 0,0 0 0,0-1 0,0 1 0,0 0 0,0-1 0,0 1 0,0-1 0,0 1 0,0 0 0,0-1 0,0 1 0,0 0 0,0 0 0,1-1 0,-3-9-3033,-7 3-70</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3"/>
    </inkml:context>
    <inkml:brush xml:id="br0">
      <inkml:brushProperty name="width" value="0.05" units="cm"/>
      <inkml:brushProperty name="height" value="0.05" units="cm"/>
      <inkml:brushProperty name="color" value="#E71224"/>
    </inkml:brush>
  </inkml:definitions>
  <inkml:trace contextRef="#ctx0" brushRef="#br0">54 0 644,'0'0'849,"11"16"2272,-11-2 865,11 5-1716,-11-13-1771,0-2-280,-1-1 0,1 1-1,0 0 1,1 0 0,-1-1 0,1 1 0,0 0-1,0-1 1,0 1 0,0 0 0,3 4 0,-3-4-148,0-1 1,0 0-1,-1 0 1,1 1-1,-1-1 1,0 0-1,0 1 0,0-1 1,0 0-1,-1 6 1,1 26 359,5-13-264,-1 0 0,-1 0 1,-1 0-1,-1 0 0,-1 1 0,-3 27 0,0 16 198,-7-11-150,10 35 450,-11-64-551,11-16-127,0 1 91,0-1-1,0 0 0,-1 0 0,0 0 1,-1 0-1,-3 10 0,3-10-16,0 0 0,1-1 0,0 1 0,1 0 0,0 0-1,2 17 1,0 20 52,-7-47-114,8 0-1,-1 0-1,-23-20-821,17 6-2212,-1 1 0,0-1 0,-14-23 0,8 13-370</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4"/>
    </inkml:context>
    <inkml:brush xml:id="br0">
      <inkml:brushProperty name="width" value="0.05" units="cm"/>
      <inkml:brushProperty name="height" value="0.05" units="cm"/>
      <inkml:brushProperty name="color" value="#E71224"/>
    </inkml:brush>
  </inkml:definitions>
  <inkml:trace contextRef="#ctx0" brushRef="#br0">0 91 4,'0'0'6201,"33"-5"-2002,-20 1-3714,0 0 0,1 1 0,-1 1 0,1 0 0,0 1 0,-1 0 0,1 1 0,27 3 0,-32-2-390,-1-1-1,1-1 0,0 1 0,-1-1 0,16-4 0,-3 1 40,117-28 709,-112 24-774,13-4-107,-39 11 21,1 1 0,-1 0 1,1-1-1,-1 1 0,1 0 0,0 0 0,-1 0 0,1-1 0,-1 1 0,1 0 0,0 0 0,-1 0 1,1 0-1,-1 0 0,1 0 0,0 0 0,-1 0 0,1 0 0,-1 0 0,1 0 0,0 1 0,-1-1 1,1 0-1,-1 0 0,1 1 0,-1-1 0,1 0 0,-1 1 0,1-1 0,-1 0 0,1 1 0,-1-1 1,1 1-1,0 0 0,-3-1-647,1 0 0,0 0-1,0 0 1,0 0 0,0 0 0,0-1 0,0 1 0,0 0 0,0 0 0,0-1 0,0 1 0,0 0 0,0-1-1,0 1 1,0-1 0,0 0 0,-1 0 0,-7-6-2461</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5"/>
    </inkml:context>
    <inkml:brush xml:id="br0">
      <inkml:brushProperty name="width" value="0.05" units="cm"/>
      <inkml:brushProperty name="height" value="0.05" units="cm"/>
      <inkml:brushProperty name="color" value="#E71224"/>
    </inkml:brush>
  </inkml:definitions>
  <inkml:trace contextRef="#ctx0" brushRef="#br0">144 14 304,'0'0'769,"11"5"3239,-6-11-2746,-10 1 2939,1-3 80,-12 8-3317,5 2-682,9-2-263,-1 1 0,1 0 0,-1-1 1,1 1-1,-1 0 0,1 1 0,0-1 1,0 0-1,-1 1 0,-1 1 0,-22 13 44,24-15-67,-19 12 337,19-6-323,0 0 0,0 0 0,0-1 0,-1 1 0,0-1 0,-1 0 1,1 0-1,-7 8 0,7 15 22,0-21-40,1 0 0,0 1-1,0-1 1,1 0 0,0 1 0,0-1 0,1 1 0,0-1 0,2 11-1,-1 7-1,0-23 7,1-1 1,0 1-1,-1-1 1,1 0-1,0 1 1,1-1-1,-1 0 1,0 0-1,0-1 1,6 4-1,-1 1 10,-3-3-2,0 1 0,0-1-1,0 0 1,1 0 0,0 0 0,-1-1-1,1 1 1,0-1 0,0 0-1,0-1 1,0 1 0,1-1 0,-1 0-1,0 0 1,1-1 0,-1 1 0,0-1-1,1 0 1,-1-1 0,0 1-1,9-3 1,5-2-8,-13 4 9,0 0 1,0-1 0,1 0 0,-2 0-1,1 0 1,0-1 0,0 0-1,-1 0 1,1 0 0,-1-1 0,0 1-1,5-7 1,3 0-8,-12 10 0,1-1 1,-1 1 0,0-1-1,0 0 1,0 0 0,0 1-1,0-1 1,0 0 0,-1 0 0,1 0-1,0 0 1,0 0 0,0 0-1,-1 0 1,1 0 0,-1 0-1,1-1 1,-1 1 0,1 0-1,-1 0 1,0 0 0,1-1 0,-1 1-1,0-2 1,0 1 4,1 0 0,0 0 0,-1 0 0,1 0 0,0 1 0,0-1 0,0 0 1,0 0-1,1 1 0,-1-1 0,0 1 0,3-3 0,-2 2 4,0 1-1,-1-1 1,1 0 0,-1 1-1,0-1 1,0 0 0,1 0-1,-1 0 1,0 0 0,0 0-1,-1 0 1,1-1 0,0-1 0,10-39-62,-11 35 39,0 6 68,1-1 0,-1 1 0,0 0 1,0-1-1,0 1 0,-1-1 0,1 1 1,-1 0-1,1-1 0,-1 1 1,0 0-1,0-1 0,0 1 0,0 0 1,-2-3-1,-5-5 258,8 9-284,-1 0-1,1 0 1,-1-1 0,0 1 0,0 0 0,1 0-1,-1 0 1,0 0 0,0 0 0,0 0 0,0 0-1,0 0 1,-1 0 0,1 1 0,0-1 0,0 0-1,0 1 1,-1-1 0,1 1 0,0-1 0,-1 1-1,1-1 1,0 1 0,-1 0 0,1 0 0,-1 0-1,1 0 1,0 0 0,-1 0 0,1 0 0,0 0-1,-1 1 1,1-1 0,0 0 0,-1 1 0,1-1-1,0 1 1,-2 0 0,2-1-18,-1 0 0,1 0 0,0 0 0,-1 0 0,1-1 0,0 1 1,0-1-1,-1 1 0,1-1 0,0 1 0,0-1 0,0 0 0,-1 0 0,1 1 0,0-1 0,-1-2 0,-10-4 34,-40-5 49,50 12-78,-39-6-223,37 6-248,0 1 0,0-1-1,0 1 1,0 0 0,0 0-1,0 1 1,0-1 0,0 1 0,1 0-1,-1 0 1,-4 3 0,-18 8-8674,15-8 6092</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6"/>
    </inkml:context>
    <inkml:brush xml:id="br0">
      <inkml:brushProperty name="width" value="0.05" units="cm"/>
      <inkml:brushProperty name="height" value="0.05" units="cm"/>
      <inkml:brushProperty name="color" value="#E71224"/>
    </inkml:brush>
  </inkml:definitions>
  <inkml:trace contextRef="#ctx0" brushRef="#br0">0 26 140,'42'-25'6529,"-43"26"-6084,0 0 1,0 0 0,0 0 0,0 0 0,1 1 0,-1-1 0,0 0-1,1 1 1,-1-1 0,1 0 0,-1 1 0,1-1 0,0 1 0,0 2-1,-2 38 1575,2-36-1979,0 1 0,1-1 1,0 1-1,0-1 0,0 0 1,1 1-1,0-1 0,0 0 1,1 0-1,0 0 0,4 7 0,16 25 256,-20-33-263,-1 1 0,1-1 0,0 0 0,0-1 0,0 1 0,1-1 0,6 8 0,31 43 192,-39-48-212,6 1-239,-9-8 135,-4-3-25,-6-39-5229,9 6-801,2 18 2824</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7"/>
    </inkml:context>
    <inkml:brush xml:id="br0">
      <inkml:brushProperty name="width" value="0.05" units="cm"/>
      <inkml:brushProperty name="height" value="0.05" units="cm"/>
      <inkml:brushProperty name="color" value="#E71224"/>
    </inkml:brush>
  </inkml:definitions>
  <inkml:trace contextRef="#ctx0" brushRef="#br0">174 37 344,'0'0'2417,"2"-18"4610,6 15-5775,-16-3 630,-13-3 963,19 9-2296,-22 5 163,-3 10-254,20-12-381,0 0 1,0 0-1,1 1 1,-1 0-1,1 1 1,0-1-1,0 1 1,1 1-1,-1-1 1,1 1-1,-7 10 1,7-5-87,1 0 1,1 0-1,0 1 1,1-1 0,0 1-1,1 0 1,0 0-1,0-1 1,3 18-1,-2-15 68,0-11-40,0-1-1,1 0 1,-1 1-1,1-1 1,0 0-1,-1 0 1,1 1-1,0-1 1,0 0-1,1 0 1,-1 0-1,0 0 1,1 0-1,-1 0 1,1-1-1,0 1 1,-1 0-1,1-1 1,0 1-1,2 0 1,2 2 20,0 0 0,0-1 0,1 0 0,-1 0-1,12 3 1,-8-4-63,0 0 0,0-1-1,0 0 1,0-1 0,0 0-1,0-1 1,0 0-1,0 0 1,-1-1 0,1 0-1,0-1 1,-1 0 0,1-1-1,9-4 1,38-27-3440,-14-8-5614,-30 26 5565</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8"/>
    </inkml:context>
    <inkml:brush xml:id="br0">
      <inkml:brushProperty name="width" value="0.05" units="cm"/>
      <inkml:brushProperty name="height" value="0.05" units="cm"/>
      <inkml:brushProperty name="color" value="#E71224"/>
    </inkml:brush>
  </inkml:definitions>
  <inkml:trace contextRef="#ctx0" brushRef="#br0">1 1 820,'0'0'6096,"9"7"952,-9-7-6948,-1 1 0,1-1 1,0 1-1,0-1 0,0 1 1,0-1-1,0 1 0,-1-1 0,1 1 1,0-1-1,0 1 0,0-1 0,0 1 1,0 0-1,1-1 0,-1 1 1,0-1-1,0 1 0,0-1 0,0 1 1,0-1-1,1 1 0,-1-1 0,0 1 1,1-1-1,-1 0 0,0 1 1,1-1-1,0 1 0,0 2-31,1 0-1,-1 0 0,0 0 1,0 0-1,0 0 0,0 0 1,-1 0-1,2 6 1,8 34 344,1 47 131,-12-51-440,0-19-43,1 0 0,1 0 0,0 0 0,8 36 0,-7-44-37,0-1 1,-1 0-1,-1 1 1,0-1 0,-2 18-1,1 8 20,12 4 18,-11-31-21,0-8-26,0 1 0,1-1-1,-1 0 1,0 0 0,-1 0-1,1 0 1,0 0 0,0 0-1,-1 0 1,0 0 0,1 0-1,-1 0 1,0 0 0,0 0-1,0 0 1,0 0 0,-1 1-1,-3 11 97,5-13-109,0-1 1,0 1-1,0-1 1,0 1-1,0-1 1,0 0-1,0 1 0,0-1 1,0 1-1,0-1 1,0 1-1,0-1 1,-1 0-1,1 1 1,0-1-1,0 1 1,0-1-1,-1 0 0,1 1 1,0-1-1,-1 0 1,1 1-1,0-1 1,0 0-1,-1 0 1,1 1-1,-1-1 1,1 0-1,-1 1 0,1-1-3,0 0-1,0 0 0,1 0 0,-1-1 0,0 1 0,0 0 0,0 0 0,1 0 0,-1 0 0,0 0 0,0 0 0,0 0 0,0 1 0,1-1 0,-1 0 0,0 0 0,0 0 1,0 0-1,1 0 0,-1 0 0,0 0 0,0 0 0,0 0 0,0 0 0,0 1 0,1-1 0,-1 0 0,0 0 0,0 0 0,0 0 0,0 0 0,0 1 0,0-1 1,0 0-1,1 0 0,-1 0 0,0 0 0,0 1 0,0-1 0,0 0 0,0 0 0,0 0 0,0 0 0,0 1 0,0-1 0,0 0 0,0 0 0,0 0 0,0 1 0,0-1 1,0 0-1,0 0 0,0 0 0,-1 1 0,-5 10-558,3 7-938,-7-24-1604,9 5 2825,1-1 1,0 1 0,0 0-1,0-1 1,0 1-1,0-1 1,0 1-1,0 0 1,0-1-1,0 1 1,1 0-1,-1 0 1,0-1 0,1 1-1,0 0 1,0-2-1,1-1-520,-1 0 0,1 1 1,-1-1-1,0 0 0,0 0 0,-1 0 0,1 0 0,-1-8 0,0 0-1385</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9"/>
    </inkml:context>
    <inkml:brush xml:id="br0">
      <inkml:brushProperty name="width" value="0.05" units="cm"/>
      <inkml:brushProperty name="height" value="0.05" units="cm"/>
      <inkml:brushProperty name="color" value="#E71224"/>
    </inkml:brush>
  </inkml:definitions>
  <inkml:trace contextRef="#ctx0" brushRef="#br0">216 1 20,'-9'0'8856,"8"0"-8746,0 0 0,0 0 0,0 1 0,0-1 0,0 0 0,0 0 1,0 1-1,0-1 0,0 1 0,0-1 0,0 0 0,0 1 0,0 0 0,0-1 0,1 1 0,-1 0 0,0-1 0,0 1 0,1 0 0,-1 0 0,0 0 0,1-1 0,-1 1 1,1 0-1,-1 0 0,1 0 0,-1 1 0,-29 18 1881,15 4-661,15-24-1273,-5 5 118,1-1 1,0 1-1,0 0 0,1 1 0,0-1 1,-4 8-1,-35 21 635,41-33-757,-21 19 375,22-21-416,-2 12 91,-4-9-108,4-1 5,0-1-1,1 1 1,-1 0 0,1-1 0,-1 1-1,1 0 1,-1 0 0,1 0-1,0 0 1,0 0 0,-1 1 0,1-1-1,0 0 1,-1 3 0,-5 3 32,6-7-16,1 1 1,-1-1-1,1 1 1,-1 0-1,1-1 0,-1 1 1,1-1-1,-1 1 1,1 0-1,0-1 0,-1 1 1,1 0-1,0 0 1,0-1-1,0 1 1,-1 0-1,1 0 0,0-1 1,0 1-1,0 0 1,0 0-1,0-1 0,1 1 1,-1 1-1,1 0-16,0-1 0,0 1-1,0-1 1,0 0 0,0 1-1,0-1 1,0 0 0,1 0-1,-1 0 1,0 0-1,1 0 1,-1 0 0,1 0-1,1 0 1,14 14 19,9 18-9,19-2-21,-45-30 9,0 0-1,0-1 1,0 1-1,0 0 1,0 0-1,1-1 1,-1 1-1,0 0 1,1-1-1,-1 1 1,0 0-1,1-1 1,-1 1 0,1-1-1,-1 1 1,1-1-1,-1 1 1,1-1-1,-1 1 1,1-1-1,-1 1 1,2 0-1,-1-1 8,0 1 0,0-1 0,0 1 0,-1 0 0,1-1 0,0 1 0,0 0-1,-1 0 1,1 0 0,-1-1 0,1 1 0,-1 0 0,1 0 0,-1 0 0,1 0 0,-1 0-1,0 0 1,1 0 0,-1 0 0,0 0 0,0 0 0,0 0 0,0 1 0,11 27-31,-7-26 6,-4-3 20,1 0-1,-1 0 0,0 1 1,1-1-1,-1 0 0,0 0 1,1 0-1,-1 0 0,0 0 1,0 0-1,1 0 0,-1 1 1,0-1-1,0 0 0,1 0 1,-1 0-1,0 0 0,0 1 1,1-1-1,-1 0 0,0 0 1,0 1-1,0-1 0,0 0 1,1 0-1,-1 1 0,0-1 1,0 0-1,0 1 0,0-1 1,0 0-1,0 1 0,0-1 1,0 0-1,0 0 0,0 1 1,0-1-1,0 0 0,0 1 1,0-1-1,0 0 0,0 1 1,7-1-108,-12 0-248,3 0-348,-29-24-11152,30 18 8538</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2.576"/>
    </inkml:context>
    <inkml:brush xml:id="br0">
      <inkml:brushProperty name="width" value="0.05" units="cm"/>
      <inkml:brushProperty name="height" value="0.05" units="cm"/>
      <inkml:brushProperty name="color" value="#FFFFFF"/>
    </inkml:brush>
  </inkml:definitions>
  <inkml:trace contextRef="#ctx0" brushRef="#br0">662 70 56,'0'-1'106,"0"1"0,0-1 0,0 1 0,0-1 0,1 1 0,-1 0 0,0-1 1,0 1-1,0-1 0,1 1 0,-1-1 0,0 1 0,1 0 0,-1-1 0,0 1 0,1 0 0,-1-1 0,0 1 0,1 0 0,-1-1 0,1 1 0,-1 0 1,0 0-1,1-1 0,-1 1 0,1 0 0,-1 0 0,1 0 0,0 0 0,0 0-12,-1-1-1,1 1 1,-1 0 0,1 0-1,-1 0 1,1-1 0,-1 1 0,1 0-1,-1 0 1,1-1 0,-1 1-1,1 0 1,-1-1 0,1 1-1,-1-1 1,0 1 0,1 0 0,-1-1-1,1 1 1,-1-1 0,0 1-1,0-1 1,1 1 0,-1-1-1,0 0 1,0 1 0,0-1-1,0 1 1,0-1 0,1 0 0,9-18 3779,-10 18-3027,9-10 4141,-13 9-4402,2 0-369,-1 1 0,1 0 0,0 0-1,-1 0 1,1 0 0,-1 0 0,1 0 0,-1 1-1,1-1 1,-1 1 0,0-1 0,-2 1 0,3 0-38,-43 0 1148,20-1-659,20 0-545,-1 1 0,0-1-1,1 1 1,-1 1 0,0-1 0,1 1-1,-1 0 1,0 0 0,1 1 0,-1-1-1,1 1 1,0 0 0,-6 3-1,-62 25 369,71-30-484,-4 3 9,0 0 0,0 1 0,0 0-1,1-1 1,-1 2 0,1-1 0,0 1 0,0 0 0,0 0-1,-5 7 1,4-4 11,-1 0 1,0-1-1,-1 0 0,0-1 0,0 1 0,-11 6 1,-13 10 209,-11 25 106,23-22-242,19-24-95,-1 0 1,1 1 0,-1-1-1,1 1 1,0-1-1,0 1 1,0 0 0,0-1-1,1 1 1,-1 0 0,1 0-1,-1-1 1,1 1 0,0 0-1,0 0 1,0-1 0,1 1-1,-1 0 1,1 0-1,-1 0 1,1-1 0,0 1-1,0-1 1,0 1 0,3 3-1,4 7-3,7 5 4,37 30 19,-43-38-19,59 60 48,-14-15-3,-50-52-50,-1 1 0,0-1-1,0 1 1,-1 0-1,1 0 1,3 9 0,13 17-14,-15-25 9,-1-1 0,1 1 1,-1 0-1,0 0 0,-1 0 1,1 0-1,-1 0 0,0 1 1,0-1-1,-1 1 0,0-1 1,0 1-1,1 7 0,2 9-6,-3-21 10,-1 1 0,1-1-1,-1 0 1,1 1-1,-1-1 1,0 0 0,0 1-1,0-1 1,0 0 0,0 1-1,0-1 1,0 0 0,0 1-1,0-1 1,0 0-1,-1 1 1,1-1 0,-1 0-1,1 0 1,-1 1 0,1-1-1,-1 0 1,-1 2 0,-12 55 26,14-57-25,-3 5 14,0-1 0,-1 1 1,1 0-1,-1-1 0,0 0 1,-1 0-1,1 0 0,-1-1 0,0 1 1,0-1-1,0 0 0,-8 4 1,-12-1 384,0 0 1,-1-2-1,0 0 1,-44 0-1,33-3-303,-23-3-45,30-2-149,23 3-41,0 0 0,0 0 0,-1-1-1,1 0 1,0-1 0,0 1 0,0-2-1,0 1 1,0-1 0,0 0 0,1 0-1,-1 0 1,-10-9 0,16 11-141,0 0 1,1 1-1,-1-1 0,1 0 1,-1 0-1,1 0 0,0 1 0,-1-1 1,1 0-1,0 0 0,-1 0 1,1 0-1,0 0 0,0 0 1,0 0-1,0 0 0,0 0 1,0 0-1,0 0 0,0 1 1,1-1-1,-1 0 0,0 0 0,0 0 1,1 0-1,-1 0 0,1 0 1,-1 1-1,0-1 0,2-1 1,20-22-7758,-13 15 4805,2-3-348</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7"/>
    </inkml:context>
    <inkml:brush xml:id="br0">
      <inkml:brushProperty name="width" value="0.05" units="cm"/>
      <inkml:brushProperty name="height" value="0.05" units="cm"/>
      <inkml:brushProperty name="color" value="#E71224"/>
    </inkml:brush>
  </inkml:definitions>
  <inkml:trace contextRef="#ctx0" brushRef="#br0">88 164 364,'0'0'2120,"-13"-1"4834,9 3-6942,4-2 145,0 0-1,0 0 0,-1 0 0,1 0 0,0 1 0,-1-1 1,1 0-1,0 0 0,0 0 0,-1 1 0,1-1 1,0 0-1,0 0 0,-1 1 0,1-1 0,0 0 0,0 0 1,0 1-1,0-1 0,-1 0 0,1 1 0,0-1 0,0 0 1,0 1-1,0-1 0,0 0 0,0 1 0,0-1 0,0 0 1,0 1-1,0-1 0,0 0 0,0 1 0,0-1 1,0 2 949,54-7 287,-40 1-1220,0 0-36,0 0 0,0-1 1,18-9-1,-23 13-108,4-5 24,4-5-4,-16 10-42,1 1 0,-1-1 0,1 0 1,-1 1-1,0-1 0,1 0 0,-1 0 0,0 0 1,1 0-1,-1 0 0,0-1 0,0 1 0,0 0 0,0 0 1,0-1-1,0 1 0,0-1 0,-1 1 0,1-1 1,0-1-1,10-15 61,0-6-57,-11 22-9,-1 1 1,1-1-1,0 1 0,-1 0 1,1-1-1,-1 1 1,1 0-1,-1 0 0,1-1 1,-1 1-1,0 0 0,0 0 1,0 0-1,0 0 0,-1-2 1,1 2 5,0 0 0,0 0 0,0 0 0,0 0 0,0 0 1,1 0-1,-1 0 0,0 0 0,1 0 0,-1-1 0,1 1 0,-1 0 1,1 0-1,0-1 0,-1-1 0,1 2 2,-1 1-1,1-1 1,0 0 0,-1 1-1,1-1 1,-1 1 0,1-1-1,-1 0 1,1 1 0,-1-1-1,0 1 1,1-1 0,-1 1-1,0 0 1,1-1 0,-1 1-1,0 0 1,0-1 0,1 1-1,-1 0 1,0 0 0,0 0-1,1-1 1,-1 1 0,-1 0-1,-26-2 142,10 7-154,0 1-1,-28 12 0,26-7 41,13-8-32,1 1 1,-1 0-1,1 0 0,0 0 0,0 1 1,0 0-1,-9 11 0,1-5 13,12-9-13,0-1-1,-1 0 1,2 1 0,-1-1-1,0 1 1,0-1 0,0 1-1,1 0 1,-1 0 0,1 0-1,-1 0 1,1 0 0,0 0-1,0 0 1,-2 4 0,-5 13-57,6-17 51,1 0 0,-1-1 0,1 1 0,0 0 0,0 0-1,0 0 1,0 0 0,0 0 0,0 0 0,1 0 0,-1 1-1,1-1 1,-1 0 0,1 0 0,0 0 0,0 1 0,0-1 0,0 0-1,0 0 1,0 1 0,1-1 0,1 4 0,19 49 330,-18-51-295,0 1 1,0-1-1,0 0 0,0 0 1,1 0-1,0 0 0,0 0 1,0-1-1,0 0 0,0 1 1,1-2-1,0 1 0,-1 0 1,1-1-1,0 0 1,9 2-1,4 0-200,0-2-1,0 0 1,36-2 0,-34 0-188,27-5-3614,1-14-5920,-37 13 6770</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8"/>
    </inkml:context>
    <inkml:brush xml:id="br0">
      <inkml:brushProperty name="width" value="0.05" units="cm"/>
      <inkml:brushProperty name="height" value="0.05" units="cm"/>
      <inkml:brushProperty name="color" value="#E71224"/>
    </inkml:brush>
  </inkml:definitions>
  <inkml:trace contextRef="#ctx0" brushRef="#br0">42 85 20,'0'-13'5717,"22"-35"-4103,-15 40-868,-5 6-32,-9 5-281,5-2-90,8-8 655,-3 3-96,-10-2-597,5 5 213,4 1-160,-4 0-150,11 17 2395,-10-16-2598,0 0 1,0 0-1,0 0 0,0 0 1,1 0-1,-1 1 1,0-1-1,1 0 0,-1 0 1,1 0-1,-1 1 1,1-1-1,-1 0 0,1 1 1,0-1-1,0 0 1,-1 1-1,1-1 0,0 0 1,0 1-1,1-1 1,-1 0-1,0 1 0,1 1 1,-1 9 65,-11 18 196,11 48 279,-11-49-507,1 39 29,10 28-37,-6-88-25,3-4 2,10 2-1,-7-5 4,0-1-1,1 1 1,-1-1 0,0 1-1,0-1 1,0 1 0,0-1 0,0 1-1,0-1 1,0 1 0,0-1 0,0 1-1,0-1 1,0 1 0,0-1-1,0 1 1,0-1 0,0 1 0,-1-1-1,1 1 1,0-1 0,0 1 0,-1-1-1,1 1 1,0-1 0,-1 1-1,1-1 1,0 0 0,-1 1 0,1-1-1,-1 1 1,1-1 0,-5 8-286,5-7 244,0 41 204,0-44-364,0 6 446,0-2 122,0-10-199,0 7-193,0 0-9,0-1 22,-1 1 0,1-1 1,-1 0-1,1 1 0,-1-1 0,0 1 0,1 0 0,-1-1 0,0 1 0,0 0 0,0-1 0,0 1 1,0 0-1,-2-2 0,2 3 2,1 0 1,-1-1 0,1 1 0,0 0-1,-1-1 1,1 1 0,-1 0-1,1-1 1,0 1 0,-1 0 0,1-1-1,0 1 1,0-1 0,-1 1-1,1-1 1,0 1 0,0-1 0,0 1-1,-1-1 1,1 1 0,0-1-1,0 1 1,0-1 0,0 1-1,0-1 1,0 1 0,0-2 0,3-2 2,-1 0 0,1-1 0,-1 1 1,0-1-1,0 1 0,-1-1 0,1 0 1,-1 0-1,0 0 0,-1 0 0,1 0 0,-1 0 1,0-7-1,11-25-1,-11 34-5,0 0 1,1 0-1,0 0 0,-1 0 0,1 0 1,1 0-1,-1 0 0,0 0 1,1 0-1,-1 1 0,1-1 0,0 0 1,0 1-1,0-1 0,0 1 1,2-2-1,13-18 30,17-27 9,-34 48-40,2-1 2,0 0 0,-1-1 0,1 1-1,0 0 1,0 0 0,0 0 0,0 0-1,1 1 1,-1-1 0,0 1 0,1-1-1,-1 1 1,1 0 0,-1 0 0,1 0 0,3-1-1,-4 2-1,-1 0 3,-1-1 1,1 1 0,-1 0 0,1 0 0,-1 0 0,1 0 0,-1-1 0,1 1 0,-1 0-1,1 0 1,-1-1 0,1 1 0,-1 0 0,0-1 0,1 1 0,-1-1 0,0 1 0,1 0-1,-1-1 1,0 1 0,1-1 0,-1 1 0,0-1 0,0 1 0,0-1 0,1 1 0,-1-1-1,0 1 1,0-1 0,32-7 72,-1 8-96,-29 0 5,-1 0-12,7 0 33,-7 0-1,0 0 1,1 0 0,-1 0-1,0 0 1,0 0 0,1 0-1,-1 0 1,0 1 0,1-1-1,-1 0 1,0 1 0,0-1-1,0 1 1,1-1 0,-1 1 0,0 0-1,0-1 1,0 1 0,0 0-1,0 0 1,0 0 0,0 0-1,0 0 1,0 0 0,-1 0-1,1 0 1,0 0 0,0 2-1,0-1-11,-1 0 0,0 0-1,0 0 1,0 0 0,0 0-1,0 0 1,0 0 0,-1 0-1,1 0 1,-1 0-1,1 0 1,-1 0 0,0 0-1,1 0 1,-1 0 0,-2 2-1,-2 17-889,5-20 793,0 0 1,0 0-1,0 0 1,0-1-1,0 1 1,0 0-1,0 0 1,-1 0 0,1-1-1,0 1 1,0 0-1,-1 0 1,1-1-1,0 1 1,-1 0-1,1-1 1,-1 1-1,1 0 1,-1-1-1,1 1 1,-1-1-1,1 1 1,-1-1-1,0 1 1,1-1-1,-1 1 1,0-1 0,1 1-1,-1-1 1,0 0-1,0 1 1,1-1-1,-1 0 1,0 0-1,0 0 1,0 0-1,-1 0 1,-30 14-8856,21-8 5810</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0"/>
    </inkml:context>
    <inkml:brush xml:id="br0">
      <inkml:brushProperty name="width" value="0.05" units="cm"/>
      <inkml:brushProperty name="height" value="0.05" units="cm"/>
      <inkml:brushProperty name="color" value="#E71224"/>
    </inkml:brush>
  </inkml:definitions>
  <inkml:trace contextRef="#ctx0" brushRef="#br0">63 15 16,'0'0'640,"-22"10"353,22-10-991,0-1 1,0 1 0,0 0-1,0 0 1,0-1-1,0 1 1,-1 0 0,1 0-1,0 0 1,0 0-1,0-1 1,0 1 0,-1 0-1,1 0 1,0 0-1,0 0 1,-1 0 0,1 0-1,0-1 1,0 1-1,0 0 1,-1 0 0,1 0-1,0 0 1,0 0-1,-1 0 1,1 0 0,0 0-1,0 0 1,-1 0-1,1 0 1,0 0 0,0 0-1,-1 0 1,1 1-1,0-1 1,0 0 0,0 0-1,-1 0 1,1 0-1,0 0 1,0 0 0,0 1-1,-1-1 1,1 0-1,0 0 1,0 0 0,0 0-1,0 1 1,-1-1-1,1 0 1,0 0 0,0 1-1,0-1 1,0 0-1,0 0 1,0 1-1,0 0 3,-11 6-12,11-2 1664,-7-13 3561,4 5-4564,11 2-211,-6 1-225,-22-5 876,34 3 740,-11 3 253,-9-1-1714,4 0-39,2 3-182,0-3-147,0 1 1,0-1-1,-1 0 0,1 1 1,0-1-1,0 1 0,0-1 1,0 0-1,0 1 0,0-1 1,0 1-1,0-1 1,0 1-1,0-1 0,0 1 1,0-1-1,0 0 0,0 1 1,0-1-1,1 1 0,-1-1 1,0 0-1,0 1 0,0-1 1,1 1-1,-1-1 1,0 0-1,0 1 0,1-1 1,-1 0-1,0 1 0,1-1 1,-1 0-1,0 0 0,1 1 1,-1-1-1,1 0 1,-1 0-1,0 0 0,1 0 1,-1 1-1,1-1 0,-1 0 1,0 0-1,1 0 0,0 0 1,3-17-18,68-1 143,-71 17-128,1 0 1,0 1-1,0-1 0,0 1 0,0-1 1,-1 1-1,1 0 0,0 0 0,0 0 1,0 0-1,0 0 0,0 1 0,0-1 1,0 0-1,-1 1 0,1 0 0,0-1 0,0 1 1,-1 0-1,3 1 0,24 6 0,26-8 539,-41 2-596,-13-2 35,1 0 0,-1 1 0,1-1-1,-1 0 1,1 0 0,-1 1 0,1-1 0,-1 0-1,1 0 1,-1 0 0,1 0 0,-1 0-1,1 0 1,-1 1 0,1-1 0,-1 0 0,1-1-1,-1 1 1,1 0 0,-1 0 0,1 0 0,-1 0-1,1 0 1,-1 0 0,1-1 0,-1 1-1,1 0 1,-1 0 0,1-1 0,-1 1 0,0 0-1,1-1 1,-1 1 0,0 0 0,1-1-1,6-5 152</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1"/>
    </inkml:context>
    <inkml:brush xml:id="br0">
      <inkml:brushProperty name="width" value="0.05" units="cm"/>
      <inkml:brushProperty name="height" value="0.05" units="cm"/>
      <inkml:brushProperty name="color" value="#E71224"/>
    </inkml:brush>
  </inkml:definitions>
  <inkml:trace contextRef="#ctx0" brushRef="#br0">1 38 636,'3'-7'737,"14"8"11414,-16-1-12026,33-6 2011,29-6-924,-21 6-1007,-41 6-190,2-1-25,-1 0-1,0 0 1,1 0 0,-1 0 0,1 0 0,-1 1-1,1-1 1,-1 1 0,1 0 0,-1 0 0,1 0-1,0 0 1,-1 0 0,1 1 0,2 0 0,2 1 67,-4-1-1026,0 0 0,0 0-1,0-1 1,0 1 0,0-1 0,0 1-1,0-1 1,0 0 0,0 0 0,0 0-1,0-1 1,0 1 0,5-2 0,3-3-1889</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2"/>
    </inkml:context>
    <inkml:brush xml:id="br0">
      <inkml:brushProperty name="width" value="0.05" units="cm"/>
      <inkml:brushProperty name="height" value="0.05" units="cm"/>
      <inkml:brushProperty name="color" value="#E71224"/>
    </inkml:brush>
  </inkml:definitions>
  <inkml:trace contextRef="#ctx0" brushRef="#br0">0 36 728,'22'-8'6011,"-20"7"-5574,0 0 1,0-1-1,1 1 0,-1 0 1,1 0-1,-1 0 0,1 1 0,-1-1 1,1 1-1,-1-1 0,4 1 0,55-12 2263,-57 11-2633,4-1-135,0 1 1,0 0-1,0 1 1,1 0-1,-1 0 1,0 1-1,12 2 1,-12-2-877,1 0 1,-1 0-1,1-1 1,-1 0-1,11-1 0,6 0-4468,-5 1 2665</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3"/>
    </inkml:context>
    <inkml:brush xml:id="br0">
      <inkml:brushProperty name="width" value="0.05" units="cm"/>
      <inkml:brushProperty name="height" value="0.05" units="cm"/>
      <inkml:brushProperty name="color" value="#E71224"/>
    </inkml:brush>
  </inkml:definitions>
  <inkml:trace contextRef="#ctx0" brushRef="#br0">1 22 996,'0'0'4565,"34"-11"3199,-26 8-7362,1 1 1,0 0-1,0 0 1,1 1-1,-1 0 1,0 1-1,0 0 1,16 2 0,5 0-444,-25-2 37,0 1 0,-1-1 0,1 2 1,0-1-1,-1 0 0,1 1 0,4 2 0,13 5-2665,2-5-7232,-15-4 6783</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4"/>
    </inkml:context>
    <inkml:brush xml:id="br0">
      <inkml:brushProperty name="width" value="0.05" units="cm"/>
      <inkml:brushProperty name="height" value="0.05" units="cm"/>
      <inkml:brushProperty name="color" value="#E71224"/>
    </inkml:brush>
  </inkml:definitions>
  <inkml:trace contextRef="#ctx0" brushRef="#br0">0 1 528,'63'6'10135,"-61"-6"-9664,41 0 1576,85 18-4073,-114-25-4487,-5 2 3723</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5"/>
    </inkml:context>
    <inkml:brush xml:id="br0">
      <inkml:brushProperty name="width" value="0.05" units="cm"/>
      <inkml:brushProperty name="height" value="0.05" units="cm"/>
      <inkml:brushProperty name="color" value="#E71224"/>
    </inkml:brush>
  </inkml:definitions>
  <inkml:trace contextRef="#ctx0" brushRef="#br0">1 11 828,'6'-1'1175,"-6"1"-1025,1 0 1,-1 0-1,1 0 0,-1-1 0,1 1 0,-1 0 0,1 0 1,-1 0-1,1 0 0,-1 0 0,1 0 0,-1 0 0,1 0 1,-1 0-1,0 0 0,1 0 0,-1 0 0,1 1 0,-1-1 1,1 0-1,-1 0 0,1 0 0,-1 1 0,1-1 1,-1 0-1,0 1 0,1-1 0,-1 0 0,0 1 0,1-1 1,-1 0-1,0 1 0,1-1 0,-1 0 0,0 2 0,3-2 243,-1 0-1,1 0 0,-1 0 0,1 0 0,-1 0 0,1-1 1,-1 1-1,0-1 0,1 1 0,-1-1 0,3-1 0,-4 2-226,32-5 2366,-29 3-2335,0 1 0,0 0 0,0 1 1,0-1-1,1 1 0,-1 0 1,0 0-1,0 0 0,1 0 1,6 3-1,7 0-134,0-1 1,32 0 0,-14 0-1039,-31-1-227,0 0 1,0-1 0,0 0 0,0 0 0,0 0-1,-1 0 1,1-1 0,6-1 0,0 1-1691</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6"/>
    </inkml:context>
    <inkml:brush xml:id="br0">
      <inkml:brushProperty name="width" value="0.05" units="cm"/>
      <inkml:brushProperty name="height" value="0.05" units="cm"/>
      <inkml:brushProperty name="color" value="#E71224"/>
    </inkml:brush>
  </inkml:definitions>
  <inkml:trace contextRef="#ctx0" brushRef="#br0">1 22 760,'0'2'8889,"0"-3"-9188,0 0 819,12-5 3897,12 7-3671,-12-1-632,0 0 0,0 0 0,1-1-1,20-4 1,-19 2-286,1 1 1,-1 0-1,1 1 1,22 2-1,-15-1-1952,-14-3-189</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7"/>
    </inkml:context>
    <inkml:brush xml:id="br0">
      <inkml:brushProperty name="width" value="0.05" units="cm"/>
      <inkml:brushProperty name="height" value="0.05" units="cm"/>
      <inkml:brushProperty name="color" value="#E71224"/>
    </inkml:brush>
  </inkml:definitions>
  <inkml:trace contextRef="#ctx0" brushRef="#br0">1 37 164,'0'0'8454,"21"6"-3995,11-7-2300,-16-3-1896,0 1 0,0 1 0,0 0 0,0 1 0,23 2 0,-21 0-244,-16 0-369,0 0 1,0-1-1,0 1 0,-1-1 1,1 0-1,0 0 1,0 1-1,0-1 0,0 0 1,0-1-1,0 1 1,0 0-1,0-1 0,0 1 1,-1-1-1,1 1 1,0-1-1,0 0 1,0 0-1,-1 0 0,1 0 1,-1 0-1,1 0 1,0 0-1,-1 0 0,0-1 1,1 1-1,-1 0 1,0-1-1,0 0 0,2-1 1,-2-10-3057</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3.563"/>
    </inkml:context>
    <inkml:brush xml:id="br0">
      <inkml:brushProperty name="width" value="0.05" units="cm"/>
      <inkml:brushProperty name="height" value="0.05" units="cm"/>
      <inkml:brushProperty name="color" value="#FFFFFF"/>
    </inkml:brush>
  </inkml:definitions>
  <inkml:trace contextRef="#ctx0" brushRef="#br0">79 194 1352,'4'2'4648,"12"1"-3057,39-21 911,-44 15-2119,0 0 1,0 0-1,0-2 0,11-4 0,-11 2-67,0 0 0,0-1 1,-1 0-1,0 0 0,0-1 0,-1-1 0,14-17 1,-22 24-188,0-1 0,-1 1 0,1-1 0,0 1 0,-1-1 1,0 1-1,0-1 0,0 1 0,0-1 0,-2-3 0,2-6 336,-1 12-429,0 0 0,1 0 0,-1 0 0,0 0 0,0-1 0,1 1 1,-1 0-1,0 0 0,0 0 0,0 1 0,0-1 0,0 0 0,-1 0 0,1 1 0,0-1 0,0 0 0,0 1 0,-1-1 0,1 1 0,0-1 0,-1 1 0,1 0 0,0 0 0,-1 0 1,1-1-1,0 1 0,-3 1 0,-39-1 778,24 8-576,-1 0-1,1 2 0,1 0 1,0 1-1,1 0 1,0 2-1,-29 27 0,26-23 30,15-12-182,1 1 1,0 0-1,0 0 0,0 1 1,1-1-1,0 1 0,-4 11 1,0 0 27,6-14-101,0-1 1,0 0-1,0 1 0,0-1 0,1 1 1,-1-1-1,1 0 0,0 1 1,0-1-1,1 1 0,-1-1 1,1 1-1,-1-1 0,1 0 1,0 1-1,0-1 0,1 0 0,-1 0 1,1 0-1,-1 1 0,1-2 1,0 1-1,0 0 0,1 0 1,2 3-1,4 3 35,0-1 1,0 0-1,1 0 1,0-1-1,17 10 1,-16-12-121,0 0 1,0 0 0,0-2-1,0 1 1,1-1 0,-1-1-1,1 0 1,0 0 0,-1-1-1,1-1 1,21-2 0,-24 1-632,0 0 0,0-1 0,-1 0 0,1-1 1,-1 0-1,1 0 0,-1 0 0,0-1 0,0-1 0,8-5 1,27-33-8664,-30 31 6201</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2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4.642"/>
    </inkml:context>
    <inkml:brush xml:id="br0">
      <inkml:brushProperty name="width" value="0.05" units="cm"/>
      <inkml:brushProperty name="height" value="0.05" units="cm"/>
      <inkml:brushProperty name="color" value="#FFFFFF"/>
    </inkml:brush>
  </inkml:definitions>
  <inkml:trace contextRef="#ctx0" brushRef="#br0">3 61 968,'0'-1'13304,"0"2"-11945,0 43 2356,-1-15-3375,0-18-266,1 0-1,0 0 0,0 0 0,1 0 0,1 0 0,-1 0 1,6 15-1,-2 5 11,-5-29-81,0 1 0,0 0 0,0-1-1,0 1 1,1-1 0,-1 1 0,1-1-1,0 1 1,-1-1 0,3 4 0,-2-4 15,-1 0 0,1 1 0,0-1 1,-1 1-1,0-1 0,1 0 0,-1 1 1,0-1-1,0 1 0,0-1 1,-1 1-1,0 2 0,1-4 1,-1 0 0,1 1 1,0-1-1,-1 1 0,1-1 0,0 1 0,0-1 0,0 1 0,0-1 1,0 1-1,0-1 0,1 1 0,-1-1 0,0 0 0,1 1 0,-1-1 1,1 1-1,-1-1 0,1 0 0,0 0 0,0 1 0,-1-1 0,1 0 1,0 0-1,2 2 0,0 7 305,-5-18 1427,2 7-996,-10-30 1084,9 23-1793,2-1-1,-1 1 1,1-1-1,1 1 1,-1 0 0,1 0-1,1-1 1,-1 1-1,2 0 1,-1 1 0,1-1-1,6-9 1,15-23 33,-22 34-75,0-1 0,1 1 0,0 0 0,0 0 0,0 1 0,0-1-1,11-9 1,55-39-259,-32 17-2652,-35 36 2516,1-1 0,-1 1 0,1-1-1,0 1 1,-1 0 0,1 1 0,0-1 0,-1 1 0,1-1-1,6 1 1,18-3-4787,4-14-4869,-21 11 6647</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5.855"/>
    </inkml:context>
    <inkml:brush xml:id="br0">
      <inkml:brushProperty name="width" value="0.05" units="cm"/>
      <inkml:brushProperty name="height" value="0.05" units="cm"/>
      <inkml:brushProperty name="color" value="#FFFFFF"/>
    </inkml:brush>
  </inkml:definitions>
  <inkml:trace contextRef="#ctx0" brushRef="#br0">2 91 704,'0'-6'15639,"-1"14"-14120,1-4-1260,0 1 0,0-1 1,0 0-1,0 1 0,1-1 1,0 0-1,0 1 1,0-1-1,0 0 0,4 7 1,9 49 1014,15 25-451,-15-31-642,-1-33-110,-11-18-57,0 0 0,0 0 0,0 0 1,0 0-1,-1 0 0,1 1 0,-1-1 1,0 1-1,2 5 0,-3-7-12,0-1 0,0 1 0,1 0 1,-1-1-1,1 1 0,-1-1 0,1 1 0,0-1 0,-1 0 0,1 1 0,0-1 0,0 0 1,0 1-1,2 0 0,-2-1 2,0 0 0,0 0 0,0 1 0,-1-1 0,1 0 0,0 0 0,0 1 0,-1-1 0,1 0 0,-1 1 0,1-1-1,-1 0 1,1 4 0,-1-4 50,1 0 0,-1 1 0,1-1-1,-1 0 1,1 0 0,0 1 0,-1-1-1,1 0 1,0 0 0,0 0-1,0 0 1,0 0 0,0 0 0,0 0-1,0 0 1,0 0 0,0-1 0,0 1-1,1 0 1,-1-1 0,0 1-1,0-1 1,1 1 0,-1-1 0,0 0-1,1 1 1,-1-1 0,3 0 0,-3 0 829,0-6-784,1 1 1,-1-1-1,1 1 1,0-1-1,0 1 1,1 0-1,0 0 1,0 0-1,0 0 1,6-7-1,16-31-15,-18 30-84,1 1 1,1 0-1,0 0 0,0 1 0,1 0 0,0 1 1,13-10-1,-15 12-14,33-35-152,15-12-771,-53 52 778,0 0 0,0 0 0,0-1 1,-1 1-1,0-1 0,0 1 0,0-1 0,0 0 1,0 0-1,1-4 0,15-28-2134,8-5-1923,-21 25-166,-3-1-3926,-2 12 4856</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4"/>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5"/>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6"/>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7"/>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8"/>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9"/>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0"/>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7.093"/>
    </inkml:context>
    <inkml:brush xml:id="br0">
      <inkml:brushProperty name="width" value="0.05" units="cm"/>
      <inkml:brushProperty name="height" value="0.05" units="cm"/>
      <inkml:brushProperty name="color" value="#FFFFFF"/>
    </inkml:brush>
  </inkml:definitions>
  <inkml:trace contextRef="#ctx0" brushRef="#br0">79 129 1516,'-11'7'14033,"12"-6"-13920,-1 1 0,1-1 0,-1 0 0,1 0 0,0 0 0,0 0 0,0 0 0,-1 0 0,1 0 0,0 0 0,0 0 0,0-1 0,0 1 1,1 0-1,-1-1 0,0 1 0,0 0 0,0-1 0,1 0 0,-1 1 0,0-1 0,0 0 0,2 1 0,45 10 334,-24-6-159,-16-6-226,-1 1 0,1-1 0,-1 0 0,1-1-1,-1 0 1,1 0 0,-1-1 0,0 0 0,12-7 0,1-2 20,-18 12-76,-1-1 0,1 0 0,0 0 1,0 0-1,-1 0 0,1-1 0,0 1 1,-1 0-1,0-1 0,1 1 0,-1-1 1,0 1-1,1-1 0,-1 0 1,1-2-1,19-23 73,-19 26-69,-1-1-1,1 0 1,0 1 0,-1-1 0,1 0-1,-1 0 1,0 0 0,1 0 0,-1 0-1,0 0 1,0 0 0,-1 0-1,1 0 1,0 0 0,-1-1 0,1 1-1,-1 0 1,0-1 0,1 1-1,-2-5 1,1 6 4,0-1 0,0 0 0,0 1 0,0-1 0,-1 1 0,1-1-1,-1 1 1,1-1 0,-1 1 0,0-1 0,0 1 0,1 0 0,-1-1 0,0 1 0,0 0 0,0 0 0,-1-1-1,1 1 1,0 0 0,0 0 0,-1 0 0,1 0 0,0 1 0,-1-1 0,1 0 0,-1 1 0,1-1-1,-1 0 1,1 1 0,-1 0 0,1-1 0,-1 1 0,1 0 0,-1 0 0,0 0 0,1 0 0,-1 0-1,1 0 1,-1 0 0,-3 2 0,-11 0 122,0 1 1,0 0-1,-21 8 0,20-6 25,1 1-28,1 0 1,-1 2 0,2-1 0,-1 2 0,1 0 0,0 0-1,1 2 1,1-1 0,-1 2 0,-18 21 0,29-29-124,0 0 1,1 0 0,-1 0-1,1 0 1,-1 0 0,1 0-1,0 0 1,1 0 0,-1 0-1,1 0 1,0 1 0,0-1-1,0 0 1,1 0 0,-1 0-1,1 1 1,0-1 0,0 0-1,0 0 1,1 0 0,0 0-1,2 4 1,16 14 73,-18-18-62,1-1 1,1 1-1,-1 0 1,0-1-1,1 0 0,-1 0 1,9 5-1,-4-4 13,1 1 0,0-2 0,0 1 0,0-1 0,0-1 0,0 0 0,1 0 0,-1 0 0,1-2 0,10 1-1,7-2-284,1-2-1,32-8 0,-58 11 213,27-5-1041,30-9-2979,-18-10-4053,-23 11 4354,-5 1 15</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1"/>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2"/>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3"/>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4"/>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5"/>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6"/>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7"/>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54.390"/>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54.39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7.908"/>
    </inkml:context>
    <inkml:brush xml:id="br0">
      <inkml:brushProperty name="width" value="0.05" units="cm"/>
      <inkml:brushProperty name="height" value="0.05" units="cm"/>
      <inkml:brushProperty name="color" value="#FFFFFF"/>
    </inkml:brush>
  </inkml:definitions>
  <inkml:trace contextRef="#ctx0" brushRef="#br0">44 1 1008,'0'0'2494,"-11"7"5382,4-1-5835,5-4-1736,0-1 0,-1 1 0,1 0 0,0 0 0,0 0 0,1 0 0,-1 0 0,0 0 1,1 0-1,-1 1 0,1-1 0,-2 5 0,3 4 58,-1-3-159,1 0 0,0-1 0,1 1 0,0-1 1,0 1-1,0-1 0,5 12 0,4 54 553,1-8-172,-10-61-522,0 0 0,0 1 1,0-1-1,-1 1 1,0 0-1,0-1 1,0 1-1,-1 6 1,0 3 275,1-13 167,11-7 502,0-74 303,-11 70-1278,1 0 0,0 0 0,0 1 0,1-1 0,1 0-1,0 1 1,0-1 0,1 1 0,0 0 0,0 0 0,1 0 0,0 1 0,1-1-1,0 1 1,0 1 0,1-1 0,0 1 0,0 0 0,0 1 0,1-1 0,0 2-1,12-8 1,2 0-495,12-6-1405,-2 15-2813,-19 1 1711,-3 1-598,-2 1-2033</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190"/>
    </inkml:context>
    <inkml:brush xml:id="br0">
      <inkml:brushProperty name="width" value="0.05" units="cm"/>
      <inkml:brushProperty name="height" value="0.05" units="cm"/>
      <inkml:brushProperty name="color" value="#FFFFFF"/>
    </inkml:brush>
  </inkml:definitions>
  <inkml:trace contextRef="#ctx0" brushRef="#br0">456 85 1004,'-1'0'172,"0"-1"-1,0 1 1,0 0 0,0 0-1,0-1 1,0 1 0,0 0-1,0-1 1,0 1 0,0-1-1,0 1 1,1-1 0,-1 0-1,0 1 1,0-1 0,1 0 0,-1 1-1,0-1 1,0-1 0,0 1-12,1 0 1,-1 0-1,0 0 1,0 0-1,0 0 1,0 0-1,0 0 1,0 1-1,0-1 1,0 0-1,0 1 1,0-1-1,0 1 1,-1-1-1,1 1 1,0-1-1,0 1 1,-1 0-1,1 0 1,-2-1-1,2 1 238,-1 0 1,1-1-1,-1 0 0,1 1 0,-1-1 1,1 0-1,-1 0 0,1 0 0,0 0 1,-1 0-1,1 0 0,0 0 1,0 0-1,0-1 0,0 1 0,-1-2 1,-32-10 1512,10 3-1557,20 8-245,0 0 1,1 0-1,-1 1 1,0-1 0,0 1-1,0 0 1,0 0 0,-6-1-1,-3 0 67,11 1-161,0 0 1,0 1-1,0-1 1,0 1-1,0 0 1,-1 0-1,1 0 1,0 0-1,0 0 1,0 0-1,0 0 1,-1 1-1,1-1 1,0 1-1,-3 1 1,-21 5 294,24-7-294,1 0-1,-1 1 1,0-1 0,1 0-1,-1 1 1,0-1 0,1 1 0,-1-1-1,1 1 1,-1 0 0,1-1-1,-1 1 1,1 0 0,-1 0 0,1 0-1,-2 2 1,-10 5 32,11-7-47,-1 0 0,1 0 0,-1 1 0,1-1 0,0 0 0,-1 1 0,1 0 0,0-1 0,0 1 0,0 0 0,0 0 0,-1 2 0,-19 27-17,20-16 14,1 1-2,-1-12 9,0 0-1,1 0 1,-1 1 0,1-1 0,0 0 0,1 1-1,-1-1 1,1 1 0,0-1 0,0 0 0,0 1-1,0-1 1,1 1 0,0-1 0,0 0 0,0 1-1,0-1 1,4 7 0,0 7-24,2 1 10,-3-15 5,0 1 3,0-1 0,0 1-1,0-1 1,1 0 0,-1-1 0,9 6 0,33 20 10,17 8-1,-52-31-11,-1 0 1,0 1 0,0 0 0,15 15 0,4 2-19,-20-16 16,-1 1 0,-1 0-1,0 0 1,0 0-1,0 1 1,-2 0 0,1 1-1,-1-1 1,0 1-1,5 20 1,-9-24 0,0-1 0,0 0 0,0 0 0,-1 1 0,0-1 0,0 0 0,-1 0 0,0 1 0,0-1 0,0 0 0,-1 0 0,0 0 0,0 0 0,0 0 0,-1 0 0,-4 6 0,0-1 27,0 0 0,0-1-1,-2 0 1,1 0 0,-1-1 0,0 0 0,-14 10-1,11-10 17,0-1 0,-1 0 0,0-1-1,0-1 1,0 0 0,-1-1-1,0 0 1,0-1 0,0-1-1,-1 0 1,1-1 0,-1 0 0,0-2-1,1 1 1,-1-2 0,0 0-1,-20-4 1,32 4-44,-8 0-55,0-2-1,-1 1 0,1-2 0,1 1 1,-14-7-1,23 9-48,1 1 0,0-1 1,-1 1-1,1-1 0,0 1 0,-1-1 0,1 1 0,0-1 0,0 1 0,-1-1 1,1 1-1,0-1 0,0 1 0,0-1 0,0 0 0,0 1 0,0-1 1,0 1-1,0-1 0,0 0 0,0 1 0,0-1 0,0 1 0,0-1 1,0 0-1,0 1 0,1-1 0,-1 1 0,0-1 0,1 1 0,-1-1 1,0 1-1,1-1 0,-1 1 0,0-1 0,2 0 0,15-20-3352,-15 19 2685,21-28-5774,-3 12 3235</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892"/>
    </inkml:context>
    <inkml:brush xml:id="br0">
      <inkml:brushProperty name="width" value="0.05" units="cm"/>
      <inkml:brushProperty name="height" value="0.05" units="cm"/>
      <inkml:brushProperty name="color" value="#FFFFFF"/>
    </inkml:brush>
  </inkml:definitions>
  <inkml:trace contextRef="#ctx0" brushRef="#br0">112 228 372,'0'0'3295,"54"-24"-602,-47 21-2604,0-1 0,-1 0 1,0 0-1,0 0 0,0-1 1,0 0-1,0 0 0,-1 0 0,7-9 1,27-36 755,-37 45-662,0 0 1,0 0-1,-1 0 1,0 0-1,0-1 0,0 1 1,0 0-1,-1-9 0,0 13-72,0-1 0,0 0 1,0 0-1,-1 0 0,1 1 0,-1-1 0,1 0 0,-1 0 0,0 1 0,1-1 0,-1 0 0,0 1 0,0-1 1,0 1-1,0-1 0,0 1 0,-1 0 0,1-1 0,0 1 0,-1 0 0,1 0 0,-1 0 0,1 0 0,-1 0 1,1 0-1,-1 0 0,0 1 0,-2-2 0,-2 1 43,0 0 0,0 0 0,0 0 0,0 1 0,0 0 0,0 0 0,0 0 0,0 1 0,0 0 0,0 0 0,0 1-1,0 0 1,0 0 0,0 0 0,1 0 0,-1 1 0,1 0 0,0 0 0,-6 5 0,-3 4 29,0 0 0,1 0-1,0 1 1,1 1 0,-15 22 0,14-20-39,11-15-126,0 0 0,1 1 0,-1 0-1,1-1 1,-1 1 0,1 0 0,0 0-1,0 0 1,0 0 0,0 0 0,0 0-1,0 0 1,0 0 0,1 0 0,-1 0 0,0 3-1,-1 12 113,1-16-122,1 0 0,0 0-1,0 0 1,-1 1 0,1-1 0,0 0-1,0 0 1,0 0 0,0 0-1,0 0 1,0 0 0,1 0 0,-1 0-1,0 1 1,0-1 0,2 1 0,4 21 107,-5-19-99,-1-1 0,1 0-1,0 1 1,0-1 0,0 0-1,1 0 1,-1 0 0,1 0-1,0 0 1,0 0-1,0 0 1,0-1 0,0 1-1,0-1 1,4 3 0,2 1-10,0 0 0,1-1 0,0 0 0,0-1 1,1 1-1,-1-2 0,1 1 0,0-2 0,-1 1 0,1-1 1,18 1-1,-6-2-628,0 0 0,0-2 1,0 0-1,28-6 0,-49 6 533,6 0-1353,0 0 0,0-1 0,0 0 0,-1 0 0,1 0 0,7-5 0,-3 1-1336</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424"/>
    </inkml:context>
    <inkml:brush xml:id="br0">
      <inkml:brushProperty name="width" value="0.05" units="cm"/>
      <inkml:brushProperty name="height" value="0.05" units="cm"/>
      <inkml:brushProperty name="color" value="#FFFFFF"/>
    </inkml:brush>
  </inkml:definitions>
  <inkml:trace contextRef="#ctx0" brushRef="#br0">193 0 1556,'-47'7'6266,"-15"21"-981,60-27-5149,0 0 1,0 0 0,0 0 0,1 0-1,-1 0 1,1 1 0,-1-1 0,1 0-1,-1 1 1,1-1 0,0 1 0,-1 0 0,1-1-1,0 1 1,0 0 0,0 0 0,1-1-1,-2 5 1,-4 7 77,5-9-206,0 0 0,0 1 0,1-1 0,-1 0 0,1 1 0,0-1 0,0 0 0,1 1 0,-1-1 0,1 0 0,0 1 0,0-1 0,0 0 0,1 0 0,-1 0 0,1 0 0,0 0 0,0 0 0,3 4 0,5 13-112,-6-16 76,1 0-1,-1 0 1,1 0-1,-1-1 1,1 0-1,1 0 1,-1 0-1,1 0 1,-1-1-1,1 0 1,8 3-1,22 15 321,50 46-35,-86-66-252,0-1 0,1 1 0,-1-1 0,0 0 0,0 1 0,0-1 0,0 1-1,1-1 1,-1 1 0,0-1 0,0 0 0,0 1 0,0-1 0,0 1 0,0-1 0,0 1 0,0-1 0,0 1-1,0-1 1,0 1 0,-1-1 0,1 0 0,0 1 0,0-1 0,0 1 0,0-1 0,-1 0 0,1 1 0,0-1-1,0 1 1,-1-1 0,1 0 0,0 1 0,-1-1 0,1 0 0,-1 0 0,1 1 0,0-1 0,-1 0 0,-15 14 280,-11-1-77,-1-2 1,0 0 0,-47 10-1,39-12-143,-5-2-270,39-7-85,-1 0-50,3 0 177,0 0 0,0 0-1,-1 0 1,1 0 0,0 0-1,0 0 1,0 0 0,-1 0 0,1 0-1,0 0 1,0 0 0,-1 0 0,1 0-1,0 0 1,0 0 0,0-1 0,-1 1-1,1 0 1,-2-4-3266,2 4 3266,0-1 0,20-23-7002,-9 12 4515</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827"/>
    </inkml:context>
    <inkml:brush xml:id="br0">
      <inkml:brushProperty name="width" value="0.05" units="cm"/>
      <inkml:brushProperty name="height" value="0.05" units="cm"/>
      <inkml:brushProperty name="color" value="#FFFFFF"/>
    </inkml:brush>
  </inkml:definitions>
  <inkml:trace contextRef="#ctx0" brushRef="#br0">279 13 1716,'-5'-2'425,"1"0"-1,0 0 1,-1 1-1,1-1 1,-1 1-1,0 0 1,1 0 0,-1 1-1,0-1 1,0 1-1,1 0 1,-1 1-1,0-1 1,1 1-1,-1 0 1,0 0 0,1 0-1,-1 0 1,1 1-1,-1 0 1,1 0-1,0 0 1,0 1-1,0-1 1,-4 4 0,5-2-360,0 1 0,1-1 0,-1 1 0,1-1 0,0 1 0,0 0 0,1 0 1,-1 0-1,1 0 0,0 0 0,1 0 0,-1 0 0,1 0 0,0 0 1,0 0-1,0 0 0,3 9 0,-1-2 68,0 0 1,2 0-1,-1-1 1,1 1-1,1-1 1,10 18-1,-4-12-114,-9-15-10,0 0 1,0 0 0,0 1 0,-1-1 0,1 1 0,-1 0 0,0-1 0,1 1 0,-1 0 0,0 0-1,-1 0 1,1 0 0,-1 0 0,1 3 0,5 4 328,-6-9-309,1 0 0,-1-1 0,1 1 0,0-1 0,-1 1 0,1 0 0,-1-1 0,0 1 0,1 0 0,-1-1 0,0 1 0,1 0 0,-1 0 0,0 0-1,0-1 1,0 1 0,1 0 0,-1 0 0,0 0 0,0-1 0,0 1 0,0 0 0,-1 0 0,1 0 0,0-1 0,0 1 0,0 0 0,-1 0 0,1-1 0,0 1 0,-1 0 0,1 0 0,-1 0 0,-7 7 125,-1-1 1,0 1-1,-1-2 0,1 1 1,-1-2-1,-1 1 1,1-1-1,-1-1 0,1 0 1,-1 0-1,-1-1 1,1 0-1,-16 1 0,-27 1-171,61 3-2664,2 6-1236,6-13-3352,-5-6 4517</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173"/>
    </inkml:context>
    <inkml:brush xml:id="br0">
      <inkml:brushProperty name="width" value="0.05" units="cm"/>
      <inkml:brushProperty name="height" value="0.05" units="cm"/>
      <inkml:brushProperty name="color" value="#FFFFFF"/>
    </inkml:brush>
  </inkml:definitions>
  <inkml:trace contextRef="#ctx0" brushRef="#br0">1 9 1060,'22'-9'8327,"-21"9"-8240,0 1 1,-1-1-1,1 0 0,-1 0 0,1 1 1,-1-1-1,1 0 0,0 1 1,-1-1-1,1 1 0,-1-1 0,0 1 1,1-1-1,-1 1 0,1-1 0,-1 1 1,0-1-1,1 1 0,-1 0 0,0-1 1,0 1-1,1-1 0,-1 1 0,0 0 1,0-1-1,0 1 0,0 0 0,0-1 1,0 1-1,0 0 0,0-1 0,0 1 1,0 0-1,0-1 0,-1 2 0,2 3 195,1 0 0,-1 1 0,1-1 0,0 0-1,0 0 1,1 0 0,5 8 0,2 5 81,4 23-125,4 8-109,-17-46-271,0 0 1,0 0 0,-1 0-1,1-1 1,-1 1 0,0 0-1,0 0 1,0 0 0,0 0-1,-1 5 1,0 4-2794</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529"/>
    </inkml:context>
    <inkml:brush xml:id="br0">
      <inkml:brushProperty name="width" value="0.05" units="cm"/>
      <inkml:brushProperty name="height" value="0.05" units="cm"/>
      <inkml:brushProperty name="color" value="#FFFFFF"/>
    </inkml:brush>
  </inkml:definitions>
  <inkml:trace contextRef="#ctx0" brushRef="#br0">36 19 960,'-1'-1'398,"0"-1"1,1 1-1,-1 0 0,0 0 0,0 0 0,0-1 1,0 1-1,0 0 0,0 0 0,0 0 0,0 1 1,-1-1-1,1 0 0,0 0 0,-1 1 1,1-1-1,0 1 0,-3-2 0,-8 3 1570,12 0-1979,0 0-1,0 0 1,0-1-1,0 1 0,0 0 1,0 0-1,0-1 1,0 1-1,0 0 1,0 0-1,0-1 0,0 1 1,0 0-1,1-1 1,-1 1-1,0 0 1,1-1-1,-1 1 0,0 0 1,1-1-1,0 2 1,5 7-319,-3-4-470,1 0 1,-1 0 0,-1 0-1,1 0 1,-1 0 0,0 1-1,0-1 1,2 12 0,-4-10-1745</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876"/>
    </inkml:context>
    <inkml:brush xml:id="br0">
      <inkml:brushProperty name="width" value="0.05" units="cm"/>
      <inkml:brushProperty name="height" value="0.05" units="cm"/>
      <inkml:brushProperty name="color" value="#FFFFFF"/>
    </inkml:brush>
  </inkml:definitions>
  <inkml:trace contextRef="#ctx0" brushRef="#br0">13 173 1140,'0'5'3814,"0"21"-2032,0-23-1700,1 0 1,0 0-1,1 0 1,-1 0-1,0 0 1,1 0-1,0 0 1,-1 0-1,1 0 1,0-1-1,1 1 1,-1-1-1,0 0 1,1 1-1,-1-1 1,1 0-1,0-1 1,0 1-1,-1 0 1,1-1-1,0 1 1,1-1-1,-1 0 1,0 0-1,0 0 1,0-1-1,1 1 1,5-1-1,-5 0 39,1-1-1,-1 0 0,0 0 1,0-1-1,0 1 1,0-1-1,-1 0 1,1 0-1,0 0 1,-1 0-1,1-1 0,-1 1 1,0-1-1,0 0 1,0 0-1,0 0 1,3-5-1,0 0 142,1-1 0,-1 0 1,-1 0-1,0-1 0,6-14 0,-9 17-48,-1 1-1,0-1 1,0-1-1,0 1 1,-1 0-1,0 0 1,0 0-1,-3-13 1,2 17-105,1-1 1,-1 0 0,0 0-1,0 0 1,0 1-1,0-1 1,-1 0-1,0 1 1,0 0 0,0-1-1,0 1 1,0 0-1,0 0 1,-1 0-1,0 0 1,-5-4 0,4 5-32,-1-1 1,0 1 0,0 1 0,0-1-1,-1 1 1,1 0 0,0 0 0,0 0-1,-1 1 1,1 0 0,0 0 0,-1 0 0,1 1-1,0-1 1,-1 1 0,1 1 0,0-1-1,-6 3 1,7-3-82,1 1-1,0-1 1,-1 1-1,1 0 1,0 0-1,0 0 1,0 1-1,0-1 1,1 0-1,-1 1 1,0 0-1,1 0 1,0 0-1,0 0 1,0 0-1,0 0 1,0 0-1,1 1 1,-1-1-1,1 1 1,0-1-1,0 1 1,0 0-1,1-1 0,-1 8 1,1 8-455,-1-10-544,1-1 0,0 1-1,0 0 1,1 0 0,0-1-1,1 1 1,4 13 0,-3 7-5256,6-16 3177</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52.340"/>
    </inkml:context>
    <inkml:brush xml:id="br0">
      <inkml:brushProperty name="width" value="0.05" units="cm"/>
      <inkml:brushProperty name="height" value="0.05" units="cm"/>
      <inkml:brushProperty name="color" value="#FFFFFF"/>
    </inkml:brush>
  </inkml:definitions>
  <inkml:trace contextRef="#ctx0" brushRef="#br0">248 0 560,'0'0'1616,"22"19"5928,-23-10-7188,1-8-111,0 0 0,0 0 0,0 1-1,-1-1 1,1 0 0,0 0 0,0 0-1,1 0 1,-1 0 0,0 0 0,0 0-1,0 0 1,1 1 0,-1-1-1,1 0 1,-1 0 0,0 0 0,1 0-1,0 0 1,-1-1 0,1 1 0,0 0-1,-1 0 1,1 0 0,2 1 0,-3-1-168,1 0 1,-1 0-1,1 0 1,-1 1-1,1-1 1,-1 0 0,0 0-1,0 1 1,1-1-1,-1 0 1,0 0-1,0 1 1,0-1 0,-1 0-1,1 0 1,0 1-1,0-1 1,-1 0-1,1 0 1,-1 0 0,1 1-1,-1-1 1,1 0-1,-1 0 1,0 0-1,1 0 1,-2 2 0,-3 9 770,5-10-762,-1-1-1,1 1 1,0-1-1,-1 0 1,1 1-1,-1-1 1,1 0-1,-1 1 0,0-1 1,1 0-1,-1 0 1,0 1-1,0-1 1,-1 1-1,1-1-13,0 1-1,-1-1 1,1 1 0,0 0 0,0-1-1,1 1 1,-1 0 0,0-1 0,0 1-1,1 0 1,-1 0 0,1 0 0,0 0-1,-1 3 1,-10 92 1119,11-90-1135,0 1 0,0-1 0,-1 0 0,0 1 0,-1-1-1,-3 9 1,-5 74 254,7-74-262,1 0 0,0 0-1,2 0 1,0 0 0,2 22 0,1 14-4,-3-48-42,0 14 7,0 0 0,-1 1 0,-7 32 1,6-39-6,0 0 0,1 0 0,0 0 1,2 13-1,0-14-6,-1 0 0,-1 0 0,1 1 0,-2-1 0,-2 11 1,1-7 3,1 0 1,1 0-1,0 1 0,1-1 1,3 24-1,-1 8 10,-2 324-46,3-362 32,-1-6 0,-1 0 0,0 0-1,0-1 1,0 1-1,-1 0 1,1 0-1,-1 0 1,1 0 0,-1 5-1,-1 1 2,1-6 1,-1-1 0,1 0 0,0 0 1,0 0-1,-1 0 0,2 1 0,-1-1 0,0 0 0,0 0 1,1 0-1,-1 1 0,1-1 0,0 0 0,0 0 0,-1 0 1,1 0-1,0 0 0,1 0 0,1 2 0,-1-2-1,-1 0-4,-2 25 0,7-21 3,-10-2 6,2-2 17,11-1-6,-12 1 15,3-2-30,0 0 0,0 0 0,1 0 0,-1 0 0,0 0 0,0 0 1,0 0-1,0 0 0,0 0 0,0 0 0,0 0 0,0 0 0,1 0 0,-1 0 0,0 0 0,0 1 0,0-1 0,0 0 0,0 0 0,0 0 0,0 0 1,0 0-1,0 0 0,0 0 0,0 0 0,1 0 0,-1 0 0,0 1 0,0-1 0,0 0 0,0 0 0,0 0 0,0 0 0,0 0 0,0 0 1,0 1-1,2-1-21,-2 23-12,0-22 43,0 0-6,0 0-2,0 0 0,0 0 0,0 0 1,0-1-1,0 1 0,0 0 0,0 0 1,0 0-1,-1 0 0,1 0 0,0 0 0,0 0 1,-1 0-1,1-1 0,-1 1 0,1 0 1,-1 0-1,1 0 0,-1-1 0,0 2 1,0-1-1,1-1 0,-1 1 0,1-1 0,-1 1 0,1 0 0,0-1 0,-1 1 0,1-1 0,0 1 0,-1 0 0,1-1 0,0 1 0,0 0 0,0 0 0,-1-1 0,1 1 0,0 0 0,0-1 0,0 1 0,0 0 0,0 0 0,1 0 0,5-5 45,-4 2 163,-10 2 180,7 0-321,2-3-62,-10-5 92,7 7-94,2 0-1,-2-3-3,0 2-112,-1 0 1,0 0 0,0 0-1,0 1 1,0-1-1,0 1 1,0 0-1,0 0 1,-1 0-1,1 0 1,0 1-1,0-1 1,-1 1-1,1 0 1,0 0-1,-1 0 1,1 0 0,0 1-1,-1-1 1,1 1-1,0 0 1,0 0-1,-1 0 1,1 0-1,0 1 1,0-1-1,0 1 1,-4 3-1,-47 24-5108,52-27 4470,-1-1-1,1 1 1,-1-1-1,1 0 1,-1 0-1,0 0 0,0 0 1,1-1-1,-5 2 1,-6 0-3446,2 3 721</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1.341"/>
    </inkml:context>
    <inkml:brush xml:id="br0">
      <inkml:brushProperty name="width" value="0.05" units="cm"/>
      <inkml:brushProperty name="height" value="0.05" units="cm"/>
      <inkml:brushProperty name="color" value="#FFFFFF"/>
    </inkml:brush>
  </inkml:definitions>
  <inkml:trace contextRef="#ctx0" brushRef="#br0">55 56 908,'-1'3'351,"1"0"1,-1 0-1,0 0 0,0-1 0,0 1 1,0 0-1,0-1 0,-1 1 0,1-1 0,-1 1 1,-3 3-1,3-4-46,0 0-1,1 0 1,-1 0-1,1 0 1,0 1-1,-1-1 1,1 0-1,0 1 1,1-1-1,-1 1 1,0 3-1,0-5 132,0 1 0,0-1 0,0 0-1,0 0 1,0 1 0,0-1 0,0 0-1,0 0 1,0 0 0,-1 0-1,1 0 1,0 0 0,-1-1 0,1 1-1,0 0 1,-3 0 0,6-25 1075,2 16-1399,1 1-1,0-1 0,0 1 1,0 0-1,1 1 0,0 0 0,1 0 1,0 0-1,-1 0 0,2 1 1,-1 0-1,1 1 0,12-6 1,-11 5-67,0 1-1,1 1 1,-1 0 0,1 0 0,0 1 0,0 0 0,0 0 0,1 1 0,-1 1 0,0-1 0,20 4 0,-25-2-15,1 0-1,-1 0 1,1 1 0,-1 0 0,0 0 0,0 0-1,0 1 1,0-1 0,0 1 0,0 1 0,-1-1-1,0 0 1,1 1 0,-1 0 0,-1 0 0,6 7 0,31 45-166,-35-45-4,10 30-3364,-15-38 2709,1 0 0,-1 0 0,0 0 0,0 1 0,0-1 0,-1 0 0,1 0 0,-1 0 0,1 0 0,-1 0 0,0 1 1,-2 3-1,1 5-2832</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123"/>
    </inkml:context>
    <inkml:brush xml:id="br0">
      <inkml:brushProperty name="width" value="0.05" units="cm"/>
      <inkml:brushProperty name="height" value="0.05" units="cm"/>
      <inkml:brushProperty name="color" value="#FFFFFF"/>
    </inkml:brush>
  </inkml:definitions>
  <inkml:trace contextRef="#ctx0" brushRef="#br0">645 40 756,'0'0'59,"1"0"0,-1 0 0,1 0 0,-1 0 0,0 0 0,1 0 0,-1 0 0,0 0 0,1-1 0,-1 1 0,0 0 0,1 0 0,-1 0 0,0 0 0,1 0 0,-1-1 0,0 1 0,1 0 0,-1 0 0,0-1 0,1 1 0,-1 0 0,0 0 0,0-1 0,1 1 0,-1 0 0,0-1 0,0 1 0,0 0 0,0-1 0,1 1 0,-1 0 0,0-1 0,0 1 0,0 0 0,0-1 0,0 1 0,0-1 0,0 1 0,0 0 0,0-1 0,0 1 0,0 0 0,0-1 0,0 1 0,0-1 0,-1 1 0,1 0 0,0-1 0,0 1 0,0 0 0,0-1 0,-1 1 0,1 0 0,0 0 0,0-1 0,-1 1 0,1 0 0,0-1 0,0 1 0,-1 0 0,-5-10 2190,5 9-1978,-1 0 0,1-1 0,-1 1 0,1 0 0,-1 0-1,0 0 1,1 0 0,-1 1 0,0-1 0,0 0 0,1 1 0,-1-1 0,0 1-1,0-1 1,0 1 0,0 0 0,0 0 0,0 0 0,0 0 0,0 0 0,-2 1-1,-54 1 2974,35 3-2713,1 1 0,-1 1 0,1 1 0,0 1 0,1 1 0,-36 23 0,51-29-508,0 1 0,0-1 0,1 1 0,-1 0 0,1 1 0,0-1 0,1 1 0,0 0 0,0 0 0,0 1 0,0-1 1,1 1-1,0 0 0,1-1 0,-1 1 0,1 1 0,1-1 0,-1 0 0,1 0 0,0 1 0,1-1 0,0 0 0,0 1 0,1-1 0,-1 0 0,2 1 0,-1-1 0,1 0 0,0 0 0,1 0 0,-1 0 0,6 9 0,5 11-20,33 47 0,3 6 1,-24-38-1,-20-36-1,0 1 0,-1 0 0,0 0-1,0 0 1,-1 1 0,1-1 0,-2 1 0,1 0 0,-1 0 0,2 11 0,-5-17 2,1 0 0,-1 0 1,1 0-1,-1 1 1,0-1-1,1 0 1,-1 0-1,0 0 1,-1 0-1,1 0 1,0 0-1,0 0 1,-1-1-1,1 1 1,-1 0-1,0-1 1,1 1-1,-1-1 0,0 0 1,0 0-1,0 1 1,0-1-1,-4 1 1,-55 19 58,49-18-57,-45 11-274,0-3 1,-1-3 0,0-2 0,-77-2 0,142-1-2607,-6-2 2690,-1-1-1,1 1 1,0 0-1,-1-1 1,1 0-1,0 1 0,0-1 1,-1 1-1,1-1 1,0 0-1,0 1 1,0-1-1,0 0 0,-1 0 1,1 0-1,0 0 1,0 0-1,0 0 1,0 0-1,0 0 0,0 0 1,-1 0-1,1 0 1,0-1-1,0 1 1,0 0-1,0-1 0,-1 1 1,3-1-1,29-12-5440,-12 1 2664</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479"/>
    </inkml:context>
    <inkml:brush xml:id="br0">
      <inkml:brushProperty name="width" value="0.05" units="cm"/>
      <inkml:brushProperty name="height" value="0.05" units="cm"/>
      <inkml:brushProperty name="color" value="#FFFFFF"/>
    </inkml:brush>
  </inkml:definitions>
  <inkml:trace contextRef="#ctx0" brushRef="#br0">32 0 492,'0'3'12892,"0"1"-12917,-10 117 3572,9-87-3149,-7 65 0,5-71-325,1 0-1,3 52 1,1-24-33,9 42 18,-1-31-130,-10-66-64,-21-27-7809,12 3 3132,7 11 2193</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827"/>
    </inkml:context>
    <inkml:brush xml:id="br0">
      <inkml:brushProperty name="width" value="0.05" units="cm"/>
      <inkml:brushProperty name="height" value="0.05" units="cm"/>
      <inkml:brushProperty name="color" value="#FFFFFF"/>
    </inkml:brush>
  </inkml:definitions>
  <inkml:trace contextRef="#ctx0" brushRef="#br0">17 81 1796,'0'-2'453,"0"0"-1,-1 0 1,1 0-1,-1-1 1,1 1-1,-1 0 1,0 0-1,0 0 1,0 0-1,0 0 1,-2-3-1,3 5-270,-1-1 0,0 0 0,1 0 0,-1 0 0,1 0 0,-1 0 0,1 0 0,-1 0 0,1 0 1,-1-1-1,1 1 0,0 0 0,0 0 0,0 0 0,0 0 0,0 0 0,0 0 0,0-1 0,0 1 0,0 0 0,0 0 0,0 0 0,1 0 0,-1 0 0,1 0 0,-1 0 0,1-2 0,1 1-68,-1 0 0,1 1 0,0-1 0,-1 0 0,1 1 0,0 0 0,0-1 0,0 1 0,0 0 0,0 0-1,0 0 1,0 0 0,0 0 0,1 1 0,-1-1 0,0 1 0,0-1 0,1 1 0,-1 0 0,0 0 0,1 0 0,-1 0 0,0 0 0,0 0 0,1 1 0,-1-1-1,4 2 1,10 3-204,-1 0 0,28 13 0,-26-10 276,102 44-3781,-64-32-2958,-35-14 3836</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176"/>
    </inkml:context>
    <inkml:brush xml:id="br0">
      <inkml:brushProperty name="width" value="0.05" units="cm"/>
      <inkml:brushProperty name="height" value="0.05" units="cm"/>
      <inkml:brushProperty name="color" value="#FFFFFF"/>
    </inkml:brush>
  </inkml:definitions>
  <inkml:trace contextRef="#ctx0" brushRef="#br0">16 152 768,'-1'1'130,"0"0"0,0 0 0,0 0 0,1 0 0,-1 0 0,0 0 0,0 0 0,1 1 0,-1-1 0,1 0 0,-1 0 0,1 0 0,-1 1 0,1-1 0,0 0 0,0 0 0,0 1 0,0-1 0,-1 0 0,2 0 0,-1 1 0,0-1-1,0 0 1,0 1 0,1-1 0,-1 0 0,0 0 0,1 0 0,-1 1 0,1-1 0,0 0 0,-1 0 0,1 0 0,0 0 0,-1 0 0,1 0 0,0 0 0,2 1 0,-1 2-5,2 0 0,-1 0 0,0 0 0,1-1 1,-1 1-1,1-1 0,0 0 0,0 0 0,9 4 0,-5-3 54,1-1 0,-1 0 0,1 0 0,-1-1 1,1 0-1,0-1 0,0 0 0,0 0 0,0-1 0,0 0 0,0-1 0,0 0 0,0 0 1,0-1-1,0 0 0,0 0 0,-1-1 0,1 0 0,-1-1 0,0 0 0,0 0 0,0-1 1,-1 0-1,11-9 0,-12 9 31,0 0 0,-1 0 1,1-1-1,-1 0 0,-1 0 0,1 0 1,-1 0-1,0-1 0,-1 0 1,6-13-1,-8 16-72,0-1 1,0 1-1,0-1 0,-1 0 1,1 1-1,-1-1 1,0 0-1,0 0 0,-1 1 1,0-1-1,0 0 1,0 1-1,0-1 1,0 0-1,-1 1 0,0 0 1,-5-9-1,6 11-75,-1-1-1,0 1 1,0-1 0,0 1-1,-1 0 1,1 0 0,0 0-1,-1 0 1,0 1 0,1-1-1,-1 0 1,0 1 0,0 0-1,1 0 1,-1 0 0,-6-1-1,0 0 70,0 1 0,1 0 0,-1 1-1,0 0 1,-16 2 0,-2 2 64,2 2 1,-1 0-1,-28 12 0,49-16-199,0 1 0,0-1-1,0 1 1,1 0 0,-1 0 0,1 0-1,-1 1 1,1-1 0,0 1 0,0 0 0,1 1-1,-1-1 1,1 0 0,0 1 0,0 0-1,0 0 1,1 0 0,-3 6 0,4-6-266,0 0 0,-1 0 0,2-1 1,-1 1-1,1 0 0,-1 0 0,1 0 0,1 0 1,-1 0-1,1 0 0,0 0 0,0 0 1,2 6-1,10 11-3070,5-2-3486,-8-9 3694</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513"/>
    </inkml:context>
    <inkml:brush xml:id="br0">
      <inkml:brushProperty name="width" value="0.05" units="cm"/>
      <inkml:brushProperty name="height" value="0.05" units="cm"/>
      <inkml:brushProperty name="color" value="#FFFFFF"/>
    </inkml:brush>
  </inkml:definitions>
  <inkml:trace contextRef="#ctx0" brushRef="#br0">23 63 1872,'-1'0'91,"1"0"1,0 0-1,0 0 0,0-1 1,0 1-1,0 0 0,0 0 1,0 0-1,0-1 0,0 1 1,0 0-1,0 0 0,0 0 1,0 0-1,0-1 0,0 1 0,0 0 1,0 0-1,0 0 0,0-1 1,0 1-1,0 0 0,0 0 1,1 0-1,-1 0 0,0-1 1,0 1-1,0 0 0,0 0 1,0 0-1,0 0 0,1 0 0,-1 0 1,0-1-1,0 1 0,0 0 1,0 0-1,0 0 0,1 0 1,-1 0-1,0 0 0,0 0 1,0 0-1,1 0 0,-1 0 0,0 0 1,0 0-1,0 0 0,0 0 1,1 0-1,-1 0 0,0 0 1,0 0-1,0 0 0,1 0 1,-1 0-1,5 12 3896,-15 69 437,-1 50-2640,11-123-1785,0-7 24,1-1-1,-1 1 1,0 0 0,0-1 0,0 1 0,1 0-1,-1-1 1,0 1 0,0 0 0,0 0-1,0-1 1,0 1 0,0 0 0,-1-1-1,1 1 1,0 0 0,0-1 0,0 1 0,-1 0-1,1-1 1,0 1 0,0 0 0,-1-1-1,1 1 1,-1-1 0,1 1 0,-1-1 0,1 1-1,-1-1 1,1 1 0,-1-1 0,1 1-1,-1-1 1,1 0 0,-1 1 0,0-1 0,0 1-1,-1-1 206,2-33 78,2 1 1,1-1 0,15-62-1,-14 84-303,0 0 0,1 1 0,0-1-1,1 1 1,0 1 0,1-1 0,0 1-1,12-13 1,-15 20-73,-1 0 0,1 0 0,-1 0 0,1 1 0,0-1 0,0 1 0,0 0 0,0 0 0,0 0 0,0 1 0,0 0-1,0-1 1,0 1 0,0 1 0,0-1 0,0 1 0,0-1 0,0 1 0,5 2 0,-5-2-495,0 0 0,0 1 0,0-1 0,0 1 0,-1 0 0,1 0 0,0 1 0,-1-1 0,1 1-1,3 3 1,10 5-6343,-11-8 5013,5 3-1060</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6.642"/>
    </inkml:context>
    <inkml:brush xml:id="br0">
      <inkml:brushProperty name="width" value="0.05" units="cm"/>
      <inkml:brushProperty name="height" value="0.05" units="cm"/>
      <inkml:brushProperty name="color" value="#FFFFFF"/>
    </inkml:brush>
  </inkml:definitions>
  <inkml:trace contextRef="#ctx0" brushRef="#br0">99 143 420,'0'0'4400,"-2"11"-2755,-2-8-1186,10-16 2185,-3 11-2759,4-1 820,-15 1-192,6 2 781,-31 7-851,-11 23 507,42-28-922,0-1 1,0 1-1,1 0 1,-1-1-1,1 1 0,-1 0 1,1 0-1,0 0 1,0 0-1,0 0 1,0 0-1,0 0 0,0 0 1,1 1-1,-1-1 1,1 0-1,-1 0 1,1 1-1,0-1 1,0 0-1,0 4 0,0-1-22,1 0 1,-1 0-1,1 0 0,0 0 0,0 0 0,0-1 0,0 1 0,1 0 0,3 6 1,-2-6-7,0 0 0,-1-1 0,1 0 1,1 1-1,-1-1 0,1 0 0,-1-1 1,1 1-1,0-1 0,1 1 0,-1-1 1,6 3-1,8 5 0,-15-9 3,0 0 0,1 0 0,-1 0 0,1 0 0,-1 0 0,1-1 0,0 1 0,0-1 0,0 0 0,0 0 0,0-1 0,0 1 0,0-1 0,4 0 0,58-3 7,-63 2-7,0 1-1,0 0 0,1-1 1,-1 1-1,0-1 0,0 0 1,1 0-1,-1 0 0,0-1 1,0 1-1,0-1 0,-1 0 1,1 1-1,0-1 0,3-4 1,10-14 14,-12 16-13,-1 1-1,-1 0 0,1-1 0,0 1 1,-1-1-1,0 0 0,3-6 1,4-10 12,-7 16-13,0 0 1,0-1-1,0 1 1,-1 0-1,1-1 1,-1 1 0,0-1-1,0-4 1,10-54 15,-11 57 3,0 1 0,0-1 0,0 0 0,-1 0 0,0 1 0,0-1 1,-1 1-1,-2-9 0,-1-6 350,-1 3-24,0 10-169,0 0 0,-1 1 0,1 0 0,-2 0 0,1 0 0,0 1 1,-11-5-1,16 9-178,0 0 1,0 0-1,-1 1 1,1-1 0,0 1-1,-1 0 1,1-1-1,0 1 1,-1 0 0,1 0-1,0 1 1,-1-1-1,1 0 1,0 1 0,-1 0-1,1-1 1,-3 2 0,-32 17 149,32-16-125,-1 0-21,0 0-1,1 1 1,-1 0-1,1 0 0,-1 1 1,1-1-1,1 1 1,-7 7-1,10-10-3,-1 0-1,1 1 1,0-1-1,0 1 1,0 0-1,0-1 0,0 1 1,1 0-1,-1 0 1,1-1-1,-1 1 1,1 0-1,0 0 1,0-1-1,1 1 1,-1 0-1,0 0 1,1 0-1,0-1 1,0 1-1,-1 0 0,4 4 1,2 22-3,-6-27 4,0 0-1,0 0 0,1 0 1,-1 1-1,0-1 0,1 0 1,0 0-1,-1 0 0,1 0 1,0 0-1,0 0 0,0 0 1,0-1-1,0 1 0,1 0 1,-1 0-1,1-1 1,1 3-1,8 5 6,-10-7-5,1 0 0,1 0 0,-1-1 0,0 1 0,0-1-1,1 1 1,-1-1 0,0 0 0,1 1 0,0-1 0,-1 0 0,1-1 0,0 1-1,-1 0 1,1-1 0,0 0 0,-1 0 0,1 1 0,0-2 0,4 1 0,0 0-11,1-1 1,-1 0-1,0 0 1,1-1-1,-1 0 1,0 0-1,0 0 1,0-1-1,0 0 1,0-1-1,9-5 1,25-9-12,-40 19 20,0-1 1,-1 0-1,1 0 0,0 0 0,0 1 1,-1-1-1,1 0 0,0 1 0,0-1 0,-1 0 1,1 1-1,0-1 0,-1 1 0,1-1 0,-1 1 1,1-1-1,-1 1 0,1 0 0,-1-1 1,1 1-1,-1 0 0,0-1 0,1 1 0,-1 0 1,0 0-1,1-1 0,-1 1 0,0 0 0,0 0 1,0 1-1,13 36 9,-10-27-14,-1-4-298,0 0 0,-1 0 1,-1 0-1,1 0 0,-1 0 0,0 0 1,0 0-1,-2 9 0,0 7-1904,2 6-5408</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7.579"/>
    </inkml:context>
    <inkml:brush xml:id="br0">
      <inkml:brushProperty name="width" value="0.05" units="cm"/>
      <inkml:brushProperty name="height" value="0.05" units="cm"/>
      <inkml:brushProperty name="color" value="#FFFFFF"/>
    </inkml:brush>
  </inkml:definitions>
  <inkml:trace contextRef="#ctx0" brushRef="#br0">237 44 1428,'-8'12'2974,"7"-11"-2794,-1 1 0,1 0 0,0-1 0,-1 1-1,1 0 1,0 0 0,0 0 0,0 0 0,0 0 0,1 0 0,-2 3 0,2 1-46,0 0 0,1-1-1,0 1 1,0-1-1,0 1 1,0-1 0,1 1-1,0-1 1,0 0 0,0 0-1,1 0 1,0 0-1,0 0 1,0 0 0,0-1-1,1 0 1,8 8 0,-9-9-123,1 0 0,0-1 0,0 0 0,0 1 1,0-1-1,1-1 0,-1 1 0,0-1 0,1 1 1,-1-1-1,1-1 0,0 1 0,-1-1 0,1 1 1,-1-1-1,1-1 0,0 1 0,-1-1 0,1 1 1,-1-1-1,1-1 0,-1 1 0,5-2 1,-3 0 47,0 0 0,0 0 0,0 0 0,-1-1 0,1 1 0,6-8 1,-9 9 4,-1 0 0,0 0 1,0 0-1,0-1 1,0 1-1,0-1 1,0 1-1,-1-1 1,1 0-1,-1 0 1,0 1-1,0-1 1,0 0-1,0 0 1,-1 0-1,2-6 1,0-9 473,-1 17-465,-1-1 0,0 1-1,1 0 1,-1-1 0,0 1-1,0 0 1,0-1-1,0 1 1,0 0 0,0-1-1,0 1 1,-1 0 0,1-1-1,0 1 1,-2-3-1,-4-12 940,5 13-844,0 0 0,-1 0 0,1 0 0,-1 0 0,1 0 0,-1 0 0,0 1 0,0-1 0,0 1 0,0-1 0,-1 1-1,-4-4 1,5 4-98,0 0 0,0 1 0,0-1 0,0 0 0,0 1 0,-1 0 0,1-1 0,0 1 0,-1 0 0,1 0 0,-1 1 0,0-1 0,1 0 0,-1 1 0,1 0 0,-1 0 0,0-1 0,1 1 0,-1 1 0,0-1 0,1 0-1,-1 1 1,0-1 0,1 1 0,-1 0 0,1 0 0,-1 0 0,1 0 0,0 0 0,-1 1 0,-2 2 0,1-1-9,1 0 1,0 0-1,0 0 0,0 1 1,0-1-1,1 1 0,0 0 1,-1 0-1,1 0 0,1 0 1,-1 0-1,1 0 0,-1 0 1,1 1-1,0-1 0,1 0 0,-1 1 1,1 5-1,10 159 517,-4-127-477,-4-36-96,-1 0 0,0 0 0,0 0 0,-1 0 0,0-1 0,0 1 0,0 0 0,-2 8 0,-1 2-35,1-2 31,-1-1 1,-1 1 0,0-1 0,0 0-1,-2 0 1,1 0 0,-16 23-1,16-30-33,-1 1 0,0-1-1,0 0 1,0-1-1,-1 0 1,0 0-1,0 0 1,0-1 0,-1 0-1,1 0 1,-1-1-1,0 0 1,0 0-1,0-1 1,-1 0-1,1 0 1,0-1 0,-1 0-1,1-1 1,-1 0-1,1 0 1,-1-1-1,1 0 1,0 0-1,-1-1 1,1 0 0,0 0-1,-16-8 1,19 8 293,-10-10-4717,15 12 4196,0-1-1,0 1 1,0-1 0,0 1-1,0-1 1,0 0-1,0 1 1,0-1-1,0 1 1,0-1 0,1 1-1,-1-1 1,0 1-1,0-1 1,1 1 0,-1-1-1,0 1 1,1-1-1,-1 1 1,0-1-1,1 1 1,-1-1 0,1 1-1,-1 0 1,1-1-1,-1 1 1,1 0-1,-1-1 1,1 1 0,-1 0-1,1 0 1,-1 0-1,1-1 1,0 1 0,8-1-2919</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8.207"/>
    </inkml:context>
    <inkml:brush xml:id="br0">
      <inkml:brushProperty name="width" value="0.05" units="cm"/>
      <inkml:brushProperty name="height" value="0.05" units="cm"/>
      <inkml:brushProperty name="color" value="#FFFFFF"/>
    </inkml:brush>
  </inkml:definitions>
  <inkml:trace contextRef="#ctx0" brushRef="#br0">0 140 1104,'33'0'5230,"29"-24"-3199,-52 18-1754,0 1-1,-1-1 1,0-1-1,0 0 1,-1 0-1,0-1 1,0 0-1,9-13 1,-8 11 393,-8 9-597,0 1 0,-1 0 0,1-1 0,-1 1 1,1-1-1,-1 0 0,1 1 0,-1-1 0,0 1 0,1-1 1,-1 0-1,0 1 0,1-1 0,-1 1 0,0-1 0,0 0 1,1 0-1,-1 1 0,0-1 0,0 0 0,0 1 1,0-1-1,0 0 0,0 0 0,0 1 0,0-1 0,0 0 1,-1 1-1,1-1 0,0 0 0,0 1 0,-1-1 0,1 0 1,0 1-1,-1-1 0,1 0 0,0 1 0,-1-1 0,1 1 1,-1-1-1,1 1 0,-1-1 0,1 1 0,-1-1 1,0 1-1,1 0 0,-1-1 0,0 1 0,1 0 0,-1-1 1,0 1-1,1 0 0,-1 0 0,0 0 0,1 0 0,-1-1 1,0 1-1,0 0 0,0 0 0,-7 2 69,0 0 1,0 0-1,0 1 0,0 0 1,1 0-1,-1 0 0,1 1 1,0 1-1,0-1 0,1 1 1,-1 0-1,1 0 0,0 1 0,0 0 1,1 0-1,0 0 0,-6 9 1,-8 13 203,15-24-285,1 0 1,0 0-1,0 0 1,0 1-1,1 0 1,0-1-1,-4 11 1,4-10-26,1 1-1,0-1 1,0 1 0,0-1 0,1 1-1,-1 0 1,1-1 0,1 1 0,-1-1-1,1 1 1,0 0 0,0-1 0,0 0 0,1 1-1,0-1 1,0 0 0,1 0 0,4 8-1,-3-7-27,1 0 0,0-1 0,0 0 0,0 0 0,1 0 0,-1 0 0,1-1 0,0 0-1,1-1 1,-1 1 0,1-1 0,-1 0 0,1-1 0,9 3 0,-3-2-98,0-1 0,1 0 0,-1-1 0,1 0 0,-1-1 0,1-1 0,-1 0 1,1-1-1,25-6 0,-21 3-1460,-1-1-1,0 0 1,29-17 0,-41 21 617,-1-1 0,0 0 1,0 0-1,0-1 0,-1 1 1,6-8-1,-8 10 683,19-17-3383</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46.294"/>
    </inkml:context>
    <inkml:brush xml:id="br0">
      <inkml:brushProperty name="width" value="0.05" units="cm"/>
      <inkml:brushProperty name="height" value="0.05" units="cm"/>
      <inkml:brushProperty name="color" value="#FFFFFF"/>
    </inkml:brush>
  </inkml:definitions>
  <inkml:trace contextRef="#ctx0" brushRef="#br0">29 385 396,'0'0'1871,"-9"1"641,13-3-1951,-6 1-510,2 1 32,-1 0 0,0 0-1,1 0 1,-1 0 0,1 0 0,-1 0-1,1 0 1,-1-1 0,0 1-1,1 0 1,-1 0 0,1-1 0,-1 1-1,1 0 1,-1 0 0,1-1 0,-1 1-1,1-1 1,-1 1 0,1-1-1,0 1 1,-1 0 0,1-1 0,-1 1-1,1-1 1,0 1 0,0-1-1,-1 0 1,1 1 0,0-1 0,0 1-1,0-1 1,0 0 0,-1 1 0,1-1-1,0 1 1,0-1 0,0 0-1,1 0 1,-8 1 549,14 0 2343,27 5-758,-26-8-2079,1 1-1,0 0 1,0 0-1,0 1 1,0 0-1,0 0 1,0 1 0,10 1-1,-5-1 121,20-6 352,52 6-64,2-12 205,-3 18-710,-12-12 143,-39 1-23,-31 4-135,1 0 1,0 0 0,-1 1-1,1-1 1,-1 1 0,1 0-1,0 0 1,-1 0-1,1 1 1,3 0 0,1 0-57,0 0 0,-1 0 0,1-1 0,0 0 0,11-1 0,8 0 60,61-17-5,-84 16-24,-2-1-1,24 2-1,28-6 1,-42 3 4,-1 1 12,0 0-1,0 0 0,0 1 1,19-1-1,56-9-49,46 0 44,81 12 52,-210 0-61,0 0 0,0-1 0,0 1 0,-1-1 0,1 1 0,0-1 0,0 0 0,-1 0 0,5-3 0,-4 3 2,-1-1 1,1 1-1,0 0 0,0 0 0,-1 0 0,1 1 0,0-1 0,0 1 1,5-1-1,80-11-7,39 0-13,-106 11 5,0-1 0,34-8 0,-41 6 16,-1 1 0,0 1 0,21-1-1,97-9-93,-111 11 99,0-1 0,37-8 1,-42 7-5,1 1 0,-1 0 1,0 1-1,1 1 0,16 2 1,-13-1 12,0-1 1,0-1-1,22-3 1,-18 2-11,0 0-1,45 3 1,-10 1-3,-22 3-21,-31-4 14,0 1-1,0-1 1,1-1-1,-1 1 1,0-1-1,0 0 1,0 0-1,0-1 1,8-1-1,5-1 7,0 0-1,0 2 1,1 0-1,-1 1 1,0 0-1,33 6 1,37 1 28,-3-7-81,-17-12 80,-31 10-53,-26 1 102,0 0 0,0 1 0,0 0 0,16 3 0,-15-1 40,1-1 0,-1-1-1,1 0 1,-1-1 0,25-4 0,56-3 31,-57 3-167,35-2 25,25-5 170,-39 6-251,-21 7 137,-21 0-57,0-1 0,0 0 0,0-1 0,27-5 0,-22 3 28,0 0 0,27 2 0,40-5-125,-61 3 167,0 2-1,0 0 0,35 4 1,-48-2-15,0 0-1,0-1 1,0-1-1,22-4 1,29-2-85,22 1-83,228 6 360,-294 3-274,-18-3 12,1 1 0,0 0-1,0-1 1,0 0 0,-1 0-1,1 0 1,0 0 0,0 0-1,0 0 1,0-1 0,-1 1 0,6-3-1,-6 2-8,8 6-17,3 2 52,298-25 154,-234 25-167,-46-9 38,-8-2 42,1 1 0,0 1 1,-1 1-1,45 4 0,-2-1 156,6-2-157,-70 0-78,21-1-65,-11-4 62,1 0 1,0 1-1,0 1 1,0 0 0,0 0-1,0 1 1,0 1-1,1 0 1,18 2 0,22-3 123,-22-1-87,0 1-1,0 1 0,53 7 0,-64-1-54,-13-3 6,0-1 0,-1 1-1,1-2 1,0 1-1,10-1 1,29-7 13,-19 2 12,306-13 634,-305 25-640,-26-6-13,1 0 0,-1 1 0,0-1 0,0-1-1,0 1 1,1 0 0,-1-1 0,0 0 0,1 0-1,-1 0 1,1 0 0,-1 0 0,0-1 0,1 1 0,3-2-1,13-4 47,-2 0-50,1 1 0,1 0-1,31-2 1,-49 7 68,32-1-143,-33-1 90,16-1 22,26 9 25,-41-6-52,30-5 369,-32 4-367,1 1 0,-1-1 0,1 1 0,-1 0 0,1-1 0,0 1 0,-1 0 0,1 0 0,-1-1-1,1 1 1,0 0 0,-1 0 0,1 0 0,0 0 0,-1 0 0,1 0 0,0 0 0,-1 0 0,1 0 0,-1 0 0,1 0 0,0 0 0,-1 1 0,1-1 0,0 0-1,-1 0 1,1 1 0,-1-1 0,1 0 0,-1 1 0,1-1 0,-1 0 0,1 1 0,-1-1 0,1 1 0,-1-1 0,1 1 0,-1-1 0,0 1 0,1-1 0,-1 2-1,5 2 58,1 0-1,-1 0 0,1 0 0,0-1 0,0 0 0,0 0 0,0 0 0,0-1 0,1 0 0,10 2 0,-61 10-1850,22-5-2181,0-1 1,-45 8-1,38-14 120,6 3 16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20.056"/>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10.306"/>
    </inkml:context>
    <inkml:brush xml:id="br0">
      <inkml:brushProperty name="width" value="0.05" units="cm"/>
      <inkml:brushProperty name="height" value="0.05" units="cm"/>
      <inkml:brushProperty name="color" value="#FFFFFF"/>
    </inkml:brush>
  </inkml:definitions>
  <inkml:trace contextRef="#ctx0" brushRef="#br0">108 1 188,'-13'0'2681,"-1"0"1050,25 0 4090,-12 0-7785,1 0 0,0 0 1,0 0-1,-1 0 0,1 1 1,0-1-1,0 0 0,-1 0 1,1 0-1,0 0 0,0 0 1,-1 0-1,1 0 0,0 1 1,0-1-1,-1 0 0,1 0 1,0 0-1,0 0 0,0 1 1,0-1-1,-1 0 0,1 0 1,0 1-1,0-1 0,0 0 1,0 0-1,0 1 0,0-1 1,0 0-1,0 0 0,-1 1 1,1-1-1,0 0 0,0 0 1,0 1-1,0-1 0,0 0 1,0 1-1,1-1 0,-1 0 1,0 0-1,0 1 0,0-1 1,0 0-1,0 0 0,0 1 1,0-1-1,0 0 0,1 0 1,-1 0-1,0 1 0,0-1 1,0 0-1,1 0 0,-1 0 1,0 1-1,1-1 0,-3 0 897,0 19 2261,1-17-3173,-1-1 1,1 1 0,0 0 0,0 0-1,0 0 1,0-1 0,1 1 0,-1 0-1,0 0 1,1 0 0,-1 0 0,1 0-1,0 1 1,0-1 0,0 0 0,0 3-1,1 51 404,0-35-221,-1 138 725,-11-106-718,0 8-55,7-37-109,3-22-46,1-1 1,0 0-1,-1 0 0,1 1 0,0-1 0,-1 0 0,1 0 0,0 1 0,0-1 0,0 0 0,0 1 0,0-1 1,1 0-1,-1 1 0,0-1 0,0 0 0,1 0 0,-1 1 0,1-1 0,-1 0 0,1 0 0,1 2 0,-1-2-1,-1 1 0,1 0 0,0 0 0,-1 0 0,1 1 0,-1-1 0,0 0 0,0 0 0,0 0 0,0 0 0,0 0 0,0 0 0,-1 4 0,-1 22-2,6-22 26,-3-6-23,-1 1-1,1-1 1,-1 1-1,1-1 1,-1 1-1,1-1 1,-1 1-1,1 0 0,-1-1 1,1 1-1,-1 0 1,0 0-1,1-1 1,-1 1-1,0 0 1,0 0-1,1-1 1,-1 1-1,0 0 1,0 0-1,0 0 1,0-1-1,0 1 1,0 0-1,0 0 1,-1 0-1,-10 42 41,8-33-41,2-8 0,0-1 0,0 0 0,0 1 1,1-1-1,-1 1 0,0-1 0,1 1 0,0-1 0,-1 1 1,1-1-1,0 1 0,0 0 0,-1-1 0,1 1 0,1 1 0,-12 40 20,11-8-5,0-34 52,0 0-133,0 3 66,0-2 3,-11 40 29,0-6-51,1-6 27,10 12 22,0-41-11,0 0-14,0 3 1081,0-3-1070,1-1-211,7 0 206,13-2 34,0 0 0,0-1 1,-1-1-1,26-9 0,42-7-27,93-20 17,-165 37-35,-5 1 0,1 0 0,0 1 1,0 1-1,13 1 1,-21 1-2,-4-2 1,1 1 0,-1-1 0,0 0 0,1 1 0,-1-1 0,1 0 0,-1 1 0,1-1 0,-1 0 1,1 1-1,-1-1 0,1 0 0,-1 0 0,1 1 0,-1-1 0,1 0 0,0 0 0,-1 0 0,1 0 0,-1 0 0,1 0 0,-1 0 0,1 0 1,0 0-1,-1 0 0,1 0 0,-1-1 0,1 1 0,0 0 0,-1 0-66,1 0 1,-1 0 0,1 0-1,-1 0 1,0 0-1,1 0 1,-1 0 0,0 0-1,1 0 1,-1 0-1,1 0 1,-1 0 0,0 1-1,1-1 1,-1 0-1,0 0 1,1 0 0,-1 1-1,0-1 1,0 0-1,1 0 1,-1 1 0,0-1-1,0 0 1,1 1-1,-1-1 1,0 0 0,0 0-1,0 1 1,1-1-1,-1 1 1,0-1 0,0 0-1,0 1 1,0-1-1,0 0 1,0 1-1,0-1 1,0 1 0,0-1-1,0 0 1,0 1-1,0-1 1,0 0 0,0 1-1,0-1 1,0 1-1,0-1 1,-1 0 0,1 1-1,0-1 1,0 0-1,0 1 1,-1-1 0,1 0-1,0 0 1,0 1-1,-1-1 1,1 0 0,0 0-1,-1 1 1,1-1-1,0 0 1,-1 0 0,1 0-1,0 1 1,-1-1-1,1 0 1,-23-4-11315,11 3 6400</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53.879"/>
    </inkml:context>
    <inkml:brush xml:id="br0">
      <inkml:brushProperty name="width" value="0.05" units="cm"/>
      <inkml:brushProperty name="height" value="0.05" units="cm"/>
      <inkml:brushProperty name="color" value="#FFFFFF"/>
    </inkml:brush>
  </inkml:definitions>
  <inkml:trace contextRef="#ctx0" brushRef="#br0">1 1 568,'0'6'14665,"0"-6"-14808,1 0 178,-1 0 0,0 0 0,1 0-1,-1 0 1,0 0 0,1 0 0,-1 0-1,0 0 1,1 0 0,-1 0 0,0 0-1,1 0 1,-1 0 0,0 0 0,1 0-1,-1 0 1,0 0 0,1 1 0,-1-1-1,0 0 1,1 0 0,-1 0 0,0 1-1,0-1 1,1 0 0,-1 0-1,0 1 1,0-1 0,0 0 0,1 0-1,-1 1 1,0-1 0,0 0 0,0 1-1,0-1 1,0 0 0,0 1 0,1-1-1,-1 0 1,0 1 0,1 1 260,9-9 5264,-11 12-5417,12 13-88,-6-5-23,-5-12-29,1 1 1,0-1 0,0 0 0,-1 1 0,1-1-1,-1 1 1,1-1 0,-1 0 0,0 1-1,1-1 1,-1 1 0,0-1 0,0 1 0,0 2-1,0 7 26,-1-8-30,1 0 1,0 0-1,0 0 1,0 0 0,0 0-1,0 0 1,1 0-1,-1 0 1,1 0 0,0 0-1,0 0 1,0-1-1,0 1 1,3 4-1,-3-3 6,0 0-1,0 0 0,0 0 0,-1 1 0,1-1 0,-1 0 0,0 0 0,0 0 0,-1 0 0,0 6 0,0 7 12,12 29 3,-11 34-13,10-38-41,-10 86 50,11-85 76,-11-28-120,-1-11 36,1 0 0,-1-1-1,1 1 1,0 0 0,1 0 0,-1-1-1,1 1 1,-1 0 0,1-1-1,0 1 1,0 0 0,1-1 0,2 6-1,-3-7-13,0-1 0,0 1-1,-1 0 1,1-1-1,0 1 1,-1 0 0,0 0-1,1 0 1,-1-1-1,0 1 1,0 0 0,0 0-1,0 0 1,0 0-1,-1 1 1,1-1 8,0 0 1,0 0-1,0 0 1,0-1-1,0 1 1,0 0-1,0 0 0,0 0 1,1 0-1,-1-1 1,1 1-1,-1 0 1,1 0-1,0-1 1,1 3-1,-1 0-1,0 1-1,0 0 0,0-1 1,-1 1-1,1 0 1,-1 0-1,-1-1 1,1 1-1,-1 6 0,0 2 21,1 102 49,10-77-60,1 16-5,-12-32 15,0-16-14,1 0-1,-1 0 1,1 0-1,0-1 1,1 1 0,-1 0-1,1 0 1,0 0-1,0 0 1,1-1-1,4 11 1,-4-9-3,-1 0 1,0 0 0,-1 0-1,1 0 1,-2 0 0,1-1-1,-1 9 1,0-6 44,1 277 712,-11-261-762,11 206 89,11-203-105,-11-27 24,3 9 16,-1-8-21,-1 0 0,0 1 0,0 0 0,0-1 0,-1 1 0,1 0 0,-1-1 0,1 1 0,-1 0 0,0 3 0,0 103 206,10-61-90,-5-39-92,-5-9-22,0 0 0,1 0 0,-1 1 0,0-1 1,0 0-1,0 0 0,0 0 0,0 0 0,0 0 0,0 1 0,1-1 0,-1 0 0,0 0 0,0 0 0,0 1 0,0-1 0,0 0 0,0 0 0,0 0 0,0 1 0,0-1 0,0 0 0,0 0 0,0 0 0,0 1 0,0-1 0,0 0 0,0 0 0,0 0 0,0 0 0,-1 1 0,1-1 0,0 0 0,0 0 0,0 0 1,0 0-1,0 1 0,0-1 0,0 0 0,-1 0 0,1 0 0,0 0 0,0 0 0,0 0 0,0 1 0,-1-1 0,1 0 0,0 0 0,0 0 0,0 0 0,-1 0 0,1 0 0,0 0 0,0 0 0,0 0 0,-1 0 0,0 4 7,0-1 0,0 0 1,1 1-1,-1-1 0,1 1 0,0 0 0,0-1 0,0 1 0,0-1 0,0 1 1,2 3-1,-2 4 2,0-8-8,9 12 7,-8-14-9,0 1 0,0 0 0,-1 0 0,1-1 0,-1 1 0,0 0-1,1 0 1,-1-1 0,0 1 0,0 0 0,0 0 0,0-1 0,0 1 0,-1 0 0,1 0 0,-1 2 0,0 1 3,1 165 69,1-159-60,-1-10-13,0 0 0,0 1 0,1-1 0,-1 0 0,0 1-1,0-1 1,0 0 0,0 1 0,-1-1 0,1 0 0,0 1-1,0-1 1,-1 0 0,1 0 0,-1 1 0,1-1 0,-1 0-1,0 0 1,1 0 0,-1 0 0,0 0 0,0 1 0,0-2-1,-1 2 1,2-1 0,-1 0-1,1 0 1,-1 0-1,1 0 1,-1 0-1,1 0 1,0 0-1,0 0 1,-1 1-1,1-1 1,0 0-1,0 0 1,0 0-1,0 0 1,0 0-1,1 0 1,-1 0-1,0 0 1,0 0-1,1 0 1,-1 0-1,0 0 1,1 0 0,-1 0-1,1 0 1,0 0-1,-1 0 1,1 0-1,0 0 1,1 1-1,2 8 12,-4-4-13,1-5 2,-1-1 1,0 1-1,0 0 1,1-1-1,-1 1 1,0 0-1,0 0 1,0-1 0,0 1-1,0 0 1,0 0-1,0-1 1,0 1-1,0 0 1,-1 0-1,1-1 1,0 1-1,0 0 1,-1 0-1,1-1 1,0 1-1,-1 0 1,1-1-1,-1 1 1,1-1-1,-1 1 1,1-1-1,-1 1 1,1-1-1,-1 1 1,1-1-1,-1 1 1,0-1-1,-1 1 1,3-1 0,-1 0 0,1 0 0,-1 0 0,0 1 0,1-1 0,-1 0 0,1 0 0,-1 0 0,0 0 0,1 1 0,-1-1 0,0 0 0,1 0 0,-1 1 0,0-1 0,1 0 0,-1 0 0,0 1 0,0-1 0,1 1 0,-1-1 0,0 0 1,0 1-1,1-1 0,-1 0 0,0 1 0,0-1 0,0 1 0,0-1 0,0 0 0,0 1 0,0-1 0,0 1 0,1 25-27,-2-8 15,1-17 29,0 28-30,0-28 19,0 29 0,1-29-7,-1-1 1,0 1-1,0-1 1,0 1-1,1-1 1,-1 1-1,0-1 1,0 1-1,0-1 1,0 1 0,0-1-1,0 1 1,0 0-1,0-1 1,0 1-1,0-1 1,0 1-1,0-1 1,0 1-1,-1-1 1,1 1-1,0-1 1,0 1 0,0-1-1,-1 1 1,1-1-1,0 1 1,-1-1-1,1 1 1,0-1-1,-1 0 1,1 1-1,-1-1 1,1 0-1,-1 1 1,1-1 0,-1 0-1,1 0 1,-1 1-1,1-1 1,-1 0-1,1 0 1,-1 0-1,0 0 1,-1 5-1,2-4-1,0 0 4,0 4 2,0 105-510,1-110 337,-1 1 1,0-1 0,0 1 0,0-1-1,0 1 1,0-1 0,-1 1 0,1-1-1,0 0 1,0 1 0,0-1-1,0 1 1,0-1 0,-1 1 0,1-1-1,0 0 1,0 1 0,-1-1 0,1 1-1,0-1 1,-1 0 0,1 1 0,0-1-1,-1 0 1,1 1 0,-1-1 0,1 0-1,0 0 1,-1 1 0,1-1 0,-1 0-1,1 0 1,-1 0 0,1 0 0,0 0-1,-1 0 1,1 0 0,-1 0 0,1 0-1,-1 0 1,1 0 0,-1 0 0,1 0-1,-1 0 1,1 0 0,-2 0 0,-17-12-8497,10 5 4902</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3.324"/>
    </inkml:context>
    <inkml:brush xml:id="br0">
      <inkml:brushProperty name="width" value="0.05" units="cm"/>
      <inkml:brushProperty name="height" value="0.05" units="cm"/>
      <inkml:brushProperty name="color" value="#FFFFFF"/>
    </inkml:brush>
  </inkml:definitions>
  <inkml:trace contextRef="#ctx0" brushRef="#br0">14 13 96,'0'0'849,"-2"-12"2762,-9 12 4171,11 12-6593,2 12-457,2-17-702,-3-6-27,-1 0-1,1-1 1,-1 1 0,1 0-1,0 0 1,-1-1-1,0 1 1,1 0 0,-1 0-1,1 0 1,-1 0 0,0-1-1,0 1 1,1 0 0,-1 0-1,0 0 1,0 0 0,0 1-1,0 101 544,11-72-416,-11 16 876,0-46-351,-1-1-646,1 0 1,0 0 0,-1 0 0,1 0-1,-1 0 1,1 0 0,0 0 0,-1 0-1,1 0 1,-1 0 0,1 0 0,0 0-1,-1 0 1,1 0 0,0 0 0,-1 0-1,1-1 1,0 1 0,-1 0 0,1 0-1,0 0 1,-1-1 0,1 1 0,0 0-1,0 0 1,-1-1 0,1 1 0,0 0-1,0-1 1,-1 1 0,1 0 0,0-1-1,0 1 1,0 0 0,0-1 0,0 1-1,0-1 1,-1 1 0,1 0 0,0-1 0,0 1-1,0-1 1,7-17-38,-2 4 71,-6 12-42,1 1 1,0-1-1,0 0 1,0 1 0,0-1-1,0 1 1,0-1-1,1 1 1,-1-1 0,1 1-1,-1-1 1,1 1-1,-1-1 1,1 1 0,0-1-1,-1 1 1,1 0-1,0-1 1,2-1 0,7-33 0,5 0-106,-6 30 98,-6 3 5,1 1 0,-1 1 0,1-1 0,0 0 0,0 1 0,-1 0 0,1 0 0,5-1 0,12 8-20,-18-5 20,0 1 1,0-1-1,0 0 1,0 0-1,0 0 0,0-1 1,0 1-1,0-1 1,6 1-1,-7-1 3,0 1-1,0-1 0,0 1 0,-1 0 1,1 0-1,0 0 0,0 0 0,-1 0 1,1 0-1,0 0 0,-1 0 1,1 1-1,-1-1 0,0 1 0,1-1 1,-1 1-1,0 0 0,0-1 1,0 1-1,1 2 0,1 1-12,-2-3 10,0 0-1,0 0 1,0 0-1,0 0 1,0 0-1,0 1 1,-1-1-1,1 0 1,-1 0-1,0 1 1,1-1-1,-1 4 1,0-4 1,0 1 1,0-1-1,0 0 1,0 1-1,1-1 1,-1 0-1,1 1 0,0-1 1,0 0-1,0 0 1,0 0-1,2 4 1,-2-4-2,-1-1-1,1 1 1,0 0 0,-1 1-1,0-1 1,1 0 0,-1 0-1,0 0 1,0 0 0,0 0-1,0 0 1,-1 4-1,0 11 37,1-16-29,-2 16 8,1-15-198,-1-1 1,1 1 0,0-1-1,0 1 1,0-1 0,1 1-1,-1 0 1,0-1 0,1 1 0,-1 0-1,1 0 1,-1-1 0,1 1-1,0 0 1,0 2 0,-7 22-3641,6-25 3717,1-1 0,0 1-1,0 0 1,-1 0 0,1-1 0,0 1-1,0 0 1,0 0 0,0 0 0,0-1 0,0 1-1,0 0 1,0 0 0,0 0 0,0-1-1,0 1 1,0 0 0,1 0 0,-1 0 0,0-1-1,0 1 1,1 0 0,-1-1 0,1 1-1,-1 0 1,1 0 0,-1-1 0,1 1 0,0 0 1,-1-1 1,1 1 0,-1-1 0,0 1-1,1-1 1,-1 1 0,0-1 0,1 1-1,-1-1 1,0 1 0,0-1 0,1 1 0,-1 0-1,0-1 1,0 1 0,0-1 0,0 1-1,0 0 1,0-1 0,0 1 0,0-1 0,0 1-1,0 0 1,0-1 0,0 1 0,-1 0-1,-6 9-1769,5-3-152</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4.523"/>
    </inkml:context>
    <inkml:brush xml:id="br0">
      <inkml:brushProperty name="width" value="0.05" units="cm"/>
      <inkml:brushProperty name="height" value="0.05" units="cm"/>
      <inkml:brushProperty name="color" value="#FFFFFF"/>
    </inkml:brush>
  </inkml:definitions>
  <inkml:trace contextRef="#ctx0" brushRef="#br0">1 116 820,'1'0'4659,"2"7"295,2-3-5717,-2 10 2941,-2-13-2095,0-1-1,0 1 0,0 0 0,0 0 0,0 0 0,-1 0 1,1 0-1,0-1 0,-1 1 0,1 0 0,0 1 0,-1-1 1,1 0-1,-1 0 0,0 0 0,1 2 0,-1-2-44,0 0 0,1 0 1,-1 0-1,0 0 0,1 0 0,-1 0 0,1 0 0,-1 0 0,1 0 0,-1 0 1,1 0-1,0-1 0,-1 1 0,1 0 0,0 0 0,1 0 0,4 3 123,0-2 0,0 1 0,0-1 0,0 0 0,1 0 0,-1 0 0,13 0 1,-16-1-148,0-1 1,0 0 0,1 0 0,-1-1 0,0 1-1,1-1 1,-1 1 0,0-1 0,0 0 0,0 0 0,0-1-1,0 1 1,0 0 0,0-1 0,0 0 0,0 0 0,-1 0-1,1 0 1,3-4 0,-2 2-12,1-1 0,-1 0-1,0-1 1,0 1 0,0-1 0,-1 1-1,0-1 1,0 0 0,0-1 0,-1 1 0,0 0-1,2-10 1,0-2 11,-3 18-13,-1-1 1,1 1 0,-1-1 0,0 0-1,1 0 1,-1 1 0,0-1-1,0 0 1,1 0 0,-1 1-1,0-1 1,0 0 0,0 0-1,0 1 1,0-1 0,0 0 0,0 0-1,0 1 1,0-1 0,-1 0-1,1 0 1,0 1 0,0-1-1,-1 0 1,1 0 0,-1 1 0,1-1-1,0 0 1,-1 1 0,1-1-1,-1 1 1,1-1 0,-2 0-1,-10-20 683,11 19-647,-1 0-1,1 0 0,-1 1 0,0-1 0,1 1 0,-1-1 0,0 1 0,0-1 0,0 1 0,0 0 0,0 0 0,0 0 0,0 0 0,0 0 1,0 1-1,-1-1 0,1 1 0,0-1 0,-3 1 0,3 0-6,-11 5 0,6-4-41,6-1 28,-1 0 0,1 0 1,-1 0-1,1 0 0,0 1 1,-1-1-1,1 1 0,0-1 1,-1 1-1,1-1 0,0 1 1,0 0-1,0-1 0,-1 1 1,1 0-1,-1 1 0,1-1-15,0 0 0,0 0 0,0-1 0,0 1 0,0 0 0,0-1 0,0 1 0,0 0-1,0-1 1,-1 0 0,1 1 0,0-1 0,0 0 0,0 1 0,-3-1 0,3 0 0,-1 1 0,1-1 0,-1 1 0,1-1 0,0 1 0,0 0 0,-1-1 0,1 1 0,0 0 0,0 0 0,0 0 0,0 0 0,0 0 0,0 0 0,0 0 0,0 0 0,0 1 0,1-1 0,-1 0 0,0 0 0,0 2 0,-1 1-7,1 0 1,-1-1-1,1 1 1,0 0 0,0 0-1,0 0 1,0 0-1,1 5 1,1-5 1,0 1 1,0 0-1,1 0 0,-1-1 1,1 1-1,1-1 0,-1 1 1,0-1-1,1 0 0,0 0 1,6 7-1,13 18-78,-19-23 79,0-1 0,1 0-1,0 0 1,0 0 0,0 0-1,0-1 1,1 0 0,9 7 0,-8-7 8,-1 0 0,1 0 0,-1 1 0,0 0 1,8 9-1,20 18-71,-11 9 107,-22-39-38,1-1-1,-1 1 0,1 0 0,-1-1 1,0 1-1,0 0 0,0-1 1,0 1-1,0 0 0,0-1 1,0 1-1,0 0 0,-1-1 0,1 1 1,-1 0-1,1-1 0,-1 1 1,0-1-1,-1 2 0,-3 18-55,5-17-20,-1 1 0,0 0 0,0 0 0,0-1 0,-1 1 0,-2 7 0,1-7-182,2 0 1,-1 0-1,0 0 0,1 0 1,0 0-1,-1 9 0,-8 36-4985,9-47 4533,1 6-40</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8.295"/>
    </inkml:context>
    <inkml:brush xml:id="br0">
      <inkml:brushProperty name="width" value="0.05" units="cm"/>
      <inkml:brushProperty name="height" value="0.05" units="cm"/>
      <inkml:brushProperty name="color" value="#FFFFFF"/>
    </inkml:brush>
  </inkml:definitions>
  <inkml:trace contextRef="#ctx0" brushRef="#br0">21 6 292,'0'0'4212,"11"-6"4357,-6 14-8078,-4-8-480,-1 1-1,0-1 0,0 0 1,1 0-1,-1 0 0,0 1 1,1-1-1,-1 0 0,0 0 1,0 1-1,0-1 0,1 0 0,-1 0 1,0 1-1,0-1 0,0 0 1,0 1-1,1-1 0,-1 0 1,0 1-1,0-1 0,0 0 0,0 1 1,0-1-1,0 0 0,0 1 1,0-1-1,0 0 0,0 1 1,0-1-1,0 0 0,0 1 0,-1-1 1,1 0-1,0 1 0,0-1 1,0 0-1,0 1 0,0-1 1,-1 0-1,1 0 0,0 1 1,0-1-1,-1 0 0,1 0 0,0 1 1,0-1-1,-1 0 0,1 0 1,0 0-1,-1 1 0,1-1 1,0 0-1,-1 0 0,1 0 0,0 0 1,-1 0-1,1 0 0,0 0 1,-1 0-1,1 0 0,-1 4 91,0 1-1,0-1 0,1 0 0,-1 0 0,1 0 1,0 1-1,0-1 0,2 5 0,-2-2-22,0 28 50,0-34-126,-22 42 756,12-28-393,11-15-128,7-4-41,6-32 36,-13 36-234,0-1 1,-1 0-1,1 0 1,0 0-1,0 0 0,-1 0 1,1 0-1,-1 0 1,1 0-1,-1 0 0,1 0 1,-1 0-1,0-1 1,1 1-1,-1 0 0,0 0 1,0 0-1,0 0 1,0-3-1,2 2-1,5-2 4,-5 2 6,-2-2 0,0 3 8,12-12 3,60-40-24,-69 52 5,0 0 0,0 1-1,0-1 1,0 1 0,0-1-1,0 1 1,0 0 0,0 0 0,0 0-1,0 1 1,0-1 0,0 1-1,0 0 1,0-1 0,0 1 0,0 1-1,0-1 1,-1 0 0,1 1-1,0-1 1,-1 1 0,1 0 0,-1 0-1,0 0 1,0 0 0,1 0-1,-1 0 1,-1 1 0,1-1 0,0 1-1,1 3 1,0 1 14,0 1-1,0 0 1,-1 0 0,-1 0 0,1 0-1,-1 1 1,0-1 0,-1 0 0,0 1-1,-2 13 1,1 9-23,-10 0 33,11-21 1982,-2 0-6685,1-9 4337,1-1-1,-1 0 0,1 1 1,-1-1-1,1 0 1,-1 0-1,1 0 1,-1 1-1,1-1 1,-1 0-1,0 0 1,1 0-1,-1 0 1,1 0-1,-1 0 0,1 0 1,-1 0-1,1 0 1,-1 0-1,1 0 1,-1-1-1,1 1 1,-1 0-1,1 0 1,-1 0-1,1-1 1,-1 1-1,1 0 0,-1-1 1,1 1-1,-1 0 1,0-1-1</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641"/>
    </inkml:context>
    <inkml:brush xml:id="br0">
      <inkml:brushProperty name="width" value="0.05" units="cm"/>
      <inkml:brushProperty name="height" value="0.05" units="cm"/>
      <inkml:brushProperty name="color" value="#FFFFFF"/>
    </inkml:brush>
  </inkml:definitions>
  <inkml:trace contextRef="#ctx0" brushRef="#br0">44 6 96,'-3'-5'18063,"-3"11"-20374,5-1 2333,0 0-1,0 0 1,1 0-1,-1 0 1,1 0-1,0 0 1,2 9 0,-2-3 95,0-3-43,0-1 1,1 1-1,0-1 0,0 1 0,1-1 0,2 9 1,7 38 141,-9-42-158,0-1-1,-1 0 0,0 1 0,-1-1 1,0 1-1,-2 13 0,0 14 58,5-16-70,-2-22-44,-1 0 0,1 1 0,-1-1 1,0 0-1,0 0 0,1 1 0,-1-1 0,0 0 0,0 0 0,0 1 0,0-1 1,-1 0-1,1 0 0,0 1 0,-1-1 0,1 0 0,0 0 0,-1 0 0,0 2 1,0-2-2,1 0 1,-1 0-1,1 0 1,0 0 0,-1 0-1,1 0 1,0 0 0,0 0-1,0 0 1,0 0-1,0 0 1,0 0 0,0 0-1,0 0 1,0 0-1,0 0 1,0 0 0,1 0-1,-1 0 1,0 0 0,1 0-1,-1-1 1,1 1-1,-1 0 1,2 2 0,5 18-17,-7-20 11,0 3-2,-5 3 5,5-7 1,-1 1 0,1-1 0,-1 0 1,1 0-1,0 1 0,-1-1 0,1 0 0,0 0 1,-1 1-1,1-1 0,0 0 0,-1 1 0,1-1 1,0 0-1,0 1 0,-1-1 0,1 1 0,0-1 1,0 0-1,0 1 0,0-1 0,0 1 0,0-1 1,-1 1-1,1-1 0,0 1 0,0-1 1,0 0-1,0 1 0,0-1 0,1 1 0,-1 0 1,-9 25 145,-1-18-1252,-2-13-3715,0-24-3782,1 22 6010</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991"/>
    </inkml:context>
    <inkml:brush xml:id="br0">
      <inkml:brushProperty name="width" value="0.05" units="cm"/>
      <inkml:brushProperty name="height" value="0.05" units="cm"/>
      <inkml:brushProperty name="color" value="#FFFFFF"/>
    </inkml:brush>
  </inkml:definitions>
  <inkml:trace contextRef="#ctx0" brushRef="#br0">0 19 1512,'0'0'3078,"24"-5"1275,23-4-1289,-19 6-1796,39 1 692,-40 3-1522,0 13-1484,-22-11-2869</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2.774"/>
    </inkml:context>
    <inkml:brush xml:id="br0">
      <inkml:brushProperty name="width" value="0.05" units="cm"/>
      <inkml:brushProperty name="height" value="0.05" units="cm"/>
      <inkml:brushProperty name="color" value="#FFFFFF"/>
    </inkml:brush>
  </inkml:definitions>
  <inkml:trace contextRef="#ctx0" brushRef="#br0">58 31 904,'4'31'4775,"-3"-28"-4687,0 0 1,0 0-1,0 0 1,1 0-1,-1 0 0,1-1 1,0 1-1,-1 0 1,2-1-1,-1 1 1,0-1-1,0 0 0,1 1 1,-1-1-1,1 0 1,-1-1-1,7 4 1,8 5 425,-14-7-425,0-1 0,1 0 1,-1 0-1,1 0 0,-1 0 1,1-1-1,0 1 0,0-1 0,0 0 1,0 0-1,0-1 0,0 1 1,6-1-1,-5 0 18,0 0 0,0-1 0,0 1 0,0-1 0,-1-1 0,1 1 0,0-1 1,-1 1-1,1-1 0,5-4 0,-8 5-45,0 0 0,0 0 0,0-1 0,-1 1 0,1-1 0,0 1 0,-1-1 0,1 0 0,-1 1 0,1-1 0,-1 0 0,0 0 0,0 0 0,0 0 0,0-1 0,0 1 0,0 0-1,0 0 1,-1 0 0,1-1 0,-1-3 0,0 3 53,-1-1 0,0 1-1,0 0 1,0 0-1,0 0 1,0 1 0,0-1-1,-1 0 1,0 0-1,1 1 1,-1-1 0,0 1-1,0-1 1,0 1-1,-1 0 1,1 0-1,-1 0 1,1 0 0,-1 0-1,1 0 1,-1 1-1,0 0 1,-5-2 0,0-1 17,0 1 1,0 0 0,0 0 0,-1 1-1,1 0 1,-1 1 0,-11-1 0,14 2-90,1 1-1,0 0 1,0 0 0,0 0 0,0 0-1,0 1 1,0 0 0,0 0 0,0 0-1,1 1 1,-1 0 0,1 0 0,-1 0 0,-5 6-1,3-3-22,1 1 0,0-1 0,0 1 0,1 1 0,-1-1 0,2 1 0,-7 12-1,10-17-16,0-1-1,0 1 1,1-1-1,-1 1 1,0 0-1,1 0 1,0-1-1,-1 1 0,1 0 1,0 0-1,1 0 1,-1-1-1,0 1 1,1 0-1,0 0 0,-1-1 1,1 1-1,0 0 1,0-1-1,1 1 1,-1-1-1,0 0 0,1 1 1,0-1-1,-1 0 1,1 0-1,0 0 1,0 0-1,0 0 0,0 0 1,1-1-1,-1 1 1,5 2-1,-1-1-8,0-1 0,0 1-1,0-1 1,0 0 0,0-1 0,1 0 0,-1 0-1,1 0 1,-1-1 0,1 0 0,-1 0-1,1 0 1,-1-1 0,0 0 0,1 0-1,-1-1 1,0 1 0,1-2 0,7-3 0,14-2-291,-19 1 220,-9 6-513,0 0 0,0-1 0,1 1-1,-1 0 1,-1-1 0,1 1 0,0 0-1,0-1 1,0 1 0,-1 0-1,1-1 1,-1 1 0,1 0 0,-1 0-1,1 0 1,-2-3 0,-1-1-593,2-7-1978</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3.996"/>
    </inkml:context>
    <inkml:brush xml:id="br0">
      <inkml:brushProperty name="width" value="0.05" units="cm"/>
      <inkml:brushProperty name="height" value="0.05" units="cm"/>
      <inkml:brushProperty name="color" value="#FFFFFF"/>
    </inkml:brush>
  </inkml:definitions>
  <inkml:trace contextRef="#ctx0" brushRef="#br0">0 14 1416,'1'0'123,"-1"0"-1,0 0 1,1 0-1,-1 0 1,1 0 0,-1 0-1,0 0 1,1 0-1,-1-1 1,1 1 0,-1 0-1,0 0 1,1 0-1,-1 0 1,0 0-1,1-1 1,-1 1 0,0 0-1,1 0 1,-1-1-1,0 1 1,1 0 0,-1 0-1,0-1 1,0 1-1,1 0 1,5-8 6065,-6 8-5808,0 0 0,1 0 0,-1 0 0,1 0 0,-1-1-1,1 1 1,-1 0 0,1 0 0,-1 0 0,1 0 0,-1 0 0,1 0-1,-1 0 1,2 0 0,-2 0-338,1 0-1,0 0 1,-1 0 0,1 0-1,0 0 1,-1 0 0,1 0-1,0 0 1,-1 0 0,1 0-1,0 1 1,-1-1-1,1 0 1,0 0 0,-1 1-1,1-1 1,0 0 0,-1 1-1,1-1 1,-1 0 0,1 1-1,-1-1 1,1 1-1,-1-1 1,1 1 0,-1-1-1,0 1 1,1-1 0,-1 1-1,1 0 1,-1-1 0,0 1-1,0 0 1,1-1-1,-1 1 1,0 0 0,0-1-1,0 2 1,0 12-6869</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343"/>
    </inkml:context>
    <inkml:brush xml:id="br0">
      <inkml:brushProperty name="width" value="0.05" units="cm"/>
      <inkml:brushProperty name="height" value="0.05" units="cm"/>
      <inkml:brushProperty name="color" value="#FFFFFF"/>
    </inkml:brush>
  </inkml:definitions>
  <inkml:trace contextRef="#ctx0" brushRef="#br0">0 37 1204,'11'0'4905,"0"0"-4025,-1 0-952,1 0-460</inkml:trace>
  <inkml:trace contextRef="#ctx0" brushRef="#br0" timeOffset="1">280 0 1184,'0'0'1316,"17"5"8679,-12-3-11262,-5 6-93</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695"/>
    </inkml:context>
    <inkml:brush xml:id="br0">
      <inkml:brushProperty name="width" value="0.05" units="cm"/>
      <inkml:brushProperty name="height" value="0.05" units="cm"/>
      <inkml:brushProperty name="color" value="#FFFFFF"/>
    </inkml:brush>
  </inkml:definitions>
  <inkml:trace contextRef="#ctx0" brushRef="#br0">0 0 888,'11'6'2628,"0"-6"-2476</inkml:trace>
  <inkml:trace contextRef="#ctx0" brushRef="#br0" timeOffset="1">108 6 136</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40.458"/>
    </inkml:context>
    <inkml:brush xml:id="br0">
      <inkml:brushProperty name="width" value="0.05" units="cm"/>
      <inkml:brushProperty name="height" value="0.05" units="cm"/>
      <inkml:brushProperty name="color" value="#FFFFFF"/>
    </inkml:brush>
  </inkml:definitions>
  <inkml:trace contextRef="#ctx0" brushRef="#br0">31 11 84,'-9'-11'17290,"7"23"-15817,3-2-902,-6 9-386,-1 7 36,6-14-152,0-8-25,1 0 0,-1 0 0,0 0 0,-1 0 0,1 0 0,-1 0 0,0 0 0,1 0 0,-2-1 0,1 1 0,-3 6 0,4-9-40,0 1 1,-1 0-1,1-1 1,0 1-1,1 0 1,-1-1-1,0 1 1,0 0-1,1-1 1,-1 1-1,1 0 1,-1-1 0,2 3-1,3 13 23,-6 10-11,1-18 37,-1 0-1,1 0 0,1 1 1,-1-1-1,2 0 0,-1 0 1,6 16-1,-6-21-30,0 0 0,1 0 0,-2 0 0,1 0 0,0 1 0,-1-1 0,0 0 0,0 5 0,-1-5-7,1-1-1,1 1 1,-1 0 0,0 0 0,1 0-1,0-1 1,2 8 0,-2-7 8,0 1 0,0-1 0,0 0 1,0 1-1,-1-1 0,1 1 0,-2 8 0,1-9-8,0 0 0,0 0 0,0 1-1,1-1 1,-1 0 0,1 0 0,2 8-1,8 48 118,-9-55-128,-1-1 0,0 1 0,0-1 0,-1 1 0,1-1 1,-1 1-1,0 7 0,0-8-5,-1 1-1,2-1 1,-1 1-1,0-1 1,1 0-1,0 1 1,2 5 0,-3-8 0,0 0 0,1 0 0,-1 0 0,0 0 1,-1-1-1,1 1 0,0 0 0,0 0 0,-1 0 1,1 0-1,-1-1 0,-1 4 0,-3 17-58,5 153 185,-11-138-170,11 254 42,-11-254 43,11 126 38,4-156-41,-3-6-38,0-1 0,-1 1 0,1 0 0,-1 0 0,1-1 0,-1 1-1,1 0 1,-1 0 0,1 0 0,-1 0 0,0-1 0,1 1 0,-1 0 0,0 0 0,0 0 0,0 0 0,0 0 0,0 0-1,0 1 1,0 69 3,0-70-20,0 0 0,0 65 89,-4-59-74,-3 9 5,7-15 406,2 5-352,5-6-57,114-6 110,-114 6-113,0-1-1,0 0 0,0 0 0,0 0 0,0-1 0,7-2 1,29-4-25,95-11 78,-41 7-112,32 0 102,-43 6-58,-26 3-19,-41 2 50,0 0-1,0 1 1,35 4 0,6 1 25,-47-5-37,0 1 0,0 0 0,19 4 0,-20-1-2,-1-1-1,1-1 1,0 0 0,18 0 0,65 10 6,15-4 35,-103-6-43,0 0-1,0 0 1,1-1 0,-1 0 0,0 0-1,1 0 1,-1-1 0,0 0-1,15-3 1,-12 2 20,0 1-1,1 0 1,-1 0 0,0 1-1,12 2 1,10-1-1,-29-3-15,0 1-1,0 0 1,0 0 0,0 0 0,-1 0 0,1 1-1,0-1 1,0 1 0,5 2 0,-3-1 1,0-1 0,0 0 1,0 1-1,0-2 0,0 1 1,0 0-1,8-1 0,24 4 54,-21-2-56,1-1 0,-1-1 0,20-1 1,-3 0-26,64 19-4,-73-16 47,-20-1-13,0-1-1,0 1 1,0-1-1,0 0 1,0 0 0,0-1-1,0 1 1,5-2-1,5-1-5,0 1 0,1 1-1,-1 0 1,20 1-1,-16 0-5,16 1 21,-18 0-6,0-1 1,0 0-1,-1-1 0,27-5 1,65-18-38,-101 22 20,0 0-1,0 1 1,0 0-1,1 0 1,-1 0-1,11 1 1,-4 1 0,158-14 67,-55-5-66,-112 17 32,-1 0-27,1-1 1,-1 1 0,1 0-1,0 0 1,-1 0-1,1 0 1,0 1 0,0 0-1,0-1 1,-1 1-1,1 1 1,0-1-1,6 2 1,5-1-18,126 5 35,-34 6 49,-19-6-21,-72-9-43,-10 1-1,0 0 0,0 1 0,0-1 0,0 1 0,1 1 0,-1-1 0,11 1 0,41 2-2,-27 0-1,49-5 1,-69 2 0,0 1 0,0 0 1,1 1-1,21 3 1,41 3-5,-69-8 14,0 0 1,0 0-1,-1-1 1,1 0-1,-1 0 1,1 0-1,5-4 1,-4 2-7,0 1 1,0 0 0,0 0-1,0 0 1,0 1 0,0 0 0,0 0-1,11-1 1,37-2 69,-42 3-70,-1 1 0,1 0 1,0 0-1,-1 1 0,19 3 0,42 4 96,-59-4-76,-12-3-16,1 1 0,0-1-1,-1 1 1,1-1-1,0 0 1,-1 0-1,1 0 1,0 0-1,0 0 1,-1 0-1,1 0 1,0 0-1,-1-1 1,1 1 0,0-1-1,-1 1 1,3-2-1,28-10 85,-26 10-83,-1 0 0,1 0 0,-1 0 0,1 0 0,0 1-1,-1 0 1,8 0 0,44-5 170,103 0 569,-140 5-623,-13 0-100,0 1 1,0 0-1,0 0 0,0 0 1,0 1-1,0 0 0,12 4 1,66-4-74,163-13 164,-160 18-131,104-18-130,-149 6 173,-38 5-22,-1 0 0,1 0 0,-1 0 0,1 0 0,0 1 0,-1 0 1,1 0-1,0 0 0,-1 1 0,1-1 0,-1 1 0,1 0 0,-1 1 0,9 3 1,-2-2 0,0-1-1,0 0 1,0 0 0,1-1 0,-1 0 0,0-1 0,1 0 0,-1-1 0,20-4 0,29 1-7,125-2-9,-151-4 27,-27 7-17,0 1 1,0-1-1,0 1 1,0 1-1,1-1 1,10 0-1,11-1 1,-22 2 1,-1 0 1,1 0 0,-1 1 0,1 0 0,10 1 0,29-1 3,-34-1 0,0 1-1,1 0 0,-1 1 1,19 3-1,-4 1 1,2 2-13,-22-6 8,15-1-16,-21 0 23,1 0-1,5 0 2,-5 0-4,18 0-2,-22 0 0,-3 0-1,3 0 70,0 0-72,-5 0-1,5 0-15,1 2-151,-1-1 48,1 0 1,-1 1-1,1-1 1,-1 0 0,0 0-1,0 0 1,1 0-1,-1 0 1,0-1 0,0 1-1,-2 0 1,-15 4-4568,16-5 3964,0 0 0,1 0-1,-1 0 1,0 0 0,0-1 0,0 1 0,1-1 0,-1 1 0,0-1 0,0 0 0,1 0 0,-1 0 0,1-1 0,-5-2 0,-13-3-3463</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408"/>
    </inkml:context>
    <inkml:brush xml:id="br0">
      <inkml:brushProperty name="width" value="0.05" units="cm"/>
      <inkml:brushProperty name="height" value="0.05" units="cm"/>
      <inkml:brushProperty name="color" value="#FFFFFF"/>
    </inkml:brush>
  </inkml:definitions>
  <inkml:trace contextRef="#ctx0" brushRef="#br0">0 43 64,'2'-11'3266,"6"6"-1904,-8 5-1259,0 1-1,0-1 1,0 0 0,0 0 0,0 1-1,0-1 1,0 0 0,0 1 0,0-1-1,0 0 1,0 0 0,0 1 0,1-1-1,-1 0 1,0 0 0,0 1-1,0-1 1,0 0 0,0 0 0,1 0-1,-1 1 1,0-1 0,0 0 0,0 0-1,1 0 1,-1 0 0,0 1 0,0-1-1,1 0 1,-1 0 0,0 0 0,0 0-1,1 0 1,-1 0 0,0 0 0,0 0-1,1 0 1,-1 0 0,0 0 0,0 0-1,1 0 1,-1 0 0,0 0 0,1 0-1,-1 0 1,0 0 0,0 0 0,1 0-1,-1 0 1,0 0 0,0-1 0,1 1-1,-1 0 1,0 0 0,0 0 0,0 0-1,1-1 1,-1 1 0,0 0 0,0 0-1,0 0 1,0-1 0,1 1 0,-1 0-1,0-1 1,0 2-46,2 29 725,1-25-743,0 1 0,-1-1 0,0 1 0,1 0 0,-2 0 0,1 0 0,-1 0 0,0 0 0,0 8 0,10 42-14,-10-53-18,1 1 0,-1 0-1,1-1 1,0 1 0,0-1-1,0 0 1,0 0 0,0 0 0,1 0-1,-1 0 1,1 0 0,0-1-1,4 4 1,-3-4 39,0 0 0,1 0 0,-1 0 0,0-1 0,1 1 0,-1-1 0,1 0 0,-1-1 0,1 1 0,-1-1 0,1 0 0,-1 0 0,1 0 0,0-1 0,-1 1 0,1-1-1,-1 0 1,0 0 0,1-1 0,-1 0 0,0 1 0,0-1 0,0-1 0,0 1 0,0-1 0,0 1 0,-1-1 0,7-6 0,2-4 207,-9 10-212,1 0 0,-1 0 1,-1 0-1,1-1 0,0 1 0,-1-1 1,1 0-1,-1 0 0,0 0 0,2-7 1,9-24 266,-10 29-226,0 0 0,-1 0-1,0 0 1,0 0 0,0-1 0,-1 1 0,0-1 0,0-11-1,0 12-30,-1-21 240,0 26-286,0 1 0,0-1 0,0 1 0,0-1 0,0 0 1,0 1-1,0-1 0,0 1 0,0-1 0,0 1 0,0-1 0,-1 1 0,1-1 0,0 1 1,0-1-1,-1 1 0,1-1 0,0 1 0,-1-1 0,1 1 0,0 0 0,-1-1 1,1 1-1,-1 0 0,1-1 0,-1 1 0,1 0 0,0-1 0,-1 1 0,1 0 0,-1 0 1,0-1-1,1 1 0,-1 0 0,1 0 0,-1 0 0,-6 4-626,1 1 1,0-1-1,1 1 0,-1 1 1,-6 7-1,-9 17-8875,19-24 6712</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938"/>
    </inkml:context>
    <inkml:brush xml:id="br0">
      <inkml:brushProperty name="width" value="0.05" units="cm"/>
      <inkml:brushProperty name="height" value="0.05" units="cm"/>
      <inkml:brushProperty name="color" value="#FFFFFF"/>
    </inkml:brush>
  </inkml:definitions>
  <inkml:trace contextRef="#ctx0" brushRef="#br0">54 7 1372,'0'-1'150,"-1"1"1,0-1-1,0 0 1,0 1-1,0-1 0,0 1 1,0-1-1,0 1 0,0-1 1,0 1-1,0 0 0,0 0 1,0-1-1,0 1 0,0 0 1,-1 0-1,1 0 0,0 0 1,0 0-1,0 0 0,0 1 1,0-1-1,0 0 1,0 0-1,0 1 0,0-1 1,0 1-1,0-1 0,0 1 1,0-1-1,0 1 0,-1 1 1,1 0-76,0 0 0,-1 0 0,1 1 0,1-1 1,-1 0-1,0 1 0,0-1 0,1 1 1,0-1-1,-1 1 0,1-1 0,0 5 0,2-3-31,0 0 0,0 0 0,0 0 0,1 0 0,-1-1 0,1 1-1,0-1 1,0 1 0,0-1 0,0 0 0,1-1 0,-1 1 0,1 0 0,0-1 0,7 4-1,4 2 163,0 1 0,-1 0-1,0 1 1,0 1 0,20 21 0,-33-31-155,-1 0 1,0 0 0,0 0 0,1 0 0,-1 0-1,0 0 1,0 0 0,0 0 0,0 0 0,0 1-1,0-1 1,0 0 0,0 0 0,-1 0 0,1 0-1,0 0 1,-1 0 0,1 0 0,-1 0 0,1 0 0,-1 0-1,0 1 1,-5 15 975,6-16-939,-1 0-1,0 0 0,1 1 1,-1-1-1,0 0 0,0 0 0,0-1 1,0 1-1,0 0 0,0 0 1,0 0-1,0-1 0,0 1 1,0 0-1,0-1 0,0 1 0,0-1 1,0 1-1,-1-1 0,1 0 1,0 0-1,0 1 0,-1-1 0,1 0 1,0 0-1,0 0 0,-1 0 1,1 0-1,-2-1 0,-59-1 998,39 0-1153,-19 8-2760,40-1 324</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441"/>
    </inkml:context>
    <inkml:brush xml:id="br0">
      <inkml:brushProperty name="width" value="0.05" units="cm"/>
      <inkml:brushProperty name="height" value="0.05" units="cm"/>
      <inkml:brushProperty name="color" value="#FFFFFF"/>
    </inkml:brush>
  </inkml:definitions>
  <inkml:trace contextRef="#ctx0" brushRef="#br0">0 121 336,'13'-13'5104,"93"-58"-2511,-105 70-2519,-1 1-1,1 0 0,0 0 0,0 0 1,-1 0-1,1-1 0,0 1 0,-1 0 0,1-1 1,0 1-1,-1 0 0,1-1 0,-1 1 0,1-1 1,0 1-1,-1-1 0,1 1 0,-1-1 1,0 0-1,1 1 0,-1-1 0,1 0 0,-1 1 1,0-1-1,1 0 0,-1 1 0,0-1 1,0 0-1,0 1 0,0-1 0,0 0 0,1 0 1,-1 1-1,0-1 0,-1 0 0,1 0 1,0 1-1,0-1 0,0 0 0,0 1 0,0-1 1,-1 0-1,1 0 0,-1 0 0,0 0 148,-1 0-1,0-1 0,1 1 0,-1 0 1,0 0-1,0 1 0,0-1 1,0 0-1,0 1 0,0-1 0,0 1 1,0-1-1,0 1 0,0 0 0,-3 0 1,3 1-184,-1-1 1,0 1 0,1-1-1,-1 1 1,1 0-1,0 0 1,-1 0 0,1 1-1,0-1 1,-1 0-1,1 1 1,0 0 0,0-1-1,0 1 1,1 0-1,-1 0 1,0 0 0,1 0-1,-1 0 1,-1 3-1,-5 6 156,7-6-135,0 1 1,0-1-1,0 1 1,1-1-1,0 1 1,0 0-1,0-1 1,2 8-1,-1 1 31,-1-10-82,0 0 0,1 0 0,0 0 0,0-1 0,0 1 0,0 0 1,1-1-1,-1 1 0,1-1 0,0 0 0,0 1 0,0-1 1,1 0-1,-1 0 0,1 0 0,-1-1 0,1 1 0,0-1 0,6 5 1,-1-2-3,-1-1-1,1 1 1,0-1 0,0-1 0,0 1 0,1-2 0,14 4 0,-8-4-424,0 0 0,0-2-1,1 0 1,-1 0 0,21-4-1,-27 2-1275,0 0 0,0 0 0,-1 0 0,1-1-1,13-7 1,-19 8-1090</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780"/>
    </inkml:context>
    <inkml:brush xml:id="br0">
      <inkml:brushProperty name="width" value="0.05" units="cm"/>
      <inkml:brushProperty name="height" value="0.05" units="cm"/>
      <inkml:brushProperty name="color" value="#FFFFFF"/>
    </inkml:brush>
  </inkml:definitions>
  <inkml:trace contextRef="#ctx0" brushRef="#br0">33 116 52,'-17'8'8082,"12"-4"-7926,6 4 182,-1-5-158,0-1 1,0 0-1,0 1 0,0-1 1,0 1-1,0-1 0,-1 0 1,1 1-1,-1-1 0,1 0 1,-1 1-1,0-1 0,0 0 0,0 0 1,-2 4-1,0 9 1161,3-8-250,1-10 973,9-16-1048,-8 9-969,0 1 0,0 0-1,0 0 1,1 0 0,1 0 0,0 0 0,0 1 0,0 0-1,1 0 1,0 0 0,1 0 0,0 1 0,0 0 0,0 0-1,9-7 1,-9 9-44,0 1 0,0-1 0,1 1 0,0 0-1,0 1 1,10-5 0,-14 7-333,0 0 0,1 0 0,-1 1 0,0-1 0,0 1 0,0-1 0,0 1 0,1 0 0,-1 0 0,0 0 0,0 1 0,0-1 0,0 1 0,1 0 0,-1 0 0,0 0 0,4 2 0,3 2-8307</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5.661"/>
    </inkml:context>
    <inkml:brush xml:id="br0">
      <inkml:brushProperty name="width" value="0.05" units="cm"/>
      <inkml:brushProperty name="height" value="0.05" units="cm"/>
      <inkml:brushProperty name="color" value="#FFFFFF"/>
    </inkml:brush>
  </inkml:definitions>
  <inkml:trace contextRef="#ctx0" brushRef="#br0">1 61 648,'3'-3'416,"0"-1"-1,1 1 1,-1 0 0,1 0 0,0 0-1,0 1 1,0-1 0,0 1 0,8-4-1,-3 2-63,-4 0-287,1 1 1,0 0-1,0 0 0,0 1 1,0 0-1,1 0 0,-1 0 0,0 1 1,1 0-1,-1 0 0,1 0 1,0 1-1,7 1 0,-13-1-123,0 0-1,0 0 1,0 0-1,0 0 1,0 1-1,-1-1 1,1 0-1,0 1 1,0-1-1,0 0 1,0 1-1,-1-1 1,1 1-1,0 0 1,0-1-1,-1 1 1,1-1-1,0 1 1,-1 0-1,1 0 1,-1-1-1,1 1 1,-1 0-1,1 0 1,-1 0-1,0 0 1,1 1-1,-1-1-27,1-1 1,-1 1-1,0 0 0,1 0 0,-1 0 0,0-1 1,1 1-1,-1 0 0,1-1 0,-1 1 0,1 0 1,0-1-1,-1 1 0,1-1 0,0 1 0,-1-1 0,1 1 1,0-1-1,0 1 0,-1-1 0,1 0 0,1 1 1</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010"/>
    </inkml:context>
    <inkml:brush xml:id="br0">
      <inkml:brushProperty name="width" value="0.05" units="cm"/>
      <inkml:brushProperty name="height" value="0.05" units="cm"/>
      <inkml:brushProperty name="color" value="#FFFFFF"/>
    </inkml:brush>
  </inkml:definitions>
  <inkml:trace contextRef="#ctx0" brushRef="#br0">1 30 28,'0'0'2590,"43"-13"3015,-29 9-5282,1 0 0,0 1 0,-1 0-1,1 2 1,0 0 0,0 0-1,0 1 1,0 1 0,16 3-1,22-3-3017,-35-1-1153</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828"/>
    </inkml:context>
    <inkml:brush xml:id="br0">
      <inkml:brushProperty name="width" value="0.05" units="cm"/>
      <inkml:brushProperty name="height" value="0.05" units="cm"/>
      <inkml:brushProperty name="color" value="#FFFFFF"/>
    </inkml:brush>
  </inkml:definitions>
  <inkml:trace contextRef="#ctx0" brushRef="#br0">84 1 1104,'0'0'1139,"1"9"3651,-4 12-1701,0-16-2704,1 0 0,-1 0 1,0 0-1,1 1 0,0-1 0,1 1 0,-1-1 0,0 9 0,0-7-162,1 0 0,-1 0 0,0 0 0,-1 0-1,0 0 1,-5 9 0,3-5-81,0-1 0,0 1-1,2 1 1,-1-1 0,1 0 0,1 1 0,0 0 0,0-1-1,1 23 1,-4 4 89,4-33-212,0-1-1,0 0 0,1 0 1,-1 0-1,1 1 0,0-1 1,0 0-1,1 0 0,-1 1 1,1-1-1,0 0 1,0 0-1,2 6 0,1 5 13,-4-14-29,0 0 0,0 1-1,0-1 1,0 0 0,0 0 0,1 0-1,-1 0 1,0 0 0,1 0 0,-1 0-1,1 0 1,-1 0 0,1 0 0,0 0-1,-1-1 1,1 1 0,0 0-1,1 1 1,0 0 25,1 1 1,0-1-1,0 0 0,0 0 0,0 0 0,0-1 1,0 1-1,0-1 0,0 0 0,1 0 0,-1 0 0,1 0 1,-1 0-1,1-1 0,6 1 0,-1-2 17,-1-1-1,1 0 1,-1 0 0,1-1-1,9-4 1,-5 2-77,24-6 66,-1 1-1180,-16 2-2404</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7.377"/>
    </inkml:context>
    <inkml:brush xml:id="br0">
      <inkml:brushProperty name="width" value="0.05" units="cm"/>
      <inkml:brushProperty name="height" value="0.05" units="cm"/>
      <inkml:brushProperty name="color" value="#FFFFFF"/>
    </inkml:brush>
  </inkml:definitions>
  <inkml:trace contextRef="#ctx0" brushRef="#br0">0 16 852,'17'-11'2115,"-4"6"5977,-11 31-2745,-2-19-5388,11 49 594,-9-49-547,0 0-1,0-1 1,0 1-1,1-1 1,0 0 0,0 0-1,0 0 1,8 9-1,-1-2-41,5 0 95,15-16 27,-23-1-81,-1 0 0,1 0 1,-1-1-1,10-10 0,-4 5-2,-8 6 4,-1 0 0,0-1 0,0 1 0,0-1 0,0 1 0,-1-1 0,0 0-1,0 0 1,0 0 0,0 0 0,-1 0 0,0 0 0,1-6 0,4 6 163,-4 4 50,-9 1-89,7 0-120,0 1 0,-1-1 1,1 0-1,0 1 1,0-1-1,-1 1 1,1-1-1,0 0 1,0 1-1,0-1 0,0 1 1,0-1-1,-1 1 1,1-1-1,0 1 1,0-1-1,0 1 0,0-1 1,0 0-1,0 1 1,1-1-1,-1 1 1,0-1-1,0 1 0,0-1 1,0 1-1,0-1 1,1 0-1,-1 1 1,0-1-1,0 1 0,1-1 1,-1 0-1,0 1 1,1 0-1,7 13-94,-6-8-22,0 0 1,1-1 0,0 0-1,0 1 1,0-1 0,0 0 0,1 0-1,-1-1 1,1 1 0,1-1-1,-1 0 1,1 0 0,-1 0-1,1 0 1,9 4 0,-13-7-271,5 3-1150</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077"/>
    </inkml:context>
    <inkml:brush xml:id="br0">
      <inkml:brushProperty name="width" value="0.05" units="cm"/>
      <inkml:brushProperty name="height" value="0.05" units="cm"/>
      <inkml:brushProperty name="color" value="#FFFFFF"/>
    </inkml:brush>
  </inkml:definitions>
  <inkml:trace contextRef="#ctx0" brushRef="#br0">0 0 244,'20'6'8009,"-18"39"-999,-2-40-6736,3 24 459,-2-26-684,0 1 1,-1-1-1,0 0 0,1 1 0,-1-1 0,0 0 1,-1 1-1,1-1 0,-1 0 0,1 0 1,-2 5-1,-3 35 184,5-38-219,1-1-1,-2 1 0,1 0 1,-1 0-1,1 0 0,-1 0 1,-3 7-1,3-9-9,0-1-1,1 0 1,-1 0 0,1 0-1,0 1 1,-1-1 0,1 0-1,0 0 1,0 1 0,0-1 0,1 0-1,-1 0 1,0 0 0,1 1-1,0-1 1,-1 0 0,3 4-1,4 24 20,-7-29-21,0-1 0,0 1 1,0 0-1,0-1 0,0 1 1,0-1-1,0 1 0,0-1 1,0 1-1,0 0 0,0-1 1,1 1-1,-1-1 0,0 1 1,0-1-1,1 1 0,-1-1 1,0 1-1,1-1 1,-1 1-1,0-1 0,1 0 1,-1 1-1,1-1 0,-1 1 1,1-1-1,-1 0 0,1 0 1,-1 1-1,1-1 0,-1 0 1,1 0-1,-1 1 0,1-1 1,-1 0-1,1 0 0,-1 0 1,1 0-1,0 0 0,-1 0 1,1 0-1,-1 0 1,1 0-1,-1 0 0,1 0 1,0 0-1,0-1 0,2 0 9,-1 1-1,0-1 1,1 0 0,-1 0-1,0-1 1,0 1 0,0 0-1,0-1 1,0 1-1,3-4 1,58-48 260,-50 45-258,-12 7-10,1 1 1,-1-1-1,0 1 0,0-1 0,0 1 1,0-1-1,0 0 0,0 1 0,0-1 0,0 0 1,0 0-1,0 0 0,0 0 0,0 0 0,-1 0 1,1 0-1,0 0 0,0-2 0,8 0 398,-8 5-157,-9 3-291,6-1 66,0 0 0,0 0 0,1 0-1,-1 0 1,1 0 0,0 0 0,-1 7-1,2-10-16,0 1 0,0 0 0,0-1 0,0 1 0,0 0 0,1-1 0,-1 1 0,0-1 0,1 1 0,-1-1 0,1 1 0,0-1 0,-1 1 0,1-1 0,0 1 0,0-1 0,1 2 0,0 0 1,0-1 0,0 1 0,1-1 0,-1 0 0,0 1 0,1-1 0,-1 0 0,1-1 0,0 1 0,0 0 0,0-1 0,0 0 0,0 1 0,0-1 0,3 0 0,11 1-21,-14-1-28,1-1 0,-1 1 0,1-1 0,-1 0 0,1 0 0,-1 0 0,0-1 0,7-1 0,0 0-1055,18-5-639,-17 1-2222,-6-4-4299</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458"/>
    </inkml:context>
    <inkml:brush xml:id="br0">
      <inkml:brushProperty name="width" value="0.05" units="cm"/>
      <inkml:brushProperty name="height" value="0.05" units="cm"/>
      <inkml:brushProperty name="color" value="#FFFFFF"/>
    </inkml:brush>
  </inkml:definitions>
  <inkml:trace contextRef="#ctx0" brushRef="#br0">0 85 1132,'25'-17'7723,"2"-2"-4390,-23 15-2926,-2 2-182,0 0-1,-1 1 0,1-1 0,0 0 0,-1 0 1,1-1-1,-1 1 0,0 0 0,0 0 0,0-1 1,0 1-1,0 0 0,1-4 0,-4 4-142,1 1-1,0 0 1,-1 0 0,1 0-1,-1 1 1,1-1 0,-1 0 0,1 0-1,-1 1 1,1-1 0,-1 1-1,0-1 1,1 1 0,-1 0-1,0 0 1,0 0 0,1 0-1,-1 0 1,-3 0 0,3 2-67,-1 0 1,0 0-1,1 0 1,-1 0-1,1 0 1,0 0-1,0 0 1,0 1-1,0-1 1,0 1-1,0 0 1,0-1-1,1 1 1,0 0-1,-1 0 1,1 0-1,-1 5 1,0 4 16,0 1 0,1-1-1,1 20 1,0-24-50,2-2 24,-1 0-1,2-1 0,-1 1 0,0 0 0,1-1 1,0 1-1,0-1 0,1 0 0,0 0 1,0 0-1,8 7 0,-6-8-75,-1 0 0,1-1 0,0 0 0,0 0 0,0 0 0,0-1 0,0 0-1,1 0 1,-1 0 0,1-1 0,-1 0 0,1-1 0,0 1 0,-1-1 0,1 0 0,0-1 0,-1 0 0,1 0 0,11-4 0,-3 2-1033,-1-2 0,0 0 0,14-8 0,31-23-7073,-47 28 5238</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19.208"/>
    </inkml:context>
    <inkml:brush xml:id="br0">
      <inkml:brushProperty name="width" value="0.05" units="cm"/>
      <inkml:brushProperty name="height" value="0.05" units="cm"/>
      <inkml:brushProperty name="color" value="#FFFFFF"/>
    </inkml:brush>
  </inkml:definitions>
  <inkml:trace contextRef="#ctx0" brushRef="#br0">260 1 356,'11'6'15187,"-15"-8"-14929,0 1 1,0 0 0,0 0 0,-1 0-1,1 1 1,0-1 0,0 1-1,-6 1 1,5-1-173,0 0 1,1 0-1,-1 0 0,1 1 1,-1 0-1,1 0 0,-1 0 1,1 1-1,-8 3 0,11-4-39,-33 10 1152,24-9-1060,-2 3 11,-12 9 105,21-13-232,1 0-1,0 0 1,-1 0-1,1 0 1,0 1-1,-1-1 0,1 1 1,0-1-1,-3 4 1,-3 1 0,7-5-23,0-1 0,0 1 0,0-1 0,0 1 0,0 0 0,0-1 0,0 1 0,0 0 0,0 0 0,1 0 0,-1 0 0,0 0 0,1 0 0,-1 0 0,1 0 0,-1 0 0,1 0 1,-1 0-1,0 2 0,-2 4 1,2-7 6,0 1 0,1 0 0,-1-1 0,0 1 1,1 0-1,-1 0 0,1 0 0,-1 0 0,1-1 0,0 1 1,-1 0-1,1 0 0,0 0 0,0 0 0,0 0 0,0 0 1,-1 0-1,2 2 0,-12 32 49,0-5 21,0 31 50,11-59-126,0 0 0,0 0 0,0 0 0,0 0-1,0 0 1,0 0 0,0 0 0,1 0 0,-1 0 0,1 0 0,-1 0 0,1 0 0,0 0 0,0 0-1,0-1 1,2 4 0,-1-2 2,-1-1-1,1 0 1,-1 1-1,0-1 1,0 0 0,0 1-1,0 0 1,0-1-1,-1 1 1,1 2-1,9 20 37,6-2-20,-15-20-15,0-1 0,1 0 0,-1 1 0,1-1 0,-1 0 0,1 0 0,-1 0 0,1 0-1,0 0 1,0 0 0,0-1 0,0 1 0,1-1 0,-1 1 0,0-1 0,1 0 0,-1 0 0,0 0 0,1 0 0,-1 0 0,1-1 0,0 1 0,-1-1 0,1 1 0,0-1 0,4 0 0,26 2 81,-28-1-76,0 0 0,1-1 0,-1 0 0,0 0 0,0 0 0,1 0 0,-1-1-1,6-1 1,18-4-1,-23 5-4,-1 1-1,0-1 0,0 0 1,0-1-1,-1 1 0,1-1 1,7-4-1,74-30 28,0-19-2,-81 52-30,-1 0 0,1-1 0,-1 0 0,0 1 0,0-2 0,-1 1 0,1 0 0,-1-1 0,0 0 0,0 0 0,0 0 0,-1 0 0,0 0 0,3-8 0,6-29 52,-22-13-20,10 52-25,1 1-1,-1-1 0,0 1 1,1-1-1,-1 1 0,-1 0 1,1 0-1,0-1 0,0 1 1,-1 0-1,1 0 0,-1 0 1,0 0-1,0 0 0,1 1 1,-1-1-1,0 1 0,-1-1 1,1 1-1,0-1 0,0 1 1,-1 0-1,-1-1 0,-62-21 496,63 22-470,-9 0 4,-1 0-1,0 1 1,1 1-1,-1 0 1,1 1-1,0 0 1,-1 0-1,1 2 1,0-1-1,-13 7 1,16-6-246,-1 1 0,1 0 0,1 1 0,-11 7 0,-14 9-659,9-3-1700,22-17 1743,0 0 0,0 0 1,0 0-1,0 0 0,0 0 1,0-1-1,-1 1 0,1-1 1,-1 0-1,1 1 0,-1-1 1,0 0-1,1-1 1,-7 2-1,-1-2-2559</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0.743"/>
    </inkml:context>
    <inkml:brush xml:id="br0">
      <inkml:brushProperty name="width" value="0.05" units="cm"/>
      <inkml:brushProperty name="height" value="0.05" units="cm"/>
      <inkml:brushProperty name="color" value="#FFFFFF"/>
    </inkml:brush>
  </inkml:definitions>
  <inkml:trace contextRef="#ctx0" brushRef="#br0">0 1 684,'11'-1'4980,"-11"2"-4783,11 17 932,-11 230 6814,-6-288-7493,5 36-426,0 1 1,0-1-1,1 1 0,-1-1 0,1 0 1,-1 0-1,1 1 0,0-1 0,1 0 0,-1 0 1,1 1-1,-1-1 0,1 0 0,0 1 0,1-1 1,1-4-1,3-11 212,3 0-94,6 0-76,-12 13-59,1 1 0,0 0 0,1 0 0,0 0-1,-1 0 1,1 1 0,1 0 0,5-4 0,42-28-64,-25 37-1269,-24 1-2532</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276"/>
    </inkml:context>
    <inkml:brush xml:id="br0">
      <inkml:brushProperty name="width" value="0.05" units="cm"/>
      <inkml:brushProperty name="height" value="0.05" units="cm"/>
      <inkml:brushProperty name="color" value="#FFFFFF"/>
    </inkml:brush>
  </inkml:definitions>
  <inkml:trace contextRef="#ctx0" brushRef="#br0">25 98 56,'-3'4'384,"0"0"0,0 0 0,1 0-1,0 1 1,0-1 0,0 1 0,0 0 0,1-1 0,-2 9-1,3-11-342,-1 1 0,1-1-1,-1 0 1,1 1-1,0-1 1,0 1-1,0-1 1,0 0 0,1 1-1,-1-1 1,1 0-1,-1 1 1,1-1-1,0 0 1,0 1 0,0-1-1,0 0 1,0 0-1,0 0 1,1 0 0,1 2-1,8 11 43,-10-14-74,-1 0 0,1 1 1,0-1-1,0 1 0,0-1 0,0 0 0,0 0 0,0 0 1,0 1-1,1-1 0,-1 0 0,0 0 0,1-1 0,-1 1 1,1 0-1,-1 0 0,3 0 0,4 3 75,-1-1-1,1 0 1,0-1-1,0 1 1,0-1 0,1-1-1,-1 0 1,0 0-1,1-1 1,-1 0-1,0 0 1,1-1-1,-1 0 1,0 0 0,0-1-1,1 0 1,10-5-1,-11 3 185,0 0 0,0-1 1,-1 1-1,1-2 0,-1 1 0,0-1 0,-1 0 0,0-1 0,0 0 0,0 0 0,-1 0 1,0 0-1,0-1 0,0 0 0,-1 0 0,-1 0 0,1 0 0,-1-1 0,-1 0 0,0 1 1,0-1-1,0 0 0,-1-14 0,-1 21-176,0-1 1,0 1 0,0-1-1,0 1 1,-1-1 0,0 1-1,1-1 1,-1 1-1,0-1 1,0 1 0,0 0-1,-1-1 1,1 1 0,0 0-1,-1 0 1,0 0-1,1 0 1,-1 0 0,0 0-1,0 1 1,0-1 0,0 1-1,0-1 1,0 1-1,-1 0 1,1 0 0,0 0-1,-1 0 1,1 0-1,-1 0 1,1 0 0,-1 1-1,1 0 1,-1-1 0,1 1-1,-1 0 1,-3 1-1,-1-2-76,1 2 0,-1-1 0,0 1 0,0 0 0,1 1 0,-1-1 0,1 1 0,-1 0 1,1 1-1,0 0 0,0 0 0,0 0 0,-6 5 0,7-4-169,1 0 0,-1 1 0,1-1 0,0 1 0,1 0 0,-1 0 0,1 0 0,0 1 1,0-1-1,1 1 0,0 0 0,0-1 0,-3 11 0,1 15-3835,3 2-3394</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676"/>
    </inkml:context>
    <inkml:brush xml:id="br0">
      <inkml:brushProperty name="width" value="0.05" units="cm"/>
      <inkml:brushProperty name="height" value="0.05" units="cm"/>
      <inkml:brushProperty name="color" value="#FFFFFF"/>
    </inkml:brush>
  </inkml:definitions>
  <inkml:trace contextRef="#ctx0" brushRef="#br0">5 0 1108,'0'2'6312,"0"1"-5595,-2 25 830,1-25-1451,0 1 1,1-1-1,0 1 0,0-1 0,0 1 0,0-1 1,0 1-1,1-1 0,1 6 0,0 0 161,-1 1-1,0-1 1,0 1-1,-1 14 0,5 36 829,3-18-401,-7-33-574,1 1-1,0-1 0,0 1 1,1-1-1,0 0 0,1 0 1,5 10-1,3 6-25,9 11 0,-2-13 19,-16-18-64,1 0 0,0 0 0,0-1 0,0 1 0,1-1 1,-1 0-1,1 0 0,7 4 0,5 2 37,-16-9-271,1 0 1,-1 0 0,0 0 0,0 0 0,0-1 0,1 1 0,-1 0-1,0-1 1,1 1 0,-1-1 0,1 1 0,-1-1 0,1 0-1,-1 0 1,2 1 0,-1-2-284,0 0 1,-1 0-1,1 0 0,0-1 1,-1 1-1,1 0 0,-1-1 0,1 1 1,-1-1-1,0 1 0,0-1 0,0 0 1,0 1-1,0-1 0,1-2 0,0-4-2194</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043"/>
    </inkml:context>
    <inkml:brush xml:id="br0">
      <inkml:brushProperty name="width" value="0.05" units="cm"/>
      <inkml:brushProperty name="height" value="0.05" units="cm"/>
      <inkml:brushProperty name="color" value="#FFFFFF"/>
    </inkml:brush>
  </inkml:definitions>
  <inkml:trace contextRef="#ctx0" brushRef="#br0">1 135 188,'2'11'4781,"4"-8"-4573,1 0 0,0-1 0,0 0 0,0 0-1,0 0 1,1-1 0,-1 0 0,0-1 0,0 0 0,1 0 0,-1 0 0,0-1-1,1 0 1,-1 0 0,0-1 0,0 0 0,10-4 0,-3 1-129,-2-1 1,1 0 0,-1-1-1,0 0 1,0-1-1,-1 0 1,0-1 0,0 0-1,10-13 1,-18 19 92,-1 1 1,0-1-1,0 0 1,0 0-1,0 0 1,-1 0-1,1-1 1,-1 1-1,0 0 1,0-1-1,0 1 1,0 0-1,-1-1 1,1-6-1,-1 10-133,0-1-1,-1 1 0,1 0 0,0-1 0,0 1 0,-1-1 1,1 1-1,0-1 0,-1 1 0,1 0 0,0-1 0,-1 1 0,1 0 1,-1-1-1,1 1 0,0 0 0,-1 0 0,1-1 0,-1 1 1,1 0-1,-1 0 0,1 0 0,-1 0 0,1 0 0,-1 0 0,1-1 1,-1 1-1,1 0 0,-1 0 0,1 1 0,-1-1 0,1 0 0,-1 0 1,1 0-1,-1 0 0,1 0 0,-1 1 0,-24 5 512,23-6-463,-3 2-62,0 0 0,0 1 0,1-1 0,-1 1 0,1 0 0,0 0 0,-1 0 0,1 1 0,1-1 0,-1 1 0,1 0 0,-5 6 0,0 1-9,1 1 1,0-1 0,-7 17 0,12-24-20,1-1 1,0 1-1,0-1 1,1 1-1,-1-1 1,1 1 0,-1 0-1,1-1 1,0 1-1,1-1 1,-1 1-1,1 0 1,-1-1-1,1 1 1,0-1 0,0 0-1,1 1 1,-1-1-1,1 0 1,-1 0-1,1 1 1,0-1-1,1-1 1,-1 1-1,0 0 1,1 0 0,-1-1-1,5 4 1,-4-4-307,-1 0 0,1-1 0,0 1 0,0-1-1,-1 0 1,1 1 0,0-1 0,0-1 0,0 1 0,0 0 0,0-1 0,0 1 0,1-1 0,-1 0 0,0 0 0,0 0 0,0 0 0,0-1 0,0 1 0,0-1 0,5-1 0,24-12-4056,-12 3 1935</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808"/>
    </inkml:context>
    <inkml:brush xml:id="br0">
      <inkml:brushProperty name="width" value="0.05" units="cm"/>
      <inkml:brushProperty name="height" value="0.05" units="cm"/>
      <inkml:brushProperty name="color" value="#FFFFFF"/>
    </inkml:brush>
  </inkml:definitions>
  <inkml:trace contextRef="#ctx0" brushRef="#br0">33 2 1476,'-4'0'749,"4"0"-406,-1 0 0,0-1 0,0 1 0,0 0 0,0 0 0,0 0 0,0 0 0,0 0 0,0 0 0,0 0 0,0 0 1,0 0-1,0 0 0,0 1 0,0-1 0,0 0 0,0 1 0,1-1 0,-1 1 0,0-1 0,0 1 0,0-1 0,0 1 0,1-1 1,-1 1-1,0 0 0,1-1 0,-1 1 0,0 0 0,1 0 0,-1 0 0,1-1 0,-1 3 0,2-3-253,0 1-1,0 0 0,0-1 1,0 1-1,0 0 0,0-1 1,0 1-1,0-1 1,1 0-1,-1 1 0,0-1 1,0 0-1,0 0 0,1 0 1,-1 0-1,0 0 0,0 0 1,0 0-1,2 0 1,38 0 216,-29 0-154,73 9 393,-43-3-1958,0-3-4830</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3.159"/>
    </inkml:context>
    <inkml:brush xml:id="br0">
      <inkml:brushProperty name="width" value="0.05" units="cm"/>
      <inkml:brushProperty name="height" value="0.05" units="cm"/>
      <inkml:brushProperty name="color" value="#FFFFFF"/>
    </inkml:brush>
  </inkml:definitions>
  <inkml:trace contextRef="#ctx0" brushRef="#br0">10 19 2016,'-9'-7'9189,"17"4"-9105,0 1 1,0 0-1,0 1 0,1-1 0,-1 1 0,1 1 1,-1 0-1,0 0 0,1 0 0,-1 1 1,1 1-1,-1-1 0,10 4 0,46 4-4216,-31-10-264,-21-4 1904</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576"/>
    </inkml:context>
    <inkml:brush xml:id="br0">
      <inkml:brushProperty name="width" value="0.05" units="cm"/>
      <inkml:brushProperty name="height" value="0.05" units="cm"/>
      <inkml:brushProperty name="color" value="#FFFFFF"/>
    </inkml:brush>
  </inkml:definitions>
  <inkml:trace contextRef="#ctx0" brushRef="#br0">270 1 1188,'0'0'7432,"-2"42"-1312,1-41-6090,1-1 0,-1 0-1,1 1 1,-1-1 0,1 1 0,-1-1-1,1 1 1,-1-1 0,1 1 0,0 0-1,-1-1 1,1 1 0,0 0 0,-1-1-1,1 1 1,0 0 0,0-1 0,0 1-1,0 0 1,-1-1 0,1 1 0,0 0 0,0-1-1,0 1 1,0 0 0,1-1 0,-1 1-1,0 0 1,0-1 0,0 1 0,1 0-1,-1-1 1,0 1 0,0 0 0,1-1-1,0 2 1,5 17 672,4 12-221,1 53-117,-11 72-116,0-153-234,0-1 1,-1 0-1,1 1 0,-1-1 0,0 0 0,1 0 0,-1 1 1,0-1-1,0 0 0,-1 0 0,-1 3 0,2-4 15,0 1-1,-1 0 0,1 0 1,0 0-1,0 0 0,1 0 1,-1 0-1,0 1 0,1-1 1,-1 0-1,1 3 0,-2-2 3,1 0-1,0 0 1,-1-1-1,1 1 0,-1 0 1,0-1-1,0 0 1,0 1-1,0-1 0,0 0 1,0 0-1,-1 0 1,1 0-1,-1 0 1,1 0-1,-1-1 0,0 1 1,0-1-1,0 0 1,1 0-1,-1 0 0,0 0 1,-1-1-1,1 1 1,-4-1-1,-16 0-180,-46-9 0,12-6-3402,51 13 2347,0 0-1,1 0 1,-1-1-1,1 0 1,-1 0-1,1-1 1,0 1-1,-5-6 1,8-2-1547</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927"/>
    </inkml:context>
    <inkml:brush xml:id="br0">
      <inkml:brushProperty name="width" value="0.05" units="cm"/>
      <inkml:brushProperty name="height" value="0.05" units="cm"/>
      <inkml:brushProperty name="color" value="#FFFFFF"/>
    </inkml:brush>
  </inkml:definitions>
  <inkml:trace contextRef="#ctx0" brushRef="#br0">11 1 1432,'0'-1'8177,"-3"2"-6683,3-1-1424,0 0 1,0 0 0,-1 0 0,1 0-1,0 0 1,-1 0 0,1 0 0,0 0-1,-1 0 1,1 1 0,0-1 0,0 0 0,-1 0-1,1 0 1,0 0 0,0 0 0,-1 0-1,1 1 1,0-1 0,0 0 0,-1 0-1,1 0 1,0 1 0,0-1 0,0 0 0,-1 0-1,1 1 1,0-1 0,0 0 0,0 0-1,0 1 1,0-1 0,0 0 0,0 1-1,-1-1 1,1 0 0,0 1 0,0-1-1,0 1 1,1 1-133,0 1-1,0 0 0,0-1 0,0 1 0,0-1 1,0 1-1,1-1 0,-1 1 0,1-1 1,1 2-1,-2-3-294,0 0 1,0 0-1,-1 0 1,1 0-1,0 0 0,0-1 1,0 1-1,0 0 1,0-1-1,0 1 1,0 0-1,0-1 1,0 1-1,0-1 0,0 0 1,2 1-1,-3 5-4724</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5.532"/>
    </inkml:context>
    <inkml:brush xml:id="br0">
      <inkml:brushProperty name="width" value="0.05" units="cm"/>
      <inkml:brushProperty name="height" value="0.05" units="cm"/>
      <inkml:brushProperty name="color" value="#FFFFFF"/>
    </inkml:brush>
  </inkml:definitions>
  <inkml:trace contextRef="#ctx0" brushRef="#br0">0 133 908,'0'0'5381,"43"-1"-1020,-26-3-3549,36-11 675,-50 13-1418,0 1 0,0 0 0,1-1 0,-1 1 0,0-1 0,-1 0 0,1 0 0,0 0 0,0-1 0,-1 1-1,0-1 1,4-3 0,9-11 47,10-13 713,-24 29-797,-1 0 0,0 0 0,1 0-1,-1 0 1,0 0 0,0 1-1,0-1 1,1 0 0,-1 0 0,0 0-1,0 0 1,0 0 0,0 0-1,-1 0 1,1 0 0,0 1 0,0-1-1,-1 0 1,1 0 0,0 0-1,-1 0 1,1 1 0,0-1 0,-1 0-1,0 0 1,1 1 0,-1-1-1,1 0 1,-1 1 0,0-1-1,1 0 1,-1 1 0,0-1 0,0 1-1,1 0 1,-1-1 0,-1 0-1,-1 0-16,0 0-1,1 0 1,-1 0-1,0 1 0,0-1 1,1 1-1,-1-1 0,0 1 1,0 0-1,0 0 0,1 0 1,-1 0-1,0 1 0,0-1 1,0 1-1,1 0 0,-1 0 1,0 0-1,1 0 0,-1 0 1,1 0-1,-1 1 1,1-1-1,0 1 0,-3 2 1,-7 5 102,1 1 1,0 1-1,-13 16 1,15-17 152,7-7-207,-1 1 0,1 0-1,-1-1 1,1 1 0,0 0 0,1 0 0,-1 0 0,1 1-1,0-1 1,0 0 0,0 0 0,0 1 0,1-1 0,-1 0-1,1 1 1,1-1 0,0 6 0,-1 3-47,0-11-14,1 0 1,-1-1-1,1 1 0,-1 0 0,1-1 0,0 1 0,0 0 0,0-1 0,0 1 1,0-1-1,0 1 0,1-1 0,-1 1 0,0-1 0,1 0 0,-1 0 0,1 0 1,2 2-1,36 20 11,-27-17-25,-9-3-225,-1-2 0,1 1 0,-1 0 0,1-1 0,0 0 0,0 1 0,0-2 0,0 1 0,0 0 1,0-1-1,0 0 0,6 0 0,-6-1-719,0 0 0,1 0 0,-1 0 0,0 0 0,0-1 0,-1 0 0,1 0 1,0 0-1,-1 0 0,1 0 0,5-6 0,2 1-2059</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125"/>
    </inkml:context>
    <inkml:brush xml:id="br0">
      <inkml:brushProperty name="width" value="0.05" units="cm"/>
      <inkml:brushProperty name="height" value="0.05" units="cm"/>
      <inkml:brushProperty name="color" value="#FFFFFF"/>
    </inkml:brush>
  </inkml:definitions>
  <inkml:trace contextRef="#ctx0" brushRef="#br0">55 360 1152,'0'0'1390,"34"6"2896,-12-5-3715,-17-1-476,0 1 1,0-1 0,0 0 0,0 0-1,0 0 1,-1-1 0,1 0 0,0 0 0,0 0-1,0-1 1,-1 1 0,1-1 0,7-4-1,-3 1 144,-1 0 0,1 0 0,-1 0 0,-1-1 0,1 0 0,-1-1-1,0 1 1,0-1 0,-1-1 0,0 1 0,6-10 0,-11 11 75,0 0-1,0 0 1,0 0 0,-1 0 0,0 0 0,0 0 0,-2-7 0,1-5 597,0 16-848,0 0 0,0 1 0,-1-1 0,1 0 0,0 1 0,-1-1 0,0 1 0,1 0 0,-1-1 0,0 1 0,0 0 0,0 0 0,0 0 0,0 0 0,0 1 0,0-1 0,0 0 0,0 1-1,0-1 1,-4 1 0,-9-5 107,12 4-165,1 1-1,0 0 0,-1 0 1,1 0-1,0 0 0,-1 0 1,1 0-1,0 1 0,-1-1 1,1 1-1,0 0 0,0-1 1,-4 3-1,-34 16-20,-29 29-24,64-45 40,0 2 1,0-1-1,0 1 1,1-1 0,0 1-1,0 1 1,0-1 0,0 0-1,1 1 1,-3 6 0,-8 18-20,11-25 11,1-1 0,-1 1-1,1 0 1,0 1 0,0-1-1,-1 7 1,3-10 5,0 0 1,0-1-1,0 1 1,0-1-1,0 1 0,1-1 1,-1 1-1,0-1 1,1 1-1,-1-1 0,1 1 1,0-1-1,-1 0 1,1 1-1,0-1 0,0 0 1,0 1-1,0-1 1,0 0-1,0 0 0,0 0 1,0 0-1,0 0 1,1 0-1,-1 0 0,0-1 1,3 2-1,-1 0-7,0-1 1,0 0-1,0 0 0,0 0 1,0 0-1,0 0 0,1 0 0,-1-1 1,0 0-1,0 0 0,1 0 0,-1 0 1,0 0-1,1 0 0,-1-1 0,5-1 1,-1-1-103,0 1 0,0-1 0,0-1-1,-1 1 1,0-1 0,1 0 0,6-7 0,-1 0-256,-1 0-1,0 0 1,0-1 0,-1-1-1,-1 0 1,13-22 0,-14 19 208,0 1-1,-1-1 1,0-1 0,-1 1 0,-1-1-1,-1 0 1,4-31 0,-4 19 181,-3 27-3,0 0 1,-1 0 0,1 0-1,-1-1 1,0 1-1,0 0 1,0 0 0,0 0-1,0-1 1,0 1 0,-1 0-1,1 0 1,-1 0 0,1 0-1,-1 0 1,-1-3 0,0-14 708,2 18-647,0 0 0,0 0-1,0 0 1,0 0 0,0 0-1,0 0 1,0 0 0,0 1-1,0-1 1,-1 0 0,1 0-1,0 0 1,-1 0-1,1 0 1,0 0 0,-1 1-1,1-1 1,-1 0 0,1 0-1,-1 1 1,1-1 0,-1 0-1,0 0 1,-1 0 0,-1-2 785,3 4-849,0-1 1,0 0-1,0 0 0,0 0 0,0 1 1,0-1-1,0 0 0,0 0 0,0 0 1,0 1-1,0-1 0,0 0 0,-1 0 0,1 0 1,0 0-1,0 1 0,0-1 0,0 0 1,0 0-1,-1 0 0,1 0 0,0 0 1,0 0-1,0 1 0,-1-1 0,1 0 0,0 0 1,0 0-1,0 0 0,-1 0 0,1 0 1,0 0-1,0 0 0,0 0 0,-1 0 1,1 0-1,0 0 0,0 0 0,0 0 0,-1 0 1,1 0-1,0 0 0,0 0 0,0 0 1,-1-1-1,1 1 0,0 0 0,0 0 1,0 0-1,0 0 0,-1 0 0,1 0 0,0-1 1,0 1-1,0 0 0,0 0 0,0 0 1,-1 0-1,1-1 0,0 1 0,0 0 1,0 0-1,0 0 0,0-1 0,0 1 1,0 1 130,0 41 646,11 13-495,-11-46-275,1 0 0,0 0 0,1 0 0,5 14 0,-5-14-16,1-1 0,-2 0 0,1 1 0,0 14 0,0-15-46,-1 0-1,1 0 1,1 0-1,-1 0 1,1-1-1,1 0 1,0 1-1,8 12 1,7 6-2723,-18-25 2426,-1-1 0,1 1 0,0 0 0,-1-1-1,1 1 1,-1-1 0,1 0 0,0 1 0,0-1 0,-1 0-1,1 1 1,0-1 0,-1 0 0,1 0 0,0 1 0,0-1-1,0 0 1,-1 0 0,1 0 0,0 0 0,0 0 0,0 0-1,-1 0 1,1 0 0,0-1 0,0 1 0,1-1-1,0-4-2643</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1.091"/>
    </inkml:context>
    <inkml:brush xml:id="br0">
      <inkml:brushProperty name="width" value="0.05" units="cm"/>
      <inkml:brushProperty name="height" value="0.05" units="cm"/>
      <inkml:brushProperty name="color" value="#FFFFFF"/>
    </inkml:brush>
  </inkml:definitions>
  <inkml:trace contextRef="#ctx0" brushRef="#br0">120 61 336,'9'6'10943,"-60"6"-6412,37 5-3851,10-15-633,2-1-27,1-1-1,-1 1 0,1 0 1,-1 0-1,1-1 0,-1 1 1,1 0-1,0 0 0,0 0 1,-1 1-1,1-1 0,0 0 1,0 0-1,0 1 1,0-1-1,0 0 0,0 1 1,1-1-1,-1 1 0,0-1 1,1 1-1,-1 0 0,0 2 1,1-3-7,0 0 0,0-1 0,0 1 1,-1 0-1,1 0 0,0 0 0,-1 0 1,1 0-1,-1 0 0,1 0 0,-1 0 1,1 0-1,-1-1 0,1 1 0,-1 0 1,0 0-1,-1 0 0,1 0 6,0 0 0,0 0-1,0 0 1,0 0 0,0 0-1,0 1 1,1-1 0,-1 0 0,0 0-1,1 1 1,-1-1 0,1 0-1,-1 1 1,1-1 0,-1 1 0,1-1-1,0 0 1,0 3 0,-4 2 65,4-6-70,-1 1 0,0 0 0,1-1 0,-1 1 1,1 0-1,-1 0 0,1 0 0,-1-1 0,1 1 0,0 0 1,-1 0-1,1 0 0,0 0 0,-1 0 0,1 0 0,0 0 1,0 0-1,0 1 0,0 1-8,0-1-1,0 1 0,-1-1 0,1 0-1,0 1 1,1-1 0,-1 0 0,0 1 0,1-1 0,-1 0 0,1 1 0,0-1-1,0 0 1,0 0 0,0 1 0,2 2 0,11 31 6,-10-31-1,-1-1 0,1 1 0,0-1 0,0 0 0,0 0 0,1 0 0,-1-1 0,1 1 0,0-1 0,0-1 0,9 5 0,-2-1 19,2 0 0,-1-1 0,28 7 0,-32-11-22,1 0-1,0-1 0,-1 0 0,1 0 1,0-1-1,-1 0 0,1-1 0,0 0 1,-1-1-1,0 0 0,0 0 0,0-1 1,0 0-1,10-7 0,-5 3 6,0-1 1,-1-1-1,-1 0 1,1-1-1,-1-1 1,-1 0-1,16-22 1,-22 27 25,-1 0 0,0-1 1,-1 0-1,1 0 0,-1 0 1,-1-1-1,0 1 0,0 0 1,-1-1-1,1 1 0,-2-1 0,0-9 1,-1 14 31,-1-1 0,0 1 1,-1 0-1,1 0 0,-1 0 1,1 0-1,-1 0 0,-1 1 1,1-1-1,0 1 0,-1 0 1,0 0-1,-6-4 0,3 1 7,1 1-21,0 1 0,0 0 0,-1 1 0,1 0 0,-1 0 0,0 0 0,1 1 0,-1-1 0,0 2 0,-1-1 0,1 1 0,0 0 0,0 1 0,-10 0 0,-11 1 33,-1 2 0,-37 8 0,50-8-126,9 0-174,0-1 1,0 1 0,0 0 0,0 0 0,1 1 0,-1 0-1,1 0 1,0 1 0,-10 8 0,-5 8-3559,3-2-3350,16-14 3643</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476"/>
    </inkml:context>
    <inkml:brush xml:id="br0">
      <inkml:brushProperty name="width" value="0.05" units="cm"/>
      <inkml:brushProperty name="height" value="0.05" units="cm"/>
      <inkml:brushProperty name="color" value="#FFFFFF"/>
    </inkml:brush>
  </inkml:definitions>
  <inkml:trace contextRef="#ctx0" brushRef="#br0">0 0 288,'20'12'8360,"-17"-7"-7939,0 0 0,-1 0 0,1 0 0,-1 1 0,0-1 0,-1 0 1,3 11-1,1 4-144,-5-19-264,5 13 66,0-1 0,0 0 0,1 0 0,13 19 0,-11-13-526,-6-13-1961</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810"/>
    </inkml:context>
    <inkml:brush xml:id="br0">
      <inkml:brushProperty name="width" value="0.05" units="cm"/>
      <inkml:brushProperty name="height" value="0.05" units="cm"/>
      <inkml:brushProperty name="color" value="#FFFFFF"/>
    </inkml:brush>
  </inkml:definitions>
  <inkml:trace contextRef="#ctx0" brushRef="#br0">33 24 940,'-10'-6'2656,"-1"6"-475,11-6-497,-11 6-360,11-6 1092,0 0-1728</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7.807"/>
    </inkml:context>
    <inkml:brush xml:id="br0">
      <inkml:brushProperty name="width" value="0.05" units="cm"/>
      <inkml:brushProperty name="height" value="0.05" units="cm"/>
      <inkml:brushProperty name="color" value="#FFFFFF"/>
    </inkml:brush>
  </inkml:definitions>
  <inkml:trace contextRef="#ctx0" brushRef="#br0">11 206 640,'0'0'1376,"-1"13"636,-9-12-1618,11 4 1527,18 1 5111,-17-6-6665,19-4 1286,-20 3-1633,0 1 1,0 0-1,-1 0 0,1 0 1,0 0-1,0 0 0,0 0 1,-1 0-1,1 1 0,0-1 0,0 0 1,-1 0-1,1 0 0,0 1 1,-1-1-1,1 0 0,0 1 1,-1-1-1,1 1 0,0-1 1,-1 1-1,1-1 0,-1 1 0,1-1 1,-1 1-1,1 0 0,-1-1 1,1 1-1,-1 0 0,0-1 1,1 1-1,-1 0 0,0-1 1,1 1-1,-1 0 0,0 0 1,0 1-1,34 15 1062,-12-3-425,-12-8-373,-4-2-192,0 0 0,1 0 0,0-1 0,0 0 0,0 0 0,0-1 0,0 0 0,13 3 0,110 13 707,-122-18-785,1 1-1,-1 1 1,0-1 0,1 1-1,7 4 1,-8-3 8,0-1 0,1 0 0,-1 0 0,0-1 0,9 1-1,80-8 448,-68 8-454,-24-1 2,0 0-1,0-1 0,0 0 0,0 0 1,0 0-1,0-1 0,9-1 1,80-20 175,-49 13-167,65-22 0,-24 9-49,-23 8 37,-23 4-10,-1 3-1,1 1 1,1 2 0,58 1-1,-82 2 3,-6 1 2,-1 0 0,1 0 1,0 1-1,15 4 0,-16-4-29,0 0 0,0 0 1,-1 0-1,1-2 0,10 0 0,6 0 15,41 7 64,-56-7-54,-2 1-6,0-1-1,0 1 1,0 1 0,0 0 0,0 0-1,10 3 1,-16-3-18,0 0 0,-1 0 0,1-1 0,0 1 1,0-1-1,0 1 0,0-1 0,-1 0 0,6-1 0,15 3 151,-12-1-110,172-1 0,-99-11-40,-73 9 25,8-2 12,39-3 37,5 10-147,-42 0 105,0-2-1,1 0 1,-1-1-1,0-1 1,26-5 0,93-31 4,-126 35-19,0 0 0,0 1 0,0 0 0,0 1 0,0 1 0,26 4 0,30 0-6,-50-7 4,14 3-39,-24 2 38,1-1 1,0-1-1,0 0 1,0 0-1,15-1 1,1-1 15,81 7 2,77-18-70,-90 24-210,-9-6 444,-80-6-171,7 0 2,1 1 0,-1 0 0,0 0 0,25 8 0,-29-8-4,-1 0 0,0 0 1,0 0-1,0-1 0,1 0 1,-1-1-1,15-3 0,26 0-13,60-9-82,-96 14 102,0-1 0,0-1 0,0-1 0,0 0 0,0 0 0,-1-1 0,13-5 0,3 14 6,-11-1-9,57 1-2,-8 0-29,-52-2 4,-12-3 20,0 0 0,0-1 1,0 1-1,0 0 0,1-1 1,-1 0-1,0 1 0,1-1 1,-1 0-1,0 0 0,0 0 0,1 0 1,-1-1-1,0 1 0,0-1 1,1 1-1,-1-1 0,0 0 1,0 0-1,3-2 0,-2 2 1,0 0 1,-1 0-1,1 1 0,0-1 0,0 0 0,0 1 1,0 0-1,0-1 0,4 2 0,16-4 17,9-4-1,1 1 1,35-1 0,4-1 15,-43 6-24,0 0 0,30 4 0,-2-1-29,38 11-9,-45-8 15,-43-3 14,0 0 0,0 0 0,0-1 1,0 0-1,0 0 0,0-1 0,0 0 0,-1 0 0,11-4 1,38-7 38,60-7 1,-17 4-41,-93 14-1,1 1 0,0 0 1,-1 0-1,1 1 0,0-1 0,-1 1 0,9 3 0,21 2 1,-22-5-17,-5 0 22,1 0-1,-1-1 1,1 1 0,-1-2 0,14-1-1,-10 0-2,1 1 0,-1 1-1,0 0 1,13 1 0,-15 0-4,50-3-10,-35 0 14,0 1 0,38 5 0,-11-2-39,2-3 31,-33 5 35,-18-3-30,-1 0 0,1 0-1,-1 0 1,1-1-1,0 0 1,-1 1-1,1-1 1,-1 0 0,1 0-1,0 0 1,-1-1-1,1 1 1,0 0-1,-1-1 1,4-1 0,9-1 16,1 0 0,-1 1 0,25 1 0,16-2 14,-8-3-36,-3 0 0,78 1 1,-122 5 8,1 0 1,-1 0-1,1 0 1,-1 0-1,1 0 1,-1 0-1,1-1 1,-1 1-1,1-1 1,-1 1-1,1-1 1,-1 1-1,1-1 1,-1 0-1,2 0 1,-2 0-2,1 0 1,-1 0-1,1 0 1,-1 1-1,1-1 0,-1 1 1,1-1-1,-1 1 1,1 0-1,0-1 0,-1 1 1,1 0-1,0 0 1,-1 0-1,3 0 1,127-18-6,127 6 26,-153 0 39,-104 12-57,4 0-16,3 1 14,1-1 1,-1 0-1,0-1 0,0 0 0,13-3 1,42-8-14,4 4 36,-18 4 7,-15-2 35,51-1-1,-83 7-115,30-7-78,-32 6 129,1 1-1,-1-1 1,1 1-1,-1 0 0,0-1 1,1 1-1,-1 0 1,1 0-1,-1-1 0,1 1 1,-1 0-1,1 0 1,-1 0-1,1-1 1,-1 1-1,1 0 0,-1 0 1,1 0-1,-1 0 1,1 0-1,-1 0 0,1 0 1,0 0-1,-1 0 1,1 1-1,-1-1 1,1 0-1,-1 0 0,1 0 1,-1 1-1,1-1 1,-1 0-1,1 1 0,2 0 4,0-1-1,0 1 0,0-1 1,0 1-1,0-1 0,0 0 0,-1 0 1,1-1-1,0 1 0,0 0 0,0-1 1,0 0-1,5-1 0,-6 1 10,28-3 3,-26 3-21,0 0 1,0 0-1,-1 1 0,1 0 1,0-1-1,0 1 0,0 1 1,0-1-1,0 0 0,-1 1 1,1 0-1,0 0 0,4 1 1,12-2-3,24-5 59,-36 4-53,-7-3 1,-1 3 48,-59 17-1499,1 0-4688,1-4-3530,27-7 6053</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9.690"/>
    </inkml:context>
    <inkml:brush xml:id="br0">
      <inkml:brushProperty name="width" value="0.05" units="cm"/>
      <inkml:brushProperty name="height" value="0.05" units="cm"/>
      <inkml:brushProperty name="color" value="#FFFFFF"/>
    </inkml:brush>
  </inkml:definitions>
  <inkml:trace contextRef="#ctx0" brushRef="#br0">15 1 2504,'-1'0'151,"0"0"0,1 0 0,-1 0 0,0 0 0,1 0 0,-1 1 0,0-1 0,1 0 0,-1 0 0,1 1 0,-1-1 0,1 1-1,-1-1 1,0 0 0,1 1 0,0-1 0,-1 1 0,1-1 0,-1 1 0,1-1 0,-1 1 0,1 0 0,0-1 0,0 1 0,-1-1 0,1 1 0,0 0 0,0-1 0,0 1 0,-1 0-1,1-1 1,0 1 0,0 0 0,0-1 0,0 1 0,0 0 0,0-1 0,0 1 0,1 0 0,-1-1 0,0 1 0,0-1 0,0 1 0,1 0 0,-1-1 0,0 1 0,1-1-1,-1 1 1,1-1 0,0 2 0,18 27-561,-9-24-327</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024"/>
    </inkml:context>
    <inkml:brush xml:id="br0">
      <inkml:brushProperty name="width" value="0.05" units="cm"/>
      <inkml:brushProperty name="height" value="0.05" units="cm"/>
      <inkml:brushProperty name="color" value="#FFFFFF"/>
    </inkml:brush>
  </inkml:definitions>
  <inkml:trace contextRef="#ctx0" brushRef="#br0">12 7 92,'0'0'4376,"-11"0"-1639,11 6-1977,11-6-632,-11 6-68,10-6-292,1 0-716,0 0-2441,0-6 1553</inkml:trace>
  <inkml:trace contextRef="#ctx0" brushRef="#br0" timeOffset="1">227 1 512,'11'17'13795,"-11"-16"-13676,14 14-2093</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375"/>
    </inkml:context>
    <inkml:brush xml:id="br0">
      <inkml:brushProperty name="width" value="0.05" units="cm"/>
      <inkml:brushProperty name="height" value="0.05" units="cm"/>
      <inkml:brushProperty name="color" value="#FFFFFF"/>
    </inkml:brush>
  </inkml:definitions>
  <inkml:trace contextRef="#ctx0" brushRef="#br0">1 43 1500,'0'0'1532,"10"-6"728,1 6-1419,-11-6-141,11 0 328,0 0-700,-11 0-28,10 0-428,-10 0-1044</inkml:trace>
  <inkml:trace contextRef="#ctx0" brushRef="#br0" timeOffset="1">173 80 1284,'5'0'9422,"3"-1"-4859,6-1-3037,-12 3-1460,0-1 0,0 0 0,0 0 1,0 0-1,0 0 0,0-1 0,0 1 0,0 0 0,-1-1 0,1 1 1,0-1-1,0 0 0,2 0 0,-1-1-66,0 1-1,0 0 1,0 1 0,0-1 0,1 1-1,-1-1 1,0 1 0,0 0-1,5 0 1,-5 1-131,0-1 0,0 0 1,1 0-1,-1-1 0,0 1 0,0-1 0,1 1 0,-1-1 0,4-2 1,27-4-5612,-2-5-1280,-21 6 4404</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145"/>
    </inkml:context>
    <inkml:brush xml:id="br0">
      <inkml:brushProperty name="width" value="0.05" units="cm"/>
      <inkml:brushProperty name="height" value="0.05" units="cm"/>
      <inkml:brushProperty name="color" value="#FFFFFF"/>
    </inkml:brush>
  </inkml:definitions>
  <inkml:trace contextRef="#ctx0" brushRef="#br0">5 12 336,'-2'-11'15485,"-1"10"-14053,8 5-1111,15 4-5755</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488"/>
    </inkml:context>
    <inkml:brush xml:id="br0">
      <inkml:brushProperty name="width" value="0.05" units="cm"/>
      <inkml:brushProperty name="height" value="0.05" units="cm"/>
      <inkml:brushProperty name="color" value="#FFFFFF"/>
    </inkml:brush>
  </inkml:definitions>
  <inkml:trace contextRef="#ctx0" brushRef="#br0">1 31 920,'0'0'3780,"11"0"-3928,-1 0-764</inkml:trace>
  <inkml:trace contextRef="#ctx0" brushRef="#br0" timeOffset="1">346 1 64,'0'0'1476,"0"6"576,0 0-1412,-11-6 164,11 6-412,0 0-339,0 0-978</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822"/>
    </inkml:context>
    <inkml:brush xml:id="br0">
      <inkml:brushProperty name="width" value="0.05" units="cm"/>
      <inkml:brushProperty name="height" value="0.05" units="cm"/>
      <inkml:brushProperty name="color" value="#FFFFFF"/>
    </inkml:brush>
  </inkml:definitions>
  <inkml:trace contextRef="#ctx0" brushRef="#br0">0 25 1164,'0'0'956,"11"0"-256,-11-6 384,11 6-960</inkml:trace>
  <inkml:trace contextRef="#ctx0" brushRef="#br0" timeOffset="1">280 7 276,'22'-5'7455,"23"4"-3021,-42 1-5091,10 1 1406</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1.853"/>
    </inkml:context>
    <inkml:brush xml:id="br0">
      <inkml:brushProperty name="width" value="0.05" units="cm"/>
      <inkml:brushProperty name="height" value="0.05" units="cm"/>
      <inkml:brushProperty name="color" value="#FFFFFF"/>
    </inkml:brush>
  </inkml:definitions>
  <inkml:trace contextRef="#ctx0" brushRef="#br0">298 1 456,'6'3'5348,"-5"-3"-5159,-1 0 0,1 0-1,0 0 1,-1 0 0,1 0-1,0 0 1,-1 1 0,1-1-1,0 0 1,-1 0 0,1 1-1,-1-1 1,1 0 0,-1 1-1,1-1 1,-1 1 0,1-1-1,-1 1 1,1-1 0,-1 1-1,1-1 1,-1 1 0,0-1-1,1 1 1,-1-1 0,0 1-1,1 0 1,-1-1 0,0 1-1,0 0 1,0-1 0,0 1-1,1 0 1,-1-1 0,0 2-1,8 14 1137,-6-14-1223,-1-1-1,0 1 1,1-1-1,-1 1 0,0 0 1,0 0-1,0 0 0,-1 0 1,1-1-1,0 1 1,-1 0-1,1 3 0,0 2 14,1 0 0,0 0 0,0 0 0,0-1 0,1 1 0,0-1 0,5 8-1,10 27 250,-13-24-268,-1 0 1,-1 1-1,-1-1 1,-1 1-1,0-1 1,-1 1-1,-1-1 1,0 1-1,-2-1 1,-8 32 0,9-41 28,-1 0 1,0-1 0,-1 0-1,0 0 1,0 0 0,-1 0-1,1 0 1,-2-1 0,1 0-1,-1 0 1,1 0 0,-2-1-1,-6 5 1,-13 6 506,22-13-532,-1 0 0,0 0 0,0 0 0,1-1 1,-1 0-1,-1 0 0,1 0 0,-6 1 1,-15 2 211,17-2-268,-1-1 0,0-1 0,0 1 0,0-2-1,1 1 1,-1-1 0,-14-2 0,-2-2-30,21 4-70,0-1 0,0 0 0,-1 0 0,1 0 0,0-1-1,0 0 1,0 0 0,-6-3 0,-1 1-494,11 4 427,1 0-1,-1 0 0,0-1 1,0 1-1,0 0 0,0 0 0,0 0 1,0-1-1,0 1 0,1 0 1,-1-1-1,0 1 0,0-1 0,1 1 1,-1-1-1,0 1 0,0-1 1,1 0-1,-1 1 0,1-1 1,-1 0-1,1 0 0,-1 1 0,1-1 1,-1 0-1,1 0 0,-1 0 1,-6-13-4390</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5.256"/>
    </inkml:context>
    <inkml:brush xml:id="br0">
      <inkml:brushProperty name="width" value="0.05" units="cm"/>
      <inkml:brushProperty name="height" value="0.05" units="cm"/>
      <inkml:brushProperty name="color" value="#FFFFFF"/>
    </inkml:brush>
  </inkml:definitions>
  <inkml:trace contextRef="#ctx0" brushRef="#br0">528 31 540,'0'0'2164,"-45"-18"9009,36 14-9758,8 3-1323,1 0-1,-1 0 1,0 1-1,0-1 0,0 1 1,0-1-1,1 1 1,-1-1-1,0 1 1,0-1-1,0 1 0,0 0 1,0-1-1,0 1 1,0 0-1,0 0 0,0 0 1,0 0-1,0 0 1,0 0-1,0 0 1,-2 0-1,-7 1 324,0 1 0,0 0 0,0 1 0,1 0 0,-16 7 0,-18 4 485,-64 25 972,101-37-1806,0 1 1,0 0 0,0 0-1,1 0 1,-1 1 0,1 0 0,-6 5-1,-12 8 110,22-15-173,0-1 0,0 1 0,0-1 0,0 1 0,0-1-1,0 1 1,0 0 0,1 0 0,-1-1 0,1 1 0,-1 0 0,1 0 0,0-1 0,-1 5-1,21 26 57,12 10 50,-26-36-98,-1 0-1,0 0 0,0 0 0,-1 1 0,7 11 0,7 12 6,-5-4 0,7 8 6,-15-27-20,0 1 0,0 0 0,0 0 0,-1 0 0,0 0 1,4 16-1,-5-15-1,1 0 1,-1 0 0,1 0 0,1-1-1,0 0 1,10 14 0,17 27-4,-6-12-13,-25-36 18,-1 0 0,1 1 0,0-1 1,-1 0-1,0 1 0,1-1 0,-1 0 0,0 1 0,0-1 1,0 0-1,0 1 0,0-1 0,0 0 0,0 1 0,0-1 1,0 0-1,-1 1 0,1-1 0,0 0 0,-1 1 0,1-1 1,-1 0-1,0 0 0,1 1 0,-2 0 0,-6 8 80,7-8-71,0-1-1,0 1 1,0-1 0,-1 1 0,1-1 0,0 0 0,-1 0 0,1 0 0,-1 1 0,1-1 0,-1 0 0,1-1 0,-1 1 0,0 0 0,1 0 0,-3 0 0,-12 4 131,1-1 1,0 0-1,-1-1 1,0 0-1,1-2 1,-1 0 0,0 0-1,-21-3 1,-116-16-1335,92 23-2177,59-5 2025,5-12-8196,9-3 5065,-5 6 2353,4-4-1149</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6.324"/>
    </inkml:context>
    <inkml:brush xml:id="br0">
      <inkml:brushProperty name="width" value="0.05" units="cm"/>
      <inkml:brushProperty name="height" value="0.05" units="cm"/>
      <inkml:brushProperty name="color" value="#FFFFFF"/>
    </inkml:brush>
  </inkml:definitions>
  <inkml:trace contextRef="#ctx0" brushRef="#br0">132 195 956,'1'11'7432,"2"-11"-7189,0 0-1,0 0 1,0 0-1,0 0 1,0-1-1,0 1 1,0-1-1,0 1 1,0-1-1,0 0 1,0 0 0,-1-1-1,1 1 1,0 0-1,-1-1 1,5-3-1,46-34 1433,-48 34-1452,0 0 0,0 0 0,-1 0 1,0-1-1,0 0 0,-1 0 0,1 0 0,2-7 1,7-13 309,-13 24-494,1 0-1,-1 0 1,1-1 0,-1 1-1,0 0 1,0 0-1,0-1 1,0 1 0,-1 0-1,1-1 1,0 1-1,-1 0 1,0 0 0,1 0-1,-1 0 1,0-1-1,0 1 1,0 0 0,0 0-1,-1 1 1,1-1-1,0 0 1,-1 0 0,1 1-1,-1-1 1,0 0-1,0 1 1,0 0 0,1-1-1,-1 1 1,0 0-1,0 0 1,-1 0 0,1 0-1,0 1 1,0-1-1,-5 0 1,-2 1 63,0 1 0,0 0-1,-1 1 1,1 0 0,0 0 0,0 1 0,0 0-1,1 1 1,-1 0 0,-12 8 0,-5 5 165,-43 39 0,51-41-226,15-12-25,1 0 0,0 0 0,0 0 0,0 0 0,0 0 0,0 1 0,1-1 0,-1 1 0,1-1 0,0 1 0,0-1 0,0 1 0,1 0 0,-1 0 0,1-1 1,0 1-1,0 4 0,0 3 12,1 0 1,0 1 0,1-1 0,4 16 0,1-2 30,-6-19-33,0 0 1,1 0 0,0 0-1,0 0 1,0-1 0,5 8 0,-2-5 25,0 0 1,0 0 0,1-1 0,1 0 0,-1 0-1,1 0 1,0-1 0,0 0 0,1 0 0,0-1-1,0 0 1,0 0 0,1-1 0,0 0 0,-1-1 0,1 0-1,1 0 1,-1-1 0,0 0 0,0 0 0,1-1-1,-1 0 1,19-2 0,-8 1-250,1-2-1,-1 0 1,0-1-1,25-7 1,15-14-3209,-54 20 2120,1 0 0,0-1 0,-1 1-1,0-1 1,10-11 0,-2-2-2456,6 0-18</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9"/>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0"/>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1"/>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2"/>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3"/>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4"/>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5"/>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6"/>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6.953"/>
    </inkml:context>
    <inkml:brush xml:id="br0">
      <inkml:brushProperty name="width" value="0.05" units="cm"/>
      <inkml:brushProperty name="height" value="0.05" units="cm"/>
      <inkml:brushProperty name="color" value="#FFFFFF"/>
    </inkml:brush>
  </inkml:definitions>
  <inkml:trace contextRef="#ctx0" brushRef="#br0">11 67 1012,'-4'7'2405,"4"-7"-2250,-1 0 0,1 0 0,-1 1 0,1-1 0,0 0 0,-1 0 0,1 1 0,-1-1 0,1 0 0,0 1 0,0-1 0,-1 0 0,1 1 0,0-1 0,-1 0 0,1 1 0,0-1 0,0 1 0,0-1 0,0 0 0,-1 1 0,1-1 0,0 1 0,0-1 0,0 1 0,0-1 0,0 1 0,0-1-1,0 1 1,0-1 0,0 0 0,1 2 0,0 9 291,1 0-1,1 0 1,-1-1-1,2 1 1,0 0-1,0-1 1,10 16-1,7 22 709,-14-31-687,-5-11-236,0 0 0,0-1-1,0 1 1,0 0-1,-1 0 1,0 0 0,0 10-1,5-9 325,-3-3 530,-10-3-419,5-1-288,-9-62 1516,11-89-1074,0 146-941,1 1-1,-1-1 0,1 1 1,0-1-1,0 1 0,1-1 1,-1 1-1,1 0 0,0 0 1,0-1-1,0 1 0,1 1 1,-1-1-1,1 0 0,0 1 1,0-1-1,0 1 0,1 0 1,-1 0-1,7-5 0,23-7-4734,4 10-4168,-27 5 5972</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7"/>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8"/>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9"/>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30"/>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31"/>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32"/>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4"/>
    </inkml:context>
    <inkml:brush xml:id="br0">
      <inkml:brushProperty name="width" value="0.05" units="cm"/>
      <inkml:brushProperty name="height" value="0.05" units="cm"/>
      <inkml:brushProperty name="color" value="#FFFFFF"/>
    </inkml:brush>
  </inkml:definitions>
  <inkml:trace contextRef="#ctx0" brushRef="#br0">99 98 56,'-11'-33'2857,"11"-30"-814,17 65-1051,-14-2-650,-10-4-420,7 4 147,-1 0-1,1 0 1,0 0 0,-1 0 0,1 0-1,0 0 1,-1 1 0,1-1-1,0 0 1,-1 0 0,1 0 0,0 0-1,-1 0 1,1 0 0,0 1 0,-1-1-1,1 0 1,0 0 0,0 1-1,-1-1 1,1 0 0,0 0 0,0 1-1,0-1 1,-1 0 0,1 1-1,0-1 1,0 0 0,0 1 0,0-1-1,-1 0 1,1 1 0,0-1 0,0 0-1,0 1 1,0-1 0,0 1-1,0-1 1,0 0 0,0 1 0,0 0-1,-4 34 923,3 55-1173,2-71 415,-2-2-241,1-8-2,0 0 0,0 0 0,0 0 0,1 0 0,1 0 0,-1 0 0,5 14 0,-3-13 34,-1 1 0,-1 0 0,1 0 0,-2 1 0,0-1 0,0 0 0,-3 21-1,0 11 7,-8 297 1513,-1-187-1486,12 89-36,6-214-20,-5-24 2,1 0 0,-1 0 1,0 0-1,0 0 0,0 0 1,-1 0-1,0 1 0,1-1 0,-1 0 1,0 0-1,-1 0 0,1 0 1,-1 1-1,-1 5 0,-2 2-7,1 1-1,0 0 1,1 0-1,1 0 1,0 0-1,0 0 1,3 26-1,-1-23 8,-1 0 0,0 0 1,-1 0-1,0 0 0,-5 17 0,4-24-3,1 1 0,0 0 0,0-1 1,1 1-1,1 18 0,0-20-2,-1 0 0,1-1 0,-2 1 0,1 0 1,-1 0-1,0-1 0,0 1 0,-5 13 0,4-9 10,0 1 0,0-1 0,1 0 0,0 1 1,1-1-1,1 1 0,2 16 0,-1 14-46,-13 74 48,-1-33-30,12-66 44,1-12-19,-1 0 0,0-1 1,0 1-1,0 0 0,-1 0 0,0-1 0,0 1 1,0-1-1,-1 1 0,-3 8 0,-6 57-52,8-62 46,2-1 0,-1 1 0,1-1 0,1 1 0,-1 0 0,2-1 0,-1 1 0,3 13 0,-1 11-6,-3-14 10,1-13-9,-1 0 1,1 0-1,0-1 0,1 1 1,-1 0-1,1-1 1,0 1-1,0 0 0,1-1 1,3 10-1,-2 24 41,-4-16-6,8-15 0,-12-2-41,9-1 65,0 0-4829,-14-9 774,-1-3 1387</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5"/>
    </inkml:context>
    <inkml:brush xml:id="br0">
      <inkml:brushProperty name="width" value="0.05" units="cm"/>
      <inkml:brushProperty name="height" value="0.05" units="cm"/>
      <inkml:brushProperty name="color" value="#FFFFFF"/>
    </inkml:brush>
  </inkml:definitions>
  <inkml:trace contextRef="#ctx0" brushRef="#br0">21 91 84,'0'0'391,"0"0"-7,0 0-10,0 0-18,0 0-19,2 0 2825,-4 0-3085,2 0 2,0 0-1,0 0 4,0 0-1,-20 0 190,40-1 369,-21-2-644,11 0 12,29-19 10,28 1-60,-58 13 50,0 4-3,33 3-9,108-6 58,-146 9-64,1 0 34,0 1 1,0-1-1,0 0 0,0-1 0,1 1 0,-1-1 1,0 0-1,1-1 0,4 1 0,13 2 146,9 3 17,1-2-1,-1-1 1,1-2 0,54-4 0,-13 0-225,-35 6 66,-32-1-26,-1-1 1,0-1 0,1 1 0,-1-1-1,0 0 1,1-1 0,-1 0 0,0 0-1,7-2 1,53-2 15,-29 3-3,-28 1-8,0-1-1,-1 1 1,1 0 0,-1 1 0,1 0 0,12 2 0,14 0-37,129-23-84,9 15 226,38 12-42,-206-6-74,1 0-1,-1 0 1,0 1-1,1-1 0,-1 1 1,0 0-1,1 1 1,8 3-1,-7-2 8,-1-1 0,1 0 0,0 0 0,0-1 0,0 0 0,0 0 0,0-1 0,12-1 0,166 8-11,213 0 136,-305-14-132,106-14 586,129 14-466,-281 7-126,26-9 43,29-2-36,16 11 9,199 7-57,-283-7 102,94 13-38,-46-6-2,-70-7-5,-8-1-9,-1 1 1,1-1 0,-1 1 0,1 0 0,0 1-1,-1-1 1,1 1 0,-1-1 0,1 1 0,-1 0-1,7 3 1,0-3-1,95-1 29,-49-7 18,-54 7-24,32 7-58,-33-7 35,-1 0 6,49 0 756,-41 0-757,44-5-111,-20 5 4293,-65-9-3892,31 9-254,-20 2 162,21 0-200,1 0 0,-1 1 0,0-1 0,1 1 0,-1-1 0,1 1 0,0-1 0,0 1 0,0 0 0,0-1-1,0 1 1,1-1 0,-1 1 0,1-1 0,-1 1 0,1-1 0,0 0 0,0 1 0,0-1 0,0 0 0,2 4 0,1 6-12,-16 264-3,12 90 71,12-207-75,-13-113 42,0-29-26,0 1 0,1-1 0,1 0 0,1 1 0,0-1 1,6 22-1,-5-23 10,-1 0 0,0 1 0,-1-1 0,-1 1 0,0-1 0,-3 22 0,0 18 1,3 352 152,-12-344-329,12 329-406,0-392 542,2 0-16,-1 1 1,0 0 0,0 0 0,1 0-1,-1 0 1,0 0 0,0 0-1,-1 1 1,1-1 0,0 0 0,-1 0-1,1 1 1,-1-1 0,0 0 0,0 1-1,0-1 1,0 3 0,9 31-550,-9-34 553,1 0 0,0 0 0,-1 0 0,1 0 0,-1 0-1,1 0 1,-1 1 0,0-1 0,0 0 0,0 0 0,0 0-1,0 0 1,0 0 0,-1 1 0,1-1 0,-1 0 0,1 0-1,-1 0 1,0 0 0,0 0 0,0 0 0,-2 3 0,-2 12-175,5 5 455,0 39-10935,0-61 10443</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6"/>
    </inkml:context>
    <inkml:brush xml:id="br0">
      <inkml:brushProperty name="width" value="0.05" units="cm"/>
      <inkml:brushProperty name="height" value="0.05" units="cm"/>
      <inkml:brushProperty name="color" value="#FFFFFF"/>
    </inkml:brush>
  </inkml:definitions>
  <inkml:trace contextRef="#ctx0" brushRef="#br0">10 146 168,'-9'0'3983,"52"7"-1352,-29-6-2498,1 1 1,0 0-1,-1 0 1,20 8-1,-18-5 16,1-1 1,0-1-1,1 0 0,25 0 0,282-24-45,-91-6 1470,-175 20-1602,-48 5 5,0 0 0,0 1-1,0 0 1,0 0-1,0 2 1,0-1 0,17 4-1,-11-1-72,1 0 0,-1-2-1,0 0 1,1-1 0,-1-1 0,25-5 0,33 0 84,170-1 48,235 0-61,-150 7 446,-84 0-334,-220 1-102,-14 0-1,1-1 0,0 0 0,-1-1 0,1-1 0,15-3 0,-7 1 28,1 0 1,-1 1 0,1 2-1,40 2 1,-37 0 3,0-1 1,44-6-1,-38-2-9,-24 6-4,0 0-1,0 1 1,0 0 0,0 0 0,1 0 0,-1 1-1,0 0 1,14 2 0,-5 0-13,-1-2 0,1 0-1,28-4 1,17 0-41,-5 5 77,0-4 1,0-1-1,0-4 0,70-18 1,-114 23-28,1 0 1,0 1-1,0 1 1,0 0-1,20 2 1,12 0 12,82-22-32,13 28 2,47 0 49,-178-9-20,29-3 16,-33 5-29,-1 0 0,0 1-1,0-1 1,1 1 0,-1 0 0,0 1 0,0-1 0,0 1-1,0 0 1,0 0 0,0 0 0,5 4 0,-7-5 6,6-1 1,-7 0 1,-1 0-3,0 0-8,24-1-10,11 8 72,-35-6-63,0-1 4,0 0 10,-6 0-75,5 1 200,8 24-2178,-27-16-2043,17-9 2979,-9 6-1207</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7"/>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8.226"/>
    </inkml:context>
    <inkml:brush xml:id="br0">
      <inkml:brushProperty name="width" value="0.05" units="cm"/>
      <inkml:brushProperty name="height" value="0.05" units="cm"/>
      <inkml:brushProperty name="color" value="#FFFFFF"/>
    </inkml:brush>
  </inkml:definitions>
  <inkml:trace contextRef="#ctx0" brushRef="#br0">1 1 904,'0'0'13562,"10"30"-10614,1 6-2321,-10-28-527,1 1 0,0-1 0,0 0 0,0-1-1,1 1 1,5 11 0,3 6 142,35 88 430,-43-107-636,0 0 0,0-1 0,1 1 0,-1-1 0,1 0 1,0 0-1,1 0 0,9 7 0,5 7 318,-19-18-308,0 0 0,1-1 0,-1 1 1,0-1-1,1 1 0,-1 0 0,1-1 1,-1 1-1,1-1 0,-1 1 0,1-1 1,0 1-1,-1-1 0,1 1 0,0-1 1,-1 0-1,1 1 0,0-1 1,-1 0-1,1 0 0,0 1 0,0-1 1,-1 0-1,1 0 0,0 0 0,0 0 1,0 0-1,-1 0 0,1 0 0,0 0 1,0 0-1,-1-1 0,1 1 0,0 0 1,0 0-1,-1-1 0,1 1 0,0 0 1,-1-1-1,2 0 0,1-3 130,-1 0 0,1 1 0,-1-1 0,0-1 0,0 1 0,0 0 0,1-6 0,30-87 934,6 6-733,-29 71-368,-8 17-52,-1 0 0,1-1 0,0 1 0,-1 0 0,0-1 0,0 1 0,0-1 0,0 1 0,0-7 0,1 7-643,-1-1 0,1 1 0,-1 0 0,1-1 0,0 1 0,0 0 0,1 0 0,-1 0 0,1 1 0,-1-1 0,1 1 0,3-3 0,5-2-7895</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8"/>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9"/>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40"/>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1.022"/>
    </inkml:context>
    <inkml:brush xml:id="br0">
      <inkml:brushProperty name="width" value="0.05" units="cm"/>
      <inkml:brushProperty name="height" value="0.05" units="cm"/>
      <inkml:brushProperty name="color" value="#FFFFFF"/>
    </inkml:brush>
  </inkml:definitions>
  <inkml:trace contextRef="#ctx0" brushRef="#br0">55 4 436,'-24'0'4674,"7"0"3491,15 0-7589,-9 0 4427,11 0-4950,0 1 1,0-1-1,0 1 1,0-1-1,0 1 1,0-1-1,0 1 1,0-1-1,0 1 1,0-1-1,0 0 1,1 1-1,-1-1 1,0 1 0,0-1-1,0 1 1,1-1-1,-1 0 1,0 1-1,1-1 1,-1 0-1,0 1 1,1-1-1,-1 0 1,0 0-1,1 1 1,-1-1-1,0 0 1,1 0-1,-1 1 1,1-1-1,-1 0 1,1 0-1,-1 0 1,0 0-1,1 0 1,-1 0-1,1 0 1,-1 0 0,1 0-1,-1 0 1,1 0-1,0 0 1,169 12 239,-159-11-288,0 1 0,-1 0 1,1 1-1,16 6 0,0 0 2,16 15 0,-31-19-3,-11-4-2,1 0 0,0 0 0,-1 0-1,1 0 1,0 0 0,0-1 0,-1 1-1,1-1 1,0 1 0,0-1 0,0 0-1,0 1 1,0-1 0,0 0 0,0 0-1,0-1 1,0 1 0,0 0 0,-1-1-1,1 1 1,0-1 0,2 0 0,2-4-4,-6 5 2,1-1 0,-1 1 0,1-1 0,0 1 0,-1-1 0,1 1 0,0-1 1,-1 1-1,1-1 0,0 1 0,0 0 0,0 0 0,-1-1 0,1 1 0,0 0 0,0 0 0,0 0 0,0 0 1,1 0-1,8-7-14,-1 3 6,2 1-13,0-1 0,0 0-1,19-10 1,-27 13 25,0-1 0,0 0-1,0 1 1,0 0 0,1-1 0,-1 1-1,0 0 1,1 1 0,-1-1 0,1 1 0,3-1-1,-5 1 6,1-3-9,-3 3 1,0 0 1,0 0-1,0 0 0,-1 0 0,1-1 1,0 1-1,0 0 0,0 0 1,0 0-1,-1 0 0,1 0 1,0 0-1,0-1 0,0 1 1,0 0-1,0 0 0,-1 0 1,1 0-1,0 0 0,0-1 0,0 1 1,0 0-1,0 0 0,0 0 1,0-1-1,0 1 0,0 0 1,0 0-1,0 0 0,0-1 1,0 1-1,0 0 0,0 0 0,0 0 1,0-1-1,0 1 0,0 0 1,0 0-1,0 0 0,0-1 1,0 1-1,0 0 0,0 0 1,0 0-1,0-1 0,1 1 0,-1 0 1,0 0-1,0 0 0,0 0 1,0 0-1,0-1 0,1 1 1,-3 0 1,2-1-10,0-4-2,0 0 10,0 4 21,0 0-26,0-2 4,0 7-4,2 8 3,-1-11 5,0 1 0,0-1 1,0 1-1,0-1 0,0 1 0,0-1 0,0 1 0,0 0 1,-1-1-1,1 1 0,-1 0 0,1 0 0,-1-1 1,0 1-1,0 0 0,0 0 0,0 2 0,7 24 10,14 28 81,-6-14-54,13 60 26,-6-4-6,-19-83-53,-1 0 0,-1 1 0,0-1 1,-1 1-1,-3 22 0,1 10 132,-9 1 123,10-44-221,1-1 0,-1 1 0,0-1 0,-1 1 0,1-1 0,-1 1 0,0-1 0,0 0 0,-4 7 0,-10 23 308,12-26-234,-1 1 0,1-1 0,-2 0 0,1-1 0,-1 1 0,0-1 0,-1 0 0,1 0 0,-1-1 0,-1 0 0,1 0 0,-1-1 0,0 0 0,-13 6 0,15-9-46,1 0 1,-1 0-1,0 0 1,0-1-1,0 0 1,0 0-1,0-1 1,0 0-1,0 0 1,0 0-1,0-1 0,-10-1 1,8 0-47,-1 1 0,1-2 0,-1 1 0,1-1 0,0 0 0,0-1-1,0 0 1,-8-5 0,3-2-368,0 0-1,0-1 0,-18-22 0,-8-19-4189,10-3-8180,24 45 8814,-4-1 475</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078"/>
    </inkml:context>
    <inkml:brush xml:id="br0">
      <inkml:brushProperty name="width" value="0.05" units="cm"/>
      <inkml:brushProperty name="height" value="0.05" units="cm"/>
      <inkml:brushProperty name="color" value="#FFFFFF"/>
    </inkml:brush>
  </inkml:definitions>
  <inkml:trace contextRef="#ctx0" brushRef="#br0">76 195 500,'0'0'199,"0"1"0,0-1 0,1 0 0,-1 1 0,0-1 0,0 0-1,0 1 1,1-1 0,-1 0 0,0 1 0,0-1 0,1 0 0,-1 0 0,0 1 0,1-1 0,-1 0 0,0 0-1,1 0 1,-1 1 0,1-1 0,-1 0 0,0 0 0,1 0 0,-1 0 0,0 0 0,1 0 0,-1 0 0,1 0 0,-1 0-1,0 0 1,1 0 0,-1 0 0,1 0 0,-1 0 0,0 0 0,1 0 0,-1 0 0,1-1 0,-1 1 0,0 0-1,1 0 1,-1-1 0,33-11 2666,28-24-1122,-48 25-1358,0-1 1,0 0-1,-1-1 1,0-1-1,9-15 0,-20 28-344,-1-1 1,1 0-1,0 0 0,-1 0 0,0 1 0,1-1 0,-1 0 0,0 0 0,0 0 0,0 0 0,0 0 0,-1 0 0,1 1 0,0-1 0,-1 0 0,1 0 0,-1 0 0,0 1 0,0-1 0,1 0 0,-1 1 0,0-1 0,-1 1 0,1-1 0,0 1 0,0-1 0,0 1 0,-1 0 0,1-1 0,-1 1 0,1 0 0,-1 0 0,0 0 0,1 0 1,-1 1-1,0-1 0,1 0 0,-4 0 0,-2 0 24,1 1 0,0 1 0,0-1 0,0 1 0,0 0 0,0 0 0,0 1 0,0 0 0,0 0 0,1 0 0,-1 1 0,1-1 0,-6 5 0,-4 2 85,2 1-1,0 0 0,0 1 1,0 0-1,2 1 0,-1 0 1,-15 24-1,22-27-87,0 1-1,1-1 0,0 1 1,1 0-1,0 0 1,0 1-1,1-1 0,0 0 1,1 1-1,1-1 0,0 13 1,-1-14 22,1 0-1,1 0 1,0 0 0,4 17-1,-4-22-52,1-1 0,0 1 0,-1 0 1,1-1-1,0 0 0,1 1 0,-1-1 0,1 0 0,-1 0 0,1 0 0,0 0 0,6 4 0,-5-5-2,3 5-9,1-1 1,-1 0 0,2-1-1,-1 1 1,1-2 0,-1 1 0,1-1-1,0-1 1,1 0 0,-1 0 0,14 2-1,-7-3-331,0 0 0,1-1 0,26-3 0,-38 2-165,0-1 0,-1 1 0,1-1-1,0 0 1,-1-1 0,1 1-1,0-1 1,-1 0 0,0 0-1,1 0 1,-1-1 0,0 1-1,0-1 1,-1 0 0,1 0-1,0-1 1,3-3 0,21-29-6604,-24 18 3634</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759"/>
    </inkml:context>
    <inkml:brush xml:id="br0">
      <inkml:brushProperty name="width" value="0.05" units="cm"/>
      <inkml:brushProperty name="height" value="0.05" units="cm"/>
      <inkml:brushProperty name="color" value="#FFFFFF"/>
    </inkml:brush>
  </inkml:definitions>
  <inkml:trace contextRef="#ctx0" brushRef="#br0">33 199 1356,'-11'6'3106,"11"-3"-2836,0 1 1,1 0-1,-1 0 0,1 0 1,0-1-1,0 1 1,0-1-1,0 1 0,1 0 1,-1-1-1,1 0 0,0 1 1,0-1-1,0 0 1,1 0-1,4 4 0,-2-2 48,1 0-1,0-1 1,0 0-1,0 0 1,0-1-1,1 1 1,-1-2 0,11 4-1,-1-1 29,0-1-1,0-1 1,0-1-1,0 0 1,0-1-1,0-1 1,28-3-1,-37 2-292,0-1-1,-1 1 1,1-1-1,0-1 1,-1 1 0,1-1-1,-1 0 1,0-1 0,0 0-1,0 0 1,0 0-1,-1 0 1,0-1 0,1 0-1,-2 0 1,1 0-1,6-11 1,-6 8 33,0-1-1,0 0 1,-1 0-1,0-1 0,-1 1 1,0-1-1,0 0 1,-1 0-1,-1 0 1,1 0-1,-1-13 1,-2 18-33,1 0 1,-1 0 0,0 1-1,-1-1 1,1 0-1,-1 1 1,0-1-1,0 1 1,0 0 0,0 0-1,-1-1 1,0 2-1,0-1 1,0 0 0,0 0-1,-1 1 1,1 0-1,-1 0 1,0 0-1,0 0 1,0 0 0,0 1-1,-1 0 1,1 0-1,-8-3 1,1 1-2,1 1 0,-1-1 0,0 2 0,0 0-1,0 0 1,0 1 0,-1 0 0,1 1 0,0 0 0,-18 3 0,13 0-25,8-3-27,0 2 1,0-1-1,0 1 1,0 0 0,0 1-1,1 0 1,-1 0-1,1 1 1,0 0-1,-1 0 1,-7 7-1,7-5-59,1 1 1,0 0-1,0 0 0,1 0 0,0 1 0,0 0 0,1 0 0,0 0 0,1 1 0,-5 12 0,4-7-921,2 0 1,0 1-1,0-1 0,2 1 0,0 0 0,0 15 1,2-28 709,-1-1 0,1 1 0,0 0 1,-1-1-1,1 1 0,0-1 0,0 1 0,0-1 1,0 0-1,0 1 0,0-1 0,0 0 0,0 0 1,0 0-1,1 0 0,-1 0 0,1 0 0,-1 0 1,0 0-1,1-1 0,0 1 0,-1 0 0,1-1 1,-1 1-1,4 0 0,6 0-1855</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190"/>
    </inkml:context>
    <inkml:brush xml:id="br0">
      <inkml:brushProperty name="width" value="0.05" units="cm"/>
      <inkml:brushProperty name="height" value="0.05" units="cm"/>
      <inkml:brushProperty name="color" value="#FFFFFF"/>
    </inkml:brush>
  </inkml:definitions>
  <inkml:trace contextRef="#ctx0" brushRef="#br0">1 1 1636,'0'0'1795,"0"6"4115,0 26-2304,0-14-2306,0 14-199,1 1 1,7 47-1,3 33-146,-5-69-567,-6-35-299,1 0 1,0 0 0,1 0 0,0 0-1,1 0 1,5 14 0,12 31 235,2 1-193,-19-38-131,-3-17-5,0 1 0,0-1 0,0 1 0,0-1 0,0 1 0,0-1 0,0 1 0,0-1 0,0 1 0,0-1 0,1 1 0,-1-1 0,0 1-1,0-1 1,0 1 0,1-1 0,-1 1 0,0-1 0,1 1 0,-1-1 0,0 1 0,1-1 0,-1 0 0,1 1 0,-1-1 0,0 0 0,1 1 0,0-1-1,-9 3-7063,8-3 6932,0-1-1,-1 1 1,1 0-1,0-1 1,0 1 0,0 0-1,-1-1 1,1 1-1,0 0 1,0-1-1,0 1 1,0 0 0,0-1-1,-1 1 1,1 0-1,0-1 1,0 1-1,0 0 1,0-1-1,0 1 1,0-1 0,0 1-1,1 0 1,-1-1-1,0 1 1,0 0-1,0-1 1,0 1-1,0 0 1,0-1 0,1 1-1,-1 0 1,0-1-1,0 1 1,1 0-1,-1-1 1,0 1 0,0 0-1,1-1 1,6-10-3067,-5 4 117</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558"/>
    </inkml:context>
    <inkml:brush xml:id="br0">
      <inkml:brushProperty name="width" value="0.05" units="cm"/>
      <inkml:brushProperty name="height" value="0.05" units="cm"/>
      <inkml:brushProperty name="color" value="#FFFFFF"/>
    </inkml:brush>
  </inkml:definitions>
  <inkml:trace contextRef="#ctx0" brushRef="#br0">1 3 1800,'1'0'426,"0"-1"-1,0 1 1,0 0-1,0-1 1,0 1-1,0 0 1,0 0 0,0 0-1,0 0 1,1 0-1,-1 0 1,0 0-1,0 0 1,0 1-1,0-1 1,0 0-1,0 1 1,0-1 0,0 1-1,0-1 1,0 1-1,0-1 1,0 1-1,1 1 1,27 28 3524,-18-14-3521,-1 1 0,12 24 0,-6-10-64,-13-26-333,0 0-1,0 0 1,0 0 0,-1 0 0,1 1 0,-2 0 0,1-1 0,0 1 0,-1 0 0,0 0 0,0 6 0,10 49-38,-12-57-16,1 0 0,1 0 0,-1 0 0,0 0 0,1 0 0,0 0 0,0 0 0,0 0 0,4 7 0,-14-29-13504,9 1 10506</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889"/>
    </inkml:context>
    <inkml:brush xml:id="br0">
      <inkml:brushProperty name="width" value="0.05" units="cm"/>
      <inkml:brushProperty name="height" value="0.05" units="cm"/>
      <inkml:brushProperty name="color" value="#FFFFFF"/>
    </inkml:brush>
  </inkml:definitions>
  <inkml:trace contextRef="#ctx0" brushRef="#br0">33 54 2376,'-11'-30'12347,"9"25"-11077,-6-11 649,8 16-1913,0 1 0,1-1 0,-1 0 1,0 0-1,0 0 0,0 0 0,0 0 0,0 1 0,0-1 0,1 0 0,-1 0 0,0 0 1,0 0-1,0 0 0,0 0 0,1 0 0,-1 0 0,0 0 0,0 1 0,0-1 1,0 0-1,1 0 0,-1 0 0,0 0 0,0 0 0,0 0 0,1 0 0,-1 0 1,0 0-1,0 0 0,0 0 0,0-1 0,1 1 0,-1 0 0,0 0 0,0 0 0,0 0 1,0 0-1,1 0 0,-1 0 0,0 0 0,0 0 0,0-1 0,0 1 0,0 0 1,1 0-1,-1 0 0,0 0 0,0 0 0,0-1 0,0 1 0,0 0 0,0 0 0,0 0 1,0 0-1,0-1 0,0 1 0,0 0 0,0 0 0,0 0 0,0-1 0,0 1 1,0 0-1,0 3-830,0 0 0,0 0 0,0 0 1,-1 0-1,1 0 0,-1 0 0,0 0 1,0 0-1,0 0 0,0-1 1,-3 6-1,-4 0-2363,7 3 55</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6.670"/>
    </inkml:context>
    <inkml:brush xml:id="br0">
      <inkml:brushProperty name="width" value="0.05" units="cm"/>
      <inkml:brushProperty name="height" value="0.05" units="cm"/>
      <inkml:brushProperty name="color" value="#FFFFFF"/>
    </inkml:brush>
  </inkml:definitions>
  <inkml:trace contextRef="#ctx0" brushRef="#br0">12 198 956,'-9'1'11570,"11"2"-11168,-1-1 0,1 1-1,-1-1 1,0 1 0,0 0 0,0-1 0,-1 1 0,1 0 0,-1 0-1,1 0 1,-1 0 0,0 3 0,7 28 114,-5-32-482,-1 1 0,0 0 0,-1-1 0,1 1 0,0 0 0,-1-1 0,1 1 0,-1 0 0,0-1 0,0 1 0,0 0 0,0 0 0,-1-1 0,1 1 0,-1 3 0,-2 15 129,3 177 562,6-183-695,-6-15-29,0 0 1,1 0 0,-1 1 0,0-1 0,0 0-1,0 0 1,0 1 0,1-1 0,-1 0 0,0 1 0,0-1-1,0 0 1,0 1 0,0-1 0,0 0 0,0 1-1,0-1 1,0 0 0,0 0 0,0 1 0,0-1-1,0 0 1,0 1 0,0-1 0,0 0 0,0 1 0,-1-1-1,1 0 1,0 0 0,0 1 0,0-1 0,0 0-1,-1 0 1,1 1 0,0-1 0,0 0 0,0 0 0,-1 1-1,1-1 1,0 0 0,0 0 0,-1 0 0,1 0-1,0 0 1,-1 1 0,1-1 0,0 0 0,-1 0-1,0 2 11,0 1 0,0-1-1,0 0 1,1 1-1,-1-1 1,0 1 0,1-1-1,0 1 1,0-1-1,0 1 1,0-1 0,0 1-1,1 4 1,0-4-12,-1 0 1,0-1 0,1 1-1,-1 0 1,0 0-1,0-1 1,-1 1 0,1 0-1,-1-1 1,1 1-1,-1 0 1,0-1 0,0 1-1,-2 3 1,0 12 57,4-17 10,-1-15-24,0-117 100,-10 68-135,10-197-57,1 251 50,1 0 0,1 1 0,0-1 0,0 0 0,0 1 0,1 0 0,1 0 0,7-12 0,-7 12-8,3-9-19,-7 14 22,-1 1 1,1 0-1,0 0 0,0 0 1,0 0-1,0 0 1,1 0-1,-1 1 0,0-1 1,1 0-1,1-1 1,18-19-26,-19 19 26,-1 1 1,1-1-1,0 1 0,0 0 0,0 0 0,0 0 0,0 0 1,1 0-1,-1 0 0,1 0 0,-1 1 0,1-1 0,0 1 1,-1 0-1,1 0 0,0 0 0,0 0 0,0 1 0,5-2 1,2 1 2,-7 0-3,1 1 0,0-1 0,-1 1 0,1 0 0,0 0 0,0 0 0,-1 1 0,1-1 0,0 1 0,5 1 1,-4 1-1,1 0 0,-1 1 0,1-1 0,-1 1 1,0 0-1,-1 0 0,1 1 0,-1-1 0,8 11 1,-3-4 1,-6-8 0,0-1 1,-1 1 0,1 0 0,-1 1 0,1-1 0,-1 0 0,0 1 0,0-1 0,-1 1 0,1 0 0,1 5 0,-3-6 3,-1-1 0,1 1 0,0 0 0,-1-1 0,0 1 0,0-1 0,0 0 0,0 1 0,0-1 0,0 0 0,-1 1 0,-2 3 0,-3 5-2,-68 92 239,62-92-171,12-11-56,-1 1-1,1 0 1,0 0 0,-1 0-1,1 0 1,0 0 0,0 0-1,0 0 1,0 0 0,0 0-1,0 1 1,0-1 0,0 0-1,-1 3 1,-10 12 225,7-10-138,10-4-44,-2 1 32,-3-2-86,0-1 0,0 0-1,0 0 1,0 1 0,1-1-1,-1 0 1,0 0 0,0 0-1,0 1 1,1-1 0,-1 0-1,0 0 1,0 0 0,1 1-1,-1-1 1,0 0 0,0 0-1,1 0 1,-1 0 0,0 0-1,0 0 1,1 0 0,-1 1-1,0-1 1,1 0 0,-1 0 0,0 0-1,0 0 1,1 0 0,-1 0-1,0 0 1,1-1 0,-1 1-1,0 0 1,0 0 0,1 0-1,-1 0 1,0 0 0,1 0-1,-1 0 1,0-1 0,0 1-1,0 0 1,1-1 0,49-15 230,-46 15-218,-1 0 0,0 0 0,1 0 0,-1 1 0,1-1 0,-1 1 0,1 0 0,-1 0 0,6 1 0,18-3 67,-19 1-77,1-1 0,-1 1 0,1 1-1,-1 0 1,1 0 0,-1 0 0,1 1 0,-1 1 0,12 2 0,-15-3 3,0 1 0,-1-1 0,1 0 0,-1 1 0,1 0 1,-1 0-1,0 1 0,0-1 0,0 1 0,0 0 0,0 0 0,-1 0 1,1 0-1,-1 1 0,0-1 0,0 1 0,3 5 0,-4-5 36,0 1-1,0-1 1,-1 1-1,0-1 0,0 1 1,0 0-1,0-1 1,-1 1-1,0 0 1,0 0-1,0 0 0,-1-1 1,1 1-1,-1 0 1,0-1-1,-1 1 1,1 0-1,-1-1 0,0 0 1,0 1-1,0-1 1,0 0-1,-1 0 1,-6 7-1,-5 5 144,-1-1-1,-1-1 1,-1-1-1,-27 18 1,6-4-33,25-20-115,0 0 0,0-1 0,-1-1 0,0 0 0,0-1-1,-15 3 1,1 1-6,19-6-102,1-1-1,0 0 1,-1 0-1,1-1 1,-1 0 0,1 0-1,0-1 1,-1 0-1,1 0 1,0-1 0,0 0-1,0-1 1,-12-4-1,18 6-136,1 0-1,0 0 0,-1 1 0,1-1 1,-1 0-1,1 0 0,0 0 0,0 0 1,-1 0-1,1-1 0,0 1 0,0 0 1,0 0-1,0-1 0,1 1 0,-1-1 1,0 1-1,1-1 0,-1 1 0,1-1 1,-1 1-1,1-1 0,-1 0 0,1 1 1,0-1-1,0 1 0,0-1 0,0 0 1,0 1-1,0-1 0,1 1 0,-1-1 1,0 0-1,1 1 0,-1-1 0,2-1 1,1-5-1860,0-1 1,1 1 0,0 1 0,0-1 0,7-9-1,0 4-1224</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9.157"/>
    </inkml:context>
    <inkml:brush xml:id="br0">
      <inkml:brushProperty name="width" value="0.05" units="cm"/>
      <inkml:brushProperty name="height" value="0.05" units="cm"/>
      <inkml:brushProperty name="color" value="#FFFFFF"/>
    </inkml:brush>
  </inkml:definitions>
  <inkml:trace contextRef="#ctx0" brushRef="#br0">55 125 2192,'-9'6'12572,"81"6"-11775,-62-11-666,1-1-1,0 0 1,0-1-1,0 0 1,0-1-1,-1 0 0,1 0 1,0-1-1,-1-1 1,14-6-1,-9 2-37,-13 7-87,0 0 0,0 0 0,0 0 0,0-1 0,0 1 1,0 0-1,0-1 0,0 0 0,0 1 0,-1-1 1,1 0-1,-1 0 0,1 0 0,-1 0 0,2-2 1,7-10-46,10-19 533,-20 32-474,1 0-1,-1 0 1,0 0-1,0 0 1,0 1-1,0-1 1,0 0 0,-1 0-1,1 0 1,0 0-1,0 0 1,-1 0-1,1 0 1,0 0-1,-1 0 1,1 1-1,-1-1 1,1 0-1,-1 0 1,0 0-1,1 1 1,-1-1-1,0 0 1,1 1-1,-1-1 1,0 1 0,0-1-1,1 1 1,-1-1-1,0 1 1,0-1-1,0 1 1,0 0-1,0 0 1,0-1-1,0 1 1,0 0-1,0 0 1,0 0-1,-8-3 14,0 1-1,1 0 0,-1 1 0,0 0 0,0 0 0,1 1 1,-1 0-1,0 0 0,0 1 0,0 0 0,0 1 0,1 0 1,-1 0-1,1 1 0,-14 6 0,-2 3 31,17-9-13,1 0 0,-1 0 1,1 1-1,0 0 0,0 0 0,-8 7 1,8-5-36,-1 0 0,1 1 0,0-1 0,1 1 1,-1 0-1,1 0 0,1 1 0,-1-1 0,1 1 1,1 0-1,-1 1 0,1-1 0,1 0 0,0 1 0,0 0 1,0-1-1,1 1 0,0 0 0,1 0 0,1 10 0,0-14-12,0-1-1,0 0 0,0 0 1,1 1-1,0-1 0,-1 0 1,2 0-1,-1 0 0,0-1 1,1 1-1,0-1 0,-1 1 1,1-1-1,6 5 0,-2-2 9,-1 0-1,1 0 0,0-1 0,0 0 1,1-1-1,9 5 0,-7-5-78,0-2 0,1 1 0,-1-1 0,1-1 1,-1 0-1,1 0 0,-1-1 0,1-1 0,0 1 0,-1-2 0,17-3 0,41-19-4267,-9-12-5853,-46 24 6863</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7.939"/>
    </inkml:context>
    <inkml:brush xml:id="br0">
      <inkml:brushProperty name="width" value="0.05" units="cm"/>
      <inkml:brushProperty name="height" value="0.05" units="cm"/>
      <inkml:brushProperty name="color" value="#FFFFFF"/>
    </inkml:brush>
  </inkml:definitions>
  <inkml:trace contextRef="#ctx0" brushRef="#br0">65 61 664,'0'0'2325,"-23"12"2020,10 1-3073,11-11-1009,-1 1 0,1-1 0,0 1 0,-1-1-1,1 1 1,0-1 0,1 1 0,-1 0 0,0 0 0,1 0-1,0 0 1,0 0 0,0 1 0,0-1 0,0 0 0,0 0 0,1 1-1,0-1 1,-1 0 0,2 5 0,-2-5-70,1 1-1,1-1 1,-1 1-1,0 0 1,1-1 0,0 0-1,-1 1 1,2-1 0,-1 1-1,3 4 1,6 11 244,-8-14-380,1 0-1,0 0 1,0-1 0,0 1 0,0-1 0,1 1 0,0-1 0,0 0-1,0 0 1,0-1 0,0 1 0,1-1 0,5 3 0,-6-3-27,1-1 1,-1 1 0,1-1 0,-1 0 0,1-1 0,0 1 0,-1-1 0,1 0-1,0 0 1,0 0 0,0-1 0,0 1 0,0-1 0,0-1 0,0 1-1,5-2 1,-7 2-19,3-1 22,-1 0 0,1-1 0,0 0 0,-1 1 0,1-2 0,-1 1 0,0-1 0,0 1 0,0-1 0,0-1 0,0 1 0,-1-1 0,1 0 0,-1 0 0,4-5 0,3-2 1,-11 11-36,1-1 1,0 1-1,-1-1 1,1 1 0,0-1-1,-1 0 1,1 1 0,-1-1-1,1 0 1,-1 1-1,1-1 1,-1 0 0,1 0-1,-1 1 1,0-1-1,1 0 1,-1 0 0,0 0-1,0 0 1,0 1 0,0-1-1,0 0 1,0 0-1,0 0 1,0 0 0,0 0-1,11-30 295,-11 15-146,1 12-125,-1 1-1,1-1 1,-1 0 0,0 1-1,-1-1 1,1 0-1,-1 1 1,1-1 0,-1 0-1,0 1 1,0-1-1,-1 1 1,-2-7-1,0-14 118,2 22-129,0-1 0,0 0 0,0 1-1,0-1 1,0 0 0,1 0 0,-1 0 0,1-1 0,0 1 0,-2-4 0,2 4 9,-1 0 1,0 0-1,-1 1 1,1-1-1,0 1 1,-1-1-1,0 1 1,1 0-1,-1 0 1,-4-2-1,2 1 27,1 0 0,-1 1 0,0 0 0,0 0 0,-1 0 0,1 0 0,0 1 0,0 0 0,-1 0 0,-8 0 0,13 1-24,-24 2 31,8 2-57,15-2 1,-1-1 0,1 1 0,-1-1 0,1 1 1,0 0-1,0 0 0,-1 0 0,1 0 0,1 0 0,-1 1 1,0-1-1,1 0 0,-1 1 0,1-1 0,-1 1 0,1 0 1,0 0-1,-1 3 0,-5 9 13,5-10 0,-1 1 0,1-1 1,1 1-1,-1 0 0,1 0 1,0-1-1,0 1 0,1 0 1,0 0-1,0 11 0,1-5 4,-2-11-17,1 0-1,1 0 1,-1 0 0,0 0-1,0 0 1,0 0-1,0-1 1,1 1-1,-1 0 1,0 0 0,1 0-1,-1 0 1,1 0-1,-1 0 1,1-1 0,-1 1-1,1 0 1,-1 0-1,1-1 1,0 1 0,0 0-1,-1-1 1,1 1-1,0-1 1,0 1-1,0-1 1,-1 1 0,3-1-1,0 1 10,1 0-1,-1 0 1,1-1-1,-1 0 1,0 0-1,1 0 1,-1 0-1,6-1 0,56-17 200,-58 15-199,-1 0-1,0-1 1,-1 1-1,1-1 1,-1 0-1,9-8 1,-10 8-17,0 0 1,0 0 0,1 1-1,0 0 1,0-1 0,0 2-1,0-1 1,8-3 0,15 3 33,-27 4-5,0-1-1,0 0 1,0 1 0,0-1 0,0 1 0,-1-1-1,1 1 1,0-1 0,0 1 0,-1 0 0,1-1 0,0 1-1,-1 0 1,1-1 0,-1 1 0,1 0 0,-1 0 0,1 0-1,-1 0 1,0 0 0,1-1 0,-1 1 0,0 0 0,0 0-1,0 0 1,1 0 0,-1 0 0,0 0 0,0 0 0,0 0-1,-1 2 1,2 3 111,1 0 0,-1 0 0,1 0 0,0 0-1,1 0 1,-1-1 0,7 10 0,0 2-17,-1 7-15,-7-22-96,-1 1 0,1-1 0,0 1 0,0-1-1,0 0 1,0 1 0,0-1 0,0 0 0,1 0 0,-1 0 0,1 0-1,-1 0 1,1 0 0,0 0 0,0 0 0,2 1 0,2 2-208,-5-4 42,-1-1 0,1 1 0,-1-1 0,1 1 0,0-1 0,-1 1 0,1-1 0,-1 0 0,1 1 0,0-1 0,-1 0 0,1 0-1,0 1 1,-1-1 0,1 0 0,0 0 0,-1 0 0,1 0 0,0 0 0,0 0 0,1 0 0,-1-19-15027,-1 8 11910</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022"/>
    </inkml:context>
    <inkml:brush xml:id="br0">
      <inkml:brushProperty name="width" value="0.05" units="cm"/>
      <inkml:brushProperty name="height" value="0.05" units="cm"/>
      <inkml:brushProperty name="color" value="#FFFFFF"/>
    </inkml:brush>
  </inkml:definitions>
  <inkml:trace contextRef="#ctx0" brushRef="#br0">0 11 24,'10'-4'3513,"3"-2"1730,-13 5-5226,0 1 1,0 0 0,0 0 0,0 0 0,1 0 0,-1 0 0,0 0 0,0 0 0,0 0 0,1 0 0,-1 0 0,0 0 0,0 0-1,0 0 1,0 0 0,1 0 0,-1 0 0,0 0 0,0 0 0,0 0 0,1 0 0,-1 1 0,0-1 0,0 0 0,0 0 0,0 0-1,0 0 1,1 0 0,-1 0 0,0 1 0,0-1 0,0 0 0,0 0 0,0 0 0,0 0 0,1 0 0,-1 1 0,0-1-1,0 0 1,0 0 0,0 0 0,0 1 0,0-1 0,0 0 0,0 0 0,0 0 0,0 0 0,0 1 0,0-1 0,0 0 0,-1 1 90,1-1 0,-1 1 0,0 0 1,1-1-1,-1 1 0,1-1 1,-1 1-1,1 0 0,-1 0 1,1-1-1,0 1 0,-1 0 0,1 0 1,0-1-1,-1 1 0,1 0 1,0 0-1,0 0 0,0 0 1,0-1-1,0 1 0,0 0 0,0 0 1,0 0-1,0 0 0,0-1 1,1 1-1,-1 0 0,0 0 1,0 0-1,1 1 0,2 3 92,-1 1 0,0-1 0,0 1 0,-1 0 0,1 0 0,-1 0 1,-1 0-1,1 10 0,-4 62 743,1-31-311,-8 2 37,4-40-466,5-7-123,6-2 34,-3 0 1,-2-30 201,0 18-187,1 1-1,0 0 0,1-1 0,6-20 1,-1 17-168,0 0-1,0 1 1,11-15 0,-3 5-76,-13 21 134,1 1 1,0 0-1,-1-1 0,1 1 1,0 0-1,0 0 1,0 1-1,0-1 1,0 0-1,0 1 0,1 0 1,-1 0-1,0 0 1,1 0-1,-1 1 0,1-1 1,-1 1-1,1 0 1,-1 0-1,1 0 1,4 1-1,28 6 400,-29-6-291,0 0 0,1 1-1,-1-1 1,0 2 0,-1-1 0,13 6 0,-8-2 67,-8-5-156,0 0 1,0 0 0,0 1-1,0-1 1,0 1 0,-1 0-1,1 0 1,0 0-1,-1 0 1,1 0 0,-1 0-1,0 0 1,0 1-1,0-1 1,0 1 0,0 0-1,-1 0 1,1 0-1,-1-1 1,0 1 0,1 1-1,-1-1 1,-1 0-1,1 0 1,0 0 0,-1 4-1,6 12-7,-5-18-30,0 0 0,-1 1 0,1-1 0,-1 0-1,1 0 1,-1 1 0,1-1 0,-1 0 0,0 1-1,0-1 1,1 0 0,-1 1 0,0-1 0,0 0-1,-1 1 1,1-1 0,0 0 0,0 1 0,-1-1-1,0 2 1,-1 3-124,0 0 0,1 1-1,0-1 1,-1 0 0,2 1-1,-1-1 1,1 12 0,-6 1-1122</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892"/>
    </inkml:context>
    <inkml:brush xml:id="br0">
      <inkml:brushProperty name="width" value="0.05" units="cm"/>
      <inkml:brushProperty name="height" value="0.05" units="cm"/>
      <inkml:brushProperty name="color" value="#FFFFFF"/>
    </inkml:brush>
  </inkml:definitions>
  <inkml:trace contextRef="#ctx0" brushRef="#br0">0 11 516,'22'-11'8383,"-26"16"-7135,3-5-1142,1 0 0,-1 1 0,1-1 0,0 0 0,-1 0 0,1 1 0,0-1 1,-1 0-1,1 0 0,0 1 0,-1-1 0,1 0 0,0 1 0,-1-1 0,1 1 0,0-1 0,0 0 0,0 1 0,-1-1 0,1 1 0,0-1 1,0 1-1,0-1 0,0 0 0,0 1 0,0-1 0,0 1 0,0-1 0,0 1 0,0-1 0,0 1 0,11 48 2551,0 49-1231,-11-87-1298,0-1 0,1 1 0,0 0 0,6 17 0,-5-12 37,0-1 0,-1 0 0,0 0 0,-1 1 0,-3 19 0,1 10 68,3-11-82,0-23-59,0 0 0,-1 1 0,-1-1 0,1 0 0,-2 1-1,0-1 1,-5 16 0,6-21-42,0-1 0,0 0 0,0 1 0,1-1 0,0 1 0,0-1 0,1 10 0,1 5 196,2-22-266,1 0-255,-13-5 58,7 6 48,-19-28-16276,18 22 13544</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20.407"/>
    </inkml:context>
    <inkml:brush xml:id="br0">
      <inkml:brushProperty name="width" value="0.05" units="cm"/>
      <inkml:brushProperty name="height" value="0.05" units="cm"/>
      <inkml:brushProperty name="color" value="#FFFFFF"/>
    </inkml:brush>
  </inkml:definitions>
  <inkml:trace contextRef="#ctx0" brushRef="#br0">159 3 1268,'10'-3'2022,"0"4"5524,-10 7-1753,-11 0-6955,-30 34 2579,-34 23-532,70-62-765,0 1 0,1 0 0,0 1 0,0-1 0,0 1 0,1-1 1,-1 1-1,1 0 0,-4 10 0,7-15-113,0 1 1,0-1-1,0 0 0,0 0 1,0 1-1,-1-1 1,1 0-1,0 0 0,0 0 1,0 1-1,0-1 1,0 0-1,0 0 0,0 0 1,0 1-1,0-1 1,-1 0-1,1 0 0,0 0 1,0 0-1,0 1 1,0-1-1,-1 0 1,1 0-1,0 0 0,0 0 1,0 0-1,0 0 1,-1 1-1,1-1 0,0 0 1,0 0-1,-1 0 1,1 0-1,0 0 0,0 0 1,0 0-1,-1 0 1,1 0-1,0 0 0,0 0 1,-1 0-1,1 0 1,0 0-1,0 0 1,0 0-1,-1-1 0,1 1 49,6 3 57,5 2 242,1 0-1,-1-1 1,1-1 0,13 3 0,-13-4-191,-1 0 1,1 1-1,-1 0 0,0 1 1,0 1-1,-1 0 0,1 0 0,14 10 1,-5-2-20,-18-12-124,0 0-1,0 1 1,0-1-1,0 0 1,0 1-1,0-1 1,0 1 0,0 0-1,0 0 1,-1 0-1,3 2 1,25 28 252,-25-29-251,0 0 0,0 1 0,-1-1 0,0 1 0,0 0 0,0 0 0,5 7-1,-5-5-36,0 0-1,1 0 0,0-1 1,0 0-1,1 1 0,0-2 1,-1 1-1,2 0 0,10 7 1,-5-10-2339,-13-12-3539,1 8 4915,0 0 0,-1 0 0,1 0 0,-1 0 1,1 1-1,-1-1 0,1 0 0,-1 0 0,0 1 1,-3-3-1,-15-2-2822</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2.032"/>
    </inkml:context>
    <inkml:brush xml:id="br0">
      <inkml:brushProperty name="width" value="0.05" units="cm"/>
      <inkml:brushProperty name="height" value="0.05" units="cm"/>
      <inkml:brushProperty name="color" value="#FFFFFF"/>
    </inkml:brush>
  </inkml:definitions>
  <inkml:trace contextRef="#ctx0" brushRef="#br0">22 385 640,'0'0'5497,"-10"7"42,10-3-5039,-2 0 1739,-5-7-1631,5 3 917,3 0-1460,-1 0-60,0 0 0,1 1 1,-1-1-1,0 0 0,1 0 1,-1 0-1,0 0 1,1 0-1,-1 0 0,0 0 1,1 0-1,-1-1 0,0 1 1,1 0-1,-1 0 1,0 0-1,0 0 0,1 0 1,-1-1-1,0 1 0,1 0 1,-1 0-1,0 0 1,0-1-1,1 1 0,-1 0 1,0 0-1,0-1 0,0 1 1,1 0-1,-1 0 0,0-1 1,0 1-1,0 0 1,0-1-1,0 1 0,1 0 1,-1-1-1,0 1 0,0-1 1,0 1 2,-1-1 0,1 1 1,0-1-1,0 1 0,0-1 1,0 0-1,0 1 0,0-1 0,0 1 1,0-1-1,0 1 0,0-1 1,0 0-1,0 1 0,0-1 0,0 1 1,1-1-1,-1 1 0,0-1 1,0 1-1,1-1 0,-1 1 0,0-1 1,1 1-1,-1-1 0,0 1 1,1 0-1,-1-1 0,1 1 0,-1 0 1,1-1-1,-1 1 0,1 0 1,0-1-1,1 0-15,-1-3 19,0 2-6,0-1 0,0 1 0,0-1 0,1 1 0,-1 0 1,0 0-1,1 0 0,0 0 0,-1 0 0,1 0 0,0 0 0,0 0 0,0 1 0,0-1 0,0 1 0,0-1 0,1 1 0,-1 0 0,0 0 0,1 0 0,2-1 0,-2 1 14,0-1-1,1 1 1,-1-1 0,0 0-1,0 0 1,0-1-1,0 1 1,4-6 0,6-5-16,0-1 1,0 2-1,2 0 1,-1 0-1,1 2 0,22-13 1,26-24 155,34-32-186,-54 29 26,-42 50 0,-1-1 0,0 1-1,0 0 1,0 0 0,1 0 0,-1 0 0,0 0 0,0 0-1,0 0 1,0-1 0,0 1 0,1 0 0,-1 0 0,0 0-1,0 0 1,0-1 0,0 1 0,0 0 0,0 0 0,0 0-1,1-1 1,-1 1 0,0 0 0,0 0 0,0 0 0,0-1-1,0 1 1,0 0 0,0 0 0,0-1 0,0 1 0,0 0-1,0 0 1,0 0 0,-1-1 0,1 1 0,0 0 0,0 0-1,0 0 1,0-1 0,0 1 0,0 0 0,0 0 0,-1-1-1,3-2-4,5 2 1,-10-1-17,0 0 3,9 1 17,-4 1 10,-2 0-7,1 0 0,-1 0 1,1 0-1,-1 0 0,0 0 0,1-1 0,-1 1 1,1 0-1,-1 0 0,0-1 0,1 1 0,-1 0 1,0-1-1,0 1 0,1 0 0,-1-1 0,0 1 1,0 0-1,1-1 0,-1 1 0,0 0 0,0-1 1,0 1-1,0-1 0,0 1 0,1 0 0,-1-1 1,0 1-1,0-1 0,0 0 0,2-4 5,-1 9-1,-5 2-26,4-5 20,-1-1 0,0 1 0,1 0 0,-1 0 1,1-1-1,-1 1 0,1 0 0,-1 0 0,1 0 0,-1 0 0,1 0 0,0-1 1,0 1-1,-1 0 0,1 0 0,0 0 0,0 0 0,0 2 0,-11 28 60,1 4-13,-1 2 6,0 24 99,0 54 158,5-87-274,5-25-33,0 0 1,0 0 0,0 0-1,0 1 1,1-1-1,-1 0 1,1 0-1,0 1 1,0-1 0,0 0-1,0 0 1,1 1-1,0-1 1,0 3 0,-1-6-4,1 2 3,0 0-1,0-1 1,-1 1 0,1 0 0,-1-1-1,1 1 1,-1 0 0,0 0 0,0 0 0,1-1-1,-1 1 1,0 0 0,-1 0 0,1 0 0,0 0-1,0-1 1,-1 1 0,1 0 0,-1 0-1,0-1 1,-1 4 0,0 3 53,0 0 1,1 1-1,0-1 0,1 1 1,0-1-1,0 1 0,2 14 1,0 10 465,-1-20-292,-1-2 321,-10-12-1196,10 0 522,0 1 0,-1-1 1,1 1-1,0-1 0,0 1 0,-1-1 0,1 1 0,0-1 0,0 0 0,0 1 0,0-1 0,0 0 0,0 1 0,0-1 0,0 1 0,0-1 0,0 0 0,0 1 0,0-1 0,0 1 0,0-1 0,1 0 0,-1 1 0,0-1 0,0 1 0,1-1 0,-1 1 0,0-1 0,1 1 0,-1-1 0,1 1 0,0-1 0,4-15-3816,-14-9-2553,9 13 3257</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2.387"/>
    </inkml:context>
    <inkml:brush xml:id="br0">
      <inkml:brushProperty name="width" value="0.05" units="cm"/>
      <inkml:brushProperty name="height" value="0.05" units="cm"/>
      <inkml:brushProperty name="color" value="#FFFFFF"/>
    </inkml:brush>
  </inkml:definitions>
  <inkml:trace contextRef="#ctx0" brushRef="#br0">1 26 2168,'3'-6'2744,"3"-6"5765,-6 12-8405,0-1 1,0 1-1,0 0 0,0-1 0,-1 1 0,1 0 0,0 0 1,0-1-1,0 1 0,0 0 0,0 0 0,0-1 1,0 1-1,0 0 0,-1 0 0,1-1 0,0 1 1,0 0-1,0 0 0,-1 0 0,1-1 0,0 1 1,0 0-1,-1 0 0,1 0 0,0 0 0,0 0 0,-1-1 1,1 1-1,0 0 0,0 0 0,-1 0 0,1 0 1,0 0-1,0 0 0,-1 0 0,1 0 0,0 0 1,-1 0-1,1 0 0,0 0 0,0 0 0,-1 0 0,1 0 340,0 10-758</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3.701"/>
    </inkml:context>
    <inkml:brush xml:id="br0">
      <inkml:brushProperty name="width" value="0.05" units="cm"/>
      <inkml:brushProperty name="height" value="0.05" units="cm"/>
      <inkml:brushProperty name="color" value="#FFFFFF"/>
    </inkml:brush>
  </inkml:definitions>
  <inkml:trace contextRef="#ctx0" brushRef="#br0">183 0 1360,'0'0'1261,"-24"13"5756,23-13-6878,0 0 1,0 1 0,0-1 0,0 1 0,0-1 0,0 1 0,0 0 0,0 0 0,0-1 0,0 1 0,0 0 0,0 0 0,1 0 0,-1 0 0,0 0 0,1 0 0,-1 0-1,0 0 1,1 0 0,-1 0 0,1 0 0,0 0 0,-1 0 0,1 1 0,0-1 0,0 2 0,-24 32 2319,12-19-2328,1 0 0,0 1 0,2 1 0,0-1 0,0 1 0,-5 21 0,5-23-90,8-14-18,-1 0 0,1 1 0,0-1 0,0 0 0,0 0 0,0 1 0,0-1 0,1 1 0,-1-1 0,0 5 0,-10 55 462,6-37-304,4-24-167,0 0 1,1 0-1,-1 0 0,1 0 1,-1 1-1,1-1 0,0 0 1,0 0-1,-1 1 0,1-1 0,0 0 1,0 0-1,0 1 0,0-1 1,0 0-1,1 0 0,-1 1 1,0-1-1,1 0 0,-1 0 1,1 0-1,-1 1 0,1-1 0,-1 0 1,1 0-1,0 0 0,-1 0 1,2 1-1,3 14 224,-5-16-233,0 1-1,0-1 1,0 1 0,0 0-1,0-1 1,0 1 0,0-1-1,0 1 1,0-1-1,0 1 1,0-1 0,0 1-1,1-1 1,-1 1 0,0-1-1,0 1 1,0-1 0,1 1-1,-1-1 1,0 0 0,1 1-1,-1-1 1,1 1-1,-1-1 1,0 0 0,1 1-1,-1-1 1,1 1 0,1 0 46,1 2 9,-1 1 0,1-1 1,0 0-1,0 0 0,1 0 0,-1 0 1,1 0-1,-1-1 0,1 1 0,0-1 0,0 0 1,5 2-1,9 5 58,-12-8-99,0 0 1,0 0-1,0-1 0,0 0 1,1 0-1,-1-1 0,0 0 1,0 0-1,0 0 1,0-1-1,0 0 0,8-3 1,13-3 4,-1 3-185,30-5 199,-15 8-2984,-39 2 2239,0-1 1,1 1-1,-1-1 0,1 1 1,-1-1-1,0 0 1,1 0-1,-1 0 0,0 0 1,0 0-1,0 0 1,2-2-1,6-3-3158,1 0 793</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4.114"/>
    </inkml:context>
    <inkml:brush xml:id="br0">
      <inkml:brushProperty name="width" value="0.05" units="cm"/>
      <inkml:brushProperty name="height" value="0.05" units="cm"/>
      <inkml:brushProperty name="color" value="#FFFFFF"/>
    </inkml:brush>
  </inkml:definitions>
  <inkml:trace contextRef="#ctx0" brushRef="#br0">66 86 676,'21'25'4413,"-12"-17"-4042,-5-4-278,0 0 0,1-1 0,-1 0-1,1 0 1,-1 0 0,1 0 0,0-1 0,0 1 0,10 2 0,-8-3 20,0-1 1,-1 1 0,1-1-1,0-1 1,1 1 0,-1-1-1,0-1 1,0 1 0,0-1-1,0 0 1,0-1 0,9-2-1,-13 3 97,0-1 0,0 1 0,0-1 0,0 0 0,0 1 0,-1-1 0,1-1 0,0 1 0,-1 0 0,0 0 0,1-1 0,-1 0 0,0 1 0,0-1 0,-1 0 0,1 0 0,-1 0 0,1 0 0,-1 0 0,0 0 0,0-1-1,0 1 1,0 0 0,-1 0 0,0-1 0,1 1 0,-1-5 0,-1 5-83,1 0 0,-1 1 0,1-1 0,-1 0-1,0 1 1,0-1 0,-1 0 0,1 1 0,0-1-1,-1 1 1,1 0 0,-1-1 0,0 1 0,0 0 0,0 0-1,0 0 1,0 0 0,0 1 0,0-1 0,-1 1 0,1-1-1,-1 1 1,1 0 0,-1 0 0,-4-2 0,-2 0 41,-1 0 1,1 0 0,-1 1-1,0 0 1,0 1-1,-15-1 1,17 2-224,1 0-1,0 0 1,0 0 0,0 1 0,-1 0-1,1 1 1,0 0 0,0 0 0,1 0-1,-1 1 1,0 0 0,1 0 0,-1 1-1,1-1 1,0 1 0,1 1 0,-1-1-1,1 1 1,-1 0 0,1 1 0,1-1-1,-1 1 1,1 0 0,-4 7 0,-1 14-4250,5 0-3817,4-20 4967</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005"/>
    </inkml:context>
    <inkml:brush xml:id="br0">
      <inkml:brushProperty name="width" value="0.05" units="cm"/>
      <inkml:brushProperty name="height" value="0.05" units="cm"/>
      <inkml:brushProperty name="color" value="#FFFFFF"/>
    </inkml:brush>
  </inkml:definitions>
  <inkml:trace contextRef="#ctx0" brushRef="#br0">410 109 1500,'-5'7'3856,"5"-7"-3744,-1 0 1,1 0 0,-1 1 0,1-1 0,0 0 0,-1 0 0,1 0 0,0 1-1,-1-1 1,1 0 0,0 0 0,0 1 0,-1-1 0,1 0 0,0 1-1,0-1 1,-1 0 0,1 1 0,0-1 0,0 0 0,0 1 0,0-1 0,0 0-1,0 1 1,-1-1 0,1 1 0,0-1 0,0 0 0,0 1 0,0-1 0,0 1-1,0-1 1,0 0 0,1 1 0,-1-1 0,0 2 78,0 0 0,1-1 1,-1 1-1,1-1 0,0 1 0,-1-1 1,1 1-1,0-1 0,0 0 0,0 1 1,0-1-1,0 0 0,0 0 0,0 0 1,0 0-1,1 0 0,-1 0 0,0 0 1,1 0-1,-1 0 0,1 0 1,-1-1-1,1 1 0,-1-1 0,1 1 1,-1-1-1,1 1 0,0-1 0,-1 0 1,1 0-1,-1 0 0,1 0 0,2 0 1,1 0-70,1 0 0,-1 0 0,0 0 0,1-1 0,-1 0 0,1 0 0,-1 0 0,0-1 0,1 1 0,6-4 0,-10 2-71,1 1 0,0-1 0,-1 1 0,1-1 0,-1 0 0,0 0 0,0 0 1,0 0-1,0 0 0,-1 0 0,1-1 0,-1 1 0,2-7 0,-2 8-32,0 0 1,-1 0-1,1 0 0,-1-1 1,1 1-1,-1 0 0,0 0 0,0-1 1,0 1-1,0 0 0,0-1 0,-1 1 1,1 0-1,-1 0 0,1-1 1,-1 1-1,0 0 0,0 0 0,0 0 1,0 0-1,0 0 0,0 0 0,-3-2 1,-9-9 153,-19-13 199,30 25-359,1 0 0,-1 1 0,0-1 0,1 1 0,-1-1 0,0 1 0,0-1 0,1 1 0,-1 0 0,0 0 0,0 0 0,0 0 0,1 0 0,-1 1 0,0-1 0,0 0 0,1 1 0,-1-1 0,0 1 0,1 0 0,-1-1 0,-1 2 0,-5 3 43,0 0 0,1 1 0,0 0 0,0 0 1,0 0-1,1 1 0,0 0 0,0 0 0,1 1 0,0-1 1,0 1-1,1 0 0,0 1 0,0-1 0,-4 17 1,1 0-27,0-1 1,2 1 0,1 0 0,-1 31 0,-1 6-13,-1 0-14,-12 69-81,16-118 86,-1 1 0,0-1-1,-1 0 1,0 0 0,-1 0 0,0-1 0,-9 13 0,12-21 12,-1-1 0,0 1 0,1-1 0,-1 0 0,-1 0 0,1 0-1,0 0 1,-1-1 0,1 0 0,-1 0 0,0 0 0,0 0 0,1-1 0,-1 0 0,0 0 0,0 0-1,-1-1 1,1 1 0,0-1 0,-9-1 0,5 0-282,-1 0 0,1-1-1,0 1 1,-15-7 0,17 6-430,0-1 0,1 0 1,0 0-1,-1-1 0,1 0 0,-5-4 1,8 5-264,1 1 1,0-1-1,0 0 1,0 0-1,0 0 1,0 0-1,1 0 1,-1-1-1,1 1 1,0 0-1,-1-5 1,2 1-2026</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487"/>
    </inkml:context>
    <inkml:brush xml:id="br0">
      <inkml:brushProperty name="width" value="0.05" units="cm"/>
      <inkml:brushProperty name="height" value="0.05" units="cm"/>
      <inkml:brushProperty name="color" value="#FFFFFF"/>
    </inkml:brush>
  </inkml:definitions>
  <inkml:trace contextRef="#ctx0" brushRef="#br0">0 18 1788,'0'0'233,"1"-1"-1,-1 0 1,0 0-1,0 0 1,1 0-1,-1 1 1,0-1-1,1 0 1,-1 0-1,1 1 1,-1-1-1,1 0 1,-1 1-1,1-1 1,0 0-1,-1 1 1,1-1-1,0 1 1,-1-1-1,1 1 1,0-1-1,0 1 0,-1 0 1,1-1-1,0 1 1,0 0-1,0-1 1,0 1-1,-1 0 1,1 0-1,0 0 1,0 0-1,0 0 1,0 0-1,0 0 1,-1 0-1,1 0 1,0 1-1,0-1 1,1 1-1,-1-1-119,0 0 0,0 0-1,-1 0 1,1 1 0,0-1-1,0 0 1,-1 1 0,1-1-1,0 1 1,-1-1 0,1 1-1,-1-1 1,1 1 0,0-1 0,-1 1-1,1-1 1,-1 1 0,1 0-1,-1-1 1,0 1 0,1 0-1,-1-1 1,0 1 0,1 0-1,-1 0 1,0-1 0,0 1-1,0 1 1,10 30 1547,-8-27-1553,0 0 0,0 0-1,-1 1 1,1-1 0,-1 0 0,0 0-1,0 6 1,10 98 345,-11-70-690,0-12-3597,5-23 1261,-1-9 240,-2-1-2297,-2-5 1849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9:29.273"/>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9.907"/>
    </inkml:context>
    <inkml:brush xml:id="br0">
      <inkml:brushProperty name="width" value="0.05" units="cm"/>
      <inkml:brushProperty name="height" value="0.05" units="cm"/>
      <inkml:brushProperty name="color" value="#FFFFFF"/>
    </inkml:brush>
  </inkml:definitions>
  <inkml:trace contextRef="#ctx0" brushRef="#br0">11 55 348,'-2'-13'7221,"2"12"-7055,0 1-1,0 0 0,0 0 0,-1 0 1,1 0-1,0 0 0,0 0 1,-1 0-1,1 0 0,0 0 0,0 0 1,-1 0-1,1 0 0,0 0 0,0 0 1,-1 0-1,1 0 0,0 0 0,0 0 1,-1 0-1,1 1 0,0-1 1,-1 1 1156,0-1-1157,1 0 0,0 0 1,0 1-1,0-1 0,0 0 0,0 0 1,-1 1-1,1-1 0,0 0 0,0 0 1,0 0-1,0 1 0,0-1 0,0 0 1,0 0-1,0 1 0,0-1 1,0 1-1,0 23 1444,8 26-1809,3 28 704,-5-46-147,3 9 202,-2-22-344,-7-16-166,1-1-1,0 1 0,0-1 1,0 1-1,0-1 0,0 1 1,0-1-1,1 0 1,-1 1-1,1-1 0,0 0 1,0 0-1,3 4 0,-6-7-3,0 0-1,0 0 0,0 0 0,0 0 1,0-1-1,1 1 0,-1 0 0,0 0 1,0 0-1,1-1 0,-1 1 0,1 0 1,-1-1-1,1 1 0,0 0 0,-1-1 1,1 1-1,0 0 0,0-4 0,4-40 1777,-2 34-1448,1 0 0,0 1-1,0-1 1,1 1 0,1 0-1,7-12 1,-1 6-372,-7 9-1,0 1 0,0 0 0,0 1 0,1-1 0,0 1 0,0 0 0,1 0 0,10-8 0,9-3-33,-19 12-8,0 0 0,1 0 0,-1 0 1,1 1-1,12-4 0,66-12-2172,-42 11-1176,1-3-4077,-34 2 2703,-7 3 2098,6 4-979</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816"/>
    </inkml:context>
    <inkml:brush xml:id="br0">
      <inkml:brushProperty name="width" value="0.05" units="cm"/>
      <inkml:brushProperty name="height" value="0.05" units="cm"/>
      <inkml:brushProperty name="color" value="#FFFFFF"/>
    </inkml:brush>
  </inkml:definitions>
  <inkml:trace contextRef="#ctx0" brushRef="#br0">1 1 1056,'0'-1'11269,"0"2"-10448,11 31-462,-11 27-10320,0-47 7229</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6.154"/>
    </inkml:context>
    <inkml:brush xml:id="br0">
      <inkml:brushProperty name="width" value="0.05" units="cm"/>
      <inkml:brushProperty name="height" value="0.05" units="cm"/>
      <inkml:brushProperty name="color" value="#FFFFFF"/>
    </inkml:brush>
  </inkml:definitions>
  <inkml:trace contextRef="#ctx0" brushRef="#br0">11 79 504,'-11'0'11989,"44"-48"-6580,-16 36-4673,-13 10-655,-1 0 0,0 0 0,0 0 0,1 0 0,-1 1-1,1-1 1,0 1 0,-1 0 0,1 0 0,0 0-1,0 0 1,0 1 0,7-1 0,-3 1-31,1 1 0,-1 0 1,1 0-1,-1 1 1,0 0-1,0 0 0,0 1 1,0 0-1,0 1 0,0 0 1,-1 0-1,0 0 0,0 1 1,0 0-1,0 0 0,-1 1 1,0 0-1,0 0 0,0 0 1,-1 1-1,0 0 0,0 0 1,5 11-1,19 22-277,-8-14-787,-17-11-691,-4-13 1123,0-1 0,0 1 0,0-1-1,0 1 1,0-1 0,-1 1 0,1-1 0,-1 0-1,1 1 1,-1-1 0,0 1 0,1-1-1,-1 0 1,0 0 0,0 1 0,0-1 0,0 0-1,0 0 1,-2 1 0,-7 5-2942</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3.215"/>
    </inkml:context>
    <inkml:brush xml:id="br0">
      <inkml:brushProperty name="width" value="0.05" units="cm"/>
      <inkml:brushProperty name="height" value="0.05" units="cm"/>
      <inkml:brushProperty name="color" value="#FFFFFF"/>
    </inkml:brush>
  </inkml:definitions>
  <inkml:trace contextRef="#ctx0" brushRef="#br0">130 122 496,'0'0'157,"0"1"-1,-1-1 1,1 1-1,-1-1 1,1 1-1,-1-1 1,1 0-1,-1 1 1,1-1-1,-1 1 1,0-1-1,1 0 1,-1 0 0,1 1-1,-1-1 1,0 0-1,1 0 1,-1 0-1,0 0 1,1 1-1,-1-1 1,0 0-1,1 0 1,-1-1-1,0 1 1,1 0 0,-1 0-1,0 0 1,1 0-1,-1 0 1,0-1-1,1 1 1,-1 0-1,1-1 1,-1 1-1,0 0 1,1-1-1,-1 1 1,-8-3 7656,11-28-5736,9 13-1857,7-5 136,-4 15-183,-6 2-152,1 1 1,0 0 0,1 0 0,-1 1-1,1 1 1,-1 0 0,1 0-1,0 0 1,0 1 0,0 1 0,13-1-1,-18 3-8,-1 0-1,0 0 1,0 0-1,0 0 1,0 1-1,0-1 1,-1 1-1,1 0 1,6 4-1,-8-4-2,1-1 0,-1 1-1,0-1 1,0 1 0,-1-1 0,1 1-1,0 0 1,0 0 0,-1 0-1,1 0 1,-1 0 0,0 0 0,0 1-1,0-1 1,0 0 0,0 1-1,0-1 1,0 0 0,0 4 0,4 5 84,-4-11-90,-1 0 0,1 1 1,-1-1-1,1 1 0,-1-1 0,0 1 1,1-1-1,-1 1 0,0-1 1,1 1-1,-1-1 0,0 1 1,0-1-1,0 1 0,1 0 0,-1-1 1,0 1-1,0-1 0,0 1 1,0 0-1,0-1 0,0 1 1,0-1-1,0 1 0,0 0 1,0-1-1,-1 1 0,1-1 0,0 1 1,0-1-1,-1 1 0,1 0 1,-14 32 237,12-27-204,0 0 0,0 0 0,-1 0 0,0-1 0,0 1 1,0-1-1,-7 8 0,-22 43 397,23-43-440,0 0 0,-1 0 0,-1-1 0,0 0 0,0 0 0,-23 16-1,-41 31 270,-22 7 458,95-65-538,1-1-167,0 0-16,1 0 1,0-1 0,0 1 0,-1 0 0,1 0 0,0 0-1,0 0 1,-1 0 0,1 0 0,0 0 0,-1 0-1,1 0 1,0 0 0,0 0 0,-1 0 0,1 0 0,0 0-1,-1 0 1,1 0 0,0 0 0,0 1 0,-1-1 0,1 0-1,0 0 1,0 0 0,0 0 0,-1 0 0,1 1 0,0-1-1,0 0 1,-1 0 0,1 0 0,0 1 0,0-1-1,0 0 1,0 0 0,0 1 0,-1-1 0,1 0 0,0 0-1,0 1 1,0-1 0,0 0 0,0 1 0,0-1 0,54-12 132,-35 8-23,0 1 0,0 1-1,30 0 1,9 5 151,-40-2-161,-1 0 0,0-1 0,1 0 1,19-4-1,-23 2-90,-1 2 0,1-1 0,-1 2 0,20 2 0,17 1-174,-30 3-1156,-14-4-3391</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3.551"/>
    </inkml:context>
    <inkml:brush xml:id="br0">
      <inkml:brushProperty name="width" value="0.05" units="cm"/>
      <inkml:brushProperty name="height" value="0.05" units="cm"/>
      <inkml:brushProperty name="color" value="#FFFFFF"/>
    </inkml:brush>
  </inkml:definitions>
  <inkml:trace contextRef="#ctx0" brushRef="#br0">0 0 2604,'0'0'3293,"21"3"9047,-8-1-12116,-9-1-1081,0 1-123</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7.418"/>
    </inkml:context>
    <inkml:brush xml:id="br0">
      <inkml:brushProperty name="width" value="0.05" units="cm"/>
      <inkml:brushProperty name="height" value="0.05" units="cm"/>
      <inkml:brushProperty name="color" value="#FFFFFF"/>
    </inkml:brush>
  </inkml:definitions>
  <inkml:trace contextRef="#ctx0" brushRef="#br0">421 28 756,'-1'-1'242,"1"0"0,0 0 0,0-1 0,-1 1 1,1 0-1,-1 0 0,1 0 0,-1 0 0,1 0 0,-1 0 0,0 0 0,1 0 0,-1 0 1,0 0-1,0 0 0,0 0 0,0 0 0,0 1 0,0-1 0,0 0 0,0 1 0,0-1 0,0 1 1,0-1-1,0 1 0,-1-1 0,1 1 0,0 0 0,-2-1 0,-1 1 223,1-1 1,-1 0-1,0 1 0,1 0 0,-1 0 0,0 0 0,0 0 1,-5 2-1,-7 1 982,13-2-1225,0-1 0,0 0 1,0 1-1,0 0 0,1 0 1,-1-1-1,0 2 0,1-1 1,-1 0-1,0 0 0,1 1 1,-5 3-1,-34 18 1013,18 1-715,21-21-468,0 0-1,0-1 1,-1 1 0,1-1-1,-1 1 1,0-1-1,1 0 1,-1 0 0,-4 2-1,-4 2 110,1 0 0,0 1 0,1 1 0,0-1 0,0 1 0,-9 10 0,17-16-133,0 0 0,0 0-1,0 0 1,1 0 0,-1 0 0,0 0-1,1 0 1,-1 0 0,1 0 0,0 1 0,-1-1-1,1 0 1,0 0 0,1 0 0,-1 0-1,0 1 1,0-1 0,1 0 0,0 0-1,-1 0 1,2 2 0,6 14 98,7 7-83,4-6-18,1 0-1,1-2 0,43 28 1,-6-5-22,-9 4-36,-47-42 37,-1-1 1,1 1-1,-1-1 1,1 1-1,-1 0 0,0 0 1,1 0-1,-1 0 1,0 0-1,0 0 1,0 0-1,-1 0 1,1 0-1,0 0 1,-1 0-1,1 0 1,-1 0-1,0 1 1,0-1-1,0 0 1,0 4-1,-8 16 161,7-18-133,0-1 0,-1 1 0,1-1 0,-1 1 0,0-1 0,0 1 0,0-1 0,0 0 0,0 0 0,-1 0 0,1 0 1,-4 2-1,-13 14 66,-36 29-21,38-36-11,-1 0 0,-1-1 0,-27 11 0,38-18-77,-1-1 1,1-1-1,-1 0 0,1 0 1,-1 0-1,0-1 0,0-1 1,0 1-1,1-1 0,-1-1 1,-9-1-1,11 0-260,0 0 0,1 0 1,-1 0-1,1-1 0,-10-6 0,-5-7-3095,13-3-4644,8 9 4661,0 3 71</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7.992"/>
    </inkml:context>
    <inkml:brush xml:id="br0">
      <inkml:brushProperty name="width" value="0.05" units="cm"/>
      <inkml:brushProperty name="height" value="0.05" units="cm"/>
      <inkml:brushProperty name="color" value="#FFFFFF"/>
    </inkml:brush>
  </inkml:definitions>
  <inkml:trace contextRef="#ctx0" brushRef="#br0">45 99 1960,'0'0'2951,"12"-13"1447,3 5-3111,-3 0-545,0 1-1,0 1 1,22-8-1,-33 14-621,1-1 0,-1 1 0,0-1 0,0 0-1,1 0 1,-1 0 0,0 1 0,0-1 0,0-1 0,0 1 0,0 0 0,0 0 0,0 0 0,-1 0 0,1-1 0,0 1-1,0 0 1,-1 0 0,1-1 0,-1 1 0,0-1 0,1 1 0,-1-1 0,0 1 0,0 0 0,0-1 0,0-2 0,0 4-101,0-1 0,-1 0 0,1 1 0,0-1 0,-1 1 0,1-1 0,-1 1 0,1 0 0,0-1 0,-1 1 0,1-1 0,-1 1 0,0 0 0,1-1 0,-1 1 0,1 0 0,-1 0 0,1-1 0,-1 1 0,0 0 0,1 0 0,-1 0 0,0 0 0,1 0 0,-1 0 0,1 0 0,-1 0 0,0 0 0,1 0 0,-1 0 0,0 0 0,1 0 0,-1 1 0,0-1 1,-22 5 321,22-5-335,-9 3 122,7-3-77,0 1 0,-1 0-1,1 0 1,0 0 0,0 0-1,0 0 1,0 1-1,0-1 1,0 1 0,0 0-1,0 0 1,0 0-1,1 0 1,-1 0 0,1 1-1,0-1 1,0 1-1,-3 3 1,-14 16 366,-5 10 151,22-29-540,1-1 1,0 1-1,-1 0 0,1-1 1,0 1-1,1 0 0,-1 0 1,0 0-1,1 0 1,0-1-1,0 1 0,0 0 1,0 0-1,0 0 0,0 0 1,1 0-1,-1 0 1,1 0-1,0 0 0,0-1 1,0 1-1,0 0 0,1-1 1,2 5-1,17 14 192,-18-17-207,0-1 0,0 0-1,0 0 1,0 0 0,1 0-1,-1 0 1,1-1 0,0 1-1,7 2 1,67 38-134,-75-41-56,0 0 0,1-1 0,-1 1 0,0-1 0,1 1 0,0-1 0,-1 0 0,1-1 0,0 1 0,0-1 0,-1 1 0,1-1 0,0 0 0,0 0-1,-1-1 1,1 1 0,0-1 0,0 0 0,6-2 0,-6 1-577,0-1-1,0 1 0,-1-1 1,1 1-1,-1-1 1,1 0-1,-1 0 1,0-1-1,-1 1 0,1-1 1,0 1-1,-1-1 1,0 0-1,0 0 1,0 0-1,2-7 0,5-2-2303</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8.441"/>
    </inkml:context>
    <inkml:brush xml:id="br0">
      <inkml:brushProperty name="width" value="0.05" units="cm"/>
      <inkml:brushProperty name="height" value="0.05" units="cm"/>
      <inkml:brushProperty name="color" value="#FFFFFF"/>
    </inkml:brush>
  </inkml:definitions>
  <inkml:trace contextRef="#ctx0" brushRef="#br0">64 12 1780,'-3'-11'7636,"-3"10"-6980,4 17 3571,4 17-2542,10 18-679,-6-16-668,5 36 23,-1-3-187,1-8-144,0-7-29,-10-50-1,10 44-24,-2-27-132,-8-11-104,-9-14 47,-6-31-762,4 22 811,-1 0 0,0 0 0,-24-21 0,-2-4 488,26 21 630,16 10 230,-3 7-1147,1 1 0,-1 0 0,0 0 1,0 0-1,0 1 0,1-1 0,-1 0 1,0 1-1,0-1 0,0 1 0,0 0 1,1 0-1,-1 0 0,3 2 0,11 6-706,0-2-1,0 0 0,31 10 0,-36-15-1529,1 1 0,-1-2 0,22 2 0,-22-2-841,-1 4 93</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9.434"/>
    </inkml:context>
    <inkml:brush xml:id="br0">
      <inkml:brushProperty name="width" value="0.05" units="cm"/>
      <inkml:brushProperty name="height" value="0.05" units="cm"/>
      <inkml:brushProperty name="color" value="#FFFFFF"/>
    </inkml:brush>
  </inkml:definitions>
  <inkml:trace contextRef="#ctx0" brushRef="#br0">22 12 28,'0'0'2529,"1"0"-962,-2 0-223,-21 19 7360,25-18-8457,-1 1 0,1-1 0,0 1 0,0-1-1,0 0 1,0 0 0,0 0 0,0-1 0,0 1 0,0-1 0,0 0 0,0 0-1,0 0 1,0 0 0,0 0 0,4-1 0,58-6 645,-54 7-842,-1-1 0,0 0 0,0 0 0,1-1 0,10-3 0,-12 2-127,0 1 1,0 0-1,0 0 1,14 0-1,17 1-3223,-33-1 2284,6-8-9408</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0.342"/>
    </inkml:context>
    <inkml:brush xml:id="br0">
      <inkml:brushProperty name="width" value="0.05" units="cm"/>
      <inkml:brushProperty name="height" value="0.05" units="cm"/>
      <inkml:brushProperty name="color" value="#FFFFFF"/>
    </inkml:brush>
  </inkml:definitions>
  <inkml:trace contextRef="#ctx0" brushRef="#br0">364 5 1928,'-35'-5'11585,"-12"21"-7270,38-14-4044,-1 0 0,1 1 0,0 0 1,-12 6-1,7-2-9,1 1 1,0 0 0,1 0 0,0 1-1,1 1 1,0 0 0,0 0-1,1 1 1,-13 18 0,-31 48 499,46-61-628,1-1 0,0 1 0,-7 27 1,13-39-117,0 1 1,0-1-1,1 1 1,-1-1 0,1 1-1,0 0 1,0-1 0,1 1-1,-1-1 1,1 1-1,0-1 1,1 1 0,-1-1-1,1 1 1,0-1 0,0 0-1,0 0 1,3 4-1,4 5 1,-6-7-51,0-1 0,1 1 0,-1-1-1,1 0 1,1 0 0,-1 0 0,1 0-1,0-1 1,0 0 0,0 0 0,0 0 0,1-1-1,-1 1 1,1-1 0,0-1 0,0 1-1,11 2 1,-9-3-280,0-1 0,1-1 0,-1 1-1,1-1 1,-1 0 0,0-1 0,1 0 0,-1-1 0,0 1-1,0-2 1,0 1 0,0-1 0,0 0 0,0-1 0,-1 0-1,0 0 1,0 0 0,12-10 0,22-18-979,-40 32 1315,0-1-1,0 0 0,0 1 1,0-1-1,0 0 1,-1 0-1,1 1 0,0-1 1,0 0-1,-1 0 1,1 0-1,-1 0 0,1 0 1,-1 0-1,1 0 1,-1 0-1,0 0 1,0 0-1,1 0 0,-1-1 1,0 1-1,0 0 1,0 0-1,0 0 0,0 0 1,0 0-1,0 0 1,-1 0-1,1 0 1,0 0-1,-1-1 0,1 1 1,0 0-1,-1 0 1,1 0-1,-1 0 0,0 1 1,1-1-1,-1 0 1,0 0-1,-1-1 1,0 1 1092,-7 1-619,54 29 69,-38-27-545,3 2-11,0-1 1,0 0-1,0-1 0,0 0 1,1-1-1,-1 0 1,0 0-1,1-1 1,-1-1-1,1 0 1,15-3-1,-5-2-8,-18 5-3,0 0 1,1 0 0,-1 0-1,0 0 1,0-1-1,0 1 1,0-1-1,0 0 1,3-3-1,-1 1 25,-1 1 0,0-1-1,0 0 1,0-1 0,0 1-1,-1-1 1,1 0 0,-1 0-1,3-8 1,-5 11 11,0 0 1,-1 0-1,1-1 0,-1 1 1,0 0-1,0 0 0,0 0 1,0-1-1,0 1 0,0 0 1,0 0-1,-1 0 0,1 0 1,-1-1-1,0 1 0,0 0 0,0 0 1,0 0-1,0 0 0,0 1 1,0-1-1,0 0 0,-1 0 1,1 1-1,-1-1 0,1 1 1,-1-1-1,-2-1 0,0 0 51,0 0 0,0 0-1,-1 0 1,1 1 0,-1 0-1,1-1 1,-1 2 0,0-1-1,0 0 1,0 1 0,0 0-1,0 0 1,0 1 0,0 0-1,-9 0 1,4 1-33,2 0-1,-1 1 1,0 0 0,0 1-1,1-1 1,-1 2 0,1-1-1,-11 7 1,15-7-136,-1 0 1,1 0-1,-1 0 0,1 1 1,0 0-1,0 0 0,0 0 0,1 0 1,-1 0-1,1 1 0,-2 4 1,4-7-204,0 0 0,0 0 0,1 0 0,-1-1 0,0 1 1,1 0-1,0 0 0,-1 0 0,1 0 0,0 0 0,0 0 0,0 0 1,1 3-1,-1-4-220,1 1 0,0-1-1,-1 1 1,1-1 0,0 1 0,0-1 0,0 1 0,0-1 0,0 0 0,0 1 0,0-1 0,0 0 0,0 0-1,1 0 1,-1 0 0,0 0 0,3 1 0,0 3-2736,5 1 120</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0.937"/>
    </inkml:context>
    <inkml:brush xml:id="br0">
      <inkml:brushProperty name="width" value="0.05" units="cm"/>
      <inkml:brushProperty name="height" value="0.05" units="cm"/>
      <inkml:brushProperty name="color" value="#FFFFFF"/>
    </inkml:brush>
  </inkml:definitions>
  <inkml:trace contextRef="#ctx0" brushRef="#br0">32 0 896,'-2'1'286,"0"0"0,0 1 0,0-1 0,0 0 0,0 1 0,0-1 0,0 1 0,1 0-1,-1 0 1,0 0 0,1 0 0,0 0 0,-1 0 0,1 0 0,0 0 0,0 0 0,0 0 0,1 1 0,-1-1 0,0 0 0,1 1 0,0-1 0,-1 1 0,1-1-1,0 0 1,0 1 0,1 3 0,1 3 110,0 1 0,1 0 0,0-1 0,1 0 0,6 13 0,-1-4 228,-6-15-527,0 1-1,0-1 1,0 0 0,1 0 0,0 0 0,0 0 0,6 3-1,8 7 261,-15-11-285,1 1 1,0-1-1,0 0 1,0-1 0,0 1-1,0-1 1,0 1 0,1-1-1,-1-1 1,0 1 0,1-1-1,-1 1 1,0-1 0,1 0-1,-1-1 1,0 1 0,8-2-1,-3 0 112,-1 0 0,0-1-1,0 1 1,0-1 0,0-1-1,0 0 1,13-8-1,-18 9-100,0 2-23,0-1-1,0 0 1,0 0 0,0-1 0,-1 1-1,1 0 1,-1-1 0,1 0 0,-1 1-1,0-1 1,0 0 0,0 0 0,0 0 0,-1 0-1,1-1 1,-1 1 0,1-5 0,2-9 246,-4 16-291,0 1 0,1-1 0,-1 0 0,0 1 0,0-1 0,0 0 0,1 0 0,-1 1 0,0-1 0,0 0 0,0 0 0,0 1 0,0-1 0,0 0 0,-1 1 0,1-1 0,0 0 0,0 0 0,-1 1-1,1-1 1,0 0 0,0 1 0,-1-1 0,0 0 0,-6-18 508,7 17-489,0 1 1,-1 0-1,1-1 0,0 1 1,-1 0-1,1-1 1,-1 1-1,1 0 0,-1-1 1,0 1-1,0 0 0,1 0 1,-1 0-1,0 0 1,0 0-1,0 0 0,0 0 1,0 0-1,-1 0 1,1 0-1,0 1 0,0-1 1,0 0-1,-1 1 0,1-1 1,0 1-1,-1-1 1,1 1-1,-3-1 0,-4 0 61,0 1-1,-1-1 0,1 1 0,0 1 0,-1-1 0,1 2 0,0-1 0,-1 1 0,-9 4 1,-2 1-78,1 1 0,-28 16 0,38-18-457,0 1 1,0 0-1,1 0 0,0 1 0,-9 11 0,12-14-664,3 11-1686</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43.527"/>
    </inkml:context>
    <inkml:brush xml:id="br0">
      <inkml:brushProperty name="width" value="0.05" units="cm"/>
      <inkml:brushProperty name="height" value="0.05" units="cm"/>
      <inkml:brushProperty name="color" value="#FFFFFF"/>
    </inkml:brush>
  </inkml:definitions>
  <inkml:trace contextRef="#ctx0" brushRef="#br0">0 200 504,'2'-6'6883,"3"6"-3555,8 9-2246,0 0 1024,1-1-611,-13-7-1397,1 0-1,-1 0 0,1 0 0,-1 0 0,1 0 0,-1-1 0,1 1 1,-1 0-1,1-1 0,0 1 0,-1-1 0,1 0 0,0 1 0,3-1 1,61 6 1457,-21-9-1001,0-1 1,68-16-1,17-3-237,-1-1-159,403 7 908,-416 17-785,154-18 28,-205 19-264,-29 1 1,0-2 0,65-8 1,7 2-54,-72 4 9,13-2 4,-39 2-7,1 0 1,0 1-1,0 0 0,0 1 1,0 0-1,0 1 1,10 2-1,-8-1 7,-1-1 1,1 0-1,0-1 0,24-2 1,198-31-65,-160 22 81,78 5 52,-49-6 45,81-6 40,-157 16-168,51-8-1,-51 5 31,53-2 1,-37 4-9,-30 2-11,0 0 0,-1 1 0,1 0-1,18 4 1,129 14 9,-129-15-4,1-1-1,57-4 0,-22 0 16,-19 0-31,-31 1 11,0 0 0,0 1 0,-1 1 0,1 1 1,18 4-1,61 0 3,-30 5-142,-55-10 154,0 0 1,0 1-1,0 1 0,0-1 0,0 2 0,-1 0 1,12 5-1,-13-4-25,1-1 0,0 0 0,0-1 0,0 0 1,1-1-1,-1 0 0,15 0 0,-15-2 0,1 2 0,-1-1 0,0 1 0,0 1 0,0 0 0,0 0 0,12 7 0,53 7 3,-55-13 4,0 0 1,1-2-1,-1 0 0,30-2 0,-25-1-150,-1 2-1,34 5 0,-31-2 222,0-2-1,42-1 1,-45-1-57,160 6 38,-65 0 537,-96-4-531,0 1 1,27 6-1,-31-6-30,73 5 20,-91-7-40,-2 3-9,45-3 31,-28-2 18,-6 1-32,1-1 0,-1 2 1,1-1-1,22 6 0,-31-4-14,-4-4 1,4 1-2,-1 0-1,0 0 0,0 0 1,0 1-1,0-1 1,1 0-1,-1 1 0,0 0 1,1-1-1,-1 1 1,0 0-1,1 0 1,-1 0-1,0 1 0,3 0 1,60-7 96,-13-7 58,-32 7-96,-20 6-58,1 0-1,-1-1 1,1 1 0,-1 0 0,0-1 0,1 1 0,-1 0-1,1 0 1,-1 0 0,1-1 0,0 1 0,-1 0 0,1 0-1,-1 0 1,1 0 0,-1 0 0,1 0 0,-1 0 0,1 0 0,-1 0-1,1 0 1,-1 0 0,1 1 0,0-1 0,-1 0 0,1 0-1,-1 0 1,0 1 0,2-1 0,5 1 3,48-7 21,-13 0 56,-40 6-75,28 0-1,-28-6 6,-2 11-16,0-4 216,-3 0-579,0 0 1,0 0 0,0 0-1,0 0 1,0 0-1,0 0 1,1 1-1,-1 0 1,0-1-1,1 1 1,-4 3 0,3-2-211,0-1 0,0 1 0,0-1 0,-1 0 0,1 0 0,0 0 0,-1-1 0,0 1 0,1-1 0,-1 0 0,0 0 0,-4 1 0,-3-2-3589,0 0-100</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1.551"/>
    </inkml:context>
    <inkml:brush xml:id="br0">
      <inkml:brushProperty name="width" value="0.05" units="cm"/>
      <inkml:brushProperty name="height" value="0.05" units="cm"/>
      <inkml:brushProperty name="color" value="#FFFFFF"/>
    </inkml:brush>
  </inkml:definitions>
  <inkml:trace contextRef="#ctx0" brushRef="#br0">68 0 480,'-1'1'156,"1"-1"-1,0 1 1,0-1-1,0 1 1,0-1-1,0 1 1,-1-1-1,1 0 1,0 1-1,0-1 1,-1 1-1,1-1 1,0 0-1,0 1 1,-1-1-1,1 0 1,-1 1-1,1-1 1,0 0-1,-1 0 1,1 1-1,-1-1 1,1 0-1,0 0 1,-1 0-1,1 1 1,-1-1-1,1 0 1,-1 0-1,1 0 1,-1 0-1,1 0 1,-1 0-1,1 0 1,-1 0-1,1 0 1,0 0-1,-1 0 1,1-1-1,-1 1 1,1 0-1,-1 0 1,1 0-1,-1 0 1,1-1-1,0 1 1,-1 0-1,1-1 1,0 1-1,-1 0 1,1 0-1,0-1 1,-1 1-1,1-1 1,0 1-1,-1 0 1,1-1-1,0 1 1,0-1-1,0 1 1,-1-1-1,1 1 1,0 0-1,0-2 1,-11 45 3885,11-23-3411,0-1-1,-2 1 1,-5 23 0,4-28-402,1 1 0,1-1 0,0 1 0,2 21-1,0-21-60,-1 0 1,-1 0-1,-4 26 0,-5 36 336,8-72-439,1 1 0,0 0 0,0 0 0,1 0 0,0-1 0,0 1 0,3 13 0,4-23-16,0-1-1,-1 0 0,1-1 1,9-8-1,13-11 27,59-37 0,-87 61-73,-1-1 1,1 1-1,0 0 1,0-1-1,0 1 1,-1 0-1,1 0 1,0 0-1,0 0 1,0-1-1,0 1 1,0 0-1,-1 0 1,1 1-1,0-1 1,0 0-1,0 0 0,0 0 1,0 1-1,-1-1 1,1 0-1,0 1 1,0-1-1,-1 1 1,1-1-1,0 1 1,0-1-1,-1 1 1,1-1-1,-1 1 1,1 0-1,0-1 1,-1 1-1,1 0 1,-1-1-1,1 2 1,14 33 175,-12-25-124,1-4-2,-1 0 0,0-1 0,1 1 1,0-1-1,7 7 0,14 21 40,-23-29-179,1-1 0,-1 0 0,0 0 1,1-1-1,0 1 0,-1 0 1,1-1-1,0 0 0,0 1 0,1-1 1,-1 0-1,6 2 0,16-2-4677,-24-2 4151,1-1 0,-1 1-1,0-1 1,0 1 0,1-1-1,-1 0 1,0 1-1,0-1 1,0 0 0,0 0-1,0 0 1,0 0 0,0 0-1,0 0 1,0 0-1,1-2 1,7-8-2535</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1.913"/>
    </inkml:context>
    <inkml:brush xml:id="br0">
      <inkml:brushProperty name="width" value="0.05" units="cm"/>
      <inkml:brushProperty name="height" value="0.05" units="cm"/>
      <inkml:brushProperty name="color" value="#FFFFFF"/>
    </inkml:brush>
  </inkml:definitions>
  <inkml:trace contextRef="#ctx0" brushRef="#br0">1 12 2208,'21'-12'11676,"-20"27"-7944,-2 0-4822,0 23 1446,0-25-355,0-1 1,1 1-1,1 0 1,0 0-1,0 0 1,1 0 0,5 17-1,-5-1-1052,-2-7-1642,0-22 2574,0 1 0,0-1 1,0 0-1,0 1 0,0-1 1,0 1-1,1-1 0,-1 0 1,0 1-1,0-1 0,0 0 1,0 1-1,1-1 0,-1 1 1,0-1-1,0 0 0,1 0 1,-1 1-1,0-1 0,1 0 1,-1 1-1,0-1 0,1 0 1,-1 0-1,0 0 0,1 1 1,-1-1-1,0 0 0,1 0 1,-1 0-1,1 0 0,-1 0 1,0 0-1,1 0 0,1-12-8497</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2.246"/>
    </inkml:context>
    <inkml:brush xml:id="br0">
      <inkml:brushProperty name="width" value="0.05" units="cm"/>
      <inkml:brushProperty name="height" value="0.05" units="cm"/>
      <inkml:brushProperty name="color" value="#FFFFFF"/>
    </inkml:brush>
  </inkml:definitions>
  <inkml:trace contextRef="#ctx0" brushRef="#br0">44 43 1384,'-11'-20'4393,"11"19"-4042,0 0-1,0 0 0,0 0 0,-1 0 0,1 0 1,0 0-1,-1 0 0,1 0 0,-1 0 0,1 0 1,-1 0-1,0 0 0,1 0 0,-1 0 0,0 1 0,0-1 1,1 0-1,-1 1 0,0-1 0,0 0 0,0 1 1,0-1-1,0 1 0,0-1 0,0 1 0,0 0 1,-2-1-1,-9 32-773,22 11-7943,-8-30 5369,7 0 96</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2.631"/>
    </inkml:context>
    <inkml:brush xml:id="br0">
      <inkml:brushProperty name="width" value="0.05" units="cm"/>
      <inkml:brushProperty name="height" value="0.05" units="cm"/>
      <inkml:brushProperty name="color" value="#FFFFFF"/>
    </inkml:brush>
  </inkml:definitions>
  <inkml:trace contextRef="#ctx0" brushRef="#br0">0 123 160,'3'0'870,"0"-1"-1,0 0 1,0 0-1,0 0 1,-1-1-1,1 1 1,0-1-1,-1 1 1,0-1-1,1 0 1,2-2-1,-1 0-348,0 1 0,1-1 0,0 1-1,0 0 1,0 1 0,8-4 0,19-12 934,-30 18-1396,0-1 0,0 1 1,0-1-1,0 0 0,0 1 1,0-1-1,0 0 0,0 0 1,0 0-1,0 0 0,0 0 1,-1-1-1,1 1 0,-1-1 1,1 1-1,-1-1 0,1 1 0,-1-1 1,0 0-1,0 0 0,0 1 1,0-1-1,0 0 0,0 0 1,0 0-1,-1 0 0,1 0 1,-1 0-1,1 0 0,-1-5 1,0 7-43,0-1 0,0 1 1,0-1-1,0 1 1,0-1-1,0 0 0,0 1 1,0-1-1,0 1 1,-1-1-1,1 1 0,0-1 1,0 1-1,-1-1 1,1 1-1,0-1 1,0 1-1,-1 0 0,1-1 1,-1 1-1,1-1 1,0 1-1,-1 0 0,1-1 1,-1 1-1,1 0 1,-1-1-1,1 1 0,-1 0 1,1 0-1,-1 0 1,1-1-1,-1 1 0,0 0 1,-26 4 452,21-1-367,1-1 0,-1 1 0,0 0 0,1 0 0,0 0 0,-10 9 0,-3 7 190,14-16-241,0 0 0,0 1 0,0 0 0,1 0 0,0 0 0,-1 0 0,2 1 0,-1-1 0,0 1 0,1 0 0,0 0 0,0 0 0,0 0 0,1 0 0,-1 0 0,0 8 0,3-9-40,-1 1-1,1-1 1,0 0-1,0 1 1,0-1 0,0 0-1,1 1 1,0-1-1,0 0 1,0 0-1,0 0 1,1-1-1,-1 1 1,1 0-1,0-1 1,0 0 0,0 0-1,1 0 1,-1 0-1,1 0 1,0 0-1,0-1 1,-1 0-1,7 2 1,-2 0-267,0 0 0,0-1 0,0-1 0,0 1-1,1-1 1,-1-1 0,1 0 0,-1 0 0,1 0 0,-1-1 0,1-1 0,16-2 0,-9 1-1455,0-2-1,0 0 1,-1-1 0,0-1 0,0 0 0,17-10 0,-2-1-1595</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5.727"/>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7.753"/>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9.381"/>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0.885"/>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3.455"/>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4.698"/>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45.504"/>
    </inkml:context>
    <inkml:brush xml:id="br0">
      <inkml:brushProperty name="width" value="0.05" units="cm"/>
      <inkml:brushProperty name="height" value="0.05" units="cm"/>
      <inkml:brushProperty name="color" value="#FFFFFF"/>
    </inkml:brush>
  </inkml:definitions>
  <inkml:trace contextRef="#ctx0" brushRef="#br0">33 1 564,'-1'1'321,"0"0"-1,0 1 1,-1-1-1,1 0 1,0 1-1,0-1 1,1 0-1,-1 1 1,0-1-1,0 1 1,1 0-1,-1-1 1,1 1-1,0-1 1,-1 1-1,1 0 1,0-1-1,0 1 1,0 0-1,0 0 1,0-1-1,1 4 1,-1-1 191,1 1 1,-1-1 0,1 1 0,0-1 0,1 0 0,-1 1 0,3 4-1,-3-7-268,0 0 1,0 1-1,0-1 0,0 1 0,-1-1 0,1 1 0,-1-1 0,0 1 0,0 4 0,5 20 1238,6 3-199,-7-17-635,-4-12-630,0-1 1,0 1-1,0-1 1,0 1-1,0-1 1,0 0-1,0 1 1,0-1-1,0 1 1,1-1-1,-1 1 1,0-1-1,0 0 1,0 1-1,0-1 1,1 1-1,-1-1 1,0 0-1,0 1 1,1-1-1,-1 0 1,0 1-1,1-1 1,-1 0-1,0 1 1,1-1-1,-1 0 1,0 0-1,1 0 1,0 1-1,-1 0 37,1 0 0,-1 0 0,1-1 0,-1 1 0,1 0 1,-1 0-1,0 0 0,1 0 0,-1 0 0,0 0 0,0 1 0,0-1 0,0 0 0,0 0 0,0 0 1,0 0-1,0 0 0,0 0 0,0 0 0,-1 0 0,1 0 0,-1 2 0,-8 24 1229,8-26-1246,3 2 5,0 1 0,0-1-1,-1 0 1,0 0 0,0 0 0,0 1 0,0-1-1,0 1 1,-1-1 0,1 1 0,-1-1 0,0 5-1,-2 56 531,0-29-211,2 285 903,-10-241-1169,10-54-84,1-16-41,-1 1 0,0-1 0,0 1 0,-1-1 0,0 0 0,-1 0 0,-4 16 0,4-17 55,0 1 0,1-1 0,0 1 0,0 0 0,1-1 0,0 1 0,3 14 0,-1 9 22,-13 18-56,11-41 10,1-5-1,-1 0 0,0 0 0,0 0 0,-1 0 1,1 0-1,-1 0 0,0 0 0,0 0 1,0-1-1,0 1 0,-3 4 0,3-2 1,-1-1-1,1 0 1,0 0-1,1 1 0,-1-1 1,1 0-1,0 1 1,0-1-1,2 10 1,0 18 37,-12 46-61,-1-49 39,11 48-17,0-77-5,0 0 1,0 7 613,1 12-2598,-1-20 1932,0 1-1,0-1 1,0 0 0,0 0-1,0 0 1,0 0 0,0 1-1,0-1 1,0 0 0,0 0-1,1 0 1,-1 0 0,0 0-1,0 1 1,0-1 0,0 0-1,0 0 1,1 0 0,-1 0-1,0 0 1,0 0 0,0 0-1,0 0 1,0 0 0,1 0-1,-1 0 1,0 1 0,0-1-1,0 0 1,1 0 0,-1 0-1,0 0 1,0 0-1,0 0 1,0 0 0,1-1-1,-1 1 1,0 0 0,0 0-1,0 0 1,0 0 0,1 0-1,-1 0 1,0 0 0,0 0-1,0 0 1,0 0 0,0 0-1,1-1 1,-1 1 0,0 0-1,0 0 1,0 0 0,0 0-1,0 0 1,0-1 0,0 1-1,0 0 1,1 0 0,-1 0-1,0 0 1,0-1 0,0 1-1,0 0 1,0 0 0,2-38-10701,-2 30 8870,0-5-1972</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115"/>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815"/>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169"/>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516"/>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856"/>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198"/>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530"/>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8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44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932"/>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04.966"/>
    </inkml:context>
    <inkml:brush xml:id="br0">
      <inkml:brushProperty name="width" value="0.05" units="cm"/>
      <inkml:brushProperty name="height" value="0.05" units="cm"/>
      <inkml:brushProperty name="color" value="#FFFFFF"/>
    </inkml:brush>
  </inkml:definitions>
  <inkml:trace contextRef="#ctx0" brushRef="#br0">552 19 836,'0'0'1073,"-10"-18"7783,-18 24-3397,4 0-3500,22-6-1800,-6 3 125,0-1 0,-1 1 1,1-2-1,-15 2 0,20-3-186,-1 1 0,1-1 0,0 1 0,-1 0 0,1 0 1,0 0-1,0 0 0,-5 3 0,-23 4 836,1 0-454,23-6-414,0 0-1,-1 0 1,1 0 0,-1-1-1,-7 1 1,12-2-55,1 1-1,0 0 1,0 0-1,-1 0 1,1 1-1,0-1 1,0 0-1,0 1 1,0-1-1,-2 4 1,-17 10 141,15-12-80,1-1-39,0 1 1,-1 0 0,1 0-1,0 0 1,1 0-1,-1 1 1,1 0 0,-1 0-1,1 0 1,-5 6-1,9-9-26,-1 0 0,1 1 0,-1-1 0,0 0-1,1-1 1,-1 1 0,0 0 0,0 0-1,0 0 1,0 0 0,0-1 0,0 1-1,0 0 1,0-1 0,0 1 0,-1 0 0,1-1 0,0 1 0,-1 0 0,1-1 0,0 1 0,0 0 0,0-1 0,0 1 0,0 0 0,0 0 0,0 0 0,1 0 0,-1 0 0,0 0 0,0 0 0,1 0 0,-2 3 0,-10 8 116,10-11-116,1 0 1,-1 0 0,1 0 0,-1 1-1,1-1 1,-1 0 0,1 1-1,0-1 1,0 1 0,-1 0-1,1-1 1,0 1 0,0 0-1,0 2 1,-9 9 8,9-13-14,0 1 0,0-1 0,1 1 0,-1-1 0,0 1 0,1 0 0,-1-1 0,0 1 0,1 0 0,-1-1 0,1 1 0,-1 0 1,1 0-1,-1 0 0,1 0 0,-1-1 0,1 1 0,0 0 0,0 0 0,-1 1 0,-20 25 1,-1 14-11,18-34-7,3-6 15,1-1 0,-1 1 0,1 0-1,-1 0 1,1-1 0,-1 1 0,1 0 0,-1 0-1,1 0 1,0-1 0,-1 1 0,1 0 0,0 0-1,0 0 1,-1 0 0,1 0 0,0 0 0,0 1 0,0 0 4,0-1 0,-1 1 0,1 0 0,-1-1 0,1 1 0,-1-1 0,0 0 0,1 1 0,-1-1 0,0 1 0,0-1 0,0 0 0,-2 2 0,-7 18 74,10-20-81,0-1 0,0 1 0,0 0 0,0 0-1,0 0 1,0 0 0,0 0 0,0 0 0,0 0 0,0 0 0,0-1-1,0 1 1,-1 0 0,1 0 0,0 0 0,-1 0 0,1 0 0,-1-1-1,1 1 1,-1 0 0,1 0 0,-1-1 0,0 1 0,1 0 0,-1-1-1,0 1 1,0 0 0,-1 1-4,1 9 1,1-10 7,-1 0-1,1 0 1,0 0 0,0 0-1,0 0 1,0 0 0,0 0-1,1 0 1,-1 0 0,0 0-1,0 0 1,1 0 0,-1 0-1,1 0 1,-1 0 0,0 0-1,1-1 1,0 1 0,-1 0-1,1 0 1,-1 0 0,1-1-1,0 1 1,0 0 0,1 0-1,-1 0 0,0 4 4,-10 7-11,8-11 7,1 0-1,-1-1 1,1 1 0,-1-1-1,1 1 1,0 0 0,-1-1 0,1 1-1,0 0 1,0-1 0,0 1-1,-1 0 1,1 0 0,0-1 0,0 1-1,0 0 1,0-1 0,0 1-1,0 0 1,0 0 0,0-1 0,0 1-1,1 1 1,1 17 13,18 16-28,-19-33 15,4 7 18,-4-8-18,-1-1 0,1 0 1,-1 0-1,0 1 0,1-1 0,-1 0 0,0 1 1,1-1-1,-1 0 0,0 1 0,1-1 0,-1 0 1,0 1-1,1-1 0,-1 1 0,0-1 0,0 0 1,0 1-1,0-1 0,1 1 0,-1-1 0,0 1 1,0-1-1,0 1 0,0-1 0,0 1 0,0-1 1,0 1-1,0-1 0,0 1 0,0-1 0,0 0 1,-1 1-1,34 37-19,-32-35 19,1 0 0,0-1 0,0 1 1,1 0-1,-1-1 0,0 1 1,1-1-1,0 0 0,-1 0 0,1 0 1,0 0-1,0 0 0,0-1 0,0 1 1,4 0-1,1 2-15,-5-2 16,58 27 3,-55-26 8,-3-1-9,0 0-1,1 0 0,-1-1 1,0 1-1,1-1 1,-1 1-1,1-1 0,0 0 1,-1-1-1,1 1 0,6 0 1,100 11-16,-102-12 6,0 1 0,1 1 0,-1-1 0,0 2 1,13 4-1,23 3-10,22-4-1,117 0-134,-107-12 155,-10-6-15,-23 2-5,-33 6-8,1 1-1,0 1 0,0 0 0,11-1 0,-7-1 39,-1 0-1,0 0 0,0-2 0,0 1 1,-1-2-1,20-12 0,-31 18-17,48-27 101,-7-9-355,-20 12 450,29-22-107,-30 22-101,-11 5 62,-1 4-47,3-10 21,-9 7 8,-2 17-19,-1-1-1,0 1 0,-1-1 1,1 1-1,0-1 1,-1 0-1,1 1 0,-1-1 1,0 0-1,0-5 1,-4 3 1,4 5-6,-1-1 0,0 1 0,1-1 0,-1 1 0,1-1 0,-1 1 0,1-1 0,0 1 0,-1-1 0,1 0 0,0 1 0,-1-1 0,1 0 0,0 1 0,0-1 0,-1 0 0,1 0 0,0 1 0,0-1 0,0 0 0,0-1 0,0-10-23,1 10 24,-1 0-1,1 0 1,-1 0-1,0 0 1,0 0-1,0 0 1,0 0-1,-1 0 1,1-1-1,0 1 1,-1 0-1,1 0 1,-1 0-1,0 1 0,0-1 1,0 0-1,0 0 1,0 0-1,-2-2 1,-2-8 78,0 4-52,2 10 18,-41-45 1143,42 42-1166,0 0 1,0 0 0,0 0 0,1 0-1,-1-1 1,1 1 0,-1-1-1,1 1 1,0-1 0,-1 1 0,0-3-1,-2 0 14,0 0 0,0 0-1,0 0 1,0 1-1,-1-1 1,1 1-1,-1 0 1,0 0 0,0 1-1,-8-3 1,7 2-22,-69-26 713,73 28-672,-43-17 321,5 7-252,39 10-117,-66-11 483,6 0 115,59 12-415,-32 0-33,26-2-139,-1-1 11,-37 2-2,16 7 15,20 1-3,9-7-40,1 0 0,0 1 0,0-1 0,-1 0 0,1 0 0,0 1 0,0-1 0,-1 0-1,1 0 1,0 0 0,-1 0 0,1 0 0,0 1 0,-1-1 0,1 0 0,0 0 0,-1 0 0,1 0 0,0 0 0,-1 0 0,1 0 0,0 0 0,-1 0 0,1 0 0,0 0 0,-1 0 0,1 0 0,0-1 0,-1 1 0,1 0 0,0 0 0,-1 0 0,1 0 0,0-1 0,-1 1 0,1 0 0,0 0 0,0 0 0,-1-1 0,1 1 0,0 0 0,0-1 0,-1 1 0,-33 6 284,30-6-252,0 0 0,0 0 0,0-1 0,-1 1 0,1-1 0,0 0 0,0 0 0,0 0 0,0-1 0,-5-2 0,7 3 26,-21 1 15,5-6-55,16 6-24,0 0-11,-5 0 17,5 0 4,2 0-7,-1 0 0,1 0 0,-1 0 0,1 0 1,-1 0-1,1 0 0,-1 0 0,1 0 0,-1 0 0,1 1 1,-1-1-1,1 0 0,-1 0 0,1 1 0,-1-1 0,1 0 1,0 1-1,-1-1 0,1 0 0,-1 1 0,1-1 0,0 1 1,0-1-1,-1 0 0,1 1 0,0-1 0,0 1 0,-1-1 1,1 1-1,0-1 0,0 2 0,-8-6 31,-6-2-44,-25 6 39,37 0-32,-8-4-1336,-14 2-11642,4 8 4940,9 0 3856</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0.471"/>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033"/>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369"/>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988"/>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432"/>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76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1.798"/>
    </inkml:context>
    <inkml:brush xml:id="br0">
      <inkml:brushProperty name="width" value="0.05" units="cm"/>
      <inkml:brushProperty name="height" value="0.05" units="cm"/>
      <inkml:brushProperty name="color" value="#E71224"/>
    </inkml:brush>
  </inkml:definitions>
  <inkml:trace contextRef="#ctx0" brushRef="#br0">11 25 420,'0'0'980,"-1"-25"7486,-5 27-9142,3 11 10789,3-10-10083,0-2 77,1 40 304,1-39-397,-1 0 0,0 1 0,0-1-1,0 0 1,0 1 0,0-1 0,-1 1 0,1-1-1,-1 0 1,1 1 0,-1 0 0,0-1 0,-1 5 0,5 8 5,-3-15-19,-1 0 0,0 1-1,0-1 1,1 1-1,-1-1 1,0 1-1,0-1 1,0 1-1,0 0 1,0-1-1,0 1 1,0-1-1,0 1 1,0-1-1,0 1 1,0-1-1,0 1 1,0-1-1,0 1 1,0-1 0,-1 1-1,1-1 1,0 1-1,0-1 1,-1 1-1,1-1 1,0 1-1,0-1 1,-1 1-1,0 0 1,10 41 56,-9 145-95,-11-156 185,13-31-132,-1-1 1,1 0-1,-1 0 0,1 0 1,-1 0-1,0 0 0,0-1 0,0 1 1,1 0-1,-1 0 0,0-1 0,-1 1 1,1-1-1,0 1 0,0-1 1,-1 1-1,1-1 0,0 1 0,-1-1 1,0 1-1,1-3 0,3-6 6,1 1 0,1 0-1,-1 0 1,9-10 0,26-35-91,-33 42 70,-7 12 2,0 0 0,0-1-1,0 1 1,0-1 0,0 1-1,0 0 1,1-1 0,-1 1-1,0-1 1,0 1-1,0 0 1,1-1 0,-1 1-1,0 0 1,0-1 0,1 1-1,-1 0 1,0 0 0,1-1-1,-1 1 1,0 0 0,1 0-1,-1-1 1,0 1 0,1 0-1,-1 0 1,1 0 0,-1 0-1,0 0 1,1 0 0,-1-1-1,1 1 1,-1 0 0,0 0-1,1 0 1,-1 0 0,1 0-1,-1 1 1,0-1 0,1 0-1,-1 0 1,1 0 0,-1 0-1,0 0 1,1 1 0,1 0-49,9 17-27,-2 5 61,-7-21 11,-1 0 1,1 1-1,-1-1 1,0 0-1,0 1 1,0 0-1,0-1 1,0 1-1,-1 0 0,1 3 1,0-3-1,-1-1 0,0 0-1,1 1 1,0-1 0,0 0 0,0 0 0,0 1 0,0-1-1,0 0 1,2 3 0,8 21 45,-11-25-37,1 1 0,-1 0 1,1-1-1,-1 0 1,1 1-1,0-1 1,-1 1-1,1-1 1,0 0-1,0 0 0,0 1 1,0-1-1,0 0 1,0 0-1,1 0 1,0 1-1,0-1-7,-1 0 0,0 0 0,1 0 0,-1 0 0,0 1 0,0-1 0,0 0 0,0 1 0,0-1 0,0 1 0,0-1 0,-1 1 0,1-1 0,0 1 0,-1-1 0,1 3 0,-1-3 2,1-1 0,-1 0 0,0 1 0,0-1 0,0 0 0,1 0 0,-1 1 0,0-1 0,0 0 0,1 0 0,-1 0 0,0 0 0,0 1 0,1-1 0,-1 0 0,0 0 0,1 0 0,-1 0 0,0 0 0,1 0 0,-1 0 0,0 0 0,1 0 0,-1 0 0,0 0-1,1 0 1,-1 0 0,0 0 0,1 0 0,-1 0 0,0 0 0,0 0 0,1 0 0,-1 0 0,0 0 0,1-1 0,-1 1 0,0 0 0,0 0 0,1 0 0,-1-1 0,0 1 0,0 0 0,1 0 0,-1-1 0,0 1 0,0 0 0,17-11-13,-16 10-1,3-6 50,-1-1 1,0 1-1,0-1 1,0 0 0,-1 0-1,0-1 1,-1 1-1,1-14 1,-2-4 115,1 14-59,-1-1-1,0 1 1,-1 0-1,0 0 1,-1 0-1,-4-15 1,1 6 35,5 18-114,0 1-1,0 0 1,0 0 0,-1 0-1,1 0 1,-1-1 0,0 1-1,1 0 1,-1 0 0,0 0-1,0 0 1,0 1 0,0-1-1,-1 0 1,1 0 0,0 1-1,-1-1 1,1 0 0,-4-1-1,4 2-15,-18-6-1543,18 7 1483,0 0 1,1 1 0,-1-1-1,0 0 1,1 1 0,-1-1 0,1 1-1,-1-1 1,1 0 0,-1 1 0,1-1-1,-1 1 1,1 0 0,-1-1-1,1 1 1,0-1 0,-1 1 0,1 0-1,0-1 1,-1 1 0,1 0 0,0-1-1,0 1 1,0 0 0,0-1-1,-1 1 1,1 0 0,0-1 0,0 1-1,1 0 1,-1-1 0,0 1 0,0 0-1,0 1 1,-4 4-2085,-3 7 182,9-7-2208,-1-6 3922,0 1 0,-1-1 0,1 1 0,-1-1 0,1 0 0,0 1 0,-1 0 0,1-1 0,-1 1 0,0-1 1,1 1-1,-1-1 0,1 1 0,-1 0 0,0-1 0,0 1 0,1 0 0,-1 0 0,0-1 0,0 1 0,0 0 0,0-1 0,0 1 0,0 1 0,0 5-2750</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2.816"/>
    </inkml:context>
    <inkml:brush xml:id="br0">
      <inkml:brushProperty name="width" value="0.05" units="cm"/>
      <inkml:brushProperty name="height" value="0.05" units="cm"/>
      <inkml:brushProperty name="color" value="#E71224"/>
    </inkml:brush>
  </inkml:definitions>
  <inkml:trace contextRef="#ctx0" brushRef="#br0">1 72 252,'0'-43'7741,"0"38"-3434,0-3-855,0 7-3426,0 1-1,0-1 1,0 1 0,0 0 0,0-1 0,0 1 0,0 0-1,0-1 1,0 1 0,0-1 0,0 1 0,0 0 0,0-1 0,1 1-1,-1 0 1,0-1 0,0 1 0,0 0 0,1-1 0,-1 1-1,0 0 1,0 0 0,1-1 0,-1 1 0,0 0 0,1 0-1,-1 0 1,0-1 0,1 1 0,-1 0 0,0 0 0,1 0-1,-1 0 1,1 0 0,-1 0 0,0 0 0,1 0 0,0 0 0,0 0 264,-4-6 110,-1 15 132,2-3-73,1-9 41,1 2-489,0 1 0,1 0 1,-1 0-1,1 0 0,-1 0 0,0 0 0,1 0 1,-1 0-1,1 0 0,-1 0 0,0 1 0,1-1 1,-1 0-1,0 0 0,1 0 0,-1 0 0,0 0 1,1 1-1,-1-1 0,0 0 0,1 0 0,-1 1 1,0-1-1,0 0 0,1 0 0,-1 1 0,0-1 1,0 0-1,1 1 0,-1-1 0,0 0 0,0 1 1,0 0-1,11 19 348,0 1-196,-1-1-16,-9-19-138,0 1 1,1-1-1,-1 1 1,0-1 0,-1 1-1,1-1 1,0 1-1,0-1 1,-1 1-1,1 0 1,-1-1-1,1 1 1,0 3 0,9 54 110,1-4-87,-10-53-30,-1 0 0,1 0 1,0 0-1,-1 0 0,1 0 1,0 0-1,0 0 0,1-1 0,-1 1 1,0 0-1,1 0 0,-1-1 1,1 1-1,-1-1 0,3 2 1,10-34 182,-9 23-164,-3 5-17,0 1 0,0 0 0,-1-1 0,0 0 0,1 1 0,-1-1 0,0 0 0,0 1-1,0-1 1,0-4 0,-1 6-3,0 0-1,1 0 1,-1 0-1,0 0 1,0 0-1,1 0 1,-1 0 0,1 0-1,-1 0 1,1 0-1,0 0 1,-1 0-1,1 0 1,0 0-1,-1 1 1,2-2-1,0 1-10,-1 0 0,0 0 0,0 0 0,0-1 0,-1 1 0,1 0 0,0 0 0,0 0 0,-1-1 0,1 1-1,0-1 1,-1 1 0,0 0 0,1-1 0,-1 1 0,0-1 0,1-1 0,-1 2-37,21 25 73,-11-5-10,-9-18-15,0 1-1,1-1 1,-1 1-1,0-1 0,0 1 1,0 0-1,-1 0 1,1-1-1,0 1 0,-1 0 1,2 3-1,-2-3-1,1 0 0,0 0-1,0-1 1,0 1 0,0-1 0,0 1-1,0-1 1,0 1 0,0-1 0,0 0-1,1 1 1,-1-1 0,1 0 0,-1 0-1,1 0 1,-1 0 0,1 0 0,0-1-1,-1 1 1,1 0 0,0-1-1,0 1 1,-1-1 0,1 0 0,0 1-1,0-1 1,0 0 0,-1 0 0,1 0-1,0 0 1,0-1 0,0 1 0,0 0-1,-1-1 1,3 0 0,9-6-1,-10 6 8,1-1 1,-1 1 0,0-1-1,-1 0 1,1 0 0,0 0-1,0 0 1,-1 0 0,0 0 0,1-1-1,-1 1 1,3-5 0,-2 0 4,-1-1-1,1 1 1,-1-1 0,-1 0 0,1 0 0,-1 0 0,-1 0 0,0 0 0,0 0 0,-1-10 0,0-7 17,0 24-35,1-1 0,-1 1-1,0-1 1,0 1 0,0 0-1,0 0 1,0-1 0,0 1-1,-1 0 1,1 0 0,0 0-1,-1 0 1,1 0 0,0 0-1,-3 0 1,3 1-108,-5 29-3143,1 2-4722,5-17 1726,0-3 3292</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035"/>
    </inkml:context>
    <inkml:brush xml:id="br0">
      <inkml:brushProperty name="width" value="0.05" units="cm"/>
      <inkml:brushProperty name="height" value="0.05" units="cm"/>
      <inkml:brushProperty name="color" value="#E71224"/>
    </inkml:brush>
  </inkml:definitions>
  <inkml:trace contextRef="#ctx0" brushRef="#br0">1 30 368,'0'0'891,"11"-18"6908,-20 7-676,9 11-7111,1 0-1,-1 0 0,0 0 0,0 0 0,0 0 0,0 0 0,0 0 1,1 0-1,-1 0 0,0 0 0,0 0 0,0 1 0,0-1 0,0 0 1,1 0-1,-1 0 0,0 0 0,0 0 0,0 0 0,0 0 0,0 1 0,0-1 1,0 0-1,0 0 0,1 0 0,-1 0 0,0 0 0,0 1 0,0-1 1,0 0-1,0 0 0,0 0 0,0 0 0,0 1 0,0-1 0,0 0 0,0 0 1,0 0-1,0 0 0,0 0 0,0 1 0,0-1 0,0 0 0,0 0 1,0 0-1,-1 0 0,1 1 0,0-1 0,0 0 0,0 0 0,0 0 0,0 0 1,0 0-1,0 1 0,-1-1 20,1 0 0,0 0 0,0 0 1,0 1-1,0-1 0,0 0 0,-1 0 0,1 0 0,0 1 0,0-1 1,0 0-1,0 0 0,0 1 0,0-1 0,0 0 0,0 0 1,0 1-1,0-1 0,0 0 0,0 0 0,0 1 0,0-1 0,0 0 1,0 0-1,0 1 0,1-1 0,-1 0 0,0 0 0,0 1 1,0-1-1,0 0 0,0 0 0,1 0 0,-1 0 0,0 1 1,0-1-1,0 0 0,0 0 0,1 0 0,-1 0 0,0 1 0,0-1 1,1 0-1,-1 0 0,0 0 0,0 0 0,1 0 0,-1 0 1,0 0-1,0 0 0,1 0 0,-1 0 0,0 0 0,2 1 198,-2 162 543,-11-125-680,11-38-91,0 1-1,0-1 1,0 0-1,0 0 1,0 0-1,0 1 1,0-1-1,0 0 1,0 0-1,0 1 1,0-1-1,0 0 1,0 0-1,0 1 1,0-1-1,0 0 1,0 0-1,0 0 1,0 1-1,0-1 1,0 0 0,0 0-1,0 1 1,1-1-1,-1 0 1,0 0-1,0 0 1,0 0-1,0 1 1,1-1-1,-1 0 1,0 0-1,0 0 1,0 0-1,0 0 1,1 1-1,-1-1 1,0 0-1,0 0 1,1 0-1,-1 0 1,0 0-1,0 0 1,0 0-1,1 0 1,-1 0-1,0 0 1,0 0-1,1 0 1,-1 0 0,0 0-1,0 0 1,1 0-1,-1 0 1,0 0-1,0 0 1,0 0-1,1 0 1,-1-1-1,0 1 1,0 0-1,0 0 1,1 0-1,-1 0 1,0 0-1,0-1 1,0 1-1,1 0 1,15-17 95,-9 10-72,2-2-11,0-1 0,-1 0 0,0 0 1,0-1-1,5-12 0,20-8-64,-26 31 40,-5 0 3,8 29-8,-9-24 15,1 0 0,-1 0-1,1 0 1,0 0 0,0 0 0,0 0 0,1-1 0,-1 1 0,1-1 0,0 1 0,5 4-1,-4-4 8,-3-3-6,0-1 0,0 0 0,0 1 0,0-1-1,0 0 1,0 0 0,0 0 0,0 0 0,1 0 0,-1 0 0,0 0 0,1 0 0,-1-1 0,0 1 0,1 0 0,-1-1 0,1 1 0,-1-1 0,1 1 0,1-1-1,-1 2 52,-2-3-50,0 1-1,0 0 1,0 0 0,0-1 0,0 1-1,0 0 1,0 0 0,0-1 0,0 1-1,0 0 1,1 0 0,-1-1 0,0 1-1,0 0 1,0 0 0,0 0 0,0 0-1,0-1 1,1 1 0,-1 0 0,0 0 0,0 0-1,0 0 1,1-1 0,-1 1 0,0 0-1,0 0 1,0 0 0,1 0 0,-1 0-1,0 0 1,0 0 0,1 0 0,-1 0-1,0 0 1,0 0 0,1 0 0,-1 0-1,0 0 1,0 0 0,1 0 0,-1 0-1,0 0 1,0 0 0,0 0 0,1 0 0,-1 0-1,0 0 1,0 0 0,1 0 0,-1 1-1,0-1 1,0 0 0,0 0 0,0 0-1,1 0 1,-1 1 0,0-1 0,0 0-1,0 0 1,0 0 0,0 1 0,1-1-1,-1 0 1,0 0 0,0 0 0,0 1-1,20-14-4,-6-27 103,-12 36-99,-1 1-1,1-1 1,-1 1-1,0-1 0,0 1 1,-1-1-1,1 0 1,-1 1-1,1-1 1,-1 0-1,0 1 1,-1-1-1,1 0 1,-1 1-1,1-1 1,-1 0-1,0 1 0,0-1 1,-1 1-1,-1-4 1,-4-9-55,7 15 38,0 0-1,0 1 0,-1-1 0,1 0 1,0 0-1,-1 0 0,1 1 1,-1-1-1,1 0 0,-1 0 0,1 1 1,-1-1-1,1 0 0,-1 1 1,1-1-1,-1 1 0,0-1 1,0 0-1,1 1 0,-1 0 0,0-1 1,0 1-1,1-1 0,-1 1 1,0 0-1,-1-1 0,-12-4-381,13 5 56,1-1 0,-1 1 0,0-1 1,0 1-1,0 0 0,0-1 0,0 1 1,0 0-1,1 0 0,-1-1 0,0 1 0,0 0 1,0 0-1,0 0 0,0 0 0,0 0 0,0 0 1,0 1-1,0-1 0,0 0 0,0 0 0,0 1 1,1-1-1,-1 0 0,0 1 0,0-1 0,0 1 1,1-1-1,-1 1 0,0-1 0,0 1 0,1 0 1,-1-1-1,0 1 0,0 1 0,-6 3-2628</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401"/>
    </inkml:context>
    <inkml:brush xml:id="br0">
      <inkml:brushProperty name="width" value="0.05" units="cm"/>
      <inkml:brushProperty name="height" value="0.05" units="cm"/>
      <inkml:brushProperty name="color" value="#E71224"/>
    </inkml:brush>
  </inkml:definitions>
  <inkml:trace contextRef="#ctx0" brushRef="#br0">11 30 168,'-6'-23'5555,"1"17"-6977,5 10-1963</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09.508"/>
    </inkml:context>
    <inkml:brush xml:id="br0">
      <inkml:brushProperty name="width" value="0.05" units="cm"/>
      <inkml:brushProperty name="height" value="0.05" units="cm"/>
      <inkml:brushProperty name="color" value="#FFFFFF"/>
    </inkml:brush>
  </inkml:definitions>
  <inkml:trace contextRef="#ctx0" brushRef="#br0">33 41 456,'0'0'492,"-11"-7"1975,11-2 543,0 8-2934,0 1 1,0-1 0,0 0-1,0 1 1,0-1-1,0 1 1,0-1 0,0 1-1,0-1 1,0 1 0,0-1-1,1 1 1,-1-1 0,0 1-1,0-1 1,1 1-1,-1 0 1,0-1 0,1 1-1,-1-1 1,0 1 0,1 0-1,-1-1 1,1 1-1,-1 0 1,0-1 0,1 1-1,-1 0 1,1 0 0,-1-1-1,1 1 1,0 0-1,1 0 297,0-10 2135,3 11-1003,-3 1-1957,0-1 498,0 24 1148,-1-23-1115,0-1-1,0 1 1,1 0-1,-1 0 1,0 0-1,-1 0 1,1 0-1,0 0 1,-1 0-1,1 0 0,-1 0 1,1 0-1,-1 0 1,0 0-1,0 0 1,0 4-1,-1 49 553,0-34-371,0-18-238,1 0-1,0 0 1,0 1 0,0-1-1,1 0 1,-1 0 0,1 0-1,0 0 1,-1 0-1,1 0 1,1-1 0,-1 1-1,2 3 1,-2 0-8,1 0 0,-1 0 0,0 0 1,-1 0-1,0 0 0,0 0 0,0 0 0,-2 11 1,0 9 16,3-21-24,-1 1 0,0-1 0,-1 1 1,1-1-1,-1 0 0,0 1 0,0-1 1,-5 10-1,5-9 7,0-1 0,0 1 0,0-1 0,0 1 0,1-1-1,0 1 1,0 0 0,0-1 0,2 9 0,0 8 52,-2-18-39,0 0 1,0 0 0,-1 0 0,1 0 0,-1 0-1,0 0 1,0 0 0,0 0 0,-3 8 0,3-10-7,0 1 1,0 0 0,1 0 0,-1 0 0,1 0 0,0 0-1,-1 0 1,2 0 0,-1 0 0,0 0 0,1 0 0,-1 0-1,1 0 1,0 0 0,0 0 0,0-1 0,0 1 0,0 0-1,3 3 1,7 24 100,-11-29-120,0 0-1,0 0 0,0 0 0,1 0 1,-1 0-1,0 0 0,0 0 0,-1 0 1,1 0-1,0 0 0,0 0 1,0 0-1,-1 0 0,1 0 0,0 0 1,-1-1-1,1 1 0,-1 0 0,0 1 1,-4 15-6,5 170 123,-6-182-134,6-5 14,0 0 1,-1 1-1,1-1 1,0 0-1,-1 0 0,1 0 1,0 0-1,0 0 1,-1 1-1,1-1 1,0 0-1,-1 0 1,1 1-1,0-1 1,0 0-1,0 0 0,-1 1 1,1-1-1,0 0 1,0 0-1,0 1 1,0-1-1,-1 0 1,1 1-1,0-1 1,0 0-1,0 1 0,0-1 1,0 0-1,0 1 1,0-1-1,0 0 1,0 1-1,0-1 1,0 0-1,0 1 0,0-1 1,0 0-1,1 1 1,-1-1-1,0 0 1,0 1-1,0-1 1,0 0-1,0 1 1,1-1-1,-1 0 0,0 0 1,1 1-1,0 1 4,0 0-1,1 1 0,-1-1 0,0 0 0,0 1 1,-1-1-1,1 1 0,0-1 0,-1 1 0,1-1 1,-1 1-1,0 0 0,0-1 0,0 1 0,0-1 1,-1 1-1,1 0 0,-1-1 0,1 1 0,-1-1 1,0 0-1,0 1 0,0-1 0,0 1 0,-2 2 1,1-1 1,1 1-1,0 0 1,0 0 0,1 0 0,0 0 0,0 0 0,0 0 0,0 0 0,2 7 0,-1 4-5,-1 1 14,1-15-12,-1-1-1,0 1 1,1-1 0,-1 1 0,0-1 0,0 1-1,0 0 1,0-1 0,0 1 0,0-1 0,-1 1 0,1-1-1,-1 1 1,1-1 0,-1 1 0,1-1 0,-1 0-1,0 1 1,1-1 0,-1 0 0,0 0 0,0 1 0,-2 1-1,2 1-1,0 0-1,0-1 0,1 1 0,-1 0 1,1 0-1,0 0 0,0 0 0,2 8 1,-2-6-170,0 152 875,-6-149-595,2-5-48,12 2-35,-6 0-12,-1 0 0,-1 0 0,1 0 0,-1 0 0,0 0 0,0 0 0,-1 6 1,0 1 92,12 16 151,-8-8-105,-3-20-148,1-1-1,-1 1 1,0-1-1,0 1 1,0-1-1,1 0 0,-1 1 1,0-1-1,0 1 1,0-1-1,0 1 1,0-1-1,0 1 1,0-1-1,0 1 0,0-1 1,0 1-1,0-1 1,0 1-1,-1-1 1,1 0-1,0 1 1,0-1-1,0 1 0,0-1 1,-1 1-1,1-1 1,0 0-1,-1 1 1,1-1-1,-4 15-196,3-14 196,0 1 0,0 0 0,0-1 0,0 1 0,0 0 0,0 0 1,0 0-1,1 0 0,-1 0 0,0 0 0,1 0 0,0 0 0,0 0 0,-1 0 0,1 0 0,1 0 0,-1 0 0,0 0 0,1 4 0,-1-1 6,0-5 2,0 0-1,0 0 1,0 0-1,0-1 0,-1 1 1,1 0-1,0 0 0,0 0 1,0 0-1,0-1 0,0 1 1,0 0-1,0 0 0,0 0 1,0 0-1,0-1 0,0 1 1,0 0-1,0 0 1,0 0-1,0-1 0,0 1 1,0 0-1,0 0 0,0 0 1,0 0-1,0-1 0,0 1 1,0 0-1,0 0 0,1 0 1,-1 0-1,0-1 0,0 1 7,-20-13-6301,10-5-678,8 7 3145</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5.619"/>
    </inkml:context>
    <inkml:brush xml:id="br0">
      <inkml:brushProperty name="width" value="0.05" units="cm"/>
      <inkml:brushProperty name="height" value="0.05" units="cm"/>
      <inkml:brushProperty name="color" value="#E71224"/>
    </inkml:brush>
  </inkml:definitions>
  <inkml:trace contextRef="#ctx0" brushRef="#br0">50 1 52,'-23'11'4764,"21"-10"-4626,1-1-57,1 1 0,-1-1 0,1 0 0,-1 1 0,1-1 0,-1 0 0,1 1 0,-1-1 0,1 1 0,0-1 0,-1 1 0,1-1 0,0 1 0,-1-1 0,1 1 0,0-1 0,0 1 0,0-1-1,-1 1 1,1-1 0,0 1 0,0 0 0,0-1 0,0 1 0,0-1 0,0 1 0,0-1 0,0 1 0,0 0 0,0-1 0,0 1 0,0-1 0,1 1 0,-1 0 0,4 2-760,7-8 4289,-5-1 153,-14 9-2698,-1 2-545,-12 8-28,21-13-487,0 0 0,0 0 0,0 0 1,0 0-1,0-1 0,1 1 0,-1 0 0,0 0 0,0 0 1,0 0-1,1 0 0,-1 0 0,0 0 0,0 1 0,0-1 1,0 0-1,0 0 0,1 0 0,-1 0 0,0 0 0,0 0 1,0 0-1,0 0 0,1 0 0,-1 0 0,0 0 0,0 1 1,0-1-1,0 0 0,0 0 0,0 0 0,0 0 1,1 0-1,-1 1 0,0-1 0,0 0 0,0 0 0,0 0 1,0 0-1,0 0 0,0 1 0,0-1 0,0 0 0,0 0 1,0 0-1,0 0 0,0 1 0,0-1 0,0 0 0,0 0 1,0 0-1,0 0 0,0 1 0,0-1 0,0 0 0,0 0 1,1 1-12,-1 3-3,0-3 34,0-1 0,0 0-1,0 0 1,0 1 0,0-1 0,0 0 0,0 0 0,0 1-1,0-1 1,0 0 0,0 0 0,0 1 0,1-1 0,-1 0 0,0 0-1,0 1 1,0-1 0,0 0 0,0 0 0,0 0 0,1 1-1,-1-1 1,0 0 0,0 0 0,0 0 0,0 0 0,1 1 0,-1-1-1,0 0 1,0 0 0,1 0 0,-1 0 0,0 0 0,0 0-1,1 0 1,-1 1 0,0-1 0,0 0 0,1 0 0,-1 0 0,0 0-1,4 1-2503</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6.675"/>
    </inkml:context>
    <inkml:brush xml:id="br0">
      <inkml:brushProperty name="width" value="0.05" units="cm"/>
      <inkml:brushProperty name="height" value="0.05" units="cm"/>
      <inkml:brushProperty name="color" value="#E71224"/>
    </inkml:brush>
  </inkml:definitions>
  <inkml:trace contextRef="#ctx0" brushRef="#br0">122 1 580,'9'1'7179,"-10"-1"-7291,1 1 259,-1-1-1,1 0 1,-1 0-1,1 1 1,-1-1-1,1 0 0,-1 1 1,1-1-1,0 1 1,-1-1-1,1 1 1,-1-1-1,1 1 1,0-1-1,-1 1 1,1-1-1,0 1 1,0-1-1,-1 1 1,1-1-1,0 1 1,0 0-1,0-1 0,0 1 1,0-1-1,0 1 1,0-1-1,0 1 1,0 0-1,0 0 1,-3 4 1065,2-4-1101,0-1 1,1 1 0,-1-1 0,1 1-1,-1-1 1,1 1 0,-1-1 0,1 1-1,0 0 1,-1-1 0,1 1 0,0 0-1,-1-1 1,1 1 0,0 0 0,0-1-1,0 1 1,-1 0 0,1 0 0,0-1-1,0 2 1,1 0-34,-1-1-1,0 1 1,0 0-1,0-1 1,-1 1-1,1-1 1,0 1 0,0-1-1,-1 1 1,1-1-1,-1 1 1,0-1-1,1 1 1,-1-1-1,0 0 1,0 1-1,0-1 1,-1 2 0,-9 10 252,0 1 0,0 1 0,2 0 0,0 0 1,0 1-1,-6 18 0,4 7-60,0 16 69,9-44-254,1 1 1,0-1-1,0 1 0,3 25 0,0-2 8,-2-33-86,0 0 1,1 0-1,0 0 0,0 0 1,0 0-1,1 0 0,-1 0 0,1-1 1,0 1-1,0-1 0,0 1 0,0-1 1,0 0-1,1 1 0,0-1 0,0-1 1,0 1-1,0 0 0,0-1 0,0 1 1,4 1-1,0 0-2,-1 0 1,1-1 0,0 0-1,0 0 1,1 0 0,-1-1-1,1 0 1,-1-1-1,1 1 1,13-1 0,-4 2-15,7 0-3295</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7.817"/>
    </inkml:context>
    <inkml:brush xml:id="br0">
      <inkml:brushProperty name="width" value="0.05" units="cm"/>
      <inkml:brushProperty name="height" value="0.05" units="cm"/>
      <inkml:brushProperty name="color" value="#E71224"/>
    </inkml:brush>
  </inkml:definitions>
  <inkml:trace contextRef="#ctx0" brushRef="#br0">87 2 608,'0'0'1178,"-11"-1"2178,11 2-3157,-22 17 11201,22-1-11282,-4-8-104,-2 7 10,6 159 491,0-174-496,-1 8 329,1 4-1944,0-13 1553,0 0 0,0 0 0,0 1 0,0-1 0,0 0 0,0 0 1,0 0-1,0 0 0,-1 1 0,1-1 0,0 0 0,0 0 1,0 0-1,0 0 0,-1 1 0,1-1 0,0 0 0,0 0 1,0 0-1,0 0 0,-1 0 0,1 0 0,0 0 0,0 0 1,-1 0-1,1 0 0,0 0 0,0 0 0,0 0 0,-1 0 1,1 0-1,0 0 0,0 0 0,0 0 0,-1 0 0,1 0 1,0 0-1,0 0 0,0 0 0,-1 0 0,1 0 0,0 0 0,0 0 1,0-1-1,-1 1 0,1 0 0,0 0 0,0 0 0,0-1 1,-33-16-10916,31 11 7951</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8.217"/>
    </inkml:context>
    <inkml:brush xml:id="br0">
      <inkml:brushProperty name="width" value="0.05" units="cm"/>
      <inkml:brushProperty name="height" value="0.05" units="cm"/>
      <inkml:brushProperty name="color" value="#E71224"/>
    </inkml:brush>
  </inkml:definitions>
  <inkml:trace contextRef="#ctx0" brushRef="#br0">1 25 1116,'0'-1'351,"0"0"0,0 0-1,0 0 1,0 0 0,0 0 0,0 0-1,1 0 1,-1 0 0,0 0 0,1 0 0,-1 0-1,1 0 1,-1 0 0,1 0 0,0 1-1,-1-1 1,1 0 0,0 0 0,0 1-1,-1-1 1,1 0 0,0 1 0,0-1-1,0 0 1,0 1 0,0-1 0,0 1-1,0 0 1,0-1 0,0 1 0,0 0 0,0 0-1,0-1 1,0 1 0,0 0 0,0 0-1,0 0 1,0 0 0,0 1 0,2-1-1,-1 0 893,2 7 36,-3-7-1245,-1 0-1,1 0 1,-1 0 0,0 0-1,1 1 1,-1-1-1,0 0 1,1 1-1,-1-1 1,0 0 0,1 0-1,-1 1 1,0-1-1,0 1 1,1-1 0,-1 0-1,0 1 1,0-1-1,0 0 1,0 1-1,1-1 1,-1 1 0,0-1-1,0 1 1,0-1-1,0 0 1,0 1-1,0-1 1,0 1 0,0-1-1,0 1 1,-3 26-2354,3-24 1063,-1 0 1,-1-1 0,1 1-1,0-1 1,-1 0 0,1 1-1,-1-1 1,0 0 0,-3 4-1,3 0-2149</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9.318"/>
    </inkml:context>
    <inkml:brush xml:id="br0">
      <inkml:brushProperty name="width" value="0.05" units="cm"/>
      <inkml:brushProperty name="height" value="0.05" units="cm"/>
      <inkml:brushProperty name="color" value="#E71224"/>
    </inkml:brush>
  </inkml:definitions>
  <inkml:trace contextRef="#ctx0" brushRef="#br0">171 25 700,'-5'15'4835,"-1"6"-3229,-5 9 445,11-27-1812,0-1-1,0 0 1,0 0-1,0 0 1,0 0 0,0 0-1,0 0 1,1 0-1,-1 0 1,1 0-1,0 0 1,-1 0 0,1-1-1,0 1 1,0 0-1,2 3 1,9 8 1163,-6-5-1122,1 0 0,0 0 1,0-1-1,1 0 0,0 0 1,9 5-1,-14-11-271,-1 1 0,1-1-1,0 0 1,-1 0 0,1 0 0,0-1 0,0 1 0,0-1 0,-1 1 0,1-1-1,0 0 1,0 0 0,0 0 0,0 0 0,0-1 0,0 1 0,-1-1-1,1 0 1,0 0 0,0 0 0,-1 0 0,1 0 0,-1 0 0,1-1-1,-1 1 1,1-1 0,-1 0 0,3-3 0,-1 2 20,0 0 0,-1-1 1,1 0-1,-1 0 0,0 0 0,0 0 0,0-1 1,-1 1-1,0-1 0,0 0 0,0 1 1,0-1-1,0 0 0,-1 0 0,0 0 1,0 0-1,-1 0 0,1-1 0,-1 1 1,0 0-1,-1 0 0,1 0 0,-1 0 0,0 0 1,0 0-1,-1 0 0,1 0 0,-1 0 1,0 0-1,0 1 0,-5-7 0,6 9 7,0-1-1,-1 1 0,0 0 0,0 0 1,1 0-1,-1 0 0,0 0 0,0 1 1,-1-1-1,1 1 0,0-1 0,-1 1 1,1 0-1,0-1 0,-1 1 1,1 1-1,-1-1 0,0 0 0,1 1 1,-1-1-1,0 1 0,1 0 0,-1 0 1,0 0-1,1 0 0,-1 0 0,0 0 1,1 1-1,-1 0 0,0-1 0,1 1 1,-1 0-1,1 0 0,-3 2 1,0-1-3,-1 1 0,1 0 0,0 0 0,1 0 0,-1 1 1,1 0-1,-1 0 0,1 0 0,0 0 0,0 0 0,1 1 0,-1 0 1,1 0-1,0 0 0,-3 8 0,2 6-42,1-1 0,0 1 0,2 0 1,0 0-1,1 0 0,1 0 0,0 0 0,9 35 0,1 50 6,-9-90 130,-1 1 0,0 0 1,-2 26-1,0-6 579,0-33-660,1 1 0,-1-1 1,1 0-1,-1 1 1,0-1-1,0 0 1,0 0-1,0 0 0,0 1 1,-1-1-1,1 0 1,0-1-1,-1 1 0,0 0 1,1 0-1,-1-1 1,0 1-1,0-1 1,0 1-1,0-1 0,0 0 1,0 1-1,0-1 1,-1-1-1,1 1 0,0 0 1,-1 0-1,1-1 1,0 1-1,-1-1 1,-3 0-1,-7 1-904,1-1 0,0 0 0,-1-1 1,1-1-1,0 0 0,0 0 0,0-1 0,0-1 0,-15-6 0</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0.365"/>
    </inkml:context>
    <inkml:brush xml:id="br0">
      <inkml:brushProperty name="width" value="0.05" units="cm"/>
      <inkml:brushProperty name="height" value="0.05" units="cm"/>
      <inkml:brushProperty name="color" value="#E71224"/>
    </inkml:brush>
  </inkml:definitions>
  <inkml:trace contextRef="#ctx0" brushRef="#br0">1 2 364,'7'-1'7566,"-4"2"-4377,0 2-2858,0-1-1,0 0 1,-1 1 0,0-1-1,1 1 1,-1 0 0,0 0-1,0 0 1,0 0 0,-1 0-1,1 0 1,-1 1 0,0-1-1,0 0 1,0 1 0,1 4-1,9 33 362,-11-28-614,0 1 21,0 1 0,-1-1 0,0 1 0,-6 25 0,4-26-51,1 1 1,1 0-1,0 0 1,1 0-1,3 22 1,-1 8 236,-2 59 626,0-104-894,0 0-1,0-1 0,0 1 0,0 0 1,1 0-1,-1 0 0,0-1 0,0 1 1,0 0-1,1 0 0,-1 0 0,0-1 0,0 1 1,0 0-1,1 0 0,-1 0 0,0 0 1,0 0-1,1 0 0,-1 0 0,0 0 0,0 0 1,1-1-1,-1 1 0,0 0 0,1 0 1,-1 0-1,0 0 0,0 1 0,1-1 1,-1 0-1,0 0 0,0 0 0,1 0 0,-1 0 1,0 0-1,0 0 0,1 0 0,-1 0 1,0 1-1,0-1 0,0 0 0,1 0 0,-1 0 1,0 1-1,1-1 0,-2-4 76,1-1-1,0 0 1,1 1-1,-1-1 1,1 1-1,0-1 1,0 1 0,0-1-1,4-6 1,9-24 184,-13 31-261,1 0-1,-1 0 1,1 0-1,0 0 1,0 0-1,0 0 1,0 0-1,1 1 1,-1-1-1,1 1 1,5-5-1,-2 2 9,1 1 0,-1 0 0,1 1 0,0-1 0,14-6 0,-19 11-17,0-1 0,0 0 0,0 1 0,0 0 0,0-1 0,0 1 0,0 0 0,1 0 0,-1 0 0,0 0 0,0 1 0,0-1-1,0 1 1,0-1 0,0 1 0,0-1 0,0 1 0,0 0 0,0 0 0,-1 0 0,1 0 0,0 1 0,0-1 0,-1 0 0,1 1 0,-1-1 0,3 4 0,1 0-29,0 1 6,0 0-1,0 0 1,0 0-1,-1 0 1,6 13-1,-6-11 19,-1-1 3,0-1 0,0 1-1,0-1 1,-1 1 0,-1 0-1,1 0 1,-1 0 0,1 11 0,-2-14-2,1 1 0,-1-1 0,1 0 0,0 0 0,1 0 0,-1 1 1,3 4-1,-2-5-18,0 1 0,0-1 0,-1 1 0,0-1 0,0 1 0,0 0 0,0 7 0,-1-11-72,-5-4-2569,5 3 2550,-1 0 1,1 0-1,0 0 1,0 0-1,-1 0 1,1 0-1,0 0 1,-1 0-1,1 0 1,0-1 0,0 1-1,-1 0 1,1 0-1,0 0 1,0 0-1,0 0 1,-1-1-1,1 1 1,0 0-1,0 0 1,0 0-1,-1-1 1,1 1-1,0 0 1,0 0-1,0-1 1,0 1-1,0 0 1,0 0 0,-1-1-1,1 1 1,0 0-1,0-1 1,0 1-1,0 0 1,0 0-1,0-1 1,0 1-1,0 0 1,0 0-1,0-1 1,0 1-1,1 0 1,-1-1-1,0 1 1,0 0-1,0 0 1,0-1 0,0 1-1,1 0 1,9-36-9263,-10 24 6115</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1.068"/>
    </inkml:context>
    <inkml:brush xml:id="br0">
      <inkml:brushProperty name="width" value="0.05" units="cm"/>
      <inkml:brushProperty name="height" value="0.05" units="cm"/>
      <inkml:brushProperty name="color" value="#E71224"/>
    </inkml:brush>
  </inkml:definitions>
  <inkml:trace contextRef="#ctx0" brushRef="#br0">140 2 1504,'0'-2'13154,"0"3"-13620,0 0 1093,11 17 1008,-11-9-1351,0-1 0,1 1 0,0-1 0,0 0 0,5 16 0,5 42 522,10 33-117,-10-39-445,0 8-105,0-32-137,-10-33-1,-1 1 0,1-1 0,-1 1 0,1-1 0,-1 1 0,0-1 0,0 0 0,-1 5 0,0 4 19,1-11-12,-9-20-179,5 14-50,0-1 0,0 0 0,0 0 0,1-1 0,-4-9 0,4 8-87,0 1 0,-1 1 0,1-1 0,-1 1 0,-8-11 0,-21-30-1148,27 41 1340,4 5 106,1-1 0,-1 1 0,0-1-1,0 1 1,0 0 0,0 0 0,0 0 0,0 0 0,0 0 0,0 0 0,-3 0 0,-5-4 480,-1 0 1,1 0-1,0-1 1,0 0-1,1-1 1,0 0-1,0-1 1,-8-9-1,17 17-439,-1-1 1,1 1-1,0-1 0,0 1 1,0-1-1,0 1 0,-1-1 1,1 1-1,0-1 0,0 1 0,0-1 1,0 1-1,0-1 0,0 1 1,0-1-1,0 1 0,0-1 1,0 1-1,1-1 0,-1 1 0,0-1 1,0 1-1,0-1 0,1 1 1,-1 0-1,0-1 0,0 1 1,1-1-1,-1 1 0,0 0 1,1-1-1,-1 1 0,1 0 0,-1-1 1,0 1-1,1 0 0,-1-1 1,1 1-1,-1 0 0,1 0 1,-1 0-1,1 0 0,-1-1 0,1 1 1,-1 0-1,1 0 0,-1 0 1,1 0-1,0 0 0,31-6 677,41 1-200,-51 2-889,1 2-1,0 0 1,-1 1 0,31 5 0,-50-5 373,32 5-3951,-32-5 3086,0 0 1,-1 0-1,1 0 1,0 0-1,0-1 0,0 1 1,0-1-1,0 0 1,0 1-1,3-3 1,5-3-2657</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021"/>
    </inkml:context>
    <inkml:brush xml:id="br0">
      <inkml:brushProperty name="width" value="0.05" units="cm"/>
      <inkml:brushProperty name="height" value="0.05" units="cm"/>
      <inkml:brushProperty name="color" value="#E71224"/>
    </inkml:brush>
  </inkml:definitions>
  <inkml:trace contextRef="#ctx0" brushRef="#br0">279 11 1064,'-3'-2'546,"0"1"0,0-1-1,0 1 1,0 0 0,0 0-1,0 0 1,0 1 0,0-1 0,0 1-1,0-1 1,-1 1 0,1 0 0,0 0-1,0 1 1,0-1 0,0 1 0,-4 0-1,-3 3 562,1 0 0,-1 0 0,1 1 0,-9 7 0,-7 3-523,20-13-480,1 1-1,0 0 1,0 0-1,1 0 1,-1 0-1,0 0 1,1 1-1,0-1 1,0 1-1,0 0 1,0 0-1,-3 7 1,6-9-82,-1 0-1,0 0 1,1 0 0,-1 0 0,1 0 0,-1 0 0,1 1 0,0-1 0,0 0 0,0 0 0,0 0 0,0 0 0,1 0-1,-1 0 1,1 1 0,-1-1 0,1 0 0,0 0 0,0 0 0,0-1 0,0 1 0,0 0 0,0 0 0,0 0-1,1-1 1,-1 1 0,1-1 0,-1 1 0,3 1 0,11 10 13,-1-1-8,1 0 0,27 17 0,-32-23-21,-1 0 0,0 1 0,-1 1 0,1-1 0,9 13 0,-17-19 2,-1 0-1,0 0 1,1 0 0,-1 0-1,0 0 1,0-1 0,0 1-1,0 0 1,0 0-1,0 0 1,0 0 0,0 0-1,0 0 1,0 0 0,0 0-1,-1-1 1,1 1-1,0 0 1,-1 0 0,1 0-1,-1 0 1,1-1 0,-1 1-1,1 0 1,-1 0 0,1-1-1,-1 1 1,0 0-1,1-1 1,-1 1 0,0-1-1,1 1 1,-1-1 0,0 1-1,-1 0 1,-28 19 403,30-20-408,-14 6 22,0-1 0,-1 0 0,1-1 0,-1 0 0,0-1 0,0-1 0,0 0 0,-1-1 0,1-1-1,-17-2 1,9 2-349,23 0 225,-1 0-1,1 0 1,0 0 0,-1 0 0,1 0 0,0 0-1,-1 0 1,1 0 0,-1 0 0,1 0 0,0 0-1,-1 0 1,1 0 0,0 0 0,-1 0 0,1 0-1,0 0 1,-1-1 0,1 1 0,0 0 0,0 0-1,-1 0 1,1-1 0,0 1 0,-1 0 0,1 0-1,0-1 1,0 1 0,0 0 0,-1-1 0,1 1-1,0 0 1,0-1 0,0 1 0,0 0 0,0-1-1,-1 0 1,8-14-4861,17-10-2676,-13 18 4670</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857"/>
    </inkml:context>
    <inkml:brush xml:id="br0">
      <inkml:brushProperty name="width" value="0.05" units="cm"/>
      <inkml:brushProperty name="height" value="0.05" units="cm"/>
      <inkml:brushProperty name="color" value="#E71224"/>
    </inkml:brush>
  </inkml:definitions>
  <inkml:trace contextRef="#ctx0" brushRef="#br0">52 96 1152,'-2'18'5002,"1"-17"-4941,1 0 0,-1 1 0,0-1 0,1 1 0,-1-1 0,1 0 0,0 1 0,-1-1 0,1 1 0,0-1 0,0 1 0,0-1 0,0 1 0,0-1 0,0 1 0,0-1 0,1 1 0,-1-1 0,0 1 0,1-1 0,-1 1 0,1-1 0,0 0 0,-1 1 0,1-1 0,0 0 0,0 0 0,0 1 0,0-1 0,0 0 0,0 0 0,0 0 0,0 0 0,0 0 0,1 0 0,-1-1 0,2 2 0,3 3 64,1 0 0,0-1 0,-1 0 0,2 0 0,-1-1 0,14 6 1,-17-8 3,0 0 0,0 0 1,1-1-1,-1 1 1,0-1-1,0 0 1,0 0-1,0-1 0,0 1 1,0-1-1,1 0 1,-1 0-1,0 0 1,-1 0-1,1-1 1,0 1-1,0-1 0,-1 0 1,1 0-1,4-5 1,5-3 491,7-11 297,-9 3-466,-9 15-368,1 0 0,-1 0 0,0 0 1,-1 0-1,1-1 0,-1 1 0,1-1 0,-1 0 1,0 1-1,0-1 0,-1 0 0,1 1 0,-1-1 1,0 0-1,0-4 0,0 7-58,1 1-1,-1-1 0,0 0 1,0 0-1,0 0 1,0 0-1,0 0 1,0 0-1,0 0 1,0 0-1,-1 1 1,1-1-1,0 0 0,-1 0 1,1 0-1,0 0 1,-1 0-1,1 1 1,-1-1-1,1 0 1,-1 0-1,1 1 1,-1-1-1,0 0 0,1 1 1,-1-1-1,-1 0 1,-23-23 681,22 22-632,-2-1 95,1 0-1,-1 1 1,1 0 0,-1 0 0,0 0 0,-7-1 0,0 1 24,10 1-172,0 1 0,0-1-1,0 1 1,0 0 0,0 0 0,0 0 0,0 0 0,0 0-1,0 0 1,0 1 0,0-1 0,-3 2 0,0-1-49,-72 25 1196,72-24-1069,1 0 0,-1 1 1,0-1-1,1 1 0,-1 0 1,1 0-1,0 1 0,0-1 0,0 1 1,1 0-1,-7 8 0,6-4-130,2-6 21,1 0 0,-1 0 0,0 1-1,1-1 1,-1 0 0,1 1 0,0 0 0,0-1 0,0 1 0,0 0-1,1-1 1,-1 1 0,1 0 0,-1 0 0,1 0 0,0-1 0,0 1-1,0 0 1,1 0 0,-1 0 0,1 0 0,-1-1 0,1 1 0,0 0-1,2 3 1,0 8-8,-3-13 16,0 0 1,0-1-1,0 1 1,0 0-1,0-1 1,0 1-1,0 0 1,0-1-1,1 1 1,-1 0-1,0-1 0,1 1 1,-1 0-1,0-1 1,1 1-1,-1-1 1,0 1-1,1-1 1,-1 1-1,1-1 1,-1 1-1,1-1 1,-1 1-1,1-1 1,0 1-1,-1-1 1,2 1-1,10 6 10,-9-5-4,0 0 1,-1 0-1,1-1 1,0 1-1,0-1 1,0 1-1,1-1 1,-1 0 0,0 0-1,0-1 1,1 1-1,-1-1 1,1 1-1,-1-1 1,0 0-1,1 0 1,3-1-1,6-2 13,0-1 0,0 0 0,-1-1 0,17-9 0,24-10 58,-51 23-75,0 0-1,1 0 1,-1 0-1,0 0 1,0 0-1,1 0 1,-1 1-1,1-1 1,-1 1 0,0-1-1,1 1 1,-1 0-1,1 0 1,-1 0-1,1 1 1,2-1-1,4 2 3,-6-1-1,1 0 0,-1 1 0,0-1 0,0 1 0,0 0 0,-1-1 0,1 1 0,0 1 0,-1-1 0,1 0 0,-1 0 0,0 1 0,0 0 0,0-1 0,3 5 0,32 51-376,-34-54 268,0 8-227,1 0-1818</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3.629"/>
    </inkml:context>
    <inkml:brush xml:id="br0">
      <inkml:brushProperty name="width" value="0.05" units="cm"/>
      <inkml:brushProperty name="height" value="0.05" units="cm"/>
      <inkml:brushProperty name="color" value="#E71224"/>
    </inkml:brush>
  </inkml:definitions>
  <inkml:trace contextRef="#ctx0" brushRef="#br0">12 1 1224,'0'0'3836,"10"13"-1389,-9-3-1854,1 0-1,-1-1 0,2 1 0,-1-1 0,5 11 1,-3-11-215,-1 1 0,0 0 0,-1 0 0,0 0 1,1 12-1,7 74 1881,-10 19-372,0-114-1737,0 2 480,0-5-343,0 1-100,13-31 546,-9 27-649,0 0 0,0 0 0,1 0 0,0 0 0,-1 0 1,2 1-1,10-7 0,10-8 23,-23 16-98,1 1 0,-1 0 0,1 0 0,0 1 1,-1-1-1,1 1 0,0 0 0,0 0 0,0 0 1,0 0-1,0 1 0,0 0 0,1 0 0,-1 0 1,0 0-1,0 0 0,0 1 0,0 0 0,0 0 1,4 1-1,-5-1-7,0 0 0,-1 0 0,1 0 0,0 0 0,0 0 0,-1 0 0,1 1 1,-1-1-1,1 1 0,-1 0 0,0 0 0,0 0 0,0 0 0,0 0 0,0 0 0,0 1 0,0-1 1,-1 0-1,1 1 0,-1 0 0,0-1 0,0 1 0,1 0 0,-2-1 0,1 1 0,0 0 0,0 3 1,-2 3 50,1 1 0,-2-1 0,1 0 0,-1 0 0,-1 0 0,1-1 0,-1 1 0,-1 0 0,0-1 0,0 0 0,-6 8 0,0-1 220,-1-1 1,0 0 0,-1-1-1,-27 23 1,37-33-270,-1-1 0,0 0 0,0 0 0,1 0 0,-1 0 0,-1 0 0,1-1 0,0 1 0,0-1 0,0 0 1,-1 0-1,1 0 0,-1 0 0,1-1 0,-1 1 0,1-1 0,-1 0 0,1 0 0,-1 0 0,1-1 0,-1 1 0,1-1 0,0 0 1,-1 0-1,1 0 0,0 0 0,-1 0 0,-3-3 0,2 1-404,0-1-1,1 1 1,0-1-1,0 1 1,0-1 0,0-1-1,-3-3 1,-18-37-7451,15 3-449,8 30 5513</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12.092"/>
    </inkml:context>
    <inkml:brush xml:id="br0">
      <inkml:brushProperty name="width" value="0.05" units="cm"/>
      <inkml:brushProperty name="height" value="0.05" units="cm"/>
      <inkml:brushProperty name="color" value="#FFFFFF"/>
    </inkml:brush>
  </inkml:definitions>
  <inkml:trace contextRef="#ctx0" brushRef="#br0">119 0 464,'0'0'1997,"9"0"1257,-10 1-2889,0-1 1,0 0-1,0 1 1,0-1-1,0 1 1,0-1-1,1 1 1,-1-1-1,0 1 1,0-1-1,1 1 1,-1 0-1,0-1 1,1 1-1,-1 0 1,1 0-1,-1-1 1,1 1-1,-1 0 1,1 0-1,-1 0 1,1 0-1,0 0 1,-1 1-1,-2 16 512,-2-13-640,-1 4-50,6 348 2348,-11-304-2295,11 155 795,-11-178-742,12-28-277,-1 0 1,0 0-1,0 0 1,0 0-1,0 0 1,0 0-1,-1 0 1,1 0-1,-1 0 1,1 0-1,-1 0 1,0 0-1,1-1 0,-1 1 1,0 0-1,-3 3 1,3-1-13,0 1 0,0 0 0,0-1-1,1 1 1,-1 0 0,1 0 0,0-1 0,0 1 0,2 9 0,0 5 28,-2 173 388,5-183-339,-4-9-79,-1 0 0,1 1-1,-1-1 1,0 0-1,1 1 1,-1-1-1,0 0 1,1 1-1,-1-1 1,0 0-1,0 1 1,1-1-1,-1 1 1,0-1-1,0 0 1,0 1-1,1-1 1,-1 1-1,0-1 1,0 1-1,0-1 1,0 1 0,0-1-1,0 0 1,0 1-1,0-1 1,0 1-1,0-1 1,0 1-1,0-1 1,-1 1-1,1-1 1,0 0-1,0 1 1,0-1-1,-1 1 1,1-1-1,0 1 1,-3 5 16,1-1 0,1 1 1,-1 0-1,1 0 0,0 0 0,1 1 0,-1-1 1,1 0-1,1 12 0,0 1 133,9 10-103,-10 56 64,-10-55-76,10 36-18,0-65-16,0 0-6,0 4-2,0 0 6,0 20 28,-1-24-26,1 0 0,0 0 0,0 0 0,0 0 0,0 0 0,-1 0 0,1 0 0,1 0 0,-1-1 0,0 1 0,0 0 0,0 0 0,0 0 0,1 0 0,-1 0 0,0 0 0,1 0 0,-1-1 0,1 1 0,-1 0 0,1 0 0,-1 0 0,1-1 0,-1 1 0,1 0 0,0-1 0,-1 1 0,3 1 0,-3-2 0,0 0-1,0 0 0,0 0 1,1 1-1,-1-1 0,0 0 1,0 0-1,0 0 0,0 1 1,0-1-1,0 0 0,0 0 1,1 1-1,-1-1 0,0 0 0,0 1 1,0-1-1,0 0 0,0 0 1,0 1-1,0-1 0,0 0 1,0 0-1,-1 1 0,1-1 1,0 0-1,0 0 0,0 1 1,0-1-1,0 0 0,0 0 1,0 1-1,-1-1 0,1 0 1,0 0-1,0 0 0,0 1 1,-1-1-1,0 3-5,-1-1 0,1 1-1,0 0 1,0-1 0,1 1 0,-1 0 0,1 0 0,-1-1 0,1 1-1,0 3 1,0 5-17,-1-10 20,1 1 0,-1 0 1,1 0-1,0 0 0,0-1 0,0 1 0,0 0 0,1 0 1,-1-1-1,0 1 0,1 0 0,-1 0 0,1-1 0,-1 1 1,1-1-1,0 1 0,0 0 0,0-1 0,0 1 0,2 1 1,-2 1-1,-1-2 6,0 15 141,0-16 54,-1 23 251,-17-12-274,16-12 25,0 12 6,-14-9-2926,16-3 2474,-1 0 0,1 1 0,-1-1 0,1 0 0,-1 0 0,0 0 1,1 0-1,-1 0 0,1 0 0,-1 1 0,1-1 0,-1 0 0,0-1 1,1 1-1,-1 0 0,1 0 0,-1 0 0,1 0 0,-1 0 0,0-1 0,1 1 1,-1 0-1,1 0 0,-1-1 0,1 1 0,-1 0 0,1-1 0,-1 0 1,-17-6-6917,16 2 3381</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382"/>
    </inkml:context>
    <inkml:brush xml:id="br0">
      <inkml:brushProperty name="width" value="0.05" units="cm"/>
      <inkml:brushProperty name="height" value="0.05" units="cm"/>
      <inkml:brushProperty name="color" value="#E71224"/>
    </inkml:brush>
  </inkml:definitions>
  <inkml:trace contextRef="#ctx0" brushRef="#br0">65 103 636,'5'-3'8736,"7"-2"-4615,25-12-1562,-32 15-2412,1 0-1,-1 0 1,1 0-1,-1-1 0,0 1 1,0-1-1,-1 0 1,1-1-1,0 1 1,-1-1-1,7-8 1,-10 12-128,-1 0 1,1-1 0,-1 1-1,1 0 1,-1-1 0,1 1-1,-1-1 1,1 1 0,-1 0-1,1-1 1,-1 1 0,0-1-1,1 1 1,-1-1 0,0 0-1,0 1 1,1-1 0,-1 1-1,0-1 1,0 1 0,0-1-1,0 0 1,0 1 0,0-1 0,0 1-1,0-1 1,0 0 0,0 1-1,0-1 1,0 1 0,0-1-1,0 0 1,0 1 0,-1-1-1,1 1 1,0-1 0,0 1-1,-1-1 1,1 1 0,0-1-1,-1 1 1,1-1 0,-1 1-1,1-1 1,0 1 0,-1 0-1,1-1 1,-1 1 0,1 0-1,-2-1 1,1 0 17,-1-1 0,0 1 0,0 0 1,0 0-1,0 0 0,-1 0 0,1 1 0,0-1 0,0 0 0,0 1 0,-1-1 0,1 1 1,0 0-1,0 0 0,-1 0 0,1 0 0,0 0 0,0 1 0,-1-1 0,1 1 0,0-1 1,0 1-1,-3 1 0,-39 11 860,37-9-828,1 0 0,-1 1 1,2 0-1,-1 0 0,0 1 1,1-1-1,0 1 0,0 0 1,1 0-1,0 1 1,0-1-1,0 1 0,1 0 1,0 0-1,0 1 0,1-1 1,0 0-1,0 1 1,0-1-1,1 1 0,1 0 1,-1-1-1,1 10 0,1-14-64,0 0-1,0 0 0,0 1 0,0-1 0,0 0 0,1 0 1,0 0-1,-1 0 0,1-1 0,0 1 0,0 0 0,0-1 0,1 1 1,-1-1-1,1 0 0,-1 0 0,1 0 0,0 0 0,0 0 1,0-1-1,0 1 0,0-1 0,5 2 0,7 3-7,1 0 0,0-1 0,24 5 0,-23-7-52,76 12-1109,-32-10-2472,-58-6 2683,0 1 0,-1-1 0,1 0 0,0 0 0,-1 0-1,1 0 1,0-1 0,-1 1 0,0-1 0,1 0 0,-1 1 0,0-1 0,0 0 0,4-4 0,-4-1-1933</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716"/>
    </inkml:context>
    <inkml:brush xml:id="br0">
      <inkml:brushProperty name="width" value="0.05" units="cm"/>
      <inkml:brushProperty name="height" value="0.05" units="cm"/>
      <inkml:brushProperty name="color" value="#E71224"/>
    </inkml:brush>
  </inkml:definitions>
  <inkml:trace contextRef="#ctx0" brushRef="#br0">14 29 1056,'-3'-4'10956,"-3"14"-9776,5-5-980,0-1-1,0 1 1,0-1-1,1 0 1,0 1 0,0 0-1,0-1 1,0 0 0,1 5-1,0 2 14,-1 12 51,-1-17-242,0 1 1,1-1-1,0 1 0,1-1 1,-1 0-1,1 1 0,0-1 0,1 0 1,0 1-1,2 5 0,-1 1-36,-1-5 237,8-19 170,-4-2-193,-1 0 0,0 0 0,-1 0 0,4-20 0,-6 22-164,1 0 0,0 0-1,0 0 1,1 1 0,0 0 0,1 0 0,0 0 0,9-14 0,-13 23-187,1 0-1,-1 0 1,0 0 0,0 0-1,1 0 1,-1 1 0,0-1-1,1 0 1,-1 1 0,1-1-1,-1 1 1,1 0 0,-1-1-1,1 1 1,-1 0-1,1 0 1,-1 0 0,1 0-1,-1 0 1,1 0 0,-1 0-1,1 0 1,-1 1 0,3 0-1,14 1-9790,-7-2 6913</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233"/>
    </inkml:context>
    <inkml:brush xml:id="br0">
      <inkml:brushProperty name="width" value="0.05" units="cm"/>
      <inkml:brushProperty name="height" value="0.05" units="cm"/>
      <inkml:brushProperty name="color" value="#E71224"/>
    </inkml:brush>
  </inkml:definitions>
  <inkml:trace contextRef="#ctx0" brushRef="#br0">141 30 600,'-15'-10'3669,"-14"-6"3344,28 15-6786,-1 1-1,0-1 1,0 1 0,0-1 0,1 1 0,-1 0 0,0-1 0,0 1 0,0 0 0,0 0 0,0 0-1,0 1 1,0-1 0,0 0 0,1 1 0,-1-1 0,0 1 0,0-1 0,0 1 0,1 0 0,-1 0-1,0 0 1,1 0 0,-1 0 0,1 0 0,-1 1 0,-1 1 0,1 1-204,0 0-1,0 0 1,1-1 0,-1 1 0,1 0 0,0 1 0,0-1-1,0 0 1,1 0 0,0 0 0,-1 0 0,2 5 0,-1-5-15,0 1 0,1-1 0,0 0 0,-1 0 0,2 0-1,-1 1 1,0-1 0,1 0 0,0-1 0,0 1 0,0 0 0,0 0 0,0-1 0,4 5 0,47 40 73,-33-32-60,10 19 148,-29-35-137,-1 0 0,0 1 0,1-1 1,-1 1-1,1-1 0,-1 1 0,0-1 0,0 1 1,1-1-1,-1 1 0,0-1 0,0 1 1,0 0-1,0-1 0,0 1 0,1-1 0,-1 1 1,0-1-1,0 1 0,-1 0 0,1-1 1,0 1-1,0-1 0,0 1 0,0-1 0,0 1 1,0-1-1,-1 1 0,1-1 0,0 1 1,-1-1-1,1 1 0,0-1 0,-1 1 1,1-1-1,0 1 0,-1-1 0,1 1 0,-1-1 1,1 0-1,-1 1 0,-16 14 758,7-12-593,5-1-153,0-1 0,0 0-1,0 1 1,0-1-1,0-1 1,0 1 0,0-1-1,0 0 1,0 0 0,0-1-1,0 1 1,0-1 0,-7-2-1,-40-14-1517,50 12-450</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564"/>
    </inkml:context>
    <inkml:brush xml:id="br0">
      <inkml:brushProperty name="width" value="0.05" units="cm"/>
      <inkml:brushProperty name="height" value="0.05" units="cm"/>
      <inkml:brushProperty name="color" value="#E71224"/>
    </inkml:brush>
  </inkml:definitions>
  <inkml:trace contextRef="#ctx0" brushRef="#br0">0 7 2800,'0'-6'10225,"0"12"-11133</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134"/>
    </inkml:context>
    <inkml:brush xml:id="br0">
      <inkml:brushProperty name="width" value="0.05" units="cm"/>
      <inkml:brushProperty name="height" value="0.05" units="cm"/>
      <inkml:brushProperty name="color" value="#E71224"/>
    </inkml:brush>
  </inkml:definitions>
  <inkml:trace contextRef="#ctx0" brushRef="#br0">65 8 408,'9'-6'5794,"-13"6"-5598,4-1-165,-1 1-1,1 0 0,-1 0 0,1 0 0,-1 0 0,1-1 0,-1 1 0,1 0 0,-1 0 0,1 0 0,-1 0 0,1 0 0,-1 0 0,1 0 0,-1 1 0,1-1 1,-1 0-1,1 0 0,-1 0 0,1 0 0,-1 1 0,1-1 0,-1 0 0,1 0 0,0 1 0,-1-1 0,1 0 0,0 1 0,-1-1 0,1 1 0,0-1 0,-1 0 1,1 1-1,-1 0 0,-4 1 203,3-1-220,0 0 0,0-1 0,0 1 0,0 0 0,0 0 0,0 0 0,1 0 0,-1 0 0,0 1 0,1-1-1,-1 0 1,1 1 0,-3 2 0,4-2-107,0-1 0,0 0 0,-1 1 0,1-1 0,-1 1 0,1-1 0,-1 1-1,1-1 1,-1 0 0,0 1 0,1-1 0,-1 0 0,0 0 0,0 0 0,0 0-1,0 1 1,0-1 0,0 0 0,0-1 0,0 1 0,-1 0 0,1 0 0,-2 0 0,1-1-315,2-6-4326</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548"/>
    </inkml:context>
    <inkml:brush xml:id="br0">
      <inkml:brushProperty name="width" value="0.05" units="cm"/>
      <inkml:brushProperty name="height" value="0.05" units="cm"/>
      <inkml:brushProperty name="color" value="#E71224"/>
    </inkml:brush>
  </inkml:definitions>
  <inkml:trace contextRef="#ctx0" brushRef="#br0">119 37 152,'1'-1'246,"0"-1"0,0 1 1,0-1-1,0 1 0,0-1 0,0 1 0,0 0 1,0 0-1,1-1 0,-1 1 0,0 0 0,1 0 0,1-1 1,7-6 1562,-10 8-1801,0 0 0,0 0-1,0 0 1,0 0 0,0 0 0,0 0 0,0-1 0,0 1-1,0 0 1,0 0 0,0 0 0,0 0 0,0 0-1,0 0 1,0 0 0,0-1 0,0 1 0,0 0-1,0 0 1,0 0 0,0 0 0,0 0 0,0 0-1,0 0 1,0 0 0,0-1 0,0 1 0,0 0-1,0 0 1,0 0 0,0 0 0,-1 0 0,1 0-1,0 0 1,0 0 0,0 0 0,0 0 0,0-1-1,0 1 1,0 0 0,0 0 0,0 0 0,0 0-1,-1 0 1,1 0 0,0 0 0,0 0 0,0 0-1,0 0 1,0 0 0,0 0 0,0 0 0,-1 0-1,1 0 1,0 0 0,0 0 0,0 0 0,0 0 0,0 0-1,0 0 1,0 0 0,-1 0 0,1 0 0,0 0-1,0 1 1,0-1 0,0 0 0,0 0 0,-15-6 5435,11 7-5112,-1 0 1,1 1-1,0-1 0,-1 1 0,1 0 0,0 1 0,0-1 0,0 1 0,0 0 1,1-1-1,-1 2 0,1-1 0,0 0 0,0 1 0,-3 3 0,-27 35 143,19-17-182,12-23-258,0 1-1,0-1 1,1 1 0,-1-1 0,1 1 0,0 0-1,0 0 1,0-1 0,0 1 0,0 0-1,1 0 1,-1 0 0,1 0 0,0 0 0,0 3-1,0 1-20,1 0 0,0 0 0,0 0 0,1 0 0,0 0 0,0-1 0,1 1 0,-1-1 0,1 0 0,1 0 0,-1 0 0,1 0 0,6 7 0,-7-9-9,0 0 0,1 0-1,0 0 1,0-1-1,0 0 1,0 1 0,0-1-1,1-1 1,-1 1 0,1-1-1,0 0 1,0 0-1,-1 0 1,2 0 0,-1-1-1,0 0 1,0 0-1,5 0 1,-4-2 2,0 0 1,-1 0-1,1 0 1,-1-1-1,0 0 0,0 0 1,1 0-1,-1-1 0,0 0 1,-1 0-1,1 0 1,-1 0-1,1-1 0,-1 0 1,0 0-1,0 0 0,-1 0 1,1-1-1,-1 1 1,4-8-1,6-16 15,-11 25-10,1-1-1,-1 0 0,0-1 0,0 1 0,0 0 0,0-1 0,-1 1 0,0-1 0,0 1 0,0-1 0,-1 1 0,1-1 0,-1 0 0,0 1 0,0-1 0,-1 0 0,1 1 0,-3-9 0,-6-19 336,9 29-311,0 0-1,-1 1 1,1-1 0,-1 0 0,0 1 0,0-1-1,0 1 1,0-1 0,0 1 0,0-1 0,-1 1-1,1-1 1,-1 1 0,1 0 0,-1 0 0,0 0-1,0 0 1,0 0 0,0 1 0,0-1 0,-5-2-1,-4-3 157,8 5-158,1 0 0,-1 1 0,0-1 0,0 0 0,0 1 0,0 0 0,0-1 0,0 1 0,0 1 0,0-1 0,0 0 1,-1 1-1,1-1 0,0 1 0,0 0 0,-1 0 0,1 1 0,0-1 0,0 0 0,-1 1 0,1 0 0,-6 2 0,1 0-196,0 1-1,0 0 1,1 0-1,-1 1 1,1-1-1,0 2 1,0-1 0,-11 12-1,-18 33-8146,25-37 1686,9-7 3368</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070"/>
    </inkml:context>
    <inkml:brush xml:id="br0">
      <inkml:brushProperty name="width" value="0.05" units="cm"/>
      <inkml:brushProperty name="height" value="0.05" units="cm"/>
      <inkml:brushProperty name="color" value="#E71224"/>
    </inkml:brush>
  </inkml:definitions>
  <inkml:trace contextRef="#ctx0" brushRef="#br0">1 46 1400,'4'0'9251,"1"1"-8295,-3 22 1472,-1-4-1746,4-3-358,-1-1 1,0 1-1,-1 0 0,-1 0 0,0 32 0,4-37-205,-2-1 1165,-12-12-451,-3-23 382,9 17-1092,1 1 0,0 0 0,1-1 0,-1 1 0,1-1 0,1 1 0,-1-1 0,1 1 0,1 0 0,-1 0 0,1-1 0,1 1 0,-1 0-1,5-8 1,-3 4 54,-2 6-274,1 0-1,0 0 1,0 0 0,1 0-1,-1 1 1,1-1 0,0 1-1,0 0 1,0 0 0,1 1-1,0-1 1,-1 1 0,1 0-1,0 0 1,0 0 0,1 1-1,10-4 1,24-1-5088,-2 10-5062,-27 3 7145</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600"/>
    </inkml:context>
    <inkml:brush xml:id="br0">
      <inkml:brushProperty name="width" value="0.05" units="cm"/>
      <inkml:brushProperty name="height" value="0.05" units="cm"/>
      <inkml:brushProperty name="color" value="#E71224"/>
    </inkml:brush>
  </inkml:definitions>
  <inkml:trace contextRef="#ctx0" brushRef="#br0">112 55 1816,'0'0'1699,"-9"1"3521,24 12-1402,-14-12-3639,1 1 0,0 0 0,-1-1 0,1 1-1,0-1 1,0 1 0,0-1 0,0 0-1,0 0 1,0 0 0,5 2 0,-4-3-96,6 3 41,0 0-1,0-1 1,1-1 0,12 1 0,-21-2-116,0 1 0,1-1-1,-1 0 1,0 0 0,1-1 0,-1 1-1,0 0 1,1 0 0,-1-1-1,0 1 1,0 0 0,1-1 0,-1 1-1,0-1 1,0 0 0,0 1 0,0-1-1,0 0 1,0 0 0,0 0-1,0 0 1,0 0 0,0 0 0,0 0-1,0 0 1,-1 0 0,1 0-1,0 0 1,-1 0 0,1 0 0,-1-1-1,0 1 1,1 0 0,-1 0 0,0-1-1,1 1 1,-1 0 0,0-1-1,0-1 1,-2-1 106,0-1 1,0 1-1,0-1 0,-1 1 0,1 0 1,-1 0-1,0 0 0,0 0 0,-1 0 1,1 1-1,-1 0 0,1-1 0,-1 1 1,0 1-1,-8-5 0,10 6-96,1 1 0,-1 0 0,1 0 0,-1 0 0,1 0 0,-1 0 0,1 0-1,-1 0 1,1 0 0,-1 1 0,1-1 0,-1 0 0,1 1 0,-1-1 0,1 1 0,-1 0 0,1 0-1,0-1 1,-1 1 0,1 0 0,0 0 0,0 0 0,0 0 0,0 0 0,0 1 0,0-1-1,0 0 1,0 0 0,0 1 0,0-1 0,0 3 0,-2 0-3,0 0 1,1 0-1,0 0 1,-1 1-1,2-1 0,-1 1 1,0 0-1,1 0 1,-1 5-1,2-1-5,0 21 29,1 1 1,7 45-1,3 2-22,-9-66 23,-1 0 0,0 0 0,-2 24-1,0-6 597,0-30-596,1 1 1,-1 0-1,1-1 0,-1 1 0,0-1 0,1 1 1,-1-1-1,0 1 0,1-1 0,-1 1 0,0-1 1,1 0-1,-1 1 0,0-1 0,0 0 0,0 0 1,1 0-1,-1 0 0,0 1 0,0-1 0,0 0 1,1 0-1,-1 0 0,0-1 0,-1 1 0,-21-1 330,12-2-496,0 0 0,1-1-1,-1 0 1,1-1 0,-12-7 0,19 11-219,1-1 0,0 0-1,0 1 1,0-1 0,0 0 0,1 0 0,-1 0-1,0-1 1,1 1 0,0 0 0,-3-5-1,3 4-235,1 1 0,-1 0 0,1 0-1,0-1 1,0 1 0,-1 0 0,1-1-1,1 1 1,-1 0 0,0-1 0,1 1-1,-1 0 1,1 0 0,0-1 0,-1 1-1,2-2 1,7-4-2866</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9.965"/>
    </inkml:context>
    <inkml:brush xml:id="br0">
      <inkml:brushProperty name="width" value="0.05" units="cm"/>
      <inkml:brushProperty name="height" value="0.05" units="cm"/>
      <inkml:brushProperty name="color" value="#E71224"/>
    </inkml:brush>
  </inkml:definitions>
  <inkml:trace contextRef="#ctx0" brushRef="#br0">1 1 880,'9'6'12017,"-15"-5"-8719,8 6-3277,3 1 2045,-4-1 3003,-1-7-5045,0 0 0,0 1 0,0-1 0,0 0 0,0 0 0,0 0 0,0 1 0,0-1 0,0 0 0,0 0 1,0 0-1,-1 0 0,1 1 0,0-1 0,0 0 0,0 0 0,0 0 0,0 0 0,0 1 0,-1-1 0,1 0 0,0 0 0,0 0 0,0 0 0,-1 0 1,1 0-1,0 0 0,0 1 0,0-1 0,-1 0 0,1 0 0,0 0 0,0 0 0,0 0 0,-1 0 0,1 0 0,0 0 0,0 0 0,0 0 0,-1 0 1,1 0-1,0 0 0,0-1 0,0 1 0,-1 0 0,1 0 0,0 0 0,0 0 0,0 0 0,0 0 0,-1 0 0,1 0 0,0-1 0,0 1 0,0 0 0,0 0 1,-1 0-1,1 0 0,0-1 0,0 1 0,0 0 0,0 0 0,0 0 0,0-1 0,0 1 0,0 0 0,0 0 0,-1 0 11,1 0-1,0 0 1,0 1-1,0-1 1,-1 0-1,1 0 1,0 1-1,0-1 1,0 0-1,0 1 0,0-1 1,0 0-1,0 1 1,-1-1-1,1 0 1,0 1-1,0-1 1,0 0-1,0 1 1,0-1-1,0 0 1,1 0-1,-1 1 1,0-1-1,0 0 1,0 1-1,0-1 1,0 0-1,0 1 1,1-1-1,-1 0 1,0 0-1,0 1 0,0-1 1,1 0-1,-1 0 1,0 1-1,0-1 1,1 0-1,-1 0 1,0 0-1,0 1 1,1-1-1,-1 0 1,0 0-1,1 0 1,-1 0-1,0 0 1,1 0-1,-1 0 1,0 0-1,1 0 1,-1 0-1,0 0 0,0 0 1,1 0-1,-1 0 1,0 0-1,1 0 1,0 0 713,0-3-48,-1-5-3013</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1.270"/>
    </inkml:context>
    <inkml:brush xml:id="br0">
      <inkml:brushProperty name="width" value="0.05" units="cm"/>
      <inkml:brushProperty name="height" value="0.05" units="cm"/>
      <inkml:brushProperty name="color" value="#FFFFFF"/>
    </inkml:brush>
  </inkml:definitions>
  <inkml:trace contextRef="#ctx0" brushRef="#br0">489 0 556,'9'6'20151,"-16"-6"-22016,5 0 2251,1 3-328,0-1 1,-1 1 0,1-1-1,-1 1 1,1-1 0,-1 0-1,0 0 1,0 0-1,0 0 1,0 0 0,0 0-1,-1-1 1,1 1 0,0-1-1,-4 2 1,-13 12 372,-24 52-79,41-64-321,0 0 0,1 1 1,-1-1-1,1 1 1,0 0-1,0-1 0,0 1 1,0 0-1,0 6 1,-10 19 384,1 9-64,-12 22-94,22-57-255,0 0 0,-1-1 0,0 1 0,1-1 0,-1 1 0,0-1 0,0 1 1,0-1-1,-1 1 0,-1 2 0,2-3 1,-1 0 0,1 0 0,0 1 0,0-1-1,0 1 1,0-1 0,0 1 0,1-1 0,-1 1 0,1 3 0,-11 36 69,11-39-70,-1 1 1,1-1-1,-1 0 0,0 0 1,0 0-1,0 0 1,0-1-1,-4 7 1,4-7 12,-1 1 0,1 1 1,-1-1-1,1 0 0,0 0 1,0 0-1,1 1 1,-1-1-1,0 4 0,-8 23 301,7-26-268,0 0-1,0 0 1,1-1-1,0 1 1,0 1-1,0-1 1,0 0-1,0 7 1,1-8-33,-1 1 1,1 0-1,-1-1 1,0 1-1,0 0 1,0-1-1,0 0 1,-4 7-1,3-6 0,1-1-1,-1 0 1,1 1-1,0 0 1,0-1-1,0 1 1,0-1-1,0 8 1,1-1 70,-2-1-1,1 1 1,-1-1 0,-4 12-1,-4 35 392,9-48-409,0 0-1,0 0 0,-1 1 1,-4 12-1,3-13-52,1 1-1,0-1 1,0 0 0,0 15-1,-9 32 50,1 23-107,9-47 203,-2-1-1,0 1 1,-2-1-1,-14 48 1,8-23 72,10-51-233,0 0 0,0 1 0,0-1 0,0 1 0,1-1 0,0 1 0,0-1-1,1 9 1,-1-9 1,1 0-1,-1-1 0,0 1 0,0 0 0,-1 0 1,1 0-1,-1-1 0,1 1 0,-1 0 0,0-1 1,-3 6-1,3-6 4,0 1 0,0 0-1,1 0 1,-1 0 0,1 0 0,-1 0 0,1 0 0,1-1 0,0 9 0,0-9-2,-1 1 0,1-1 0,-1 1 0,0-1 0,0 1 0,0 0 0,-1-1 0,1 1 0,-1-1 0,0 1 0,0-1 0,0 1 0,0-1 0,-2 4 0,2-6 0,0 0 0,1 1-1,-1-1 1,1 0-1,0 1 1,-1-1-1,1 0 1,0 1-1,0-1 1,0 1 0,0-1-1,0 0 1,0 1-1,1 2 1,-2 15 2,-2-12-2,0-1 1,0 1-1,1 0 1,-1 0-1,2 0 1,-1 0-1,1 0 1,0 0-1,0 0 1,1 10-1,-10 49 278,6-52-200,2-1 0,-1 1 0,1 17-1,2-26-75,0-1-1,0 1 0,0-1 0,0 1 0,-1-1 0,0 0 0,0 1 0,0-1 0,0 0 0,-3 6 0,2-5-1,1 1 0,0-1 0,0 1-1,0-1 1,1 1 0,0 0 0,0-1 0,0 1 0,2 8 0,0 8 5,-2-4 16,1-5-14,-1 0 0,-1 0 0,0 0 0,-1-1-1,-4 17 1,-5 72 371,10-95-345,0 0-1,0 0 0,1 0 0,-1 1 0,2 9 1,0-12-28,-1 1 0,0-1 1,0 0-1,0 0 0,0 0 1,-1 0-1,0 0 0,1 1 1,-2-1-1,1 0 1,-3 5-1,3-1-4,-1-1-1,1 1 1,0 0 0,1-1-1,0 1 1,0 0 0,2 12-1,0-2 6,-2 10-26,-1-1-1,-7 46 1,-3 30 21,9-88 3,0 1 1,1-1-1,1 0 1,2 21-1,-1 5-3,10-3 0,-11-23 14,-1-10-14,1 1 0,0-1 0,0 0 0,0 0 0,1 1 0,0-1 0,0 0 0,0 0 1,0 0-1,4 7 0,-4-6 0,0-1 0,0 1 0,0 0 0,-1 0 0,1 0 0,-1 0 0,-2 12 0,1 1 5,1 247 65,10-205-66,-10 265 567,11-277-556,0-7-1,0-10-6,0 34 31,-1 31 0,1-48-37,0-6 6,0-2-23,-1-3 18,1 22 6,0-5 0,0-23 0,-10-29-12,1 0 1,-1 0 0,1 0-1,-1 1 1,0-1 0,0 0-1,-1 1 1,2 4 0,-2-3-1,1 0 0,-1 1 0,2-1 1,-1 0-1,1 0 0,2 6 1,-2-5-2,0-1-1,0 1 1,-1 0 0,1 0 0,-1-1 0,0 10 0,10 22 1,-2-7-14,-7-26 15,0 0-1,0 0 1,-1 0 0,1 0 0,-1 1 0,0-1-1,0 9 1,0-10 0,-1 0 1,0 0-1,1-1 0,0 1 0,0 0 1,0 0-1,0 0 0,0-1 0,3 5 1,-2-4 1,-1 0 0,0-1 0,1 1 0,-1 0 0,0 0 1,0 0-1,-1 0 0,1 0 0,0 5 0,20 36-9,-20-40 6,1 1-1,-1-1 1,1 1 0,-1-1-1,1 1 1,1-1 0,2 5-1,11 28 28,-16-35-24,1 1 0,0-1 0,-1 0 0,1 1 0,0-1 0,1 1 0,-1-1 0,0 0 0,1 0 0,-1 0-1,4 4 1,-3-4-4,-1 0 0,1 0-1,-1 0 1,1 0-1,-1 0 1,0 0-1,1 1 1,-1-1-1,0 0 1,-1 1-1,2 4 1,-2-5 2,0-1 0,1 0 0,-1 1 0,0-1 0,1 0 0,-1 1 0,1-1 0,0 0 0,-1 0 0,1 0 0,0 1 0,-1-1 0,1 0 0,0 0 1,0 0-1,0 0 0,0 0 0,2 1 0,-1-1 2,-1 0 1,0 0-1,1 1 0,-1-1 1,0 1-1,1-1 1,-1 1-1,0 0 0,0-1 1,0 1-1,0 0 1,-1-1-1,1 1 1,0 0-1,-1 0 0,1 0 1,-1 0-1,0 0 1,0 3-1,4 2 10,-3-6-8,0-1-1,-1 1 1,1 0-1,-1 0 1,1-1-1,-1 1 0,1 0 1,-1 0-1,1 0 1,-1 0-1,0 0 1,1-1-1,-1 1 1,0 0-1,0 0 1,0 0-1,0 0 0,0 1 1,1 2 14,0-1 0,1 1 0,-1 0 0,1-1 0,0 1 0,0-1 0,0 0 0,0 0 0,3 3 0,-5-5-18,1-1 1,-1 0-1,0 0 0,0 0 1,0 1-1,1-1 0,-1 0 0,0 0 1,0 1-1,0-1 0,1 0 1,-1 0-1,0 1 0,0-1 1,0 0-1,0 0 0,0 1 1,0-1-1,0 0 0,1 1 1,-1-1-1,0 0 0,0 1 0,0-1 1,0 0-1,0 1 0,0-1 1,-1 0-1,1 0 0,0 1 1,0-1-1,0 0 0,0 1 1,0-1-1,0 0 0,-1 1 1,3 7 163,19 16 133,-19-23-292,-1 0 1,1 0 0,-1 0 0,0 1 0,1-1-1,-1 0 1,0 1 0,0-1 0,0 1-1,0-1 1,0 1 0,0 0 0,0-1 0,-1 1-1,1 0 1,-1 0 0,1-1 0,-1 1-1,1 0 1,-1 2 0,3-2 10,-3-2-15,0 0 0,0 0 1,0 0-1,0 1 0,0-1 1,0 0-1,0 0 0,0 0 1,0 0-1,1 1 0,-1-1 1,0 0-1,0 0 0,0 0 1,0 0-1,0 0 0,0 0 1,0 1-1,1-1 0,-1 0 1,0 0-1,0 0 0,0 0 1,0 0-1,0 0 0,1 0 1,-1 0-1,0 0 0,0 0 0,0 0 1,0 0-1,1 0 0,-1 0 1,0 0-1,0 0 0,0 0 1,0 0-1,1 0 0,-1 0 1,0 0-1,0 0 0,0 0 1,0 0-1,1 0 0,-1 0 1,0 0-1,0 0 0,0 0 1,0 0-1,0-1 0,1 1 1,-1 0-1,0 0 0,0 0 1,0 0-1,0 0 0,0 0 1,0-1-1,0 1 0,0 0 1,0 0-1,1 0 0,-1 0 1,0-1-1,-1 2 0,1-1 0,0 0 0,0 1 0,0-1 1,0 1-1,0-1 0,0 1 0,-1-1 0,1 1 0,0-1 0,0 0 0,0 1 0,1-1 0,-1 1 0,0-1 1,0 1-1,0-1 0,0 1 0,0-1 0,0 0 0,1 1 0,-1-1 0,0 1 0,0-1 0,0 0 1,1 1-1,-1-1 0,0 0 0,1 1 0,-1-1 0,0 0 0,1 1 0,-1-1 0,0 0 0,1 0 1,-1 0-1,1 1 0,-1-1 0,1 0 0,-1 0-17,0 0 1,1 0-1,-1 0 0,0 0 0,0 0 1,1 0-1,-1 1 0,0-1 1,0 0-1,0 0 0,1 0 1,-1 0-1,0 0 0,0 0 1,0 1-1,0-1 0,1 0 1,-1 0-1,0 0 0,0 0 1,0 1-1,0-1 0,0 0 1,0 0-1,1 1 0,-1-1 1,0 0-1,0 0 0,0 0 0,0 1 1,0-1-1,0 0 0,0 0 1,0 1-1,0-1 0,0 0 1,0 0-1,0 0 0,0 1 1,0-1-1,-1 0 0,1 1-200,-1-1 0,0 0 0,0 0 0,1 0 0,-1 0 0,0 0-1,0 0 1,0 0 0,1 0 0,-1-1 0,0 1 0,0 0 0,1 0 0,-1-1 0,0 1-1,0 0 1,1-1 0,-1 1 0,0-1 0,1 1 0,-1-1 0,1 1 0,-1-1-1,0 1 1,1-1 0,-1 1 0,1-1 0,0 0 0,-1 0 0,1 1 0,0-1-1,-1-1 1,-11-36-8471,4 17 3385,6 3 1164</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14.286"/>
    </inkml:context>
    <inkml:brush xml:id="br0">
      <inkml:brushProperty name="width" value="0.05" units="cm"/>
      <inkml:brushProperty name="height" value="0.05" units="cm"/>
      <inkml:brushProperty name="color" value="#FFFFFF"/>
    </inkml:brush>
  </inkml:definitions>
  <inkml:trace contextRef="#ctx0" brushRef="#br0">1 73 492,'12'0'3119,"6"0"6771,-16 0-8786,21 13 1063,-20-13-2122,-1 0 1,0 1-1,0 0 1,1-1-1,-1 1 1,0 0-1,0 0 1,0 0-1,0 1 1,0-1-1,0 0 1,0 1-1,-1-1 1,1 1-1,0 0 1,-1-1-1,0 1 1,3 3-1,-2-2 12,1 0-1,-1 0 0,1 0 1,0 0-1,1 0 1,-1 0-1,0-1 1,1 0-1,-1 0 0,1 0 1,0 0-1,4 1 1,17 12 214,-23-14-250,0 1-1,1 0 1,-1 0 0,0-1-1,1 0 1,-1 1-1,1-1 1,0 0 0,-1 0-1,1 0 1,0-1-1,5 1 1,-5 0 2,0-1 0,1 1 0,-1 0 1,0 0-1,1 0 0,-1 0 0,0 0 0,0 1 0,0-1 1,0 1-1,0 0 0,4 3 0,25 12 149,-19-13-61,28 5 167,0-1 186,15 2-142,42 2 99,-64-8-154,-28-3-219,1 0 1,-1 0-1,0 0 0,0-1 1,1 0-1,-1 0 0,0 0 1,1-1-1,-1 0 0,12-4 1,15 0-7,-10 2-7,34-8 89,-46 10-41,0-1 0,0 0-1,-1-1 1,1 0 0,-1-1 0,11-4-1,33-12 408,-46 15-454,1 2-1,0-1 1,0 1 0,0 0 0,0 1 0,10-2-1,27-14 45,-44 18-73,0 0 0,-1 0-1,1-1 1,-1 1 0,1-1-1,0 1 1,-1-1 0,1 0-1,-1 1 1,1-1 0,-1 0-1,0 0 1,2-2 0,2 0 14,-1 1 0,0-1 0,1 1-1,-1-1 1,1 1 0,8-2 0,-11 4-19,0-1 0,1 1-1,-1-1 1,0 0-1,0 0 1,0 0 0,0 0-1,0 0 1,-1 0-1,1 0 1,0 0 0,2-4-1,9 1 19,-10 4-12,-1-1-1,1 1 0,-1-1 1,0 1-1,1-1 0,-1 0 1,0 0-1,0 0 0,0 0 1,0 0-1,0 0 0,0-1 1,0 1-1,0-1 0,2-2 1,-2 2-9,0 1 1,0-1 0,0 0 0,1 1 0,-1-1 0,0 1 0,1 0 0,-1 0 0,0 0 0,1 0 0,0 0 0,-1 0-1,1 1 1,-1-1 0,5 0 0,22-11-6,-27 12 12,21-18 369,-19 17-369,-1 1 1,1-1-1,-1 0 1,1-1-1,-1 1 0,0 0 1,0-1-1,0 0 1,4-2-1,-4 2-8,-1 1 11,19-12 456,-22 11-346,-7 5 25,6-3-38,11-6 4,-43 14-5327,30-6 3923,0 0 0,1-1 0,-1 0 0,0 0 0,0 0 0,0 0 0,0-1 0,-4 1 0,-3 0-2913,0 4 205</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2.797"/>
    </inkml:context>
    <inkml:brush xml:id="br0">
      <inkml:brushProperty name="width" value="0.05" units="cm"/>
      <inkml:brushProperty name="height" value="0.05" units="cm"/>
      <inkml:brushProperty name="color" value="#FFFFFF"/>
    </inkml:brush>
  </inkml:definitions>
  <inkml:trace contextRef="#ctx0" brushRef="#br0">11 596 476,'0'0'1193,"-2"-17"1460,1 16-2605,1 1-1,-1 0 0,1 0 0,-1-1 0,1 1 1,-1 0-1,1-1 0,-1 1 0,1-1 0,0 1 1,-1 0-1,1-1 0,0 1 0,-1-1 0,1 1 1,0-1-1,-1 1 0,1-1 0,0 1 0,0-1 1,0 1-1,0-1 0,0 0 0,-1 1 0,1-1 1,0 1-1,0-1 0,0 1 0,0-1 0,0 1 1,1-1-1,-1 0 0,0 1 0,0-1 0,0 1 1,0-1-1,1 1 0,-1-1 0,0 1 0,0-1 1,1 1-1,-1-1 0,0 1 0,1 0 0,-1-1 1,1 1-1,-1-1 0,1 1 0,-1 0 0,0-1 1,1 1-1,-1 0 0,2-1 0,0 0 799,-3 1-739,1 0 0,0-1-1,0 1 1,0 0 0,0-1-1,0 1 1,0 0 0,0-1-1,0 1 1,-1-1 0,1 1-1,1 0 1,-1-1 0,0 1 0,0 0-1,0-1 1,0 1 0,0 0-1,0-1 1,0 1 0,0 0-1,1-1 1,-1 1 0,0 0-1,0-1 1,0 1 0,1 0-1,-1 0 1,0-1 0,0 1-1,1 0 1,-1 0 0,0-1-1,1 1 1,-1 0 0,0 0-1,0 0 1,1 0 0,-1-1-1,1 1 1,-1 0 0,0 0-1,1 0 1,-1 0 0,0 0-1,1 0 1,-1 0 0,0 0 0,1 0-1,-1 0 1,2 0 1292,14-11 1773,-16 10-3146,1 1 0,-1 0 0,1 0 0,-1-1-1,1 1 1,-1 0 0,0 0 0,1 0 0,-1 0 0,1 0 0,-1 0-1,1 0 1,-1 0 0,1 0 0,-1 0 0,0 0 0,1 0 0,-1 0 0,1 0-1,-1 0 1,1 0 0,-1 0 0,1 0 0,-1 1 0,0-1 0,1 0-1,-1 0 1,1 1 0,-1-1 0,0 0 0,1 0 0,-1 1 0,0-1-1,1 0 1,-1 1 0,0-1 0,0 1 0,1-1 0,-1 0 0,0 1 0,0-1-1,0 1 1,0-1 0,1 1 0,-1-1 0,0 0 0,0 1 0,0-1-1,0 1 1,0-1 0,0 1 0,0-1 0,0 1 0,30 7 1179,2 20 763,-30-26-1882,29 17 399,-22-14-353,-7-3-73,0-1 0,0 0 1,0 0-1,0 1 0,0-1 1,1-1-1,-1 1 1,0 0-1,1 0 0,-1-1 1,1 0-1,-1 1 0,3-1 1,-3 0-34,1 0 0,-1 0 0,0 1 0,1-1 0,-1 1 1,0 0-1,1 0 0,-1-1 0,0 1 0,0 1 0,0-1 0,0 0 0,0 0 0,0 1 0,0-1 1,3 4-1,9 6 86,-8-7-107,-5-3-2,0 0 1,0-1-1,0 1 0,0 0 1,1 0-1,-1-1 1,0 1-1,1-1 0,-1 1 1,0-1-1,1 0 0,-1 1 1,0-1-1,1 0 1,-1 0-1,0 0 0,1 0 1,-1 0-1,1 0 0,-1 0 1,0-1-1,1 1 0,-1 0 1,0-1-1,1 1 1,1-2-1,51-17 98,-52 19-107,13-9 40,-15 8-24,1 0 1,-1 1 0,1-1 0,-1 0-1,1 1 1,0-1 0,-1 1-1,1-1 1,0 1 0,-1-1 0,1 1-1,0 0 1,-1-1 0,1 1 0,0 0-1,0-1 1,0 1 0,-1 0-1,1 0 1,1 0 0,0 0 320,19-5 182,-21 4-448,3-1-5,-1 1 0,0-1 0,1 1 0,-1-1 0,0 0 0,0 0 0,0 0 0,-1 0 0,1 0 0,0-1 0,-1 1 1,0 0-1,1-1 0,-1 1 0,0-1 0,0 1 0,0-1 0,-1 0 0,2-5 0,9-96 910,-12 86-909,1-5 21,0 0-1,2 0 0,6-33 1,13-104 82,-10 81 23,-10 72-141,0 0-1,0 0 1,-1-1-1,0 1 0,-1-10 1,1 0 65,0 16-91,-3-1-758,-7 3-2509,3 2 2089,-15 1-16932</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7.150"/>
    </inkml:context>
    <inkml:brush xml:id="br0">
      <inkml:brushProperty name="width" value="0.05" units="cm"/>
      <inkml:brushProperty name="height" value="0.05" units="cm"/>
      <inkml:brushProperty name="color" value="#FFFFFF"/>
    </inkml:brush>
  </inkml:definitions>
  <inkml:trace contextRef="#ctx0" brushRef="#br0">209 61 976,'-18'-2'4891,"6"2"-840,10 8 2331,-7-10-5571,8 2-806,1 0 1,0 0-1,0 0 1,0 0 0,-1 0-1,1 0 1,0 0-1,0 0 1,0-1 0,0 1-1,-1 0 1,1 0 0,0 0-1,0 0 1,0 0-1,0-1 1,0 1 0,-1 0-1,1 0 1,0 0 0,0 0-1,0-1 1,0 1-1,0 0 1,0 0 0,0 0-1,0-1 1,0 1-1,0 0 1,0 0 0,0 0-1,0-1 1,0 1 0,0 0-1,0 0 1,0 0-1,0-1 1,0 1 0,0 0-1,0 0 1,0 0 0,0 0-1,1-1 1,-1 1-1,0 0 1,0 0 0,0 0-1,0 0 1,0-1-1,0 1 1,1 0 0,-1 0-1,0 0 1,0 0 0,0 0-1,0 0 1,1 0-1,-1-1 1,0 1 0,0 0-1,1 0 1,18-25 348,-16 22-348,0 1 0,-1 0 0,1 0-1,0 0 1,0 0 0,0 0 0,0 1 0,0-1 0,1 1 0,-1 0 0,0 0-1,1 0 1,-1 0 0,0 0 0,5 1 0,69-6 73,-74 6-76,0 0-1,0 0 0,0 0 0,0 1 0,-1-1 1,1 1-1,0 0 0,0-1 0,-1 1 0,1 1 1,-1-1-1,5 3 0,5 0-20,-11-4 17,0 0 0,0 1 0,1-1 0,-1 1 0,0-1 0,0 1 0,0-1 0,1 1 0,-1 0 0,0 0 0,0 0 0,0 0 0,0-1 0,0 1 0,-1 0 0,1 1 0,0-1 0,0 1 0,1-1 3,-1 1 0,0-1 0,0 0-1,1 1 1,-1-1 0,0 1-1,0 0 1,-1-1 0,1 1 0,0 0-1,0-1 1,-1 1 0,1 0 0,-1 0-1,0 0 1,1 0 0,-1-1 0,0 1-1,0 0 1,0 0 0,0 0 0,-1 0-1,1 0 1,0-1 0,-1 1 0,0 0-1,0 1 1,-1 1-1,-2 3-2,0-1 0,0 0 0,1 1-1,0-1 1,0 1 0,1 0 0,0 0-1,-1 8 1,-7 15 13,8-27-15,0 0-1,1 0 0,0 0 1,-1 0-1,1 1 1,0-1-1,1 0 0,-1 1 1,0 5-1,-9 16 52,8-23-14,1 0 1,0 0 0,0 0 0,0 0 0,0 0 0,0 1 0,0-1 0,0 0 0,1 0 0,-1 1 0,0 2 0,-3 1 111,4-6-137,-1 0 0,1 0 0,0 1 0,-1-1 0,1 0-1,0 0 1,-1 1 0,1-1 0,0 0 0,-1 0 0,1 1 0,0-1 0,-1 0 0,1 1-1,0-1 1,0 0 0,0 1 0,-1-1 0,1 1 0,0-1 0,0 0 0,0 1 0,0-1 0,0 1-1,0-1 1,0 0 0,0 1 0,0-1 0,0 1 0,0 0 0,0 0 263,45 23-252,-5 5-30,-36-26 10,1-1 0,-1 1 1,0-1-1,0 1 0,0 0 1,0 1-1,0-1 0,-1 1 1,1-1-1,-1 1 0,0 0 0,4 8 1,-6-11-4,0 1 0,0 0 0,0 0 1,0-1-1,0 1 0,-1 0 0,1 0 0,0 0 0,-1 0 1,0 0-1,1 0 0,-1 0 0,0 0 0,0 0 1,0 0-1,-1 0 0,1 0 0,0 0 0,-1 0 1,1 0-1,-1 0 0,1 0 0,-2 2 0,-9 45-23,7-41 99,0-1-1,0 1 1,-1 0-1,0-1 0,0 0 1,-1 0-1,0-1 1,0 0-1,0 0 1,-1 0-1,0 0 0,0-1 1,0-1-1,-1 1 1,0-1-1,0 0 0,0-1 1,0 0-1,0 0 1,-1-1-1,0 0 1,-9 1-1,-2-1-130,1-1 1,-1-1-1,0-1 1,1 0-1,-1-2 1,1 0-1,0-2 1,0 0-1,-24-9 1,42 13 41,-6-2-598,-1 0 0,1 0 0,-1-1 0,-10-7-1,2-9-4191,16 18 4368,-1 1-1,1 0 1,0-1-1,0 1 1,0 0-1,0-1 1,0 1-1,0-1 1,0 1-1,0 0 1,0-1-1,1 1 0,-1 0 1,1 0-1,-1-1 1,1 1-1,-1 0 1,2-2-1,7-4-2633</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7.498"/>
    </inkml:context>
    <inkml:brush xml:id="br0">
      <inkml:brushProperty name="width" value="0.05" units="cm"/>
      <inkml:brushProperty name="height" value="0.05" units="cm"/>
      <inkml:brushProperty name="color" value="#FFFFFF"/>
    </inkml:brush>
  </inkml:definitions>
  <inkml:trace contextRef="#ctx0" brushRef="#br0">32 43 2444,'-11'-18'9280,"3"12"-6902,6 6-1882,2 0-770,0-1 200,0 1 0,0 0 0,0 0 1,0 0-1,0-1 0,0 1 0,0 0 0,0 0 0,0-1 0,0 1 0,0 0 0,-1 0 0,1 0 0,0 0 0,0-1 1,0 1-1,0 0 0,0 0 0,0 0 0,-1-1 0,1 1 0,0 0 0,0 0 0,0 0 0,0 0 0,-1 0 1,1 0-1,0 0 0,0-1 0,0 1 0,-1 0 0,1 0 0,0 0 0,0 0 0,-1 0 0,1 0 0,0 0 1,-1 0-1,1 0-98,0 0 0,0 0 0,0 0 0,-1 0 0,1 0 0,0 0 0,0 0 0,-1 0 0,1 0 0,0 0 0,0 0 0,0 0 0,-3-6-4644,3 0 1818</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8.497"/>
    </inkml:context>
    <inkml:brush xml:id="br0">
      <inkml:brushProperty name="width" value="0.05" units="cm"/>
      <inkml:brushProperty name="height" value="0.05" units="cm"/>
      <inkml:brushProperty name="color" value="#FFFFFF"/>
    </inkml:brush>
  </inkml:definitions>
  <inkml:trace contextRef="#ctx0" brushRef="#br0">1 27 504,'0'0'1556,"0"-17"7384,0 19-8648,0 0-1,0 0 0,0 0 0,0 0 0,0 0 1,0 0-1,1 0 0,-1 0 0,1 0 0,-1 0 1,1 0-1,0-1 0,0 1 0,-1 0 0,1 0 1,2 2-1,31 63 1244,-30-62-1489,0 1 0,-1 0 1,1-1-1,-2 1 0,1 1 1,-1-1-1,2 8 0,14 28 114,5 7 21,7 10-60,-1-7-68,-24-42-54,0 0-1,0-1 1,1 1 0,7 9-1,-8-13-1,-5-6 6,0 0 0,0 0-1,0 0 1,0 1 0,0-1 0,0 0 0,0 0 0,1 0 0,-1 0-1,0 1 1,0-1 0,0 0 0,0 0 0,0 0 0,0 0-1,0 0 1,0 0 0,1 1 0,-1-1 0,0 0 0,0 0 0,0 0-1,0 0 1,0 0 0,1 0 0,-1 0 0,0 0 0,0 0-1,0 0 1,0 1 0,1-1 0,-1 0 0,0 0 0,0 0 0,0 0-1,1 0 1,-1 0 0,0 0 0,0-1 0,0 1 0,0 0 0,1 0-1,-1 0 1,0 0 0,0 0 0,0 0 0,0 0 0,0 0-1,1 0 1,-1 0 0,0 0 0,0-1 0,0 1 0,0 0 0,0 0-1,1 0 1,10-8 123,-9 6-92,0-1 0,1 0-1,-1 1 1,0-1 0,0 0 0,-1 0 0,1 0-1,-1 0 1,1 0 0,-1-1 0,0 1-1,1-5 1,7-17 92,23-71-12,-25 77-117,-1 0 1,0 0-1,-2-1 1,0 0-1,-1 0 1,0-37-1,7-17 11,-10 59-800</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8.932"/>
    </inkml:context>
    <inkml:brush xml:id="br0">
      <inkml:brushProperty name="width" value="0.05" units="cm"/>
      <inkml:brushProperty name="height" value="0.05" units="cm"/>
      <inkml:brushProperty name="color" value="#FFFFFF"/>
    </inkml:brush>
  </inkml:definitions>
  <inkml:trace contextRef="#ctx0" brushRef="#br0">1 1 176,'0'0'3273,"21"24"2624,-20-19-5620,0 0 1,0 1 0,0-1 0,1 0 0,0 0-1,0 0 1,0-1 0,0 1 0,1 0-1,6 7 1,35 43 288,-40-51-496,1 4-245,0 0 434,-4-22-9198,-10 12 6493</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267"/>
    </inkml:context>
    <inkml:brush xml:id="br0">
      <inkml:brushProperty name="width" value="0.05" units="cm"/>
      <inkml:brushProperty name="height" value="0.05" units="cm"/>
      <inkml:brushProperty name="color" value="#FFFFFF"/>
    </inkml:brush>
  </inkml:definitions>
  <inkml:trace contextRef="#ctx0" brushRef="#br0">7 15 1608,'-6'-15'6144,"10"19"-3465,10 26-2845,15 18-5550,-27-42 3431</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596"/>
    </inkml:context>
    <inkml:brush xml:id="br0">
      <inkml:brushProperty name="width" value="0.05" units="cm"/>
      <inkml:brushProperty name="height" value="0.05" units="cm"/>
      <inkml:brushProperty name="color" value="#FFFFFF"/>
    </inkml:brush>
  </inkml:definitions>
  <inkml:trace contextRef="#ctx0" brushRef="#br0">108 11 864,'0'0'226,"0"-1"1,0 0-1,-1 1 0,1-1 1,0 1-1,-1-1 0,1 1 1,0-1-1,-1 1 0,1-1 1,-1 1-1,1-1 0,-1 1 1,1-1-1,-1 1 0,1 0 0,-1-1 1,1 1-1,-1 0 0,1-1 1,-1 1-1,0 0 0,1 0 1,-1 0-1,0-1 0,1 1 1,-1 0-1,1 0 0,-1 0 1,0 0-1,1 0 0,-1 0 1,0 0-1,1 0 0,-1 1 0,0-1 1,1 0-1,-1 0 0,1 0 1,-1 1-1,0-1 0,1 0 1,-1 1-1,0 0 0,-27 12 3244,26-11-3377,0 0 0,0 0 0,0 0 0,0 0 1,1 0-1,-1 1 0,1-1 0,-1 0 0,1 1 0,0-1 0,0 1 0,0-1 1,0 1-1,0 0 0,1-1 0,-1 1 0,1 0 0,0-1 0,0 1 0,0 0 1,0 0-1,0-1 0,0 1 0,1 0 0,-1 0 0,1-1 0,0 1 0,0-1 0,0 1 1,0 0-1,0-1 0,3 3 0,8 15-4,-11-17-84,1 0 1,-1-1-1,1 1 1,-1 0 0,1-1-1,0 1 1,0-1-1,0 0 1,5 4 0,28 26 2,-28-24-6,0-1 0,1 0 0,0 0 0,9 5 0,28 30 53,-43-41-52,0 0 0,-1 0 0,1 1 0,-1-1-1,1 1 1,-1-1 0,0 1 0,0-1 0,0 1 0,1 0 0,-1 0 0,1 3 0,-2-4 1,1-1 0,-1 1 0,0 0 1,0 0-1,1-1 0,-1 1 0,0 0 1,0 0-1,0 0 0,0-1 0,0 1 1,0 0-1,0 0 0,0 0 0,0-1 1,0 1-1,-1 0 0,1 0 0,0 0 1,0-1-1,-1 1 0,1 0 0,0-1 1,-1 1-1,1 0 0,-1-1 0,1 1 1,-1 0-1,1-1 0,-1 1 0,0-1 1,0 1-1,-14 5 61,0-1 1,0 0-1,0-1 0,-1-1 0,1-1 1,-1 0-1,0-1 0,0-1 0,-25-2 1,5 2-417,34 0-134</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919"/>
    </inkml:context>
    <inkml:brush xml:id="br0">
      <inkml:brushProperty name="width" value="0.05" units="cm"/>
      <inkml:brushProperty name="height" value="0.05" units="cm"/>
      <inkml:brushProperty name="color" value="#FFFFFF"/>
    </inkml:brush>
  </inkml:definitions>
  <inkml:trace contextRef="#ctx0" brushRef="#br0">1 0 364,'1'0'296,"0"1"-1,0-1 1,-1 0 0,1 1 0,0-1-1,0 0 1,0 1 0,0-1-1,0 1 1,-1-1 0,1 1-1,0 0 1,0-1 0,-1 1 0,1 0-1,-1-1 1,1 1 0,0 0-1,-1 0 1,1 0 0,-1-1-1,0 1 1,1 0 0,-1 0 0,0 0-1,1 0 1,-1 1 0,8 38 3479,0-2-2023,21 28-1004,-8-18-1646,-19-44-299,5 10 149</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10.251"/>
    </inkml:context>
    <inkml:brush xml:id="br0">
      <inkml:brushProperty name="width" value="0.05" units="cm"/>
      <inkml:brushProperty name="height" value="0.05" units="cm"/>
      <inkml:brushProperty name="color" value="#FFFFFF"/>
    </inkml:brush>
  </inkml:definitions>
  <inkml:trace contextRef="#ctx0" brushRef="#br0">33 49 752,'0'-6'2624,"-11"-7"-399,11 7-449,0 0-356,-10 0-272,10 0 488,-11 0-612,22 12-1356,-11 0-1224,0 0 208,0 6-3033,-11-6 1717</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10.596"/>
    </inkml:context>
    <inkml:brush xml:id="br0">
      <inkml:brushProperty name="width" value="0.05" units="cm"/>
      <inkml:brushProperty name="height" value="0.05" units="cm"/>
      <inkml:brushProperty name="color" value="#FFFFFF"/>
    </inkml:brush>
  </inkml:definitions>
  <inkml:trace contextRef="#ctx0" brushRef="#br0">18 0 1652,'-2'5'6999,"-7"15"-3850,16 32 793,16 30-2641,0 1-996,-14-33-168,-6-24-103,2 0-1,1-1 1,0 0 0,2 0 0,19 40 0,-22-54-29,0 0-8,-2-16-1,-5-3 9,-1 0 0,1 0 0,-1 1 0,-1-1 0,0 1 1,0-1-1,-7-8 0,-19-15 317,21 23-130,0-1 1,0 0-1,1 0 1,0-1-1,-7-11 1,5 3 344,5 4 1057,7 13-1558,-1 0 0,1 0 0,0 1 0,0-1 0,-1 1-1,1-1 1,0 1 0,0 0 0,0 0 0,0 0 0,0 0 0,-1 0 0,4 0 0,0 0-21,43 0-1965,65-8-1,-97 6-412,1-1 0,-1-2 0,0 1 0,21-10 0,-14 2-1350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1:45.199"/>
    </inkml:context>
    <inkml:brush xml:id="br0">
      <inkml:brushProperty name="width" value="0.05" units="cm"/>
      <inkml:brushProperty name="height" value="0.05" units="cm"/>
      <inkml:brushProperty name="color" value="#FFFFFF"/>
    </inkml:brush>
  </inkml:definitions>
  <inkml:trace contextRef="#ctx0" brushRef="#br0">0 7 140,'0'0'3899,"9"0"-2783,-9 0-1114,0 0-1,0-1 0,1 1 1,-1 0-1,0 0 1,0 0-1,0 0 1,0-1-1,0 1 0,0 0 1,0 0-1,0 0 1,0 0-1,0-1 1,0 1-1,0 0 1,0 0-1,0 0 0,0 0 1,0-1-1,0 1 1,0 0-1,-1 0 1,1 0-1,0 0 0,0 0 1,0-1-1,0 1 1,0 0-1,0 0 1,0 0-1,0 0 0,-1 0 1,1 0-1,0-1 1,0 1-1,0 0 1,0 0-1,0 0 1,-1 0-1,1 0 0,0 0 1,0 0-1,0 0 1,0 0-1,-1 0 1,1 0-1,0 0 0,0 0 1,0 0-1,0 0 1,-1 0-1,1 0 1,0 0-1,0 0 0,0 0 1,0 0-1,-1 0 1,1 0-1,0 0 1,0 0-1,0 0 1,-1 1-1,2-2 2,-1 1 0,0 0 0,0 0 1,0 0-1,0 0 0,1 0 0,-1 0 0,0 0 0,0 0 0,0 0 1,0-1-1,1 1 0,-1 0 0,0 0 0,0 0 0,0 0 1,1 0-1,-1 0 0,0 0 0,0 0 0,0 0 0,1 0 0,-1 1 1,0-1-1,0 0 0,0 0 0,1 0 0,-1 0 0,0 0 0,0 0 1,0 0-1,0 0 0,1 0 0,-1 1 0,0-1 0,0 0 1,0 0-1,0 0 0,0 0 0,0 1 0,1-1 0,-1 0 0,0 0 1,0 0-1,0 0 0,0 1 0,0-1 0,0 0 0,0 0 0,0 0 1,0 1-1,0-1 0,0 0 0,0 0 0,0 0 0,0 1 0,0 0 162,41-1 1487,-39 0-1398,11-6 932,-6 6-1189,-5 0-1,-11 3 102,8-1 64,9-1-125,-6-1-27,37 18 92,-31-12 327,18 0 665,-24-6-1085,-1 0-56,-1 0 75,1 1 0,-1-1 0,1 0-1,-1 0 1,1 1 0,-1-1 0,1 0 0,-1 0 0,1 1-1,-1-1 1,1 1 0,-1-1 0,1 0 0,-1 1 0,0-1-1,1 1 1,-1-1 0,0 1 0,0-1 0,1 1 0,-1-1-1,0 1 1,0-1 0,1 1 0,-1 0 0,0 0 470,21 5 1333,10-6-388,-60-12-119,27 12-1304,-32-12 36,-20 12-20,4 12 529,39-9-1083,-4 0-2930,5-9-5181,1 0 5641</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29.133"/>
    </inkml:context>
    <inkml:brush xml:id="br0">
      <inkml:brushProperty name="width" value="0.05" units="cm"/>
      <inkml:brushProperty name="height" value="0.05" units="cm"/>
      <inkml:brushProperty name="color" value="#FFFFFF"/>
    </inkml:brush>
  </inkml:definitions>
  <inkml:trace contextRef="#ctx0" brushRef="#br0">927 1 1848,'21'10'9637,"-14"-21"-4608,-7 12-5007,0-1 1,-1 0 0,1 0 0,0 0-1,0 0 1,0 0 0,0 1 0,0-1 0,0 0-1,0 0 1,0 0 0,0 0 0,0 0 0,0 1-1,0-1 1,0 0 0,0 0 0,0 0 0,0 0-1,0 1 1,0-1 0,0 0 0,0 0 0,0 0-1,0 0 1,0 1 0,0-1 0,0 0-1,0 0 1,0 0 0,1 0 0,-1 0 0,0 0-1,0 1 1,0-1 0,0 0 0,0 0 0,0 0-1,0 0 1,1 0 0,-1 0 0,0 0 0,0 0-1,0 0 1,0 0 0,0 1 0,1-1-1,-1 0 1,0 0 0,0 0 0,0 0 0,0 0-1,1 0 1,-1 0 0,0 0 0,0 0 0,0 0-1,0 0 1,1-1 0,-1 1 0,0 0 0,0 0-1,0 0 1,1 0 0,-1 1 662,1 1-540,1-1-1,0 1 1,-1 0 0,1 0 0,-1 0 0,0 0 0,1 0 0,-1 0-1,0 0 1,0 1 0,-1-1 0,1 0 0,0 1 0,-1-1 0,1 0-1,-1 1 1,0 4 0,5 11 494,-2-8-474,0 0-1,0 1 1,-1-1 0,-1 1-1,1 13 1,5 32 134,37 121 514,-12-43-586,-22-85-201,4 19 55,-2 1 1,4 101 0,-15-148-24,1 1 1,6 23-1,-4-23 36,-1-1 0,0 26 1,8 83 80,-12-63-46,-4 1 1,-19 97-1,13-81-26,-11 72-100,19-132 4,1-1 0,1 0 1,1 26-1,1-25 16,-1 0 0,-5 40 1,-3-27-3,3-11-24,0 1 1,-1 43-1,-5 6 21,11-65-24,-2 0 0,0 0 1,0 0-1,-8 22 0,6-23 2,1 0 0,0 0-1,1 1 1,-2 20 0,3-21 15,0-1 1,-1 1-1,0 0 0,-8 19 1,6-20-18,1 1-1,0-1 1,1 1 0,-2 20 0,2-11-14,-1-1 1,0 0-1,-1 0 1,-10 27-1,-1 5 37,5-20-28,7-21 9,0-1 0,1 1 1,0 0-1,-2 18 0,3-13 30,-1 0 0,-1 0 0,0 0 0,-10 26 1,5-15-40,-25 107 16,-35 74 254,59-187-259,7-17 0,1 0 0,0-1-1,-1 1 1,1 0-1,0 0 1,1 0 0,-1-1-1,0 1 1,0 5-1,1-4 1,0-1 0,-1 0-1,0 0 1,1 1-1,-1-1 1,0 0 0,-1 0-1,1 0 1,-3 4-1,3-4 1,-1-1 0,1 1-1,0 0 1,0 0 0,0 0-1,0-1 1,0 1 0,1 0-1,-1 4 1,0-4 2,1 1 0,-1-1 0,1 0-1,-1 1 1,0-1 0,-1 0 0,1 0 0,-3 5-1,2-5 1,1 0-1,-1 0 0,1 0 0,0 0 0,0 0 0,0 0 0,0 0 1,0 6-1,0-3-7,-1 0 1,0 0-1,0 0 1,0 0 0,-1-1-1,0 1 1,-5 7-1,-10 23-1,9-12 9,-40 127 39,10-64 11,31-68-40,5-14-13,1 0 0,0 1 1,0-1-1,0 1 1,0-1-1,0 10 1,-9 24 6,0 0-3,0 16 5,10-46-1,-1 0 1,0 0-1,-1-1 0,0 1 0,-1-1 1,1 1-1,-2-1 0,-8 14 0,8-15-9,-40 72-28,2 5 17,9-10 28,-38 45 105,62-98-141,-5 7-38,-12 7 70,20-24-10,-1-1 1,0 0 0,-16 14-1,19-18-1,0 0 1,0 0-1,0 1 0,1-1 1,0 1-1,0 0 0,-4 14 0,6-16-3,0 0-1,-1 1 0,1-1 0,-1 0 0,0 0 1,0 0-1,-1 0 0,1-1 0,-1 0 0,0 1 1,-7 5-1,-11 18 62,8-8-6,-15 8-70,26-9 49,-26 5-16,27-23 71,1-16-5224,0 1 6,-1 0 1,-7-23-1,0 14 1105</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3.717"/>
    </inkml:context>
    <inkml:brush xml:id="br0">
      <inkml:brushProperty name="width" value="0.05" units="cm"/>
      <inkml:brushProperty name="height" value="0.05" units="cm"/>
      <inkml:brushProperty name="color" value="#FFFFFF"/>
    </inkml:brush>
  </inkml:definitions>
  <inkml:trace contextRef="#ctx0" brushRef="#br0">17 831 1136,'0'1'180,"1"0"1,-1-1-1,0 1 1,0 0-1,0 0 0,0 0 1,0 0-1,0 0 0,0 0 1,0 0-1,-1 0 0,1-1 1,0 1-1,-1 0 0,1 0 1,0 0-1,-1 0 0,1-1 1,-1 1-1,1 0 0,-1 0 1,-11 12 11705,20-19-8118,2-10-4900,19-42 1483,16-40-254,-36 71-67,0-1 1,7-44-1,-9 36 35,20-58 0,0 0-25,-23 76-35,-1 1 1,0-1 0,-1-27-1,9-21 332,-10 62-300,0 1-1,1-1 1,-1 1 0,1-1-1,0 1 1,0-1 0,0 1 0,0 0-1,1 0 1,-1 0 0,1 0 0,0 0-1,3-2 1,-1 1 12,-1 1 1,0-1-1,0 0 0,-1 0 1,1-1-1,-1 1 0,0-1 0,0 1 1,-1-1-1,4-7 0,16-25 570,-20 35-534,-1-1 0,1 1 0,-1 0 0,0-1 0,0 1 0,0 0 0,0-1 0,0 0 0,0 1-1,0-5 908,1 20-308,50 34-296,-10-7 139,-33-29-441,2-1 0,-1 0 0,2-1 0,-1 0 0,14 7 0,262 116 776,-209-100-832,49 26-169,-115-51-899,-6-5 146,-1 1 0,0-1 0,0 1 1,0 1-1,8 6 0,-4 8-4970,-9-16 5196,0 0 0,0-1 0,0 1 0,0-1 0,0 1 1,-1 0-1,1-1 0,0 1 0,-1-1 0,0 1 0,1-1 0,-1 1 0,-1 1 1,-7 4-3304</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8.565"/>
    </inkml:context>
    <inkml:brush xml:id="br0">
      <inkml:brushProperty name="width" value="0.05" units="cm"/>
      <inkml:brushProperty name="height" value="0.05" units="cm"/>
      <inkml:brushProperty name="color" value="#FFFFFF"/>
    </inkml:brush>
  </inkml:definitions>
  <inkml:trace contextRef="#ctx0" brushRef="#br0">120 17 84,'17'-17'12072,"-17"17"-11953,-1 10 3976,-3-3-4410,4-5 360,-1 0-1,0-1 0,1 1 1,-1 0-1,1 0 0,-1 0 0,1 0 1,0-1-1,0 1 0,0 0 1,0 0-1,0 0 0,0 0 0,1 0 1,0 2-1,-1-2-10,1 0-1,-1 0 1,0 0 0,0 0 0,0 1-1,0-1 1,0 0 0,0 0 0,-1 0-1,1 0 1,-1 3 0,-40 93 689,36-90-648,1 1 0,1 1 1,0-1-1,0 0 1,-3 18-1,4-16 3,0 0 0,-1 0-1,0 0 1,-7 13 0,4-9 57,1 0 0,0 1 0,0 0-1,-2 20 1,-6 23 301,12-56-414,1 0 0,-1 1 0,1-1 0,0 1 0,0-1 1,0 1-1,0-1 0,1 0 0,-1 1 0,1-1 0,0 1 0,1 3 0,4 23 199,-6-27-197,1 0 0,-1-1 0,1 1 0,0-1 0,-1 1 0,1-1 0,0 0 0,1 1 0,-1-1 0,0 0 0,1 0 0,-1 0 0,1 0 0,0 0 0,-1 0 0,1 0 0,0 0 0,0-1 0,0 1 0,0-1 0,1 0 0,-1 1-1,0-1 1,1 0 0,-1 0 0,0 0 0,1-1 0,-1 1 0,1-1 0,0 1 0,-1-1 0,4 0 0,8 2 65,-1-1 0,1-1 0,0 0 0,22-3 0,50-19 67,-9 2-134,-52 13-43,-19 4 3,1 1-1,0 1 1,0-1 0,0 1 0,10-1 0,-9-1-302,-8-10-8368,3-8-361,6 10 6219</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9.197"/>
    </inkml:context>
    <inkml:brush xml:id="br0">
      <inkml:brushProperty name="width" value="0.05" units="cm"/>
      <inkml:brushProperty name="height" value="0.05" units="cm"/>
      <inkml:brushProperty name="color" value="#FFFFFF"/>
    </inkml:brush>
  </inkml:definitions>
  <inkml:trace contextRef="#ctx0" brushRef="#br0">12 28 64,'0'-22'4392,"0"16"-228,0 15 2245,0-8-5681,-11 29 664,11-13-992,0-1 0,1 1 0,7 31-1,3 24 347,10 91 668,-10-79-789,-10-62-486,-1-21-136,0-1-1,-1 1 1,1 0 0,0-1-1,0 1 1,0-1-1,0 1 1,-1 0-1,1-1 1,0 1 0,0 0-1,0-1 1,0 1-1,0 0 1,1-1 0,-1 1-1,0-1 1,0 1-1,0 0 1,1-1-1,-1 1 1,0-1 0,0 1-1,1 0 1,-1-1-1,0 1 1,1-1-1,-1 1 1,1-1 0,-1 1-1,1-1 1,-1 0-1,1 1 1,-1-1 0,1 0-1,-1 1 1,1-1-1,0 0 1,-1 0-1,2 1 1,-1-1-60,1-43-4712,-2 33 2212,-1 1-1,0 0 1,-1 0 0,-5-15 0,6 7-1053</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9.562"/>
    </inkml:context>
    <inkml:brush xml:id="br0">
      <inkml:brushProperty name="width" value="0.05" units="cm"/>
      <inkml:brushProperty name="height" value="0.05" units="cm"/>
      <inkml:brushProperty name="color" value="#FFFFFF"/>
    </inkml:brush>
  </inkml:definitions>
  <inkml:trace contextRef="#ctx0" brushRef="#br0">0 0 2080,'11'6'14729,"-2"0"-8608,-10-6-6106,1 1 0,-1-1 0,1 0 0,-1 0-1,1 1 1,-1-1 0,1 0 0,-1 0 0,1 1 0,-1-1-1,1 0 1,-1 1 0,1-1 0,0 1 0,-1-1 0,1 1 0,0-1-1,-1 1 1,1-1 0,0 1 0,0-1 0,-1 1 0,1-1 0,0 1-1,0-1 1,0 1 0,0-1 0,0 1 0,0 0 0,0-1-1,0 1 1,0-1 0,0 1 0,0 0 0,0-1-235,0 1 1,0-1-1,0 1 0,0-1 1,0 0-1,1 1 0,-1-1 1,0 1-1,0-1 0,0 0 1,1 1-1,-1-1 1,0 0-1,0 1 0,1-1 1,-1 0-1,0 0 0,1 1 1,-1-1-1,0 0 0,1 0 1,-1 1-1,0-1 1,1 0-1,-1 0 0,0 0 1,1 0-1,-1 0 0,1 0 1,-1 1-1,0-1 0,1 0 1,0 0-1</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7.490"/>
    </inkml:context>
    <inkml:brush xml:id="br0">
      <inkml:brushProperty name="width" value="0.05" units="cm"/>
      <inkml:brushProperty name="height" value="0.05" units="cm"/>
      <inkml:brushProperty name="color" value="#FFFFFF"/>
    </inkml:brush>
  </inkml:definitions>
  <inkml:trace contextRef="#ctx0" brushRef="#br0">78 21 864,'5'-18'4688,"-1"15"-1482,-3 12 2243,-5-5-4824,4-3-535,-1-1-1,0 1 1,1 0 0,-1-1-1,1 1 1,-1 0-1,1-1 1,-1 1-1,1 0 1,-1 0-1,1-1 1,0 1 0,0 0-1,-1 0 1,1 0-1,0 0 1,0 0-1,0-1 1,0 1 0,0 0-1,0 0 1,0 0-1,0 0 1,0 0-1,1 0 1,-5 4 160,3-4-228,1-1 1,-1 0-1,1 0 0,0 0 1,-1 1-1,1-1 0,-1 0 1,1 1-1,0-1 0,-1 0 0,1 1 1,0-1-1,-1 0 0,1 1 1,0-1-1,0 0 0,-1 1 1,1-1-1,0 1 0,0-1 0,0 1 1,0-1-1,0 1 0,-1-1 1,1 1-1,0-1 0,0 0 0,0 1 1,0-1-1,0 1 0,1-1 1,-1 2-1,-11 27 571,0 25-235,12-28-240,-1-14-101,1-1 0,-2 1 1,1 0-1,-2-1 1,0 1-1,-4 15 1,-5 68-40,1-28-116,8-59 141,1-1 0,0 1 0,0-1 0,1 1-1,1 10 1,-1-13 32,0 1-1,0 0 1,0 0-1,0 0 1,-1 0-1,0 0 1,0 0-1,-3 6 1,3-7-18,0 0 0,0-1 0,1 1 0,-1 0 0,1-1 0,0 1 0,1 7 0,0 3 60,-1-14 64,3-4-105,-1-1 0,0 0-1,0 1 1,0-1-1,0 0 1,-1 0-1,3-8 1,1-3 10,37-60-33,-1 3 10,-35 58 8,-6 14-34,0-1 0,0 1 1,1-1-1,-1 1 0,0-1 1,0 1-1,0-1 0,1 0 1,-1 1-1,0-1 1,1 1-1,-1 0 0,0-1 1,1 1-1,-1-1 0,1 1 1,-1-1-1,0 1 0,1 0 1,-1-1-1,1 1 0,-1 0 1,1 0-1,0-1 0,-1 1 1,1 0-1,-1 0 1,1 0-1,-1 0 0,1 0 1,-1 0-1,1-1 0,0 1 1,-1 0-1,1 1 0,-1-1 1,1 0-1,0 0 0,-1 0 1,1 0-1,0 1 1,1 0-4,0 0 0,0 1 0,0-1 0,0 1 0,0-1 0,0 1 0,0 0 0,-1 0 1,1-1-1,-1 1 0,0 0 0,1 1 0,-1-1 0,0 0 0,0 0 0,0 0 0,0 4 1,22 53-43,-20-50 35,3 3-14,0-1 1,1 0-1,15 21 1,-19-29 28,1 0 1,-1 1-1,0-1 1,1 0-1,-1-1 0,1 1 1,0-1-1,5 3 1,-7-4-1,-1-1 1,0 1-1,1-1 1,-1 0 0,1 1-1,-1-1 1,1 0-1,-1 0 1,1 0 0,-1 0-1,0 0 1,1 0-1,-1-1 1,1 1 0,-1 0-1,1-1 1,-1 1 0,0-1-1,1 1 1,-1-1-1,0 0 1,1 0 0,-1 0-1,0 1 1,0-1-1,0 0 1,0 0 0,2-2-1,4-6 9,-4 7-7,0-1 0,-1 0-1,1 0 1,-1 0 0,0 0 0,0 0-1,0-1 1,-1 1 0,1 0-1,1-7 1,29-88 196,-30 91-118,0 0 1,-1-1 0,0 1 0,0-1 0,-1 0 0,0 1 0,0-1 0,-1 1 0,0-1 0,-4-13 0,1-3 215,-2-5 16,-2 10-193,7 17-160,1 1 0,0 0 0,-1 0 0,1 0 0,0 0 0,-1 0 0,0 0 0,1 0 0,-1 0 0,1 0 0,-1 0 0,0 0 0,0 0 0,0 0 0,1 1 0,-1-1 0,0 0 0,-2-1 0,-8 1-2682,9 8-1852,-15 0-3946,15-7 7015,0 7-1854</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8.320"/>
    </inkml:context>
    <inkml:brush xml:id="br0">
      <inkml:brushProperty name="width" value="0.05" units="cm"/>
      <inkml:brushProperty name="height" value="0.05" units="cm"/>
      <inkml:brushProperty name="color" value="#FFFFFF"/>
    </inkml:brush>
  </inkml:definitions>
  <inkml:trace contextRef="#ctx0" brushRef="#br0">0 19 1008,'11'-19'3492,"-11"19"-3456,0 1-1,0-1 0,0 0 0,0 0 0,0 1 0,0-1 0,0 0 1,0 0-1,0 1 0,0-1 0,0 0 0,0 0 0,0 1 0,0-1 1,0 0-1,0 1 0,0-1 0,0 0 0,0 0 0,0 0 0,1 1 1,-1-1-1,0 0 0,0 0 0,0 1 0,0-1 0,1 0 1,-1 0-1,0 0 0,0 0 0,0 1 0,1-1 0,-1 0 0,0 0 1,0 0-1,1 0 0,-1 0 0,0 0 0,0 0 0,1 0 0,-1 0 1,0 0-1,0 1 0,1-1 0,-1 0 0,0-1 0,1 1 0,-1 0 1,0 0-1,0 0 0,1 0 0,-1 0 0,0 0 0,0 0 1,1 0-1,-1 0 0,0 0 0,0-1 0,0 1 0,1 0 0,-1 0 1,0 0-1,0 0 0,0-1 0,1 1 0,-1 0 0,0 1 282,0-1-292,0-1 0,1 1-1,-1 0 1,0 0 0,0 0 0,0 0 0,1 0-1,-1 0 1,0 0 0,0 0 0,1 0-1,-1 0 1,0 0 0,0 0 0,1 0 0,-1 1-1,0-1 1,0 0 0,0 0 0,1 0 0,-1 0-1,0 0 1,0 0 0,0 0 0,1 1 0,-1-1-1,0 0 1,0 0 0,0 0 0,0 0 0,0 1-1,1-1 1,-1 0 0,0 0 0,0 0-1,0 1 1,0-1 0,0 0 0,0 0 0,0 1-1,0-1 1,4 18 1334,-4 24 975,0-35-2046,10 55 355,1 22-107,-10-76-380,0 0-1,0 0 1,0 0-1,1 0 0,3 9 1,-2-10-6,-1 0-1,0 0 1,-1 1 0,0-1-1,1 9 1,-2-14-113,0-1-1,1 1 0,-1-1 1,1 1-1,-1 0 1,1-1-1,0 1 1,0-1-1,-1 0 0,1 1 1,0-1-1,0 0 1,0 1-1,1-1 1,-1 0-1,0 0 0,2 1 1,-3-1-11,1-1 1,0 1-1,-1-1 0,1 1 1,0-1-1,0 1 0,-1-1 1,1 0-1,0 1 1,0-1-1,0 0 0,0 0 1,0 1-1,-1-1 0,1 0 1,0 0-1,0 0 1,0 0-1,0 0 0,0 0 1,-1 0-1,1-1 0,0 1 1,0 0-1,0 0 1,0-1-1,-1 1 0,1-1 1,0 1-1,0 0 0,-1-1 1,1 1-1,0-1 0,1-1 1,3-3 111,-3 3-75,1-1 0,-1 1 0,0 0 0,0-1 0,0 1 0,0-1-1,-1 0 1,1 0 0,-1 0 0,1 0 0,-1 0 0,0 0 0,1-5 0,-2 7-50,0 1 0,0-1 0,-1 1 0,1-1 0,0 0 0,0 1 0,0-1 0,0 1 0,0-1 0,0 1 0,0-1 0,0 0 0,0 1 0,0-1 0,1 1 0,-1-1 0,0 1 0,0-1 0,0 1 0,1-1 0,-1 1 1,0-1-1,1 1 0,-1-1 0,0 1 0,1-1 0,-1 1 0,1-1 0,-1 1 0,0 0 0,1-1 0,-1 1 0,1 0 0,-1 0 0,1-1 0,-1 1 0,1 0 0,0 0 0,-1 0 0,1-1 0,-1 1 0,1 0 0,-1 0 0,1 0 0,0 0 0,-1 0 1,1 0-1,-1 0 0,1 0 0,-1 1 0,1-1 0,-1 0 0,1 0 0,0 0 0,-1 1 0,1-1 0,-1 0 0,1 0 0,-1 1 0,1-1 0,-1 0 0,0 1 0,1-1 0,-1 1 0,1-1 0,-1 1 0,1 0 0,20 16-7,-20-17-5,-1 1 0,1-1 0,-1 0 0,1 0 0,-1 1 0,1-1 0,-1 0 0,0 1 0,1-1 0,-1 0 0,1 1 0,-1-1 1,0 1-1,1-1 0,-1 1 0,0-1 0,1 0 0,-1 1 0,0 0 0,0-1 0,1 1 0,-1-1 0,0 1 0,0-1 0,0 1 1,0-1-1,0 2 0,1-1-1,-1 1 1,1 0 0,-1-1-1,1 0 1,0 1-1,0-1 1,0 1-1,0-1 1,0 0 0,0 0-1,0 0 1,0 1-1,0-1 1,1 0 0,-1 0-1,0-1 1,3 2-1,31 18-31,-25-15 10,-6-3 24,0 0 0,1-1 1,-1 1-1,1-1 1,-1 0-1,1-1 0,-1 1 1,1-1-1,0 0 1,-1 0-1,1 0 0,-1-1 1,1 1-1,0-1 1,-1 0-1,0-1 0,1 1 1,-1-1-1,0 0 0,1 0 1,-1 0-1,0 0 1,-1-1-1,1 0 0,0 0 1,5-5-1,-4 3 42,1 0-1,-1 0 1,0-1 0,-1 1-1,1-1 1,-1 0-1,0 0 1,-1-1-1,1 1 1,-1-1 0,0 0-1,-1 0 1,0 0-1,0 0 1,0 0 0,0-10-1,1-6 189,-3 21-207,1-1 0,-1 1 0,0 0 0,0 0 0,0 0 0,0-1 0,0 1 0,0 0 0,0 0 0,-1 0 0,0-5 0,-4-21 263,5 26-280,0 0 1,-1 0-1,1 0 1,0 0 0,0 0-1,-1 0 1,1 0 0,-1 1-1,0-1 1,1 0-1,-1 0 1,0 1 0,0-1-1,0 0 1,0 1-1,-1-1 1,1 1 0,0-1-1,-1 1 1,-2-2 0,-3-4-76,-19-13 57,25 20-55,0 0-1,0-1 1,0 1-1,0 0 0,0 0 1,0-1-1,0 1 1,0 0-1,0 0 0,0 0 1,0 0-1,0 0 1,0 0-1,0 1 0,0-1 1,0 0-1,0 0 1,0 1-1,0-1 0,0 1 1,0-1-1,0 1 1,0-1-1,0 1 0,1-1 1,-1 1-1,0 0 1,0-1-1,0 3 0,0-3-299,0 1 0,0 0 0,0 0 0,0 0 0,0 0 0,1 0 0,-1 0-1,0 0 1,1 0 0,-1 0 0,1 0 0,-1 0 0,1 0 0,-1 0 0,1 1-1,0-1 1,0 0 0,0 0 0,-1 0 0,1 1 0,0-1 0,0 0 0,1 0-1,-1 0 1,0 1 0,0-1 0,1 0 0,-1 0 0,0 0 0,1 0 0,-1 0-1,1 1 1,0-1 0,-1 0 0,1 0 0,1 1 0,0 5-2774</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286"/>
    </inkml:context>
    <inkml:brush xml:id="br0">
      <inkml:brushProperty name="width" value="0.05" units="cm"/>
      <inkml:brushProperty name="height" value="0.05" units="cm"/>
      <inkml:brushProperty name="color" value="#FFFFFF"/>
    </inkml:brush>
  </inkml:definitions>
  <inkml:trace contextRef="#ctx0" brushRef="#br0">11 19 1096,'-10'-11'8538,"15"28"-2959,0 7-3827,6 18-1230,-11-11-274,-1-21-154,0 0 0,1-1-1,0 1 1,1 0 0,0 0 0,1 0 0,5 18 0,-3 0 181,-4-27-262,0 1 0,0-1 0,0 1 0,0-1 0,0 0 0,0 1 0,0-1-1,0 1 1,1-1 0,-1 1 0,1-1 0,-1 0 0,1 1 0,-1-1-1,1 0 1,0 1 0,1 1 0,-2-3-4,1 1 1,-1-1-1,0 0 0,1 1 0,-1-1 0,1 1 1,-1-1-1,0 0 0,1 1 0,-1-1 0,1 0 1,-1 1-1,1-1 0,-1 0 0,1 0 1,-1 1-1,1-1 0,0 0 0,-1 0 0,1 0 1,-1 0-1,1 0 0,-1 0 0,1 0 0,0 0 1,-1 0-1,1 0 0,-1 0 0,1 0 1,0-1-1,14-13 135,-1-1-77,27-39 480,-40 54-539,0 0 0,0-1 0,0 1 0,-1 0 0,1 0 0,0 0 0,0 0 0,0 1 0,0-1 0,-1 0 0,1 0 0,0 0 0,0 1 0,0-1 0,-1 0 0,1 1 0,0-1 0,0 1 0,-1-1 0,1 1 0,0-1 0,-1 1 0,1 0 0,-1-1 0,1 1 0,-1 0 0,1-1 0,-1 1 0,1 0 0,-1-1 0,0 1 0,1 0 0,-1 0 0,0 1 0,2 1-9,0 1 0,-1-1 1,1 1-1,-1 0 0,0 0 1,0 0-1,-1 0 0,1 5 1,0-7 0,-1-1 0,0 0 1,1 0-1,-1 1 0,1-1 1,0 0-1,-1 0 0,1 0 1,0 0-1,0 0 1,-1 0-1,1 0 0,0 0 1,0 0-1,0 0 0,0 0 1,0-1-1,0 1 0,1 0 1,-1-1-1,0 1 0,0-1 1,0 1-1,1-1 1,-1 1-1,0-1 0,1 0 1,0 0-1,46 6 60,-39-6-25,0 0 1,-1-1 0,1 0-1,0 0 1,0-1 0,-1 0-1,16-6 1,-20 6 77,0 0 0,0 0 1,0-1-1,-1 0 0,1 0 0,0 0 0,-1 0 1,0 0-1,0-1 0,0 1 0,0-1 0,0 0 0,-1 0 1,0 0-1,0 0 0,0-1 0,2-4 0,3-9 248,-5 14-244,0-1 0,0 1 0,-1-1 0,1 0 1,-1 1-1,0-1 0,0 0 0,-1-6 0,0 2 41,0 0-1,-1 0 0,0-1 1,-4-14-1,4 20-155,0 1 0,0 0 0,-1 0 0,1 0 0,-1 0 0,0 0 0,0 0 0,0 0 0,0 0 0,0 1 1,0-1-1,-1 1 0,1 0 0,-1-1 0,-5-2 0,0-1-124,-21-11-2751,28 16 2732,1 1 0,-1 0 0,1 0 0,-1 0 0,1 0 0,-1 0-1,0 0 1,1 0 0,-1 0 0,1 0 0,-1 0 0,1 0 0,-1 0-1,1 0 1,-1 0 0,0 1 0,1-1 0,-1 0 0,1 0 0,-1 1-1,1-1 1,-1 0 0,1 1 0,0-1 0,-1 0 0,1 1 0,-1-1-1,1 1 1,0-1 0,-1 1 0,1-1 0,0 1 0,0-1 0,-1 1-1,1-1 1,0 1 0,0-1 0,0 1 0,0-1 0,-1 1 0,1 0-1,0-1 1,0 1 0,0-1 0,0 1 0,0-1 0,0 1 0,1-1-1,-1 1 1,0 0 0,0 0 0,-10 22-8325,10-16 5220</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635"/>
    </inkml:context>
    <inkml:brush xml:id="br0">
      <inkml:brushProperty name="width" value="0.05" units="cm"/>
      <inkml:brushProperty name="height" value="0.05" units="cm"/>
      <inkml:brushProperty name="color" value="#FFFFFF"/>
    </inkml:brush>
  </inkml:definitions>
  <inkml:trace contextRef="#ctx0" brushRef="#br0">0 6 1956,'0'-6'11553,"0"12"-11005,11 6-628,-11-6-316,0 0-364,11 0-416,-11 1-500,10-7-6469</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0.697"/>
    </inkml:context>
    <inkml:brush xml:id="br0">
      <inkml:brushProperty name="width" value="0.05" units="cm"/>
      <inkml:brushProperty name="height" value="0.05" units="cm"/>
      <inkml:brushProperty name="color" value="#FFFFFF"/>
    </inkml:brush>
  </inkml:definitions>
  <inkml:trace contextRef="#ctx0" brushRef="#br0">272 6 512,'0'-6'10524,"-1"14"-8507,1-7-1869,0 1 0,0-1 0,0 0 1,-1 0-1,1 1 0,0-1 0,0 0 0,1 0 0,-1 1 1,0-1-1,0 0 0,1 0 0,-1 0 0,0 1 0,1-1 0,0 0 1,-1 0-1,1 0 0,-1 0 0,1 0 0,0 0 0,0 0 1,0 0-1,1 1 0,10 32 1323,-1 58 109,0-12-1202,-11-46-290,1-1 248,-6 49 1,3-72-123,1 0 1,-2 0 0,1 0 0,-1 0 0,-1-1-1,0 1 1,0-1 0,-1 0 0,-6 9 0,3-7 104,1-2 0,-1 1 1,0-1-1,-1 0 1,-15 12-1,19-18-266,-1 1 1,1-1 0,-1 0-1,0-1 1,0 1-1,1-1 1,-2 0 0,1-1-1,0 1 1,0-1-1,0 0 1,-11-1 0,5 1-456,0-1 1,0-1 0,1 0 0,-1-1-1,-14-4 1,24 5 27,-1 0 1,1 1-1,0-1 0,0-1 0,0 1 0,0 0 0,0 0 0,0-1 0,0 1 1,1-1-1,-1 0 0,0 1 0,-2-5 0,3 4-179,0 0 1,1 0-1,-1 0 1,0 0-1,1 0 0,-1 0 1,1 0-1,0-1 1,0 1-1,0 0 1,0 0-1,0 0 0,0-1 1,0 1-1,1 0 1,-1 0-1,2-3 0,5-15-3313,-5-3 185</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2"/>
    </inkml:context>
    <inkml:brush xml:id="br0">
      <inkml:brushProperty name="width" value="0.05" units="cm"/>
      <inkml:brushProperty name="height" value="0.05" units="cm"/>
      <inkml:brushProperty name="color" value="#FFFFFF"/>
    </inkml:brush>
  </inkml:definitions>
  <inkml:trace contextRef="#ctx0" brushRef="#br0">552 19 836,'0'0'1073,"-10"-18"7783,-18 24-3397,4 0-3500,22-6-1800,-6 3 125,0-1 0,-1 1 1,1-2-1,-15 2 0,20-3-186,-1 1 0,1-1 0,0 1 0,-1 0 0,1 0 1,0 0-1,0 0 0,-5 3 0,-23 4 836,1 0-454,23-6-414,0 0-1,-1 0 1,1 0 0,-1-1-1,-7 1 1,12-2-55,1 1-1,0 0 1,0 0-1,-1 0 1,1 1-1,0-1 1,0 0-1,0 1 1,0-1-1,-2 4 1,-17 10 141,15-12-80,1-1-39,0 1 1,-1 0 0,1 0-1,0 0 1,1 0-1,-1 1 1,1 0 0,-1 0-1,1 0 1,-5 6-1,9-9-26,-1 0 0,1 1 0,-1-1 0,0 0-1,1-1 1,-1 1 0,0 0 0,0 0-1,0 0 1,0 0 0,0-1 0,0 1-1,0 0 1,0-1 0,0 1 0,-1 0 0,1-1 0,0 1 0,-1 0 0,1-1 0,0 1 0,0 0 0,0-1 0,0 1 0,0 0 0,0 0 0,0 0 0,1 0 0,-1 0 0,0 0 0,0 0 0,1 0 0,-2 3 0,-10 8 116,10-11-116,1 0 1,-1 0 0,1 0 0,-1 1-1,1-1 1,-1 0 0,1 1-1,0-1 1,0 1 0,-1 0-1,1-1 1,0 1 0,0 0-1,0 2 1,-9 9 8,9-13-14,0 1 0,0-1 0,1 1 0,-1-1 0,0 1 0,1 0 0,-1-1 0,0 1 0,1 0 0,-1-1 0,1 1 0,-1 0 1,1 0-1,-1 0 0,1 0 0,-1-1 0,1 1 0,0 0 0,0 0 0,-1 1 0,-20 25 1,-1 14-11,18-34-7,3-6 15,1-1 0,-1 1 0,1 0-1,-1 0 1,1-1 0,-1 1 0,1 0 0,-1 0-1,1 0 1,0-1 0,-1 1 0,1 0 0,0 0-1,0 0 1,-1 0 0,1 0 0,0 0 0,0 1 0,0 0 4,0-1 0,-1 1 0,1 0 0,-1-1 0,1 1 0,-1-1 0,0 0 0,1 1 0,-1-1 0,0 1 0,0-1 0,0 0 0,-2 2 0,-7 18 74,10-20-81,0-1 0,0 1 0,0 0 0,0 0-1,0 0 1,0 0 0,0 0 0,0 0 0,0 0 0,0 0 0,0-1-1,0 1 1,-1 0 0,1 0 0,0 0 0,-1 0 0,1 0 0,-1-1-1,1 1 1,-1 0 0,1 0 0,-1-1 0,0 1 0,1 0 0,-1-1-1,0 1 1,0 0 0,-1 1-4,1 9 1,1-10 7,-1 0-1,1 0 1,0 0 0,0 0-1,0 0 1,0 0 0,0 0-1,1 0 1,-1 0 0,0 0-1,0 0 1,1 0 0,-1 0-1,1 0 1,-1 0 0,0 0-1,1-1 1,0 1 0,-1 0-1,1 0 1,-1 0 0,1-1-1,0 1 1,0 0 0,1 0-1,-1 0 0,0 4 4,-10 7-11,8-11 7,1 0-1,-1-1 1,1 1 0,-1-1-1,1 1 1,0 0 0,-1-1 0,1 1-1,0 0 1,0-1 0,0 1-1,-1 0 1,1 0 0,0-1 0,0 1-1,0 0 1,0-1 0,0 1-1,0 0 1,0 0 0,0-1 0,0 1-1,1 1 1,1 17 13,18 16-28,-19-33 15,4 7 18,-4-8-18,-1-1 0,1 0 1,-1 0-1,0 1 0,1-1 0,-1 0 0,0 1 1,1-1-1,-1 0 0,0 1 0,1-1 0,-1 0 1,0 1-1,1-1 0,-1 1 0,0-1 0,0 0 1,0 1-1,0-1 0,1 1 0,-1-1 0,0 1 1,0-1-1,0 1 0,0-1 0,0 1 0,0-1 1,0 1-1,0-1 0,0 1 0,0-1 0,0 0 1,-1 1-1,34 37-19,-32-35 19,1 0 0,0-1 0,0 1 1,1 0-1,-1-1 0,0 1 1,1-1-1,0 0 0,-1 0 0,1 0 1,0 0-1,0 0 0,0-1 0,0 1 1,4 0-1,1 2-15,-5-2 16,58 27 3,-55-26 8,-3-1-9,0 0-1,1 0 0,-1-1 1,0 1-1,1-1 1,-1 1-1,1-1 0,0 0 1,-1-1-1,1 1 0,6 0 1,100 11-16,-102-12 6,0 1 0,1 1 0,-1-1 0,0 2 1,13 4-1,23 3-10,22-4-1,117 0-134,-107-12 155,-10-6-15,-23 2-5,-33 6-8,1 1-1,0 1 0,0 0 0,11-1 0,-7-1 39,-1 0-1,0 0 0,0-2 0,0 1 1,-1-2-1,20-12 0,-31 18-17,48-27 101,-7-9-355,-20 12 450,29-22-107,-30 22-101,-11 5 62,-1 4-47,3-10 21,-9 7 8,-2 17-19,-1-1-1,0 1 0,-1-1 1,1 1-1,0-1 1,-1 0-1,1 1 0,-1-1 1,0 0-1,0-5 1,-4 3 1,4 5-6,-1-1 0,0 1 0,1-1 0,-1 1 0,1-1 0,-1 1 0,1-1 0,0 1 0,-1-1 0,1 0 0,0 1 0,-1-1 0,1 0 0,0 1 0,0-1 0,-1 0 0,1 0 0,0 1 0,0-1 0,0 0 0,0-1 0,0-10-23,1 10 24,-1 0-1,1 0 1,-1 0-1,0 0 1,0 0-1,0 0 1,0 0-1,-1 0 1,1-1-1,0 1 1,-1 0-1,1 0 1,-1 0-1,0 1 0,0-1 1,0 0-1,0 0 1,0 0-1,-2-2 1,-2-8 78,0 4-52,2 10 18,-41-45 1143,42 42-1166,0 0 1,0 0 0,0 0 0,1 0-1,-1-1 1,1 1 0,-1-1-1,1 1 1,0-1 0,-1 1 0,0-3-1,-2 0 14,0 0 0,0 0-1,0 0 1,0 1-1,-1-1 1,1 1-1,-1 0 1,0 0 0,0 1-1,-8-3 1,7 2-22,-69-26 713,73 28-672,-43-17 321,5 7-252,39 10-117,-66-11 483,6 0 115,59 12-415,-32 0-33,26-2-139,-1-1 11,-37 2-2,16 7 15,20 1-3,9-7-40,1 0 0,0 1 0,0-1 0,-1 0 0,1 0 0,0 1 0,0-1 0,-1 0-1,1 0 1,0 0 0,-1 0 0,1 0 0,0 1 0,-1-1 0,1 0 0,0 0 0,-1 0 0,1 0 0,0 0 0,-1 0 0,1 0 0,0 0 0,-1 0 0,1 0 0,0 0 0,-1 0 0,1 0 0,0-1 0,-1 1 0,1 0 0,0 0 0,-1 0 0,1 0 0,0-1 0,-1 1 0,1 0 0,0 0 0,0 0 0,-1-1 0,1 1 0,0 0 0,0-1 0,-1 1 0,-33 6 284,30-6-252,0 0 0,0 0 0,0-1 0,-1 1 0,1-1 0,0 0 0,0 0 0,0 0 0,0-1 0,-5-2 0,7 3 26,-21 1 15,5-6-55,16 6-24,0 0-11,-5 0 17,5 0 4,2 0-7,-1 0 0,1 0 0,-1 0 0,1 0 1,-1 0-1,1 0 0,-1 0 0,1 0 0,-1 0 0,1 1 1,-1-1-1,1 0 0,-1 0 0,1 1 0,-1-1 0,1 0 1,0 1-1,-1-1 0,1 0 0,-1 1 0,1-1 0,0 1 1,0-1-1,-1 0 0,1 1 0,0-1 0,0 1 0,-1-1 1,1 1-1,0-1 0,0 2 0,-8-6 31,-6-2-44,-25 6 39,37 0-32,-8-4-1336,-14 2-11642,4 8 4940,9 0 3856</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154"/>
    </inkml:context>
    <inkml:brush xml:id="br0">
      <inkml:brushProperty name="width" value="0.05" units="cm"/>
      <inkml:brushProperty name="height" value="0.05" units="cm"/>
      <inkml:brushProperty name="color" value="#FFFFFF"/>
    </inkml:brush>
  </inkml:definitions>
  <inkml:trace contextRef="#ctx0" brushRef="#br0">34 1 332,'-9'3'2344,"8"-3"-2132,1 0 1,-1 0-1,0 0 1,1 0-1,-1 1 1,1-1-1,-1 0 1,1 0-1,-1 0 1,1 1-1,-1-1 1,0 0-1,1 1 1,0-1-1,-1 0 1,1 1-1,-1-1 1,1 1-1,-1-1 1,1 1-1,0-1 1,-1 1-1,1-1 1,0 1-1,-1 0 1,-1 1 1410,1-1-1463,1-1 1,-1 0-1,1 0 1,-1 1-1,1-1 0,-1 0 1,1 1-1,-1-1 1,1 0-1,-1 1 1,1-1-1,0 1 0,-1-1 1,1 1-1,0-1 1,-1 1-1,1-1 0,0 1 1,0-1-1,-1 1 1,1-1-1,0 1 0,0 0 1,0-1-1,0 1 1,0-1-1,0 1 1,0 0-1,0-1 0,0 1 1,0-1-1,0 1 1,0-1-1,0 1 0,0 0 1,1-1-1,-1 1 1,0-1-1,0 1 0,1 0 1,21 23-593,-13-6-3725</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868"/>
    </inkml:context>
    <inkml:brush xml:id="br0">
      <inkml:brushProperty name="width" value="0.05" units="cm"/>
      <inkml:brushProperty name="height" value="0.05" units="cm"/>
      <inkml:brushProperty name="color" value="#FFFFFF"/>
    </inkml:brush>
  </inkml:definitions>
  <inkml:trace contextRef="#ctx0" brushRef="#br0">22 94 1956,'0'0'3160,"10"6"1542,10 6-3026,-15-10-1533,1 0-1,-1-1 1,0 1-1,1-1 1,-1 0-1,1 0 1,-1-1-1,1 0 1,-1 0-1,1 0 1,-1 0-1,1-1 1,-1 0-1,6-2 1,-8 3-90,0-1 0,-1 1 0,1-1 0,-1 0 0,1 0 0,-1 0 1,1 0-1,-1 0 0,1 0 0,-1-1 0,0 1 0,0-1 0,0 0 0,0 1 0,0-1 1,0 0-1,0 0 0,0 0 0,-1-1 0,1 1 0,-1 0 0,0-1 0,1 1 0,-1-1 1,0 1-1,-1-1 0,1 1 0,0-4 0,5-9 654,-6 15-691,0 0-1,1-1 1,-1 1 0,0 0-1,0-1 1,1 1-1,-1-1 1,0 1-1,0-1 1,0 1 0,0 0-1,0-1 1,0 1-1,0-1 1,1 1-1,-1-1 1,0 1-1,0 0 1,-1-1 0,1 1-1,0-1 1,0 1-1,0-1 1,0 1-1,0 0 1,0-1 0,-1 1-1,1-1 1,0 1-1,0 0 1,0-1-1,-1 1 1,1 0 0,0-1-1,-1 1 1,1 0-1,0-1 1,-1 1-1,1 0 1,0 0-1,-1-1 1,1 1 0,-1 0-1,-6-14 451,7 14-445,0-1 0,-1 0 0,1 0 0,0 0 0,0 1 0,-1-1 0,1 0 0,-1 0 0,1 1 0,-1-1 0,1 0 0,-1 1 0,1-1 0,-1 0 0,0 1 0,1-1 0,-1 1 0,0-1 0,0 1 0,1-1 0,-1 1 0,0 0 0,0-1 1,0 1-1,1 0 0,-2-1 0,-1 1 29,1-1 0,-1 0 1,1 1-1,-1-1 0,1 1 0,-1 0 1,1 0-1,-1 0 0,1 0 1,-1 0-1,1 1 0,-1-1 1,1 1-1,-1-1 0,1 1 0,0 0 1,-1 0-1,1 0 0,0 0 1,0 1-1,0-1 0,-1 1 1,1-1-1,1 1 0,-1 0 0,-2 2 1,-27 25 534,26-25-493,0 0 1,0 0-1,1 1 0,-1-1 1,1 1-1,0 0 1,1 1-1,-1-1 1,-3 8-1,-4 10 180,9-20-239,-1 1-1,1 1 1,0-1 0,0 0 0,0 1 0,1-1-1,-1 1 1,1-1 0,0 1 0,0-1 0,1 1 0,0 0-1,-1 0 1,2-1 0,-1 1 0,0 0 0,1-1-1,0 1 1,0 0 0,0-1 0,3 7 0,1 3-18,-5-13-14,0 0 0,0 0 0,0 0 0,0 0 0,0 0-1,1 0 1,-1 0 0,1 0 0,-1 0 0,0 0 0,1 0 0,0 0 0,-1-1-1,1 1 1,-1 0 0,1 0 0,0 0 0,0-1 0,-1 1 0,1 0 0,0-1-1,0 1 1,0-1 0,0 1 0,0-1 0,0 1 0,0-1 0,0 0 0,0 1-1,1-1 1,16 4-20,-1-1-355,1 0 0,29 1 0,-37-4-370,0-1 0,0 0 0,-1-1 1,12-3-1,13-11-3387,-29 13 2558,1 0 1,-1 0 0,1 0 0,0 1-1,9-3 1,5 4-1484</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613"/>
    </inkml:context>
    <inkml:brush xml:id="br0">
      <inkml:brushProperty name="width" value="0.05" units="cm"/>
      <inkml:brushProperty name="height" value="0.05" units="cm"/>
      <inkml:brushProperty name="color" value="#FFFFFF"/>
    </inkml:brush>
  </inkml:definitions>
  <inkml:trace contextRef="#ctx0" brushRef="#br0">32 352 1020,'-1'11'3805,"0"-11"-3722,0 1 0,1-1 0,-1 1 0,1-1-1,-1 1 1,0-1 0,1 1 0,-1-1 0,1 1 0,0 0 0,-1-1-1,1 1 1,-1 0 0,1-1 0,0 1 0,0 0 0,-1-1 0,1 1 0,0 0-1,0 0 1,0-1 0,0 1 0,0 0 0,0 0 0,0-1 0,0 1-1,0 0 1,0 0 0,0-1 0,0 1 0,1 0 0,-1 0 0,0-1-1,0 1 1,1 0 0,-1-1 0,1 1 0,-1 0 0,1 0 0,5 21 1150,-5-20-1196,-1 0-1,1 0 1,-1 0 0,1 0 0,0 0 0,0 0-1,0-1 1,0 1 0,0 0 0,0-1 0,0 1-1,1-1 1,-1 1 0,1-1 0,-1 1 0,1-1-1,-1 0 1,1 0 0,0 0 0,-1 0 0,4 1-1,-1 0-27,1 1 0,-1-2 0,0 1 0,1 0-1,0-1 1,-1 0 0,1 0 0,6 0 0,-7-1 2,-1 0 1,1 0-1,0-1 1,-1 1 0,1-1-1,0 0 1,-1 0-1,1-1 1,-1 1 0,1 0-1,-1-1 1,0 0-1,1 0 1,-1 0 0,0 0-1,-1-1 1,1 1 0,0-1-1,-1 0 1,1 1-1,3-6 1,-3 2 192,0 0 0,0 1 0,-1-1 0,1 0 0,-1-1 0,-1 1 0,1 0 0,-1-1 0,0 1 0,-1 0 0,1-8 0,-4 9 94,1 0 0,-1 0 0,-1 0 1,1 1-1,0-1 0,-1 1 1,0 0-1,-6-5 0,5 3 7,3 4-277,0 0 0,0 0 0,0 0 0,-1 0 0,1 0 0,0 0 0,-1 1 0,1-1 0,-1 1 0,1-1 0,-1 1 0,0 0 0,1 0 0,-1 1-1,0-1 1,0 0 0,0 1 0,0 0 0,1-1 0,-1 1 0,0 0 0,0 1 0,0-1 0,0 0 0,0 1 0,0 0 0,1-1 0,-1 1 0,0 0 0,0 1 0,1-1 0,-1 0 0,1 1 0,-1-1 0,1 1 0,0 0 0,0 0-1,0 0 1,0 0 0,0 0 0,0 1 0,0-1 0,-2 4 0,-35 54-50,36-55 0,1-1 0,0 1 0,1 0 0,-1 0 0,1 1 0,-1 8 0,2-12 7,0-1 1,0 1-1,0-1 0,1 1 1,-1-1-1,0 1 1,1-1-1,-1 1 1,1-1-1,-1 1 0,1-1 1,0 0-1,-1 1 1,1-1-1,0 0 1,0 1-1,0-1 0,0 0 1,0 0-1,1 0 1,-1 0-1,0 0 1,0 0-1,3 1 1,-3-2-8,1 0 0,-1 0 1,1 0-1,-1-1 1,1 1-1,-1 0 1,1-1-1,-1 1 1,0-1-1,1 1 1,-1-1-1,0 0 0,1 1 1,-1-1-1,0 0 1,0 0-1,1 0 1,-1 0-1,2-2 1,2-1-119,4-2-44,-1 0 1,0-1-1,0 1 0,0-1 1,-1-1-1,0 1 1,-1-1-1,1-1 0,7-14 1,5-12-580,18-43 1,-24 47 585,-8 18 158,-1-1 1,0 1-1,-1-1 0,-1 0 1,0 0-1,-1 0 0,-1-23 1,0 34 230,-1-1 0,1 1 0,-1 0 0,0-1 0,0 1 1,0 0-1,-1 0 0,1 0 0,-1 0 0,1 0 0,-1 1 0,0-1 0,0 0 1,-1 1-1,1-1 0,0 1 0,-4-3 0,5 9-50,1 0-1,0 0 1,-1 0 0,1 0-1,1 0 1,-1 0-1,1 0 1,-1-1 0,3 8-1,3 29 317,5 55 610,-1 9-104,-10-96-976,0 0 0,0 0 1,0 0-1,1 0 0,0 0 0,0 0 0,1-1 1,0 1-1,1-1 0,0 1 0,4 8 1,2 8-183,-8-22 48,-1 0 0,0-1 0,0 1 0,1-1 1,-1 1-1,1-1 0,0 1 0,-1-1 0,1 1 0,0-1 0,0 1 0,0-1 0,0 0 0,0 0 1,0 1-1,0-1 0,0 0 0,1 0 0,-1 0 0,0 0 0,1 0 0,-1-1 0,1 1 0,1 1 1,-1-2 32,-1 1-444,1 0-1,0-1 1,0 1 0,-1-1-1,1 1 1,0-1-1,0 0 1,0 0 0,-1 1-1,1-1 1,0-1 0,0 1-1,0 0 1,0 0 0,-1-1-1,1 1 1,0-1 0,0 1-1,-1-1 1,4-1 0,-4-4-2546</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934"/>
    </inkml:context>
    <inkml:brush xml:id="br0">
      <inkml:brushProperty name="width" value="0.05" units="cm"/>
      <inkml:brushProperty name="height" value="0.05" units="cm"/>
      <inkml:brushProperty name="color" value="#FFFFFF"/>
    </inkml:brush>
  </inkml:definitions>
  <inkml:trace contextRef="#ctx0" brushRef="#br0">1 1 1356,'10'18'6196,"-10"-1"-4009,0-5-1298,0-1 1,0 1 0,1 0-1,1 0 1,4 20 0,-4-27-832,-1-1 0,0 1 0,-1 0 1,1-1-1,-1 1 0,0 9 1,-1-11-61,1 1 0,0-1 0,0 0 1,0 0-1,0 0 0,1 1 1,-1-1-1,1 0 0,0 0 0,0 0 1,2 5-1,3 6-613,-5-13 427,-1 0 0,0 0 0,0-1 1,0 1-1,0 0 0,1 0 0,-1-1 0,0 1 1,1 0-1,-1 0 0,0-1 0,1 1 0,-1 0 0,1-1 1,-1 1-1,1-1 0,-1 1 0,1-1 0,0 1 0,-1-1 1,1 1-1,0-1 0,-1 0 0,1 1 0,0-1 0,-1 0 1,1 1-1,0-1 0,1 0 0,0-12-6770</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266"/>
    </inkml:context>
    <inkml:brush xml:id="br0">
      <inkml:brushProperty name="width" value="0.05" units="cm"/>
      <inkml:brushProperty name="height" value="0.05" units="cm"/>
      <inkml:brushProperty name="color" value="#FFFFFF"/>
    </inkml:brush>
  </inkml:definitions>
  <inkml:trace contextRef="#ctx0" brushRef="#br0">11 68 952,'0'-13'2944,"-11"7"-323,11-6-333,0 6-288,0-6-316,0 6 724,0 0-1656,0 0 21,0 12-1766,0 0-2119</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980"/>
    </inkml:context>
    <inkml:brush xml:id="br0">
      <inkml:brushProperty name="width" value="0.05" units="cm"/>
      <inkml:brushProperty name="height" value="0.05" units="cm"/>
      <inkml:brushProperty name="color" value="#FFFFFF"/>
    </inkml:brush>
  </inkml:definitions>
  <inkml:trace contextRef="#ctx0" brushRef="#br0">43 0 1908,'0'19'3563,"2"37"5030,5-21-7112,-4-24-1305,-2 0 0,1 0 0,-2 0 0,1 0 0,-1 1 0,-3 15 0,1 12 156,3-3-57,0-18-92,-1 1 0,-1 0 0,0-1 0,-8 35 0,5-15 265,4-34-379,0 1-1,0-1 0,-1 1 1,0 0-1,0-1 1,0 1-1,-2 4 0,1 17 314,2-25-367,1 0 0,-1 0-1,0 0 1,0 0 0,0 0 0,0 0 0,0 1 0,0-1 0,0 0 0,0 0 0,0 0-1,0 0 1,-1 0 0,1 0 0,0 0 0,-1 0 0,1 0 0,-1 0 0,1 0 0,-1 0 0,1 0-1,-1-1 1,0 1 0,1 0 0,-1 0 0,-1 1 0,4-6 59,0 0 1,0 0 0,0 0-1,0 0 1,0 0 0,-1 0-1,0 0 1,0-1 0,1-7-1,0 3-58,0-1-1,0 1 1,1-1 0,1 1-1,7-14 1,4 0 33,-13 19-26,0 1 0,0-1 1,1 0-1,0 1 0,0-1 0,0 1 0,0 0 1,0 0-1,0 0 0,1 0 0,0 0 1,-1 1-1,1 0 0,0 0 0,8-3 1,-6 3-15,0 1 0,0-1 0,0 1 0,0 1 0,0-1 0,0 1 1,0 0-1,-1 0 0,1 1 0,0 0 0,0 0 0,0 0 0,0 1 1,-1 0-1,1 0 0,0 0 0,-1 1 0,0-1 0,6 5 0,27 14 23,-34-20-29,0 0-1,-1 1 0,1 0 1,-1-1-1,1 1 1,-1 1-1,1-1 1,-1 0-1,0 1 1,0 0-1,0-1 0,-1 1 1,5 6-1,-6-8 27,0 1 0,0 0 0,-1 0-1,1 0 1,0 0 0,-1 0 0,0 0-1,1 0 1,-1 1 0,0-1 0,0 0-1,0 0 1,0 0 0,0 0 0,-1 0 0,1 0-1,-1 0 1,1 0 0,-1 0 0,-1 3-1,-1 1 41,0-1-1,0 1 1,-1-1-1,0 0 0,0 0 1,0 0-1,-6 4 1,-2 1-9,0 0 1,-1 0-1,0-1 1,-1-1 0,-19 9-1,8-7-131,0-1 0,-34 7 1,-15-7-3267,50-16-1278,23 7 4142,1 0 0,-1-1 1,0 1-1,1-1 0,-4-3-3309,4 3 3309,0 1 0,-1-1 0,1 0 0,0 1 1,0-1-1,0 0 0,-1 1 0,1-1 1,0-1-1,0-8-2831</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4.914"/>
    </inkml:context>
    <inkml:brush xml:id="br0">
      <inkml:brushProperty name="width" value="0.05" units="cm"/>
      <inkml:brushProperty name="height" value="0.05" units="cm"/>
      <inkml:brushProperty name="color" value="#FFFFFF"/>
    </inkml:brush>
  </inkml:definitions>
  <inkml:trace contextRef="#ctx0" brushRef="#br0">45 79 1176,'-5'7'7977,"3"-3"-7515,0 0 0,-1 0-1,2 0 1,-1 0-1,0 0 1,1 0 0,0 1-1,0-1 1,-1 5-1,2-6-402,1 0-1,-1 0 0,0 0 0,1 0 1,-1-1-1,1 1 0,0 0 0,0-1 1,0 1-1,1 0 0,-1-1 0,0 0 1,1 1-1,0-1 0,-1 0 0,1 0 1,0 1-1,0-1 0,0-1 1,1 1-1,2 2 0,0-1-2,-1-1 0,1 0 0,-1 0 0,1 0 0,0 0 0,0-1-1,0 1 1,0-1 0,0-1 0,0 1 0,6-1 0,-7 0-3,0-1 0,0 0 0,0 1 0,0-2 0,0 1 0,0 0 0,0-1 0,-1 0 0,1 1 0,-1-2 0,1 1 0,-1 0 0,5-5 1,36-38 235,-37 36-172,-5 8-52,-1-1 0,0 0 0,0 1 0,1-1-1,-1 0 1,0 0 0,-1 0 0,1 0 0,0 0 0,-1 0 0,1 0 0,-1 0 0,1 0 0,-1 0 0,0 0 0,0-1-1,0 1 1,0 0 0,0 0 0,-1 0 0,1 0 0,-1 0 0,1 0 0,-1 0 0,0 0 0,0 0 0,1 0 0,-1 0-1,-2-2 1,-1-20 597,-5 15-299,9 8-342,-1 0 1,1 1-1,-1-1 1,1 0-1,-1 1 0,1-1 1,-1 1-1,0-1 0,1 1 1,-1 0-1,1-1 0,-1 1 1,0-1-1,0 1 1,1 0-1,-1 0 0,0-1 1,0 1-1,1 0 0,-1 0 1,0 0-1,0 0 0,1 0 1,-1 0-1,0 0 1,0 0-1,0 0 0,-25-12 893,12 8-168,12 2-665,0 1 0,0 0 0,0 1 0,0-1 0,-1 0 0,1 1 0,0-1 0,0 1 0,0-1 0,0 1 0,-4 0 0,4 0-82,0 1-1,-1-1 0,1 1 1,0 0-1,0-1 0,-1 1 1,1 0-1,0 0 0,0 0 1,0 1-1,0-1 0,0 0 1,0 1-1,1-1 0,-1 1 0,0 0 1,1 0-1,-1-1 0,1 1 1,-2 3-1,-18 16-135,15-15 146,0 1 0,0-1 0,1 1 0,0 1 0,0-1 0,1 1 0,0 0 0,0 0 0,-3 10 0,4-10-19,1-6 10,1 0 0,0 0 0,0 1-1,0-1 1,0 0 0,0 1 0,1-1 0,-1 1-1,1-1 1,-1 1 0,1-1 0,0 1-1,0-1 1,0 1 0,0 0 0,1-1-1,-1 1 1,1-1 0,-1 1 0,1-1-1,0 0 1,0 1 0,0-1 0,0 0-1,0 1 1,1-1 0,-1 0 0,1 0-1,-1 0 1,1 0 0,0 0 0,2 1-1,0-1 2,-1 0-1,0 0 1,1-1-1,-1 0 0,1 0 1,0 0-1,-1 0 1,1 0-1,0-1 1,-1 1-1,1-1 0,0 0 1,0 0-1,0-1 1,-1 1-1,1-1 0,0 0 1,-1 0-1,1 0 1,-1 0-1,1 0 0,4-4 1,19-9 19,33-21 35,-50 28 23,0 0 0,1 1 0,0 0 0,1 1 0,18-7-1,-30 12-72,1 0 0,-1 0-1,0 0 1,0 0 0,1 0-1,-1 0 1,0 0-1,1 0 1,-1 0 0,0 0-1,1 0 1,-1 0 0,0 0-1,1 1 1,-1-1-1,0 0 1,1 0 0,-1 0-1,0 0 1,0 0 0,1 1-1,-1-1 1,0 0-1,0 0 1,1 0 0,-1 1-1,0-1 1,0 0 0,0 0-1,0 1 1,1-1-1,-1 0 1,0 1 0,0-1-1,0 0 1,0 0 0,0 1-1,0-1 1,0 1-1,2 18-13,-1-1-783,7 0-828,-7 4-5123</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385"/>
    </inkml:context>
    <inkml:brush xml:id="br0">
      <inkml:brushProperty name="width" value="0.05" units="cm"/>
      <inkml:brushProperty name="height" value="0.05" units="cm"/>
      <inkml:brushProperty name="color" value="#FFFFFF"/>
    </inkml:brush>
  </inkml:definitions>
  <inkml:trace contextRef="#ctx0" brushRef="#br0">35 0 1520,'-1'3'8553,"-7"12"-6708,8-13-1662,-1-1 0,1 0 0,-1 1 0,1-1 0,-1 1 1,1-1-1,0 1 0,0-1 0,0 1 0,0-1 0,0 1 0,0-1 1,0 0-1,1 3 0,-2 15 1117,-2-12-1050,1 0 0,1 1-1,-1 0 1,1-1-1,0 15 1,-7 33 663,6-49-784,1 1 0,0 0 0,0-1 0,1 1-1,0 0 1,0 0 0,2 7 0,-1 10 432,-1-23 162,11-21-71,-7 16-599,1-1-1,-1 0 0,0 0 1,-1 0-1,1-1 0,5-11 0,-6 10-40,1 0-1,-1 1 0,2-1 0,-1 1 0,10-11 0,6-5-11,-17 17 1,0 1-1,0-1 1,1 1-1,-1 0 0,1 0 1,0 1-1,1-1 1,-1 1-1,0 0 0,1 0 1,7-3-1,-10 6-1,0-1-1,0 1 1,0 0 0,0 0-1,0 1 1,0-1-1,-1 0 1,1 1-1,0-1 1,0 1-1,0 0 1,0-1 0,0 1-1,-1 0 1,1 0-1,0 0 1,-1 0-1,1 1 1,-1-1-1,1 0 1,-1 1 0,0-1-1,2 3 1,0-1 2,-1 0 0,0 0 0,0 0 0,0 0 0,0 0 0,-1 1 0,1-1 0,-1 1 0,0-1 0,0 1 0,0-1 0,0 1 0,0 5 0,-1 13-140,1-17-426,-1 1-1,0-1 1,0 1-1,0-1 1,-1 0-1,1 1 1,-1-1-1,-1 1 1,1-1-1,-4 9 0,-8 19-9534,13-22 7091</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921"/>
    </inkml:context>
    <inkml:brush xml:id="br0">
      <inkml:brushProperty name="width" value="0.05" units="cm"/>
      <inkml:brushProperty name="height" value="0.05" units="cm"/>
      <inkml:brushProperty name="color" value="#FFFFFF"/>
    </inkml:brush>
  </inkml:definitions>
  <inkml:trace contextRef="#ctx0" brushRef="#br0">141 1 1124,'0'16'6152,"0"20"896,-9 16-4522,-13 32-544,18-71-1712,-2 10 246,-1 0 0,-1 0-1,-22 40 1,8-7 148,18-50-542,0 0-1,0 1 0,1-1 0,0 1 1,0 0-1,0 0 0,1 0 1,0 0-1,1 0 0,-2 15 0,3-21 19,32-6 803,87-26-315,-109 32-524,1 0 0,-1 0 1,1 0-1,-1 2 0,18 5 1,-22-6-97,5 0 21,-7-1-14,1 0 0,-1 0 0,0 0 0,1 1-1,-1-1 1,0 1 0,0 0 0,0 0 0,0 0 0,0 1-1,0 0 1,-1-1 0,1 1 0,5 7 0,3 5 3,-10-14-32,0 1 0,-1-1 0,1 1 0,-1 0 0,0-1-1,1 1 1,-1 0 0,0 0 0,0 0 0,0 0 0,0 0 0,-1 0 0,1 0 0,0 0-1,0 2 1,-1-1-240,1 0 0,-1 0-1,1 0 1,0-1 0,0 1-1,0-1 1,1 1 0,-1 0 0,0-1-1,3 3 1,-3-4-114,0 0 0,-1 0-1,1 0 1,0 0 0,-1-1 0,1 1 0,0 0-1,0-1 1,0 1 0,0 0 0,0-1 0,0 1-1,0-1 1,0 1 0,0-1 0,0 0 0,1 1-1,7-4-5510,2-7 2774,-8 6 1289,8-3-1947</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6.404"/>
    </inkml:context>
    <inkml:brush xml:id="br0">
      <inkml:brushProperty name="width" value="0.05" units="cm"/>
      <inkml:brushProperty name="height" value="0.05" units="cm"/>
      <inkml:brushProperty name="color" value="#FFFFFF"/>
    </inkml:brush>
  </inkml:definitions>
  <inkml:trace contextRef="#ctx0" brushRef="#br0">0 9 752,'1'-4'20707,"5"-1"-22892</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3"/>
    </inkml:context>
    <inkml:brush xml:id="br0">
      <inkml:brushProperty name="width" value="0.05" units="cm"/>
      <inkml:brushProperty name="height" value="0.05" units="cm"/>
      <inkml:brushProperty name="color" value="#FFFFFF"/>
    </inkml:brush>
  </inkml:definitions>
  <inkml:trace contextRef="#ctx0" brushRef="#br0">33 41 456,'0'0'492,"-11"-7"1975,11-2 543,0 8-2934,0 1 1,0-1 0,0 0-1,0 1 1,0-1-1,0 1 1,0-1 0,0 1-1,0-1 1,0 1 0,0-1-1,1 1 1,-1-1 0,0 1-1,0-1 1,1 1-1,-1 0 1,0-1 0,1 1-1,-1-1 1,0 1 0,1 0-1,-1-1 1,1 1-1,-1 0 1,0-1 0,1 1-1,-1 0 1,1 0 0,-1-1-1,1 1 1,0 0-1,1 0 297,0-10 2135,3 11-1003,-3 1-1957,0-1 498,0 24 1148,-1-23-1115,0-1-1,0 1 1,1 0-1,-1 0 1,0 0-1,-1 0 1,1 0-1,0 0 1,-1 0-1,1 0 0,-1 0 1,1 0-1,-1 0 1,0 0-1,0 0 1,0 4-1,-1 49 553,0-34-371,0-18-238,1 0-1,0 0 1,0 1 0,0-1-1,1 0 1,-1 0 0,1 0-1,0 0 1,-1 0-1,1 0 1,1-1 0,-1 1-1,2 3 1,-2 0-8,1 0 0,-1 0 0,0 0 1,-1 0-1,0 0 0,0 0 0,0 0 0,-2 11 1,0 9 16,3-21-24,-1 1 0,0-1 0,-1 1 1,1-1-1,-1 0 0,0 1 0,0-1 1,-5 10-1,5-9 7,0-1 0,0 1 0,0-1 0,0 1 0,1-1-1,0 1 1,0 0 0,0-1 0,2 9 0,0 8 52,-2-18-39,0 0 1,0 0 0,-1 0 0,1 0 0,-1 0-1,0 0 1,0 0 0,0 0 0,-3 8 0,3-10-7,0 1 1,0 0 0,1 0 0,-1 0 0,1 0 0,0 0-1,-1 0 1,2 0 0,-1 0 0,0 0 0,1 0 0,-1 0-1,1 0 1,0 0 0,0 0 0,0-1 0,0 1 0,0 0-1,3 3 1,7 24 100,-11-29-120,0 0-1,0 0 0,0 0 0,1 0 1,-1 0-1,0 0 0,0 0 0,-1 0 1,1 0-1,0 0 0,0 0 1,0 0-1,-1 0 0,1 0 0,0 0 1,-1-1-1,1 1 0,-1 0 0,0 1 1,-4 15-6,5 170 123,-6-182-134,6-5 14,0 0 1,-1 1-1,1-1 1,0 0-1,-1 0 0,1 0 1,0 0-1,0 0 1,-1 1-1,1-1 1,0 0-1,-1 0 1,1 1-1,0-1 1,0 0-1,0 0 0,-1 1 1,1-1-1,0 0 1,0 0-1,0 1 1,0-1-1,-1 0 1,1 1-1,0-1 1,0 0-1,0 1 0,0-1 1,0 0-1,0 1 1,0-1-1,0 0 1,0 1-1,0-1 1,0 0-1,0 1 0,0-1 1,0 0-1,1 1 1,-1-1-1,0 0 1,0 1-1,0-1 1,0 0-1,0 1 1,1-1-1,-1 0 0,0 0 1,1 1-1,0 1 4,0 0-1,1 1 0,-1-1 0,0 0 0,0 1 1,-1-1-1,1 1 0,0-1 0,-1 1 0,1-1 1,-1 1-1,0 0 0,0-1 0,0 1 0,0-1 1,-1 1-1,1 0 0,-1-1 0,1 1 0,-1-1 1,0 0-1,0 1 0,0-1 0,0 1 0,-2 2 1,1-1 1,1 1-1,0 0 1,0 0 0,1 0 0,0 0 0,0 0 0,0 0 0,0 0 0,2 7 0,-1 4-5,-1 1 14,1-15-12,-1-1-1,0 1 1,1-1 0,-1 1 0,0-1 0,0 1-1,0 0 1,0-1 0,0 1 0,0-1 0,-1 1 0,1-1-1,-1 1 1,1-1 0,-1 1 0,1-1 0,-1 0-1,0 1 1,1-1 0,-1 0 0,0 0 0,0 1 0,-2 1-1,2 1-1,0 0-1,0-1 0,1 1 0,-1 0 1,1 0-1,0 0 0,0 0 0,2 8 1,-2-6-170,0 152 875,-6-149-595,2-5-48,12 2-35,-6 0-12,-1 0 0,-1 0 0,1 0 0,-1 0 0,0 0 0,0 0 0,-1 6 1,0 1 92,12 16 151,-8-8-105,-3-20-148,1-1-1,-1 1 1,0-1-1,0 1 1,0-1-1,1 0 0,-1 1 1,0-1-1,0 1 1,0-1-1,0 1 1,0-1-1,0 1 1,0-1-1,0 1 0,0-1 1,0 1-1,0-1 1,0 1-1,-1-1 1,1 0-1,0 1 1,0-1-1,0 1 0,0-1 1,-1 1-1,1-1 1,0 0-1,-1 1 1,1-1-1,-4 15-196,3-14 196,0 1 0,0 0 0,0-1 0,0 1 0,0 0 0,0 0 1,0 0-1,1 0 0,-1 0 0,0 0 0,1 0 0,0 0 0,0 0 0,-1 0 0,1 0 0,1 0 0,-1 0 0,0 0 0,1 4 0,-1-1 6,0-5 2,0 0-1,0 0 1,0 0-1,0-1 0,-1 1 1,1 0-1,0 0 0,0 0 1,0 0-1,0-1 0,0 1 1,0 0-1,0 0 0,0 0 1,0 0-1,0-1 0,0 1 1,0 0-1,0 0 1,0 0-1,0-1 0,0 1 1,0 0-1,0 0 0,0 0 1,0 0-1,0-1 0,0 1 1,0 0-1,0 0 0,1 0 1,-1 0-1,0-1 0,0 1 7,-20-13-6301,10-5-678,8 7 3145</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312"/>
    </inkml:context>
    <inkml:brush xml:id="br0">
      <inkml:brushProperty name="width" value="0.05" units="cm"/>
      <inkml:brushProperty name="height" value="0.05" units="cm"/>
      <inkml:brushProperty name="color" value="#FFFFFF"/>
    </inkml:brush>
  </inkml:definitions>
  <inkml:trace contextRef="#ctx0" brushRef="#br0">249 23 1884,'-2'-17'9962,"0"16"-9610,0 0 0,0 1 1,0-1-1,0 0 0,0 1 1,-1-1-1,1 1 0,0 0 0,0 0 1,-1 0-1,1 0 0,0 0 1,0 0-1,-1 0 0,1 1 1,0-1-1,0 1 0,0 0 1,0 0-1,-1-1 0,-2 4 0,-45 33 1035,26-17-395,-16 23 118,26-25-806,5-7-69,1 0 0,0 1 0,1 0 0,0 1 0,-8 24 0,4-12 79,10-23-299,1-1 0,-1 1 0,1 0 0,0 0 0,-1 0 0,1 0-1,0 0 1,0 0 0,0 0 0,1 0 0,-1 0 0,0 0 0,1 0 0,-1 0 0,1 0 0,0-1 0,-1 1 0,2 2-1,4 17 83,-6-18-94,1-1 0,-1 0 0,1 1 1,-1-1-1,1 0 0,0 1 0,0-1 0,0 0 0,0 0 0,1 0 0,-1 0 1,0 0-1,1 0 0,-1 0 0,1 0 0,0-1 0,0 1 0,0-1 1,0 1-1,0-1 0,0 0 0,0 1 0,0-1 0,0 0 0,0-1 0,3 2 1,1 0-14,0 0 1,-1-1-1,1 1 1,0-1 0,0-1-1,0 1 1,0-1-1,0 0 1,10-1 0,-1-2-785,0-1 1,-1-1-1,1 0 1,21-11-1,-18 6-2640,-1 0-1,-1-1 1,19-16 0,-24 20-1,0 1 163</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661"/>
    </inkml:context>
    <inkml:brush xml:id="br0">
      <inkml:brushProperty name="width" value="0.05" units="cm"/>
      <inkml:brushProperty name="height" value="0.05" units="cm"/>
      <inkml:brushProperty name="color" value="#FFFFFF"/>
    </inkml:brush>
  </inkml:definitions>
  <inkml:trace contextRef="#ctx0" brushRef="#br0">9 67 592,'0'0'1888,"-9"7"3199,30 18-1444,0 3-2184,-16-24-1404,0 1 1,1-1-1,-1 0 0,1 0 0,0-1 1,0 0-1,1 0 0,-1 0 0,0-1 1,1 0-1,0 0 0,-1-1 1,1 1-1,0-2 0,0 1 0,12-1 1,-7-2 49,1-1 0,-1 0 0,1 0 0,-1-2 0,0 1 0,-1-2 0,21-11 0,-29 15-46,-1 0 0,1 0 0,-1 0 0,0 0 0,0 0 0,0 0 0,0-1 0,0 1 0,0-1 0,-1 1 0,1-1 0,-1 0 0,1 1 0,-1-1 0,0 0 0,0 0-1,-1 0 1,1 0 0,0 0 0,-1-5 0,0 6 9,1 0-1,-1-1 0,-1 1 0,1 0 1,0-1-1,0 1 0,-1 0 0,0 0 0,1 0 1,-1-1-1,0 1 0,0 0 0,0 0 1,0 0-1,0 0 0,-1 0 0,1 1 0,-1-1 1,1 0-1,-1 1 0,1-1 0,-1 1 1,0-1-1,0 1 0,0 0 0,0 0 0,-4-2 1,-5-1 60,-1 1 1,0 0-1,1 1 1,-1 1-1,0 0 1,0 0-1,0 1 1,0 1-1,-11 1 1,17-1-164,0 0 1,0 0-1,1 0 0,-1 1 0,1-1 1,-1 1-1,1 1 0,0-1 0,-1 1 1,1 0-1,1 0 0,-1 0 1,0 1-1,1 0 0,0 0 0,-1 0 1,2 0-1,-1 1 0,0-1 0,1 1 1,-3 5-1,-9 10-1463,4-5-2490,11-14 3607,0 0 1,0 0 0,0 0-1,0 0 1,0 0-1,0 0 1,1 0 0,-1 0-1,0 0 1,0 0-1,1 0 1,-1-1 0,1 1-1,-1 0 1,1 0-1,-1 0 1,1-1 0,-1 1-1,1 0 1,1 1-1,7 4-2707</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8.714"/>
    </inkml:context>
    <inkml:brush xml:id="br0">
      <inkml:brushProperty name="width" value="0.05" units="cm"/>
      <inkml:brushProperty name="height" value="0.05" units="cm"/>
      <inkml:brushProperty name="color" value="#FFFFFF"/>
    </inkml:brush>
  </inkml:definitions>
  <inkml:trace contextRef="#ctx0" brushRef="#br0">0 18 1680,'1'-1'237,"-1"0"0,0 0 0,0 0 0,0 0 0,1 1 0,-1-1 0,0 0 0,1 0 0,-1 1 0,1-1 0,-1 0 0,1 1 0,-1-1 0,1 0 0,-1 1-1,1-1 1,0 1 0,-1-1 0,1 1 0,0-1 0,-1 1 0,1-1 0,0 1 0,0 0 0,-1-1 0,1 1 0,0 0 0,0 0 0,0-1 0,0 1 0,-1 0 0,1 0 0,0 0 0,0 0 0,0 0 0,1 1 0,20 3 5031,-12 3-4723,1 3 391,-10-8-853,1-1 0,0 1-1,-1 0 1,1-1-1,-1 1 1,1 0 0,-1 0-1,0 0 1,0 0 0,0 0-1,0 0 1,0 0-1,-1 0 1,1 0 0,0 0-1,-1 0 1,0 1 0,1-1-1,-1 0 1,0 4-1,0 17 265,0-8-196,0 0 0,0-1 0,-1 1 0,-1 0 0,-4 14 0,5-23-122,0 0 0,0 0-1,1-1 1,0 1 0,1 11 0,0-14-11,-1 1 1,1-1 0,-1 0 0,0 1 0,0-1-1,0 0 1,-1 1 0,1-1 0,-1 0-1,1 1 1,-1-1 0,0 0 0,-1 0-1,1 1 1,-3 3 0,1 11 575,4-14 241,-1-13-302,11-28 59,-11 34-563,1-1 0,-1 0 0,1 1 0,0-1 0,0 1 0,0-1 0,0 1 0,4-6 1,-3 5-13,-1 1 1,1 0-1,-1 0 1,0 0 0,0-1-1,0 1 1,-1 0 0,1-7-1,1 4 4,-1 0-1,0 0 1,1 0-1,1 0 1,-1 0-1,1 1 1,0-1-1,6-10 1,7-11 49,-6 9-21,-9 16-32,1 0 1,-1 0-1,1-1 0,-1 1 0,0 0 0,0-1 1,0 1-1,0-1 0,0 1 0,0-5 1,-1 6 23,4 1 8,0 0-24,0-1 1,0 1-1,0 0 1,0 0-1,0 1 1,0-1-1,0 1 1,0 0-1,0 0 1,-1 0-1,1 0 1,0 1 0,-1 0-1,1-1 1,-1 1-1,6 4 1,-7-3 62,-1 0 1,1 1 0,0-1 0,-1 0-1,0 1 1,0-1 0,0 1-1,0-1 1,-1 1 0,1-1 0,-1 1-1,0-1 1,0 1 0,-1 5 0,1 0 370,0-8-106,1-2-248,-1-1-1,0 1 0,1 0 1,-1 0-1,0 0 0,1 0 1,0-1-1,-1 1 1,1 0-1,0 0 0,-1 0 1,1 0-1,0 0 0,0 0 1,1 0-1,-2 1-95,0 1 0,0-1 1,0 1-1,0-1 0,1 0 0,-1 1 0,0-1 0,0 1 0,0-1 0,0 1 0,1-1 0,-1 0 1,0 1-1,1-1 0,-1 1 0,0-1 0,0 0 0,1 1 0,-1-1 0,1 0 0,-1 0 0,0 1 0,1-1 1,-1 0-1,1 0 0,-1 0 0,1 1 0,-1-1 0,0 0 0,1 0 0,-1 0 0,1 0 0,-1 0 1,1 0-1,-1 0 0,1 0 0,-1 0 0,1 0 0,-1 0 0,1 0 0,-1 0 0,0 0 0,1-1 0,-1 1 1,1 0-1,-1 0 0,1 0 0,-1-1 0,0 1 0,1 0 0,-1-1 0,0 1 0,1 0 0,-1-1 1,0 1-1,1 0 0,-1-1 0,0 1 0,0-1 0,1 1 0,-1 0 0,0-1 0,0 1 0,0-1 0,0 1 1,1-1-1,2 6 13,-3-4-21,1-1 0,0 1 0,0 0 0,-1 0 0,1 0-1,-1 0 1,1-1 0,-1 1 0,1 0 0,-1 0 0,1 0-1,-1 0 1,0 0 0,1 0 0,-1 0 0,0 0 0,0 0-1,0 0 1,0 0 0,0 1 0,0-1 0,0 0-1,-1 1 1,12 16 50,-16-7 28,-1 3-113,-7 7 36,9-16 1,11-7 24,-7 3-26,0-1 0,0 1 0,0 0 0,0 0 0,0 0 0,0 0 1,0 0-1,0 0 0,0 0 0,0 0 0,0 0 0,-1 0 0,1-1 1,0 1-1,-1 0 0,1 0 0,-1 0 0,1 0 0,-1-1 0,1 1 0,-1 0 1,1 0-1,-2 0 0,-2 8 24,5-3 5,-1-5-32,0 0 0,0 0 0,0 0 0,1 0 0,-1-1 0,0 1 0,0 0 0,0 0 0,0 0-1,0 0 1,-1 0 0,1 0 0,0 0 0,0-1 0,0 1 0,-1 0 0,1 0 0,-1 0 0,1-1 0,0 1-1,-1 0 1,1 0 0,-1-1 0,0 1 0,1 0 0,-1-1 0,0 1 0,1-1 0,-1 1 0,-1 0 0,4-10 988,12-15-847,-1 2-135,-7 7-22,2 0 0,0 1 0,1 0 0,15-19 0,-12 15 1,-12 16 15,1 0-1,0 0 0,0 0 1,0 0-1,1 1 0,-1-1 0,0 1 1,1-1-1,-1 0 0,1 1 1,-1 0-1,1-1 0,3-1 0,13-8 0,-16 9 1,1 0 1,-1 0-1,1 1 1,-1-1-1,1 1 1,0-1-1,-1 1 1,1 0 0,0 0-1,0 1 1,0-1-1,0 0 1,0 1-1,0 0 1,0 0-1,0 0 1,0 0-1,0 0 1,0 0-1,0 1 1,0-1 0,3 2-1,26 7 0,-16-6-7,-1 1-1,-1 1 0,1 0 1,22 13-1,-34-17 12,1 0 0,-1 0-1,0 1 1,0 0 0,0-1 0,0 1 0,-1 0-1,1 1 1,-1-1 0,1 0 0,-1 1-1,1-1 1,-1 1 0,0 0 0,0 0 0,-1 0-1,1 0 1,-1 0 0,1 0 0,-1 0-1,0 0 1,0 1 0,0-1 0,0 0 0,-1 1-1,0-1 1,1 1 0,-1-1 0,-1 6-1,1 82-821,5-69-43,-1-17-1539,-2-55-19368,-2 37 17666</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12.985"/>
    </inkml:context>
    <inkml:brush xml:id="br0">
      <inkml:brushProperty name="width" value="0.05" units="cm"/>
      <inkml:brushProperty name="height" value="0.05" units="cm"/>
      <inkml:brushProperty name="color" value="#FFFFFF"/>
    </inkml:brush>
  </inkml:definitions>
  <inkml:trace contextRef="#ctx0" brushRef="#br0">163 1 288,'0'0'12455,"1"12"-10023,-1-12-2398,0 0 0,0 0 1,0 0-1,-1 1 0,1-1 0,0 0 1,0 0-1,0 0 0,-1 1 1,1-1-1,0 0 0,0 0 0,0 1 1,0-1-1,0 0 0,0 0 0,-1 1 1,1-1-1,0 0 0,0 1 1,0-1-1,0 0 0,0 0 0,0 1 1,0-1-1,0 0 0,0 0 1,0 1-1,0-1 0,0 0 0,1 1 1,-1-1-1,0 0 0,0 0 0,0 1 1,0-1-1,0 0 0,0 0 1,1 0-1,-1 1 0,0-1 0,0 0 1,0 0-1,1 0 0,-1 1 1,0-1-1,0 0 0,1 0 0,-1 0 1,0 0-1,0 0 0,1 0 1,-1 1-1,0-1 0,0 0 0,1 0 1,-1 0-1,0 0 0,1 0 1,-1 0-1,0 0 0,0 0 0,1 0 1,-1 0-1,-6 13 544,4-10-511,0 0 0,0-1 0,-1 1 0,1-1-1,-1 1 1,1-1 0,-1 0 0,1 0 0,-7 3 0,-17 16 138,22-18-203,0 1 1,0-1-1,-1 1 1,1-1-1,-1-1 1,-7 4-1,-2 4 4,-18 4-18,12 3-138,18-13-761,2-7-110,0-4-5012,2-17 436,7 12 2271</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2.609"/>
    </inkml:context>
    <inkml:brush xml:id="br0">
      <inkml:brushProperty name="width" value="0.05" units="cm"/>
      <inkml:brushProperty name="height" value="0.05" units="cm"/>
      <inkml:brushProperty name="color" value="#FFFFFF"/>
    </inkml:brush>
  </inkml:definitions>
  <inkml:trace contextRef="#ctx0" brushRef="#br0">11 1 168,'0'0'2416,"-10"0"-1972,10 6-256</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9.897"/>
    </inkml:context>
    <inkml:brush xml:id="br0">
      <inkml:brushProperty name="width" value="0.05" units="cm"/>
      <inkml:brushProperty name="height" value="0.05" units="cm"/>
      <inkml:brushProperty name="color" value="#FFFFFF"/>
    </inkml:brush>
  </inkml:definitions>
  <inkml:trace contextRef="#ctx0" brushRef="#br0">356 16 52,'-5'-2'1287,"0"-1"0,-1 1 0,1 0 0,-1 1 0,1-1 0,-9 0 0,-41 1 3412,40 2-3966,0 1 0,1 0-1,-1 1 1,1 1 0,-16 7 0,25-10-630,-14 7 448,0 1 0,1 0 1,-28 19-1,43-26-508,0 0 0,0 0 0,0 1 0,0-1 0,0 1 0,0-1 0,1 1 0,-1 0 0,1 0 0,0 0 0,0 1 1,0-1-1,0 0 0,1 1 0,-1-1 0,1 1 0,0 0 0,0-1 0,0 1 0,0 0 0,1 0 0,0-1 0,-1 1 0,1 0 0,1 0 0,-1 0 1,1 4-1,1-2-32,-1 0-5,1-1 1,-1 1-1,1-1 1,0 1-1,1-1 0,-1 0 1,1 0-1,0 0 0,1 0 1,-1 0-1,1-1 0,6 7 1,65 68 10,-35-47-9,-19-16 2,0 2 1,-1 0-1,-1 1 1,22 28-1,-39-44-8,16 29 240,-18-30-222,1 0-1,-1 0 1,0 0-1,0-1 1,0 1-1,0 0 1,-1 0-1,1 0 0,0 0 1,-1 0-1,0-1 1,1 1-1,-1 0 1,0 0-1,0-1 1,-2 4-1,0-1 74,0 1 0,-1-1 0,0 0 0,0 0 0,0-1 0,-1 1 0,1-1 0,-1 0 0,0 0 0,1 0 0,-1-1 0,-1 0 0,-4 2 0,-24 12 213,20-9-260,0-2 0,0 0 0,0-1 1,-1 0-1,-18 2 0,-23 6-508,45-11 1730,2-5-7806,9 4 6117,0-1 0,0 1-1,0-1 1,0 0 0,0 1 0,0-1-1,0 1 1,0-1 0,0 1 0,0-1-1,0 1 1,1-1 0,-1 1 0,0-1-1,0 1 1,19-12-9985</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585"/>
    </inkml:context>
    <inkml:brush xml:id="br0">
      <inkml:brushProperty name="width" value="0.05" units="cm"/>
      <inkml:brushProperty name="height" value="0.05" units="cm"/>
      <inkml:brushProperty name="color" value="#FFFFFF"/>
    </inkml:brush>
  </inkml:definitions>
  <inkml:trace contextRef="#ctx0" brushRef="#br0">13 13 200,'-2'-12'16743,"1"13"-16646,0-1 0,1 1 0,-1 0 0,0-1 0,0 1-1,1 0 1,-1 0 0,1 0 0,-1 0 0,1 0 0,-1 0 0,1 0 0,-1 0 0,1 0 0,0 0 0,-1 0 0,1 0 0,0 0 0,0 0-1,0 0 1,0 0 0,0 0 0,0 0 0,0 2 0,1 43 716,-1-31-379,0 365 1162,1-372-1543,0 0 0,0 0 1,1 0-1,5 15 1,3 25 315,1-6-562,-11-41 119,-13-25-16536,4 12 13362</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932"/>
    </inkml:context>
    <inkml:brush xml:id="br0">
      <inkml:brushProperty name="width" value="0.05" units="cm"/>
      <inkml:brushProperty name="height" value="0.05" units="cm"/>
      <inkml:brushProperty name="color" value="#FFFFFF"/>
    </inkml:brush>
  </inkml:definitions>
  <inkml:trace contextRef="#ctx0" brushRef="#br0">23 39 1988,'-1'0'281,"0"0"1,0 0-1,0 0 0,1 0 0,-1 0 0,0 0 1,0 0-1,0 0 0,1-1 0,-1 1 0,0 0 1,0 0-1,0-1 0,1 1 0,-1-1 0,0 1 1,1 0-1,-1-1 0,0 1 0,1-1 0,-1 0 1,1 1-1,-1-1 0,1 1 0,-1-1 0,1 0 0,-1 1 1,1-1-1,0 0 0,-1 0 0,1 1 0,0-1 1,0 0-1,-1 0 0,1 0 0,0-1 1239,20-11 1209,-14 11-2699,1 0 0,0 1 1,-1 0-1,1 0 0,0 1 0,0 0 0,0 0 0,0 1 0,-1-1 0,1 2 0,0-1 1,-1 1-1,13 4 0,15 3-929,52 21-8844,-73-25 6743,-3 1 96</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262"/>
    </inkml:context>
    <inkml:brush xml:id="br0">
      <inkml:brushProperty name="width" value="0.05" units="cm"/>
      <inkml:brushProperty name="height" value="0.05" units="cm"/>
      <inkml:brushProperty name="color" value="#FFFFFF"/>
    </inkml:brush>
  </inkml:definitions>
  <inkml:trace contextRef="#ctx0" brushRef="#br0">0 119 216,'20'35'2836,"-19"-31"-2705,1 0-1,0 0 1,0 0-1,0-1 1,0 1 0,0-1-1,1 1 1,-1-1-1,1 0 1,0 0 0,0 0-1,6 4 1,0-1 58,1-1 0,0 0 0,0-1 1,0 0-1,0 0 0,1-1 0,-1 0 0,1-1 0,0-1 1,0 1-1,0-2 0,-1 1 0,1-2 0,0 1 1,0-1-1,0-1 0,0 0 0,-1-1 0,1 0 1,-1 0-1,0-1 0,0-1 0,0 1 0,0-2 1,-1 1-1,0-1 0,0-1 0,13-11 0,-20 16-35,0 0 0,0 0 0,0 0 0,0 0 0,0-1 0,0 1 0,-1 0 0,1-1 0,-1 1 0,1-1 0,-1 0 0,0 1 0,0-1 0,0 0 0,-1 0 0,1 0 0,-1 0 0,1 1 0,-1-1 0,0 0 0,0 0 0,0 0 0,-1 0 0,1 0 0,-1 0 0,1 1 0,-1-1 0,0 0 1,0 0-1,0 1 0,-1-1 0,1 0 0,-1 1 0,1-1 0,-4-3 0,0 0 87,0 1 1,-1-1 0,0 1 0,0 1 0,0-1 0,0 1-1,-1 0 1,1 0 0,-1 0 0,0 1 0,0 0 0,-14-3-1,2 2 30,1 0-1,-1 1 0,0 1 1,1 0-1,-1 2 1,0 0-1,-23 4 0,40-4-339,0 1-1,0-1 1,1 1 0,-1 0-1,0 0 1,0 0-1,0 0 1,1 0-1,-1 0 1,0 0 0,1 0-1,-1 0 1,1 1-1,0-1 1,-1 1-1,1-1 1,0 1 0,0 0-1,0-1 1,0 1-1,0 0 1,0 0-1,1 0 1,-2 3 0,2-2-339,-1-1 0,1 1 1,0-1-1,0 1 1,0-1-1,0 1 1,0-1-1,0 0 1,1 1-1,-1-1 0,1 1 1,2 4-1,0 8-3669,-3-13 3769,0-1 1,1 0-1,-1 0 1,0 0-1,0 0 0,0 0 1,1 0-1,-1 0 1,1 0-1,-1 0 0,0 0 1,1 0-1,0 0 1,-1 0-1,1 0 0,0-1 1,-1 1-1,2 1 1,9 5-3089</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618"/>
    </inkml:context>
    <inkml:brush xml:id="br0">
      <inkml:brushProperty name="width" value="0.05" units="cm"/>
      <inkml:brushProperty name="height" value="0.05" units="cm"/>
      <inkml:brushProperty name="color" value="#FFFFFF"/>
    </inkml:brush>
  </inkml:definitions>
  <inkml:trace contextRef="#ctx0" brushRef="#br0">36 46 1132,'0'0'2138,"0"11"5856,0 15-6135,-11 15-297,0 26-896,11-63-647,1 0-8,-1-1 1,0 0-1,0 0 1,0 1-1,-1-1 0,1 0 1,-1 0-1,0 0 1,1 0-1,-1 0 0,-1 0 1,-1 5-1,-3 7 625,7-12 386,4-9-482,1-4-230,-1 0 0,1 0 0,-1-1 0,-1 0 0,0 0 0,-1 0 0,0 0 1,2-14-1,-5 19-291,0 1 1,1-1-1,0 0 1,0 0 0,0 1-1,1-1 1,0 1 0,0-1-1,0 1 1,1 0-1,0 0 1,0 0 0,0 0-1,0 0 1,1 1-1,0-1 1,0 1 0,0 0-1,1 0 1,-1 1 0,1-1-1,0 1 1,0 0-1,0 0 1,0 1 0,0-1-1,8-1 1,48-10-4696,-54 13 3064,0 1 0,0-1 0,0 2 0,0-1 0,0 1 0,10 2 0,-6 2-1860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9:31.900"/>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4"/>
    </inkml:context>
    <inkml:brush xml:id="br0">
      <inkml:brushProperty name="width" value="0.05" units="cm"/>
      <inkml:brushProperty name="height" value="0.05" units="cm"/>
      <inkml:brushProperty name="color" value="#FFFFFF"/>
    </inkml:brush>
  </inkml:definitions>
  <inkml:trace contextRef="#ctx0" brushRef="#br0">119 0 464,'0'0'1997,"9"0"1257,-10 1-2889,0-1 1,0 0-1,0 1 1,0-1-1,0 1 1,0-1-1,1 1 1,-1-1-1,0 1 1,0-1-1,1 1 1,-1 0-1,0-1 1,1 1-1,-1 0 1,1 0-1,-1-1 1,1 1-1,-1 0 1,1 0-1,-1 0 1,1 0-1,0 0 1,-1 1-1,-2 16 512,-2-13-640,-1 4-50,6 348 2348,-11-304-2295,11 155 795,-11-178-742,12-28-277,-1 0 1,0 0-1,0 0 1,0 0-1,0 0 1,0 0-1,-1 0 1,1 0-1,-1 0 1,1 0-1,-1 0 1,0 0-1,1-1 0,-1 1 1,0 0-1,-3 3 1,3-1-13,0 1 0,0 0 0,0-1-1,1 1 1,-1 0 0,1 0 0,0-1 0,0 1 0,2 9 0,0 5 28,-2 173 388,5-183-339,-4-9-79,-1 0 0,1 1-1,-1-1 1,0 0-1,1 1 1,-1-1-1,0 0 1,1 1-1,-1-1 1,0 0-1,0 1 1,1-1-1,-1 1 1,0-1-1,0 0 1,0 1-1,1-1 1,-1 1-1,0-1 1,0 1-1,0-1 1,0 1 0,0-1-1,0 0 1,0 1-1,0-1 1,0 1-1,0-1 1,0 1-1,0-1 1,-1 1-1,1-1 1,0 0-1,0 1 1,0-1-1,-1 1 1,1-1-1,0 1 1,-3 5 16,1-1 0,1 1 1,-1 0-1,1 0 0,0 0 0,1 1 0,-1-1 1,1 0-1,1 12 0,0 1 133,9 10-103,-10 56 64,-10-55-76,10 36-18,0-65-16,0 0-6,0 4-2,0 0 6,0 20 28,-1-24-26,1 0 0,0 0 0,0 0 0,0 0 0,0 0 0,-1 0 0,1 0 0,1 0 0,-1-1 0,0 1 0,0 0 0,0 0 0,0 0 0,1 0 0,-1 0 0,0 0 0,1 0 0,-1-1 0,1 1 0,-1 0 0,1 0 0,-1 0 0,1-1 0,-1 1 0,1 0 0,0-1 0,-1 1 0,3 1 0,-3-2 0,0 0-1,0 0 0,0 0 1,1 1-1,-1-1 0,0 0 1,0 0-1,0 0 0,0 1 1,0-1-1,0 0 0,0 0 1,1 1-1,-1-1 0,0 0 0,0 1 1,0-1-1,0 0 0,0 0 1,0 1-1,0-1 0,0 0 1,0 0-1,-1 1 0,1-1 1,0 0-1,0 0 0,0 1 1,0-1-1,0 0 0,0 0 1,0 1-1,-1-1 0,1 0 1,0 0-1,0 0 0,0 1 1,-1-1-1,0 3-5,-1-1 0,1 1-1,0 0 1,0-1 0,1 1 0,-1 0 0,1 0 0,-1-1 0,1 1-1,0 3 1,0 5-17,-1-10 20,1 1 0,-1 0 1,1 0-1,0 0 0,0-1 0,0 1 0,0 0 0,1 0 1,-1-1-1,0 1 0,1 0 0,-1 0 0,1-1 0,-1 1 1,1-1-1,0 1 0,0 0 0,0-1 0,0 1 0,2 1 1,-2 1-1,-1-2 6,0 15 141,0-16 54,-1 23 251,-17-12-274,16-12 25,0 12 6,-14-9-2926,16-3 2474,-1 0 0,1 1 0,-1-1 0,1 0 0,-1 0 0,0 0 1,1 0-1,-1 0 0,1 0 0,-1 1 0,1-1 0,-1 0 0,0-1 1,1 1-1,-1 0 0,1 0 0,-1 0 0,1 0 0,-1 0 0,0-1 0,1 1 1,-1 0-1,1 0 0,-1-1 0,1 1 0,-1 0 0,1-1 0,-1 0 1,-17-6-6917,16 2 3381</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2.152"/>
    </inkml:context>
    <inkml:brush xml:id="br0">
      <inkml:brushProperty name="width" value="0.05" units="cm"/>
      <inkml:brushProperty name="height" value="0.05" units="cm"/>
      <inkml:brushProperty name="color" value="#FFFFFF"/>
    </inkml:brush>
  </inkml:definitions>
  <inkml:trace contextRef="#ctx0" brushRef="#br0">105 131 904,'3'-4'6283,"6"-5"-2346,51-22 610,6-3-3918,-64 33-554,0 0 0,1 0-1,-1-1 1,0 1 0,0-1 0,0 1-1,0-1 1,-1 0 0,1 0-1,0 0 1,-1 0 0,1 0 0,-1 0-1,0 0 1,0-1 0,0 1 0,0 0-1,0-1 1,0 1 0,0-1 0,-1 1-1,1-4 1,-2 5-17,-1 1 1,1-1-1,-1 0 1,1 1-1,0-1 1,-1 1-1,1 0 1,-1-1-1,1 1 1,-1 0-1,1 0 1,-1 0-1,1 0 1,-1 0-1,1 1 1,-1-1-1,1 0 1,-1 1-1,-1 0 1,-9 0 263,-3 1-75,-1 1-1,1 1 1,0 0 0,1 1 0,-1 1-1,1 0 1,0 1 0,1 0-1,-1 1 1,-14 12 0,23-16-106,-1 1 1,1 0-1,0 0 0,0 1 1,0-1-1,1 1 1,0 0-1,-6 12 0,8-15-101,0 0 0,1 0 0,0 0 0,-1 1 0,1-1 0,1 0 0,-1 1-1,0-1 1,1 0 0,-1 1 0,1-1 0,0 1 0,0-1 0,1 0 0,-1 1 0,1-1-1,-1 0 1,1 1 0,0-1 0,3 5 0,1 1 1,0-1 0,1 0 0,0 0 0,1-1 0,-1 1 0,1-1 0,1-1 0,0 1 0,0-1 0,0-1 0,0 1 0,1-2 0,0 1 0,0-1 0,0 0 0,14 3 0,12 4-286,0-2-1,0-2 0,1-1 0,0-1 0,0-2 1,0-2-1,69-6 0,-72 1-740,55-11-2948,-82 13 2927,0 0-1,0 0 0,0 0 0,0-1 0,0 0 0,0 0 0,-1-1 0,1 1 1,-1-1-1,0 0 0,5-6 0,1-2-2800</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5.081"/>
    </inkml:context>
    <inkml:brush xml:id="br0">
      <inkml:brushProperty name="width" value="0.05" units="cm"/>
      <inkml:brushProperty name="height" value="0.05" units="cm"/>
      <inkml:brushProperty name="color" value="#FFFFFF"/>
    </inkml:brush>
  </inkml:definitions>
  <inkml:trace contextRef="#ctx0" brushRef="#br0">1 336 836,'0'0'1249,"10"-1"4545,-10 2-5084,34 11 2097,-17-12-1545,4 1-539,-1-1 0,0-1 1,1-1-1,-1-1 0,0 0 1,21-7-1,-25 5-597,0 2 0,0 0 0,0 0 1,18 1-1,1-1-1,235-38 461,-78 11-391,-74 21-109,-83 8-90,-1-1 1,1-2-1,44-11 1,-5-4 11,0 4 0,1 3-1,0 4 1,112 1 0,-25 1-31,-104 3 47,1-3-1,63-15 1,-6 1-61,-98 19 40,0 0-1,0 0 0,18 3 0,14 0 0,-9-4 1,78-15 1,-97 13 2,-8 0-9,0 1 0,0 1 0,0 0 0,0 1 1,0 1-1,0 0 0,0 1 0,16 2 0,-18 0 4,1-2-1,0 1 0,0-2 0,0 1 0,0-2 0,0 0 0,0 0 0,0-1 0,14-5 0,-7 3 18,1 1-1,32-2 0,-1 3-16,-35 1-3,-1 0 1,1 1-1,-1 1 0,1 0 0,31 8 0,-23-4 10,0 0 0,40 1 0,3 0-25,-38-3 10,-1-2 0,0-2 0,48-6 0,28 0 12,248-11 0,-148 36-1,-41-12 7,213-12-20,-194-6-272,0 6 110,311 12 225,-29-6-30,-280-18 92,92 0 866,-250 6 259,-20 9-806,-9 4-260,-7 1-407,-4 4-884,11-4 711,-1 0 0,0 0 0,0 0 0,-1-1 0,1 1 0,0-1 0,0 0 1,-1 1-1,1-1 0,-1-1 0,-6 2 0,-50 3-7001,38-3 4517,-10 3-960</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9.181"/>
    </inkml:context>
    <inkml:brush xml:id="br0">
      <inkml:brushProperty name="width" value="0.05" units="cm"/>
      <inkml:brushProperty name="height" value="0.05" units="cm"/>
      <inkml:brushProperty name="color" value="#FFFFFF"/>
    </inkml:brush>
  </inkml:definitions>
  <inkml:trace contextRef="#ctx0" brushRef="#br0">2 0 68,'-1'6'18675,"6"-5"-15786,-5 0-2868,1-1 0,-1 0 1,1 1-1,-1-1 0,1 1 1,-1-1-1,1 1 0,-1-1 1,1 1-1,-1 0 1,0-1-1,1 1 0,-1-1 1,0 1-1,0 0 0,1-1 1,-1 1-1,0 0 0,0-1 1,0 1-1,0 0 0,0-1 1,0 1-1,0 0 0,0 0 1,0 0-1,10 37 316,1 35-25,-11 59-177,11-64-37,-11 338 61,11-358-151,-12-46-7,1 0 0,0 0 0,0 0 0,0 0-1,1 1 1,-1-1 0,0 0 0,1 0 0,-1 0-1,1 0 1,0 0 0,-1-1 0,1 1-1,0 0 1,0 0 0,2 2 0,-2 0-5,0 1 0,0 0 0,0 1 0,-1-1 0,1 0 0,-1 0 0,-1 0 0,0 10 1,0 1-6,1 4 11,0-9 0,0 1 1,0-1-1,-1 1 0,0-1 1,-1 1-1,-3 10 0,-6 61 46,0-39 12,8-37-59,1 1-1,0 0 1,0 1-1,0-1 1,1 0-1,1 0 0,-1 13 1,-9 11-66,10-16 78,0-14-11,1 0-1,-1-1 0,0 1 1,0 0-1,0 0 1,0 0-1,0-1 0,0 1 1,0 0-1,-1 0 1,1-1-1,-1 1 0,1 0 1,-1 0-1,0-1 1,1 1-1,-1-1 1,0 1-1,0-1 0,-2 3 1,12 39-42,-14-26 65,4-15-21,0 0-1,0 0 1,1 0-1,-1 0 0,0 1 1,1-1-1,-1 0 0,1 0 1,0 1-1,0-1 0,0 0 1,0 3-1,0 6-24,-1-9 18,1-1 1,0 0-1,0 1 1,-1-1-1,1 0 1,0 1-1,0-1 1,1 1-1,-1-1 1,0 0-1,0 1 1,1-1-1,-1 0 1,0 0-1,1 1 1,-1-1-1,1 0 1,0 0-1,0 1 1,-1-1-1,1 0 1,0 0-1,0 0 1,1 1-1,-2-1 8,1-1-1,-1 1 0,1 0 1,-1 0-1,0 0 1,1 0-1,-1 0 1,0 0-1,0 0 0,0 0 1,0 0-1,0 0 1,0 0-1,0 0 1,0 0-1,0 0 0,0 0 1,0 0-1,-1 1 1,2 19-9,2-15 6,-1 0 0,0-1-1,0 1 1,-1 0 0,0 0 0,0 1 0,-1-1 0,1 0 0,-1 0 0,0 0 0,-3 12 0,2 6-23,12 20 20,-22 30 18,12-64-11,-1-7-3,0-1 0,0 1 0,0 0-1,0-1 1,0 1 0,0-1 0,0 1 0,-1-1-1,0 1 1,1-1 0,-1 0 0,0 1 0,0-1 0,0 0-1,-3 4 1,3-1 0,0 0 1,0 0-1,0 0 0,1 0 0,-1 0 1,1 0-1,0 0 0,1 0 0,1 7 1,-1 4 2,-1 409 66,10-396-10,-10 61 635,0-89-593,0 0-71,2 3-11,5-3-15,-5-1 15,-13-7-3511,7-2 853,-2-6-3995,6-13-702,0 15 3730</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131"/>
    </inkml:context>
    <inkml:brush xml:id="br0">
      <inkml:brushProperty name="width" value="0.05" units="cm"/>
      <inkml:brushProperty name="height" value="0.05" units="cm"/>
      <inkml:brushProperty name="color" value="#FFFFFF"/>
    </inkml:brush>
  </inkml:definitions>
  <inkml:trace contextRef="#ctx0" brushRef="#br0">207 66 108,'9'-12'2169,"-9"12"-2135,0 0 0,0 0 0,1 0 0,-1-1 0,0 1 0,0 0 0,0 0 0,0-1 0,0 1 0,0 0 0,0 0 0,0 0 0,0-1 0,0 1 0,0 0 0,0 0 0,0-1 0,0 1 0,0 0 0,0 0 0,0-1 0,0 1 0,0 0 0,0 0 0,0-1 0,0 1 0,0 0 0,0 0 0,0 0 0,-1-1 0,1 1 0,0 0 0,0 0 0,0 0 0,0-1 0,-1 1 0,1 0 0,0 0 0,0 0 0,0 0 0,-1 0 0,1-1 0,0 1 0,0 0 0,0 0 0,-1 0 0,1 0 0,0 0 0,0 0 0,-1 0 0,1 0 0,0 0 30,-1 0 0,1 0 1,0 0-1,0 0 0,-1 0 1,1 0-1,0-1 0,0 1 1,0 0-1,0 0 0,-1 0 1,1 0-1,0 0 0,0 0 1,0 0-1,-1-1 0,1 1 1,0 0-1,0 0 0,0 0 1,0-1-1,0 1 1,0 0-1,0 0 0,-1 0 1,1-1-1,0 1 0,0 0 1,0 0-1,0 0 0,0-1 1,0 1-1,0 0 0,0 0 1,0 0-1,0-1 0,0 1 1,0 0-1,0 0 0,0-1 1,0 1-1,0 0 1,1 0-1,-1 0 0,0-1 1,0 1-1,0 0 0,0 0 1,0 0-1,0 0 0,1-1 1,-3-26 8627,4 19-8577,4 13 2007,-3 13-1305,-3 28-789,0-36 125,0 158-443,-2-158 325,0-1 0,0 0 0,-1 0 0,0 0 1,-8 14-1,0 4 9,1 1-38,9-20 39,-1-1 0,0 0 0,0 0 0,-1 0 0,0 0 0,0 0 0,-1-1 0,1 1 0,-2-1 0,1 0-1,-1 0 1,1-1 0,-2 1 0,-9 8 0,12-13 33,-1-1 0,1 1 0,0 0 1,-1-1-1,1 0 0,0 0 0,-1 0 0,1 0 0,0 0 0,0-1 0,-1 0 0,1 1 1,0-1-1,0 0 0,-1-1 0,1 1 0,0 0 0,0-1 0,-3-2 0,-14-9-402,18 12 163,1 1 0,-1-1 0,0 0 1,1 0-1,-1 0 0,1 0 0,-1 0 1,1 0-1,-1-1 0,1 1 0,0 0 1,0-1-1,-2-1 0,3 2-143,0 0-1,-1 0 1,1 0-1,0 0 1,0 0-1,0 0 1,0 0 0,0-1-1,0 1 1,0 0-1,0 0 1,0 0-1,1 0 1,-1 0-1,0 0 1,1 0-1,0-2 1,17-37-8907,-16 27 5964</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713"/>
    </inkml:context>
    <inkml:brush xml:id="br0">
      <inkml:brushProperty name="width" value="0.05" units="cm"/>
      <inkml:brushProperty name="height" value="0.05" units="cm"/>
      <inkml:brushProperty name="color" value="#FFFFFF"/>
    </inkml:brush>
  </inkml:definitions>
  <inkml:trace contextRef="#ctx0" brushRef="#br0">3 37 1156,'0'0'1666,"9"-14"2074,-7 9 539,-2 3-3585,-3-13 7369,-3 16-7640,5 0-599,1 0 0,-1 1-1,1-1 1,-1 1 0,1-1-1,0 1 1,-1-1 0,1 1-1,0-1 1,0 1 0,0 0 0,0-1-1,0 1 1,0-1 0,1 1-1,-1-1 1,0 1 0,1-1-1,-1 1 1,1-1 0,0 0-1,-1 1 1,1-1 0,0 0 0,1 2-1,3 12-4962,-5 2-1540,0-10 3468</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8.612"/>
    </inkml:context>
    <inkml:brush xml:id="br0">
      <inkml:brushProperty name="width" value="0.05" units="cm"/>
      <inkml:brushProperty name="height" value="0.05" units="cm"/>
      <inkml:brushProperty name="color" value="#FFFFFF"/>
    </inkml:brush>
  </inkml:definitions>
  <inkml:trace contextRef="#ctx0" brushRef="#br0">91 97 280,'0'0'5701,"34"6"-3223,-31-5-2399,-1 1 1,1-1-1,-1 0 1,1 0-1,0 0 1,0 0-1,-1-1 1,1 1-1,0-1 1,0 1-1,0-1 1,0 0-1,-1 0 1,1 0-1,0-1 0,0 1 1,2-2-1,17 1 152,-19 1-67,0 0 0,-1 0 0,1-1 0,0 1 0,0-1 0,-1 0 0,1 0 0,0 0 0,-1 0 0,1 0 0,-1 0 0,1-1 0,-1 1 0,1-1 0,-1 0 0,0 0 0,0 0 0,0 0 0,0 0 0,0 0 0,-1 0 0,1 0 0,-1-1 0,1 1 0,-1-1 0,0 1 0,0-1 0,0 0 0,0 1 0,0-1 0,-1 0 0,1 0 0,-1 0 0,0 1 0,0-1 0,0 0 0,0-4-1,0 6-134,-1 0 0,1 0 0,0 0 0,0 0-1,0-1 1,-1 1 0,1 0 0,-1 0-1,1 0 1,-1 0 0,1 0 0,-1 0 0,1 0-1,-1 0 1,0 0 0,0 0 0,0 1-1,1-1 1,-1 0 0,0 0 0,0 1 0,0-1-1,-1 0 1,-34-9 664,26 9-562,0 0 0,0 2 0,-1-1 1,1 1-1,-18 4 0,18-1-57,0 1 0,0 0 0,1 1 0,-1 0 0,1 0 0,0 1-1,1 0 1,-14 15 0,20-20-64,-1 1 1,0 0-1,0 1 1,0-1 0,1 1-1,-1 0 1,1-1 0,-1 1-1,1 0 1,1 0 0,-1 1-1,-1 4 1,0 9-3,3-18-8,-1 1 0,1 0-1,0 0 1,0 0 0,0 0-1,-1 0 1,1 0-1,0 0 1,0-1 0,0 1-1,0 0 1,1 0-1,-1 0 1,0 0 0,0 0-1,0 0 1,1 0 0,-1-1-1,1 3 1,5 15-23,-5-16 12,-1 0-1,1 0 1,-1 0 0,1 0-1,0 0 1,0 0 0,0-1-1,0 1 1,0 0-1,0 0 1,1-1 0,-1 1-1,0-1 1,4 3-1,20 20-161,-22-20 95,0 0-1,1-1 1,-1 1 0,1-1-1,0 0 1,0 0 0,0-1-1,0 1 1,1-1 0,-1 1-1,1-2 1,-1 1 0,1 0-1,-1-1 1,1 0 0,0 0-1,0 0 1,0-1 0,8 1-1,-4-2-830,-1 1 0,0-1 0,1-1 0,-1 0-1,0 0 1,0-1 0,0 0 0,0 0 0,0 0-1,-1-1 1,13-9 0,0 1-2429,2 0 494</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3.530"/>
    </inkml:context>
    <inkml:brush xml:id="br0">
      <inkml:brushProperty name="width" value="0.05" units="cm"/>
      <inkml:brushProperty name="height" value="0.05" units="cm"/>
      <inkml:brushProperty name="color" value="#FFFFFF"/>
    </inkml:brush>
  </inkml:definitions>
  <inkml:trace contextRef="#ctx0" brushRef="#br0">173 9 132,'-23'12'2642,"15"-13"-2290,11-1 652,0 0-190,-9 1-782,5 1 154,0-1-169,1 1 0,-1 0-1,0 0 1,1 0 0,-1-1-1,1 1 1,-1 0 0,0 0-1,1 0 1,-1 0 0,1 0-1,-1 0 1,0 0 0,1 0-1,-1 0 1,0 1 0,1-1-1,-1 0 1,1 0 0,-1 0-1,1 1 1,-1-1 0,1 0-1,-1 1 1,0 0 0,-14 3 37,13-4-51,2 0 25,0 1 0,0-1 1,-1 1-1,1-1 1,0 1-1,0-1 0,-1 1 1,1-1-1,-1 1 1,1-1-1,0 1 0,-1-1 1,1 0-1,-1 1 1,1-1-1,-1 0 0,1 1 1,-1-1-1,1 0 1,-1 0-1,0 1 0,1-1 1,-1 0-1,1 0 1,-1 0-1,0 0 0,1 0 1,-1 0-1,1 0 1,-1 0-1,1 0 0,-1 0 1,0 0-1,1 0 1,-1 0-1,1-1 0,-1 1 1,1 0-1,-1 0 0,0-1 1,1 1-1,-3-1 2157,-10-2-562,9 1-442,10 1-1118,-6 1-12,0 0 0,0 1 1,0-1-1,0 0 0,0 1 0,0-1 0,0 0 0,0 0 1,0 1-1,-1-1 0,1 0 0,0 1 0,0-1 0,0 0 1,0 0-1,-1 0 0,1 1 0,0-1 0,0 0 0,0 0 1,-1 1-1,1-1 0,0 0 0,-1 0 0,1 0 0,0 0 1,0 0-1,-1 0 0,1 1 0,0-1 0,-1 0 0,1 0 1,0 0-1,0 0 0,-1 0 0,1 0 0,0 0 0,-1 0 1,1 0-1,0 0 0,-1 0 0,1 0 0,0-1 0,0 1 1,-1 0-1,0 0 0,0-1-15,-1 1 0,0 0 1,0 0-1,1 0 0,-1 0 0,0 0 1,0 0-1,1 0 0,-1 1 1,0-1-1,0 1 0,1-1 0,-1 1 1,1-1-1,-4 3 0,-24 21-65,36 7 39,-8-18 8,1-10-17,0 0-1,0 0 1,0 0-1,0 0 0,0 0 1,0 0-1,1 0 1,0 0-1,-1 0 1,1 0-1,0 0 0,0 0 1,1-1-1,-1 1 1,0 0-1,4 3 1,6 8-10,-9-13 9,0 1-1,0 0 0,-1-1 0,1 1 0,-1 0 0,1 0 0,-1 0 1,0 0-1,0 0 0,0 1 0,0-1 0,1 4 0,11 17 1,-11-22 1,-1 0 0,1 1 0,0-1 0,-1 0 0,1 0 0,0 0 0,0 0 1,0-1-1,0 1 0,0 0 0,0-1 0,0 1 0,0-1 0,0 0 0,0 0 0,0 0 1,0 0-1,0 0 0,0 0 0,0 0 0,0-1 0,0 1 0,0-1 0,3 0 0,57-26 44,-28 10-33,-31 16-10,1 0 0,-1 0 1,0 0-1,0-1 0,-1 0 0,1 1 0,0-1 0,0 0 0,-1-1 0,0 1 0,1 0 0,-1-1 0,0 1 0,0-1 0,0 0 0,0 1 0,-1-1 1,1 0-1,2-6 0,-2-1 7,0 1 1,-1-1-1,0 0 1,-1 1-1,-1-16 1,1 1-5,-5 17-7,5 7 2,0 0 0,-1 0 0,1-1 0,0 1 0,-1 0 0,1 0 0,-1-1 0,1 1 0,0 0 0,0 0 0,-1-1 0,1 1 0,0-1 0,-1 1 0,1 0 0,0-1 0,0 1 0,0 0-1,0-1 1,-1 1 0,1-1 0,0 1 0,0-1 0,0 1 0,0 0 0,0-1 0,0 1 0,0-1 0,0 1 0,0-1 0,-1-1 1,1 1 1,-1 0-1,0 0 0,0-1 1,0 1-1,0 0 0,0 0 0,-1 0 1,1 0-1,0 0 0,0 1 1,-1-1-1,1 0 0,-1 0 1,1 1-1,0-1 0,-1 1 1,1 0-1,-1-1 0,1 1 0,-1 0 1,1 0-1,-1 0 0,-2 0 1,-2-1 2,0 0 0,0 1 0,0 0 0,0 0 0,0 0 0,-10 3 0,-82 31-816,34-3-6084,62-30 6493,2-1 252,-1 1-1,1-1 0,-1 0 0,1 0 1,-1 1-1,1-1 0,0 0 1,-1 0-1,1 1 0,-1-1 1,1 1-1,0-1 0,-1 0 0,1 1 1,0-1-1,-1 1 0,1-1 1,0 1-1,0-1 0,-1 0 0,1 1 1,0-1-1,0 1 0,0 0 1,0-1-1,0 1 0,0 5-2248</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213"/>
    </inkml:context>
    <inkml:brush xml:id="br0">
      <inkml:brushProperty name="width" value="0.05" units="cm"/>
      <inkml:brushProperty name="height" value="0.05" units="cm"/>
      <inkml:brushProperty name="color" value="#FFFFFF"/>
    </inkml:brush>
  </inkml:definitions>
  <inkml:trace contextRef="#ctx0" brushRef="#br0">33 1 764,'0'0'913,"2"18"4832,-2-18-5693,1 0 0,-1 0 0,0 0 0,1 0 0,-1 0 0,1 0 0,-1 0 0,0 0 0,1 1 0,-1-1 0,0 0 0,1 0 0,-1 0 0,0 1 0,1-1 0,-1 0 0,0 0-1,0 1 1,1-1 0,-1 0 0,0 0 0,0 1 0,1-1 0,-1 0 0,0 1 0,0-1 0,0 0 0,0 1 0,0-1 0,1 1 0,-1-1 0,0 0 0,0 1 0,0-1 0,0 0 0,0 1 0,0-1 0,0 1 0,0-1 0,0 0 0,-1 1 0,1-1 0,-5 24 2517,0-6-1350,5-15-1117,-1 0 0,1-1-1,-1 1 1,1 0 0,-1-1-1,0 1 1,0-1 0,0 1 0,-3 3-1,2-3-57,1-1 1,-1 1-1,1 0 0,0-1 0,0 1 1,0 0-1,0 0 0,1-1 0,-1 1 0,1 3 1,-11 66 645,22 67-221,-1-67-349,-10-69-132,0 0 0,0 0-1,1 0 1,-1 0 0,1 0 0,-1 0-1,1 0 1,0 0 0,0 0 0,0 0-1,1-1 1,-1 1 0,0 0-1,1-1 1,0 1 0,0-1 0,0 0-1,0 1 1,0-1 0,0 0 0,1 0-1,-1 0 1,0-1 0,1 1 0,0 0-1,-1-1 1,1 0 0,0 0 0,0 0-1,0 0 1,0 0 0,0 0-1,0-1 1,0 1 0,0-1 0,0 0-1,0 0 1,0 0 0,0 0 0,0-1-1,0 1 1,0-1 0,0 0 0,0 0-1,3-1 1,20-6-857,-21 7 169,-1 0-1,0 0 1,0 0-1,0 0 1,0-1-1,0 0 0,0 0 1,-1 0-1,1 0 1,0 0-1,-1-1 1,0 0-1,4-3 1,-5 0-2228</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796"/>
    </inkml:context>
    <inkml:brush xml:id="br0">
      <inkml:brushProperty name="width" value="0.05" units="cm"/>
      <inkml:brushProperty name="height" value="0.05" units="cm"/>
      <inkml:brushProperty name="color" value="#FFFFFF"/>
    </inkml:brush>
  </inkml:definitions>
  <inkml:trace contextRef="#ctx0" brushRef="#br0">0 8 172,'0'-7'9412,"0"8"-8556,8 12 873,-7-11-1661,1-1 0,-1 1 0,1 0 0,-1 0-1,0 1 1,0-1 0,0 0 0,0 0 0,0 0 0,-1 1 0,1-1 0,0 3 0,10 31 341,-11-34-399,0 0-1,1 0 1,-1-1-1,1 1 1,-1 0-1,1-1 1,0 1-1,-1-1 0,1 1 1,0-1-1,0 1 1,2 2-1,-1-3-4,-1 0-1,0 1 0,0-1 1,0 1-1,0-1 0,-1 1 1,1-1-1,0 1 0,-1 0 1,1-1-1,-1 1 0,1 3 1,-1-2-4,1-1 1,-1 1 0,1-1-1,-1 1 1,1-1 0,0 1-1,0-1 1,0 0 0,0 1 0,3 2-1,-3-2-6,1-1 0,-1 0 1,0 1-1,0-1 0,0 0 0,0 1 0,0 0 0,-1-1 0,1 1 0,0 4 0,4 0 690,-1-3-2871</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126"/>
    </inkml:context>
    <inkml:brush xml:id="br0">
      <inkml:brushProperty name="width" value="0.05" units="cm"/>
      <inkml:brushProperty name="height" value="0.05" units="cm"/>
      <inkml:brushProperty name="color" value="#FFFFFF"/>
    </inkml:brush>
  </inkml:definitions>
  <inkml:trace contextRef="#ctx0" brushRef="#br0">11 0 1424,'0'0'184,"-1"2"1476,0-2-1476,1 1 1,0-1-1,0 0 0,0 0 1,-1 0-1,1 0 0,0 0 1,0 0-1,-1 1 0,1-1 1,0 0-1,-1 0 1,1 0-1,0 0 0,0 0 1,-1 0-1,1 0 0,0 0 1,0 0-1,-1 0 0,1 0 1,0-1-1,0 1 1,-1 0-1,1 0 0,0 0 1,0 0-1,-2-1 1107,2 0-1107,6 23 15,1 5-1552,-12-9-3032,-3-7 2071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5"/>
    </inkml:context>
    <inkml:brush xml:id="br0">
      <inkml:brushProperty name="width" value="0.05" units="cm"/>
      <inkml:brushProperty name="height" value="0.05" units="cm"/>
      <inkml:brushProperty name="color" value="#FFFFFF"/>
    </inkml:brush>
  </inkml:definitions>
  <inkml:trace contextRef="#ctx0" brushRef="#br0">1 73 492,'12'0'3119,"6"0"6771,-16 0-8786,21 13 1063,-20-13-2122,-1 0 1,0 1-1,0 0 1,1-1-1,-1 1 1,0 0-1,0 0 1,0 0-1,0 1 1,0-1-1,0 0 1,0 1-1,-1-1 1,1 1-1,0 0 1,-1-1-1,0 1 1,3 3-1,-2-2 12,1 0-1,-1 0 0,1 0 1,0 0-1,1 0 1,-1 0-1,0-1 1,1 0-1,-1 0 0,1 0 1,0 0-1,4 1 1,17 12 214,-23-14-250,0 1-1,1 0 1,-1 0 0,0-1-1,1 0 1,-1 1-1,1-1 1,0 0 0,-1 0-1,1 0 1,0-1-1,5 1 1,-5 0 2,0-1 0,1 1 0,-1 0 1,0 0-1,1 0 0,-1 0 0,0 0 0,0 1 0,0-1 1,0 1-1,0 0 0,4 3 0,25 12 149,-19-13-61,28 5 167,0-1 186,15 2-142,42 2 99,-64-8-154,-28-3-219,1 0 1,-1 0-1,0 0 0,0-1 1,1 0-1,-1 0 0,0 0 1,1-1-1,-1 0 0,12-4 1,15 0-7,-10 2-7,34-8 89,-46 10-41,0-1 0,0 0-1,-1-1 1,1 0 0,-1-1 0,11-4-1,33-12 408,-46 15-454,1 2-1,0-1 1,0 1 0,0 0 0,0 1 0,10-2-1,27-14 45,-44 18-73,0 0 0,-1 0-1,1-1 1,-1 1 0,1-1-1,0 1 1,-1-1 0,1 0-1,-1 1 1,1-1 0,-1 0-1,0 0 1,2-2 0,2 0 14,-1 1 0,0-1 0,1 1-1,-1-1 1,1 1 0,8-2 0,-11 4-19,0-1 0,1 1-1,-1-1 1,0 0-1,0 0 1,0 0 0,0 0-1,0 0 1,-1 0-1,1 0 1,0 0 0,2-4-1,9 1 19,-10 4-12,-1-1-1,1 1 0,-1-1 1,0 1-1,1-1 0,-1 0 1,0 0-1,0 0 0,0 0 1,0 0-1,0 0 0,0-1 1,0 1-1,0-1 0,2-2 1,-2 2-9,0 1 1,0-1 0,0 0 0,1 1 0,-1-1 0,0 1 0,1 0 0,-1 0 0,0 0 0,1 0 0,0 0 0,-1 0-1,1 1 1,-1-1 0,5 0 0,22-11-6,-27 12 12,21-18 369,-19 17-369,-1 1 1,1-1-1,-1 0 1,1-1-1,-1 1 0,0 0 1,0-1-1,0 0 1,4-2-1,-4 2-8,-1 1 11,19-12 456,-22 11-346,-7 5 25,6-3-38,11-6 4,-43 14-5327,30-6 3923,0 0 0,1-1 0,-1 0 0,0 0 0,0 0 0,0 0 0,0-1 0,-4 1 0,-3 0-2913,0 4 205</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979"/>
    </inkml:context>
    <inkml:brush xml:id="br0">
      <inkml:brushProperty name="width" value="0.05" units="cm"/>
      <inkml:brushProperty name="height" value="0.05" units="cm"/>
      <inkml:brushProperty name="color" value="#FFFFFF"/>
    </inkml:brush>
  </inkml:definitions>
  <inkml:trace contextRef="#ctx0" brushRef="#br0">11 0 532,'0'0'4326,"-11"1"-630,33 48 428,-21-43-3953,1-1 1,-1 1 0,1-1-1,1 1 1,-1-1-1,5 8 1,9 20 292,-10-16-355,0 0-1,-1 1 1,-1 0 0,0 0 0,-2 0 0,1 25 0,8 25 594,-11-58 228,0-12-329,-1-28-108,1 22-485,0 0-1,1-1 1,0 1 0,0 0 0,1 0 0,0 0 0,3-9 0,6-1-11,-10 16 0,0 0-1,0-1 1,0 1-1,0 0 1,1 0-1,-1 0 1,1 0-1,-1 0 1,1 1-1,0-1 1,0 0-1,0 1 1,0-1-1,0 1 1,0 0-1,0 0 1,3-2-1,-1 3 1,-1-1 0,0 1 0,1-1 0,-1 1-1,1 0 1,-1 1 0,1-1 0,-1 0 0,1 1 0,-1 0 0,0 0 0,1 0 0,-1 0 0,0 0-1,0 1 1,0-1 0,0 1 0,4 3 0,3 3 15,0 0 0,-1 0 0,12 15 0,-20-22-15,-1 0 1,1 1-1,0-1 0,-1 0 1,1 1-1,-1-1 0,1 0 0,-1 1 1,0-1-1,0 1 0,1-1 1,-1 0-1,0 1 0,0-1 1,-1 1-1,1-1 0,0 1 0,0-1 1,-1 0-1,1 1 0,0-1 1,-1 0-1,0 1 0,1-1 1,-1 0-1,0 0 0,1 1 1,-3 1-1,-25 28 60,20-24-55,0-1-1,1 0 0,0 0 1,0 1-1,1 0 1,-6 8-1,-3 2-28,14-16-30,-1 0-1,1 0 1,0 0 0,0 0 0,0 0 0,0 1-1,0-1 1,0 0 0,0 1 0,0-1 0,1 0-1,-1 1 1,0-1 0,1 1 0,-1-1-1,1 1 1,0-1 0,-1 1 0,1 0 0,0-1-1,0 3 1</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365"/>
    </inkml:context>
    <inkml:brush xml:id="br0">
      <inkml:brushProperty name="width" value="0.05" units="cm"/>
      <inkml:brushProperty name="height" value="0.05" units="cm"/>
      <inkml:brushProperty name="color" value="#FFFFFF"/>
    </inkml:brush>
  </inkml:definitions>
  <inkml:trace contextRef="#ctx0" brushRef="#br0">65 116 684,'0'-1'103,"1"1"0,-1 0 0,0-1 0,0 1 1,0 0-1,0-1 0,0 1 0,0-1 0,0 1 0,0 0 0,0-1 0,0 1 0,0 0 0,0-1 0,0 1 1,0 0-1,0-1 0,0 1 0,0 0 0,-1-1 0,1 1 0,0 0 0,0-1 0,0 1 0,0 0 1,-1-1-1,1 1 0,0 0 0,0 0 0,-1-1 0,1 1 0,0 0 0,-1 0 0,1-1 0,0 1 0,0 0 1,-1 0-1,1 0 0,0 0 0,-1 0 0,1 0 0,-1-1 0,-4 1 4292,-16 19-1703,10-4-1123,9-14-1451,0 1 0,0 0-1,0 0 1,0 0 0,1 0-1,-1 0 1,1 0 0,0 1-1,-1-1 1,1 0 0,0 1-1,0-1 1,0 5 0,0-4-107,1 1-1,1-1 1,-1 0 0,0 1 0,1-1 0,0 0 0,0 0 0,0 0-1,0 0 1,3 6 0,-2-6-1,0 1 1,0-1-1,1 0 0,-1 1 1,1-1-1,0 0 0,0 0 0,0-1 1,0 1-1,0-1 0,1 0 1,-1 1-1,1-1 0,0-1 0,5 3 1,-3-3 4,0 0 0,0 0 0,0 0 0,0-1-1,0 0 1,0 0 0,0 0 0,0-1 0,-1 0 0,1 0 0,7-3 0,-7 2 44,0 0-1,0-1 1,0 0-1,-1 0 1,11-7-1,1-1 277,-15 10-238,-2-10 196,1 9-263,-1-1-1,0 0 1,0 0-1,0 1 1,0-1-1,0 0 1,-1 1-1,1-1 1,-1 0-1,0 1 1,0-1-1,0 1 1,0-1-1,0 1 1,-2-3-1,2 1 14,0 1-1,1-1 0,-1 0 1,1 1-1,-1-1 0,1 0 1,0 0-1,0 0 0,2-5 1,-1-1 11,-3 8-40,1 1-12,0 1 1,0-1-1,1 1 0,-1-1 0,0 1 0,1-1 0,-1 1 0,0-1 1,1 0-1,-1 1 0,1-1 0,-1 0 0,1 0 0,-1 1 1,1-1-1,0 0 0,-1 0 0,1 1 0,0-1 0,-1 0 0,1 0 1,0 0-1,0 0 0,0 0 0,0 0 0,0 1 0,0-1 0,0 0 1,0 0-1,0 0 0,0 0 0,1 0 0,-1 1 0,0-1 1,1 0-1,0-1 0,-1 2 1,0 0 0,0-1 0,0 1 1,1 0-1,-1 0 0,0-1 0,0 1 0,0 0 1,0-1-1,0 1 0,1 0 0,-1-1 0,0 1 0,0 0 1,0-1-1,0 1 0,0 0 0,0-1 0,0 1 1,0-1-1,0 1 0,0 0 0,0-1 0,-1 1 1,1 0-1,0-1 0,0 1 0,0 0 0,0-1 0,0 1 1,-1 0-1,1 0 0,0-1 0,0 1 0,-1 0 1,1 0-1,0-1 0,0 1 0,-1 0 0,1 0 1,0 0-1,-1-1 0,1 1 0,0 0 0,-1 0 1,1 0-1,0 0 0,-1 0 0,1 0 0,0 0 0,-1 0 1,1 0-1,0 0 0,-1 0 0,1 0 0,0 0 1,-1 0-1,1 0 0,0 0 0,-1 0 0,-1 0 12,1-2 9,1 0 0,-1 0 0,0 0 0,1 0 0,-1 0 0,0 1-1,0-1 1,0 0 0,-1 0 0,1 1 0,0-1 0,-1 1 0,1-1 0,-1 1 0,-2-2 0,-1-7 324,0 4-166,3 8-24,0-4-124,0 0-1,0 0 1,0 0-1,0 0 1,0 0-1,0 1 1,0-1-1,0 1 1,-1 0-1,1 0 0,0 0 1,-1 0-1,1 0 1,-1 0-1,1 0 1,-5 0-1,6 1-28,-32 25-65,7 10 72,11-17-12,10-9-5,3-8 5,1 1 0,-1 0-1,1-1 1,0 1 0,0 0 0,0 0 0,0 0 0,0 0-1,0 0 1,0 1 0,0-1 0,1 0 0,0 0 0,-1 0-1,1 1 1,0-1 0,0 0 0,0 0 0,0 1 0,0-1-1,1 0 1,-1 0 0,1 1 0,-1-1 0,1 0 0,2 4-1,2 4-8,13 14 3,-15-21-4,-1 0-1,1 0 1,1 0-1,-1-1 1,0 1-1,1-1 1,-1 0 0,1 0-1,-1 0 1,1 0-1,0-1 1,0 1-1,0-1 1,0 0-1,0-1 1,0 1-1,0 0 1,0-1 0,0 0-1,1 0 1,6-1-1,-4-1 30,-3 2-4,0-1 0,1 0-1,-1 0 1,1 0 0,-1-1-1,0 1 1,0-1 0,0 0-1,0 0 1,0-1 0,6-4-1,9-7 13,-15 12-25,-1 1 1,1-1-1,-1 0 1,0-1 0,0 1-1,0 0 1,0-1 0,-1 0-1,1 0 1,-1 0-1,1 0 1,-1 0 0,0 0-1,0 0 1,1-5-1,-3 7 6,0 1-3,0 0-1,0 1 0,0-1 1,0 0-1,0 0 0,0 1 0,0-1 1,0 0-1,0 0 0,0 1 0,0-1 1,0 0-1,0 1 0,0-1 0,1 0 1,-1 0-1,0 1 0,0-1 0,0 0 1,0 0-1,0 0 0,1 1 1,-1-1-1,0 0 0,0 0 0,0 0 1,0 1-1,1-1 0,-1 0 0,0 0 1,0 0-1,1 0 0,-1 0 0,0 1 1,0-1-1,1 0 0,-1 0 1,0 0-1,0 0 0,1 0 0,-1 0 1,0 0-1,1 0 0,-1 0 0,0 0 1,0 0-1,1 0 0,-1 0 0,0 0 1,0 0-1,1 0 0,-1-1 0,0 1 1,0 0-1,1 0 0,-1 0 1,0 0-1,0 0 0,1-1 0,-1 1 1,0 2 0,0 1 12,0-1-1,-1 1 1,1-1-1,1 0 0,-1 1 1,0-1-1,0 0 1,1 1-1,0-1 1,-1 0-1,1 1 0,0-1 1,0 0-1,0 0 1,2 3-1,29 50-1824,-4-38-3052</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878"/>
    </inkml:context>
    <inkml:brush xml:id="br0">
      <inkml:brushProperty name="width" value="0.05" units="cm"/>
      <inkml:brushProperty name="height" value="0.05" units="cm"/>
      <inkml:brushProperty name="color" value="#FFFFFF"/>
    </inkml:brush>
  </inkml:definitions>
  <inkml:trace contextRef="#ctx0" brushRef="#br0">63 11 1592,'-20'-11'11970,"18"34"-10677,-8 86 119,9-104-1299,0 1 0,0-1 0,0 0-1,-1 0 1,0 0 0,0 0-1,0 0 1,0-1 0,-4 6-1,3-3 1490,-5-15-926,28-46-270,3 26-401,-16 19-6,0 0 0,0 1 1,16-14-1,-20 20 3,1-1-1,-1 1 1,1 0-1,0 0 1,0 0-1,0 1 1,0-1-1,0 1 1,0 0-1,0 0 1,0 0-1,0 1 1,8-1-1,-9 1 0,1 1 0,-1-1 0,0 1 0,0-1 0,0 1 0,0 0 0,0 0 0,0 0 0,0 1 0,-1-1 0,1 1 0,0 0 0,-1-1 0,1 1 0,-1 0 0,1 1 0,-1-1 0,0 0 0,0 1 0,0-1 0,0 1 0,-1-1 0,1 1 0,1 5 0,-1-4-130,0 0 0,0 1 0,-1-1 0,0 1 0,0 0 0,0-1 0,-1 1 0,0 0 0,0-1 0,0 1 0,0 0 0,-1 0 0,1-1 0,-1 1 0,0-1 0,-1 1 0,-1 5 0,-8 43-6164,9-22-1479,2-18 5013</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8.834"/>
    </inkml:context>
    <inkml:brush xml:id="br0">
      <inkml:brushProperty name="width" value="0.05" units="cm"/>
      <inkml:brushProperty name="height" value="0.05" units="cm"/>
      <inkml:brushProperty name="color" value="#FFFFFF"/>
    </inkml:brush>
  </inkml:definitions>
  <inkml:trace contextRef="#ctx0" brushRef="#br0">167 2 632,'-9'-1'13440,"10"1"-13367,-1 1 0,1-1 1,-1 0-1,0 1 0,1-1 1,-1 1-1,0-1 0,1 0 0,-1 1 1,0-1-1,1 1 0,-1-1 0,0 1 1,0-1-1,0 1 0,0-1 0,1 1 1,-1-1-1,0 1 0,0 0 0,0-1 1,0 1-1,0-1 0,0 1 0,0-1 1,0 1-1,-1-1 0,1 1 0,0-1 1,0 1-1,0-1 0,0 1 1,-1-1-1,1 1 0,0-1 0,-1 1 1,-3 23 639,-7 25 99,0-12-508,0 54 376,0-37-476,1-16-176,9-34-28,1 1-1,-1-1 0,0 0 0,0 1 0,-1-1 0,1 0 0,-3 5 1,2-5-1,0 0 1,1 0 0,-1 0 0,1 0 0,0 0 0,0 0 0,0 6 0,1-7 0,-1 0 0,0-1-1,1 1 1,-1 0 0,0 0-1,-1-1 1,1 1 0,0-1 0,-1 1-1,1-1 1,-1 0 0,-3 4-1,-7 12 19,-7 13 37,16-27-54,0 0-1,0 0 1,1 0 0,-1 0-1,1 1 1,0-1 0,0 1-1,0-1 1,1 1 0,0 0-1,-1 7 1,-3-5-58,5-7 68,0 0 1,1 0-1,-1 0 0,0 0 0,0 0 0,1 0 0,-1 0 0,0 0 1,0 1-1,1-1 0,-1 0 0,0 0 0,0 0 0,1 0 0,-1 0 0,0 1 1,0-1-1,0 0 0,1 0 0,-1 0 0,0 1 0,0-1 0,0 0 1,0 0-1,0 0 0,1 1 0,-1-1 0,0 0 0,0 0 0,0 1 1,0-1-1,0 0 0,0 0 0,0 1 0,0-1 0,0 0 0,0 1 1,0-1-1,0 0 0,0 0 0,0 1 0,0-1 0,0 0 0,0 0 1,0 1-1,-1-1 0,1 0 0,0 0 0,0 1 0,0-1 0,0 0 1,0 0-1,-1 0 0,1 1 0,0-1 0,0 0 0,0 0 0,-1 1 1,12-15 54,-8 12-46,0-1 0,1 1 0,-1-1 0,0 0 0,0 0 1,-1-1-1,1 1 0,4-8 0,17-19 52,-19 25-183,0 1 1,0-1-1,-1 0 0,1 0 1,-1 0-1,0 0 1,-1-1-1,5-10 0,-23 25-1991</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381"/>
    </inkml:context>
    <inkml:brush xml:id="br0">
      <inkml:brushProperty name="width" value="0.05" units="cm"/>
      <inkml:brushProperty name="height" value="0.05" units="cm"/>
      <inkml:brushProperty name="color" value="#FFFFFF"/>
    </inkml:brush>
  </inkml:definitions>
  <inkml:trace contextRef="#ctx0" brushRef="#br0">202 1 796,'0'0'13177,"-22"-1"-10472,22 2-2453,-7 1-106,0 0 1,1 1-1,-1 0 0,1 0 0,-1 1 0,-7 5 0,5-4-37,-45 44 671,-1-8-261,54-41-506,1 0 0,0 1 0,-1-1-1,1 0 1,0 0 0,-1 0 0,1 0 0,0 0 0,-1 1-1,1-1 1,0 0 0,0 0 0,-1 0 0,1 1 0,0-1-1,0 0 1,-1 0 0,1 1 0,0-1 0,0 0 0,0 1-1,-1-1 1,1 0 0,0 1 0,0-1 0,0 0 0,0 1-1,0-1 1,0 0 0,0 1 0,0-1 0,0 0 0,0 1-1,0-1 1,0 0 0,0 1 0,0-1 0,0 0 0,0 1-1,0-1 1,0 0 0,0 1 0,1-1 0,-1 0 0,0 1-1,0-1 1,0 0 0,1 1 0,-1-1 0,0 0 0,0 0-1,1 1 1,-1-1 0,0 0 0,0 0 0,1 0 0,-1 1-1,0-1 1,1 0 0,-1 0 0,0 0 0,1 0 0,32 14 38,3-1 350,-29-10-304,1 0 0,0 0 0,0-1 0,-1 0-1,1 0 1,16 1 0,-20-3-161,0 1 0,0 0-1,0 0 1,-1 0 0,1 1 0,0-1 0,-1 1-1,1 0 1,-1-1 0,1 2 0,5 4 0,-8-6-267,1 0 0,-1 0 0,0 0 0,0 0 0,0 1 0,1-1 0,-1 0 0,0 1 0,-1-1 0,1 1 0,0-1 0,0 1 0,-1-1 0,1 1 0,-1 0 0,1 2 0,8 11-3951</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999"/>
    </inkml:context>
    <inkml:brush xml:id="br0">
      <inkml:brushProperty name="width" value="0.05" units="cm"/>
      <inkml:brushProperty name="height" value="0.05" units="cm"/>
      <inkml:brushProperty name="color" value="#FFFFFF"/>
    </inkml:brush>
  </inkml:definitions>
  <inkml:trace contextRef="#ctx0" brushRef="#br0">20 1 1096,'-3'3'14680,"-5"11"-14109,-1-3-4748</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0.728"/>
    </inkml:context>
    <inkml:brush xml:id="br0">
      <inkml:brushProperty name="width" value="0.05" units="cm"/>
      <inkml:brushProperty name="height" value="0.05" units="cm"/>
      <inkml:brushProperty name="color" value="#FFFFFF"/>
    </inkml:brush>
  </inkml:definitions>
  <inkml:trace contextRef="#ctx0" brushRef="#br0">251 0 624,'4'0'9678,"-17"0"-4990,2 3-4268,1 0 0,0 0-1,0 1 1,0 1 0,0 0-1,1 0 1,-1 1 0,1 0 0,1 0-1,-15 15 1,-64 58 523,83-74-911,0 0 0,1 0 0,-1 1 0,1 0 0,0-1 0,1 1 0,-1 1 0,-2 9 0,4-13-32,1 0-1,-1 0 0,0 0 1,1 0-1,0 0 0,0 0 1,0 0-1,0 1 0,0-1 1,1 0-1,-1 0 0,1 0 1,0 0-1,0 0 0,0 0 1,0 0-1,1 0 1,-1-1-1,1 1 0,2 3 1,-2-3 3,1 1 0,0-1 0,0 0 0,0 0 1,1 0-1,-1 0 0,1 0 0,-1-1 0,1 0 1,0 0-1,0 0 0,0 0 0,0 0 0,0-1 1,1 0-1,-1 0 0,0 0 0,1 0 1,-1-1-1,8 0 0,10-1-756,0-1 1,35-8 0,-29 4-1716,-20 3 979,1 0 0,-2 0 1,1-1-1,0 0 0,-1-1 0,1 0 1,11-10-1,-8 4-1244</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066"/>
    </inkml:context>
    <inkml:brush xml:id="br0">
      <inkml:brushProperty name="width" value="0.05" units="cm"/>
      <inkml:brushProperty name="height" value="0.05" units="cm"/>
      <inkml:brushProperty name="color" value="#FFFFFF"/>
    </inkml:brush>
  </inkml:definitions>
  <inkml:trace contextRef="#ctx0" brushRef="#br0">53 126 192,'0'0'4457,"23"31"-1859,-20-28-2542,-1 0-1,1 0 1,0 0-1,1 0 0,-1 0 1,0-1-1,1 1 1,-1-1-1,1 0 1,0 0-1,0 0 0,0-1 1,0 0-1,0 1 1,0-1-1,0 0 0,0-1 1,0 1-1,1-1 1,-1 0-1,0 0 1,0 0-1,0-1 0,1 1 1,-1-1-1,0 0 1,0 0-1,0-1 0,0 1 1,0-1-1,0 0 1,-1 0-1,1 0 1,-1 0-1,1-1 0,-1 1 1,0-1-1,0 0 1,0 0-1,0 0 0,4-6 1,-6 4 308,1 0 0,-2-1-1,1 1 1,0 0 0,-1 0 0,0 0 0,-1 0 0,1-1 0,-1 1-1,0 0 1,0 0 0,0 0 0,-1 0 0,-3-8 0,2 8-233,0 0 0,-1 0 1,1 0-1,-1 1 0,0-1 1,0 1-1,-1 0 0,1 0 0,-1 1 1,0-1-1,0 1 0,0 0 1,0 0-1,-1 1 0,1 0 1,-1 0-1,-6-2 0,8 4-121,0 0-1,0 1 0,0-1 0,0 1 1,0 0-1,0 0 0,0 0 1,0 1-1,0-1 0,0 1 1,1 0-1,-1 0 0,1 0 0,-1 0 1,1 1-1,0 0 0,0-1 1,0 1-1,-3 4 0,-14 13-44,16-17-131,1 0 0,-1 1 0,1-1 0,0 1 0,0 0 0,0 0 0,0 0 0,-3 7 0,5-8-298,-1-1 0,1 1 0,0 0 0,0 0 0,0-1 0,0 1 0,0 0 0,1 0 1,-1 0-1,1 0 0,0 0 0,0 0 0,0 0 0,0 0 0,0 0 0,1 0 0,-1 0 0,1 0 0,0-1 0,0 1 0,2 4 1,-1 4-2000,-2-4-57</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764"/>
    </inkml:context>
    <inkml:brush xml:id="br0">
      <inkml:brushProperty name="width" value="0.05" units="cm"/>
      <inkml:brushProperty name="height" value="0.05" units="cm"/>
      <inkml:brushProperty name="color" value="#FFFFFF"/>
    </inkml:brush>
  </inkml:definitions>
  <inkml:trace contextRef="#ctx0" brushRef="#br0">99 0 1564,'0'0'1613,"-13"1"4279,11 1-5669,-1 0 1,1 0-1,-1 0 0,1 1 1,0-1-1,0 1 1,0-1-1,0 1 0,1 0 1,-1 0-1,0-1 1,1 1-1,0 0 0,0 0 1,0 1-1,-1 2 1,-6 18 186,-3 37 224,0 5-349,9-46-87,2-19-170,0 0 1,0 0 0,0-1 0,0 1-1,0 0 1,0 0 0,0 0 0,0 0-1,0 0 1,-1 0 0,1 0-1,0 0 1,0 0 0,-1-1 0,1 1-1,-1 0 1,1 0 0,-1 0 0,1-1-1,-1 1 1,1 0 0,-1-1 0,0 1-1,0 1 1,-1-1 237,0 1 1095,-5-4-778,5 2-435,2-20 256,-1 12-371,1 1 0,0-1 0,0 0-1,1 0 1,0 0 0,1 0 0,4-14-1,-1 9-14,12-17 68,-14 26-50,-2 3-26,0-1 0,0 0 0,1 1 0,-1 0 0,0-1 0,1 1 0,-1 0 0,1-1 0,0 1 0,-1 0 0,1 0-1,0 0 1,0 1 0,-1-1 0,1 0 0,3 0 0,20-16 11,-23 15-13,1 1-1,-1 0 1,1-1-1,-1 1 1,1 0-1,0 1 0,-1-1 1,1 0-1,0 1 1,0-1-1,0 1 1,-1 0-1,1 0 1,0 0-1,0 0 0,0 1 1,-1-1-1,4 2 1,-5-2 10,1 1 0,-1 0 0,0 0 0,0 0 0,1 0 1,-1 0-1,0 0 0,0 0 0,0 0 0,0 0 0,0 1 0,0-1 1,-1 0-1,1 1 0,0-1 0,-1 0 0,1 1 0,-1-1 1,1 1-1,-1-1 0,0 1 0,1-1 0,-1 1 0,0 0 0,0-1 1,0 1-1,0-1 0,-1 1 0,1-1 0,0 1 0,-1-1 0,1 1 1,-1-1-1,1 1 0,-1-1 0,1 0 0,-1 1 0,0-1 0,0 0 1,-1 2-1,1-1 37,0 0 1,1-1 0,-1 1-1,0 0 1,1 0 0,0-1-1,0 1 1,-1 0 0,1 0-1,0 0 1,0 0-1,1-1 1,-1 1 0,0 0-1,0 0 1,1 0 0,-1-1-1,1 1 1,1 2 0,38-34 918,-34 24-912,1 0 1,-1 1 0,1 0-1,0 0 1,0 0 0,0 1-1,1 1 1,0-1 0,0 1-1,-1 0 1,2 1 0,13-3-1,-19 5-31,1 1 0,-1 0 0,0 0 0,1 1 0,-1-1 0,0 1-1,0 0 1,0-1 0,0 1 0,0 1 0,0-1 0,0 0 0,-1 1-1,1-1 1,-1 1 0,0 0 0,0 0 0,0 0 0,0 0 0,0 0 0,2 5-1,0 0-267,-1-1-1,1 1 0,-1 0 1,-1 0-1,0 1 0,0-1 1,0 0-1,0 10 0,-13 30-7431,11-48 7460,0 1 1,0-1-1,0 1 1,0-1-1,0 1 1,0-1-1,0 0 1,0 1 0,-1-1-1,1 1 1,0-1-1,0 1 1,0-1-1,-1 1 1,1-1-1,0 0 1,-1 1-1,1-1 1,0 1-1,-1-1 1,1 0-1,0 1 1,-1-1-1,1 0 1,-1 0-1,0 1 1,-3 2-1183,-6 8-2265</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20.796"/>
    </inkml:context>
    <inkml:brush xml:id="br0">
      <inkml:brushProperty name="width" value="0.05" units="cm"/>
      <inkml:brushProperty name="height" value="0.05" units="cm"/>
      <inkml:brushProperty name="color" value="#FFFFFF"/>
    </inkml:brush>
  </inkml:definitions>
  <inkml:trace contextRef="#ctx0" brushRef="#br0">44 18 280,'0'0'249,"2"0"323,-4 0-201,-11-6 2108,3 7-1309,10-1-1077,-1 0-1,1 1 1,-1-1 0,0 0 0,1 0 0,-1 0-1,1 1 1,-1-1 0,1 0 0,-1 0-1,0 0 1,1 0 0,-1 0 0,1 0 0,-1 0-1,1-1 1,-1 1 0,0 0 0,-8-14 12043,9 19-11478,0-4-664,1 0-142,1-1 0,-1 0 0,0 1 0,1-1 0,-1 1 0,0-1 0,0 1 0,1 0 0,-1 0-1,0-1 1,0 1 0,0 0 0,0 0 0,0 0 0,0 0 0,0 0 0,0 0 0,0 1 0,-1-1-1,2 2 1,6 20-8692,-8-17 5079</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6"/>
    </inkml:context>
    <inkml:brush xml:id="br0">
      <inkml:brushProperty name="width" value="0.05" units="cm"/>
      <inkml:brushProperty name="height" value="0.05" units="cm"/>
      <inkml:brushProperty name="color" value="#FFFFFF"/>
    </inkml:brush>
  </inkml:definitions>
  <inkml:trace contextRef="#ctx0" brushRef="#br0">0 7 140,'0'0'3899,"9"0"-2783,-9 0-1114,0 0-1,0-1 0,1 1 1,-1 0-1,0 0 1,0 0-1,0 0 1,0-1-1,0 1 0,0 0 1,0 0-1,0 0 1,0 0-1,0-1 1,0 1-1,0 0 1,0 0-1,0 0 0,0 0 1,0-1-1,0 1 1,0 0-1,-1 0 1,1 0-1,0 0 0,0 0 1,0-1-1,0 1 1,0 0-1,0 0 1,0 0-1,0 0 0,-1 0 1,1 0-1,0-1 1,0 1-1,0 0 1,0 0-1,0 0 1,-1 0-1,1 0 0,0 0 1,0 0-1,0 0 1,0 0-1,-1 0 1,1 0-1,0 0 0,0 0 1,0 0-1,0 0 1,-1 0-1,1 0 1,0 0-1,0 0 0,0 0 1,0 0-1,-1 0 1,1 0-1,0 0 1,0 0-1,0 0 1,-1 1-1,2-2 2,-1 1 0,0 0 0,0 0 1,0 0-1,0 0 0,1 0 0,-1 0 0,0 0 0,0 0 0,0 0 1,0-1-1,1 1 0,-1 0 0,0 0 0,0 0 0,0 0 1,1 0-1,-1 0 0,0 0 0,0 0 0,0 0 0,1 0 0,-1 1 1,0-1-1,0 0 0,0 0 0,1 0 0,-1 0 0,0 0 0,0 0 1,0 0-1,0 0 0,1 0 0,-1 1 0,0-1 0,0 0 1,0 0-1,0 0 0,0 0 0,0 1 0,1-1 0,-1 0 0,0 0 1,0 0-1,0 0 0,0 1 0,0-1 0,0 0 0,0 0 0,0 0 1,0 1-1,0-1 0,0 0 0,0 0 0,0 0 0,0 1 0,0 0 162,41-1 1487,-39 0-1398,11-6 932,-6 6-1189,-5 0-1,-11 3 102,8-1 64,9-1-125,-6-1-27,37 18 92,-31-12 327,18 0 665,-24-6-1085,-1 0-56,-1 0 75,1 1 0,-1-1 0,1 0-1,-1 0 1,1 1 0,-1-1 0,1 0 0,-1 0 0,1 1-1,-1-1 1,1 1 0,-1-1 0,1 0 0,-1 1 0,0-1-1,1 1 1,-1-1 0,0 1 0,0-1 0,1 1 0,-1-1-1,0 1 1,0-1 0,1 1 0,-1 0 0,0 0 470,21 5 1333,10-6-388,-60-12-119,27 12-1304,-32-12 36,-20 12-20,4 12 529,39-9-1083,-4 0-2930,5-9-5181,1 0 5641</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080"/>
    </inkml:context>
    <inkml:brush xml:id="br0">
      <inkml:brushProperty name="width" value="0.05" units="cm"/>
      <inkml:brushProperty name="height" value="0.05" units="cm"/>
      <inkml:brushProperty name="color" value="#FFFFFF"/>
    </inkml:brush>
  </inkml:definitions>
  <inkml:trace contextRef="#ctx0" brushRef="#br0">421 56 244,'0'0'6592,"-9"-6"-573,9 6-5944,0 0 0,1-1 1,-1 1-1,0 0 1,1 0-1,-1 0 0,0 0 1,0 0-1,1 0 1,-1-1-1,0 1 0,0 0 1,0 0-1,1 0 1,-1 0-1,0-1 0,0 1 1,0 0-1,0 0 1,1-1-1,-1 1 0,0 0 1,0 0-1,0-1 1,0 1-1,0 0 0,0 0 1,0-1-1,0 1 1,0 0-1,0-1 0,0 1 1,0 0-1,0 0 1,0-1-1,0 1 0,0 0 1,0-1-1,0 1 1,0 0-1,0 0 0,0-1 1,0 1-1,-1 0 1,1 0-1,0-1 0,0 1 1,0 0-1,0 0 1,-1 0-1,1-1 0,0 1 1,-1 0-1,-3-24 1963,4 23-1675,0 1-318,0-1 0,0 1 0,0-1 0,0 1 0,0 0 0,0-1 0,0 1 0,0-1 0,0 1 0,0-1 0,0 1 0,-1-1 0,1 1 0,0 0 0,0-1 0,0 1 0,-1-1 0,1 1 0,0 0 0,0-1 0,-1 1 0,1 0 0,0-1 0,-1 1 0,1 0 0,-1 0 0,1-1 0,0 1 0,-1 0 0,1 0 0,-1 0 0,1-1 0,-1 1 0,1 0 0,0 0 0,-1 0 0,1 0 0,-1 0 0,1 0 0,-1 0 0,1 0 0,-1 0 0,1 0 0,-9 0 33,6 0-50,0-1 0,-1 1 0,1 0-1,-1 0 1,1 0 0,-1 1 0,1-1 0,0 1 0,-1 0 0,1 0 0,0 0 0,0 0 0,0 1 0,-1-1 0,-2 3 0,-37 27-5,28-20 41,13-10-75,0 0 0,0 0 0,0 0 0,0 0-1,0 1 1,1-1 0,-1 1 0,0-1 0,1 1-1,-1 0 1,1 0 0,0-1 0,-1 1 0,-1 4-1,-5 5 8,7-10 5,0 0 0,0 0 1,0 0-1,0 0 0,0 0 1,1 0-1,-1 0 0,0 0 0,0 0 1,1 0-1,-1 0 0,0 0 1,1 1-1,-1-1 0,1 0 0,0 0 1,-1 1-1,1-1 0,0 2 1,0-1-4,0-1 0,-1 1 1,1 0-1,0-1 1,1 1-1,-1-1 0,0 1 1,0-1-1,1 1 1,-1-1-1,1 1 0,-1-1 1,1 1-1,0-1 0,-1 1 1,1-1-1,0 0 1,2 3-1,7 7 9,-5-4-4,0-1 0,1 0 0,-1 0-1,1-1 1,1 1 0,-1-1 0,1-1 0,0 1 0,0-1 0,8 3 0,-6-2-22,1 0 0,-2 1-1,1 0 1,0 0 0,-1 0 0,14 16 0,2 0-45,-22-20 54,1 1 1,-1-1 0,0 1-1,1-1 1,-1 1 0,0 0-1,-1-1 1,1 1 0,0 0-1,-1 0 1,0 1 0,0-1-1,0 0 1,0 0 0,0 0-1,-1 1 1,1-1 0,-1 0-1,0 1 1,0-1 0,0 1-1,0-1 1,-1 0 0,1 1-1,-1-1 1,-2 5 0,3-7 9,-5 8 10,0 1 1,-1-1-1,0 0 0,-1-1 0,0 0 0,0 0 1,0 0-1,-1-1 0,0 0 0,-16 10 0,5-7 28,-1-1 0,0-1 0,0 0 0,-1-2 0,-23 4 0,29-7-106,0 0 0,0-2 0,0 0-1,0 0 1,0-1 0,0-1 0,-1-1 0,-19-4 0,16 3-1006,17 3 683,0-1 0,0 1 0,0 0 0,0 0 0,0-1 0,0 1 0,0-1 0,0 0 0,1 1 0,-1-1 0,0 0 0,-2-2 0,3 2-135,0 0 0,0 0 0,1 0 0,-1 0 0,0 0 0,1 0 1,-1 0-1,1 0 0,0 0 0,-1 0 0,1 0 0,0-1 0,0 1 0,0 0 0,-1 0 0,1 0 0,1-2 0,-1-8-3020</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715"/>
    </inkml:context>
    <inkml:brush xml:id="br0">
      <inkml:brushProperty name="width" value="0.05" units="cm"/>
      <inkml:brushProperty name="height" value="0.05" units="cm"/>
      <inkml:brushProperty name="color" value="#FFFFFF"/>
    </inkml:brush>
  </inkml:definitions>
  <inkml:trace contextRef="#ctx0" brushRef="#br0">2 0 812,'10'0'6224,"-20"44"-2282,9-14-2980,0-6 122,2 1 0,0-1 0,8 40 0,-8-54-829,1 0-1,-1-1 1,-1 1 0,0 11-1,0-14-146,0 1-1,0 0 0,0-1 0,1 1 0,0-1 0,3 9 0,-1 10-26,-4-8-36,2-16-65,0-1-1,0 1 1,0-1-1,0 0 1,1 1 0,-1-1-1,0 0 1,1 0-1,-1 1 1,1-1-1,-1 0 1,4 1 0,-3-2-274,7 0-6186</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2.450"/>
    </inkml:context>
    <inkml:brush xml:id="br0">
      <inkml:brushProperty name="width" value="0.05" units="cm"/>
      <inkml:brushProperty name="height" value="0.05" units="cm"/>
      <inkml:brushProperty name="color" value="#FFFFFF"/>
    </inkml:brush>
  </inkml:definitions>
  <inkml:trace contextRef="#ctx0" brushRef="#br0">0 64 1016,'2'36'5399,"20"50"-2741,-15-66-2281,-2-9-155,-1 0 0,-1 0 0,0 0 0,0 1-1,-1-1 1,1 15 0,8 24 482,-11-27-595,0-22-118,-1-2-346,1 1 112,-1-1 1,0 1 0,1 0 0,-1-1 0,1 0 0,-1 1 0,1-1-1,-1 1 1,1-1 0,-1 0 0,1 1 0,0-1 0,-1 0-1,1 1 1,0-1 0,0 0 0,-1 0 0,1 1 0,0-1 0,0 0-1,0 0 1,0-1 0,-4-33-460,-3-5 780,5 33-13,1 1 0,0-1-1,0 0 1,0 1-1,1-1 1,0 0-1,1 1 1,1-11-1,-1-10 692,-1 15-186,0 1 0,1 0 0,0-1 0,0 1 0,1 0 0,1 0 0,0 0 0,0 0 0,1 0 0,1 1 0,-1-1 0,2 1 0,6-10 0,-10 18-458,-1 1-1,1-1 1,0 0 0,0 1-1,0-1 1,0 1-1,0-1 1,0 1 0,0 0-1,1 0 1,-1 0-1,0 0 1,0 0-1,1 1 1,-1-1 0,1 1-1,-1 0 1,1-1-1,-1 1 1,0 0 0,4 1-1,0 0-26,-1 0 0,0 1 0,0-1 0,0 1-1,-1 0 1,1 1 0,0-1 0,-1 1 0,8 6 0,1 1-66,-1 1 0,-1 1 0,0 0 0,-1 0 0,0 1 0,8 14 0,-5-6 1,-5-9 131,-1 0 1,0 1 0,9 25-1,-14-34-105,-1 0 0,0 0 0,0 0 0,-1 0 0,1 0 0,-1 0 0,0 0 0,0 1 0,-1-1 0,1 0 0,-1 0 0,0 0 0,0 0-1,0 0 1,0 0 0,-1 0 0,1-1 0,-4 5 0,-6 7-96,0 0 0,-2 0 0,1-2 0,-2 1-1,0-2 1,-1 0 0,0 0 0,0-2 0,-2 0 0,1 0 0,-1-2-1,0 0 1,-1-1 0,-24 7 0,41-14-54,0 0 0,1 1 0,-1-1 0,0 0-1,1 0 1,-1 1 0,0-1 0,1 0 0,-1 0 0,0 0 0,0 0 0,1 0 0,-1 0-1,0 0 1,0 0 0,1 0 0,-1 0 0,0-1 0,1 1 0,-1 0 0,0 0 0,1-1-1,-1 1 1,0 0 0,1-1 0,-2 0 0,0-14-13128</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065"/>
    </inkml:context>
    <inkml:brush xml:id="br0">
      <inkml:brushProperty name="width" value="0.05" units="cm"/>
      <inkml:brushProperty name="height" value="0.05" units="cm"/>
      <inkml:brushProperty name="color" value="#FFFFFF"/>
    </inkml:brush>
  </inkml:definitions>
  <inkml:trace contextRef="#ctx0" brushRef="#br0">11 49 1716,'-10'8'13115,"10"-8"-13054,1 1 1,0 0-1,0-1 1,-1 1 0,1-1-1,0 1 1,0-1-1,0 1 1,0-1 0,0 1-1,-1-1 1,1 0-1,0 0 1,0 1-1,0-1 1,0 0 0,0 0-1,0 0 1,0 0-1,0 0 1,0 0 0,0 0-1,0-1 1,0 1-1,0 0 1,0 0-1,0-1 1,0 1 0,0-1-1,0 0 1,37-10 146,9-3-267,87-15 0,-114 25-10,35 2-2891,-34 3-853</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416"/>
    </inkml:context>
    <inkml:brush xml:id="br0">
      <inkml:brushProperty name="width" value="0.05" units="cm"/>
      <inkml:brushProperty name="height" value="0.05" units="cm"/>
      <inkml:brushProperty name="color" value="#FFFFFF"/>
    </inkml:brush>
  </inkml:definitions>
  <inkml:trace contextRef="#ctx0" brushRef="#br0">9 37 912,'-9'0'10777,"46"-1"-10149,57-7-1,-76 5-3565,1-1 0,29-11 0,-28 9 16</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036"/>
    </inkml:context>
    <inkml:brush xml:id="br0">
      <inkml:brushProperty name="width" value="0.05" units="cm"/>
      <inkml:brushProperty name="height" value="0.05" units="cm"/>
      <inkml:brushProperty name="color" value="#FFFFFF"/>
    </inkml:brush>
  </inkml:definitions>
  <inkml:trace contextRef="#ctx0" brushRef="#br0">355 0 284,'-3'1'368,"0"1"0,1-1 0,-1 1-1,0 0 1,1 0 0,-1 0 0,1 0 0,-1 0 0,1 0 0,0 0 0,0 1-1,0-1 1,0 1 0,1 0 0,-1-1 0,1 1 0,-1 0 0,1 0 0,-1 4-1,-9 23 1341,11-21-861,1-8-739,-1 1 0,0-1 0,0 0 0,1 1-1,-1-1 1,0 1 0,-1-1 0,1 1-1,0-1 1,0 1 0,0-1 0,-1 0-1,1 1 1,-1-1 0,1 0 0,-1 1 0,0-1-1,0 0 1,1 0 0,-1 1 0,0-1-1,-2 1 1,-11 24 1677,-6-7-1361,-1 0-1,-34 23 1,32-25-276,-72 50 232,63-37-278,30-29-110,0-1 0,0 1 1,1 1-1,-1-1 0,0 0 0,1 0 1,-1 1-1,1-1 0,0 1 0,-1-1 1,1 1-1,-2 2 0,-6 4-437</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378"/>
    </inkml:context>
    <inkml:brush xml:id="br0">
      <inkml:brushProperty name="width" value="0.05" units="cm"/>
      <inkml:brushProperty name="height" value="0.05" units="cm"/>
      <inkml:brushProperty name="color" value="#FFFFFF"/>
    </inkml:brush>
  </inkml:definitions>
  <inkml:trace contextRef="#ctx0" brushRef="#br0">0 33 1580,'33'-19'6471,"-24"16"-5659,0 0-1,0 1 1,0 0-1,1 1 0,17-1 1,-22 3-653,0 0 1,0 0-1,0 0 1,0 1-1,0 0 1,-1 0 0,1 0-1,-1 1 1,1 0-1,-1-1 1,0 1-1,7 7 1,-5-4-102,-1 1 0,0 0 0,0-1 0,0 2 0,-1-1 0,0 1 0,0-1 0,-1 1 0,0 0 1,3 14-1,10 22-48,24 15-3185,-31-56 264,5-4-6226</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695"/>
    </inkml:context>
    <inkml:brush xml:id="br0">
      <inkml:brushProperty name="width" value="0.05" units="cm"/>
      <inkml:brushProperty name="height" value="0.05" units="cm"/>
      <inkml:brushProperty name="color" value="#FFFFFF"/>
    </inkml:brush>
  </inkml:definitions>
  <inkml:trace contextRef="#ctx0" brushRef="#br0">389 1 1964,'-2'11'4617,"-50"29"717,-24 42-2621,12-10-2090,4-5-294,41-44-249,-42 38 1,7-12-2369,53-72-6744,2 16 7238,-1-5-681</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033"/>
    </inkml:context>
    <inkml:brush xml:id="br0">
      <inkml:brushProperty name="width" value="0.05" units="cm"/>
      <inkml:brushProperty name="height" value="0.05" units="cm"/>
      <inkml:brushProperty name="color" value="#FFFFFF"/>
    </inkml:brush>
  </inkml:definitions>
  <inkml:trace contextRef="#ctx0" brushRef="#br0">0 0 224,'5'12'9385,"9"-2"-4896,23 9-3273,-8-5-512,-7 4-601,-1 0 0,-1 2 0,0 0 1,-2 1-1,22 33 0,2 8-3437,-37-50 1123,11 10-5178</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359"/>
    </inkml:context>
    <inkml:brush xml:id="br0">
      <inkml:brushProperty name="width" value="0.05" units="cm"/>
      <inkml:brushProperty name="height" value="0.05" units="cm"/>
      <inkml:brushProperty name="color" value="#FFFFFF"/>
    </inkml:brush>
  </inkml:definitions>
  <inkml:trace contextRef="#ctx0" brushRef="#br0">367 5 1736,'15'-5'5303,"-19"16"-872,-39 36-582,37-39-3714,-1 0-1,0-1 1,0 0 0,-12 8 0,-23 25 49,-55 69-94,2-5-1202,70-82-1112,12-15-489,13-7 2612,0 0-1,0 0 0,0 0 1,-1 0-1,1 0 1,0 0-1,0 0 0,0 0 1,-1 0-1,1 0 0,0 0 1,0 0-1,0 0 1,-1 0-1,1 0 0,0 0 1,0 0-1,0 0 0,0-1 1,-1 1-1,1 0 1,0 0-1,0 0 0,0 0 1,0 0-1,0 0 1,-1 0-1,1-1 0,0 1 1,0 0-1,0 0 0,0 0 1,0 0-1,0-1 1,0 1-1,0 0 0,0 0 1,0 0-1,-1-1 0,1 1 1,0 0-1,0 0 1,0 0-1,0 0 0,0-1 1,0 1-1,1 0 0,-3-6-1845,-7-6-194</inkml:trace>
  <inkml:trace contextRef="#ctx0" brushRef="#br0" timeOffset="1">55 96 264,'-2'-12'8797,"6"26"-1738,37 55-6077,45 41-778,-80-103-577,0 1 0,1 0 0,0-1 0,0-1 0,1 1 0,9 5 0,-15-10 4,0-1-1,0 1 1,0-1-1,0 1 1,1-1-1,-1 0 1,0 0-1,1 0 1,-1 0-1,0-1 1,1 1-1,-1-1 1,1 1-1,0-1 1,-1 0-1,1 0 1,-1 0-1,1 0 1,-1-1-1,1 1 1,-1-1-1,1 1 1,-1-1-1,1 0 1,-1 0-1,0 0 1,1 0-1,1-2 1,7-8-2383</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29"/>
    </inkml:context>
    <inkml:brush xml:id="br0">
      <inkml:brushProperty name="width" value="0.05" units="cm"/>
      <inkml:brushProperty name="height" value="0.05" units="cm"/>
      <inkml:brushProperty name="color" value="#FFFFFF"/>
    </inkml:brush>
  </inkml:definitions>
  <inkml:trace contextRef="#ctx0" brushRef="#br0">552 19 836,'0'0'1073,"-10"-18"7783,-18 24-3397,4 0-3500,22-6-1800,-6 3 125,0-1 0,-1 1 1,1-2-1,-15 2 0,20-3-186,-1 1 0,1-1 0,0 1 0,-1 0 0,1 0 1,0 0-1,0 0 0,-5 3 0,-23 4 836,1 0-454,23-6-414,0 0-1,-1 0 1,1 0 0,-1-1-1,-7 1 1,12-2-55,1 1-1,0 0 1,0 0-1,-1 0 1,1 1-1,0-1 1,0 0-1,0 1 1,0-1-1,-2 4 1,-17 10 141,15-12-80,1-1-39,0 1 1,-1 0 0,1 0-1,0 0 1,1 0-1,-1 1 1,1 0 0,-1 0-1,1 0 1,-5 6-1,9-9-26,-1 0 0,1 1 0,-1-1 0,0 0-1,1-1 1,-1 1 0,0 0 0,0 0-1,0 0 1,0 0 0,0-1 0,0 1-1,0 0 1,0-1 0,0 1 0,-1 0 0,1-1 0,0 1 0,-1 0 0,1-1 0,0 1 0,0 0 0,0-1 0,0 1 0,0 0 0,0 0 0,0 0 0,1 0 0,-1 0 0,0 0 0,0 0 0,1 0 0,-2 3 0,-10 8 116,10-11-116,1 0 1,-1 0 0,1 0 0,-1 1-1,1-1 1,-1 0 0,1 1-1,0-1 1,0 1 0,-1 0-1,1-1 1,0 1 0,0 0-1,0 2 1,-9 9 8,9-13-14,0 1 0,0-1 0,1 1 0,-1-1 0,0 1 0,1 0 0,-1-1 0,0 1 0,1 0 0,-1-1 0,1 1 0,-1 0 1,1 0-1,-1 0 0,1 0 0,-1-1 0,1 1 0,0 0 0,0 0 0,-1 1 0,-20 25 1,-1 14-11,18-34-7,3-6 15,1-1 0,-1 1 0,1 0-1,-1 0 1,1-1 0,-1 1 0,1 0 0,-1 0-1,1 0 1,0-1 0,-1 1 0,1 0 0,0 0-1,0 0 1,-1 0 0,1 0 0,0 0 0,0 1 0,0 0 4,0-1 0,-1 1 0,1 0 0,-1-1 0,1 1 0,-1-1 0,0 0 0,1 1 0,-1-1 0,0 1 0,0-1 0,0 0 0,-2 2 0,-7 18 74,10-20-81,0-1 0,0 1 0,0 0 0,0 0-1,0 0 1,0 0 0,0 0 0,0 0 0,0 0 0,0 0 0,0-1-1,0 1 1,-1 0 0,1 0 0,0 0 0,-1 0 0,1 0 0,-1-1-1,1 1 1,-1 0 0,1 0 0,-1-1 0,0 1 0,1 0 0,-1-1-1,0 1 1,0 0 0,-1 1-4,1 9 1,1-10 7,-1 0-1,1 0 1,0 0 0,0 0-1,0 0 1,0 0 0,0 0-1,1 0 1,-1 0 0,0 0-1,0 0 1,1 0 0,-1 0-1,1 0 1,-1 0 0,0 0-1,1-1 1,0 1 0,-1 0-1,1 0 1,-1 0 0,1-1-1,0 1 1,0 0 0,1 0-1,-1 0 0,0 4 4,-10 7-11,8-11 7,1 0-1,-1-1 1,1 1 0,-1-1-1,1 1 1,0 0 0,-1-1 0,1 1-1,0 0 1,0-1 0,0 1-1,-1 0 1,1 0 0,0-1 0,0 1-1,0 0 1,0-1 0,0 1-1,0 0 1,0 0 0,0-1 0,0 1-1,1 1 1,1 17 13,18 16-28,-19-33 15,4 7 18,-4-8-18,-1-1 0,1 0 1,-1 0-1,0 1 0,1-1 0,-1 0 0,0 1 1,1-1-1,-1 0 0,0 1 0,1-1 0,-1 0 1,0 1-1,1-1 0,-1 1 0,0-1 0,0 0 1,0 1-1,0-1 0,1 1 0,-1-1 0,0 1 1,0-1-1,0 1 0,0-1 0,0 1 0,0-1 1,0 1-1,0-1 0,0 1 0,0-1 0,0 0 1,-1 1-1,34 37-19,-32-35 19,1 0 0,0-1 0,0 1 1,1 0-1,-1-1 0,0 1 1,1-1-1,0 0 0,-1 0 0,1 0 1,0 0-1,0 0 0,0-1 0,0 1 1,4 0-1,1 2-15,-5-2 16,58 27 3,-55-26 8,-3-1-9,0 0-1,1 0 0,-1-1 1,0 1-1,1-1 1,-1 1-1,1-1 0,0 0 1,-1-1-1,1 1 0,6 0 1,100 11-16,-102-12 6,0 1 0,1 1 0,-1-1 0,0 2 1,13 4-1,23 3-10,22-4-1,117 0-134,-107-12 155,-10-6-15,-23 2-5,-33 6-8,1 1-1,0 1 0,0 0 0,11-1 0,-7-1 39,-1 0-1,0 0 0,0-2 0,0 1 1,-1-2-1,20-12 0,-31 18-17,48-27 101,-7-9-355,-20 12 450,29-22-107,-30 22-101,-11 5 62,-1 4-47,3-10 21,-9 7 8,-2 17-19,-1-1-1,0 1 0,-1-1 1,1 1-1,0-1 1,-1 0-1,1 1 0,-1-1 1,0 0-1,0-5 1,-4 3 1,4 5-6,-1-1 0,0 1 0,1-1 0,-1 1 0,1-1 0,-1 1 0,1-1 0,0 1 0,-1-1 0,1 0 0,0 1 0,-1-1 0,1 0 0,0 1 0,0-1 0,-1 0 0,1 0 0,0 1 0,0-1 0,0 0 0,0-1 0,0-10-23,1 10 24,-1 0-1,1 0 1,-1 0-1,0 0 1,0 0-1,0 0 1,0 0-1,-1 0 1,1-1-1,0 1 1,-1 0-1,1 0 1,-1 0-1,0 1 0,0-1 1,0 0-1,0 0 1,0 0-1,-2-2 1,-2-8 78,0 4-52,2 10 18,-41-45 1143,42 42-1166,0 0 1,0 0 0,0 0 0,1 0-1,-1-1 1,1 1 0,-1-1-1,1 1 1,0-1 0,-1 1 0,0-3-1,-2 0 14,0 0 0,0 0-1,0 0 1,0 1-1,-1-1 1,1 1-1,-1 0 1,0 0 0,0 1-1,-8-3 1,7 2-22,-69-26 713,73 28-672,-43-17 321,5 7-252,39 10-117,-66-11 483,6 0 115,59 12-415,-32 0-33,26-2-139,-1-1 11,-37 2-2,16 7 15,20 1-3,9-7-40,1 0 0,0 1 0,0-1 0,-1 0 0,1 0 0,0 1 0,0-1 0,-1 0-1,1 0 1,0 0 0,-1 0 0,1 0 0,0 1 0,-1-1 0,1 0 0,0 0 0,-1 0 0,1 0 0,0 0 0,-1 0 0,1 0 0,0 0 0,-1 0 0,1 0 0,0 0 0,-1 0 0,1 0 0,0-1 0,-1 1 0,1 0 0,0 0 0,-1 0 0,1 0 0,0-1 0,-1 1 0,1 0 0,0 0 0,0 0 0,-1-1 0,1 1 0,0 0 0,0-1 0,-1 1 0,-33 6 284,30-6-252,0 0 0,0 0 0,0-1 0,-1 1 0,1-1 0,0 0 0,0 0 0,0 0 0,0-1 0,-5-2 0,7 3 26,-21 1 15,5-6-55,16 6-24,0 0-11,-5 0 17,5 0 4,2 0-7,-1 0 0,1 0 0,-1 0 0,1 0 1,-1 0-1,1 0 0,-1 0 0,1 0 0,-1 0 0,1 1 1,-1-1-1,1 0 0,-1 0 0,1 1 0,-1-1 0,1 0 1,0 1-1,-1-1 0,1 0 0,-1 1 0,1-1 0,0 1 1,0-1-1,-1 0 0,1 1 0,0-1 0,0 1 0,-1-1 1,1 1-1,0-1 0,0 2 0,-8-6 31,-6-2-44,-25 6 39,37 0-32,-8-4-1336,-14 2-11642,4 8 4940,9 0 3856</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697"/>
    </inkml:context>
    <inkml:brush xml:id="br0">
      <inkml:brushProperty name="width" value="0.05" units="cm"/>
      <inkml:brushProperty name="height" value="0.05" units="cm"/>
      <inkml:brushProperty name="color" value="#FFFFFF"/>
    </inkml:brush>
  </inkml:definitions>
  <inkml:trace contextRef="#ctx0" brushRef="#br0">335 8 532,'9'-4'2727,"-9"4"-2634,0 0 1,0 0-1,1-1 1,-1 1-1,0 0 1,0 0-1,0-1 0,1 1 1,-1 0-1,0 0 1,0 0-1,0 0 1,1-1-1,-1 1 1,0 0-1,0 0 0,1 0 1,-1 0-1,0 0 1,1 0-1,-1 0 1,0 0-1,0 0 1,1 0-1,-1 0 0,0 0 1,1 0-1,-1 0 1,0 0-1,0 0 1,1 0-1,-1 0 1,0 0-1,0 0 0,1 0 1,-1 0-1,0 0 1,0 1-1,1-1 1,-1 0-1,0 0 1,0 0-1,1 0 0,-1 1 1,0-1-1,0 0 1,0 0-1,0 1 1,1-1-1,-1 0 1,0 0-1,0 1 0,0-1 1,0 0-1,0 0 1,0 1-1,0-1 1,0 1-1,-12 24 4044,3-11-3369,0 1 1,-1-1-1,-15 15 0,6-5-521,-64 78 107,-19 26-361,61-73-474,40-55 315,1 1-1,-1-1 1,1 0-1,-1 1 0,0-1 1,1 0-1,-1 1 1,1-1-1,-1 0 0,0 0 1,1 0-1,-1 1 0,0-1 1,1 0-1,-1 0 1,0 0-1,0 0 0,1 0 1,-1 0-1,0 0 1,1 0-1,-1-1 0,0 1 1,1 0-1,-1 0 1,1-1-1,-1 1 0,0 0 1,1-1-1,-1 1 0,1 0 1,-1-1-1,1 1 1,-1-1-1,-9-24-5393,6 10 3807,-5 2-394</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8.042"/>
    </inkml:context>
    <inkml:brush xml:id="br0">
      <inkml:brushProperty name="width" value="0.05" units="cm"/>
      <inkml:brushProperty name="height" value="0.05" units="cm"/>
      <inkml:brushProperty name="color" value="#FFFFFF"/>
    </inkml:brush>
  </inkml:definitions>
  <inkml:trace contextRef="#ctx0" brushRef="#br0">14 54 560,'-1'-1'452,"-1"-1"1,1 1-1,0-1 0,0 1 1,0-1-1,0 1 1,0-1-1,0 0 0,1 0 1,-1 1-1,1-1 0,-1 0 1,1 0-1,-1 0 0,1 1 1,0-1-1,0 0 0,0 0 1,0 0-1,0 0 0,0 0 1,2-2-1,-2-8 3305,2 13-3548,0-1 1,1 0 0,-1 0 0,0 1 0,0-1-1,0 1 1,0 0 0,0-1 0,0 1 0,0 0-1,0 0 1,0 1 0,0-1 0,1 2 0,13 10 278,-2 2 0,1 0 0,-2 0 0,0 1 0,13 24 1,28 25-341,-47-55-362,0-2 0,1 1 0,-1-1 0,2 0 0,-1-1 0,18 12 0,-21-16-488,1 1 0,-1-2 0,1 1 1,0-1-1,10 3 0,-12-4-280,0 0-1,0-1 1,0 0 0,0 1-1,0-1 1,0-1 0,0 1-1,0-1 1,6-1-1,1 1-2301</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2.094"/>
    </inkml:context>
    <inkml:brush xml:id="br0">
      <inkml:brushProperty name="width" value="0.05" units="cm"/>
      <inkml:brushProperty name="height" value="0.05" units="cm"/>
      <inkml:brushProperty name="color" value="#FFFFFF"/>
    </inkml:brush>
  </inkml:definitions>
  <inkml:trace contextRef="#ctx0" brushRef="#br0">527 11 432,'0'0'10144,"-11"-7"-4142,11 7-5949,-1-1 0,0 1 0,0-1 0,0 1 0,0 0-1,0-1 1,0 1 0,0 0 0,0 0 0,0 0 0,1-1 0,-1 1-1,0 0 1,0 0 0,0 0 0,0 1 0,0-1 0,0 0 0,0 0 0,0 1-1,0-1 1,0 0 0,-1 1 0,-27 8 762,-111 58 1578,77-18-1993,49-37-319,7-5-21,0 0 1,0 1-1,0 0 1,1 0-1,1 1 1,-8 14-1,2-5-12,9-14-51,0-1 0,0 1 0,1-1-1,-1 1 1,1-1 0,0 1-1,0 0 1,0 0 0,0-1 0,1 1-1,0 0 1,-1 0 0,2 0 0,-1 0-1,0-1 1,1 1 0,-1 0 0,1 0-1,0 0 1,0-1 0,1 1 0,-1 0-1,1-1 1,0 0 0,3 5-1,1 1 11,1-1 0,0-1 0,0 0 0,1 0 0,-1 0 0,2-1 0,-1 0 0,16 8 0,148 101-269,-171-114 263,0-1 0,0 0 0,-1 1 0,1-1 0,0 1 0,0-1 0,0 1 0,-1-1 0,1 1 0,0 0 0,-1-1 0,1 1 0,0 0 1,-1-1-1,1 1 0,-1 0 0,1 0 0,-1 0 0,0 0 0,1-1 0,-1 1 0,0 0 0,0 0 0,1 0 0,-1 0 0,0 0 0,0 0 0,0 0 0,0 0 0,0 0 1,0 0-1,0 0 0,-1-1 0,1 1 0,0 0 0,0 0 0,-1 0 0,1 0 0,0 0 0,-1 0 0,1-1 0,-1 1 0,1 0 0,-1 0 0,0-1 0,1 1 1,-1 0-1,0-1 0,1 1 0,-1-1 0,0 1 0,0-1 0,-1 2 0,-7 4 12,-1 1 0,0-1 0,-16 7 1,14-7-36,-16 8-42,-2-1 0,0-1 0,0-2 0,-1-1 1,0-1-1,-37 4 0,1-8-951,30-10-1778,36 6 2233,-1-1 0,0 1-1,1-1 1,-1 0 0,1 0 0,-1 0 0,1 0 0,-1 0-1,1 0 1,-1 0 0,1 0 0,0-1 0,0 1 0,-2-2 0,3-7-2821,9 3-36</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2.734"/>
    </inkml:context>
    <inkml:brush xml:id="br0">
      <inkml:brushProperty name="width" value="0.05" units="cm"/>
      <inkml:brushProperty name="height" value="0.05" units="cm"/>
      <inkml:brushProperty name="color" value="#FFFFFF"/>
    </inkml:brush>
  </inkml:definitions>
  <inkml:trace contextRef="#ctx0" brushRef="#br0">79 0 988,'1'4'7492,"7"11"-6072,-7-11-989,1 0-1,-2 0 1,1 1-1,0-1 0,-1 1 1,0-1-1,0 0 1,0 1-1,-2 8 1,1 1 399,1-8-679,-1 0 0,0-1-1,0 1 1,-1 0-1,1-1 1,-4 7-1,3-7-53,0 1 0,0-1 0,1 1 0,0-1-1,0 1 1,-1 6 0,2-6-11,-1 0 1,0-1-1,0 1 0,0-1 1,-1 1-1,-2 6 1,1-7-29,2 0-1,-1 1 1,0-1 0,1 1 0,0-1-1,0 8 1,0-8-24,1 0-1,-1 1 1,0-1 0,-1 0-1,1 0 1,-4 6-1,3-6-21,0 0-1,1 0 1,-1 0-1,1 0 1,0 0-1,-1 8 1,2-8-15,-1 0 1,0 0 0,-1 0 0,1 0-1,-1 0 1,0 0 0,0 0 0,0 0-1,-4 5 1,5-9-27,0 0 0,1 0 0,-1 1 0,1-1 0,-1 0 0,1 1 0,-1-1 0,1 1 0,0-1 0,0 1 0,0-1 0,0 0 0,0 1 0,0-1-1,0 1 1,1-1 0,-1 1 0,0-1 0,1 0 0,-1 1 0,1-1 0,-1 0 0,1 1 0,0-1 0,0 0 0,-1 0 0,1 0 0,0 1 0,0-1 0,2 1 0,-1-2-768,17-6-12333,-17 0 10220</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3.249"/>
    </inkml:context>
    <inkml:brush xml:id="br0">
      <inkml:brushProperty name="width" value="0.05" units="cm"/>
      <inkml:brushProperty name="height" value="0.05" units="cm"/>
      <inkml:brushProperty name="color" value="#FFFFFF"/>
    </inkml:brush>
  </inkml:definitions>
  <inkml:trace contextRef="#ctx0" brushRef="#br0">1 0 368,'0'0'7833,"1"11"-2754,2-9-4914,-1 0-1,0 0 1,0-1 0,-1 2 0,1-1-1,0 0 1,-1 0 0,1 0-1,-1 1 1,1-1 0,-1 1 0,0-1-1,0 1 1,0-1 0,-1 1 0,2 5-1,5 59 858,0-6-242,2-32-325,-6-19-273,0-1 1,0 0 0,-1 1 0,1 18 0,8 69 428,-12-81-603,1-14-13,-1 1 0,1-1-1,0 1 1,-1 0 0,1-1-1,0 1 1,1-1 0,-1 1-1,0-1 1,1 1 0,-1-1-1,1 1 1,0-1 0,0 1-1,0-1 1,0 0 0,0 1-1,3 3 1,-2-5-21,5-32-5834,-3 21 3770,-1 0 1,-1 0-1,0 0 0,1-16 0,-3 7-964</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44.093"/>
    </inkml:context>
    <inkml:brush xml:id="br0">
      <inkml:brushProperty name="width" value="0.05" units="cm"/>
      <inkml:brushProperty name="height" value="0.05" units="cm"/>
      <inkml:brushProperty name="color" value="#FFFFFF"/>
    </inkml:brush>
  </inkml:definitions>
  <inkml:trace contextRef="#ctx0" brushRef="#br0">21 18 264,'0'0'970,"-2"13"1075,2-13-1985,-1 0 0,1 0 1,-1 0-1,1 0 0,0 0 0,-1 0 1,1 0-1,-1 0 0,1 0 0,0 0 1,-1 1-1,1-1 0,-1 0 0,1 0 1,0 0-1,-1 1 0,1-1 0,0 0 1,-1 1-1,1-1 0,0 0 0,0 1 1,-1-1-1,1 0 0,0 1 0,0-1 1,0 0-1,-1 1 0,1-1 0,0 1 1,0-1-1,0 0 0,0 1 0,0-1 1,0 1-1,0-1 0,0 1 0,0-1 1,0 0-1,0 1 0,0-1 0,0 1 1,0-1-1,0 1 0,0-1 0,1 0 1,-1 1-1,0 3 506,-10 1 6477,18-4-6412,-6-1-539,9-7 232,-10 5-290,0 0 1,0 0-1,1 0 1,-1 0 0,1 1-1,-1-1 1,1 0-1,0 1 1,-1-1-1,1 1 1,0 0 0,0 0-1,0-1 1,0 1-1,0 1 1,0-1 0,0 0-1,1 0 1,-1 1-1,0-1 1,0 1-1,1 0 1,3 0 0,65-8 45,17-4 423,-38 29-474,-48-16-14,32 11-23,73 32 146,-67-10-221,-27 10 162,-13-30-70,0-10-3,1-1 0,-1 0 0,0 1-1,0-1 1,0 0 0,0 0 0,-1 1-1,0-1 1,1 0 0,-1 0 0,0 0-1,0 0 1,-1 0 0,-1 4 0,2-5-5,0 0 0,0-1 0,0 1 0,1 0 0,-1-1 0,1 1 0,-1 0 0,1 0 0,0-1 0,-1 1 0,1 0 0,0 0 0,0-1 0,1 1 0,-1 3 0,1-4-1,-1 1 0,0 0 0,0 0 0,0 0 0,0-1 0,0 1 0,0 0 0,-1 0 0,1 0 0,0-1 0,-1 1 0,0 0 0,1-1 0,-1 1 0,-1 2 0,1-3 2,0 1 1,1-1-1,-1 1 1,1-1-1,0 0 1,-1 1-1,1-1 1,0 1-1,0-1 1,0 1-1,0-1 1,0 1-1,0-1 1,0 1 0,0-1-1,1 4 1,0-3-1,-1-1 1,1 1 0,-1 0 0,0 0-1,0 0 1,0 0 0,0 0-1,0 0 1,0 0 0,-1 0 0,1-1-1,-2 5 1,-6 13 13,7-16-10,0-1 0,0 1-1,0 0 1,0-1 0,0 0-1,-1 1 1,1-1-1,-1 0 1,1 1 0,-1-1-1,0 0 1,-3 2 0,2-2-1,0 1 1,1-1 0,-1 1 0,0 0 0,1 0 0,0 0-1,-1 0 1,-1 5 0,-14 13-1,-3 2 102,12-13 8,0 0 0,0-1 0,-1 0 0,-20 14 0,-25 30 658,47-49-634,-24 11 120,30-14-245,2 3-10,0-3 0,-19 4-712,17-33-11477,2 21 8720</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0.432"/>
    </inkml:context>
    <inkml:brush xml:id="br0">
      <inkml:brushProperty name="width" value="0.05" units="cm"/>
      <inkml:brushProperty name="height" value="0.05" units="cm"/>
      <inkml:brushProperty name="color" value="#FFFFFF"/>
    </inkml:brush>
  </inkml:definitions>
  <inkml:trace contextRef="#ctx0" brushRef="#br0">678 62 472,'-2'-3'2449,"1"1"-2053,1 1-1,-1 0 1,0-1-1,0 1 1,1 0-1,-1-1 1,0 1-1,0 0 0,0 0 1,0 0-1,0 0 1,0 0-1,-1 0 1,1 0-1,0 0 1,0 1-1,-2-2 1,0 0 164,0 0 0,-1 0 0,1 0 0,0 0 0,0 0 0,-1 1 0,1 0 0,-1 0 1,0 0-1,-4-1 0,-6-4-298,1 6-4,9 1-159,-1-1 1,1 0 0,-1 0-1,0-1 1,1 1 0,-1-1-1,1 0 1,-8-2 0,9 1-47,0 1 0,0 0 1,0 0-1,0 0 0,0 0 1,0 0-1,-1 1 0,1 0 1,0-1-1,0 1 0,-1 0 1,1 0-1,0 1 0,0-1 1,-6 2-1,-34 3 14,31-3-12,0 1 0,0 0-1,0 1 1,0 0 0,0 1 0,1 1 0,0-1 0,-15 12 0,6-6 79,9-5-107,6-4-6,1 0-1,0 1 1,0-1-1,0 1 0,0 0 1,0 0-1,1 0 1,-6 6-1,-36 28 3,12 0-174,3 1 0,-36 57-1,56-77 232,2 1-1,1-1 1,-10 35-1,-8 68-73,23-113-8,0 0-1,1-1 0,0 1 0,0 0 0,0 0 1,1 0-1,0 0 0,1 0 0,0 0 1,2 9-1,-1-13-1,-1 0 0,1-1 0,-1 1 0,1-1 0,0 1 0,1-1 1,-1 0-1,1 1 0,-1-1 0,1 0 0,0-1 0,0 1 0,0 0 0,0-1 0,1 0 1,-1 0-1,1 0 0,-1 0 0,1 0 0,0-1 0,0 0 0,5 2 0,12 1 10,1-1-1,0-1 1,0-1-1,1-1 1,-1 0-1,0-2 1,0-1-1,0 0 1,22-8-1,-6 4 6,20 1 3,-48 7-83,-1-2 0,1 1 0,0-1 1,-1-1-1,1 0 0,-1 0 1,0-1-1,1 0 0,7-5 0,3-1-664,-2-2-3689,-17 9 3816,0 0 1,-1 1-1,1-1 0,0 0 1,-1 0-1,1 0 1,-1 0-1,0 0 0,1 0 1,-1 0-1,0 0 0,0-3 1,0-7-2881</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061"/>
    </inkml:context>
    <inkml:brush xml:id="br0">
      <inkml:brushProperty name="width" value="0.05" units="cm"/>
      <inkml:brushProperty name="height" value="0.05" units="cm"/>
      <inkml:brushProperty name="color" value="#FFFFFF"/>
    </inkml:brush>
  </inkml:definitions>
  <inkml:trace contextRef="#ctx0" brushRef="#br0">12 92 116,'-11'59'3686,"12"-51"-3577,0 0 0,0-1 0,1 1 0,0-1 0,0 1 0,1-1-1,0 0 1,0 0 0,1 0 0,0 0 0,0-1 0,0 1 0,1-1 0,0 0-1,0-1 1,1 1 0,0-1 0,0 0 0,0 0 0,0-1 0,1 0 0,-1 0-1,1 0 1,0-1 0,0 0 0,9 2 0,19 8 213,-30-10-268,1 0-1,0-1 0,0 0 1,0 0-1,0 0 0,0-1 0,0 0 1,9 0-1,-3 0 307,-1-2-1,1 0 1,-1 0-1,1-1 1,21-6-1,-29 6-206,0 1 0,0-1 0,0 0 0,-1 0-1,1 0 1,0-1 0,-1 1 0,0-1 0,1 0 0,-1 0 0,-1 0 0,1 0-1,0-1 1,-1 1 0,1-1 0,-1 0 0,0 1 0,0-1 0,1-4 0,1-4 148,0-1 1,0 1-1,-1 0 1,-1-1 0,1-17-1,-3 24-226,0 1-1,0-1 1,-1 1-1,0-1 1,0 1-1,0 0 0,-1-1 1,0 1-1,0 0 1,0 0-1,-1 0 1,1 1-1,-1-1 1,0 0-1,-7-6 0,4 3 17,-1 1 1,-1 0-1,1 1 0,-1 0 0,0 0 0,-1 0 0,1 1 0,-1 1 0,0-1 0,0 1 0,-1 1 0,-10-3 0,-4 1 76,0 2 0,0 0 1,-42 2-1,62 1-240,0 1-1,0-1 1,0 1 0,0 0 0,0 0 0,0 0 0,1 1 0,-1-1 0,0 1 0,1 0 0,-1 0 0,1 0 0,0 0 0,0 1-1,0 0 1,0-1 0,0 1 0,1 0 0,-3 3 0,-16 32-3395,14 2-3374,7-23 3662</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560"/>
    </inkml:context>
    <inkml:brush xml:id="br0">
      <inkml:brushProperty name="width" value="0.05" units="cm"/>
      <inkml:brushProperty name="height" value="0.05" units="cm"/>
      <inkml:brushProperty name="color" value="#FFFFFF"/>
    </inkml:brush>
  </inkml:definitions>
  <inkml:trace contextRef="#ctx0" brushRef="#br0">56 46 368,'-2'0'187,"-1"1"1,1-1-1,-1 1 0,1 0 0,-1 0 1,1 0-1,0 0 0,-1 0 0,1 1 1,0-1-1,0 0 0,0 1 0,0 0 1,0-1-1,0 1 0,1 0 0,-1 0 1,0 0-1,1 0 0,0 1 0,-1-1 1,1 0-1,0 0 0,0 1 1,0-1-1,1 1 0,-2 3 0,1-2-165,0 0 0,0 0-1,0 0 1,1 0 0,-1 1-1,1-1 1,0 0 0,0 0-1,1 0 1,-1 0 0,1 1-1,0-1 1,0 0 0,0 0-1,1 0 1,-1 0 0,4 5-1,0-2 81,0 0-1,0 0 0,1-1 1,0 1-1,0-2 1,0 1-1,1-1 0,0 0 1,0 0-1,0 0 1,1-1-1,-1 0 0,1-1 1,0 0-1,0 0 1,0-1-1,1 0 0,-1 0 1,0-1-1,1 0 1,-1 0-1,1-1 0,9-1 1,-4 1 76,-1-1 1,0-1-1,0 0 1,0-1-1,0 0 1,-1-1-1,1 0 1,-1-1-1,0-1 1,0 0 0,-1 0-1,1-1 1,-1-1-1,-1 0 1,0 0-1,0-1 1,0 0-1,-1-1 1,-1 0-1,9-13 1,-15 21-92,-1 0 0,1-1 1,-1 1-1,0 0 0,0-1 1,0 1-1,0-1 1,-1 1-1,1-1 0,-1 1 1,1-1-1,-1 1 0,0-1 1,0 1-1,0-1 0,0 0 1,0 1-1,-1-1 0,1 1 1,-1-1-1,0 1 0,0-1 1,0 1-1,0 0 0,0-1 1,0 1-1,-1 0 0,1 0 1,-1 0-1,1 0 0,-1 0 1,0 0-1,0 0 0,0 0 1,0 1-1,-2-2 0,-3-3 2,0 1-1,-1 1 0,1-1 1,-1 1-1,0 1 0,0-1 1,0 1-1,0 1 0,-14-3 1,12 3-68,0 1 0,1 1 1,-1 0-1,0 0 0,1 1 1,-1 1-1,0-1 0,1 1 0,0 1 1,-1 0-1,1 0 0,-17 9 0,18-7-562,-1 1-1,1-1 0,0 2 0,1-1 0,0 1 0,0 0 0,0 1 0,-7 10 0,-16 11-5091,17-17 2452</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361"/>
    </inkml:context>
    <inkml:brush xml:id="br0">
      <inkml:brushProperty name="width" value="0.05" units="cm"/>
      <inkml:brushProperty name="height" value="0.05" units="cm"/>
      <inkml:brushProperty name="color" value="#FFFFFF"/>
    </inkml:brush>
  </inkml:definitions>
  <inkml:trace contextRef="#ctx0" brushRef="#br0">98 7 224,'3'-6'12794,"3"23"-11635,-5-14-1109,0 0 0,-1 0 1,1 0-1,0-1 0,-1 1 0,0 0 0,0 0 0,0 0 0,0 0 0,0 0 0,0 0 0,-1 0 1,1 0-1,-1 0 0,0 0 0,0 0 0,-2 3 0,-3 25 281,1 57 176,-20 120 0,21-178-421,-20 71 40,16-77-125,2 0 1,1 0-1,1 1 0,-2 25 0,-4 37 32,10-87-33,0 0 1,0 0-1,-1 0 0,1 1 0,0-1 1,0 0-1,0 0 0,0 0 1,0 1-1,1-1 0,-1 0 1,0 0-1,0 0 0,0 0 1,0 1-1,0-1 0,0 0 1,0 0-1,0 0 0,0 0 1,0 1-1,0-1 0,1 0 1,-1 0-1,0 0 0,0 0 1,0 0-1,0 1 0,0-1 1,1 0-1,-1 0 0,0 0 1,0 0-1,0 0 0,1 0 1,-1 0-1,0 0 0,0 0 1,0 0-1,0 0 0,1 0 1,-1 0-1,0 0 0,0 0 1,0 0-1,1 0 0,-1 0 1,0 0-1,0 0 0,1 0 0,12-8 64,11-16 3,-6-2-36,75-97-15,-81 109-23,2 0 1,-1 1-1,2 0 0,0 1 1,29-19-1,-42 30 3,4 2-2,-6 0 10,-4 3-1,-9 32 44,9-31-44,1 0 0,-1 0 0,1 1 0,0-1 0,0 1 0,1 0 0,-1 0-1,2 0 1,-1 0 0,0 0 0,1 0 0,-1 12 0,2-15-3,0 0 0,0-1 0,0 1 0,0 0 0,0 0 0,1 0 0,-1 0 0,1 0 0,0 0 0,0 0 0,0 0 0,0-1 0,0 1 0,1 0 0,-1-1 0,1 1 0,0-1 0,0 0 0,-1 1 0,2-1-1,-1 0 1,0 0 0,0 0 0,1-1 0,-1 1 0,1 0 0,-1-1 0,4 2 0,10 3-75,1-1 0,-1 0 0,1-1 1,0 0-1,0-2 0,0 0 0,0-1 0,0-1 0,1 0 0,20-4 0,-32 3-78,47-8-3145,-47 7 2213,-1 1 0,0-1-1,0 0 1,0 0 0,0 0-1,-1-1 1,10-5-1,-4-3-2110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0"/>
    </inkml:context>
    <inkml:brush xml:id="br0">
      <inkml:brushProperty name="width" value="0.05" units="cm"/>
      <inkml:brushProperty name="height" value="0.05" units="cm"/>
      <inkml:brushProperty name="color" value="#FFFFFF"/>
    </inkml:brush>
  </inkml:definitions>
  <inkml:trace contextRef="#ctx0" brushRef="#br0">33 41 456,'0'0'492,"-11"-7"1975,11-2 543,0 8-2934,0 1 1,0-1 0,0 0-1,0 1 1,0-1-1,0 1 1,0-1 0,0 1-1,0-1 1,0 1 0,0-1-1,1 1 1,-1-1 0,0 1-1,0-1 1,1 1-1,-1 0 1,0-1 0,1 1-1,-1-1 1,0 1 0,1 0-1,-1-1 1,1 1-1,-1 0 1,0-1 0,1 1-1,-1 0 1,1 0 0,-1-1-1,1 1 1,0 0-1,1 0 297,0-10 2135,3 11-1003,-3 1-1957,0-1 498,0 24 1148,-1-23-1115,0-1-1,0 1 1,1 0-1,-1 0 1,0 0-1,-1 0 1,1 0-1,0 0 1,-1 0-1,1 0 0,-1 0 1,1 0-1,-1 0 1,0 0-1,0 0 1,0 4-1,-1 49 553,0-34-371,0-18-238,1 0-1,0 0 1,0 1 0,0-1-1,1 0 1,-1 0 0,1 0-1,0 0 1,-1 0-1,1 0 1,1-1 0,-1 1-1,2 3 1,-2 0-8,1 0 0,-1 0 0,0 0 1,-1 0-1,0 0 0,0 0 0,0 0 0,-2 11 1,0 9 16,3-21-24,-1 1 0,0-1 0,-1 1 1,1-1-1,-1 0 0,0 1 0,0-1 1,-5 10-1,5-9 7,0-1 0,0 1 0,0-1 0,0 1 0,1-1-1,0 1 1,0 0 0,0-1 0,2 9 0,0 8 52,-2-18-39,0 0 1,0 0 0,-1 0 0,1 0 0,-1 0-1,0 0 1,0 0 0,0 0 0,-3 8 0,3-10-7,0 1 1,0 0 0,1 0 0,-1 0 0,1 0 0,0 0-1,-1 0 1,2 0 0,-1 0 0,0 0 0,1 0 0,-1 0-1,1 0 1,0 0 0,0 0 0,0-1 0,0 1 0,0 0-1,3 3 1,7 24 100,-11-29-120,0 0-1,0 0 0,0 0 0,1 0 1,-1 0-1,0 0 0,0 0 0,-1 0 1,1 0-1,0 0 0,0 0 1,0 0-1,-1 0 0,1 0 0,0 0 1,-1-1-1,1 1 0,-1 0 0,0 1 1,-4 15-6,5 170 123,-6-182-134,6-5 14,0 0 1,-1 1-1,1-1 1,0 0-1,-1 0 0,1 0 1,0 0-1,0 0 1,-1 1-1,1-1 1,0 0-1,-1 0 1,1 1-1,0-1 1,0 0-1,0 0 0,-1 1 1,1-1-1,0 0 1,0 0-1,0 1 1,0-1-1,-1 0 1,1 1-1,0-1 1,0 0-1,0 1 0,0-1 1,0 0-1,0 1 1,0-1-1,0 0 1,0 1-1,0-1 1,0 0-1,0 1 0,0-1 1,0 0-1,1 1 1,-1-1-1,0 0 1,0 1-1,0-1 1,0 0-1,0 1 1,1-1-1,-1 0 0,0 0 1,1 1-1,0 1 4,0 0-1,1 1 0,-1-1 0,0 0 0,0 1 1,-1-1-1,1 1 0,0-1 0,-1 1 0,1-1 1,-1 1-1,0 0 0,0-1 0,0 1 0,0-1 1,-1 1-1,1 0 0,-1-1 0,1 1 0,-1-1 1,0 0-1,0 1 0,0-1 0,0 1 0,-2 2 1,1-1 1,1 1-1,0 0 1,0 0 0,1 0 0,0 0 0,0 0 0,0 0 0,0 0 0,2 7 0,-1 4-5,-1 1 14,1-15-12,-1-1-1,0 1 1,1-1 0,-1 1 0,0-1 0,0 1-1,0 0 1,0-1 0,0 1 0,0-1 0,-1 1 0,1-1-1,-1 1 1,1-1 0,-1 1 0,1-1 0,-1 0-1,0 1 1,1-1 0,-1 0 0,0 0 0,0 1 0,-2 1-1,2 1-1,0 0-1,0-1 0,1 1 0,-1 0 1,1 0-1,0 0 0,0 0 0,2 8 1,-2-6-170,0 152 875,-6-149-595,2-5-48,12 2-35,-6 0-12,-1 0 0,-1 0 0,1 0 0,-1 0 0,0 0 0,0 0 0,-1 6 1,0 1 92,12 16 151,-8-8-105,-3-20-148,1-1-1,-1 1 1,0-1-1,0 1 1,0-1-1,1 0 0,-1 1 1,0-1-1,0 1 1,0-1-1,0 1 1,0-1-1,0 1 1,0-1-1,0 1 0,0-1 1,0 1-1,0-1 1,0 1-1,-1-1 1,1 0-1,0 1 1,0-1-1,0 1 0,0-1 1,-1 1-1,1-1 1,0 0-1,-1 1 1,1-1-1,-4 15-196,3-14 196,0 1 0,0 0 0,0-1 0,0 1 0,0 0 0,0 0 1,0 0-1,1 0 0,-1 0 0,0 0 0,1 0 0,0 0 0,0 0 0,-1 0 0,1 0 0,1 0 0,-1 0 0,0 0 0,1 4 0,-1-1 6,0-5 2,0 0-1,0 0 1,0 0-1,0-1 0,-1 1 1,1 0-1,0 0 0,0 0 1,0 0-1,0-1 0,0 1 1,0 0-1,0 0 0,0 0 1,0 0-1,0-1 0,0 1 1,0 0-1,0 0 1,0 0-1,0-1 0,0 1 1,0 0-1,0 0 0,0 0 1,0 0-1,0-1 0,0 1 1,0 0-1,0 0 0,1 0 1,-1 0-1,0-1 0,0 1 7,-20-13-6301,10-5-678,8 7 3145</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895"/>
    </inkml:context>
    <inkml:brush xml:id="br0">
      <inkml:brushProperty name="width" value="0.05" units="cm"/>
      <inkml:brushProperty name="height" value="0.05" units="cm"/>
      <inkml:brushProperty name="color" value="#FFFFFF"/>
    </inkml:brush>
  </inkml:definitions>
  <inkml:trace contextRef="#ctx0" brushRef="#br0">1 1 388,'10'1'6294,"10"34"-3602,-13-21-2090,-1 1 1,-1 0-1,0 0 0,-1 1 1,3 30-1,-6-40-518,-1 0 1,1 0-1,1-1 1,-1 1-1,1 0 1,2 5-1,-2-6-55,0 1-1,0-1 0,-1 1 1,1-1-1,-1 1 1,0 5-1,0-5-34,-1-1 1,2 1-1,-1 0 1,1-1-1,-1 1 1,2-1-1,-1 0 1,0 0-1,1 0 1,0 0-1,7 9 1</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226"/>
    </inkml:context>
    <inkml:brush xml:id="br0">
      <inkml:brushProperty name="width" value="0.05" units="cm"/>
      <inkml:brushProperty name="height" value="0.05" units="cm"/>
      <inkml:brushProperty name="color" value="#FFFFFF"/>
    </inkml:brush>
  </inkml:definitions>
  <inkml:trace contextRef="#ctx0" brushRef="#br0">11 19 524,'0'-6'1296,"0"0"-396,-11 6-304,11-6 184,11 6-760,-11 6-64,0 0-132,11 0-3600</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578"/>
    </inkml:context>
    <inkml:brush xml:id="br0">
      <inkml:brushProperty name="width" value="0.05" units="cm"/>
      <inkml:brushProperty name="height" value="0.05" units="cm"/>
      <inkml:brushProperty name="color" value="#FFFFFF"/>
    </inkml:brush>
  </inkml:definitions>
  <inkml:trace contextRef="#ctx0" brushRef="#br0">62 18 564,'-22'13'7539,"22"-9"-6950,0 1 1,0-1 0,1 0 0,0 0-1,-1 0 1,1 0 0,0 0 0,1 0-1,-1 0 1,1 0 0,2 5 0,-1-7-509,-1 1 0,0-1 1,1 1-1,-1-1 1,1 0-1,0 0 1,0 0-1,0 0 0,0 0 1,0-1-1,0 0 1,0 1-1,0-1 1,0 0-1,1 0 0,-1-1 1,1 1-1,-1-1 1,0 0-1,1 1 0,5-2 1,-2 1-30,1 0-1,-1 0 1,1-1-1,-1 0 1,0-1 0,0 1-1,1-1 1,-1-1 0,0 1-1,0-1 1,-1-1-1,1 1 1,-1-1 0,0 0-1,9-7 1,-12 8-16,-1 1 0,1-1 0,-1 1 1,0-1-1,0 0 0,0 0 0,0 0 0,2-4 1,-3 6-13,-1 0 0,1 0 0,-1 0 0,0 0 0,0 0 0,0 0 0,1-1 0,-1 1 0,0 0 1,0 0-1,0 0 0,-1 0 0,1 0 0,0 0 0,0 0 0,0 0 0,-1 0 0,1 0 1,-1 0-1,1 0 0,-1 0 0,1 0 0,-1 0 0,1 0 0,-1 0 0,0 0 0,0 1 1,1-1-1,-1 0 0,0 0 0,0 1 0,0-1 0,0 1 0,0-1 0,-1 0 0,-4-1 15,0 0 0,0 0 0,-1 1-1,1-1 1,0 1 0,-1 1-1,1-1 1,0 1 0,-1 0-1,1 1 1,-1 0 0,1 0 0,0 0-1,-1 1 1,1-1 0,0 2-1,0-1 1,0 1 0,1 0-1,-1 0 1,-6 5 0,3-3-19,0 0 0,1 1 0,-1 1 0,1-1 0,1 1 0,-1 1 1,1-1-1,1 1 0,-1 0 0,1 1 0,1 0 0,-8 15 0,11-20-21,1-1 1,-1 1-1,1 0 0,0-1 1,0 1-1,1 0 0,-1 0 0,1-1 1,0 1-1,0 0 0,0 0 0,0 0 1,1-1-1,-1 1 0,1 0 1,0 0-1,0-1 0,1 1 0,-1-1 1,1 1-1,-1-1 0,1 0 0,0 1 1,1-1-1,-1 0 0,0 0 1,1 0-1,0-1 0,-1 1 0,1-1 1,0 1-1,1-1 0,5 4 1,6 2-146,1-1 0,-1 0 0,1-1 0,1 0 0,-1-1 1,1-1-1,0-1 0,0 0 0,0-2 0,0 1 0,0-2 1,0 0-1,21-4 0,3 0-2270,58-15 0,37-20-6362,-102 27 5807</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4.603"/>
    </inkml:context>
    <inkml:brush xml:id="br0">
      <inkml:brushProperty name="width" value="0.05" units="cm"/>
      <inkml:brushProperty name="height" value="0.05" units="cm"/>
      <inkml:brushProperty name="color" value="#FFFFFF"/>
    </inkml:brush>
  </inkml:definitions>
  <inkml:trace contextRef="#ctx0" brushRef="#br0">13 1 620,'0'1'67,"1"0"-1,-1-1 0,0 1 1,0 0-1,0 0 1,0 0-1,0 0 1,0 0-1,-1 0 1,1 0-1,0 0 1,0 0-1,0 0 1,-1-1-1,1 1 1,-1 0-1,1 0 1,-1 0-1,1-1 1,-1 1-1,1 0 1,-1 0-1,1-1 0,-1 1 1,0 0-1,-1 0 1,2-1-44,0 0 0,0 0 0,-1 0-1,1 0 1,0 0 0,0 0 0,0 0 0,-1 1 0,1-1 0,0 0 0,0 0 0,0 0 0,0 0-1,0 0 1,-1 0 0,1 1 0,0-1 0,0 0 0,0 0 0,0 0 0,0 0 0,0 1-1,0-1 1,-1 0 0,1 0 0,0 0 0,0 1 0,0-1 0,0 0 0,0 0 0,0 0 0,0 1-1,0-1 1,0 0 0,0 0 0,0 0 0,0 1 0,0-1 0,0 0 0,0 0 0,0 0-1,1 0 1,-1 1 0,0-1 0,0 0 0,11 6 729,12 0 100,-19-6-706,-1-1 0,1 0-1,0 0 1,0 0-1,-1 0 1,1 0 0,0-1-1,-1 0 1,1 1-1,-1-1 1,0-1-1,3-2 1,8-3 525,-14 8-652,0-1-1,0 1 1,0 0 0,1 0-1,-1-1 1,0 1 0,0 0 0,0 0-1,0-1 1,1 1 0,-1 0-1,0-1 1,0 1 0,0 0-1,0-1 1,0 1 0,0 0-1,0-1 1,0 1 0,0 0-1,0 0 1,0-1 0,0 1 0,0 0-1,0-1 1,0 1 0,0 0-1,0-1 1,-1 1 0,1 0-1,0-1 1,0 1 0,0 0-1,0 0 1,-1-1 0,1 1-1,0 0 1,0 0 0,-1-1 0,1 1-1,0 0 1,0 0 0,-1 0-1,1 0 1,0-1 0,-1 1-1,1 0 1,0 0 0,0 0-1,-1 0 1,1 0 0,0 0 0,-1 0-1,1 0 1,0 0 0,-1 0-1,1 0 1,0 0 0,-1 0-1,0 0 57,0 0 127,-41 1-95,41 0-407,-1 0 1,1 0 0,-1-1-1,0 1 1,1 0-1,-1-1 1,0 1 0,0-1-1,1 1 1,-1-1-1,0 0 1,0 0 0,0 0-1,1 0 1,-1 0-1,0 0 1,-3-1 0,-6 0-2021</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1"/>
    </inkml:context>
    <inkml:brush xml:id="br0">
      <inkml:brushProperty name="width" value="0.05" units="cm"/>
      <inkml:brushProperty name="height" value="0.05" units="cm"/>
      <inkml:brushProperty name="color" value="#FFFFFF"/>
    </inkml:brush>
  </inkml:definitions>
  <inkml:trace contextRef="#ctx0" brushRef="#br0">119 0 464,'0'0'1997,"9"0"1257,-10 1-2889,0-1 1,0 0-1,0 1 1,0-1-1,0 1 1,0-1-1,1 1 1,-1-1-1,0 1 1,0-1-1,1 1 1,-1 0-1,0-1 1,1 1-1,-1 0 1,1 0-1,-1-1 1,1 1-1,-1 0 1,1 0-1,-1 0 1,1 0-1,0 0 1,-1 1-1,-2 16 512,-2-13-640,-1 4-50,6 348 2348,-11-304-2295,11 155 795,-11-178-742,12-28-277,-1 0 1,0 0-1,0 0 1,0 0-1,0 0 1,0 0-1,-1 0 1,1 0-1,-1 0 1,1 0-1,-1 0 1,0 0-1,1-1 0,-1 1 1,0 0-1,-3 3 1,3-1-13,0 1 0,0 0 0,0-1-1,1 1 1,-1 0 0,1 0 0,0-1 0,0 1 0,2 9 0,0 5 28,-2 173 388,5-183-339,-4-9-79,-1 0 0,1 1-1,-1-1 1,0 0-1,1 1 1,-1-1-1,0 0 1,1 1-1,-1-1 1,0 0-1,0 1 1,1-1-1,-1 1 1,0-1-1,0 0 1,0 1-1,1-1 1,-1 1-1,0-1 1,0 1-1,0-1 1,0 1 0,0-1-1,0 0 1,0 1-1,0-1 1,0 1-1,0-1 1,0 1-1,0-1 1,-1 1-1,1-1 1,0 0-1,0 1 1,0-1-1,-1 1 1,1-1-1,0 1 1,-3 5 16,1-1 0,1 1 1,-1 0-1,1 0 0,0 0 0,1 1 0,-1-1 1,1 0-1,1 12 0,0 1 133,9 10-103,-10 56 64,-10-55-76,10 36-18,0-65-16,0 0-6,0 4-2,0 0 6,0 20 28,-1-24-26,1 0 0,0 0 0,0 0 0,0 0 0,0 0 0,-1 0 0,1 0 0,1 0 0,-1-1 0,0 1 0,0 0 0,0 0 0,0 0 0,1 0 0,-1 0 0,0 0 0,1 0 0,-1-1 0,1 1 0,-1 0 0,1 0 0,-1 0 0,1-1 0,-1 1 0,1 0 0,0-1 0,-1 1 0,3 1 0,-3-2 0,0 0-1,0 0 0,0 0 1,1 1-1,-1-1 0,0 0 1,0 0-1,0 0 0,0 1 1,0-1-1,0 0 0,0 0 1,1 1-1,-1-1 0,0 0 0,0 1 1,0-1-1,0 0 0,0 0 1,0 1-1,0-1 0,0 0 1,0 0-1,-1 1 0,1-1 1,0 0-1,0 0 0,0 1 1,0-1-1,0 0 0,0 0 1,0 1-1,-1-1 0,1 0 1,0 0-1,0 0 0,0 1 1,-1-1-1,0 3-5,-1-1 0,1 1-1,0 0 1,0-1 0,1 1 0,-1 0 0,1 0 0,-1-1 0,1 1-1,0 3 1,0 5-17,-1-10 20,1 1 0,-1 0 1,1 0-1,0 0 0,0-1 0,0 1 0,0 0 0,1 0 1,-1-1-1,0 1 0,1 0 0,-1 0 0,1-1 0,-1 1 1,1-1-1,0 1 0,0 0 0,0-1 0,0 1 0,2 1 1,-2 1-1,-1-2 6,0 15 141,0-16 54,-1 23 251,-17-12-274,16-12 25,0 12 6,-14-9-2926,16-3 2474,-1 0 0,1 1 0,-1-1 0,1 0 0,-1 0 0,0 0 1,1 0-1,-1 0 0,1 0 0,-1 1 0,1-1 0,-1 0 0,0-1 1,1 1-1,-1 0 0,1 0 0,-1 0 0,1 0 0,-1 0 0,0-1 0,1 1 1,-1 0-1,1 0 0,-1-1 0,1 1 0,-1 0 0,1-1 0,-1 0 1,-17-6-6917,16 2 3381</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2"/>
    </inkml:context>
    <inkml:brush xml:id="br0">
      <inkml:brushProperty name="width" value="0.05" units="cm"/>
      <inkml:brushProperty name="height" value="0.05" units="cm"/>
      <inkml:brushProperty name="color" value="#FFFFFF"/>
    </inkml:brush>
  </inkml:definitions>
  <inkml:trace contextRef="#ctx0" brushRef="#br0">1 73 492,'12'0'3119,"6"0"6771,-16 0-8786,21 13 1063,-20-13-2122,-1 0 1,0 1-1,0 0 1,1-1-1,-1 1 1,0 0-1,0 0 1,0 0-1,0 1 1,0-1-1,0 0 1,0 1-1,-1-1 1,1 1-1,0 0 1,-1-1-1,0 1 1,3 3-1,-2-2 12,1 0-1,-1 0 0,1 0 1,0 0-1,1 0 1,-1 0-1,0-1 1,1 0-1,-1 0 0,1 0 1,0 0-1,4 1 1,17 12 214,-23-14-250,0 1-1,1 0 1,-1 0 0,0-1-1,1 0 1,-1 1-1,1-1 1,0 0 0,-1 0-1,1 0 1,0-1-1,5 1 1,-5 0 2,0-1 0,1 1 0,-1 0 1,0 0-1,1 0 0,-1 0 0,0 0 0,0 1 0,0-1 1,0 1-1,0 0 0,4 3 0,25 12 149,-19-13-61,28 5 167,0-1 186,15 2-142,42 2 99,-64-8-154,-28-3-219,1 0 1,-1 0-1,0 0 0,0-1 1,1 0-1,-1 0 0,0 0 1,1-1-1,-1 0 0,12-4 1,15 0-7,-10 2-7,34-8 89,-46 10-41,0-1 0,0 0-1,-1-1 1,1 0 0,-1-1 0,11-4-1,33-12 408,-46 15-454,1 2-1,0-1 1,0 1 0,0 0 0,0 1 0,10-2-1,27-14 45,-44 18-73,0 0 0,-1 0-1,1-1 1,-1 1 0,1-1-1,0 1 1,-1-1 0,1 0-1,-1 1 1,1-1 0,-1 0-1,0 0 1,2-2 0,2 0 14,-1 1 0,0-1 0,1 1-1,-1-1 1,1 1 0,8-2 0,-11 4-19,0-1 0,1 1-1,-1-1 1,0 0-1,0 0 1,0 0 0,0 0-1,0 0 1,-1 0-1,1 0 1,0 0 0,2-4-1,9 1 19,-10 4-12,-1-1-1,1 1 0,-1-1 1,0 1-1,1-1 0,-1 0 1,0 0-1,0 0 0,0 0 1,0 0-1,0 0 0,0-1 1,0 1-1,0-1 0,2-2 1,-2 2-9,0 1 1,0-1 0,0 0 0,1 1 0,-1-1 0,0 1 0,1 0 0,-1 0 0,0 0 0,1 0 0,0 0 0,-1 0-1,1 1 1,-1-1 0,5 0 0,22-11-6,-27 12 12,21-18 369,-19 17-369,-1 1 1,1-1-1,-1 0 1,1-1-1,-1 1 0,0 0 1,0-1-1,0 0 1,4-2-1,-4 2-8,-1 1 11,19-12 456,-22 11-346,-7 5 25,6-3-38,11-6 4,-43 14-5327,30-6 3923,0 0 0,1-1 0,-1 0 0,0 0 0,0 0 0,0 0 0,0-1 0,-4 1 0,-3 0-2913,0 4 205</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4"/>
    </inkml:context>
    <inkml:brush xml:id="br0">
      <inkml:brushProperty name="width" value="0.05" units="cm"/>
      <inkml:brushProperty name="height" value="0.05" units="cm"/>
      <inkml:brushProperty name="color" value="#FFFFFF"/>
    </inkml:brush>
  </inkml:definitions>
  <inkml:trace contextRef="#ctx0" brushRef="#br0">99 98 56,'-11'-33'2857,"11"-30"-814,17 65-1051,-14-2-650,-10-4-420,7 4 147,-1 0-1,1 0 1,0 0 0,-1 0 0,1 0-1,0 0 1,-1 1 0,1-1-1,0 0 1,-1 0 0,1 0 0,0 0-1,-1 0 1,1 0 0,0 1 0,-1-1-1,1 0 1,0 0 0,0 1-1,-1-1 1,1 0 0,0 0 0,0 1-1,0-1 1,-1 0 0,1 1-1,0-1 1,0 0 0,0 1 0,0-1-1,-1 0 1,1 1 0,0-1 0,0 0-1,0 1 1,0-1 0,0 1-1,0-1 1,0 0 0,0 1 0,0 0-1,-4 34 923,3 55-1173,2-71 415,-2-2-241,1-8-2,0 0 0,0 0 0,0 0 0,1 0 0,1 0 0,-1 0 0,5 14 0,-3-13 34,-1 1 0,-1 0 0,1 0 0,-2 1 0,0-1 0,0 0 0,-3 21-1,0 11 7,-8 297 1513,-1-187-1486,12 89-36,6-214-20,-5-24 2,1 0 0,-1 0 1,0 0-1,0 0 0,0 0 1,-1 0-1,0 1 0,1-1 0,-1 0 1,0 0-1,-1 0 0,1 0 1,-1 1-1,-1 5 0,-2 2-7,1 1-1,0 0 1,1 0-1,1 0 1,0 0-1,0 0 1,3 26-1,-1-23 8,-1 0 0,0 0 1,-1 0-1,0 0 0,-5 17 0,4-24-3,1 1 0,0 0 0,0-1 1,1 1-1,1 18 0,0-20-2,-1 0 0,1-1 0,-2 1 0,1 0 1,-1 0-1,0-1 0,0 1 0,-5 13 0,4-9 10,0 1 0,0-1 0,1 0 0,0 1 1,1-1-1,1 1 0,2 16 0,-1 14-46,-13 74 48,-1-33-30,12-66 44,1-12-19,-1 0 0,0-1 1,0 1-1,0 0 0,-1 0 0,0-1 0,0 1 1,0-1-1,-1 1 0,-3 8 0,-6 57-52,8-62 46,2-1 0,-1 1 0,1-1 0,1 1 0,-1 0 0,2-1 0,-1 1 0,3 13 0,-1 11-6,-3-14 10,1-13-9,-1 0 1,1 0-1,0-1 0,1 1 1,-1 0-1,1-1 1,0 1-1,0 0 0,1-1 1,3 10-1,-2 24 41,-4-16-6,8-15 0,-12-2-41,9-1 65,0 0-4829,-14-9 774,-1-3 1387</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5"/>
    </inkml:context>
    <inkml:brush xml:id="br0">
      <inkml:brushProperty name="width" value="0.05" units="cm"/>
      <inkml:brushProperty name="height" value="0.05" units="cm"/>
      <inkml:brushProperty name="color" value="#FFFFFF"/>
    </inkml:brush>
  </inkml:definitions>
  <inkml:trace contextRef="#ctx0" brushRef="#br0">21 91 84,'0'0'391,"0"0"-7,0 0-10,0 0-18,0 0-19,2 0 2825,-4 0-3085,2 0 2,0 0-1,0 0 4,0 0-1,-20 0 190,40-1 369,-21-2-644,11 0 12,29-19 10,28 1-60,-58 13 50,0 4-3,33 3-9,108-6 58,-146 9-64,1 0 34,0 1 1,0-1-1,0 0 0,0-1 0,1 1 0,-1-1 1,0 0-1,1-1 0,4 1 0,13 2 146,9 3 17,1-2-1,-1-1 1,1-2 0,54-4 0,-13 0-225,-35 6 66,-32-1-26,-1-1 1,0-1 0,1 1 0,-1-1-1,0 0 1,1-1 0,-1 0 0,0 0-1,7-2 1,53-2 15,-29 3-3,-28 1-8,0-1-1,-1 1 1,1 0 0,-1 1 0,1 0 0,12 2 0,14 0-37,129-23-84,9 15 226,38 12-42,-206-6-74,1 0-1,-1 0 1,0 1-1,1-1 0,-1 1 1,0 0-1,1 1 1,8 3-1,-7-2 8,-1-1 0,1 0 0,0 0 0,0-1 0,0 0 0,0 0 0,0-1 0,12-1 0,166 8-11,213 0 136,-305-14-132,106-14 586,129 14-466,-281 7-126,26-9 43,29-2-36,16 11 9,199 7-57,-283-7 102,94 13-38,-46-6-2,-70-7-5,-8-1-9,-1 1 1,1-1 0,-1 1 0,1 0 0,0 1-1,-1-1 1,1 1 0,-1-1 0,1 1 0,-1 0-1,7 3 1,0-3-1,95-1 29,-49-7 18,-54 7-24,32 7-58,-33-7 35,-1 0 6,49 0 756,-41 0-757,44-5-111,-20 5 4293,-65-9-3892,31 9-254,-20 2 162,21 0-200,1 0 0,-1 1 0,0-1 0,1 1 0,-1-1 0,1 1 0,0-1 0,0 1 0,0 0 0,0-1-1,0 1 1,1-1 0,-1 1 0,1-1 0,-1 1 0,1-1 0,0 0 0,0 1 0,0-1 0,0 0 0,2 4 0,1 6-12,-16 264-3,12 90 71,12-207-75,-13-113 42,0-29-26,0 1 0,1-1 0,1 0 0,1 1 0,0-1 1,6 22-1,-5-23 10,-1 0 0,0 1 0,-1-1 0,-1 1 0,0-1 0,-3 22 0,0 18 1,3 352 152,-12-344-329,12 329-406,0-392 542,2 0-16,-1 1 1,0 0 0,0 0 0,1 0-1,-1 0 1,0 0 0,0 0-1,-1 1 1,1-1 0,0 0 0,-1 0-1,1 1 1,-1-1 0,0 0 0,0 1-1,0-1 1,0 3 0,9 31-550,-9-34 553,1 0 0,0 0 0,-1 0 0,1 0 0,-1 0-1,1 0 1,-1 1 0,0-1 0,0 0 0,0 0 0,0 0-1,0 0 1,0 0 0,-1 1 0,1-1 0,-1 0 0,1 0-1,-1 0 1,0 0 0,0 0 0,0 0 0,-2 3 0,-2 12-175,5 5 455,0 39-10935,0-61 10443</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6"/>
    </inkml:context>
    <inkml:brush xml:id="br0">
      <inkml:brushProperty name="width" value="0.05" units="cm"/>
      <inkml:brushProperty name="height" value="0.05" units="cm"/>
      <inkml:brushProperty name="color" value="#FFFFFF"/>
    </inkml:brush>
  </inkml:definitions>
  <inkml:trace contextRef="#ctx0" brushRef="#br0">10 146 168,'-9'0'3983,"52"7"-1352,-29-6-2498,1 1 1,0 0-1,-1 0 1,20 8-1,-18-5 16,1-1 1,0-1-1,1 0 0,25 0 0,282-24-45,-91-6 1470,-175 20-1602,-48 5 5,0 0 0,0 1-1,0 0 1,0 0-1,0 2 1,0-1 0,17 4-1,-11-1-72,1 0 0,-1-2-1,0 0 1,1-1 0,-1-1 0,25-5 0,33 0 84,170-1 48,235 0-61,-150 7 446,-84 0-334,-220 1-102,-14 0-1,1-1 0,0 0 0,-1-1 0,1-1 0,15-3 0,-7 1 28,1 0 1,-1 1 0,1 2-1,40 2 1,-37 0 3,0-1 1,44-6-1,-38-2-9,-24 6-4,0 0-1,0 1 1,0 0 0,0 0 0,1 0 0,-1 1-1,0 0 1,14 2 0,-5 0-13,-1-2 0,1 0-1,28-4 1,17 0-41,-5 5 77,0-4 1,0-1-1,0-4 0,70-18 1,-114 23-28,1 0 1,0 1-1,0 1 1,0 0-1,20 2 1,12 0 12,82-22-32,13 28 2,47 0 49,-178-9-20,29-3 16,-33 5-29,-1 0 0,0 1-1,0-1 1,1 1 0,-1 0 0,0 1 0,0-1 0,0 1-1,0 0 1,0 0 0,0 0 0,5 4 0,-7-5 6,6-1 1,-7 0 1,-1 0-3,0 0-8,24-1-10,11 8 72,-35-6-63,0-1 4,0 0 10,-6 0-75,5 1 200,8 24-2178,-27-16-2043,17-9 2979,-9 6-1207</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3"/>
    </inkml:context>
    <inkml:brush xml:id="br0">
      <inkml:brushProperty name="width" value="0.05" units="cm"/>
      <inkml:brushProperty name="height" value="0.05" units="cm"/>
      <inkml:brushProperty name="color" value="#FFFFFF"/>
    </inkml:brush>
  </inkml:definitions>
  <inkml:trace contextRef="#ctx0" brushRef="#br0">0 7 140,'0'0'3899,"9"0"-2783,-9 0-1114,0 0-1,0-1 0,1 1 1,-1 0-1,0 0 1,0 0-1,0 0 1,0-1-1,0 1 0,0 0 1,0 0-1,0 0 1,0 0-1,0-1 1,0 1-1,0 0 1,0 0-1,0 0 0,0 0 1,0-1-1,0 1 1,0 0-1,-1 0 1,1 0-1,0 0 0,0 0 1,0-1-1,0 1 1,0 0-1,0 0 1,0 0-1,0 0 0,-1 0 1,1 0-1,0-1 1,0 1-1,0 0 1,0 0-1,0 0 1,-1 0-1,1 0 0,0 0 1,0 0-1,0 0 1,0 0-1,-1 0 1,1 0-1,0 0 0,0 0 1,0 0-1,0 0 1,-1 0-1,1 0 1,0 0-1,0 0 0,0 0 1,0 0-1,-1 0 1,1 0-1,0 0 1,0 0-1,0 0 1,-1 1-1,2-2 2,-1 1 0,0 0 0,0 0 1,0 0-1,0 0 0,1 0 0,-1 0 0,0 0 0,0 0 0,0 0 1,0-1-1,1 1 0,-1 0 0,0 0 0,0 0 0,0 0 1,1 0-1,-1 0 0,0 0 0,0 0 0,0 0 0,1 0 0,-1 1 1,0-1-1,0 0 0,0 0 0,1 0 0,-1 0 0,0 0 0,0 0 1,0 0-1,0 0 0,1 0 0,-1 1 0,0-1 0,0 0 1,0 0-1,0 0 0,0 0 0,0 1 0,1-1 0,-1 0 0,0 0 1,0 0-1,0 0 0,0 1 0,0-1 0,0 0 0,0 0 0,0 0 1,0 1-1,0-1 0,0 0 0,0 0 0,0 0 0,0 1 0,0 0 162,41-1 1487,-39 0-1398,11-6 932,-6 6-1189,-5 0-1,-11 3 102,8-1 64,9-1-125,-6-1-27,37 18 92,-31-12 327,18 0 665,-24-6-1085,-1 0-56,-1 0 75,1 1 0,-1-1 0,1 0-1,-1 0 1,1 1 0,-1-1 0,1 0 0,-1 0 0,1 1-1,-1-1 1,1 1 0,-1-1 0,1 0 0,-1 1 0,0-1-1,1 1 1,-1-1 0,0 1 0,0-1 0,1 1 0,-1-1-1,0 1 1,0-1 0,1 1 0,-1 0 0,0 0 470,21 5 1333,10-6-388,-60-12-119,27 12-1304,-32-12 36,-20 12-20,4 12 529,39-9-1083,-4 0-2930,5-9-5181,1 0 5641</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7"/>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8"/>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9"/>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40"/>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1.022"/>
    </inkml:context>
    <inkml:brush xml:id="br0">
      <inkml:brushProperty name="width" value="0.05" units="cm"/>
      <inkml:brushProperty name="height" value="0.05" units="cm"/>
      <inkml:brushProperty name="color" value="#FFFFFF"/>
    </inkml:brush>
  </inkml:definitions>
  <inkml:trace contextRef="#ctx0" brushRef="#br0">55 4 436,'-24'0'4674,"7"0"3491,15 0-7589,-9 0 4427,11 0-4950,0 1 1,0-1-1,0 1 1,0-1-1,0 1 1,0-1-1,0 1 1,0-1-1,0 1 1,0-1-1,0 0 1,1 1-1,-1-1 1,0 1 0,0-1-1,0 1 1,1-1-1,-1 0 1,0 1-1,1-1 1,-1 0-1,0 1 1,1-1-1,-1 0 1,0 0-1,1 1 1,-1-1-1,0 0 1,1 0-1,-1 1 1,1-1-1,-1 0 1,1 0-1,-1 0 1,0 0-1,1 0 1,-1 0-1,1 0 1,-1 0 0,1 0-1,-1 0 1,1 0-1,0 0 1,169 12 239,-159-11-288,0 1 0,-1 0 1,1 1-1,16 6 0,0 0 2,16 15 0,-31-19-3,-11-4-2,1 0 0,0 0 0,-1 0-1,1 0 1,0 0 0,0-1 0,-1 1-1,1-1 1,0 1 0,0-1 0,0 0-1,0 1 1,0-1 0,0 0 0,0 0-1,0-1 1,0 1 0,0 0 0,-1-1-1,1 1 1,0-1 0,2 0 0,2-4-4,-6 5 2,1-1 0,-1 1 0,1-1 0,0 1 0,-1-1 0,1 1 0,0-1 1,-1 1-1,1-1 0,0 1 0,0 0 0,0 0 0,-1-1 0,1 1 0,0 0 0,0 0 0,0 0 0,0 0 1,1 0-1,8-7-14,-1 3 6,2 1-13,0-1 0,0 0-1,19-10 1,-27 13 25,0-1 0,0 0-1,0 1 1,0 0 0,1-1 0,-1 1-1,0 0 1,1 1 0,-1-1 0,1 1 0,3-1-1,-5 1 6,1-3-9,-3 3 1,0 0 1,0 0-1,0 0 0,-1 0 0,1-1 1,0 1-1,0 0 0,0 0 1,0 0-1,-1 0 0,1 0 1,0 0-1,0-1 0,0 1 1,0 0-1,0 0 0,-1 0 1,1 0-1,0 0 0,0-1 0,0 1 1,0 0-1,0 0 0,0 0 1,0-1-1,0 1 0,0 0 1,0 0-1,0 0 0,0-1 1,0 1-1,0 0 0,0 0 0,0 0 1,0-1-1,0 1 0,0 0 1,0 0-1,0 0 0,0-1 1,0 1-1,0 0 0,0 0 1,0 0-1,0-1 0,1 1 0,-1 0 1,0 0-1,0 0 0,0 0 1,0 0-1,0-1 0,1 1 1,-3 0 1,2-1-10,0-4-2,0 0 10,0 4 21,0 0-26,0-2 4,0 7-4,2 8 3,-1-11 5,0 1 0,0-1 1,0 1-1,0-1 0,0 1 0,0-1 0,0 1 0,0 0 1,-1-1-1,1 1 0,-1 0 0,1 0 0,-1-1 1,0 1-1,0 0 0,0 0 0,0 2 0,7 24 10,14 28 81,-6-14-54,13 60 26,-6-4-6,-19-83-53,-1 0 0,-1 1 0,0-1 1,-1 1-1,-3 22 0,1 10 132,-9 1 123,10-44-221,1-1 0,-1 1 0,0-1 0,-1 1 0,1-1 0,-1 1 0,0-1 0,0 0 0,-4 7 0,-10 23 308,12-26-234,-1 1 0,1-1 0,-2 0 0,1-1 0,-1 1 0,0-1 0,-1 0 0,1 0 0,-1-1 0,-1 0 0,1 0 0,-1-1 0,0 0 0,-13 6 0,15-9-46,1 0 1,-1 0-1,0 0 1,0-1-1,0 0 1,0 0-1,0-1 1,0 0-1,0 0 1,0 0-1,0-1 0,-10-1 1,8 0-47,-1 1 0,1-2 0,-1 1 0,1-1 0,0 0 0,0-1-1,0 0 1,-8-5 0,3-2-368,0 0-1,0-1 0,-18-22 0,-8-19-4189,10-3-8180,24 45 8814,-4-1 475</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078"/>
    </inkml:context>
    <inkml:brush xml:id="br0">
      <inkml:brushProperty name="width" value="0.05" units="cm"/>
      <inkml:brushProperty name="height" value="0.05" units="cm"/>
      <inkml:brushProperty name="color" value="#FFFFFF"/>
    </inkml:brush>
  </inkml:definitions>
  <inkml:trace contextRef="#ctx0" brushRef="#br0">76 195 500,'0'0'199,"0"1"0,0-1 0,1 0 0,-1 1 0,0-1 0,0 0-1,0 1 1,1-1 0,-1 0 0,0 1 0,0-1 0,1 0 0,-1 0 0,0 1 0,1-1 0,-1 0 0,0 0-1,1 0 1,-1 1 0,1-1 0,-1 0 0,0 0 0,1 0 0,-1 0 0,0 0 0,1 0 0,-1 0 0,1 0 0,-1 0-1,0 0 1,1 0 0,-1 0 0,1 0 0,-1 0 0,0 0 0,1 0 0,-1 0 0,1-1 0,-1 1 0,0 0-1,1 0 1,-1-1 0,33-11 2666,28-24-1122,-48 25-1358,0-1 1,0 0-1,-1-1 1,0-1-1,9-15 0,-20 28-344,-1-1 1,1 0-1,0 0 0,-1 0 0,0 1 0,1-1 0,-1 0 0,0 0 0,0 0 0,0 0 0,0 0 0,-1 0 0,1 1 0,0-1 0,-1 0 0,1 0 0,-1 0 0,0 1 0,0-1 0,1 0 0,-1 1 0,0-1 0,-1 1 0,1-1 0,0 1 0,0-1 0,0 1 0,-1 0 0,1-1 0,-1 1 0,1 0 0,-1 0 0,0 0 0,1 0 1,-1 1-1,0-1 0,1 0 0,-4 0 0,-2 0 24,1 1 0,0 1 0,0-1 0,0 1 0,0 0 0,0 0 0,0 1 0,0 0 0,0 0 0,1 0 0,-1 1 0,1-1 0,-6 5 0,-4 2 85,2 1-1,0 0 0,0 1 1,0 0-1,2 1 0,-1 0 1,-15 24-1,22-27-87,0 1-1,1-1 0,0 1 1,1 0-1,0 0 1,0 1-1,1-1 0,0 0 1,1 1-1,1-1 0,0 13 1,-1-14 22,1 0-1,1 0 1,0 0 0,4 17-1,-4-22-52,1-1 0,0 1 0,-1 0 1,1-1-1,0 0 0,1 1 0,-1-1 0,1 0 0,-1 0 0,1 0 0,0 0 0,6 4 0,-5-5-2,3 5-9,1-1 1,-1 0 0,2-1-1,-1 1 1,1-2 0,-1 1 0,1-1-1,0-1 1,1 0 0,-1 0 0,14 2-1,-7-3-331,0 0 0,1-1 0,26-3 0,-38 2-165,0-1 0,-1 1 0,1-1-1,0 0 1,-1-1 0,1 1-1,0-1 1,-1 0 0,0 0-1,1 0 1,-1-1 0,0 1-1,0-1 1,-1 0 0,1 0-1,0-1 1,3-3 0,21-29-6604,-24 18 3634</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759"/>
    </inkml:context>
    <inkml:brush xml:id="br0">
      <inkml:brushProperty name="width" value="0.05" units="cm"/>
      <inkml:brushProperty name="height" value="0.05" units="cm"/>
      <inkml:brushProperty name="color" value="#FFFFFF"/>
    </inkml:brush>
  </inkml:definitions>
  <inkml:trace contextRef="#ctx0" brushRef="#br0">33 199 1356,'-11'6'3106,"11"-3"-2836,0 1 1,1 0-1,-1 0 0,1 0 1,0-1-1,0 1 1,0-1-1,0 1 0,1 0 1,-1-1-1,1 0 0,0 1 1,0-1-1,0 0 1,1 0-1,4 4 0,-2-2 48,1 0-1,0-1 1,0 0-1,0 0 1,0-1-1,1 1 1,-1-2 0,11 4-1,-1-1 29,0-1-1,0-1 1,0-1-1,0 0 1,0-1-1,0-1 1,28-3-1,-37 2-292,0-1-1,-1 1 1,1-1-1,0-1 1,-1 1 0,1-1-1,-1 0 1,0-1 0,0 0-1,0 0 1,0 0-1,-1 0 1,0-1 0,1 0-1,-2 0 1,1 0-1,6-11 1,-6 8 33,0-1-1,0 0 1,-1 0-1,0-1 0,-1 1 1,0-1-1,0 0 1,-1 0-1,-1 0 1,1 0-1,-1-13 1,-2 18-33,1 0 1,-1 0 0,0 1-1,-1-1 1,1 0-1,-1 1 1,0-1-1,0 1 1,0 0 0,0 0-1,-1-1 1,0 2-1,0-1 1,0 0 0,0 0-1,-1 1 1,1 0-1,-1 0 1,0 0-1,0 0 1,0 0 0,0 1-1,-1 0 1,1 0-1,-8-3 1,1 1-2,1 1 0,-1-1 0,0 2 0,0 0-1,0 0 1,0 1 0,-1 0 0,1 1 0,0 0 0,-18 3 0,13 0-25,8-3-27,0 2 1,0-1-1,0 1 1,0 0 0,0 1-1,1 0 1,-1 0-1,1 1 1,0 0-1,-1 0 1,-7 7-1,7-5-59,1 1 1,0 0-1,0 0 0,1 0 0,0 1 0,0 0 0,1 0 0,0 0 0,1 1 0,-5 12 0,4-7-921,2 0 1,0 1-1,0-1 0,2 1 0,0 0 0,0 15 1,2-28 709,-1-1 0,1 1 0,0 0 1,-1-1-1,1 1 0,0-1 0,0 1 0,0-1 1,0 0-1,0 1 0,0-1 0,0 0 0,0 0 1,0 0-1,1 0 0,-1 0 0,1 0 0,-1 0 1,0 0-1,1-1 0,0 1 0,-1 0 0,1-1 1,-1 1-1,4 0 0,6 0-1855</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190"/>
    </inkml:context>
    <inkml:brush xml:id="br0">
      <inkml:brushProperty name="width" value="0.05" units="cm"/>
      <inkml:brushProperty name="height" value="0.05" units="cm"/>
      <inkml:brushProperty name="color" value="#FFFFFF"/>
    </inkml:brush>
  </inkml:definitions>
  <inkml:trace contextRef="#ctx0" brushRef="#br0">1 1 1636,'0'0'1795,"0"6"4115,0 26-2304,0-14-2306,0 14-199,1 1 1,7 47-1,3 33-146,-5-69-567,-6-35-299,1 0 1,0 0 0,1 0 0,0 0-1,1 0 1,5 14 0,12 31 235,2 1-193,-19-38-131,-3-17-5,0 1 0,0-1 0,0 1 0,0-1 0,0 1 0,0-1 0,0 1 0,0-1 0,0 1 0,0-1 0,1 1 0,-1-1 0,0 1-1,0-1 1,0 1 0,1-1 0,-1 1 0,0-1 0,1 1 0,-1-1 0,0 1 0,1-1 0,-1 0 0,1 1 0,-1-1 0,0 0 0,1 1 0,0-1-1,-9 3-7063,8-3 6932,0-1-1,-1 1 1,1 0-1,0-1 1,0 1 0,0 0-1,-1-1 1,1 1-1,0 0 1,0-1-1,0 1 1,0 0 0,0-1-1,-1 1 1,1 0-1,0-1 1,0 1-1,0 0 1,0-1-1,0 1 1,0-1 0,0 1-1,1 0 1,-1-1-1,0 1 1,0 0-1,0-1 1,0 1-1,0 0 1,0-1 0,1 1-1,-1 0 1,0-1-1,0 1 1,1 0-1,-1-1 1,0 1 0,0 0-1,1-1 1,6-10-3067,-5 4 117</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558"/>
    </inkml:context>
    <inkml:brush xml:id="br0">
      <inkml:brushProperty name="width" value="0.05" units="cm"/>
      <inkml:brushProperty name="height" value="0.05" units="cm"/>
      <inkml:brushProperty name="color" value="#FFFFFF"/>
    </inkml:brush>
  </inkml:definitions>
  <inkml:trace contextRef="#ctx0" brushRef="#br0">1 3 1800,'1'0'426,"0"-1"-1,0 1 1,0 0-1,0-1 1,0 1-1,0 0 1,0 0 0,0 0-1,0 0 1,1 0-1,-1 0 1,0 0-1,0 0 1,0 1-1,0-1 1,0 0-1,0 1 1,0-1 0,0 1-1,0-1 1,0 1-1,0-1 1,0 1-1,1 1 1,27 28 3524,-18-14-3521,-1 1 0,12 24 0,-6-10-64,-13-26-333,0 0-1,0 0 1,0 0 0,-1 0 0,1 1 0,-2 0 0,1-1 0,0 1 0,-1 0 0,0 0 0,0 6 0,10 49-38,-12-57-16,1 0 0,1 0 0,-1 0 0,0 0 0,1 0 0,0 0 0,0 0 0,0 0 0,4 7 0,-14-29-13504,9 1 10506</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889"/>
    </inkml:context>
    <inkml:brush xml:id="br0">
      <inkml:brushProperty name="width" value="0.05" units="cm"/>
      <inkml:brushProperty name="height" value="0.05" units="cm"/>
      <inkml:brushProperty name="color" value="#FFFFFF"/>
    </inkml:brush>
  </inkml:definitions>
  <inkml:trace contextRef="#ctx0" brushRef="#br0">33 54 2376,'-11'-30'12347,"9"25"-11077,-6-11 649,8 16-1913,0 1 0,1-1 0,-1 0 1,0 0-1,0 0 0,0 0 0,0 0 0,0 1 0,0-1 0,1 0 0,-1 0 0,0 0 1,0 0-1,0 0 0,0 0 0,1 0 0,-1 0 0,0 0 0,0 1 0,0-1 1,0 0-1,1 0 0,-1 0 0,0 0 0,0 0 0,0 0 0,1 0 0,-1 0 1,0 0-1,0 0 0,0 0 0,0-1 0,1 1 0,-1 0 0,0 0 0,0 0 0,0 0 1,0 0-1,1 0 0,-1 0 0,0 0 0,0 0 0,0-1 0,0 1 0,0 0 1,1 0-1,-1 0 0,0 0 0,0 0 0,0-1 0,0 1 0,0 0 0,0 0 0,0 0 1,0 0-1,0-1 0,0 1 0,0 0 0,0 0 0,0 0 0,0-1 0,0 1 1,0 0-1,0 3-830,0 0 0,0 0 0,0 0 1,-1 0-1,1 0 0,-1 0 0,0 0 1,0 0-1,0 0 0,0-1 1,-3 6-1,-4 0-2363,7 3 55</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6.670"/>
    </inkml:context>
    <inkml:brush xml:id="br0">
      <inkml:brushProperty name="width" value="0.05" units="cm"/>
      <inkml:brushProperty name="height" value="0.05" units="cm"/>
      <inkml:brushProperty name="color" value="#FFFFFF"/>
    </inkml:brush>
  </inkml:definitions>
  <inkml:trace contextRef="#ctx0" brushRef="#br0">12 198 956,'-9'1'11570,"11"2"-11168,-1-1 0,1 1-1,-1-1 1,0 1 0,0 0 0,0-1 0,-1 1 0,1 0 0,-1 0-1,1 0 1,-1 0 0,0 3 0,7 28 114,-5-32-482,-1 1 0,0 0 0,-1-1 0,1 1 0,0 0 0,-1-1 0,1 1 0,-1 0 0,0-1 0,0 1 0,0 0 0,0 0 0,-1-1 0,1 1 0,-1 3 0,-2 15 129,3 177 562,6-183-695,-6-15-29,0 0 1,1 0 0,-1 1 0,0-1 0,0 0-1,0 0 1,0 1 0,1-1 0,-1 0 0,0 1 0,0-1-1,0 0 1,0 1 0,0-1 0,0 0 0,0 1-1,0-1 1,0 0 0,0 0 0,0 1 0,0-1-1,0 0 1,0 1 0,0-1 0,0 0 0,0 1 0,-1-1-1,1 0 1,0 0 0,0 1 0,0-1 0,0 0-1,-1 0 1,1 1 0,0-1 0,0 0 0,0 0 0,-1 1-1,1-1 1,0 0 0,0 0 0,-1 0 0,1 0-1,0 0 1,-1 1 0,1-1 0,0 0 0,-1 0-1,0 2 11,0 1 0,0-1-1,0 0 1,1 1-1,-1-1 1,0 1 0,1-1-1,0 1 1,0-1-1,0 1 1,0-1 0,0 1-1,1 4 1,0-4-12,-1 0 1,0-1 0,1 1-1,-1 0 1,0 0-1,0-1 1,-1 1 0,1 0-1,-1-1 1,1 1-1,-1 0 1,0-1 0,0 1-1,-2 3 1,0 12 57,4-17 10,-1-15-24,0-117 100,-10 68-135,10-197-57,1 251 50,1 0 0,1 1 0,0-1 0,0 0 0,0 1 0,1 0 0,1 0 0,7-12 0,-7 12-8,3-9-19,-7 14 22,-1 1 1,1 0-1,0 0 0,0 0 1,0 0-1,0 0 1,1 0-1,-1 1 0,0-1 1,1 0-1,1-1 1,18-19-26,-19 19 26,-1 1 1,1-1-1,0 1 0,0 0 0,0 0 0,0 0 0,0 0 1,1 0-1,-1 0 0,1 0 0,-1 1 0,1-1 0,0 1 1,-1 0-1,1 0 0,0 0 0,0 0 0,0 1 0,5-2 1,2 1 2,-7 0-3,1 1 0,0-1 0,-1 1 0,1 0 0,0 0 0,0 0 0,-1 1 0,1-1 0,0 1 0,5 1 1,-4 1-1,1 0 0,-1 1 0,1-1 0,-1 1 1,0 0-1,-1 0 0,1 1 0,-1-1 0,8 11 1,-3-4 1,-6-8 0,0-1 1,-1 1 0,1 0 0,-1 1 0,1-1 0,-1 0 0,0 1 0,0-1 0,-1 1 0,1 0 0,1 5 0,-3-6 3,-1-1 0,1 1 0,0 0 0,-1-1 0,0 1 0,0-1 0,0 0 0,0 1 0,0-1 0,0 0 0,-1 1 0,-2 3 0,-3 5-2,-68 92 239,62-92-171,12-11-56,-1 1-1,1 0 1,0 0 0,-1 0-1,1 0 1,0 0 0,0 0-1,0 0 1,0 0 0,0 0-1,0 1 1,0-1 0,0 0-1,-1 3 1,-10 12 225,7-10-138,10-4-44,-2 1 32,-3-2-86,0-1 0,0 0-1,0 0 1,0 1 0,1-1-1,-1 0 1,0 0 0,0 0-1,0 1 1,1-1 0,-1 0-1,0 0 1,0 0 0,1 1-1,-1-1 1,0 0 0,0 0-1,1 0 1,-1 0 0,0 0-1,0 0 1,1 0 0,-1 1-1,0-1 1,1 0 0,-1 0 0,0 0-1,0 0 1,1 0 0,-1 0-1,0 0 1,1-1 0,-1 1-1,0 0 1,0 0 0,1 0-1,-1 0 1,0 0 0,1 0-1,-1 0 1,0-1 0,0 1-1,0 0 1,1-1 0,49-15 230,-46 15-218,-1 0 0,0 0 0,1 0 0,-1 1 0,1-1 0,-1 1 0,1 0 0,-1 0 0,6 1 0,18-3 67,-19 1-77,1-1 0,-1 1 0,1 1-1,-1 0 1,1 0 0,-1 0 0,1 1 0,-1 1 0,12 2 0,-15-3 3,0 1 0,-1-1 0,1 0 0,-1 1 0,1 0 1,-1 0-1,0 1 0,0-1 0,0 1 0,0 0 0,0 0 0,-1 0 1,1 0-1,-1 1 0,0-1 0,0 1 0,3 5 0,-4-5 36,0 1-1,0-1 1,-1 1-1,0-1 0,0 1 1,0 0-1,0-1 1,-1 1-1,0 0 1,0 0-1,0 0 0,-1-1 1,1 1-1,-1 0 1,0-1-1,-1 1 1,1 0-1,-1-1 0,0 0 1,0 1-1,0-1 1,0 0-1,-1 0 1,-6 7-1,-5 5 144,-1-1-1,-1-1 1,-1-1-1,-27 18 1,6-4-33,25-20-115,0 0 0,0-1 0,-1-1 0,0 0 0,0-1-1,-15 3 1,1 1-6,19-6-102,1-1-1,0 0 1,-1 0-1,1-1 1,-1 0 0,1 0-1,0-1 1,-1 0-1,1 0 1,0-1 0,0 0-1,0-1 1,-12-4-1,18 6-136,1 0-1,0 0 0,-1 1 0,1-1 1,-1 0-1,1 0 0,0 0 0,0 0 1,-1 0-1,1-1 0,0 1 0,0 0 1,0 0-1,0-1 0,1 1 0,-1-1 1,0 1-1,1-1 0,-1 1 0,1-1 1,-1 1-1,1-1 0,-1 0 0,1 1 1,0-1-1,0 1 0,0-1 0,0 0 1,0 1-1,0-1 0,1 1 0,-1-1 1,0 0-1,1 1 0,-1-1 0,2-1 1,1-5-1860,0-1 1,1 1 0,0 1 0,0-1 0,7-9-1,0 4-1224</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7.939"/>
    </inkml:context>
    <inkml:brush xml:id="br0">
      <inkml:brushProperty name="width" value="0.05" units="cm"/>
      <inkml:brushProperty name="height" value="0.05" units="cm"/>
      <inkml:brushProperty name="color" value="#FFFFFF"/>
    </inkml:brush>
  </inkml:definitions>
  <inkml:trace contextRef="#ctx0" brushRef="#br0">65 61 664,'0'0'2325,"-23"12"2020,10 1-3073,11-11-1009,-1 1 0,1-1 0,0 1 0,-1-1-1,1 1 1,0-1 0,1 1 0,-1 0 0,0 0 0,1 0-1,0 0 1,0 0 0,0 1 0,0-1 0,0 0 0,0 0 0,1 1-1,0-1 1,-1 0 0,2 5 0,-2-5-70,1 1-1,1-1 1,-1 1-1,0 0 1,1-1 0,0 0-1,-1 1 1,2-1 0,-1 1-1,3 4 1,6 11 244,-8-14-380,1 0-1,0 0 1,0-1 0,0 1 0,0-1 0,1 1 0,0-1 0,0 0-1,0 0 1,0-1 0,0 1 0,1-1 0,5 3 0,-6-3-27,1-1 1,-1 1 0,1-1 0,-1 0 0,1-1 0,0 1 0,-1-1 0,1 0-1,0 0 1,0 0 0,0-1 0,0 1 0,0-1 0,0-1 0,0 1-1,5-2 1,-7 2-19,3-1 22,-1 0 0,1-1 0,0 0 0,-1 1 0,1-2 0,-1 1 0,0-1 0,0 1 0,0-1 0,0-1 0,0 1 0,-1-1 0,1 0 0,-1 0 0,4-5 0,3-2 1,-11 11-36,1-1 1,0 1-1,-1-1 1,1 1 0,0-1-1,-1 0 1,1 1 0,-1-1-1,1 0 1,-1 1-1,1-1 1,-1 0 0,1 0-1,-1 1 1,0-1-1,1 0 1,-1 0 0,0 0-1,0 0 1,0 1 0,0-1-1,0 0 1,0 0-1,0 0 1,0 0 0,0 0-1,11-30 295,-11 15-146,1 12-125,-1 1-1,1-1 1,-1 0 0,0 1-1,-1-1 1,1 0-1,-1 1 1,1-1 0,-1 0-1,0 1 1,0-1-1,-1 1 1,-2-7-1,0-14 118,2 22-129,0-1 0,0 0 0,0 1-1,0-1 1,0 0 0,1 0 0,-1 0 0,1-1 0,0 1 0,-2-4 0,2 4 9,-1 0 1,0 0-1,-1 1 1,1-1-1,0 1 1,-1-1-1,0 1 1,1 0-1,-1 0 1,-4-2-1,2 1 27,1 0 0,-1 1 0,0 0 0,0 0 0,-1 0 0,1 0 0,0 1 0,0 0 0,-1 0 0,-8 0 0,13 1-24,-24 2 31,8 2-57,15-2 1,-1-1 0,1 1 0,-1-1 0,1 1 1,0 0-1,0 0 0,-1 0 0,1 0 0,1 0 0,-1 1 1,0-1-1,1 0 0,-1 1 0,1-1 0,-1 1 0,1 0 1,0 0-1,-1 3 0,-5 9 13,5-10 0,-1 1 0,1-1 1,1 1-1,-1 0 0,1 0 1,0-1-1,0 1 0,1 0 1,0 0-1,0 11 0,1-5 4,-2-11-17,1 0-1,1 0 1,-1 0 0,0 0-1,0 0 1,0 0-1,0-1 1,1 1-1,-1 0 1,0 0 0,1 0-1,-1 0 1,1 0-1,-1 0 1,1-1 0,-1 1-1,1 0 1,-1 0-1,1-1 1,0 1 0,0 0-1,-1-1 1,1 1-1,0-1 1,0 1-1,0-1 1,-1 1 0,3-1-1,0 1 10,1 0-1,-1 0 1,1-1-1,-1 0 1,0 0-1,1 0 1,-1 0-1,6-1 0,56-17 200,-58 15-199,-1 0-1,0-1 1,-1 1-1,1-1 1,-1 0-1,9-8 1,-10 8-17,0 0 1,0 0 0,1 1-1,0 0 1,0-1 0,0 2-1,0-1 1,8-3 0,15 3 33,-27 4-5,0-1-1,0 0 1,0 1 0,0-1 0,0 1 0,-1-1-1,1 1 1,0-1 0,0 1 0,-1 0 0,1-1 0,0 1-1,-1 0 1,1-1 0,-1 1 0,1 0 0,-1 0 0,1 0-1,-1 0 1,0 0 0,1-1 0,-1 1 0,0 0 0,0 0-1,0 0 1,1 0 0,-1 0 0,0 0 0,0 0 0,0 0-1,-1 2 1,2 3 111,1 0 0,-1 0 0,1 0 0,0 0-1,1 0 1,-1-1 0,7 10 0,0 2-17,-1 7-15,-7-22-96,-1 1 0,1-1 0,0 1 0,0-1-1,0 0 1,0 1 0,0-1 0,0 0 0,1 0 0,-1 0 0,1 0-1,-1 0 1,1 0 0,0 0 0,0 0 0,2 1 0,2 2-208,-5-4 42,-1-1 0,1 1 0,-1-1 0,1 1 0,0-1 0,-1 1 0,1-1 0,-1 0 0,1 1 0,0-1 0,-1 0 0,1 0-1,0 1 1,-1-1 0,1 0 0,0 0 0,-1 0 0,1 0 0,0 0 0,0 0 0,1 0 0,-1-19-15027,-1 8 11910</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022"/>
    </inkml:context>
    <inkml:brush xml:id="br0">
      <inkml:brushProperty name="width" value="0.05" units="cm"/>
      <inkml:brushProperty name="height" value="0.05" units="cm"/>
      <inkml:brushProperty name="color" value="#FFFFFF"/>
    </inkml:brush>
  </inkml:definitions>
  <inkml:trace contextRef="#ctx0" brushRef="#br0">0 11 24,'10'-4'3513,"3"-2"1730,-13 5-5226,0 1 1,0 0 0,0 0 0,0 0 0,1 0 0,-1 0 0,0 0 0,0 0 0,0 0 0,1 0 0,-1 0 0,0 0 0,0 0-1,0 0 1,0 0 0,1 0 0,-1 0 0,0 0 0,0 0 0,0 0 0,1 0 0,-1 1 0,0-1 0,0 0 0,0 0 0,0 0-1,0 0 1,1 0 0,-1 0 0,0 1 0,0-1 0,0 0 0,0 0 0,0 0 0,0 0 0,1 0 0,-1 1 0,0-1-1,0 0 1,0 0 0,0 0 0,0 1 0,0-1 0,0 0 0,0 0 0,0 0 0,0 0 0,0 1 0,0-1 0,0 0 0,-1 1 90,1-1 0,-1 1 0,0 0 1,1-1-1,-1 1 0,1-1 1,-1 1-1,1 0 0,-1 0 1,1-1-1,0 1 0,-1 0 0,1 0 1,0-1-1,-1 1 0,1 0 1,0 0-1,0 0 0,0 0 1,0-1-1,0 1 0,0 0 0,0 0 1,0 0-1,0 0 0,0-1 1,1 1-1,-1 0 0,0 0 1,0 0-1,1 1 0,2 3 92,-1 1 0,0-1 0,0 1 0,-1 0 0,1 0 0,-1 0 1,-1 0-1,1 10 0,-4 62 743,1-31-311,-8 2 37,4-40-466,5-7-123,6-2 34,-3 0 1,-2-30 201,0 18-187,1 1-1,0 0 0,1-1 0,6-20 1,-1 17-168,0 0-1,0 1 1,11-15 0,-3 5-76,-13 21 134,1 1 1,0 0-1,-1-1 0,1 1 1,0 0-1,0 0 1,0 1-1,0-1 1,0 0-1,0 1 0,1 0 1,-1 0-1,0 0 1,1 0-1,-1 1 0,1-1 1,-1 1-1,1 0 1,-1 0-1,1 0 1,4 1-1,28 6 400,-29-6-291,0 0 0,1 1-1,-1-1 1,0 2 0,-1-1 0,13 6 0,-8-2 67,-8-5-156,0 0 1,0 0 0,0 1-1,0-1 1,0 1 0,-1 0-1,1 0 1,0 0-1,-1 0 1,1 0 0,-1 0-1,0 0 1,0 1-1,0-1 1,0 1 0,0 0-1,-1 0 1,1 0-1,-1-1 1,0 1 0,1 1-1,-1-1 1,-1 0-1,1 0 1,0 0 0,-1 4-1,6 12-7,-5-18-30,0 0 0,-1 1 0,1-1 0,-1 0-1,1 0 1,-1 1 0,1-1 0,-1 0 0,0 1-1,0-1 1,1 0 0,-1 1 0,0-1 0,0 0-1,-1 1 1,1-1 0,0 0 0,0 1 0,-1-1-1,0 2 1,-1 3-124,0 0 0,1 1-1,0-1 1,-1 0 0,2 1-1,-1-1 1,1 12 0,-6 1-1122</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892"/>
    </inkml:context>
    <inkml:brush xml:id="br0">
      <inkml:brushProperty name="width" value="0.05" units="cm"/>
      <inkml:brushProperty name="height" value="0.05" units="cm"/>
      <inkml:brushProperty name="color" value="#FFFFFF"/>
    </inkml:brush>
  </inkml:definitions>
  <inkml:trace contextRef="#ctx0" brushRef="#br0">0 11 516,'22'-11'8383,"-26"16"-7135,3-5-1142,1 0 0,-1 1 0,1-1 0,0 0 0,-1 0 0,1 1 0,0-1 1,-1 0-1,1 0 0,0 1 0,-1-1 0,1 0 0,0 1 0,-1-1 0,1 1 0,0-1 0,0 0 0,0 1 0,-1-1 0,1 1 0,0-1 1,0 1-1,0-1 0,0 0 0,0 1 0,0-1 0,0 1 0,0-1 0,0 1 0,0-1 0,0 1 0,11 48 2551,0 49-1231,-11-87-1298,0-1 0,1 1 0,0 0 0,6 17 0,-5-12 37,0-1 0,-1 0 0,0 0 0,-1 1 0,-3 19 0,1 10 68,3-11-82,0-23-59,0 0 0,-1 1 0,-1-1 0,1 0 0,-2 1-1,0-1 1,-5 16 0,6-21-42,0-1 0,0 0 0,0 1 0,1-1 0,0 1 0,0-1 0,1 10 0,1 5 196,2-22-266,1 0-255,-13-5 58,7 6 48,-19-28-16276,18 22 13544</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20.407"/>
    </inkml:context>
    <inkml:brush xml:id="br0">
      <inkml:brushProperty name="width" value="0.05" units="cm"/>
      <inkml:brushProperty name="height" value="0.05" units="cm"/>
      <inkml:brushProperty name="color" value="#FFFFFF"/>
    </inkml:brush>
  </inkml:definitions>
  <inkml:trace contextRef="#ctx0" brushRef="#br0">159 3 1268,'10'-3'2022,"0"4"5524,-10 7-1753,-11 0-6955,-30 34 2579,-34 23-532,70-62-765,0 1 0,1 0 0,0 1 0,0-1 0,0 1 0,1-1 1,-1 1-1,1 0 0,-4 10 0,7-15-113,0 1 1,0-1-1,0 0 0,0 0 1,0 1-1,-1-1 1,1 0-1,0 0 0,0 0 1,0 1-1,0-1 1,0 0-1,0 0 0,0 0 1,0 1-1,0-1 1,-1 0-1,1 0 0,0 0 1,0 0-1,0 1 1,0-1-1,-1 0 1,1 0-1,0 0 0,0 0 1,0 0-1,0 0 1,-1 1-1,1-1 0,0 0 1,0 0-1,-1 0 1,1 0-1,0 0 0,0 0 1,0 0-1,-1 0 1,1 0-1,0 0 0,0 0 1,-1 0-1,1 0 1,0 0-1,0 0 1,0 0-1,-1-1 0,1 1 49,6 3 57,5 2 242,1 0-1,-1-1 1,1-1 0,13 3 0,-13-4-191,-1 0 1,1 1-1,-1 0 0,0 1 1,0 1-1,-1 0 0,1 0 0,14 10 1,-5-2-20,-18-12-124,0 0-1,0 1 1,0-1-1,0 0 1,0 1-1,0-1 1,0 1 0,0 0-1,0 0 1,-1 0-1,3 2 1,25 28 252,-25-29-251,0 0 0,0 1 0,-1-1 0,0 1 0,0 0 0,0 0 0,5 7-1,-5-5-36,0 0-1,1 0 0,0-1 1,0 0-1,1 1 0,0-2 1,-1 1-1,2 0 0,10 7 1,-5-10-2339,-13-12-3539,1 8 4915,0 0 0,-1 0 0,1 0 0,-1 0 1,1 1-1,-1-1 0,1 0 0,-1 0 0,0 1 1,-3-3-1,-15-2-2822</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5.727"/>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7.753"/>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9.381"/>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0.885"/>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3.455"/>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4.698"/>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115"/>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815"/>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169"/>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516"/>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856"/>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198"/>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530"/>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8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44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28.997"/>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932"/>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0.471"/>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033"/>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369"/>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988"/>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432"/>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76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1.798"/>
    </inkml:context>
    <inkml:brush xml:id="br0">
      <inkml:brushProperty name="width" value="0.05" units="cm"/>
      <inkml:brushProperty name="height" value="0.05" units="cm"/>
      <inkml:brushProperty name="color" value="#E71224"/>
    </inkml:brush>
  </inkml:definitions>
  <inkml:trace contextRef="#ctx0" brushRef="#br0">11 25 420,'0'0'980,"-1"-25"7486,-5 27-9142,3 11 10789,3-10-10083,0-2 77,1 40 304,1-39-397,-1 0 0,0 1 0,0-1-1,0 0 1,0 1 0,0-1 0,-1 1 0,1-1-1,-1 0 1,1 1 0,-1 0 0,0-1 0,-1 5 0,5 8 5,-3-15-19,-1 0 0,0 1-1,0-1 1,1 1-1,-1-1 1,0 1-1,0-1 1,0 1-1,0 0 1,0-1-1,0 1 1,0-1-1,0 1 1,0-1-1,0 1 1,0-1-1,0 1 1,0-1-1,0 1 1,0-1 0,-1 1-1,1-1 1,0 1-1,0-1 1,-1 1-1,1-1 1,0 1-1,0-1 1,-1 1-1,0 0 1,10 41 56,-9 145-95,-11-156 185,13-31-132,-1-1 1,1 0-1,-1 0 0,1 0 1,-1 0-1,0 0 0,0-1 0,0 1 1,1 0-1,-1 0 0,0-1 0,-1 1 1,1-1-1,0 1 0,0-1 1,-1 1-1,1-1 0,0 1 0,-1-1 1,0 1-1,1-3 0,3-6 6,1 1 0,1 0-1,-1 0 1,9-10 0,26-35-91,-33 42 70,-7 12 2,0 0 0,0-1-1,0 1 1,0-1 0,0 1-1,0 0 1,1-1 0,-1 1-1,0-1 1,0 1-1,0 0 1,1-1 0,-1 1-1,0 0 1,0-1 0,1 1-1,-1 0 1,0 0 0,1-1-1,-1 1 1,0 0 0,1 0-1,-1-1 1,0 1 0,1 0-1,-1 0 1,1 0 0,-1 0-1,0 0 1,1 0 0,-1-1-1,1 1 1,-1 0 0,0 0-1,1 0 1,-1 0 0,1 0-1,-1 1 1,0-1 0,1 0-1,-1 0 1,1 0 0,-1 0-1,0 0 1,1 1 0,1 0-49,9 17-27,-2 5 61,-7-21 11,-1 0 1,1 1-1,-1-1 1,0 0-1,0 1 1,0 0-1,0-1 1,0 1-1,-1 0 0,1 3 1,0-3-1,-1-1 0,0 0-1,1 1 1,0-1 0,0 0 0,0 0 0,0 1 0,0-1-1,0 0 1,2 3 0,8 21 45,-11-25-37,1 1 0,-1 0 1,1-1-1,-1 0 1,1 1-1,0-1 1,-1 1-1,1-1 1,0 0-1,0 0 0,0 1 1,0-1-1,0 0 1,0 0-1,1 0 1,0 1-1,0-1-7,-1 0 0,0 0 0,1 0 0,-1 0 0,0 1 0,0-1 0,0 0 0,0 1 0,0-1 0,0 1 0,0-1 0,-1 1 0,1-1 0,0 1 0,-1-1 0,1 3 0,-1-3 2,1-1 0,-1 0 0,0 1 0,0-1 0,0 0 0,1 0 0,-1 1 0,0-1 0,0 0 0,1 0 0,-1 0 0,0 0 0,0 1 0,1-1 0,-1 0 0,0 0 0,1 0 0,-1 0 0,0 0 0,1 0 0,-1 0 0,0 0 0,1 0 0,-1 0 0,0 0-1,1 0 1,-1 0 0,0 0 0,1 0 0,-1 0 0,0 0 0,0 0 0,1 0 0,-1 0 0,0 0 0,1-1 0,-1 1 0,0 0 0,0 0 0,1 0 0,-1-1 0,0 1 0,0 0 0,1 0 0,-1-1 0,0 1 0,0 0 0,17-11-13,-16 10-1,3-6 50,-1-1 1,0 1-1,0-1 1,0 0 0,-1 0-1,0-1 1,-1 1-1,1-14 1,-2-4 115,1 14-59,-1-1-1,0 1 1,-1 0-1,0 0 1,-1 0-1,-4-15 1,1 6 35,5 18-114,0 1-1,0 0 1,0 0 0,-1 0-1,1 0 1,-1-1 0,0 1-1,1 0 1,-1 0 0,0 0-1,0 0 1,0 1 0,0-1-1,-1 0 1,1 0 0,0 1-1,-1-1 1,1 0 0,-4-1-1,4 2-15,-18-6-1543,18 7 1483,0 0 1,1 1 0,-1-1-1,0 0 1,1 1 0,-1-1 0,1 1-1,-1-1 1,1 0 0,-1 1 0,1-1-1,-1 1 1,1 0 0,-1-1-1,1 1 1,0-1 0,-1 1 0,1 0-1,0-1 1,-1 1 0,1 0 0,0-1-1,0 1 1,0 0 0,0-1-1,-1 1 1,1 0 0,0-1 0,0 1-1,1 0 1,-1-1 0,0 1 0,0 0-1,0 1 1,-4 4-2085,-3 7 182,9-7-2208,-1-6 3922,0 1 0,-1-1 0,1 1 0,-1-1 0,1 0 0,0 1 0,-1 0 0,1-1 0,-1 1 0,0-1 1,1 1-1,-1-1 0,1 1 0,-1 0 0,0-1 0,0 1 0,1 0 0,-1 0 0,0-1 0,0 1 0,0 0 0,0-1 0,0 1 0,0 1 0,0 5-2750</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2.816"/>
    </inkml:context>
    <inkml:brush xml:id="br0">
      <inkml:brushProperty name="width" value="0.05" units="cm"/>
      <inkml:brushProperty name="height" value="0.05" units="cm"/>
      <inkml:brushProperty name="color" value="#E71224"/>
    </inkml:brush>
  </inkml:definitions>
  <inkml:trace contextRef="#ctx0" brushRef="#br0">1 72 252,'0'-43'7741,"0"38"-3434,0-3-855,0 7-3426,0 1-1,0-1 1,0 1 0,0 0 0,0-1 0,0 1 0,0 0-1,0-1 1,0 1 0,0-1 0,0 1 0,0 0 0,0-1 0,1 1-1,-1 0 1,0-1 0,0 1 0,0 0 0,1-1 0,-1 1-1,0 0 1,0 0 0,1-1 0,-1 1 0,0 0 0,1 0-1,-1 0 1,0-1 0,1 1 0,-1 0 0,0 0 0,1 0-1,-1 0 1,1 0 0,-1 0 0,0 0 0,1 0 0,0 0 0,0 0 264,-4-6 110,-1 15 132,2-3-73,1-9 41,1 2-489,0 1 0,1 0 1,-1 0-1,1 0 0,-1 0 0,0 0 0,1 0 1,-1 0-1,1 0 0,-1 0 0,0 1 0,1-1 1,-1 0-1,0 0 0,1 0 0,-1 0 0,0 0 1,1 1-1,-1-1 0,0 0 0,1 0 0,-1 1 1,0-1-1,0 0 0,1 0 0,-1 1 0,0-1 1,0 0-1,1 1 0,-1-1 0,0 0 0,0 1 1,0 0-1,11 19 348,0 1-196,-1-1-16,-9-19-138,0 1 1,1-1-1,-1 1 1,0-1 0,-1 1-1,1-1 1,0 1-1,0-1 1,-1 1-1,1 0 1,-1-1-1,1 1 1,0 3 0,9 54 110,1-4-87,-10-53-30,-1 0 0,1 0 1,0 0-1,-1 0 0,1 0 1,0 0-1,0 0 0,1-1 0,-1 1 1,0 0-1,1 0 0,-1-1 1,1 1-1,-1-1 0,3 2 1,10-34 182,-9 23-164,-3 5-17,0 1 0,0 0 0,-1-1 0,0 0 0,1 1 0,-1-1 0,0 0 0,0 1-1,0-1 1,0-4 0,-1 6-3,0 0-1,1 0 1,-1 0-1,0 0 1,0 0-1,1 0 1,-1 0 0,1 0-1,-1 0 1,1 0-1,0 0 1,-1 0-1,1 0 1,0 0-1,-1 1 1,2-2-1,0 1-10,-1 0 0,0 0 0,0 0 0,0-1 0,-1 1 0,1 0 0,0 0 0,0 0 0,-1-1 0,1 1-1,0-1 1,-1 1 0,0 0 0,1-1 0,-1 1 0,0-1 0,1-1 0,-1 2-37,21 25 73,-11-5-10,-9-18-15,0 1-1,1-1 1,-1 1-1,0-1 0,0 1 1,0 0-1,-1 0 1,1-1-1,0 1 0,-1 0 1,2 3-1,-2-3-1,1 0 0,0 0-1,0-1 1,0 1 0,0-1 0,0 1-1,0-1 1,0 1 0,0-1 0,0 0-1,1 1 1,-1-1 0,1 0 0,-1 0-1,1 0 1,-1 0 0,1 0 0,0-1-1,-1 1 1,1 0 0,0-1-1,0 1 1,-1-1 0,1 0 0,0 1-1,0-1 1,0 0 0,-1 0 0,1 0-1,0 0 1,0-1 0,0 1 0,0 0-1,-1-1 1,3 0 0,9-6-1,-10 6 8,1-1 1,-1 1 0,0-1-1,-1 0 1,1 0 0,0 0-1,0 0 1,-1 0 0,0 0 0,1-1-1,-1 1 1,3-5 0,-2 0 4,-1-1-1,1 1 1,-1-1 0,-1 0 0,1 0 0,-1 0 0,-1 0 0,0 0 0,0 0 0,-1-10 0,0-7 17,0 24-35,1-1 0,-1 1-1,0-1 1,0 1 0,0 0-1,0 0 1,0-1 0,0 1-1,-1 0 1,1 0 0,0 0-1,-1 0 1,1 0 0,0 0-1,-3 0 1,3 1-108,-5 29-3143,1 2-4722,5-17 1726,0-3 3292</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035"/>
    </inkml:context>
    <inkml:brush xml:id="br0">
      <inkml:brushProperty name="width" value="0.05" units="cm"/>
      <inkml:brushProperty name="height" value="0.05" units="cm"/>
      <inkml:brushProperty name="color" value="#E71224"/>
    </inkml:brush>
  </inkml:definitions>
  <inkml:trace contextRef="#ctx0" brushRef="#br0">1 30 368,'0'0'891,"11"-18"6908,-20 7-676,9 11-7111,1 0-1,-1 0 0,0 0 0,0 0 0,0 0 0,0 0 0,0 0 1,1 0-1,-1 0 0,0 0 0,0 0 0,0 1 0,0-1 0,0 0 1,1 0-1,-1 0 0,0 0 0,0 0 0,0 0 0,0 0 0,0 1 0,0-1 1,0 0-1,0 0 0,1 0 0,-1 0 0,0 0 0,0 1 0,0-1 1,0 0-1,0 0 0,0 0 0,0 0 0,0 1 0,0-1 0,0 0 0,0 0 1,0 0-1,0 0 0,0 0 0,0 1 0,0-1 0,0 0 0,0 0 1,0 0-1,-1 0 0,1 1 0,0-1 0,0 0 0,0 0 0,0 0 0,0 0 1,0 0-1,0 1 0,-1-1 20,1 0 0,0 0 0,0 0 1,0 1-1,0-1 0,0 0 0,-1 0 0,1 0 0,0 1 0,0-1 1,0 0-1,0 0 0,0 1 0,0-1 0,0 0 0,0 0 1,0 1-1,0-1 0,0 0 0,0 0 0,0 1 0,0-1 0,0 0 1,0 0-1,0 1 0,1-1 0,-1 0 0,0 0 0,0 1 1,0-1-1,0 0 0,0 0 0,1 0 0,-1 0 0,0 1 1,0-1-1,0 0 0,0 0 0,1 0 0,-1 0 0,0 1 0,0-1 1,1 0-1,-1 0 0,0 0 0,0 0 0,1 0 0,-1 0 1,0 0-1,0 0 0,1 0 0,-1 0 0,0 0 0,2 1 198,-2 162 543,-11-125-680,11-38-91,0 1-1,0-1 1,0 0-1,0 0 1,0 0-1,0 1 1,0-1-1,0 0 1,0 0-1,0 1 1,0-1-1,0 0 1,0 0-1,0 1 1,0-1-1,0 0 1,0 0-1,0 0 1,0 1-1,0-1 1,0 0 0,0 0-1,0 1 1,1-1-1,-1 0 1,0 0-1,0 0 1,0 0-1,0 1 1,1-1-1,-1 0 1,0 0-1,0 0 1,0 0-1,0 0 1,1 1-1,-1-1 1,0 0-1,0 0 1,1 0-1,-1 0 1,0 0-1,0 0 1,0 0-1,1 0 1,-1 0-1,0 0 1,0 0-1,1 0 1,-1 0 0,0 0-1,0 0 1,1 0-1,-1 0 1,0 0-1,0 0 1,0 0-1,1 0 1,-1-1-1,0 1 1,0 0-1,0 0 1,1 0-1,-1 0 1,0 0-1,0-1 1,0 1-1,1 0 1,15-17 95,-9 10-72,2-2-11,0-1 0,-1 0 0,0 0 1,0-1-1,5-12 0,20-8-64,-26 31 40,-5 0 3,8 29-8,-9-24 15,1 0 0,-1 0-1,1 0 1,0 0 0,0 0 0,0 0 0,1-1 0,-1 1 0,1-1 0,0 1 0,5 4-1,-4-4 8,-3-3-6,0-1 0,0 0 0,0 1 0,0-1-1,0 0 1,0 0 0,0 0 0,0 0 0,1 0 0,-1 0 0,0 0 0,1 0 0,-1-1 0,0 1 0,1 0 0,-1-1 0,1 1 0,-1-1 0,1 1 0,1-1-1,-1 2 52,-2-3-50,0 1-1,0 0 1,0 0 0,0-1 0,0 1-1,0 0 1,0 0 0,0-1 0,0 1-1,0 0 1,1 0 0,-1-1 0,0 1-1,0 0 1,0 0 0,0 0 0,0 0-1,0-1 1,1 1 0,-1 0 0,0 0 0,0 0-1,0 0 1,1-1 0,-1 1 0,0 0-1,0 0 1,0 0 0,1 0 0,-1 0-1,0 0 1,0 0 0,1 0 0,-1 0-1,0 0 1,0 0 0,1 0 0,-1 0-1,0 0 1,0 0 0,1 0 0,-1 0-1,0 0 1,0 0 0,0 0 0,1 0 0,-1 0-1,0 0 1,0 0 0,1 0 0,-1 1-1,0-1 1,0 0 0,0 0 0,0 0-1,1 0 1,-1 1 0,0-1 0,0 0-1,0 0 1,0 0 0,0 1 0,1-1-1,-1 0 1,0 0 0,0 0 0,0 1-1,20-14-4,-6-27 103,-12 36-99,-1 1-1,1-1 1,-1 1-1,0-1 0,0 1 1,-1-1-1,1 0 1,-1 1-1,1-1 1,-1 0-1,0 1 1,-1-1-1,1 0 1,-1 1-1,1-1 1,-1 0-1,0 1 0,0-1 1,-1 1-1,-1-4 1,-4-9-55,7 15 38,0 0-1,0 1 0,-1-1 0,1 0 1,0 0-1,-1 0 0,1 1 1,-1-1-1,1 0 0,-1 0 0,1 1 1,-1-1-1,1 0 0,-1 1 1,1-1-1,-1 1 0,0-1 1,0 0-1,1 1 0,-1 0 0,0-1 1,0 1-1,1-1 0,-1 1 1,0 0-1,-1-1 0,-12-4-381,13 5 56,1-1 0,-1 1 0,0-1 1,0 1-1,0 0 0,0-1 0,0 1 1,0 0-1,1 0 0,-1-1 0,0 1 0,0 0 1,0 0-1,0 0 0,0 0 0,0 0 0,0 0 1,0 1-1,0-1 0,0 0 0,0 0 0,0 1 1,1-1-1,-1 0 0,0 1 0,0-1 0,0 1 1,1-1-1,-1 1 0,0-1 0,0 1 0,1 0 1,-1-1-1,0 1 0,0 1 0,-6 3-2628</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401"/>
    </inkml:context>
    <inkml:brush xml:id="br0">
      <inkml:brushProperty name="width" value="0.05" units="cm"/>
      <inkml:brushProperty name="height" value="0.05" units="cm"/>
      <inkml:brushProperty name="color" value="#E71224"/>
    </inkml:brush>
  </inkml:definitions>
  <inkml:trace contextRef="#ctx0" brushRef="#br0">11 30 168,'-6'-23'5555,"1"17"-6977,5 10-1963</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5.619"/>
    </inkml:context>
    <inkml:brush xml:id="br0">
      <inkml:brushProperty name="width" value="0.05" units="cm"/>
      <inkml:brushProperty name="height" value="0.05" units="cm"/>
      <inkml:brushProperty name="color" value="#E71224"/>
    </inkml:brush>
  </inkml:definitions>
  <inkml:trace contextRef="#ctx0" brushRef="#br0">50 1 52,'-23'11'4764,"21"-10"-4626,1-1-57,1 1 0,-1-1 0,1 0 0,-1 1 0,1-1 0,-1 0 0,1 1 0,-1-1 0,1 1 0,0-1 0,-1 1 0,1-1 0,0 1 0,-1-1 0,1 1 0,0-1 0,0 1 0,0-1-1,-1 1 1,1-1 0,0 1 0,0 0 0,0-1 0,0 1 0,0-1 0,0 1 0,0-1 0,0 1 0,0 0 0,0-1 0,0 1 0,0-1 0,1 1 0,-1 0 0,4 2-760,7-8 4289,-5-1 153,-14 9-2698,-1 2-545,-12 8-28,21-13-487,0 0 0,0 0 0,0 0 1,0 0-1,0-1 0,1 1 0,-1 0 0,0 0 0,0 0 1,0 0-1,1 0 0,-1 0 0,0 0 0,0 1 0,0-1 1,0 0-1,0 0 0,1 0 0,-1 0 0,0 0 0,0 0 1,0 0-1,0 0 0,1 0 0,-1 0 0,0 0 0,0 1 1,0-1-1,0 0 0,0 0 0,0 0 0,0 0 1,1 0-1,-1 1 0,0-1 0,0 0 0,0 0 0,0 0 1,0 0-1,0 0 0,0 1 0,0-1 0,0 0 0,0 0 1,0 0-1,0 0 0,0 1 0,0-1 0,0 0 0,0 0 1,0 0-1,0 0 0,0 1 0,0-1 0,0 0 0,0 0 1,1 1-12,-1 3-3,0-3 34,0-1 0,0 0-1,0 0 1,0 1 0,0-1 0,0 0 0,0 0 0,0 1-1,0-1 1,0 0 0,0 0 0,0 1 0,1-1 0,-1 0 0,0 0-1,0 1 1,0-1 0,0 0 0,0 0 0,0 0 0,1 1-1,-1-1 1,0 0 0,0 0 0,0 0 0,0 0 0,1 1 0,-1-1-1,0 0 1,0 0 0,1 0 0,-1 0 0,0 0 0,0 0-1,1 0 1,-1 1 0,0-1 0,0 0 0,1 0 0,-1 0 0,0 0-1,4 1-2503</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6.675"/>
    </inkml:context>
    <inkml:brush xml:id="br0">
      <inkml:brushProperty name="width" value="0.05" units="cm"/>
      <inkml:brushProperty name="height" value="0.05" units="cm"/>
      <inkml:brushProperty name="color" value="#E71224"/>
    </inkml:brush>
  </inkml:definitions>
  <inkml:trace contextRef="#ctx0" brushRef="#br0">122 1 580,'9'1'7179,"-10"-1"-7291,1 1 259,-1-1-1,1 0 1,-1 0-1,1 1 1,-1-1-1,1 0 0,-1 1 1,1-1-1,0 1 1,-1-1-1,1 1 1,-1-1-1,1 1 1,0-1-1,-1 1 1,1-1-1,0 1 1,0-1-1,-1 1 1,1-1-1,0 1 1,0 0-1,0-1 0,0 1 1,0-1-1,0 1 1,0-1-1,0 1 1,0 0-1,0 0 1,-3 4 1065,2-4-1101,0-1 1,1 1 0,-1-1 0,1 1-1,-1-1 1,1 1 0,-1-1 0,1 1-1,0 0 1,-1-1 0,1 1 0,0 0-1,-1-1 1,1 1 0,0 0 0,0-1-1,0 1 1,-1 0 0,1 0 0,0-1-1,0 2 1,1 0-34,-1-1-1,0 1 1,0 0-1,0-1 1,-1 1-1,1-1 1,0 1 0,0-1-1,-1 1 1,1-1-1,-1 1 1,0-1-1,1 1 1,-1-1-1,0 0 1,0 1-1,0-1 1,-1 2 0,-9 10 252,0 1 0,0 1 0,2 0 0,0 0 1,0 1-1,-6 18 0,4 7-60,0 16 69,9-44-254,1 1 1,0-1-1,0 1 0,3 25 0,0-2 8,-2-33-86,0 0 1,1 0-1,0 0 0,0 0 1,0 0-1,1 0 0,-1 0 0,1-1 1,0 1-1,0-1 0,0 1 0,0-1 1,0 0-1,1 1 0,0-1 0,0-1 1,0 1-1,0 0 0,0-1 0,0 1 1,4 1-1,0 0-2,-1 0 1,1-1 0,0 0-1,0 0 1,1 0 0,-1-1-1,1 0 1,-1-1-1,1 1 1,13-1 0,-4 2-15,7 0-3295</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7.817"/>
    </inkml:context>
    <inkml:brush xml:id="br0">
      <inkml:brushProperty name="width" value="0.05" units="cm"/>
      <inkml:brushProperty name="height" value="0.05" units="cm"/>
      <inkml:brushProperty name="color" value="#E71224"/>
    </inkml:brush>
  </inkml:definitions>
  <inkml:trace contextRef="#ctx0" brushRef="#br0">87 2 608,'0'0'1178,"-11"-1"2178,11 2-3157,-22 17 11201,22-1-11282,-4-8-104,-2 7 10,6 159 491,0-174-496,-1 8 329,1 4-1944,0-13 1553,0 0 0,0 0 0,0 1 0,0-1 0,0 0 0,0 0 1,0 0-1,0 0 0,-1 1 0,1-1 0,0 0 0,0 0 1,0 0-1,0 0 0,-1 1 0,1-1 0,0 0 0,0 0 1,0 0-1,0 0 0,-1 0 0,1 0 0,0 0 0,0 0 1,-1 0-1,1 0 0,0 0 0,0 0 0,0 0 0,-1 0 1,1 0-1,0 0 0,0 0 0,0 0 0,-1 0 0,1 0 1,0 0-1,0 0 0,0 0 0,-1 0 0,1 0 0,0 0 0,0 0 1,0-1-1,-1 1 0,1 0 0,0 0 0,0 0 0,0-1 1,-33-16-10916,31 11 7951</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8.217"/>
    </inkml:context>
    <inkml:brush xml:id="br0">
      <inkml:brushProperty name="width" value="0.05" units="cm"/>
      <inkml:brushProperty name="height" value="0.05" units="cm"/>
      <inkml:brushProperty name="color" value="#E71224"/>
    </inkml:brush>
  </inkml:definitions>
  <inkml:trace contextRef="#ctx0" brushRef="#br0">1 25 1116,'0'-1'351,"0"0"0,0 0-1,0 0 1,0 0 0,0 0 0,0 0-1,1 0 1,-1 0 0,0 0 0,1 0 0,-1 0-1,1 0 1,-1 0 0,1 0 0,0 1-1,-1-1 1,1 0 0,0 0 0,0 1-1,-1-1 1,1 0 0,0 1 0,0-1-1,0 0 1,0 1 0,0-1 0,0 1-1,0 0 1,0-1 0,0 1 0,0 0 0,0 0-1,0-1 1,0 1 0,0 0 0,0 0-1,0 0 1,0 0 0,0 1 0,2-1-1,-1 0 893,2 7 36,-3-7-1245,-1 0-1,1 0 1,-1 0 0,0 0-1,1 1 1,-1-1-1,0 0 1,1 1-1,-1-1 1,0 0 0,1 0-1,-1 1 1,0-1-1,0 1 1,1-1 0,-1 0-1,0 1 1,0-1-1,0 0 1,0 1-1,1-1 1,-1 1 0,0-1-1,0 1 1,0-1-1,0 0 1,0 1-1,0-1 1,0 1 0,0-1-1,0 1 1,-3 26-2354,3-24 1063,-1 0 1,-1-1 0,1 1-1,0-1 1,-1 0 0,1 1-1,-1-1 1,0 0 0,-3 4-1,3 0-2149</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9.318"/>
    </inkml:context>
    <inkml:brush xml:id="br0">
      <inkml:brushProperty name="width" value="0.05" units="cm"/>
      <inkml:brushProperty name="height" value="0.05" units="cm"/>
      <inkml:brushProperty name="color" value="#E71224"/>
    </inkml:brush>
  </inkml:definitions>
  <inkml:trace contextRef="#ctx0" brushRef="#br0">171 25 700,'-5'15'4835,"-1"6"-3229,-5 9 445,11-27-1812,0-1-1,0 0 1,0 0-1,0 0 1,0 0 0,0 0-1,0 0 1,1 0-1,-1 0 1,1 0-1,0 0 1,-1 0 0,1-1-1,0 1 1,0 0-1,2 3 1,9 8 1163,-6-5-1122,1 0 0,0 0 1,0-1-1,1 0 0,0 0 1,9 5-1,-14-11-271,-1 1 0,1-1-1,0 0 1,-1 0 0,1 0 0,0-1 0,0 1 0,0-1 0,-1 1 0,1-1-1,0 0 1,0 0 0,0 0 0,0 0 0,0-1 0,0 1 0,-1-1-1,1 0 1,0 0 0,0 0 0,-1 0 0,1 0 0,-1 0 0,1-1-1,-1 1 1,1-1 0,-1 0 0,3-3 0,-1 2 20,0 0 0,-1-1 1,1 0-1,-1 0 0,0 0 0,0 0 0,0-1 1,-1 1-1,0-1 0,0 0 0,0 1 1,0-1-1,0 0 0,-1 0 0,0 0 1,0 0-1,-1 0 0,1-1 0,-1 1 1,0 0-1,-1 0 0,1 0 0,-1 0 0,0 0 1,0 0-1,-1 0 0,1 0 0,-1 0 1,0 0-1,0 1 0,-5-7 0,6 9 7,0-1-1,-1 1 0,0 0 0,0 0 1,1 0-1,-1 0 0,0 0 0,0 1 1,-1-1-1,1 1 0,0-1 0,-1 1 1,1 0-1,0-1 0,-1 1 1,1 1-1,-1-1 0,0 0 0,1 1 1,-1-1-1,0 1 0,1 0 0,-1 0 1,0 0-1,1 0 0,-1 0 0,0 0 1,1 1-1,-1 0 0,0-1 0,1 1 1,-1 0-1,1 0 0,-3 2 1,0-1-3,-1 1 0,1 0 0,0 0 0,1 0 0,-1 1 1,1 0-1,-1 0 0,1 0 0,0 0 0,0 0 0,1 1 0,-1 0 1,1 0-1,0 0 0,-3 8 0,2 6-42,1-1 0,0 1 0,2 0 1,0 0-1,1 0 0,1 0 0,0 0 0,9 35 0,1 50 6,-9-90 130,-1 1 0,0 0 1,-2 26-1,0-6 579,0-33-660,1 1 0,-1-1 1,1 0-1,-1 1 1,0-1-1,0 0 1,0 0-1,0 0 0,0 1 1,-1-1-1,1 0 1,0-1-1,-1 1 0,0 0 1,1 0-1,-1-1 1,0 1-1,0-1 1,0 1-1,0-1 0,0 0 1,0 1-1,0-1 1,-1-1-1,1 1 0,0 0 1,-1 0-1,1-1 1,0 1-1,-1-1 1,-3 0-1,-7 1-904,1-1 0,0 0 0,-1-1 1,1-1-1,0 0 0,0 0 0,0-1 0,0-1 0,-15-6 0</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0.365"/>
    </inkml:context>
    <inkml:brush xml:id="br0">
      <inkml:brushProperty name="width" value="0.05" units="cm"/>
      <inkml:brushProperty name="height" value="0.05" units="cm"/>
      <inkml:brushProperty name="color" value="#E71224"/>
    </inkml:brush>
  </inkml:definitions>
  <inkml:trace contextRef="#ctx0" brushRef="#br0">1 2 364,'7'-1'7566,"-4"2"-4377,0 2-2858,0-1-1,0 0 1,-1 1 0,0-1-1,1 1 1,-1 0 0,0 0-1,0 0 1,0 0 0,-1 0-1,1 0 1,-1 1 0,0-1-1,0 0 1,0 1 0,1 4-1,9 33 362,-11-28-614,0 1 21,0 1 0,-1-1 0,0 1 0,-6 25 0,4-26-51,1 1 1,1 0-1,0 0 1,1 0-1,3 22 1,-1 8 236,-2 59 626,0-104-894,0 0-1,0-1 0,0 1 0,0 0 1,1 0-1,-1 0 0,0-1 0,0 1 1,0 0-1,1 0 0,-1 0 0,0-1 0,0 1 1,0 0-1,1 0 0,-1 0 0,0 0 1,0 0-1,1 0 0,-1 0 0,0 0 0,0 0 1,1-1-1,-1 1 0,0 0 0,1 0 1,-1 0-1,0 0 0,0 1 0,1-1 1,-1 0-1,0 0 0,0 0 0,1 0 0,-1 0 1,0 0-1,0 0 0,1 0 0,-1 0 1,0 1-1,0-1 0,0 0 0,1 0 0,-1 0 1,0 1-1,1-1 0,-2-4 76,1-1-1,0 0 1,1 1-1,-1-1 1,1 1-1,0-1 1,0 1 0,0-1-1,4-6 1,9-24 184,-13 31-261,1 0-1,-1 0 1,1 0-1,0 0 1,0 0-1,0 0 1,0 0-1,1 1 1,-1-1-1,1 1 1,5-5-1,-2 2 9,1 1 0,-1 0 0,1 1 0,0-1 0,14-6 0,-19 11-17,0-1 0,0 0 0,0 1 0,0 0 0,0-1 0,0 1 0,0 0 0,1 0 0,-1 0 0,0 0 0,0 1 0,0-1-1,0 1 1,0-1 0,0 1 0,0-1 0,0 1 0,0 0 0,0 0 0,-1 0 0,1 0 0,0 1 0,0-1 0,-1 0 0,1 1 0,-1-1 0,3 4 0,1 0-29,0 1 6,0 0-1,0 0 1,0 0-1,-1 0 1,6 13-1,-6-11 19,-1-1 3,0-1 0,0 1-1,0-1 1,-1 1 0,-1 0-1,1 0 1,-1 0 0,1 11 0,-2-14-2,1 1 0,-1-1 0,1 0 0,0 0 0,1 0 0,-1 1 1,3 4-1,-2-5-18,0 1 0,0-1 0,-1 1 0,0-1 0,0 1 0,0 0 0,0 7 0,-1-11-72,-5-4-2569,5 3 2550,-1 0 1,1 0-1,0 0 1,0 0-1,-1 0 1,1 0-1,0 0 1,-1 0-1,1 0 1,0-1 0,0 1-1,-1 0 1,1 0-1,0 0 1,0 0-1,0 0 1,-1-1-1,1 1 1,0 0-1,0 0 1,0 0-1,-1-1 1,1 1-1,0 0 1,0 0-1,0-1 1,0 1-1,0 0 1,0 0 0,-1-1-1,1 1 1,0 0-1,0-1 1,0 1-1,0 0 1,0 0-1,0-1 1,0 1-1,0 0 1,0 0-1,0-1 1,0 1-1,1 0 1,-1-1-1,0 1 1,0 0-1,0 0 1,0-1 0,0 1-1,1 0 1,9-36-9263,-10 24 6115</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1.068"/>
    </inkml:context>
    <inkml:brush xml:id="br0">
      <inkml:brushProperty name="width" value="0.05" units="cm"/>
      <inkml:brushProperty name="height" value="0.05" units="cm"/>
      <inkml:brushProperty name="color" value="#E71224"/>
    </inkml:brush>
  </inkml:definitions>
  <inkml:trace contextRef="#ctx0" brushRef="#br0">140 2 1504,'0'-2'13154,"0"3"-13620,0 0 1093,11 17 1008,-11-9-1351,0-1 0,1 1 0,0-1 0,0 0 0,5 16 0,5 42 522,10 33-117,-10-39-445,0 8-105,0-32-137,-10-33-1,-1 1 0,1-1 0,-1 1 0,1-1 0,-1 1 0,0-1 0,0 0 0,-1 5 0,0 4 19,1-11-12,-9-20-179,5 14-50,0-1 0,0 0 0,0 0 0,1-1 0,-4-9 0,4 8-87,0 1 0,-1 1 0,1-1 0,-1 1 0,-8-11 0,-21-30-1148,27 41 1340,4 5 106,1-1 0,-1 1 0,0-1-1,0 1 1,0 0 0,0 0 0,0 0 0,0 0 0,0 0 0,0 0 0,-3 0 0,-5-4 480,-1 0 1,1 0-1,0-1 1,0 0-1,1-1 1,0 0-1,0-1 1,-8-9-1,17 17-439,-1-1 1,1 1-1,0-1 0,0 1 1,0-1-1,0 1 0,-1-1 1,1 1-1,0-1 0,0 1 0,0-1 1,0 1-1,0-1 0,0 1 1,0-1-1,0 1 0,0-1 1,0 1-1,1-1 0,-1 1 0,0-1 1,0 1-1,0-1 0,1 1 1,-1 0-1,0-1 0,0 1 1,1-1-1,-1 1 0,0 0 1,1-1-1,-1 1 0,1 0 0,-1-1 1,0 1-1,1 0 0,-1-1 1,1 1-1,-1 0 0,1 0 1,-1 0-1,1 0 0,-1-1 0,1 1 1,-1 0-1,1 0 0,-1 0 1,1 0-1,0 0 0,31-6 677,41 1-200,-51 2-889,1 2-1,0 0 1,-1 1 0,31 5 0,-50-5 373,32 5-3951,-32-5 3086,0 0 1,-1 0-1,1 0 1,0 0-1,0-1 0,0 1 1,0-1-1,0 0 1,0 1-1,3-3 1,5-3-2657</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021"/>
    </inkml:context>
    <inkml:brush xml:id="br0">
      <inkml:brushProperty name="width" value="0.05" units="cm"/>
      <inkml:brushProperty name="height" value="0.05" units="cm"/>
      <inkml:brushProperty name="color" value="#E71224"/>
    </inkml:brush>
  </inkml:definitions>
  <inkml:trace contextRef="#ctx0" brushRef="#br0">279 11 1064,'-3'-2'546,"0"1"0,0-1-1,0 1 1,0 0 0,0 0-1,0 0 1,0 1 0,0-1 0,0 1-1,0-1 1,-1 1 0,1 0 0,0 0-1,0 1 1,0-1 0,0 1 0,-4 0-1,-3 3 562,1 0 0,-1 0 0,1 1 0,-9 7 0,-7 3-523,20-13-480,1 1-1,0 0 1,0 0-1,1 0 1,-1 0-1,0 0 1,1 1-1,0-1 1,0 1-1,0 0 1,0 0-1,-3 7 1,6-9-82,-1 0-1,0 0 1,1 0 0,-1 0 0,1 0 0,-1 0 0,1 1 0,0-1 0,0 0 0,0 0 0,0 0 0,0 0 0,1 0-1,-1 0 1,1 1 0,-1-1 0,1 0 0,0 0 0,0 0 0,0-1 0,0 1 0,0 0 0,0 0 0,0 0-1,1-1 1,-1 1 0,1-1 0,-1 1 0,3 1 0,11 10 13,-1-1-8,1 0 0,27 17 0,-32-23-21,-1 0 0,0 1 0,-1 1 0,1-1 0,9 13 0,-17-19 2,-1 0-1,0 0 1,1 0 0,-1 0-1,0 0 1,0-1 0,0 1-1,0 0 1,0 0-1,0 0 1,0 0 0,0 0-1,0 0 1,0 0 0,0 0-1,-1-1 1,1 1-1,0 0 1,-1 0 0,1 0-1,-1 0 1,1-1 0,-1 1-1,1 0 1,-1 0 0,1-1-1,-1 1 1,0 0-1,1-1 1,-1 1 0,0-1-1,1 1 1,-1-1 0,0 1-1,-1 0 1,-28 19 403,30-20-408,-14 6 22,0-1 0,-1 0 0,1-1 0,-1 0 0,0-1 0,0-1 0,0 0 0,-1-1 0,1-1-1,-17-2 1,9 2-349,23 0 225,-1 0-1,1 0 1,0 0 0,-1 0 0,1 0 0,0 0-1,-1 0 1,1 0 0,-1 0 0,1 0 0,0 0-1,-1 0 1,1 0 0,0 0 0,-1 0 0,1 0-1,0 0 1,-1-1 0,1 1 0,0 0 0,0 0-1,-1 0 1,1-1 0,0 1 0,-1 0 0,1 0-1,0-1 1,0 1 0,0 0 0,-1-1 0,1 1-1,0 0 1,0-1 0,0 1 0,0 0 0,0-1-1,-1 0 1,8-14-4861,17-10-2676,-13 18 4670</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857"/>
    </inkml:context>
    <inkml:brush xml:id="br0">
      <inkml:brushProperty name="width" value="0.05" units="cm"/>
      <inkml:brushProperty name="height" value="0.05" units="cm"/>
      <inkml:brushProperty name="color" value="#E71224"/>
    </inkml:brush>
  </inkml:definitions>
  <inkml:trace contextRef="#ctx0" brushRef="#br0">52 96 1152,'-2'18'5002,"1"-17"-4941,1 0 0,-1 1 0,0-1 0,1 1 0,-1-1 0,1 0 0,0 1 0,-1-1 0,1 1 0,0-1 0,0 1 0,0-1 0,0 1 0,0-1 0,0 1 0,0-1 0,1 1 0,-1-1 0,0 1 0,1-1 0,-1 1 0,1-1 0,0 0 0,-1 1 0,1-1 0,0 0 0,0 0 0,0 1 0,0-1 0,0 0 0,0 0 0,0 0 0,0 0 0,0 0 0,1 0 0,-1-1 0,2 2 0,3 3 64,1 0 0,0-1 0,-1 0 0,2 0 0,-1-1 0,14 6 1,-17-8 3,0 0 0,0 0 1,1-1-1,-1 1 1,0-1-1,0 0 1,0 0-1,0-1 0,0 1 1,0-1-1,1 0 1,-1 0-1,0 0 1,-1 0-1,1-1 1,0 1-1,0-1 0,-1 0 1,1 0-1,4-5 1,5-3 491,7-11 297,-9 3-466,-9 15-368,1 0 0,-1 0 0,0 0 1,-1 0-1,1-1 0,-1 1 0,1-1 0,-1 0 1,0 1-1,0-1 0,-1 0 0,1 1 0,-1-1 1,0 0-1,0-4 0,0 7-58,1 1-1,-1-1 0,0 0 1,0 0-1,0 0 1,0 0-1,0 0 1,0 0-1,0 0 1,0 0-1,-1 1 1,1-1-1,0 0 0,-1 0 1,1 0-1,0 0 1,-1 0-1,1 1 1,-1-1-1,1 0 1,-1 0-1,1 1 1,-1-1-1,0 0 0,1 1 1,-1-1-1,-1 0 1,-23-23 681,22 22-632,-2-1 95,1 0-1,-1 1 1,1 0 0,-1 0 0,0 0 0,-7-1 0,0 1 24,10 1-172,0 1 0,0-1-1,0 1 1,0 0 0,0 0 0,0 0 0,0 0 0,0 0-1,0 0 1,0 1 0,0-1 0,-3 2 0,0-1-49,-72 25 1196,72-24-1069,1 0 0,-1 1 1,0-1-1,1 1 0,-1 0 1,1 0-1,0 1 0,0-1 0,0 1 1,1 0-1,-7 8 0,6-4-130,2-6 21,1 0 0,-1 0 0,0 1-1,1-1 1,-1 0 0,1 1 0,0 0 0,0-1 0,0 1 0,0 0-1,1-1 1,-1 1 0,1 0 0,-1 0 0,1 0 0,0-1 0,0 1-1,0 0 1,1 0 0,-1 0 0,1 0 0,-1-1 0,1 1 0,0 0-1,2 3 1,0 8-8,-3-13 16,0 0 1,0-1-1,0 1 1,0 0-1,0-1 1,0 1-1,0 0 1,0-1-1,1 1 1,-1 0-1,0-1 0,1 1 1,-1 0-1,0-1 1,1 1-1,-1-1 1,0 1-1,1-1 1,-1 1-1,1-1 1,-1 1-1,1-1 1,-1 1-1,1-1 1,0 1-1,-1-1 1,2 1-1,10 6 10,-9-5-4,0 0 1,-1 0-1,1-1 1,0 1-1,0-1 1,0 1-1,1-1 1,-1 0 0,0 0-1,0-1 1,1 1-1,-1-1 1,1 1-1,-1-1 1,0 0-1,1 0 1,3-1-1,6-2 13,0-1 0,0 0 0,-1-1 0,17-9 0,24-10 58,-51 23-75,0 0-1,1 0 1,-1 0-1,0 0 1,0 0-1,1 0 1,-1 1-1,1-1 1,-1 1 0,0-1-1,1 1 1,-1 0-1,1 0 1,-1 0-1,1 1 1,2-1-1,4 2 3,-6-1-1,1 0 0,-1 1 0,0-1 0,0 1 0,0 0 0,-1-1 0,1 1 0,0 1 0,-1-1 0,1 0 0,-1 0 0,0 1 0,0 0 0,0-1 0,3 5 0,32 51-376,-34-54 268,0 8-227,1 0-1818</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3.629"/>
    </inkml:context>
    <inkml:brush xml:id="br0">
      <inkml:brushProperty name="width" value="0.05" units="cm"/>
      <inkml:brushProperty name="height" value="0.05" units="cm"/>
      <inkml:brushProperty name="color" value="#E71224"/>
    </inkml:brush>
  </inkml:definitions>
  <inkml:trace contextRef="#ctx0" brushRef="#br0">12 1 1224,'0'0'3836,"10"13"-1389,-9-3-1854,1 0-1,-1-1 0,2 1 0,-1-1 0,5 11 1,-3-11-215,-1 1 0,0 0 0,-1 0 0,0 0 1,1 12-1,7 74 1881,-10 19-372,0-114-1737,0 2 480,0-5-343,0 1-100,13-31 546,-9 27-649,0 0 0,0 0 0,1 0 0,0 0 0,-1 0 1,2 1-1,10-7 0,10-8 23,-23 16-98,1 1 0,-1 0 0,1 0 0,0 1 1,-1-1-1,1 1 0,0 0 0,0 0 0,0 0 1,0 0-1,0 1 0,0 0 0,1 0 0,-1 0 1,0 0-1,0 0 0,0 1 0,0 0 0,0 0 1,4 1-1,-5-1-7,0 0 0,-1 0 0,1 0 0,0 0 0,0 0 0,-1 0 0,1 1 1,-1-1-1,1 1 0,-1 0 0,0 0 0,0 0 0,0 0 0,0 0 0,0 0 0,0 1 0,0-1 1,-1 0-1,1 1 0,-1 0 0,0-1 0,0 1 0,1 0 0,-2-1 0,1 1 0,0 0 0,0 3 1,-2 3 50,1 1 0,-2-1 0,1 0 0,-1 0 0,-1 0 0,1-1 0,-1 1 0,-1 0 0,0-1 0,0 0 0,-6 8 0,0-1 220,-1-1 1,0 0 0,-1-1-1,-27 23 1,37-33-270,-1-1 0,0 0 0,0 0 0,1 0 0,-1 0 0,-1 0 0,1-1 0,0 1 0,0-1 0,0 0 1,-1 0-1,1 0 0,-1 0 0,1-1 0,-1 1 0,1-1 0,-1 0 0,1 0 0,-1 0 0,1-1 0,-1 1 0,1-1 0,0 0 1,-1 0-1,1 0 0,0 0 0,-1 0 0,-3-3 0,2 1-404,0-1-1,1 1 1,0-1-1,0 1 1,0-1 0,0-1-1,-3-3 1,-18-37-7451,15 3-449,8 30 5513</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382"/>
    </inkml:context>
    <inkml:brush xml:id="br0">
      <inkml:brushProperty name="width" value="0.05" units="cm"/>
      <inkml:brushProperty name="height" value="0.05" units="cm"/>
      <inkml:brushProperty name="color" value="#E71224"/>
    </inkml:brush>
  </inkml:definitions>
  <inkml:trace contextRef="#ctx0" brushRef="#br0">65 103 636,'5'-3'8736,"7"-2"-4615,25-12-1562,-32 15-2412,1 0-1,-1 0 1,1 0-1,-1-1 0,0 1 1,0-1-1,-1 0 1,1-1-1,0 1 1,-1-1-1,7-8 1,-10 12-128,-1 0 1,1-1 0,-1 1-1,1 0 1,-1-1 0,1 1-1,-1-1 1,1 1 0,-1 0-1,1-1 1,-1 1 0,0-1-1,1 1 1,-1-1 0,0 0-1,0 1 1,1-1 0,-1 1-1,0-1 1,0 1 0,0-1-1,0 0 1,0 1 0,0-1 0,0 1-1,0-1 1,0 0 0,0 1-1,0-1 1,0 1 0,0-1-1,0 0 1,0 1 0,-1-1-1,1 1 1,0-1 0,0 1-1,-1-1 1,1 1 0,0-1-1,-1 1 1,1-1 0,-1 1-1,1-1 1,0 1 0,-1 0-1,1-1 1,-1 1 0,1 0-1,-2-1 1,1 0 17,-1-1 0,0 1 0,0 0 1,0 0-1,0 0 0,-1 0 0,1 1 0,0-1 0,0 0 0,0 1 0,-1-1 0,1 1 1,0 0-1,0 0 0,-1 0 0,1 0 0,0 0 0,0 1 0,-1-1 0,1 1 0,0-1 1,0 1-1,-3 1 0,-39 11 860,37-9-828,1 0 0,-1 1 1,2 0-1,-1 0 0,0 1 1,1-1-1,0 1 0,0 0 1,1 0-1,0 1 1,0-1-1,0 1 0,1 0 1,0 0-1,0 1 0,1-1 1,0 0-1,0 1 1,0-1-1,1 1 0,1 0 1,-1-1-1,1 10 0,1-14-64,0 0-1,0 0 0,0 1 0,0-1 0,0 0 0,1 0 1,0 0-1,-1 0 0,1-1 0,0 1 0,0 0 0,0-1 0,1 1 1,-1-1-1,1 0 0,-1 0 0,1 0 0,0 0 0,0 0 1,0-1-1,0 1 0,0-1 0,5 2 0,7 3-7,1 0 0,0-1 0,24 5 0,-23-7-52,76 12-1109,-32-10-2472,-58-6 2683,0 1 0,-1-1 0,1 0 0,0 0 0,-1 0-1,1 0 1,0-1 0,-1 1 0,0-1 0,1 0 0,-1 1 0,0-1 0,0 0 0,4-4 0,-4-1-1933</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716"/>
    </inkml:context>
    <inkml:brush xml:id="br0">
      <inkml:brushProperty name="width" value="0.05" units="cm"/>
      <inkml:brushProperty name="height" value="0.05" units="cm"/>
      <inkml:brushProperty name="color" value="#E71224"/>
    </inkml:brush>
  </inkml:definitions>
  <inkml:trace contextRef="#ctx0" brushRef="#br0">14 29 1056,'-3'-4'10956,"-3"14"-9776,5-5-980,0-1-1,0 1 1,0-1-1,1 0 1,0 1 0,0 0-1,0-1 1,0 0 0,1 5-1,0 2 14,-1 12 51,-1-17-242,0 1 1,1-1-1,0 1 0,1-1 1,-1 0-1,1 1 0,0-1 0,1 0 1,0 1-1,2 5 0,-1 1-36,-1-5 237,8-19 170,-4-2-193,-1 0 0,0 0 0,-1 0 0,4-20 0,-6 22-164,1 0 0,0 0-1,0 0 1,1 1 0,0 0 0,1 0 0,0 0 0,9-14 0,-13 23-187,1 0-1,-1 0 1,0 0 0,0 0-1,1 0 1,-1 1 0,0-1-1,1 0 1,-1 1 0,1-1-1,-1 1 1,1 0 0,-1-1-1,1 1 1,-1 0-1,1 0 1,-1 0 0,1 0-1,-1 0 1,1 0 0,-1 0-1,1 0 1,-1 1 0,3 0-1,14 1-9790,-7-2 6913</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233"/>
    </inkml:context>
    <inkml:brush xml:id="br0">
      <inkml:brushProperty name="width" value="0.05" units="cm"/>
      <inkml:brushProperty name="height" value="0.05" units="cm"/>
      <inkml:brushProperty name="color" value="#E71224"/>
    </inkml:brush>
  </inkml:definitions>
  <inkml:trace contextRef="#ctx0" brushRef="#br0">141 30 600,'-15'-10'3669,"-14"-6"3344,28 15-6786,-1 1-1,0-1 1,0 1 0,0-1 0,1 1 0,-1 0 0,0-1 0,0 1 0,0 0 0,0 0 0,0 0-1,0 1 1,0-1 0,0 0 0,1 1 0,-1-1 0,0 1 0,0-1 0,0 1 0,1 0 0,-1 0-1,0 0 1,1 0 0,-1 0 0,1 0 0,-1 1 0,-1 1 0,1 1-204,0 0-1,0 0 1,1-1 0,-1 1 0,1 0 0,0 1 0,0-1-1,0 0 1,1 0 0,0 0 0,-1 0 0,2 5 0,-1-5-15,0 1 0,1-1 0,0 0 0,-1 0 0,2 0-1,-1 1 1,0-1 0,1 0 0,0-1 0,0 1 0,0 0 0,0 0 0,0-1 0,4 5 0,47 40 73,-33-32-60,10 19 148,-29-35-137,-1 0 0,0 1 0,1-1 1,-1 1-1,1-1 0,-1 1 0,0-1 0,0 1 1,1-1-1,-1 1 0,0-1 0,0 1 1,0 0-1,0-1 0,0 1 0,1-1 0,-1 1 1,0-1-1,0 1 0,-1 0 0,1-1 1,0 1-1,0-1 0,0 1 0,0-1 0,0 1 1,0-1-1,-1 1 0,1-1 0,0 1 1,-1-1-1,1 1 0,0-1 0,-1 1 1,1-1-1,0 1 0,-1-1 0,1 1 0,-1-1 1,1 0-1,-1 1 0,-16 14 758,7-12-593,5-1-153,0-1 0,0 0-1,0 1 1,0-1-1,0-1 1,0 1 0,0-1-1,0 0 1,0 0 0,0-1-1,0 1 1,0-1 0,-7-2-1,-40-14-1517,50 12-450</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564"/>
    </inkml:context>
    <inkml:brush xml:id="br0">
      <inkml:brushProperty name="width" value="0.05" units="cm"/>
      <inkml:brushProperty name="height" value="0.05" units="cm"/>
      <inkml:brushProperty name="color" value="#E71224"/>
    </inkml:brush>
  </inkml:definitions>
  <inkml:trace contextRef="#ctx0" brushRef="#br0">0 7 2800,'0'-6'10225,"0"12"-11133</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134"/>
    </inkml:context>
    <inkml:brush xml:id="br0">
      <inkml:brushProperty name="width" value="0.05" units="cm"/>
      <inkml:brushProperty name="height" value="0.05" units="cm"/>
      <inkml:brushProperty name="color" value="#E71224"/>
    </inkml:brush>
  </inkml:definitions>
  <inkml:trace contextRef="#ctx0" brushRef="#br0">65 8 408,'9'-6'5794,"-13"6"-5598,4-1-165,-1 1-1,1 0 0,-1 0 0,1 0 0,-1 0 0,1-1 0,-1 1 0,1 0 0,-1 0 0,1 0 0,-1 0 0,1 0 0,-1 0 0,1 0 0,-1 1 0,1-1 1,-1 0-1,1 0 0,-1 0 0,1 0 0,-1 1 0,1-1 0,-1 0 0,1 0 0,0 1 0,-1-1 0,1 0 0,0 1 0,-1-1 0,1 1 0,0-1 0,-1 0 1,1 1-1,-1 0 0,-4 1 203,3-1-220,0 0 0,0-1 0,0 1 0,0 0 0,0 0 0,0 0 0,1 0 0,-1 0 0,0 1 0,1-1-1,-1 0 1,1 1 0,-3 2 0,4-2-107,0-1 0,0 0 0,-1 1 0,1-1 0,-1 1 0,1-1 0,-1 1-1,1-1 1,-1 0 0,0 1 0,1-1 0,-1 0 0,0 0 0,0 0 0,0 0-1,0 1 1,0-1 0,0 0 0,0-1 0,0 1 0,-1 0 0,1 0 0,-2 0 0,1-1-315,2-6-4326</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548"/>
    </inkml:context>
    <inkml:brush xml:id="br0">
      <inkml:brushProperty name="width" value="0.05" units="cm"/>
      <inkml:brushProperty name="height" value="0.05" units="cm"/>
      <inkml:brushProperty name="color" value="#E71224"/>
    </inkml:brush>
  </inkml:definitions>
  <inkml:trace contextRef="#ctx0" brushRef="#br0">119 37 152,'1'-1'246,"0"-1"0,0 1 1,0-1-1,0 1 0,0-1 0,0 1 0,0 0 1,0 0-1,1-1 0,-1 1 0,0 0 0,1 0 0,1-1 1,7-6 1562,-10 8-1801,0 0 0,0 0-1,0 0 1,0 0 0,0 0 0,0 0 0,0-1 0,0 1-1,0 0 1,0 0 0,0 0 0,0 0 0,0 0-1,0 0 1,0 0 0,0-1 0,0 1 0,0 0-1,0 0 1,0 0 0,0 0 0,0 0 0,0 0-1,0 0 1,0 0 0,0-1 0,0 1 0,0 0-1,0 0 1,0 0 0,0 0 0,-1 0 0,1 0-1,0 0 1,0 0 0,0 0 0,0 0 0,0-1-1,0 1 1,0 0 0,0 0 0,0 0 0,0 0-1,-1 0 1,1 0 0,0 0 0,0 0 0,0 0-1,0 0 1,0 0 0,0 0 0,0 0 0,-1 0-1,1 0 1,0 0 0,0 0 0,0 0 0,0 0 0,0 0-1,0 0 1,0 0 0,-1 0 0,1 0 0,0 0-1,0 1 1,0-1 0,0 0 0,0 0 0,-15-6 5435,11 7-5112,-1 0 1,1 1-1,0-1 0,-1 1 0,1 0 0,0 1 0,0-1 0,0 1 0,0 0 1,1-1-1,-1 2 0,1-1 0,0 0 0,0 1 0,-3 3 0,-27 35 143,19-17-182,12-23-258,0 1-1,0-1 1,1 1 0,-1-1 0,1 1 0,0 0-1,0 0 1,0-1 0,0 1 0,0 0-1,1 0 1,-1 0 0,1 0 0,0 0 0,0 3-1,0 1-20,1 0 0,0 0 0,0 0 0,1 0 0,0 0 0,0-1 0,1 1 0,-1-1 0,1 0 0,1 0 0,-1 0 0,1 0 0,6 7 0,-7-9-9,0 0 0,1 0-1,0 0 1,0-1-1,0 0 1,0 1 0,0-1-1,1-1 1,-1 1 0,1-1-1,0 0 1,0 0-1,-1 0 1,2 0 0,-1-1-1,0 0 1,0 0-1,5 0 1,-4-2 2,0 0 1,-1 0-1,1 0 1,-1-1-1,0 0 0,0 0 1,1 0-1,-1-1 0,0 0 1,-1 0-1,1 0 1,-1 0-1,1-1 0,-1 0 1,0 0-1,0 0 0,-1 0 1,1-1-1,-1 1 1,4-8-1,6-16 15,-11 25-10,1-1-1,-1 0 0,0-1 0,0 1 0,0 0 0,0-1 0,-1 1 0,0-1 0,0 1 0,0-1 0,-1 1 0,1-1 0,-1 0 0,0 1 0,0-1 0,-1 0 0,1 1 0,-3-9 0,-6-19 336,9 29-311,0 0-1,-1 1 1,1-1 0,-1 0 0,0 1 0,0-1-1,0 1 1,0-1 0,0 1 0,0-1 0,-1 1-1,1-1 1,-1 1 0,1 0 0,-1 0 0,0 0-1,0 0 1,0 0 0,0 1 0,0-1 0,-5-2-1,-4-3 157,8 5-158,1 0 0,-1 1 0,0-1 0,0 0 0,0 1 0,0 0 0,0-1 0,0 1 0,0 1 0,0-1 0,0 0 1,-1 1-1,1-1 0,0 1 0,0 0 0,-1 0 0,1 1 0,0-1 0,0 0 0,-1 1 0,1 0 0,-6 2 0,1 0-196,0 1-1,0 0 1,1 0-1,-1 1 1,1-1-1,0 2 1,0-1 0,-11 12-1,-18 33-8146,25-37 1686,9-7 3368</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070"/>
    </inkml:context>
    <inkml:brush xml:id="br0">
      <inkml:brushProperty name="width" value="0.05" units="cm"/>
      <inkml:brushProperty name="height" value="0.05" units="cm"/>
      <inkml:brushProperty name="color" value="#E71224"/>
    </inkml:brush>
  </inkml:definitions>
  <inkml:trace contextRef="#ctx0" brushRef="#br0">1 46 1400,'4'0'9251,"1"1"-8295,-3 22 1472,-1-4-1746,4-3-358,-1-1 1,0 1-1,-1 0 0,-1 0 0,0 32 0,4-37-205,-2-1 1165,-12-12-451,-3-23 382,9 17-1092,1 1 0,0 0 0,1-1 0,-1 1 0,1-1 0,1 1 0,-1-1 0,1 1 0,1 0 0,-1 0 0,1-1 0,1 1 0,-1 0-1,5-8 1,-3 4 54,-2 6-274,1 0-1,0 0 1,0 0 0,1 0-1,-1 1 1,1-1 0,0 1-1,0 0 1,0 0 0,1 1-1,0-1 1,-1 1 0,1 0-1,0 0 1,0 0 0,1 1-1,10-4 1,24-1-5088,-2 10-5062,-27 3 7145</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600"/>
    </inkml:context>
    <inkml:brush xml:id="br0">
      <inkml:brushProperty name="width" value="0.05" units="cm"/>
      <inkml:brushProperty name="height" value="0.05" units="cm"/>
      <inkml:brushProperty name="color" value="#E71224"/>
    </inkml:brush>
  </inkml:definitions>
  <inkml:trace contextRef="#ctx0" brushRef="#br0">112 55 1816,'0'0'1699,"-9"1"3521,24 12-1402,-14-12-3639,1 1 0,0 0 0,-1-1 0,1 1-1,0-1 1,0 1 0,0-1 0,0 0-1,0 0 1,0 0 0,5 2 0,-4-3-96,6 3 41,0 0-1,0-1 1,1-1 0,12 1 0,-21-2-116,0 1 0,1-1-1,-1 0 1,0 0 0,1-1 0,-1 1-1,0 0 1,1 0 0,-1-1-1,0 1 1,0 0 0,1-1 0,-1 1-1,0-1 1,0 0 0,0 1 0,0-1-1,0 0 1,0 0 0,0 0-1,0 0 1,0 0 0,0 0 0,0 0-1,0 0 1,-1 0 0,1 0-1,0 0 1,-1 0 0,1 0 0,-1-1-1,0 1 1,1 0 0,-1 0 0,0-1-1,1 1 1,-1 0 0,0-1-1,0-1 1,-2-1 106,0-1 1,0 1-1,0-1 0,-1 1 0,1 0 1,-1 0-1,0 0 0,0 0 0,-1 0 1,1 1-1,-1 0 0,1-1 0,-1 1 1,0 1-1,-8-5 0,10 6-96,1 1 0,-1 0 0,1 0 0,-1 0 0,1 0 0,-1 0 0,1 0-1,-1 0 1,1 0 0,-1 1 0,1-1 0,-1 0 0,1 1 0,-1-1 0,1 1 0,-1 0 0,1 0-1,0-1 1,-1 1 0,1 0 0,0 0 0,0 0 0,0 0 0,0 0 0,0 1 0,0-1-1,0 0 1,0 0 0,0 1 0,0-1 0,0 3 0,-2 0-3,0 0 1,1 0-1,0 0 1,-1 1-1,2-1 0,-1 1 1,0 0-1,1 0 1,-1 5-1,2-1-5,0 21 29,1 1 1,7 45-1,3 2-22,-9-66 23,-1 0 0,0 0 0,-2 24-1,0-6 597,0-30-596,1 1 1,-1 0-1,1-1 0,-1 1 0,0-1 0,1 1 1,-1-1-1,0 1 0,1-1 0,-1 1 0,0-1 1,1 0-1,-1 1 0,0-1 0,0 0 0,0 0 1,1 0-1,-1 0 0,0 1 0,0-1 0,0 0 1,1 0-1,-1 0 0,0-1 0,-1 1 0,-21-1 330,12-2-496,0 0 0,1-1-1,-1 0 1,1-1 0,-12-7 0,19 11-219,1-1 0,0 0-1,0 1 1,0-1 0,0 0 0,1 0 0,-1 0-1,0-1 1,1 1 0,0 0 0,-3-5-1,3 4-235,1 1 0,-1 0 0,1 0-1,0-1 1,0 1 0,-1 0 0,1-1-1,1 1 1,-1 0 0,0-1 0,1 1-1,-1 0 1,1 0 0,0-1 0,-1 1-1,2-2 1,7-4-2866</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9.965"/>
    </inkml:context>
    <inkml:brush xml:id="br0">
      <inkml:brushProperty name="width" value="0.05" units="cm"/>
      <inkml:brushProperty name="height" value="0.05" units="cm"/>
      <inkml:brushProperty name="color" value="#E71224"/>
    </inkml:brush>
  </inkml:definitions>
  <inkml:trace contextRef="#ctx0" brushRef="#br0">1 1 880,'9'6'12017,"-15"-5"-8719,8 6-3277,3 1 2045,-4-1 3003,-1-7-5045,0 0 0,0 1 0,0-1 0,0 0 0,0 0 0,0 0 0,0 1 0,0-1 0,0 0 0,0 0 1,0 0-1,-1 0 0,1 1 0,0-1 0,0 0 0,0 0 0,0 0 0,0 0 0,0 1 0,-1-1 0,1 0 0,0 0 0,0 0 0,0 0 0,-1 0 1,1 0-1,0 0 0,0 1 0,0-1 0,-1 0 0,1 0 0,0 0 0,0 0 0,0 0 0,-1 0 0,1 0 0,0 0 0,0 0 0,0 0 0,-1 0 1,1 0-1,0 0 0,0-1 0,0 1 0,-1 0 0,1 0 0,0 0 0,0 0 0,0 0 0,0 0 0,-1 0 0,1 0 0,0-1 0,0 1 0,0 0 0,0 0 1,-1 0-1,1 0 0,0-1 0,0 1 0,0 0 0,0 0 0,0 0 0,0-1 0,0 1 0,0 0 0,0 0 0,-1 0 11,1 0-1,0 0 1,0 1-1,0-1 1,-1 0-1,1 0 1,0 1-1,0-1 1,0 0-1,0 1 0,0-1 1,0 0-1,0 1 1,-1-1-1,1 0 1,0 1-1,0-1 1,0 0-1,0 1 1,0-1-1,0 0 1,1 0-1,-1 1 1,0-1-1,0 0 1,0 1-1,0-1 1,0 0-1,0 1 1,1-1-1,-1 0 1,0 0-1,0 1 0,0-1 1,1 0-1,-1 0 1,0 1-1,0-1 1,1 0-1,-1 0 1,0 0-1,0 1 1,1-1-1,-1 0 1,0 0-1,1 0 1,-1 0-1,0 0 1,1 0-1,-1 0 1,0 0-1,1 0 1,-1 0-1,0 0 0,0 0 1,1 0-1,-1 0 1,0 0-1,1 0 1,0 0 713,0-3-48,-1-5-3013</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1.270"/>
    </inkml:context>
    <inkml:brush xml:id="br0">
      <inkml:brushProperty name="width" value="0.05" units="cm"/>
      <inkml:brushProperty name="height" value="0.05" units="cm"/>
      <inkml:brushProperty name="color" value="#FFFFFF"/>
    </inkml:brush>
  </inkml:definitions>
  <inkml:trace contextRef="#ctx0" brushRef="#br0">489 0 556,'9'6'20151,"-16"-6"-22016,5 0 2251,1 3-328,0-1 1,-1 1 0,1-1-1,-1 1 1,1-1 0,-1 0-1,0 0 1,0 0-1,0 0 1,0 0 0,0 0-1,-1-1 1,1 1 0,0-1-1,-4 2 1,-13 12 372,-24 52-79,41-64-321,0 0 0,1 1 1,-1-1-1,1 1 1,0 0-1,0-1 0,0 1 1,0 0-1,0 6 1,-10 19 384,1 9-64,-12 22-94,22-57-255,0 0 0,-1-1 0,0 1 0,1-1 0,-1 1 0,0-1 0,0 1 1,0-1-1,-1 1 0,-1 2 0,2-3 1,-1 0 0,1 0 0,0 1 0,0-1-1,0 1 1,0-1 0,0 1 0,1-1 0,-1 1 0,1 3 0,-11 36 69,11-39-70,-1 1 1,1-1-1,-1 0 0,0 0 1,0 0-1,0 0 1,0-1-1,-4 7 1,4-7 12,-1 1 0,1 1 1,-1-1-1,1 0 0,0 0 1,0 0-1,1 1 1,-1-1-1,0 4 0,-8 23 301,7-26-268,0 0-1,0 0 1,1-1-1,0 1 1,0 1-1,0-1 1,0 0-1,0 7 1,1-8-33,-1 1 1,1 0-1,-1-1 1,0 1-1,0 0 1,0-1-1,0 0 1,-4 7-1,3-6 0,1-1-1,-1 0 1,1 1-1,0 0 1,0-1-1,0 1 1,0-1-1,0 8 1,1-1 70,-2-1-1,1 1 1,-1-1 0,-4 12-1,-4 35 392,9-48-409,0 0-1,0 0 0,-1 1 1,-4 12-1,3-13-52,1 1-1,0-1 1,0 0 0,0 15-1,-9 32 50,1 23-107,9-47 203,-2-1-1,0 1 1,-2-1-1,-14 48 1,8-23 72,10-51-233,0 0 0,0 1 0,0-1 0,0 1 0,1-1 0,0 1 0,0-1-1,1 9 1,-1-9 1,1 0-1,-1-1 0,0 1 0,0 0 0,-1 0 1,1 0-1,-1-1 0,1 1 0,-1 0 0,0-1 1,-3 6-1,3-6 4,0 1 0,0 0-1,1 0 1,-1 0 0,1 0 0,-1 0 0,1 0 0,1-1 0,0 9 0,0-9-2,-1 1 0,1-1 0,-1 1 0,0-1 0,0 1 0,0 0 0,-1-1 0,1 1 0,-1-1 0,0 1 0,0-1 0,0 1 0,0-1 0,-2 4 0,2-6 0,0 0 0,1 1-1,-1-1 1,1 0-1,0 1 1,-1-1-1,1 0 1,0 1-1,0-1 1,0 1 0,0-1-1,0 0 1,0 1-1,1 2 1,-2 15 2,-2-12-2,0-1 1,0 1-1,1 0 1,-1 0-1,2 0 1,-1 0-1,1 0 1,0 0-1,0 0 1,1 10-1,-10 49 278,6-52-200,2-1 0,-1 1 0,1 17-1,2-26-75,0-1-1,0 1 0,0-1 0,0 1 0,-1-1 0,0 0 0,0 1 0,0-1 0,0 0 0,-3 6 0,2-5-1,1 1 0,0-1 0,0 1-1,0-1 1,1 1 0,0 0 0,0-1 0,0 1 0,2 8 0,0 8 5,-2-4 16,1-5-14,-1 0 0,-1 0 0,0 0 0,-1-1-1,-4 17 1,-5 72 371,10-95-345,0 0-1,0 0 0,1 0 0,-1 1 0,2 9 1,0-12-28,-1 1 0,0-1 1,0 0-1,0 0 0,0 0 1,-1 0-1,0 0 0,1 1 1,-2-1-1,1 0 1,-3 5-1,3-1-4,-1-1-1,1 1 1,0 0 0,1-1-1,0 1 1,0 0 0,2 12-1,0-2 6,-2 10-26,-1-1-1,-7 46 1,-3 30 21,9-88 3,0 1 1,1-1-1,1 0 1,2 21-1,-1 5-3,10-3 0,-11-23 14,-1-10-14,1 1 0,0-1 0,0 0 0,0 0 0,1 1 0,0-1 0,0 0 0,0 0 1,0 0-1,4 7 0,-4-6 0,0-1 0,0 1 0,0 0 0,-1 0 0,1 0 0,-1 0 0,-2 12 0,1 1 5,1 247 65,10-205-66,-10 265 567,11-277-556,0-7-1,0-10-6,0 34 31,-1 31 0,1-48-37,0-6 6,0-2-23,-1-3 18,1 22 6,0-5 0,0-23 0,-10-29-12,1 0 1,-1 0 0,1 0-1,-1 1 1,0-1 0,0 0-1,-1 1 1,2 4 0,-2-3-1,1 0 0,-1 1 0,2-1 1,-1 0-1,1 0 0,2 6 1,-2-5-2,0-1-1,0 1 1,-1 0 0,1 0 0,-1-1 0,0 10 0,10 22 1,-2-7-14,-7-26 15,0 0-1,0 0 1,-1 0 0,1 0 0,-1 1 0,0-1-1,0 9 1,0-10 0,-1 0 1,0 0-1,1-1 0,0 1 0,0 0 1,0 0-1,0 0 0,0-1 0,3 5 1,-2-4 1,-1 0 0,0-1 0,1 1 0,-1 0 0,0 0 1,0 0-1,-1 0 0,1 0 0,0 5 0,20 36-9,-20-40 6,1 1-1,-1-1 1,1 1 0,-1-1-1,1 1 1,1-1 0,2 5-1,11 28 28,-16-35-24,1 1 0,0-1 0,-1 0 0,1 1 0,0-1 0,1 1 0,-1-1 0,0 0 0,1 0 0,-1 0-1,4 4 1,-3-4-4,-1 0 0,1 0-1,-1 0 1,1 0-1,-1 0 1,0 0-1,1 1 1,-1-1-1,0 0 1,-1 1-1,2 4 1,-2-5 2,0-1 0,1 0 0,-1 1 0,0-1 0,1 0 0,-1 1 0,1-1 0,0 0 0,-1 0 0,1 0 0,0 1 0,-1-1 0,1 0 0,0 0 1,0 0-1,0 0 0,0 0 0,2 1 0,-1-1 2,-1 0 1,0 0-1,1 1 0,-1-1 1,0 1-1,1-1 1,-1 1-1,0 0 0,0-1 1,0 1-1,0 0 1,-1-1-1,1 1 1,0 0-1,-1 0 0,1 0 1,-1 0-1,0 0 1,0 3-1,4 2 10,-3-6-8,0-1-1,-1 1 1,1 0-1,-1 0 1,1-1-1,-1 1 0,1 0 1,-1 0-1,1 0 1,-1 0-1,0 0 1,1-1-1,-1 1 1,0 0-1,0 0 1,0 0-1,0 0 0,0 1 1,1 2 14,0-1 0,1 1 0,-1 0 0,1-1 0,0 1 0,0-1 0,0 0 0,0 0 0,3 3 0,-5-5-18,1-1 1,-1 0-1,0 0 0,0 0 1,0 1-1,1-1 0,-1 0 0,0 0 1,0 1-1,0-1 0,1 0 1,-1 0-1,0 1 0,0-1 1,0 0-1,0 0 0,0 1 1,0-1-1,0 0 0,1 1 1,-1-1-1,0 0 0,0 1 0,0-1 1,0 0-1,0 1 0,0-1 1,-1 0-1,1 0 0,0 1 1,0-1-1,0 0 0,0 1 1,0-1-1,0 0 0,-1 1 1,3 7 163,19 16 133,-19-23-292,-1 0 1,1 0 0,-1 0 0,0 1 0,1-1-1,-1 0 1,0 1 0,0-1 0,0 1-1,0-1 1,0 1 0,0 0 0,0-1 0,-1 1-1,1 0 1,-1 0 0,1-1 0,-1 1-1,1 0 1,-1 2 0,3-2 10,-3-2-15,0 0 0,0 0 1,0 0-1,0 1 0,0-1 1,0 0-1,0 0 0,0 0 1,0 0-1,1 1 0,-1-1 1,0 0-1,0 0 0,0 0 1,0 0-1,0 0 0,0 0 1,0 1-1,1-1 0,-1 0 1,0 0-1,0 0 0,0 0 1,0 0-1,0 0 0,1 0 1,-1 0-1,0 0 0,0 0 0,0 0 1,0 0-1,1 0 0,-1 0 1,0 0-1,0 0 0,0 0 1,0 0-1,1 0 0,-1 0 1,0 0-1,0 0 0,0 0 1,0 0-1,1 0 0,-1 0 1,0 0-1,0 0 0,0 0 1,0 0-1,0-1 0,1 1 1,-1 0-1,0 0 0,0 0 1,0 0-1,0 0 0,0 0 1,0-1-1,0 1 0,0 0 1,0 0-1,1 0 0,-1 0 1,0-1-1,-1 2 0,1-1 0,0 0 0,0 1 0,0-1 1,0 1-1,0-1 0,0 1 0,-1-1 0,1 1 0,0-1 0,0 0 0,0 1 0,1-1 0,-1 1 0,0-1 1,0 1-1,0-1 0,0 1 0,0-1 0,0 0 0,1 1 0,-1-1 0,0 1 0,0-1 0,0 0 1,1 1-1,-1-1 0,0 0 0,1 1 0,-1-1 0,0 0 0,1 1 0,-1-1 0,0 0 0,1 0 1,-1 0-1,1 1 0,-1-1 0,1 0 0,-1 0-17,0 0 1,1 0-1,-1 0 0,0 0 0,0 0 1,1 0-1,-1 1 0,0-1 1,0 0-1,0 0 0,1 0 1,-1 0-1,0 0 0,0 0 1,0 1-1,0-1 0,1 0 1,-1 0-1,0 0 0,0 0 1,0 1-1,0-1 0,0 0 1,0 0-1,1 1 0,-1-1 1,0 0-1,0 0 0,0 0 0,0 1 1,0-1-1,0 0 0,0 0 1,0 1-1,0-1 0,0 0 1,0 0-1,0 0 0,0 1 1,0-1-1,-1 0 0,1 1-200,-1-1 0,0 0 0,0 0 0,1 0 0,-1 0 0,0 0-1,0 0 1,0 0 0,1 0 0,-1-1 0,0 1 0,0 0 0,1 0 0,-1-1 0,0 1-1,0 0 1,1-1 0,-1 1 0,0-1 0,1 1 0,-1-1 0,1 1 0,-1-1-1,0 1 1,1-1 0,-1 1 0,1-1 0,0 0 0,-1 0 0,1 1 0,0-1-1,-1-1 1,-11-36-8471,4 17 3385,6 3 1164</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2.797"/>
    </inkml:context>
    <inkml:brush xml:id="br0">
      <inkml:brushProperty name="width" value="0.05" units="cm"/>
      <inkml:brushProperty name="height" value="0.05" units="cm"/>
      <inkml:brushProperty name="color" value="#FFFFFF"/>
    </inkml:brush>
  </inkml:definitions>
  <inkml:trace contextRef="#ctx0" brushRef="#br0">11 596 476,'0'0'1193,"-2"-17"1460,1 16-2605,1 1-1,-1 0 0,1 0 0,-1-1 0,1 1 1,-1 0-1,1-1 0,-1 1 0,1-1 0,0 1 1,-1 0-1,1-1 0,0 1 0,-1-1 0,1 1 1,0-1-1,-1 1 0,1-1 0,0 1 0,0-1 1,0 1-1,0-1 0,0 0 0,-1 1 0,1-1 1,0 1-1,0-1 0,0 1 0,0-1 0,0 1 1,1-1-1,-1 0 0,0 1 0,0-1 0,0 1 1,0-1-1,1 1 0,-1-1 0,0 1 0,0-1 1,1 1-1,-1-1 0,0 1 0,1 0 0,-1-1 1,1 1-1,-1-1 0,1 1 0,-1 0 0,0-1 1,1 1-1,-1 0 0,2-1 0,0 0 799,-3 1-739,1 0 0,0-1-1,0 1 1,0 0 0,0-1-1,0 1 1,0 0 0,0-1-1,0 1 1,-1-1 0,1 1-1,1 0 1,-1-1 0,0 1 0,0 0-1,0-1 1,0 1 0,0 0-1,0-1 1,0 1 0,0 0-1,1-1 1,-1 1 0,0 0-1,0-1 1,0 1 0,1 0-1,-1 0 1,0-1 0,0 1-1,1 0 1,-1 0 0,0-1-1,1 1 1,-1 0 0,0 0-1,0 0 1,1 0 0,-1-1-1,1 1 1,-1 0 0,0 0-1,1 0 1,-1 0 0,0 0-1,1 0 1,-1 0 0,0 0 0,1 0-1,-1 0 1,2 0 1292,14-11 1773,-16 10-3146,1 1 0,-1 0 0,1 0 0,-1-1-1,1 1 1,-1 0 0,0 0 0,1 0 0,-1 0 0,1 0 0,-1 0-1,1 0 1,-1 0 0,1 0 0,-1 0 0,0 0 0,1 0 0,-1 0 0,1 0-1,-1 0 1,1 0 0,-1 0 0,1 0 0,-1 1 0,0-1 0,1 0-1,-1 0 1,1 1 0,-1-1 0,0 0 0,1 0 0,-1 1 0,0-1-1,1 0 1,-1 1 0,0-1 0,0 1 0,1-1 0,-1 0 0,0 1 0,0-1-1,0 1 1,0-1 0,1 1 0,-1-1 0,0 0 0,0 1 0,0-1-1,0 1 1,0-1 0,0 1 0,0-1 0,0 1 0,30 7 1179,2 20 763,-30-26-1882,29 17 399,-22-14-353,-7-3-73,0-1 0,0 0 1,0 0-1,0 1 0,0-1 1,1-1-1,-1 1 1,0 0-1,1 0 0,-1-1 1,1 0-1,-1 1 0,3-1 1,-3 0-34,1 0 0,-1 0 0,0 1 0,1-1 0,-1 1 1,0 0-1,1 0 0,-1-1 0,0 1 0,0 1 0,0-1 0,0 0 0,0 0 0,0 1 0,0-1 1,3 4-1,9 6 86,-8-7-107,-5-3-2,0 0 1,0-1-1,0 1 0,0 0 1,1 0-1,-1-1 1,0 1-1,1-1 0,-1 1 1,0-1-1,1 0 0,-1 1 1,0-1-1,1 0 1,-1 0-1,0 0 0,1 0 1,-1 0-1,1 0 0,-1 0 1,0-1-1,1 1 0,-1 0 1,0-1-1,1 1 1,1-2-1,51-17 98,-52 19-107,13-9 40,-15 8-24,1 0 1,-1 1 0,1-1 0,-1 0-1,1 1 1,0-1 0,-1 1-1,1-1 1,0 1 0,-1-1 0,1 1-1,0 0 1,-1-1 0,1 1 0,0 0-1,0-1 1,0 1 0,-1 0-1,1 0 1,1 0 0,0 0 320,19-5 182,-21 4-448,3-1-5,-1 1 0,0-1 0,1 1 0,-1-1 0,0 0 0,0 0 0,0 0 0,-1 0 0,1 0 0,0-1 0,-1 1 1,0 0-1,1-1 0,-1 1 0,0-1 0,0 1 0,0-1 0,-1 0 0,2-5 0,9-96 910,-12 86-909,1-5 21,0 0-1,2 0 0,6-33 1,13-104 82,-10 81 23,-10 72-141,0 0-1,0 0 1,-1-1-1,0 1 0,-1-10 1,1 0 65,0 16-91,-3-1-758,-7 3-2509,3 2 2089,-15 1-16932</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29.133"/>
    </inkml:context>
    <inkml:brush xml:id="br0">
      <inkml:brushProperty name="width" value="0.05" units="cm"/>
      <inkml:brushProperty name="height" value="0.05" units="cm"/>
      <inkml:brushProperty name="color" value="#FFFFFF"/>
    </inkml:brush>
  </inkml:definitions>
  <inkml:trace contextRef="#ctx0" brushRef="#br0">927 1 1848,'21'10'9637,"-14"-21"-4608,-7 12-5007,0-1 1,-1 0 0,1 0 0,0 0-1,0 0 1,0 0 0,0 1 0,0-1 0,0 0-1,0 0 1,0 0 0,0 0 0,0 0 0,0 1-1,0-1 1,0 0 0,0 0 0,0 0 0,0 0-1,0 1 1,0-1 0,0 0 0,0 0 0,0 0-1,0 0 1,0 1 0,0-1 0,0 0-1,0 0 1,0 0 0,1 0 0,-1 0 0,0 0-1,0 1 1,0-1 0,0 0 0,0 0 0,0 0-1,0 0 1,1 0 0,-1 0 0,0 0 0,0 0-1,0 0 1,0 0 0,0 1 0,1-1-1,-1 0 1,0 0 0,0 0 0,0 0 0,0 0-1,1 0 1,-1 0 0,0 0 0,0 0 0,0 0-1,0 0 1,1-1 0,-1 1 0,0 0 0,0 0-1,0 0 1,1 0 0,-1 1 662,1 1-540,1-1-1,0 1 1,-1 0 0,1 0 0,-1 0 0,0 0 0,1 0 0,-1 0-1,0 0 1,0 1 0,-1-1 0,1 0 0,0 1 0,-1-1 0,1 0-1,-1 1 1,0 4 0,5 11 494,-2-8-474,0 0-1,0 1 1,-1-1 0,-1 1-1,1 13 1,5 32 134,37 121 514,-12-43-586,-22-85-201,4 19 55,-2 1 1,4 101 0,-15-148-24,1 1 1,6 23-1,-4-23 36,-1-1 0,0 26 1,8 83 80,-12-63-46,-4 1 1,-19 97-1,13-81-26,-11 72-100,19-132 4,1-1 0,1 0 1,1 26-1,1-25 16,-1 0 0,-5 40 1,-3-27-3,3-11-24,0 1 1,-1 43-1,-5 6 21,11-65-24,-2 0 0,0 0 1,0 0-1,-8 22 0,6-23 2,1 0 0,0 0-1,1 1 1,-2 20 0,3-21 15,0-1 1,-1 1-1,0 0 0,-8 19 1,6-20-18,1 1-1,0-1 1,1 1 0,-2 20 0,2-11-14,-1-1 1,0 0-1,-1 0 1,-10 27-1,-1 5 37,5-20-28,7-21 9,0-1 0,1 1 1,0 0-1,-2 18 0,3-13 30,-1 0 0,-1 0 0,0 0 0,-10 26 1,5-15-40,-25 107 16,-35 74 254,59-187-259,7-17 0,1 0 0,0-1-1,-1 1 1,1 0-1,0 0 1,1 0 0,-1-1-1,0 1 1,0 5-1,1-4 1,0-1 0,-1 0-1,0 0 1,1 1-1,-1-1 1,0 0 0,-1 0-1,1 0 1,-3 4-1,3-4 1,-1-1 0,1 1-1,0 0 1,0 0 0,0 0-1,0-1 1,0 1 0,1 0-1,-1 4 1,0-4 2,1 1 0,-1-1 0,1 0-1,-1 1 1,0-1 0,-1 0 0,1 0 0,-3 5-1,2-5 1,1 0-1,-1 0 0,1 0 0,0 0 0,0 0 0,0 0 0,0 0 1,0 6-1,0-3-7,-1 0 1,0 0-1,0 0 1,0 0 0,-1-1-1,0 1 1,-5 7-1,-10 23-1,9-12 9,-40 127 39,10-64 11,31-68-40,5-14-13,1 0 0,0 1 1,0-1-1,0 1 1,0-1-1,0 10 1,-9 24 6,0 0-3,0 16 5,10-46-1,-1 0 1,0 0-1,-1-1 0,0 1 0,-1-1 1,1 1-1,-2-1 0,-8 14 0,8-15-9,-40 72-28,2 5 17,9-10 28,-38 45 105,62-98-141,-5 7-38,-12 7 70,20-24-10,-1-1 1,0 0 0,-16 14-1,19-18-1,0 0 1,0 0-1,0 1 0,1-1 1,0 1-1,0 0 0,-4 14 0,6-16-3,0 0-1,-1 1 0,1-1 0,-1 0 0,0 0 1,0 0-1,-1 0 0,1-1 0,-1 0 0,0 1 1,-7 5-1,-11 18 62,8-8-6,-15 8-70,26-9 49,-26 5-16,27-23 71,1-16-5224,0 1 6,-1 0 1,-7-23-1,0 14 1105</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3.717"/>
    </inkml:context>
    <inkml:brush xml:id="br0">
      <inkml:brushProperty name="width" value="0.05" units="cm"/>
      <inkml:brushProperty name="height" value="0.05" units="cm"/>
      <inkml:brushProperty name="color" value="#FFFFFF"/>
    </inkml:brush>
  </inkml:definitions>
  <inkml:trace contextRef="#ctx0" brushRef="#br0">17 831 1136,'0'1'180,"1"0"1,-1-1-1,0 1 1,0 0-1,0 0 0,0 0 1,0 0-1,0 0 0,0 0 1,0 0-1,-1 0 0,1-1 1,0 1-1,-1 0 0,1 0 1,0 0-1,-1 0 0,1-1 1,-1 1-1,1 0 0,-1 0 1,-11 12 11705,20-19-8118,2-10-4900,19-42 1483,16-40-254,-36 71-67,0-1 1,7-44-1,-9 36 35,20-58 0,0 0-25,-23 76-35,-1 1 1,0-1 0,-1-27-1,9-21 332,-10 62-300,0 1-1,1-1 1,-1 1 0,1-1-1,0 1 1,0-1 0,0 1 0,0 0-1,1 0 1,-1 0 0,1 0 0,0 0-1,3-2 1,-1 1 12,-1 1 1,0-1-1,0 0 0,-1 0 1,1-1-1,-1 1 0,0-1 0,0 1 1,-1-1-1,4-7 0,16-25 570,-20 35-534,-1-1 0,1 1 0,-1 0 0,0-1 0,0 1 0,0 0 0,0-1 0,0 0 0,0 1-1,0-5 908,1 20-308,50 34-296,-10-7 139,-33-29-441,2-1 0,-1 0 0,2-1 0,-1 0 0,14 7 0,262 116 776,-209-100-832,49 26-169,-115-51-899,-6-5 146,-1 1 0,0-1 0,0 1 1,0 1-1,8 6 0,-4 8-4970,-9-16 5196,0 0 0,0-1 0,0 1 0,0-1 0,0 1 1,-1 0-1,1-1 0,0 1 0,-1-1 0,0 1 0,1-1 0,-1 1 0,-1 1 1,-7 4-3304</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7.490"/>
    </inkml:context>
    <inkml:brush xml:id="br0">
      <inkml:brushProperty name="width" value="0.05" units="cm"/>
      <inkml:brushProperty name="height" value="0.05" units="cm"/>
      <inkml:brushProperty name="color" value="#FFFFFF"/>
    </inkml:brush>
  </inkml:definitions>
  <inkml:trace contextRef="#ctx0" brushRef="#br0">78 21 864,'5'-18'4688,"-1"15"-1482,-3 12 2243,-5-5-4824,4-3-535,-1-1-1,0 1 1,1 0 0,-1-1-1,1 1 1,-1 0-1,1-1 1,-1 1-1,1 0 1,-1 0-1,1-1 1,0 1 0,0 0-1,-1 0 1,1 0-1,0 0 1,0 0-1,0-1 1,0 1 0,0 0-1,0 0 1,0 0-1,0 0 1,0 0-1,1 0 1,-5 4 160,3-4-228,1-1 1,-1 0-1,1 0 0,0 0 1,-1 1-1,1-1 0,-1 0 1,1 1-1,0-1 0,-1 0 0,1 1 1,0-1-1,-1 0 0,1 1 1,0-1-1,0 0 0,-1 1 1,1-1-1,0 1 0,0-1 0,0 1 1,0-1-1,0 1 0,-1-1 1,1 1-1,0-1 0,0 0 0,0 1 1,0-1-1,0 1 0,1-1 1,-1 2-1,-11 27 571,0 25-235,12-28-240,-1-14-101,1-1 0,-2 1 1,1 0-1,-2-1 1,0 1-1,-4 15 1,-5 68-40,1-28-116,8-59 141,1-1 0,0 1 0,0-1 0,1 1-1,1 10 1,-1-13 32,0 1-1,0 0 1,0 0-1,0 0 1,-1 0-1,0 0 1,0 0-1,-3 6 1,3-7-18,0 0 0,0-1 0,1 1 0,-1 0 0,1-1 0,0 1 0,1 7 0,0 3 60,-1-14 64,3-4-105,-1-1 0,0 0-1,0 1 1,0-1-1,0 0 1,-1 0-1,3-8 1,1-3 10,37-60-33,-1 3 10,-35 58 8,-6 14-34,0-1 0,0 1 1,1-1-1,-1 1 0,0-1 1,0 1-1,0-1 0,1 0 1,-1 1-1,0-1 1,1 1-1,-1 0 0,0-1 1,1 1-1,-1-1 0,1 1 1,-1-1-1,0 1 0,1 0 1,-1-1-1,1 1 0,-1 0 1,1 0-1,0-1 0,-1 1 1,1 0-1,-1 0 1,1 0-1,-1 0 0,1 0 1,-1 0-1,1-1 0,0 1 1,-1 0-1,1 1 0,-1-1 1,1 0-1,0 0 0,-1 0 1,1 0-1,0 1 1,1 0-4,0 0 0,0 1 0,0-1 0,0 1 0,0-1 0,0 1 0,0 0 0,-1 0 1,1-1-1,-1 1 0,0 0 0,1 1 0,-1-1 0,0 0 0,0 0 0,0 0 0,0 4 1,22 53-43,-20-50 35,3 3-14,0-1 1,1 0-1,15 21 1,-19-29 28,1 0 1,-1 1-1,0-1 1,1 0-1,-1-1 0,1 1 1,0-1-1,5 3 1,-7-4-1,-1-1 1,0 1-1,1-1 1,-1 0 0,1 1-1,-1-1 1,1 0-1,-1 0 1,1 0 0,-1 0-1,0 0 1,1 0-1,-1-1 1,1 1 0,-1 0-1,1-1 1,-1 1 0,0-1-1,1 1 1,-1-1-1,0 0 1,1 0 0,-1 0-1,0 1 1,0-1-1,0 0 1,0 0 0,2-2-1,4-6 9,-4 7-7,0-1 0,-1 0-1,1 0 1,-1 0 0,0 0 0,0 0-1,0-1 1,-1 1 0,1 0-1,1-7 1,29-88 196,-30 91-118,0 0 1,-1-1 0,0 1 0,0-1 0,-1 0 0,0 1 0,0-1 0,-1 1 0,0-1 0,-4-13 0,1-3 215,-2-5 16,-2 10-193,7 17-160,1 1 0,0 0 0,-1 0 0,1 0 0,0 0 0,-1 0 0,0 0 0,1 0 0,-1 0 0,1 0 0,-1 0 0,0 0 0,0 0 0,0 0 0,1 1 0,-1-1 0,0 0 0,-2-1 0,-8 1-2682,9 8-1852,-15 0-3946,15-7 7015,0 7-1854</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8.320"/>
    </inkml:context>
    <inkml:brush xml:id="br0">
      <inkml:brushProperty name="width" value="0.05" units="cm"/>
      <inkml:brushProperty name="height" value="0.05" units="cm"/>
      <inkml:brushProperty name="color" value="#FFFFFF"/>
    </inkml:brush>
  </inkml:definitions>
  <inkml:trace contextRef="#ctx0" brushRef="#br0">0 19 1008,'11'-19'3492,"-11"19"-3456,0 1-1,0-1 0,0 0 0,0 0 0,0 1 0,0-1 0,0 0 1,0 0-1,0 1 0,0-1 0,0 0 0,0 0 0,0 1 0,0-1 1,0 0-1,0 1 0,0-1 0,0 0 0,0 0 0,0 0 0,1 1 1,-1-1-1,0 0 0,0 0 0,0 1 0,0-1 0,1 0 1,-1 0-1,0 0 0,0 0 0,0 1 0,1-1 0,-1 0 0,0 0 1,0 0-1,1 0 0,-1 0 0,0 0 0,0 0 0,1 0 0,-1 0 1,0 0-1,0 1 0,1-1 0,-1 0 0,0-1 0,1 1 0,-1 0 1,0 0-1,0 0 0,1 0 0,-1 0 0,0 0 0,0 0 1,1 0-1,-1 0 0,0 0 0,0-1 0,0 1 0,1 0 0,-1 0 1,0 0-1,0 0 0,0-1 0,1 1 0,-1 0 0,0 1 282,0-1-292,0-1 0,1 1-1,-1 0 1,0 0 0,0 0 0,0 0 0,1 0-1,-1 0 1,0 0 0,0 0 0,1 0-1,-1 0 1,0 0 0,0 0 0,1 0 0,-1 1-1,0-1 1,0 0 0,0 0 0,1 0 0,-1 0-1,0 0 1,0 0 0,0 0 0,1 1 0,-1-1-1,0 0 1,0 0 0,0 0 0,0 0 0,0 1-1,1-1 1,-1 0 0,0 0 0,0 0-1,0 1 1,0-1 0,0 0 0,0 0 0,0 1-1,0-1 1,4 18 1334,-4 24 975,0-35-2046,10 55 355,1 22-107,-10-76-380,0 0-1,0 0 1,0 0-1,1 0 0,3 9 1,-2-10-6,-1 0-1,0 0 1,-1 1 0,0-1-1,1 9 1,-2-14-113,0-1-1,1 1 0,-1-1 1,1 1-1,-1 0 1,1-1-1,0 1 1,0-1-1,-1 0 0,1 1 1,0-1-1,0 0 1,0 1-1,1-1 1,-1 0-1,0 0 0,2 1 1,-3-1-11,1-1 1,0 1-1,-1-1 0,1 1 1,0-1-1,0 1 0,-1-1 1,1 0-1,0 1 1,0-1-1,0 0 0,0 0 1,0 1-1,-1-1 0,1 0 1,0 0-1,0 0 1,0 0-1,0 0 0,0 0 1,-1 0-1,1-1 0,0 1 1,0 0-1,0 0 1,0-1-1,-1 1 0,1-1 1,0 1-1,0 0 0,-1-1 1,1 1-1,0-1 0,1-1 1,3-3 111,-3 3-75,1-1 0,-1 1 0,0 0 0,0-1 0,0 1 0,0-1-1,-1 0 1,1 0 0,-1 0 0,1 0 0,-1 0 0,0 0 0,1-5 0,-2 7-50,0 1 0,0-1 0,-1 1 0,1-1 0,0 0 0,0 1 0,0-1 0,0 1 0,0-1 0,0 1 0,0-1 0,0 0 0,0 1 0,0-1 0,1 1 0,-1-1 0,0 1 0,0-1 0,0 1 0,1-1 0,-1 1 1,0-1-1,1 1 0,-1-1 0,0 1 0,1-1 0,-1 1 0,1-1 0,-1 1 0,0 0 0,1-1 0,-1 1 0,1 0 0,-1 0 0,1-1 0,-1 1 0,1 0 0,0 0 0,-1 0 0,1-1 0,-1 1 0,1 0 0,-1 0 0,1 0 0,0 0 0,-1 0 1,1 0-1,-1 0 0,1 0 0,-1 1 0,1-1 0,-1 0 0,1 0 0,0 0 0,-1 1 0,1-1 0,-1 0 0,1 0 0,-1 1 0,1-1 0,-1 0 0,0 1 0,1-1 0,-1 1 0,1-1 0,-1 1 0,1 0 0,20 16-7,-20-17-5,-1 1 0,1-1 0,-1 0 0,1 0 0,-1 1 0,1-1 0,-1 0 0,0 1 0,1-1 0,-1 0 0,1 1 0,-1-1 1,0 1-1,1-1 0,-1 1 0,0-1 0,1 0 0,-1 1 0,0 0 0,0-1 0,1 1 0,-1-1 0,0 1 0,0-1 0,0 1 1,0-1-1,0 2 0,1-1-1,-1 1 1,1 0 0,-1-1-1,1 0 1,0 1-1,0-1 1,0 1-1,0-1 1,0 0 0,0 0-1,0 0 1,0 1-1,0-1 1,1 0 0,-1 0-1,0-1 1,3 2-1,31 18-31,-25-15 10,-6-3 24,0 0 0,1-1 1,-1 1-1,1-1 1,-1 0-1,1-1 0,-1 1 1,1-1-1,0 0 1,-1 0-1,1 0 0,-1-1 1,1 1-1,0-1 1,-1 0-1,0-1 0,1 1 1,-1-1-1,0 0 0,1 0 1,-1 0-1,0 0 1,-1-1-1,1 0 0,0 0 1,5-5-1,-4 3 42,1 0-1,-1 0 1,0-1 0,-1 1-1,1-1 1,-1 0-1,0 0 1,-1-1-1,1 1 1,-1-1 0,0 0-1,-1 0 1,0 0-1,0 0 1,0 0 0,0-10-1,1-6 189,-3 21-207,1-1 0,-1 1 0,0 0 0,0 0 0,0 0 0,0-1 0,0 1 0,0 0 0,0 0 0,-1 0 0,0-5 0,-4-21 263,5 26-280,0 0 1,-1 0-1,1 0 1,0 0 0,0 0-1,-1 0 1,1 0 0,-1 1-1,0-1 1,1 0-1,-1 0 1,0 1 0,0-1-1,0 0 1,0 1-1,-1-1 1,1 1 0,0-1-1,-1 1 1,-2-2 0,-3-4-76,-19-13 57,25 20-55,0 0-1,0-1 1,0 1-1,0 0 0,0 0 1,0-1-1,0 1 1,0 0-1,0 0 0,0 0 1,0 0-1,0 0 1,0 0-1,0 1 0,0-1 1,0 0-1,0 0 1,0 1-1,0-1 0,0 1 1,0-1-1,0 1 1,0-1-1,0 1 0,1-1 1,-1 1-1,0 0 1,0-1-1,0 3 0,0-3-299,0 1 0,0 0 0,0 0 0,0 0 0,0 0 0,1 0 0,-1 0-1,0 0 1,1 0 0,-1 0 0,1 0 0,-1 0 0,1 0 0,-1 0 0,1 1-1,0-1 1,0 0 0,0 0 0,-1 0 0,1 1 0,0-1 0,0 0 0,1 0-1,-1 0 1,0 1 0,0-1 0,1 0 0,-1 0 0,0 0 0,1 0 0,-1 0-1,1 1 1,0-1 0,-1 0 0,1 0 0,1 1 0,0 5-2774</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286"/>
    </inkml:context>
    <inkml:brush xml:id="br0">
      <inkml:brushProperty name="width" value="0.05" units="cm"/>
      <inkml:brushProperty name="height" value="0.05" units="cm"/>
      <inkml:brushProperty name="color" value="#FFFFFF"/>
    </inkml:brush>
  </inkml:definitions>
  <inkml:trace contextRef="#ctx0" brushRef="#br0">11 19 1096,'-10'-11'8538,"15"28"-2959,0 7-3827,6 18-1230,-11-11-274,-1-21-154,0 0 0,1-1-1,0 1 1,1 0 0,0 0 0,1 0 0,5 18 0,-3 0 181,-4-27-262,0 1 0,0-1 0,0 1 0,0-1 0,0 0 0,0 1 0,0-1-1,0 1 1,1-1 0,-1 1 0,1-1 0,-1 0 0,1 1 0,-1-1-1,1 0 1,0 1 0,1 1 0,-2-3-4,1 1 1,-1-1-1,0 0 0,1 1 0,-1-1 0,1 1 1,-1-1-1,0 0 0,1 1 0,-1-1 0,1 0 1,-1 1-1,1-1 0,-1 0 0,1 0 1,-1 1-1,1-1 0,0 0 0,-1 0 0,1 0 1,-1 0-1,1 0 0,-1 0 0,1 0 0,0 0 1,-1 0-1,1 0 0,-1 0 0,1 0 1,0-1-1,14-13 135,-1-1-77,27-39 480,-40 54-539,0 0 0,0-1 0,0 1 0,-1 0 0,1 0 0,0 0 0,0 0 0,0 1 0,0-1 0,-1 0 0,1 0 0,0 0 0,0 1 0,0-1 0,-1 0 0,1 1 0,0-1 0,0 1 0,-1-1 0,1 1 0,0-1 0,-1 1 0,1 0 0,-1-1 0,1 1 0,-1 0 0,1-1 0,-1 1 0,1 0 0,-1-1 0,0 1 0,1 0 0,-1 0 0,0 1 0,2 1-9,0 1 0,-1-1 1,1 1-1,-1 0 0,0 0 1,0 0-1,-1 0 0,1 5 1,0-7 0,-1-1 0,0 0 1,1 0-1,-1 1 0,1-1 1,0 0-1,-1 0 0,1 0 1,0 0-1,0 0 1,-1 0-1,1 0 0,0 0 1,0 0-1,0 0 0,0 0 1,0-1-1,0 1 0,1 0 1,-1-1-1,0 1 0,0-1 1,0 1-1,1-1 1,-1 1-1,0-1 0,1 0 1,0 0-1,46 6 60,-39-6-25,0 0 1,-1-1 0,1 0-1,0 0 1,0-1 0,-1 0-1,16-6 1,-20 6 77,0 0 0,0 0 1,0-1-1,-1 0 0,1 0 0,0 0 0,-1 0 1,0 0-1,0-1 0,0 1 0,0-1 0,0 0 0,-1 0 1,0 0-1,0 0 0,0-1 0,2-4 0,3-9 248,-5 14-244,0-1 0,0 1 0,-1-1 0,1 0 1,-1 1-1,0-1 0,0 0 0,-1-6 0,0 2 41,0 0-1,-1 0 0,0-1 1,-4-14-1,4 20-155,0 1 0,0 0 0,-1 0 0,1 0 0,-1 0 0,0 0 0,0 0 0,0 0 0,0 0 0,0 1 1,0-1-1,-1 1 0,1 0 0,-1-1 0,-5-2 0,0-1-124,-21-11-2751,28 16 2732,1 1 0,-1 0 0,1 0 0,-1 0 0,1 0 0,-1 0-1,0 0 1,1 0 0,-1 0 0,1 0 0,-1 0 0,1 0 0,-1 0-1,1 0 1,-1 0 0,0 1 0,1-1 0,-1 0 0,1 0 0,-1 1-1,1-1 1,-1 0 0,1 1 0,0-1 0,-1 0 0,1 1 0,-1-1-1,1 1 1,0-1 0,-1 1 0,1-1 0,0 1 0,0-1 0,-1 1-1,1-1 1,0 1 0,0-1 0,0 1 0,0-1 0,-1 1 0,1 0-1,0-1 1,0 1 0,0-1 0,0 1 0,0-1 0,0 1 0,1-1-1,-1 1 1,0 0 0,0 0 0,-10 22-8325,10-16 5220</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635"/>
    </inkml:context>
    <inkml:brush xml:id="br0">
      <inkml:brushProperty name="width" value="0.05" units="cm"/>
      <inkml:brushProperty name="height" value="0.05" units="cm"/>
      <inkml:brushProperty name="color" value="#FFFFFF"/>
    </inkml:brush>
  </inkml:definitions>
  <inkml:trace contextRef="#ctx0" brushRef="#br0">0 6 1956,'0'-6'11553,"0"12"-11005,11 6-628,-11-6-316,0 0-364,11 0-416,-11 1-500,10-7-6469</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0.697"/>
    </inkml:context>
    <inkml:brush xml:id="br0">
      <inkml:brushProperty name="width" value="0.05" units="cm"/>
      <inkml:brushProperty name="height" value="0.05" units="cm"/>
      <inkml:brushProperty name="color" value="#FFFFFF"/>
    </inkml:brush>
  </inkml:definitions>
  <inkml:trace contextRef="#ctx0" brushRef="#br0">272 6 512,'0'-6'10524,"-1"14"-8507,1-7-1869,0 1 0,0-1 0,0 0 1,-1 0-1,1 1 0,0-1 0,0 0 0,1 0 0,-1 1 1,0-1-1,0 0 0,1 0 0,-1 0 0,0 1 0,1-1 0,0 0 1,-1 0-1,1 0 0,-1 0 0,1 0 0,0 0 0,0 0 1,0 0-1,1 1 0,10 32 1323,-1 58 109,0-12-1202,-11-46-290,1-1 248,-6 49 1,3-72-123,1 0 1,-2 0 0,1 0 0,-1 0 0,-1-1-1,0 1 1,0-1 0,-1 0 0,-6 9 0,3-7 104,1-2 0,-1 1 1,0-1-1,-1 0 1,-15 12-1,19-18-266,-1 1 1,1-1 0,-1 0-1,0-1 1,0 1-1,1-1 1,-2 0 0,1-1-1,0 1 1,0-1-1,0 0 1,-11-1 0,5 1-456,0-1 1,0-1 0,1 0 0,-1-1-1,-14-4 1,24 5 27,-1 0 1,1 1-1,0-1 0,0-1 0,0 1 0,0 0 0,0 0 0,0-1 0,0 1 1,1-1-1,-1 0 0,0 1 0,-2-5 0,3 4-179,0 0 1,1 0-1,-1 0 1,0 0-1,1 0 0,-1 0 1,1 0-1,0-1 1,0 1-1,0 0 1,0 0-1,0 0 0,0-1 1,0 1-1,1 0 1,-1 0-1,2-3 0,5-15-3313,-5-3 185</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154"/>
    </inkml:context>
    <inkml:brush xml:id="br0">
      <inkml:brushProperty name="width" value="0.05" units="cm"/>
      <inkml:brushProperty name="height" value="0.05" units="cm"/>
      <inkml:brushProperty name="color" value="#FFFFFF"/>
    </inkml:brush>
  </inkml:definitions>
  <inkml:trace contextRef="#ctx0" brushRef="#br0">34 1 332,'-9'3'2344,"8"-3"-2132,1 0 1,-1 0-1,0 0 1,1 0-1,-1 1 1,1-1-1,-1 0 1,1 0-1,-1 0 1,1 1-1,-1-1 1,0 0-1,1 1 1,0-1-1,-1 0 1,1 1-1,-1-1 1,1 1-1,-1-1 1,1 1-1,0-1 1,-1 1-1,1-1 1,0 1-1,-1 0 1,-1 1 1410,1-1-1463,1-1 1,-1 0-1,1 0 1,-1 1-1,1-1 0,-1 0 1,1 1-1,-1-1 1,1 0-1,-1 1 1,1-1-1,0 1 0,-1-1 1,1 1-1,0-1 1,-1 1-1,1-1 0,0 1 1,0-1-1,-1 1 1,1-1-1,0 1 0,0 0 1,0-1-1,0 1 1,0-1-1,0 1 1,0 0-1,0-1 0,0 1 1,0-1-1,0 1 1,0-1-1,0 1 0,0 0 1,1-1-1,-1 1 1,0-1-1,0 1 0,1 0 1,21 23-593,-13-6-3725</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868"/>
    </inkml:context>
    <inkml:brush xml:id="br0">
      <inkml:brushProperty name="width" value="0.05" units="cm"/>
      <inkml:brushProperty name="height" value="0.05" units="cm"/>
      <inkml:brushProperty name="color" value="#FFFFFF"/>
    </inkml:brush>
  </inkml:definitions>
  <inkml:trace contextRef="#ctx0" brushRef="#br0">22 94 1956,'0'0'3160,"10"6"1542,10 6-3026,-15-10-1533,1 0-1,-1-1 1,0 1-1,1-1 1,-1 0-1,1 0 1,-1-1-1,1 0 1,-1 0-1,1 0 1,-1 0-1,1-1 1,-1 0-1,6-2 1,-8 3-90,0-1 0,-1 1 0,1-1 0,-1 0 0,1 0 0,-1 0 1,1 0-1,-1 0 0,1 0 0,-1-1 0,0 1 0,0-1 0,0 0 0,0 1 0,0-1 1,0 0-1,0 0 0,0 0 0,-1-1 0,1 1 0,-1 0 0,0-1 0,1 1 0,-1-1 1,0 1-1,-1-1 0,1 1 0,0-4 0,5-9 654,-6 15-691,0 0-1,1-1 1,-1 1 0,0 0-1,0-1 1,1 1-1,-1-1 1,0 1-1,0-1 1,0 1 0,0 0-1,0-1 1,0 1-1,0-1 1,1 1-1,-1-1 1,0 1-1,0 0 1,-1-1 0,1 1-1,0-1 1,0 1-1,0-1 1,0 1-1,0 0 1,0-1 0,-1 1-1,1-1 1,0 1-1,0 0 1,0-1-1,-1 1 1,1 0 0,0-1-1,-1 1 1,1 0-1,0-1 1,-1 1-1,1 0 1,0 0-1,-1-1 1,1 1 0,-1 0-1,-6-14 451,7 14-445,0-1 0,-1 0 0,1 0 0,0 0 0,0 1 0,-1-1 0,1 0 0,-1 0 0,1 1 0,-1-1 0,1 0 0,-1 1 0,1-1 0,-1 0 0,0 1 0,1-1 0,-1 1 0,0-1 0,0 1 0,1-1 0,-1 1 0,0 0 0,0-1 1,0 1-1,1 0 0,-2-1 0,-1 1 29,1-1 0,-1 0 1,1 1-1,-1-1 0,1 1 0,-1 0 1,1 0-1,-1 0 0,1 0 1,-1 0-1,1 1 0,-1-1 1,1 1-1,-1-1 0,1 1 0,0 0 1,-1 0-1,1 0 0,0 0 1,0 1-1,0-1 0,-1 1 1,1-1-1,1 1 0,-1 0 0,-2 2 1,-27 25 534,26-25-493,0 0 1,0 0-1,1 1 0,-1-1 1,1 1-1,0 0 1,1 1-1,-1-1 1,-3 8-1,-4 10 180,9-20-239,-1 1-1,1 1 1,0-1 0,0 0 0,0 1 0,1-1-1,-1 1 1,1-1 0,0 1 0,0-1 0,1 1 0,0 0-1,-1 0 1,2-1 0,-1 1 0,0 0 0,1-1-1,0 1 1,0 0 0,0-1 0,3 7 0,1 3-18,-5-13-14,0 0 0,0 0 0,0 0 0,0 0 0,0 0-1,1 0 1,-1 0 0,1 0 0,-1 0 0,0 0 0,1 0 0,0 0 0,-1-1-1,1 1 1,-1 0 0,1 0 0,0 0 0,0-1 0,-1 1 0,1 0 0,0-1-1,0 1 1,0-1 0,0 1 0,0-1 0,0 1 0,0-1 0,0 0 0,0 1-1,1-1 1,16 4-20,-1-1-355,1 0 0,29 1 0,-37-4-370,0-1 0,0 0 0,-1-1 1,12-3-1,13-11-3387,-29 13 2558,1 0 1,-1 0 0,1 0 0,0 1-1,9-3 1,5 4-1484</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613"/>
    </inkml:context>
    <inkml:brush xml:id="br0">
      <inkml:brushProperty name="width" value="0.05" units="cm"/>
      <inkml:brushProperty name="height" value="0.05" units="cm"/>
      <inkml:brushProperty name="color" value="#FFFFFF"/>
    </inkml:brush>
  </inkml:definitions>
  <inkml:trace contextRef="#ctx0" brushRef="#br0">32 352 1020,'-1'11'3805,"0"-11"-3722,0 1 0,1-1 0,-1 1 0,1-1-1,-1 1 1,0-1 0,1 1 0,-1-1 0,1 1 0,0 0 0,-1-1-1,1 1 1,-1 0 0,1-1 0,0 1 0,0 0 0,-1-1 0,1 1 0,0 0-1,0 0 1,0-1 0,0 1 0,0 0 0,0 0 0,0-1 0,0 1-1,0 0 1,0 0 0,0-1 0,0 1 0,1 0 0,-1 0 0,0-1-1,0 1 1,1 0 0,-1-1 0,1 1 0,-1 0 0,1 0 0,5 21 1150,-5-20-1196,-1 0-1,1 0 1,-1 0 0,1 0 0,0 0 0,0 0-1,0-1 1,0 1 0,0 0 0,0-1 0,0 1-1,1-1 1,-1 1 0,1-1 0,-1 1 0,1-1-1,-1 0 1,1 0 0,0 0 0,-1 0 0,4 1-1,-1 0-27,1 1 0,-1-2 0,0 1 0,1 0-1,0-1 1,-1 0 0,1 0 0,6 0 0,-7-1 2,-1 0 1,1 0-1,0-1 1,-1 1 0,1-1-1,0 0 1,-1 0-1,1-1 1,-1 1 0,1 0-1,-1-1 1,0 0-1,1 0 1,-1 0 0,0 0-1,-1-1 1,1 1 0,0-1-1,-1 0 1,1 1-1,3-6 1,-3 2 192,0 0 0,0 1 0,-1-1 0,1 0 0,-1-1 0,-1 1 0,1 0 0,-1-1 0,0 1 0,-1 0 0,1-8 0,-4 9 94,1 0 0,-1 0 0,-1 0 1,1 1-1,0-1 0,-1 1 1,0 0-1,-6-5 0,5 3 7,3 4-277,0 0 0,0 0 0,0 0 0,-1 0 0,1 0 0,0 0 0,-1 1 0,1-1 0,-1 1 0,1-1 0,-1 1 0,0 0 0,1 0 0,-1 1-1,0-1 1,0 0 0,0 1 0,0 0 0,1-1 0,-1 1 0,0 0 0,0 1 0,0-1 0,0 0 0,0 1 0,0 0 0,1-1 0,-1 1 0,0 0 0,0 1 0,1-1 0,-1 0 0,1 1 0,-1-1 0,1 1 0,0 0 0,0 0-1,0 0 1,0 0 0,0 0 0,0 1 0,0-1 0,-2 4 0,-35 54-50,36-55 0,1-1 0,0 1 0,1 0 0,-1 0 0,1 1 0,-1 8 0,2-12 7,0-1 1,0 1-1,0-1 0,1 1 1,-1-1-1,0 1 1,1-1-1,-1 1 1,1-1-1,-1 1 0,1-1 1,0 0-1,-1 1 1,1-1-1,0 0 1,0 1-1,0-1 0,0 0 1,0 0-1,1 0 1,-1 0-1,0 0 1,0 0-1,3 1 1,-3-2-8,1 0 0,-1 0 1,1 0-1,-1-1 1,1 1-1,-1 0 1,1-1-1,-1 1 1,0-1-1,1 1 1,-1-1-1,0 0 0,1 1 1,-1-1-1,0 0 1,0 0-1,1 0 1,-1 0-1,2-2 1,2-1-119,4-2-44,-1 0 1,0-1-1,0 1 0,0-1 1,-1-1-1,0 1 1,-1-1-1,1-1 0,7-14 1,5-12-580,18-43 1,-24 47 585,-8 18 158,-1-1 1,0 1-1,-1-1 0,-1 0 1,0 0-1,-1 0 0,-1-23 1,0 34 230,-1-1 0,1 1 0,-1 0 0,0-1 0,0 1 1,0 0-1,-1 0 0,1 0 0,-1 0 0,1 0 0,-1 1 0,0-1 0,0 0 1,-1 1-1,1-1 0,0 1 0,-4-3 0,5 9-50,1 0-1,0 0 1,-1 0 0,1 0-1,1 0 1,-1 0-1,1 0 1,-1-1 0,3 8-1,3 29 317,5 55 610,-1 9-104,-10-96-976,0 0 0,0 0 1,0 0-1,1 0 0,0 0 0,0 0 0,1-1 1,0 1-1,1-1 0,0 1 0,4 8 1,2 8-183,-8-22 48,-1 0 0,0-1 0,0 1 0,1-1 1,-1 1-1,1-1 0,0 1 0,-1-1 0,1 1 0,0-1 0,0 1 0,0-1 0,0 0 0,0 0 1,0 1-1,0-1 0,0 0 0,1 0 0,-1 0 0,0 0 0,1 0 0,-1-1 0,1 1 0,1 1 1,-1-2 32,-1 1-444,1 0-1,0-1 1,0 1 0,-1-1-1,1 1 1,0-1-1,0 0 1,0 0 0,-1 1-1,1-1 1,0-1 0,0 1-1,0 0 1,0 0 0,-1-1-1,1 1 1,0-1 0,0 1-1,-1-1 1,4-1 0,-4-4-2546</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934"/>
    </inkml:context>
    <inkml:brush xml:id="br0">
      <inkml:brushProperty name="width" value="0.05" units="cm"/>
      <inkml:brushProperty name="height" value="0.05" units="cm"/>
      <inkml:brushProperty name="color" value="#FFFFFF"/>
    </inkml:brush>
  </inkml:definitions>
  <inkml:trace contextRef="#ctx0" brushRef="#br0">1 1 1356,'10'18'6196,"-10"-1"-4009,0-5-1298,0-1 1,0 1 0,1 0-1,1 0 1,4 20 0,-4-27-832,-1-1 0,0 1 0,-1 0 1,1-1-1,-1 1 0,0 9 1,-1-11-61,1 1 0,0-1 0,0 0 1,0 0-1,0 0 0,1 1 1,-1-1-1,1 0 0,0 0 0,0 0 1,2 5-1,3 6-613,-5-13 427,-1 0 0,0 0 0,0-1 1,0 1-1,0 0 0,1 0 0,-1-1 0,0 1 1,1 0-1,-1 0 0,0-1 0,1 1 0,-1 0 0,1-1 1,-1 1-1,1-1 0,-1 1 0,1-1 0,0 1 0,-1-1 1,1 1-1,0-1 0,-1 0 0,1 1 0,0-1 0,-1 0 1,1 1-1,0-1 0,1 0 0,0-12-6770</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266"/>
    </inkml:context>
    <inkml:brush xml:id="br0">
      <inkml:brushProperty name="width" value="0.05" units="cm"/>
      <inkml:brushProperty name="height" value="0.05" units="cm"/>
      <inkml:brushProperty name="color" value="#FFFFFF"/>
    </inkml:brush>
  </inkml:definitions>
  <inkml:trace contextRef="#ctx0" brushRef="#br0">11 68 952,'0'-13'2944,"-11"7"-323,11-6-333,0 6-288,0-6-316,0 6 724,0 0-1656,0 0 21,0 12-1766,0 0-2119</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980"/>
    </inkml:context>
    <inkml:brush xml:id="br0">
      <inkml:brushProperty name="width" value="0.05" units="cm"/>
      <inkml:brushProperty name="height" value="0.05" units="cm"/>
      <inkml:brushProperty name="color" value="#FFFFFF"/>
    </inkml:brush>
  </inkml:definitions>
  <inkml:trace contextRef="#ctx0" brushRef="#br0">43 0 1908,'0'19'3563,"2"37"5030,5-21-7112,-4-24-1305,-2 0 0,1 0 0,-2 0 0,1 0 0,-1 1 0,-3 15 0,1 12 156,3-3-57,0-18-92,-1 1 0,-1 0 0,0-1 0,-8 35 0,5-15 265,4-34-379,0 1-1,0-1 0,-1 1 1,0 0-1,0-1 1,0 1-1,-2 4 0,1 17 314,2-25-367,1 0 0,-1 0-1,0 0 1,0 0 0,0 0 0,0 0 0,0 1 0,0-1 0,0 0 0,0 0 0,0 0-1,0 0 1,-1 0 0,1 0 0,0 0 0,-1 0 0,1 0 0,-1 0 0,1 0 0,-1 0 0,1 0-1,-1-1 1,0 1 0,1 0 0,-1 0 0,-1 1 0,4-6 59,0 0 1,0 0 0,0 0-1,0 0 1,0 0 0,-1 0-1,0 0 1,0-1 0,1-7-1,0 3-58,0-1-1,0 1 1,1-1 0,1 1-1,7-14 1,4 0 33,-13 19-26,0 1 0,0-1 1,1 0-1,0 1 0,0-1 0,0 1 0,0 0 1,0 0-1,0 0 0,1 0 0,0 0 1,-1 1-1,1 0 0,0 0 0,8-3 1,-6 3-15,0 1 0,0-1 0,0 1 0,0 1 0,0-1 0,0 1 1,0 0-1,-1 0 0,1 1 0,0 0 0,0 0 0,0 0 0,0 1 1,-1 0-1,1 0 0,0 0 0,-1 1 0,0-1 0,6 5 0,27 14 23,-34-20-29,0 0-1,-1 1 0,1 0 1,-1-1-1,1 1 1,-1 1-1,1-1 1,-1 0-1,0 1 1,0 0-1,0-1 0,-1 1 1,5 6-1,-6-8 27,0 1 0,0 0 0,-1 0-1,1 0 1,0 0 0,-1 0 0,0 0-1,1 0 1,-1 1 0,0-1 0,0 0-1,0 0 1,0 0 0,0 0 0,-1 0 0,1 0-1,-1 0 1,1 0 0,-1 0 0,-1 3-1,-1 1 41,0-1-1,0 1 1,-1-1-1,0 0 0,0 0 1,0 0-1,-6 4 1,-2 1-9,0 0 1,-1 0-1,0-1 1,-1-1 0,-19 9-1,8-7-131,0-1 0,-34 7 1,-15-7-3267,50-16-1278,23 7 4142,1 0 0,-1-1 1,0 1-1,1-1 0,-4-3-3309,4 3 3309,0 1 0,-1-1 0,1 0 0,0 1 1,0-1-1,0 0 0,-1 1 0,1-1 1,0-1-1,0-8-2831</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4.914"/>
    </inkml:context>
    <inkml:brush xml:id="br0">
      <inkml:brushProperty name="width" value="0.05" units="cm"/>
      <inkml:brushProperty name="height" value="0.05" units="cm"/>
      <inkml:brushProperty name="color" value="#FFFFFF"/>
    </inkml:brush>
  </inkml:definitions>
  <inkml:trace contextRef="#ctx0" brushRef="#br0">45 79 1176,'-5'7'7977,"3"-3"-7515,0 0 0,-1 0-1,2 0 1,-1 0-1,0 0 1,1 0 0,0 1-1,0-1 1,-1 5-1,2-6-402,1 0-1,-1 0 0,0 0 0,1 0 1,-1-1-1,1 1 0,0 0 0,0-1 1,0 1-1,1 0 0,-1-1 0,0 0 1,1 1-1,0-1 0,-1 0 0,1 0 1,0 1-1,0-1 0,0-1 1,1 1-1,2 2 0,0-1-2,-1-1 0,1 0 0,-1 0 0,1 0 0,0 0 0,0-1-1,0 1 1,0-1 0,0-1 0,0 1 0,6-1 0,-7 0-3,0-1 0,0 0 0,0 1 0,0-2 0,0 1 0,0 0 0,0-1 0,-1 0 0,1 1 0,-1-2 0,1 1 0,-1 0 0,5-5 1,36-38 235,-37 36-172,-5 8-52,-1-1 0,0 0 0,0 1 0,1-1-1,-1 0 1,0 0 0,-1 0 0,1 0 0,0 0 0,-1 0 0,1 0 0,-1 0 0,1 0 0,-1 0 0,0 0 0,0-1-1,0 1 1,0 0 0,0 0 0,-1 0 0,1 0 0,-1 0 0,1 0 0,-1 0 0,0 0 0,0 0 0,1 0 0,-1 0-1,-2-2 1,-1-20 597,-5 15-299,9 8-342,-1 0 1,1 1-1,-1-1 1,1 0-1,-1 1 0,1-1 1,-1 1-1,0-1 0,1 1 1,-1 0-1,1-1 0,-1 1 1,0-1-1,0 1 1,1 0-1,-1 0 0,0-1 1,0 1-1,1 0 0,-1 0 1,0 0-1,0 0 0,1 0 1,-1 0-1,0 0 1,0 0-1,0 0 0,-25-12 893,12 8-168,12 2-665,0 1 0,0 0 0,0 1 0,0-1 0,-1 0 0,1 1 0,0-1 0,0 1 0,0-1 0,0 1 0,-4 0 0,4 0-82,0 1-1,-1-1 0,1 1 1,0 0-1,0-1 0,-1 1 1,1 0-1,0 0 0,0 0 1,0 1-1,0-1 0,0 0 1,0 1-1,1-1 0,-1 1 0,0 0 1,1 0-1,-1-1 0,1 1 1,-2 3-1,-18 16-135,15-15 146,0 1 0,0-1 0,1 1 0,0 1 0,0-1 0,1 1 0,0 0 0,0 0 0,-3 10 0,4-10-19,1-6 10,1 0 0,0 0 0,0 1-1,0-1 1,0 0 0,0 1 0,1-1 0,-1 1-1,1-1 1,-1 1 0,1-1 0,0 1-1,0-1 1,0 1 0,0 0 0,1-1-1,-1 1 1,1-1 0,-1 1 0,1-1-1,0 0 1,0 1 0,0-1 0,0 0-1,0 1 1,1-1 0,-1 0 0,1 0-1,-1 0 1,1 0 0,0 0 0,2 1-1,0-1 2,-1 0-1,0 0 1,1-1-1,-1 0 0,1 0 1,0 0-1,-1 0 1,1 0-1,0-1 1,-1 1-1,1-1 0,0 0 1,0 0-1,0-1 1,-1 1-1,1-1 0,0 0 1,-1 0-1,1 0 1,-1 0-1,1 0 0,4-4 1,19-9 19,33-21 35,-50 28 23,0 0 0,1 1 0,0 0 0,1 1 0,18-7-1,-30 12-72,1 0 0,-1 0-1,0 0 1,0 0 0,1 0-1,-1 0 1,0 0-1,1 0 1,-1 0 0,0 0-1,1 0 1,-1 0 0,0 0-1,1 1 1,-1-1-1,0 0 1,1 0 0,-1 0-1,0 0 1,0 0 0,1 1-1,-1-1 1,0 0-1,0 0 1,1 0 0,-1 1-1,0-1 1,0 0 0,0 0-1,0 1 1,1-1-1,-1 0 1,0 1 0,0-1-1,0 0 1,0 0 0,0 1-1,0-1 1,0 1-1,2 18-13,-1-1-783,7 0-828,-7 4-5123</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385"/>
    </inkml:context>
    <inkml:brush xml:id="br0">
      <inkml:brushProperty name="width" value="0.05" units="cm"/>
      <inkml:brushProperty name="height" value="0.05" units="cm"/>
      <inkml:brushProperty name="color" value="#FFFFFF"/>
    </inkml:brush>
  </inkml:definitions>
  <inkml:trace contextRef="#ctx0" brushRef="#br0">35 0 1520,'-1'3'8553,"-7"12"-6708,8-13-1662,-1-1 0,1 0 0,-1 1 0,1-1 0,-1 1 1,1-1-1,0 1 0,0-1 0,0 1 0,0-1 0,0 1 0,0-1 1,0 0-1,1 3 0,-2 15 1117,-2-12-1050,1 0 0,1 1-1,-1 0 1,1-1-1,0 15 1,-7 33 663,6-49-784,1 1 0,0 0 0,0-1 0,1 1-1,0 0 1,0 0 0,2 7 0,-1 10 432,-1-23 162,11-21-71,-7 16-599,1-1-1,-1 0 0,0 0 1,-1 0-1,1-1 0,5-11 0,-6 10-40,1 0-1,-1 1 0,2-1 0,-1 1 0,10-11 0,6-5-11,-17 17 1,0 1-1,0-1 1,1 1-1,-1 0 0,1 0 1,0 1-1,1-1 1,-1 1-1,0 0 0,1 0 1,7-3-1,-10 6-1,0-1-1,0 1 1,0 0 0,0 0-1,0 1 1,0-1-1,-1 0 1,1 1-1,0-1 1,0 1-1,0 0 1,0-1 0,0 1-1,-1 0 1,1 0-1,0 0 1,-1 0-1,1 1 1,-1-1-1,1 0 1,-1 1 0,0-1-1,2 3 1,0-1 2,-1 0 0,0 0 0,0 0 0,0 0 0,0 0 0,-1 1 0,1-1 0,-1 1 0,0-1 0,0 1 0,0-1 0,0 1 0,0 5 0,-1 13-140,1-17-426,-1 1-1,0-1 1,0 1-1,0-1 1,-1 0-1,1 1 1,-1-1-1,-1 1 1,1-1-1,-4 9 0,-8 19-9534,13-22 7091</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921"/>
    </inkml:context>
    <inkml:brush xml:id="br0">
      <inkml:brushProperty name="width" value="0.05" units="cm"/>
      <inkml:brushProperty name="height" value="0.05" units="cm"/>
      <inkml:brushProperty name="color" value="#FFFFFF"/>
    </inkml:brush>
  </inkml:definitions>
  <inkml:trace contextRef="#ctx0" brushRef="#br0">141 1 1124,'0'16'6152,"0"20"896,-9 16-4522,-13 32-544,18-71-1712,-2 10 246,-1 0 0,-1 0-1,-22 40 1,8-7 148,18-50-542,0 0-1,0 1 0,1-1 0,0 1 1,0 0-1,0 0 0,1 0 1,0 0-1,1 0 0,-2 15 0,3-21 19,32-6 803,87-26-315,-109 32-524,1 0 0,-1 0 1,1 0-1,-1 2 0,18 5 1,-22-6-97,5 0 21,-7-1-14,1 0 0,-1 0 0,0 0 0,1 1-1,-1-1 1,0 1 0,0 0 0,0 0 0,0 0 0,0 1-1,0 0 1,-1-1 0,1 1 0,5 7 0,3 5 3,-10-14-32,0 1 0,-1-1 0,1 1 0,-1 0 0,0-1-1,1 1 1,-1 0 0,0 0 0,0 0 0,0 0 0,0 0 0,-1 0 0,1 0 0,0 0-1,0 2 1,-1-1-240,1 0 0,-1 0-1,1 0 1,0-1 0,0 1-1,0-1 1,1 1 0,-1 0 0,0-1-1,3 3 1,-3-4-114,0 0 0,-1 0-1,1 0 1,0 0 0,-1-1 0,1 1 0,0 0-1,0-1 1,0 1 0,0 0 0,0-1 0,0 1-1,0-1 1,0 1 0,0-1 0,0 0 0,1 1-1,7-4-5510,2-7 2774,-8 6 1289,8-3-1947</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6.404"/>
    </inkml:context>
    <inkml:brush xml:id="br0">
      <inkml:brushProperty name="width" value="0.05" units="cm"/>
      <inkml:brushProperty name="height" value="0.05" units="cm"/>
      <inkml:brushProperty name="color" value="#FFFFFF"/>
    </inkml:brush>
  </inkml:definitions>
  <inkml:trace contextRef="#ctx0" brushRef="#br0">0 9 752,'1'-4'20707,"5"-1"-22892</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312"/>
    </inkml:context>
    <inkml:brush xml:id="br0">
      <inkml:brushProperty name="width" value="0.05" units="cm"/>
      <inkml:brushProperty name="height" value="0.05" units="cm"/>
      <inkml:brushProperty name="color" value="#FFFFFF"/>
    </inkml:brush>
  </inkml:definitions>
  <inkml:trace contextRef="#ctx0" brushRef="#br0">249 23 1884,'-2'-17'9962,"0"16"-9610,0 0 0,0 1 1,0-1-1,0 0 0,0 1 1,-1-1-1,1 1 0,0 0 0,0 0 1,-1 0-1,1 0 0,0 0 1,0 0-1,-1 0 0,1 1 1,0-1-1,0 1 0,0 0 1,0 0-1,-1-1 0,-2 4 0,-45 33 1035,26-17-395,-16 23 118,26-25-806,5-7-69,1 0 0,0 1 0,1 0 0,0 1 0,-8 24 0,4-12 79,10-23-299,1-1 0,-1 1 0,1 0 0,0 0 0,-1 0 0,1 0-1,0 0 1,0 0 0,0 0 0,1 0 0,-1 0 0,0 0 0,1 0 0,-1 0 0,1 0 0,0-1 0,-1 1 0,2 2-1,4 17 83,-6-18-94,1-1 0,-1 0 0,1 1 1,-1-1-1,1 0 0,0 1 0,0-1 0,0 0 0,0 0 0,1 0 0,-1 0 1,0 0-1,1 0 0,-1 0 0,1 0 0,0-1 0,0 1 0,0-1 1,0 1-1,0-1 0,0 0 0,0 1 0,0-1 0,0 0 0,0-1 0,3 2 1,1 0-14,0 0 1,-1-1-1,1 1 1,0-1 0,0-1-1,0 1 1,0-1-1,0 0 1,10-1 0,-1-2-785,0-1 1,-1-1-1,1 0 1,21-11-1,-18 6-2640,-1 0-1,-1-1 1,19-16 0,-24 20-1,0 1 163</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661"/>
    </inkml:context>
    <inkml:brush xml:id="br0">
      <inkml:brushProperty name="width" value="0.05" units="cm"/>
      <inkml:brushProperty name="height" value="0.05" units="cm"/>
      <inkml:brushProperty name="color" value="#FFFFFF"/>
    </inkml:brush>
  </inkml:definitions>
  <inkml:trace contextRef="#ctx0" brushRef="#br0">9 67 592,'0'0'1888,"-9"7"3199,30 18-1444,0 3-2184,-16-24-1404,0 1 1,1-1-1,-1 0 0,1 0 0,0-1 1,0 0-1,1 0 0,-1 0 0,0-1 1,1 0-1,0 0 0,-1-1 1,1 1-1,0-2 0,0 1 0,12-1 1,-7-2 49,1-1 0,-1 0 0,1 0 0,-1-2 0,0 1 0,-1-2 0,21-11 0,-29 15-46,-1 0 0,1 0 0,-1 0 0,0 0 0,0 0 0,0 0 0,0-1 0,0 1 0,0-1 0,-1 1 0,1-1 0,-1 0 0,1 1 0,-1-1 0,0 0 0,0 0-1,-1 0 1,1 0 0,0 0 0,-1-5 0,0 6 9,1 0-1,-1-1 0,-1 1 0,1 0 1,0-1-1,0 1 0,-1 0 0,0 0 0,1 0 1,-1-1-1,0 1 0,0 0 0,0 0 1,0 0-1,0 0 0,-1 0 0,1 1 0,-1-1 1,1 0-1,-1 1 0,1-1 0,-1 1 1,0-1-1,0 1 0,0 0 0,0 0 0,-4-2 1,-5-1 60,-1 1 1,0 0-1,1 1 1,-1 1-1,0 0 1,0 0-1,0 1 1,0 1-1,-11 1 1,17-1-164,0 0 1,0 0-1,1 0 0,-1 1 0,1-1 1,-1 1-1,1 1 0,0-1 0,-1 1 1,1 0-1,1 0 0,-1 0 1,0 1-1,1 0 0,0 0 0,-1 0 1,2 0-1,-1 1 0,0-1 0,1 1 1,-3 5-1,-9 10-1463,4-5-2490,11-14 3607,0 0 1,0 0 0,0 0-1,0 0 1,0 0-1,0 0 1,1 0 0,-1 0-1,0 0 1,0 0-1,1 0 1,-1-1 0,1 1-1,-1 0 1,1 0-1,-1 0 1,1-1 0,-1 1-1,1 0 1,1 1-1,7 4-2707</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8.714"/>
    </inkml:context>
    <inkml:brush xml:id="br0">
      <inkml:brushProperty name="width" value="0.05" units="cm"/>
      <inkml:brushProperty name="height" value="0.05" units="cm"/>
      <inkml:brushProperty name="color" value="#FFFFFF"/>
    </inkml:brush>
  </inkml:definitions>
  <inkml:trace contextRef="#ctx0" brushRef="#br0">0 18 1680,'1'-1'237,"-1"0"0,0 0 0,0 0 0,0 0 0,1 1 0,-1-1 0,0 0 0,1 0 0,-1 1 0,1-1 0,-1 0 0,1 1 0,-1-1 0,1 0 0,-1 1-1,1-1 1,0 1 0,-1-1 0,1 1 0,0-1 0,-1 1 0,1-1 0,0 1 0,0 0 0,-1-1 0,1 1 0,0 0 0,0 0 0,0-1 0,0 1 0,-1 0 0,1 0 0,0 0 0,0 0 0,0 0 0,1 1 0,20 3 5031,-12 3-4723,1 3 391,-10-8-853,1-1 0,0 1-1,-1 0 1,1-1-1,-1 1 1,1 0 0,-1 0-1,0 0 1,0 0 0,0 0-1,0 0 1,0 0-1,-1 0 1,1 0 0,0 0-1,-1 0 1,0 1 0,1-1-1,-1 0 1,0 4-1,0 17 265,0-8-196,0 0 0,0-1 0,-1 1 0,-1 0 0,-4 14 0,5-23-122,0 0 0,0 0-1,1-1 1,0 1 0,1 11 0,0-14-11,-1 1 1,1-1 0,-1 0 0,0 1 0,0-1-1,0 0 1,-1 1 0,1-1 0,-1 0-1,1 1 1,-1-1 0,0 0 0,-1 0-1,1 1 1,-3 3 0,1 11 575,4-14 241,-1-13-302,11-28 59,-11 34-563,1-1 0,-1 0 0,1 1 0,0-1 0,0 1 0,0-1 0,0 1 0,4-6 1,-3 5-13,-1 1 1,1 0-1,-1 0 1,0 0 0,0-1-1,0 1 1,-1 0 0,1-7-1,1 4 4,-1 0-1,0 0 1,1 0-1,1 0 1,-1 0-1,1 1 1,0-1-1,6-10 1,7-11 49,-6 9-21,-9 16-32,1 0 1,-1 0-1,1-1 0,-1 1 0,0 0 0,0-1 1,0 1-1,0-1 0,0 1 0,0-5 1,-1 6 23,4 1 8,0 0-24,0-1 1,0 1-1,0 0 1,0 0-1,0 1 1,0-1-1,0 1 1,0 0-1,0 0 1,-1 0-1,1 0 1,0 1 0,-1 0-1,1-1 1,-1 1-1,6 4 1,-7-3 62,-1 0 1,1 1 0,0-1 0,-1 0-1,0 1 1,0-1 0,0 1-1,0-1 1,-1 1 0,1-1 0,-1 1-1,0-1 1,0 1 0,-1 5 0,1 0 370,0-8-106,1-2-248,-1-1-1,0 1 0,1 0 1,-1 0-1,0 0 0,1 0 1,0-1-1,-1 1 1,1 0-1,0 0 0,-1 0 1,1 0-1,0 0 0,0 0 1,1 0-1,-2 1-95,0 1 0,0-1 1,0 1-1,0-1 0,1 0 0,-1 1 0,0-1 0,0 1 0,0-1 0,0 1 0,1-1 0,-1 0 1,0 1-1,1-1 0,-1 1 0,0-1 0,0 0 0,1 1 0,-1-1 0,1 0 0,-1 0 0,0 1 0,1-1 1,-1 0-1,1 0 0,-1 0 0,1 1 0,-1-1 0,0 0 0,1 0 0,-1 0 0,1 0 0,-1 0 1,1 0-1,-1 0 0,1 0 0,-1 0 0,1 0 0,-1 0 0,1 0 0,-1 0 0,0 0 0,1-1 0,-1 1 1,1 0-1,-1 0 0,1 0 0,-1-1 0,0 1 0,1 0 0,-1-1 0,0 1 0,1 0 0,-1-1 1,0 1-1,1 0 0,-1-1 0,0 1 0,0-1 0,1 1 0,-1 0 0,0-1 0,0 1 0,0-1 0,0 1 1,1-1-1,2 6 13,-3-4-21,1-1 0,0 1 0,0 0 0,-1 0 0,1 0-1,-1 0 1,1-1 0,-1 1 0,1 0 0,-1 0 0,1 0-1,-1 0 1,0 0 0,1 0 0,-1 0 0,0 0 0,0 0-1,0 0 1,0 0 0,0 1 0,0-1 0,0 0-1,-1 1 1,12 16 50,-16-7 28,-1 3-113,-7 7 36,9-16 1,11-7 24,-7 3-26,0-1 0,0 1 0,0 0 0,0 0 0,0 0 0,0 0 1,0 0-1,0 0 0,0 0 0,0 0 0,0 0 0,-1 0 0,1-1 1,0 1-1,-1 0 0,1 0 0,-1 0 0,1 0 0,-1-1 0,1 1 0,-1 0 1,1 0-1,-2 0 0,-2 8 24,5-3 5,-1-5-32,0 0 0,0 0 0,0 0 0,1 0 0,-1-1 0,0 1 0,0 0 0,0 0 0,0 0-1,0 0 1,-1 0 0,1 0 0,0 0 0,0-1 0,0 1 0,-1 0 0,1 0 0,-1 0 0,1-1 0,0 1-1,-1 0 1,1 0 0,-1-1 0,0 1 0,1 0 0,-1-1 0,0 1 0,1-1 0,-1 1 0,-1 0 0,4-10 988,12-15-847,-1 2-135,-7 7-22,2 0 0,0 1 0,1 0 0,15-19 0,-12 15 1,-12 16 15,1 0-1,0 0 0,0 0 1,0 0-1,1 1 0,-1-1 0,0 1 1,1-1-1,-1 0 0,1 1 1,-1 0-1,1-1 0,3-1 0,13-8 0,-16 9 1,1 0 1,-1 0-1,1 1 1,-1-1-1,1 1 1,0-1-1,-1 1 1,1 0 0,0 0-1,0 1 1,0-1-1,0 0 1,0 1-1,0 0 1,0 0-1,0 0 1,0 0-1,0 0 1,0 0-1,0 1 1,0-1 0,3 2-1,26 7 0,-16-6-7,-1 1-1,-1 1 0,1 0 1,22 13-1,-34-17 12,1 0 0,-1 0-1,0 1 1,0 0 0,0-1 0,0 1 0,-1 0-1,1 1 1,-1-1 0,1 0 0,-1 1-1,1-1 1,-1 1 0,0 0 0,0 0 0,-1 0-1,1 0 1,-1 0 0,1 0 0,-1 0-1,0 0 1,0 1 0,0-1 0,0 0 0,-1 1-1,0-1 1,1 1 0,-1-1 0,-1 6-1,1 82-821,5-69-43,-1-17-1539,-2-55-19368,-2 37 17666</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12.985"/>
    </inkml:context>
    <inkml:brush xml:id="br0">
      <inkml:brushProperty name="width" value="0.05" units="cm"/>
      <inkml:brushProperty name="height" value="0.05" units="cm"/>
      <inkml:brushProperty name="color" value="#FFFFFF"/>
    </inkml:brush>
  </inkml:definitions>
  <inkml:trace contextRef="#ctx0" brushRef="#br0">163 1 288,'0'0'12455,"1"12"-10023,-1-12-2398,0 0 0,0 0 1,0 0-1,-1 1 0,1-1 0,0 0 1,0 0-1,0 0 0,-1 1 1,1-1-1,0 0 0,0 0 0,0 1 1,0-1-1,0 0 0,0 0 0,-1 1 1,1-1-1,0 0 0,0 1 1,0-1-1,0 0 0,0 0 0,0 1 1,0-1-1,0 0 0,0 0 1,0 1-1,0-1 0,0 0 0,1 1 1,-1-1-1,0 0 0,0 0 0,0 1 1,0-1-1,0 0 0,0 0 1,1 0-1,-1 1 0,0-1 0,0 0 1,0 0-1,1 0 0,-1 1 1,0-1-1,0 0 0,1 0 0,-1 0 1,0 0-1,0 0 0,1 0 1,-1 1-1,0-1 0,0 0 0,1 0 1,-1 0-1,0 0 0,1 0 1,-1 0-1,0 0 0,0 0 0,1 0 1,-1 0-1,-6 13 544,4-10-511,0 0 0,0-1 0,-1 1 0,1-1-1,-1 1 1,1-1 0,-1 0 0,1 0 0,-7 3 0,-17 16 138,22-18-203,0 1 1,0-1-1,-1 1 1,1-1-1,-1-1 1,-7 4-1,-2 4 4,-18 4-18,12 3-138,18-13-761,2-7-110,0-4-5012,2-17 436,7 12 2271</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2.609"/>
    </inkml:context>
    <inkml:brush xml:id="br0">
      <inkml:brushProperty name="width" value="0.05" units="cm"/>
      <inkml:brushProperty name="height" value="0.05" units="cm"/>
      <inkml:brushProperty name="color" value="#FFFFFF"/>
    </inkml:brush>
  </inkml:definitions>
  <inkml:trace contextRef="#ctx0" brushRef="#br0">11 1 168,'0'0'2416,"-10"0"-1972,10 6-256</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9.897"/>
    </inkml:context>
    <inkml:brush xml:id="br0">
      <inkml:brushProperty name="width" value="0.05" units="cm"/>
      <inkml:brushProperty name="height" value="0.05" units="cm"/>
      <inkml:brushProperty name="color" value="#FFFFFF"/>
    </inkml:brush>
  </inkml:definitions>
  <inkml:trace contextRef="#ctx0" brushRef="#br0">356 16 52,'-5'-2'1287,"0"-1"0,-1 1 0,1 0 0,-1 1 0,1-1 0,-9 0 0,-41 1 3412,40 2-3966,0 1 0,1 0-1,-1 1 1,1 1 0,-16 7 0,25-10-630,-14 7 448,0 1 0,1 0 1,-28 19-1,43-26-508,0 0 0,0 0 0,0 1 0,0-1 0,0 1 0,0-1 0,1 1 0,-1 0 0,1 0 0,0 0 0,0 1 1,0-1-1,0 0 0,1 1 0,-1-1 0,1 1 0,0 0 0,0-1 0,0 1 0,0 0 0,1 0 0,0-1 0,-1 1 0,1 0 0,1 0 0,-1 0 1,1 4-1,1-2-32,-1 0-5,1-1 1,-1 1-1,1-1 1,0 1-1,1-1 0,-1 0 1,1 0-1,0 0 0,1 0 1,-1 0-1,1-1 0,6 7 1,65 68 10,-35-47-9,-19-16 2,0 2 1,-1 0-1,-1 1 1,22 28-1,-39-44-8,16 29 240,-18-30-222,1 0-1,-1 0 1,0 0-1,0-1 1,0 1-1,0 0 1,-1 0-1,1 0 0,0 0 1,-1 0-1,0-1 1,1 1-1,-1 0 1,0 0-1,0-1 1,-2 4-1,0-1 74,0 1 0,-1-1 0,0 0 0,0 0 0,0-1 0,-1 1 0,1-1 0,-1 0 0,0 0 0,1 0 0,-1-1 0,-1 0 0,-4 2 0,-24 12 213,20-9-260,0-2 0,0 0 0,0-1 1,-1 0-1,-18 2 0,-23 6-508,45-11 1730,2-5-7806,9 4 6117,0-1 0,0 1-1,0-1 1,0 0 0,0 1 0,0-1-1,0 1 1,0-1 0,0 1 0,0-1-1,0 1 1,1-1 0,-1 1 0,0-1-1,0 1 1,19-12-9985</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585"/>
    </inkml:context>
    <inkml:brush xml:id="br0">
      <inkml:brushProperty name="width" value="0.05" units="cm"/>
      <inkml:brushProperty name="height" value="0.05" units="cm"/>
      <inkml:brushProperty name="color" value="#FFFFFF"/>
    </inkml:brush>
  </inkml:definitions>
  <inkml:trace contextRef="#ctx0" brushRef="#br0">13 13 200,'-2'-12'16743,"1"13"-16646,0-1 0,1 1 0,-1 0 0,0-1 0,0 1-1,1 0 1,-1 0 0,1 0 0,-1 0 0,1 0 0,-1 0 0,1 0 0,-1 0 0,1 0 0,0 0 0,-1 0 0,1 0 0,0 0 0,0 0-1,0 0 1,0 0 0,0 0 0,0 0 0,0 2 0,1 43 716,-1-31-379,0 365 1162,1-372-1543,0 0 0,0 0 1,1 0-1,5 15 1,3 25 315,1-6-562,-11-41 119,-13-25-16536,4 12 13362</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932"/>
    </inkml:context>
    <inkml:brush xml:id="br0">
      <inkml:brushProperty name="width" value="0.05" units="cm"/>
      <inkml:brushProperty name="height" value="0.05" units="cm"/>
      <inkml:brushProperty name="color" value="#FFFFFF"/>
    </inkml:brush>
  </inkml:definitions>
  <inkml:trace contextRef="#ctx0" brushRef="#br0">23 39 1988,'-1'0'281,"0"0"1,0 0-1,0 0 0,1 0 0,-1 0 0,0 0 1,0 0-1,0 0 0,1-1 0,-1 1 0,0 0 1,0 0-1,0-1 0,1 1 0,-1-1 0,0 1 1,1 0-1,-1-1 0,0 1 0,1-1 0,-1 0 1,1 1-1,-1-1 0,1 1 0,-1-1 0,1 0 0,-1 1 1,1-1-1,0 0 0,-1 0 0,1 1 0,0-1 1,0 0-1,-1 0 0,1 0 0,0-1 1239,20-11 1209,-14 11-2699,1 0 0,0 1 1,-1 0-1,1 0 0,0 1 0,0 0 0,0 0 0,0 1 0,-1-1 0,1 2 0,0-1 1,-1 1-1,13 4 0,15 3-929,52 21-8844,-73-25 6743,-3 1 96</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262"/>
    </inkml:context>
    <inkml:brush xml:id="br0">
      <inkml:brushProperty name="width" value="0.05" units="cm"/>
      <inkml:brushProperty name="height" value="0.05" units="cm"/>
      <inkml:brushProperty name="color" value="#FFFFFF"/>
    </inkml:brush>
  </inkml:definitions>
  <inkml:trace contextRef="#ctx0" brushRef="#br0">0 119 216,'20'35'2836,"-19"-31"-2705,1 0-1,0 0 1,0 0-1,0-1 1,0 1 0,0-1-1,1 1 1,-1-1-1,1 0 1,0 0 0,0 0-1,6 4 1,0-1 58,1-1 0,0 0 0,0-1 1,0 0-1,0 0 0,1-1 0,-1 0 0,1-1 0,0-1 1,0 1-1,0-2 0,-1 1 0,1-2 0,0 1 1,0-1-1,0-1 0,0 0 0,-1-1 0,1 0 1,-1 0-1,0-1 0,0-1 0,0 1 0,0-2 1,-1 1-1,0-1 0,0-1 0,13-11 0,-20 16-35,0 0 0,0 0 0,0 0 0,0 0 0,0-1 0,0 1 0,-1 0 0,1-1 0,-1 1 0,1-1 0,-1 0 0,0 1 0,0-1 0,0 0 0,-1 0 0,1 0 0,-1 0 0,1 1 0,-1-1 0,0 0 0,0 0 0,0 0 0,-1 0 0,1 0 0,-1 0 0,1 1 0,-1-1 0,0 0 1,0 0-1,0 1 0,-1-1 0,1 0 0,-1 1 0,1-1 0,-4-3 0,0 0 87,0 1 1,-1-1 0,0 1 0,0 1 0,0-1 0,0 1-1,-1 0 1,1 0 0,-1 0 0,0 1 0,0 0 0,-14-3-1,2 2 30,1 0-1,-1 1 0,0 1 1,1 0-1,-1 2 1,0 0-1,-23 4 0,40-4-339,0 1-1,0-1 1,1 1 0,-1 0-1,0 0 1,0 0-1,0 0 1,1 0-1,-1 0 1,0 0 0,1 0-1,-1 0 1,1 1-1,0-1 1,-1 1-1,1-1 1,0 1 0,0 0-1,0-1 1,0 1-1,0 0 1,0 0-1,1 0 1,-2 3 0,2-2-339,-1-1 0,1 1 1,0-1-1,0 1 1,0-1-1,0 1 1,0-1-1,0 0 1,1 1-1,-1-1 0,1 1 1,2 4-1,0 8-3669,-3-13 3769,0-1 1,1 0-1,-1 0 1,0 0-1,0 0 0,0 0 1,1 0-1,-1 0 1,1 0-1,-1 0 0,0 0 1,1 0-1,0 0 1,-1 0-1,1 0 0,0-1 1,-1 1-1,2 1 1,9 5-3089</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618"/>
    </inkml:context>
    <inkml:brush xml:id="br0">
      <inkml:brushProperty name="width" value="0.05" units="cm"/>
      <inkml:brushProperty name="height" value="0.05" units="cm"/>
      <inkml:brushProperty name="color" value="#FFFFFF"/>
    </inkml:brush>
  </inkml:definitions>
  <inkml:trace contextRef="#ctx0" brushRef="#br0">36 46 1132,'0'0'2138,"0"11"5856,0 15-6135,-11 15-297,0 26-896,11-63-647,1 0-8,-1-1 1,0 0-1,0 0 1,0 1-1,-1-1 0,1 0 1,-1 0-1,0 0 1,1 0-1,-1 0 0,-1 0 1,-1 5-1,-3 7 625,7-12 386,4-9-482,1-4-230,-1 0 0,1 0 0,-1-1 0,-1 0 0,0 0 0,-1 0 0,0 0 1,2-14-1,-5 19-291,0 1 1,1-1-1,0 0 1,0 0 0,0 1-1,1-1 1,0 1 0,0-1-1,0 1 1,1 0-1,0 0 1,0 0 0,0 0-1,0 0 1,1 1-1,0-1 1,0 1 0,0 0-1,1 0 1,-1 1 0,1-1-1,0 1 1,0 0-1,0 0 1,0 1 0,0-1-1,8-1 1,48-10-4696,-54 13 3064,0 1 0,0-1 0,0 2 0,0-1 0,0 1 0,10 2 0,-6 2-1860</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2.152"/>
    </inkml:context>
    <inkml:brush xml:id="br0">
      <inkml:brushProperty name="width" value="0.05" units="cm"/>
      <inkml:brushProperty name="height" value="0.05" units="cm"/>
      <inkml:brushProperty name="color" value="#FFFFFF"/>
    </inkml:brush>
  </inkml:definitions>
  <inkml:trace contextRef="#ctx0" brushRef="#br0">105 131 904,'3'-4'6283,"6"-5"-2346,51-22 610,6-3-3918,-64 33-554,0 0 0,1 0-1,-1-1 1,0 1 0,0-1 0,0 1-1,0-1 1,-1 0 0,1 0-1,0 0 1,-1 0 0,1 0 0,-1 0-1,0 0 1,0-1 0,0 1 0,0 0-1,0-1 1,0 1 0,0-1 0,-1 1-1,1-4 1,-2 5-17,-1 1 1,1-1-1,-1 0 1,1 1-1,0-1 1,-1 1-1,1 0 1,-1-1-1,1 1 1,-1 0-1,1 0 1,-1 0-1,1 0 1,-1 0-1,1 1 1,-1-1-1,1 0 1,-1 1-1,-1 0 1,-9 0 263,-3 1-75,-1 1-1,1 1 1,0 0 0,1 1 0,-1 1-1,1 0 1,0 1 0,1 0-1,-1 1 1,-14 12 0,23-16-106,-1 1 1,1 0-1,0 0 0,0 1 1,0-1-1,1 1 1,0 0-1,-6 12 0,8-15-101,0 0 0,1 0 0,0 0 0,-1 1 0,1-1 0,1 0 0,-1 1-1,0-1 1,1 0 0,-1 1 0,1-1 0,0 1 0,0-1 0,1 0 0,-1 1 0,1-1-1,-1 0 1,1 1 0,0-1 0,3 5 0,1 1 1,0-1 0,1 0 0,0 0 0,1-1 0,-1 1 0,1-1 0,1-1 0,0 1 0,0-1 0,0-1 0,0 1 0,1-2 0,0 1 0,0-1 0,0 0 0,14 3 0,12 4-286,0-2-1,0-2 0,1-1 0,0-1 0,0-2 1,0-2-1,69-6 0,-72 1-740,55-11-2948,-82 13 2927,0 0-1,0 0 0,0 0 0,0-1 0,0 0 0,0 0 0,-1-1 0,1 1 1,-1-1-1,0 0 0,5-6 0,1-2-2800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5.081"/>
    </inkml:context>
    <inkml:brush xml:id="br0">
      <inkml:brushProperty name="width" value="0.05" units="cm"/>
      <inkml:brushProperty name="height" value="0.05" units="cm"/>
      <inkml:brushProperty name="color" value="#FFFFFF"/>
    </inkml:brush>
  </inkml:definitions>
  <inkml:trace contextRef="#ctx0" brushRef="#br0">1 336 836,'0'0'1249,"10"-1"4545,-10 2-5084,34 11 2097,-17-12-1545,4 1-539,-1-1 0,0-1 1,1-1-1,-1-1 0,0 0 1,21-7-1,-25 5-597,0 2 0,0 0 0,0 0 1,18 1-1,1-1-1,235-38 461,-78 11-391,-74 21-109,-83 8-90,-1-1 1,1-2-1,44-11 1,-5-4 11,0 4 0,1 3-1,0 4 1,112 1 0,-25 1-31,-104 3 47,1-3-1,63-15 1,-6 1-61,-98 19 40,0 0-1,0 0 0,18 3 0,14 0 0,-9-4 1,78-15 1,-97 13 2,-8 0-9,0 1 0,0 1 0,0 0 0,0 1 1,0 1-1,0 0 0,0 1 0,16 2 0,-18 0 4,1-2-1,0 1 0,0-2 0,0 1 0,0-2 0,0 0 0,0 0 0,0-1 0,14-5 0,-7 3 18,1 1-1,32-2 0,-1 3-16,-35 1-3,-1 0 1,1 1-1,-1 1 0,1 0 0,31 8 0,-23-4 10,0 0 0,40 1 0,3 0-25,-38-3 10,-1-2 0,0-2 0,48-6 0,28 0 12,248-11 0,-148 36-1,-41-12 7,213-12-20,-194-6-272,0 6 110,311 12 225,-29-6-30,-280-18 92,92 0 866,-250 6 259,-20 9-806,-9 4-260,-7 1-407,-4 4-884,11-4 711,-1 0 0,0 0 0,0 0 0,-1-1 0,1 1 0,0-1 0,0 0 1,-1 1-1,1-1 0,-1-1 0,-6 2 0,-50 3-7001,38-3 4517,-10 3-960</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9.181"/>
    </inkml:context>
    <inkml:brush xml:id="br0">
      <inkml:brushProperty name="width" value="0.05" units="cm"/>
      <inkml:brushProperty name="height" value="0.05" units="cm"/>
      <inkml:brushProperty name="color" value="#FFFFFF"/>
    </inkml:brush>
  </inkml:definitions>
  <inkml:trace contextRef="#ctx0" brushRef="#br0">2 0 68,'-1'6'18675,"6"-5"-15786,-5 0-2868,1-1 0,-1 0 1,1 1-1,-1-1 0,1 1 1,-1-1-1,1 1 0,-1-1 1,1 1-1,-1 0 1,0-1-1,1 1 0,-1-1 1,0 1-1,0 0 0,1-1 1,-1 1-1,0 0 0,0-1 1,0 1-1,0 0 0,0-1 1,0 1-1,0 0 0,0 0 1,0 0-1,10 37 316,1 35-25,-11 59-177,11-64-37,-11 338 61,11-358-151,-12-46-7,1 0 0,0 0 0,0 0 0,0 0-1,1 1 1,-1-1 0,0 0 0,1 0 0,-1 0-1,1 0 1,0 0 0,-1-1 0,1 1-1,0 0 1,0 0 0,2 2 0,-2 0-5,0 1 0,0 0 0,0 1 0,-1-1 0,1 0 0,-1 0 0,-1 0 0,0 10 1,0 1-6,1 4 11,0-9 0,0 1 1,0-1-1,-1 1 0,0-1 1,-1 1-1,-3 10 0,-6 61 46,0-39 12,8-37-59,1 1-1,0 0 1,0 1-1,0-1 1,1 0-1,1 0 0,-1 13 1,-9 11-66,10-16 78,0-14-11,1 0-1,-1-1 0,0 1 1,0 0-1,0 0 1,0 0-1,0-1 0,0 1 1,0 0-1,-1 0 1,1-1-1,-1 1 0,1 0 1,-1 0-1,0-1 1,1 1-1,-1-1 1,0 1-1,0-1 0,-2 3 1,12 39-42,-14-26 65,4-15-21,0 0-1,0 0 1,1 0-1,-1 0 0,0 1 1,1-1-1,-1 0 0,1 0 1,0 1-1,0-1 0,0 0 1,0 3-1,0 6-24,-1-9 18,1-1 1,0 0-1,0 1 1,-1-1-1,1 0 1,0 1-1,0-1 1,1 1-1,-1-1 1,0 0-1,0 1 1,1-1-1,-1 0 1,0 0-1,1 1 1,-1-1-1,1 0 1,0 0-1,0 1 1,-1-1-1,1 0 1,0 0-1,0 0 1,1 1-1,-2-1 8,1-1-1,-1 1 0,1 0 1,-1 0-1,0 0 1,1 0-1,-1 0 1,0 0-1,0 0 0,0 0 1,0 0-1,0 0 1,0 0-1,0 0 1,0 0-1,0 0 0,0 0 1,0 0-1,-1 1 1,2 19-9,2-15 6,-1 0 0,0-1-1,0 1 1,-1 0 0,0 0 0,0 1 0,-1-1 0,1 0 0,-1 0 0,0 0 0,-3 12 0,2 6-23,12 20 20,-22 30 18,12-64-11,-1-7-3,0-1 0,0 1 0,0 0-1,0-1 1,0 1 0,0-1 0,0 1 0,-1-1-1,0 1 1,1-1 0,-1 0 0,0 1 0,0-1 0,0 0-1,-3 4 1,3-1 0,0 0 1,0 0-1,0 0 0,1 0 0,-1 0 1,1 0-1,0 0 0,1 0 0,1 7 1,-1 4 2,-1 409 66,10-396-10,-10 61 635,0-89-593,0 0-71,2 3-11,5-3-15,-5-1 15,-13-7-3511,7-2 853,-2-6-3995,6-13-702,0 15 3730</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131"/>
    </inkml:context>
    <inkml:brush xml:id="br0">
      <inkml:brushProperty name="width" value="0.05" units="cm"/>
      <inkml:brushProperty name="height" value="0.05" units="cm"/>
      <inkml:brushProperty name="color" value="#FFFFFF"/>
    </inkml:brush>
  </inkml:definitions>
  <inkml:trace contextRef="#ctx0" brushRef="#br0">207 66 108,'9'-12'2169,"-9"12"-2135,0 0 0,0 0 0,1 0 0,-1-1 0,0 1 0,0 0 0,0 0 0,0-1 0,0 1 0,0 0 0,0 0 0,0 0 0,0-1 0,0 1 0,0 0 0,0 0 0,0-1 0,0 1 0,0 0 0,0 0 0,0-1 0,0 1 0,0 0 0,0 0 0,0-1 0,0 1 0,0 0 0,0 0 0,0 0 0,-1-1 0,1 1 0,0 0 0,0 0 0,0 0 0,0-1 0,-1 1 0,1 0 0,0 0 0,0 0 0,0 0 0,-1 0 0,1-1 0,0 1 0,0 0 0,0 0 0,-1 0 0,1 0 0,0 0 0,0 0 0,-1 0 0,1 0 0,0 0 30,-1 0 0,1 0 1,0 0-1,0 0 0,-1 0 1,1 0-1,0-1 0,0 1 1,0 0-1,0 0 0,-1 0 1,1 0-1,0 0 0,0 0 1,0 0-1,-1-1 0,1 1 1,0 0-1,0 0 0,0 0 1,0-1-1,0 1 1,0 0-1,0 0 0,-1 0 1,1-1-1,0 1 0,0 0 1,0 0-1,0 0 0,0-1 1,0 1-1,0 0 0,0 0 1,0 0-1,0-1 0,0 1 1,0 0-1,0 0 0,0-1 1,0 1-1,0 0 1,1 0-1,-1 0 0,0-1 1,0 1-1,0 0 0,0 0 1,0 0-1,0 0 0,1-1 1,-3-26 8627,4 19-8577,4 13 2007,-3 13-1305,-3 28-789,0-36 125,0 158-443,-2-158 325,0-1 0,0 0 0,-1 0 0,0 0 1,-8 14-1,0 4 9,1 1-38,9-20 39,-1-1 0,0 0 0,0 0 0,-1 0 0,0 0 0,0 0 0,-1-1 0,1 1 0,-2-1 0,1 0-1,-1 0 1,1-1 0,-2 1 0,-9 8 0,12-13 33,-1-1 0,1 1 0,0 0 1,-1-1-1,1 0 0,0 0 0,-1 0 0,1 0 0,0 0 0,0-1 0,-1 0 0,1 1 1,0-1-1,0 0 0,-1-1 0,1 1 0,0 0 0,0-1 0,-3-2 0,-14-9-402,18 12 163,1 1 0,-1-1 0,0 0 1,1 0-1,-1 0 0,1 0 0,-1 0 1,1 0-1,-1-1 0,1 1 0,0 0 1,0-1-1,-2-1 0,3 2-143,0 0-1,-1 0 1,1 0-1,0 0 1,0 0-1,0 0 1,0 0 0,0-1-1,0 1 1,0 0-1,0 0 1,0 0-1,1 0 1,-1 0-1,0 0 1,1 0-1,0-2 1,17-37-8907,-16 27 5964</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713"/>
    </inkml:context>
    <inkml:brush xml:id="br0">
      <inkml:brushProperty name="width" value="0.05" units="cm"/>
      <inkml:brushProperty name="height" value="0.05" units="cm"/>
      <inkml:brushProperty name="color" value="#FFFFFF"/>
    </inkml:brush>
  </inkml:definitions>
  <inkml:trace contextRef="#ctx0" brushRef="#br0">3 37 1156,'0'0'1666,"9"-14"2074,-7 9 539,-2 3-3585,-3-13 7369,-3 16-7640,5 0-599,1 0 0,-1 1-1,1-1 1,-1 1 0,1-1-1,0 1 1,-1-1 0,1 1-1,0-1 1,0 1 0,0 0 0,0-1-1,0 1 1,0-1 0,1 1-1,-1-1 1,0 1 0,1-1-1,-1 1 1,1-1 0,0 0-1,-1 1 1,1-1 0,0 0 0,1 2-1,3 12-4962,-5 2-1540,0-10 3468</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8.612"/>
    </inkml:context>
    <inkml:brush xml:id="br0">
      <inkml:brushProperty name="width" value="0.05" units="cm"/>
      <inkml:brushProperty name="height" value="0.05" units="cm"/>
      <inkml:brushProperty name="color" value="#FFFFFF"/>
    </inkml:brush>
  </inkml:definitions>
  <inkml:trace contextRef="#ctx0" brushRef="#br0">91 97 280,'0'0'5701,"34"6"-3223,-31-5-2399,-1 1 1,1-1-1,-1 0 1,1 0-1,0 0 1,0 0-1,-1-1 1,1 1-1,0-1 1,0 1-1,0-1 1,0 0-1,-1 0 1,1 0-1,0-1 0,0 1 1,2-2-1,17 1 152,-19 1-67,0 0 0,-1 0 0,1-1 0,0 1 0,0-1 0,-1 0 0,1 0 0,0 0 0,-1 0 0,1 0 0,-1 0 0,1-1 0,-1 1 0,1-1 0,-1 0 0,0 0 0,0 0 0,0 0 0,0 0 0,0 0 0,-1 0 0,1 0 0,-1-1 0,1 1 0,-1-1 0,0 1 0,0-1 0,0 0 0,0 1 0,0-1 0,-1 0 0,1 0 0,-1 0 0,0 1 0,0-1 0,0 0 0,0-4-1,0 6-134,-1 0 0,1 0 0,0 0 0,0 0-1,0-1 1,-1 1 0,1 0 0,-1 0-1,1 0 1,-1 0 0,1 0 0,-1 0 0,1 0-1,-1 0 1,0 0 0,0 0 0,0 1-1,1-1 1,-1 0 0,0 0 0,0 1 0,0-1-1,-1 0 1,-34-9 664,26 9-562,0 0 0,0 2 0,-1-1 1,1 1-1,-18 4 0,18-1-57,0 1 0,0 0 0,1 1 0,-1 0 0,1 0 0,0 1-1,1 0 1,-14 15 0,20-20-64,-1 1 1,0 0-1,0 1 1,0-1 0,1 1-1,-1 0 1,1-1 0,-1 1-1,1 0 1,1 0 0,-1 1-1,-1 4 1,0 9-3,3-18-8,-1 1 0,1 0-1,0 0 1,0 0 0,0 0-1,-1 0 1,1 0-1,0 0 1,0-1 0,0 1-1,0 0 1,1 0-1,-1 0 1,0 0 0,0 0-1,0 0 1,1 0 0,-1-1-1,1 3 1,5 15-23,-5-16 12,-1 0-1,1 0 1,-1 0 0,1 0-1,0 0 1,0 0 0,0-1-1,0 1 1,0 0-1,0 0 1,1-1 0,-1 1-1,0-1 1,4 3-1,20 20-161,-22-20 95,0 0-1,1-1 1,-1 1 0,1-1-1,0 0 1,0 0 0,0-1-1,0 1 1,1-1 0,-1 1-1,1-2 1,-1 1 0,1 0-1,-1-1 1,1 0 0,0 0-1,0 0 1,0-1 0,8 1-1,-4-2-830,-1 1 0,0-1 0,1-1 0,-1 0-1,0 0 1,0-1 0,0 0 0,0 0 0,0 0-1,-1-1 1,13-9 0,0 1-2429,2 0 494</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3.530"/>
    </inkml:context>
    <inkml:brush xml:id="br0">
      <inkml:brushProperty name="width" value="0.05" units="cm"/>
      <inkml:brushProperty name="height" value="0.05" units="cm"/>
      <inkml:brushProperty name="color" value="#FFFFFF"/>
    </inkml:brush>
  </inkml:definitions>
  <inkml:trace contextRef="#ctx0" brushRef="#br0">173 9 132,'-23'12'2642,"15"-13"-2290,11-1 652,0 0-190,-9 1-782,5 1 154,0-1-169,1 1 0,-1 0-1,0 0 1,1 0 0,-1-1-1,1 1 1,-1 0 0,0 0-1,1 0 1,-1 0 0,1 0-1,-1 0 1,0 0 0,1 0-1,-1 0 1,0 1 0,1-1-1,-1 0 1,1 0 0,-1 0-1,1 1 1,-1-1 0,1 0-1,-1 1 1,0 0 0,-14 3 37,13-4-51,2 0 25,0 1 0,0-1 1,-1 1-1,1-1 1,0 1-1,0-1 0,-1 1 1,1-1-1,-1 1 1,1-1-1,0 1 0,-1-1 1,1 0-1,-1 1 1,1-1-1,-1 0 0,1 1 1,-1-1-1,1 0 1,-1 0-1,0 1 0,1-1 1,-1 0-1,1 0 1,-1 0-1,0 0 0,1 0 1,-1 0-1,1 0 1,-1 0-1,1 0 0,-1 0 1,0 0-1,1 0 1,-1 0-1,1-1 0,-1 1 1,1 0-1,-1 0 0,0-1 1,1 1-1,-3-1 2157,-10-2-562,9 1-442,10 1-1118,-6 1-12,0 0 0,0 1 1,0-1-1,0 0 0,0 1 0,0-1 0,0 0 0,0 0 1,0 1-1,-1-1 0,1 0 0,0 1 0,0-1 0,0 0 1,0 0-1,-1 0 0,1 1 0,0-1 0,0 0 0,0 0 1,-1 1-1,1-1 0,0 0 0,-1 0 0,1 0 0,0 0 1,0 0-1,-1 0 0,1 1 0,0-1 0,-1 0 0,1 0 1,0 0-1,0 0 0,-1 0 0,1 0 0,0 0 0,-1 0 1,1 0-1,0 0 0,-1 0 0,1 0 0,0-1 0,0 1 1,-1 0-1,0 0 0,0-1-15,-1 1 0,0 0 1,0 0-1,1 0 0,-1 0 0,0 0 1,0 0-1,1 0 0,-1 1 1,0-1-1,0 1 0,1-1 0,-1 1 1,1-1-1,-4 3 0,-24 21-65,36 7 39,-8-18 8,1-10-17,0 0-1,0 0 1,0 0-1,0 0 0,0 0 1,0 0-1,1 0 1,0 0-1,-1 0 1,1 0-1,0 0 0,0 0 1,1-1-1,-1 1 1,0 0-1,4 3 1,6 8-10,-9-13 9,0 1-1,0 0 0,-1-1 0,1 1 0,-1 0 0,1 0 0,-1 0 1,0 0-1,0 0 0,0 1 0,0-1 0,1 4 0,11 17 1,-11-22 1,-1 0 0,1 1 0,0-1 0,-1 0 0,1 0 0,0 0 0,0 0 1,0-1-1,0 1 0,0 0 0,0-1 0,0 1 0,0-1 0,0 0 0,0 0 0,0 0 1,0 0-1,0 0 0,0 0 0,0 0 0,0-1 0,0 1 0,0-1 0,3 0 0,57-26 44,-28 10-33,-31 16-10,1 0 0,-1 0 1,0 0-1,0-1 0,-1 0 0,1 1 0,0-1 0,0 0 0,-1-1 0,0 1 0,1 0 0,-1-1 0,0 1 0,0-1 0,0 0 0,0 1 0,-1-1 1,1 0-1,2-6 0,-2-1 7,0 1 1,-1-1-1,0 0 1,-1 1-1,-1-16 1,1 1-5,-5 17-7,5 7 2,0 0 0,-1 0 0,1-1 0,0 1 0,-1 0 0,1 0 0,-1-1 0,1 1 0,0 0 0,0 0 0,-1-1 0,1 1 0,0-1 0,-1 1 0,1 0 0,0-1 0,0 1 0,0 0-1,0-1 1,-1 1 0,1-1 0,0 1 0,0-1 0,0 1 0,0 0 0,0-1 0,0 1 0,0-1 0,0 1 0,0-1 0,-1-1 1,1 1 1,-1 0-1,0 0 0,0-1 1,0 1-1,0 0 0,0 0 0,-1 0 1,1 0-1,0 0 0,0 1 1,-1-1-1,1 0 0,-1 0 1,1 1-1,0-1 0,-1 1 1,1 0-1,-1-1 0,1 1 0,-1 0 1,1 0-1,-1 0 0,-2 0 1,-2-1 2,0 0 0,0 1 0,0 0 0,0 0 0,0 0 0,-10 3 0,-82 31-816,34-3-6084,62-30 6493,2-1 252,-1 1-1,1-1 0,-1 0 0,1 0 1,-1 1-1,1-1 0,0 0 1,-1 0-1,1 1 0,-1-1 1,1 1-1,0-1 0,-1 0 0,1 1 1,0-1-1,-1 1 0,1-1 1,0 1-1,0-1 0,-1 0 0,1 1 1,0-1-1,0 1 0,0 0 1,0-1-1,0 1 0,0 5-2248</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213"/>
    </inkml:context>
    <inkml:brush xml:id="br0">
      <inkml:brushProperty name="width" value="0.05" units="cm"/>
      <inkml:brushProperty name="height" value="0.05" units="cm"/>
      <inkml:brushProperty name="color" value="#FFFFFF"/>
    </inkml:brush>
  </inkml:definitions>
  <inkml:trace contextRef="#ctx0" brushRef="#br0">33 1 764,'0'0'913,"2"18"4832,-2-18-5693,1 0 0,-1 0 0,0 0 0,1 0 0,-1 0 0,1 0 0,-1 0 0,0 0 0,1 1 0,-1-1 0,0 0 0,1 0 0,-1 0 0,0 1 0,1-1 0,-1 0 0,0 0-1,0 1 1,1-1 0,-1 0 0,0 0 0,0 1 0,1-1 0,-1 0 0,0 1 0,0-1 0,0 0 0,0 1 0,0-1 0,1 1 0,-1-1 0,0 0 0,0 1 0,0-1 0,0 0 0,0 1 0,0-1 0,0 1 0,0-1 0,0 0 0,-1 1 0,1-1 0,-5 24 2517,0-6-1350,5-15-1117,-1 0 0,1-1-1,-1 1 1,1 0 0,-1-1-1,0 1 1,0-1 0,0 1 0,-3 3-1,2-3-57,1-1 1,-1 1-1,1 0 0,0-1 0,0 1 1,0 0-1,0 0 0,1-1 0,-1 1 0,1 3 1,-11 66 645,22 67-221,-1-67-349,-10-69-132,0 0 0,0 0-1,1 0 1,-1 0 0,1 0 0,-1 0-1,1 0 1,0 0 0,0 0 0,0 0-1,1-1 1,-1 1 0,0 0-1,1-1 1,0 1 0,0-1 0,0 0-1,0 1 1,0-1 0,0 0 0,1 0-1,-1 0 1,0-1 0,1 1 0,0 0-1,-1-1 1,1 0 0,0 0 0,0 0-1,0 0 1,0 0 0,0 0-1,0-1 1,0 1 0,0-1 0,0 0-1,0 0 1,0 0 0,0 0 0,0-1-1,0 1 1,0-1 0,0 0 0,0 0-1,3-1 1,20-6-857,-21 7 169,-1 0-1,0 0 1,0 0-1,0 0 1,0-1-1,0 0 0,0 0 1,-1 0-1,1 0 1,0 0-1,-1-1 1,0 0-1,4-3 1,-5 0-2228</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796"/>
    </inkml:context>
    <inkml:brush xml:id="br0">
      <inkml:brushProperty name="width" value="0.05" units="cm"/>
      <inkml:brushProperty name="height" value="0.05" units="cm"/>
      <inkml:brushProperty name="color" value="#FFFFFF"/>
    </inkml:brush>
  </inkml:definitions>
  <inkml:trace contextRef="#ctx0" brushRef="#br0">0 8 172,'0'-7'9412,"0"8"-8556,8 12 873,-7-11-1661,1-1 0,-1 1 0,1 0 0,-1 0-1,0 1 1,0-1 0,0 0 0,0 0 0,0 0 0,-1 1 0,1-1 0,0 3 0,10 31 341,-11-34-399,0 0-1,1 0 1,-1-1-1,1 1 1,-1 0-1,1-1 1,0 1-1,-1-1 0,1 1 1,0-1-1,0 1 1,2 2-1,-1-3-4,-1 0-1,0 1 0,0-1 1,0 1-1,0-1 0,-1 1 1,1-1-1,0 1 0,-1 0 1,1-1-1,-1 1 0,1 3 1,-1-2-4,1-1 1,-1 1 0,1-1-1,-1 1 1,1-1 0,0 1-1,0-1 1,0 0 0,0 1 0,3 2-1,-3-2-6,1-1 0,-1 0 1,0 1-1,0-1 0,0 0 0,0 1 0,0 0 0,-1-1 0,1 1 0,0 4 0,4 0 690,-1-3-2871</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126"/>
    </inkml:context>
    <inkml:brush xml:id="br0">
      <inkml:brushProperty name="width" value="0.05" units="cm"/>
      <inkml:brushProperty name="height" value="0.05" units="cm"/>
      <inkml:brushProperty name="color" value="#FFFFFF"/>
    </inkml:brush>
  </inkml:definitions>
  <inkml:trace contextRef="#ctx0" brushRef="#br0">11 0 1424,'0'0'184,"-1"2"1476,0-2-1476,1 1 1,0-1-1,0 0 0,0 0 1,-1 0-1,1 0 0,0 0 1,0 0-1,-1 1 0,1-1 1,0 0-1,-1 0 1,1 0-1,0 0 0,0 0 1,-1 0-1,1 0 0,0 0 1,0 0-1,-1 0 0,1 0 1,0-1-1,0 1 1,-1 0-1,1 0 0,0 0 1,0 0-1,-2-1 1107,2 0-1107,6 23 15,1 5-1552,-12-9-3032,-3-7 2071</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979"/>
    </inkml:context>
    <inkml:brush xml:id="br0">
      <inkml:brushProperty name="width" value="0.05" units="cm"/>
      <inkml:brushProperty name="height" value="0.05" units="cm"/>
      <inkml:brushProperty name="color" value="#FFFFFF"/>
    </inkml:brush>
  </inkml:definitions>
  <inkml:trace contextRef="#ctx0" brushRef="#br0">11 0 532,'0'0'4326,"-11"1"-630,33 48 428,-21-43-3953,1-1 1,-1 1 0,1-1-1,1 1 1,-1-1-1,5 8 1,9 20 292,-10-16-355,0 0-1,-1 1 1,-1 0 0,0 0 0,-2 0 0,1 25 0,8 25 594,-11-58 228,0-12-329,-1-28-108,1 22-485,0 0-1,1-1 1,0 1 0,0 0 0,1 0 0,0 0 0,3-9 0,6-1-11,-10 16 0,0 0-1,0-1 1,0 1-1,0 0 1,1 0-1,-1 0 1,1 0-1,-1 0 1,1 1-1,0-1 1,0 0-1,0 1 1,0-1-1,0 1 1,0 0-1,0 0 1,3-2-1,-1 3 1,-1-1 0,0 1 0,1-1 0,-1 1-1,1 0 1,-1 1 0,1-1 0,-1 0 0,1 1 0,-1 0 0,0 0 0,1 0 0,-1 0 0,0 0-1,0 1 1,0-1 0,0 1 0,4 3 0,3 3 15,0 0 0,-1 0 0,12 15 0,-20-22-15,-1 0 1,1 1-1,0-1 0,-1 0 1,1 1-1,-1-1 0,1 0 0,-1 1 1,0-1-1,0 1 0,1-1 1,-1 0-1,0 1 0,0-1 1,-1 1-1,1-1 0,0 1 0,0-1 1,-1 0-1,1 1 0,0-1 1,-1 0-1,0 1 0,1-1 1,-1 0-1,0 0 0,1 1 1,-3 1-1,-25 28 60,20-24-55,0-1-1,1 0 0,0 0 1,0 1-1,1 0 1,-6 8-1,-3 2-28,14-16-30,-1 0-1,1 0 1,0 0 0,0 0 0,0 0 0,0 1-1,0-1 1,0 0 0,0 1 0,0-1 0,1 0-1,-1 1 1,0-1 0,1 1 0,-1-1-1,1 1 1,0-1 0,-1 1 0,1 0 0,0-1-1,0 3 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365"/>
    </inkml:context>
    <inkml:brush xml:id="br0">
      <inkml:brushProperty name="width" value="0.05" units="cm"/>
      <inkml:brushProperty name="height" value="0.05" units="cm"/>
      <inkml:brushProperty name="color" value="#FFFFFF"/>
    </inkml:brush>
  </inkml:definitions>
  <inkml:trace contextRef="#ctx0" brushRef="#br0">65 116 684,'0'-1'103,"1"1"0,-1 0 0,0-1 0,0 1 1,0 0-1,0-1 0,0 1 0,0-1 0,0 1 0,0 0 0,0-1 0,0 1 0,0 0 0,0-1 0,0 1 1,0 0-1,0-1 0,0 1 0,0 0 0,-1-1 0,1 1 0,0 0 0,0-1 0,0 1 0,0 0 1,-1-1-1,1 1 0,0 0 0,0 0 0,-1-1 0,1 1 0,0 0 0,-1 0 0,1-1 0,0 1 0,0 0 1,-1 0-1,1 0 0,0 0 0,-1 0 0,1 0 0,-1-1 0,-4 1 4292,-16 19-1703,10-4-1123,9-14-1451,0 1 0,0 0-1,0 0 1,0 0 0,1 0-1,-1 0 1,1 0 0,0 1-1,-1-1 1,1 0 0,0 1-1,0-1 1,0 5 0,0-4-107,1 1-1,1-1 1,-1 0 0,0 1 0,1-1 0,0 0 0,0 0 0,0 0-1,0 0 1,3 6 0,-2-6-1,0 1 1,0-1-1,1 0 0,-1 1 1,1-1-1,0 0 0,0 0 0,0-1 1,0 1-1,0-1 0,1 0 1,-1 1-1,1-1 0,0-1 0,5 3 1,-3-3 4,0 0 0,0 0 0,0 0 0,0-1-1,0 0 1,0 0 0,0 0 0,0-1 0,-1 0 0,1 0 0,7-3 0,-7 2 44,0 0-1,0-1 1,0 0-1,-1 0 1,11-7-1,1-1 277,-15 10-238,-2-10 196,1 9-263,-1-1-1,0 0 1,0 0-1,0 1 1,0-1-1,0 0 1,-1 1-1,1-1 1,-1 0-1,0 1 1,0-1-1,0 1 1,0-1-1,0 1 1,-2-3-1,2 1 14,0 1-1,1-1 0,-1 0 1,1 1-1,-1-1 0,1 0 1,0 0-1,0 0 0,2-5 1,-1-1 11,-3 8-40,1 1-12,0 1 1,0-1-1,1 1 0,-1-1 0,0 1 0,1-1 0,-1 1 0,0-1 1,1 0-1,-1 1 0,1-1 0,-1 0 0,1 0 0,-1 1 1,1-1-1,0 0 0,-1 0 0,1 1 0,0-1 0,-1 0 0,1 0 1,0 0-1,0 0 0,0 0 0,0 0 0,0 1 0,0-1 0,0 0 1,0 0-1,0 0 0,0 0 0,1 0 0,-1 1 0,0-1 1,1 0-1,0-1 0,-1 2 1,0 0 0,0-1 0,0 1 1,1 0-1,-1 0 0,0-1 0,0 1 0,0 0 1,0-1-1,0 1 0,1 0 0,-1-1 0,0 1 0,0 0 1,0-1-1,0 1 0,0 0 0,0-1 0,0 1 1,0-1-1,0 1 0,0 0 0,0-1 0,-1 1 1,1 0-1,0-1 0,0 1 0,0 0 0,0-1 0,0 1 1,-1 0-1,1 0 0,0-1 0,0 1 0,-1 0 1,1 0-1,0-1 0,0 1 0,-1 0 0,1 0 1,0 0-1,-1-1 0,1 1 0,0 0 0,-1 0 1,1 0-1,0 0 0,-1 0 0,1 0 0,0 0 0,-1 0 1,1 0-1,0 0 0,-1 0 0,1 0 0,0 0 1,-1 0-1,1 0 0,0 0 0,-1 0 0,-1 0 12,1-2 9,1 0 0,-1 0 0,0 0 0,1 0 0,-1 0 0,0 1-1,0-1 1,0 0 0,-1 0 0,1 1 0,0-1 0,-1 1 0,1-1 0,-1 1 0,-2-2 0,-1-7 324,0 4-166,3 8-24,0-4-124,0 0-1,0 0 1,0 0-1,0 0 1,0 0-1,0 1 1,0-1-1,0 1 1,-1 0-1,1 0 0,0 0 1,-1 0-1,1 0 1,-1 0-1,1 0 1,-5 0-1,6 1-28,-32 25-65,7 10 72,11-17-12,10-9-5,3-8 5,1 1 0,-1 0-1,1-1 1,0 1 0,0 0 0,0 0 0,0 0 0,0 0-1,0 0 1,0 1 0,0-1 0,1 0 0,0 0 0,-1 0-1,1 1 1,0-1 0,0 0 0,0 0 0,0 1 0,0-1-1,1 0 1,-1 0 0,1 1 0,-1-1 0,1 0 0,2 4-1,2 4-8,13 14 3,-15-21-4,-1 0-1,1 0 1,1 0-1,-1-1 1,0 1-1,1-1 1,-1 0 0,1 0-1,-1 0 1,1 0-1,0-1 1,0 1-1,0-1 1,0 0-1,0-1 1,0 1-1,0 0 1,0-1 0,0 0-1,1 0 1,6-1-1,-4-1 30,-3 2-4,0-1 0,1 0-1,-1 0 1,1 0 0,-1-1-1,0 1 1,0-1 0,0 0-1,0 0 1,0-1 0,6-4-1,9-7 13,-15 12-25,-1 1 1,1-1-1,-1 0 1,0-1 0,0 1-1,0 0 1,0-1 0,-1 0-1,1 0 1,-1 0-1,1 0 1,-1 0 0,0 0-1,0 0 1,1-5-1,-3 7 6,0 1-3,0 0-1,0 1 0,0-1 1,0 0-1,0 0 0,0 1 0,0-1 1,0 0-1,0 0 0,0 1 0,0-1 1,0 0-1,0 1 0,0-1 0,1 0 1,-1 0-1,0 1 0,0-1 0,0 0 1,0 0-1,0 0 0,1 1 1,-1-1-1,0 0 0,0 0 0,0 0 1,0 1-1,1-1 0,-1 0 0,0 0 1,0 0-1,1 0 0,-1 0 0,0 1 1,0-1-1,1 0 0,-1 0 1,0 0-1,0 0 0,1 0 0,-1 0 1,0 0-1,1 0 0,-1 0 0,0 0 1,0 0-1,1 0 0,-1 0 0,0 0 1,0 0-1,1 0 0,-1-1 0,0 1 1,0 0-1,1 0 0,-1 0 1,0 0-1,0 0 0,1-1 0,-1 1 1,0 2 0,0 1 12,0-1-1,-1 1 1,1-1-1,1 0 0,-1 1 1,0-1-1,0 0 1,1 1-1,0-1 1,-1 0-1,1 1 0,0-1 1,0 0-1,0 0 1,2 3-1,29 50-1824,-4-38-3052</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878"/>
    </inkml:context>
    <inkml:brush xml:id="br0">
      <inkml:brushProperty name="width" value="0.05" units="cm"/>
      <inkml:brushProperty name="height" value="0.05" units="cm"/>
      <inkml:brushProperty name="color" value="#FFFFFF"/>
    </inkml:brush>
  </inkml:definitions>
  <inkml:trace contextRef="#ctx0" brushRef="#br0">63 11 1592,'-20'-11'11970,"18"34"-10677,-8 86 119,9-104-1299,0 1 0,0-1 0,0 0-1,-1 0 1,0 0 0,0 0-1,0 0 1,0-1 0,-4 6-1,3-3 1490,-5-15-926,28-46-270,3 26-401,-16 19-6,0 0 0,0 1 1,16-14-1,-20 20 3,1-1-1,-1 1 1,1 0-1,0 0 1,0 0-1,0 1 1,0-1-1,0 1 1,0 0-1,0 0 1,0 0-1,0 1 1,8-1-1,-9 1 0,1 1 0,-1-1 0,0 1 0,0-1 0,0 1 0,0 0 0,0 0 0,0 0 0,0 1 0,-1-1 0,1 1 0,0 0 0,-1-1 0,1 1 0,-1 0 0,1 1 0,-1-1 0,0 0 0,0 1 0,0-1 0,0 1 0,-1-1 0,1 1 0,1 5 0,-1-4-130,0 0 0,0 1 0,-1-1 0,0 1 0,0 0 0,0-1 0,-1 1 0,0 0 0,0-1 0,0 1 0,0 0 0,-1 0 0,1-1 0,-1 1 0,0-1 0,-1 1 0,-1 5 0,-8 43-6164,9-22-1479,2-18 5013</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8.834"/>
    </inkml:context>
    <inkml:brush xml:id="br0">
      <inkml:brushProperty name="width" value="0.05" units="cm"/>
      <inkml:brushProperty name="height" value="0.05" units="cm"/>
      <inkml:brushProperty name="color" value="#FFFFFF"/>
    </inkml:brush>
  </inkml:definitions>
  <inkml:trace contextRef="#ctx0" brushRef="#br0">167 2 632,'-9'-1'13440,"10"1"-13367,-1 1 0,1-1 1,-1 0-1,0 1 0,1-1 1,-1 1-1,0-1 0,1 0 0,-1 1 1,0-1-1,1 1 0,-1-1 0,0 1 1,0-1-1,0 1 0,0-1 0,1 1 1,-1-1-1,0 1 0,0 0 0,0-1 1,0 1-1,0-1 0,0 1 0,0-1 1,0 1-1,-1-1 0,1 1 0,0-1 1,0 1-1,0-1 0,0 1 1,-1-1-1,1 1 0,0-1 0,-1 1 1,-3 23 639,-7 25 99,0-12-508,0 54 376,0-37-476,1-16-176,9-34-28,1 1-1,-1-1 0,0 0 0,0 1 0,-1-1 0,1 0 0,-3 5 1,2-5-1,0 0 1,1 0 0,-1 0 0,1 0 0,0 0 0,0 0 0,0 6 0,1-7 0,-1 0 0,0-1-1,1 1 1,-1 0 0,0 0-1,-1-1 1,1 1 0,0-1 0,-1 1-1,1-1 1,-1 0 0,-3 4-1,-7 12 19,-7 13 37,16-27-54,0 0-1,0 0 1,1 0 0,-1 0-1,1 1 1,0-1 0,0 1-1,0-1 1,1 1 0,0 0-1,-1 7 1,-3-5-58,5-7 68,0 0 1,1 0-1,-1 0 0,0 0 0,0 0 0,1 0 0,-1 0 0,0 0 1,0 1-1,1-1 0,-1 0 0,0 0 0,0 0 0,1 0 0,-1 0 0,0 1 1,0-1-1,0 0 0,1 0 0,-1 0 0,0 1 0,0-1 0,0 0 1,0 0-1,0 0 0,1 1 0,-1-1 0,0 0 0,0 0 0,0 1 1,0-1-1,0 0 0,0 0 0,0 1 0,0-1 0,0 0 0,0 1 1,0-1-1,0 0 0,0 0 0,0 1 0,0-1 0,0 0 0,0 0 1,0 1-1,-1-1 0,1 0 0,0 0 0,0 1 0,0-1 0,0 0 1,0 0-1,-1 0 0,1 1 0,0-1 0,0 0 0,0 0 0,-1 1 1,12-15 54,-8 12-46,0-1 0,1 1 0,-1-1 0,0 0 0,0 0 1,-1-1-1,1 1 0,4-8 0,17-19 52,-19 25-183,0 1 1,0-1-1,-1 0 0,1 0 1,-1 0-1,0 0 1,-1-1-1,5-10 0,-23 25-1991</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381"/>
    </inkml:context>
    <inkml:brush xml:id="br0">
      <inkml:brushProperty name="width" value="0.05" units="cm"/>
      <inkml:brushProperty name="height" value="0.05" units="cm"/>
      <inkml:brushProperty name="color" value="#FFFFFF"/>
    </inkml:brush>
  </inkml:definitions>
  <inkml:trace contextRef="#ctx0" brushRef="#br0">202 1 796,'0'0'13177,"-22"-1"-10472,22 2-2453,-7 1-106,0 0 1,1 1-1,-1 0 0,1 0 0,-1 1 0,-7 5 0,5-4-37,-45 44 671,-1-8-261,54-41-506,1 0 0,0 1 0,-1-1-1,1 0 1,0 0 0,-1 0 0,1 0 0,0 0 0,-1 1-1,1-1 1,0 0 0,0 0 0,-1 0 0,1 1 0,0-1-1,0 0 1,-1 0 0,1 1 0,0-1 0,0 0 0,0 1-1,-1-1 1,1 0 0,0 1 0,0-1 0,0 0 0,0 1-1,0-1 1,0 0 0,0 1 0,0-1 0,0 0 0,0 1-1,0-1 1,0 0 0,0 1 0,0-1 0,0 0 0,0 1-1,0-1 1,0 0 0,0 1 0,1-1 0,-1 0 0,0 1-1,0-1 1,0 0 0,1 1 0,-1-1 0,0 0 0,0 0-1,1 1 1,-1-1 0,0 0 0,0 0 0,1 0 0,-1 1-1,0-1 1,1 0 0,-1 0 0,0 0 0,1 0 0,32 14 38,3-1 350,-29-10-304,1 0 0,0 0 0,0-1 0,-1 0-1,1 0 1,16 1 0,-20-3-161,0 1 0,0 0-1,0 0 1,-1 0 0,1 1 0,0-1 0,-1 1-1,1 0 1,-1-1 0,1 2 0,5 4 0,-8-6-267,1 0 0,-1 0 0,0 0 0,0 0 0,0 1 0,1-1 0,-1 0 0,0 1 0,-1-1 0,1 1 0,0-1 0,0 1 0,-1-1 0,1 1 0,-1 0 0,1 2 0,8 11-3951</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999"/>
    </inkml:context>
    <inkml:brush xml:id="br0">
      <inkml:brushProperty name="width" value="0.05" units="cm"/>
      <inkml:brushProperty name="height" value="0.05" units="cm"/>
      <inkml:brushProperty name="color" value="#FFFFFF"/>
    </inkml:brush>
  </inkml:definitions>
  <inkml:trace contextRef="#ctx0" brushRef="#br0">20 1 1096,'-3'3'14680,"-5"11"-14109,-1-3-4748</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0.728"/>
    </inkml:context>
    <inkml:brush xml:id="br0">
      <inkml:brushProperty name="width" value="0.05" units="cm"/>
      <inkml:brushProperty name="height" value="0.05" units="cm"/>
      <inkml:brushProperty name="color" value="#FFFFFF"/>
    </inkml:brush>
  </inkml:definitions>
  <inkml:trace contextRef="#ctx0" brushRef="#br0">251 0 624,'4'0'9678,"-17"0"-4990,2 3-4268,1 0 0,0 0-1,0 1 1,0 1 0,0 0-1,1 0 1,-1 1 0,1 0 0,1 0-1,-15 15 1,-64 58 523,83-74-911,0 0 0,1 0 0,-1 1 0,1 0 0,0-1 0,1 1 0,-1 1 0,-2 9 0,4-13-32,1 0-1,-1 0 0,0 0 1,1 0-1,0 0 0,0 0 1,0 0-1,0 1 0,0-1 1,1 0-1,-1 0 0,1 0 1,0 0-1,0 0 0,0 0 1,0 0-1,1 0 1,-1-1-1,1 1 0,2 3 1,-2-3 3,1 1 0,0-1 0,0 0 0,0 0 1,1 0-1,-1 0 0,1 0 0,-1-1 0,1 0 1,0 0-1,0 0 0,0 0 0,0 0 0,0-1 1,1 0-1,-1 0 0,0 0 0,1 0 1,-1-1-1,8 0 0,10-1-756,0-1 1,35-8 0,-29 4-1716,-20 3 979,1 0 0,-2 0 1,1-1-1,0 0 0,-1-1 0,1 0 1,11-10-1,-8 4-1244</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066"/>
    </inkml:context>
    <inkml:brush xml:id="br0">
      <inkml:brushProperty name="width" value="0.05" units="cm"/>
      <inkml:brushProperty name="height" value="0.05" units="cm"/>
      <inkml:brushProperty name="color" value="#FFFFFF"/>
    </inkml:brush>
  </inkml:definitions>
  <inkml:trace contextRef="#ctx0" brushRef="#br0">53 126 192,'0'0'4457,"23"31"-1859,-20-28-2542,-1 0-1,1 0 1,0 0-1,1 0 0,-1 0 1,0-1-1,1 1 1,-1-1-1,1 0 1,0 0-1,0 0 0,0-1 1,0 0-1,0 1 1,0-1-1,0 0 0,0-1 1,0 1-1,1-1 1,-1 0-1,0 0 1,0 0-1,0-1 0,1 1 1,-1-1-1,0 0 1,0 0-1,0-1 0,0 1 1,0-1-1,0 0 1,-1 0-1,1 0 1,-1 0-1,1-1 0,-1 1 1,0-1-1,0 0 1,0 0-1,0 0 0,4-6 1,-6 4 308,1 0 0,-2-1-1,1 1 1,0 0 0,-1 0 0,0 0 0,-1 0 0,1-1 0,-1 1-1,0 0 1,0 0 0,0 0 0,-1 0 0,-3-8 0,2 8-233,0 0 0,-1 0 1,1 0-1,-1 1 0,0-1 1,0 1-1,-1 0 0,1 0 0,-1 1 1,0-1-1,0 1 0,0 0 1,0 0-1,-1 1 0,1 0 1,-1 0-1,-6-2 0,8 4-121,0 0-1,0 1 0,0-1 0,0 1 1,0 0-1,0 0 0,0 0 1,0 1-1,0-1 0,0 1 1,1 0-1,-1 0 0,1 0 0,-1 0 1,1 1-1,0 0 0,0-1 1,0 1-1,-3 4 0,-14 13-44,16-17-131,1 0 0,-1 1 0,1-1 0,0 1 0,0 0 0,0 0 0,0 0 0,-3 7 0,5-8-298,-1-1 0,1 1 0,0 0 0,0 0 0,0-1 0,0 1 0,0 0 0,1 0 1,-1 0-1,1 0 0,0 0 0,0 0 0,0 0 0,0 0 0,0 0 0,1 0 0,-1 0 0,1 0 0,0-1 0,0 1 0,2 4 1,-1 4-2000,-2-4-57</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764"/>
    </inkml:context>
    <inkml:brush xml:id="br0">
      <inkml:brushProperty name="width" value="0.05" units="cm"/>
      <inkml:brushProperty name="height" value="0.05" units="cm"/>
      <inkml:brushProperty name="color" value="#FFFFFF"/>
    </inkml:brush>
  </inkml:definitions>
  <inkml:trace contextRef="#ctx0" brushRef="#br0">99 0 1564,'0'0'1613,"-13"1"4279,11 1-5669,-1 0 1,1 0-1,-1 0 0,1 1 1,0-1-1,0 1 1,0-1-1,0 1 0,1 0 1,-1 0-1,0-1 1,1 1-1,0 0 0,0 0 1,0 1-1,-1 2 1,-6 18 186,-3 37 224,0 5-349,9-46-87,2-19-170,0 0 1,0 0 0,0-1 0,0 1-1,0 0 1,0 0 0,0 0 0,0 0-1,0 0 1,-1 0 0,1 0-1,0 0 1,0 0 0,-1-1 0,1 1-1,-1 0 1,1 0 0,-1 0 0,1-1-1,-1 1 1,1 0 0,-1-1 0,0 1-1,0 1 1,-1-1 237,0 1 1095,-5-4-778,5 2-435,2-20 256,-1 12-371,1 1 0,0-1 0,0 0-1,1 0 1,0 0 0,1 0 0,4-14-1,-1 9-14,12-17 68,-14 26-50,-2 3-26,0-1 0,0 0 0,1 1 0,-1 0 0,0-1 0,1 1 0,-1 0 0,1-1 0,0 1 0,-1 0 0,1 0-1,0 0 1,0 1 0,-1-1 0,1 0 0,3 0 0,20-16 11,-23 15-13,1 1-1,-1 0 1,1-1-1,-1 1 1,1 0-1,0 1 0,-1-1 1,1 0-1,0 1 1,0-1-1,0 1 1,-1 0-1,1 0 1,0 0-1,0 0 0,0 1 1,-1-1-1,4 2 1,-5-2 10,1 1 0,-1 0 0,0 0 0,0 0 0,1 0 1,-1 0-1,0 0 0,0 0 0,0 0 0,0 0 0,0 1 0,0-1 1,-1 0-1,1 1 0,0-1 0,-1 0 0,1 1 0,-1-1 1,1 1-1,-1-1 0,0 1 0,1-1 0,-1 1 0,0 0 0,0-1 1,0 1-1,0-1 0,-1 1 0,1-1 0,0 1 0,-1-1 0,1 1 1,-1-1-1,1 1 0,-1-1 0,1 0 0,-1 1 0,0-1 0,0 0 1,-1 2-1,1-1 37,0 0 1,1-1 0,-1 1-1,0 0 1,1 0 0,0-1-1,0 1 1,-1 0 0,1 0-1,0 0 1,0 0-1,1-1 1,-1 1 0,0 0-1,0 0 1,1 0 0,-1-1-1,1 1 1,1 2 0,38-34 918,-34 24-912,1 0 1,-1 1 0,1 0-1,0 0 1,0 0 0,0 1-1,1 1 1,0-1 0,0 1-1,-1 0 1,2 1 0,13-3-1,-19 5-31,1 1 0,-1 0 0,0 0 0,1 1 0,-1-1 0,0 1-1,0 0 1,0-1 0,0 1 0,0 1 0,0-1 0,0 0 0,-1 1-1,1-1 1,-1 1 0,0 0 0,0 0 0,0 0 0,0 0 0,0 0 0,2 5-1,0 0-267,-1-1-1,1 1 0,-1 0 1,-1 0-1,0 1 0,0-1 1,0 0-1,0 10 0,-13 30-7431,11-48 7460,0 1 1,0-1-1,0 1 1,0-1-1,0 1 1,0-1-1,0 0 1,0 1 0,-1-1-1,1 1 1,0-1-1,0 1 1,0-1-1,-1 1 1,1-1-1,0 0 1,-1 1-1,1-1 1,0 1-1,-1-1 1,1 0-1,0 1 1,-1-1-1,1 0 1,-1 0-1,0 1 1,-3 2-1183,-6 8-2265</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20.796"/>
    </inkml:context>
    <inkml:brush xml:id="br0">
      <inkml:brushProperty name="width" value="0.05" units="cm"/>
      <inkml:brushProperty name="height" value="0.05" units="cm"/>
      <inkml:brushProperty name="color" value="#FFFFFF"/>
    </inkml:brush>
  </inkml:definitions>
  <inkml:trace contextRef="#ctx0" brushRef="#br0">44 18 280,'0'0'249,"2"0"323,-4 0-201,-11-6 2108,3 7-1309,10-1-1077,-1 0-1,1 1 1,-1-1 0,0 0 0,1 0 0,-1 0-1,1 1 1,-1-1 0,1 0 0,-1 0-1,0 0 1,1 0 0,-1 0 0,1 0 0,-1 0-1,1-1 1,-1 1 0,0 0 0,-8-14 12043,9 19-11478,0-4-664,1 0-142,1-1 0,-1 0 0,0 1 0,1-1 0,-1 1 0,0-1 0,0 1 0,1 0 0,-1 0-1,0-1 1,0 1 0,0 0 0,0 0 0,0 0 0,0 0 0,0 0 0,0 0 0,0 1 0,-1-1-1,2 2 1,6 20-8692,-8-17 5079</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080"/>
    </inkml:context>
    <inkml:brush xml:id="br0">
      <inkml:brushProperty name="width" value="0.05" units="cm"/>
      <inkml:brushProperty name="height" value="0.05" units="cm"/>
      <inkml:brushProperty name="color" value="#FFFFFF"/>
    </inkml:brush>
  </inkml:definitions>
  <inkml:trace contextRef="#ctx0" brushRef="#br0">421 56 244,'0'0'6592,"-9"-6"-573,9 6-5944,0 0 0,1-1 1,-1 1-1,0 0 1,1 0-1,-1 0 0,0 0 1,0 0-1,1 0 1,-1-1-1,0 1 0,0 0 1,0 0-1,1 0 1,-1 0-1,0-1 0,0 1 1,0 0-1,0 0 1,1-1-1,-1 1 0,0 0 1,0 0-1,0-1 1,0 1-1,0 0 0,0 0 1,0-1-1,0 1 1,0 0-1,0-1 0,0 1 1,0 0-1,0 0 1,0-1-1,0 1 0,0 0 1,0-1-1,0 1 1,0 0-1,0 0 0,0-1 1,0 1-1,-1 0 1,1 0-1,0-1 0,0 1 1,0 0-1,0 0 1,-1 0-1,1-1 0,0 1 1,-1 0-1,-3-24 1963,4 23-1675,0 1-318,0-1 0,0 1 0,0-1 0,0 1 0,0 0 0,0-1 0,0 1 0,0-1 0,0 1 0,0-1 0,0 1 0,-1-1 0,1 1 0,0 0 0,0-1 0,0 1 0,-1-1 0,1 1 0,0 0 0,0-1 0,-1 1 0,1 0 0,0-1 0,-1 1 0,1 0 0,-1 0 0,1-1 0,0 1 0,-1 0 0,1 0 0,-1 0 0,1-1 0,-1 1 0,1 0 0,0 0 0,-1 0 0,1 0 0,-1 0 0,1 0 0,-1 0 0,1 0 0,-1 0 0,1 0 0,-9 0 33,6 0-50,0-1 0,-1 1 0,1 0-1,-1 0 1,1 0 0,-1 1 0,1-1 0,0 1 0,-1 0 0,1 0 0,0 0 0,0 0 0,0 1 0,-1-1 0,-2 3 0,-37 27-5,28-20 41,13-10-75,0 0 0,0 0 0,0 0 0,0 0-1,0 1 1,1-1 0,-1 1 0,0-1 0,1 1-1,-1 0 1,1 0 0,0-1 0,-1 1 0,-1 4-1,-5 5 8,7-10 5,0 0 0,0 0 1,0 0-1,0 0 0,0 0 1,1 0-1,-1 0 0,0 0 0,0 0 1,1 0-1,-1 0 0,0 0 1,1 1-1,-1-1 0,1 0 0,0 0 1,-1 1-1,1-1 0,0 2 1,0-1-4,0-1 0,-1 1 1,1 0-1,0-1 1,1 1-1,-1-1 0,0 1 1,0-1-1,1 1 1,-1-1-1,1 1 0,-1-1 1,1 1-1,0-1 0,-1 1 1,1-1-1,0 0 1,2 3-1,7 7 9,-5-4-4,0-1 0,1 0 0,-1 0-1,1-1 1,1 1 0,-1-1 0,1-1 0,0 1 0,0-1 0,8 3 0,-6-2-22,1 0 0,-2 1-1,1 0 1,0 0 0,-1 0 0,14 16 0,2 0-45,-22-20 54,1 1 1,-1-1 0,0 1-1,1-1 1,-1 1 0,0 0-1,-1-1 1,1 1 0,0 0-1,-1 0 1,0 1 0,0-1-1,0 0 1,0 0 0,0 0-1,-1 1 1,1-1 0,-1 0-1,0 1 1,0-1 0,0 1-1,0-1 1,-1 0 0,1 1-1,-1-1 1,-2 5 0,3-7 9,-5 8 10,0 1 1,-1-1-1,0 0 0,-1-1 0,0 0 0,0 0 1,0 0-1,-1-1 0,0 0 0,-16 10 0,5-7 28,-1-1 0,0-1 0,0 0 0,-1-2 0,-23 4 0,29-7-106,0 0 0,0-2 0,0 0-1,0 0 1,0-1 0,0-1 0,-1-1 0,-19-4 0,16 3-1006,17 3 683,0-1 0,0 1 0,0 0 0,0 0 0,0-1 0,0 1 0,0-1 0,0 0 0,1 1 0,-1-1 0,0 0 0,-2-2 0,3 2-135,0 0 0,0 0 0,1 0 0,-1 0 0,0 0 0,1 0 1,-1 0-1,1 0 0,0 0 0,-1 0 0,1 0 0,0-1 0,0 1 0,0 0 0,-1 0 0,1 0 0,1-2 0,-1-8-3020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3"/>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715"/>
    </inkml:context>
    <inkml:brush xml:id="br0">
      <inkml:brushProperty name="width" value="0.05" units="cm"/>
      <inkml:brushProperty name="height" value="0.05" units="cm"/>
      <inkml:brushProperty name="color" value="#FFFFFF"/>
    </inkml:brush>
  </inkml:definitions>
  <inkml:trace contextRef="#ctx0" brushRef="#br0">2 0 812,'10'0'6224,"-20"44"-2282,9-14-2980,0-6 122,2 1 0,0-1 0,8 40 0,-8-54-829,1 0-1,-1-1 1,-1 1 0,0 11-1,0-14-146,0 1-1,0 0 0,0-1 0,1 1 0,0-1 0,3 9 0,-1 10-26,-4-8-36,2-16-65,0-1-1,0 1 1,0-1-1,0 0 1,1 1 0,-1-1-1,0 0 1,1 0-1,-1 1 1,1-1-1,-1 0 1,4 1 0,-3-2-274,7 0-6186</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2.450"/>
    </inkml:context>
    <inkml:brush xml:id="br0">
      <inkml:brushProperty name="width" value="0.05" units="cm"/>
      <inkml:brushProperty name="height" value="0.05" units="cm"/>
      <inkml:brushProperty name="color" value="#FFFFFF"/>
    </inkml:brush>
  </inkml:definitions>
  <inkml:trace contextRef="#ctx0" brushRef="#br0">0 64 1016,'2'36'5399,"20"50"-2741,-15-66-2281,-2-9-155,-1 0 0,-1 0 0,0 0 0,0 1-1,-1-1 1,1 15 0,8 24 482,-11-27-595,0-22-118,-1-2-346,1 1 112,-1-1 1,0 1 0,1 0 0,-1-1 0,1 0 0,-1 1 0,1-1-1,-1 1 1,1-1 0,-1 0 0,1 1 0,0-1 0,-1 0-1,1 1 1,0-1 0,0 0 0,-1 0 0,1 1 0,0-1 0,0 0-1,0 0 1,0-1 0,-4-33-460,-3-5 780,5 33-13,1 1 0,0-1-1,0 0 1,0 1-1,1-1 1,0 0-1,1 1 1,1-11-1,-1-10 692,-1 15-186,0 1 0,1 0 0,0-1 0,0 1 0,1 0 0,1 0 0,0 0 0,0 0 0,1 0 0,1 1 0,-1-1 0,2 1 0,6-10 0,-10 18-458,-1 1-1,1-1 1,0 0 0,0 1-1,0-1 1,0 1-1,0-1 1,0 1 0,0 0-1,1 0 1,-1 0-1,0 0 1,0 0-1,1 1 1,-1-1 0,1 1-1,-1 0 1,1-1-1,-1 1 1,0 0 0,4 1-1,0 0-26,-1 0 0,0 1 0,0-1 0,0 1-1,-1 0 1,1 1 0,0-1 0,-1 1 0,8 6 0,1 1-66,-1 1 0,-1 1 0,0 0 0,-1 0 0,0 1 0,8 14 0,-5-6 1,-5-9 131,-1 0 1,0 1 0,9 25-1,-14-34-105,-1 0 0,0 0 0,0 0 0,-1 0 0,1 0 0,-1 0 0,0 0 0,0 1 0,-1-1 0,1 0 0,-1 0 0,0 0 0,0 0-1,0 0 1,0 0 0,-1 0 0,1-1 0,-4 5 0,-6 7-96,0 0 0,-2 0 0,1-2 0,-2 1-1,0-2 1,-1 0 0,0 0 0,0-2 0,-2 0 0,1 0 0,-1-2-1,0 0 1,-1-1 0,-24 7 0,41-14-54,0 0 0,1 1 0,-1-1 0,0 0-1,1 0 1,-1 1 0,0-1 0,1 0 0,-1 0 0,0 0 0,0 0 0,1 0 0,-1 0-1,0 0 1,0 0 0,1 0 0,-1 0 0,0-1 0,1 1 0,-1 0 0,0 0 0,1-1-1,-1 1 1,0 0 0,1-1 0,-2 0 0,0-14-13128</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065"/>
    </inkml:context>
    <inkml:brush xml:id="br0">
      <inkml:brushProperty name="width" value="0.05" units="cm"/>
      <inkml:brushProperty name="height" value="0.05" units="cm"/>
      <inkml:brushProperty name="color" value="#FFFFFF"/>
    </inkml:brush>
  </inkml:definitions>
  <inkml:trace contextRef="#ctx0" brushRef="#br0">11 49 1716,'-10'8'13115,"10"-8"-13054,1 1 1,0 0-1,0-1 1,-1 1 0,1-1-1,0 1 1,0-1-1,0 1 1,0-1 0,0 1-1,-1-1 1,1 0-1,0 0 1,0 1-1,0-1 1,0 0 0,0 0-1,0 0 1,0 0-1,0 0 1,0 0 0,0 0-1,0-1 1,0 1-1,0 0 1,0 0-1,0-1 1,0 1 0,0-1-1,0 0 1,37-10 146,9-3-267,87-15 0,-114 25-10,35 2-2891,-34 3-853</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416"/>
    </inkml:context>
    <inkml:brush xml:id="br0">
      <inkml:brushProperty name="width" value="0.05" units="cm"/>
      <inkml:brushProperty name="height" value="0.05" units="cm"/>
      <inkml:brushProperty name="color" value="#FFFFFF"/>
    </inkml:brush>
  </inkml:definitions>
  <inkml:trace contextRef="#ctx0" brushRef="#br0">9 37 912,'-9'0'10777,"46"-1"-10149,57-7-1,-76 5-3565,1-1 0,29-11 0,-28 9 16</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036"/>
    </inkml:context>
    <inkml:brush xml:id="br0">
      <inkml:brushProperty name="width" value="0.05" units="cm"/>
      <inkml:brushProperty name="height" value="0.05" units="cm"/>
      <inkml:brushProperty name="color" value="#FFFFFF"/>
    </inkml:brush>
  </inkml:definitions>
  <inkml:trace contextRef="#ctx0" brushRef="#br0">355 0 284,'-3'1'368,"0"1"0,1-1 0,-1 1-1,0 0 1,1 0 0,-1 0 0,1 0 0,-1 0 0,1 0 0,0 0 0,0 1-1,0-1 1,0 1 0,1 0 0,-1-1 0,1 1 0,-1 0 0,1 0 0,-1 4-1,-9 23 1341,11-21-861,1-8-739,-1 1 0,0-1 0,0 0 0,1 1-1,-1-1 1,0 1 0,-1-1 0,1 1-1,0-1 1,0 1 0,0-1 0,-1 0-1,1 1 1,-1-1 0,1 0 0,-1 1 0,0-1-1,0 0 1,1 0 0,-1 1 0,0-1-1,-2 1 1,-11 24 1677,-6-7-1361,-1 0-1,-34 23 1,32-25-276,-72 50 232,63-37-278,30-29-110,0-1 0,0 1 1,1 1-1,-1-1 0,0 0 0,1 0 1,-1 1-1,1-1 0,0 1 0,-1-1 1,1 1-1,-2 2 0,-6 4-437</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378"/>
    </inkml:context>
    <inkml:brush xml:id="br0">
      <inkml:brushProperty name="width" value="0.05" units="cm"/>
      <inkml:brushProperty name="height" value="0.05" units="cm"/>
      <inkml:brushProperty name="color" value="#FFFFFF"/>
    </inkml:brush>
  </inkml:definitions>
  <inkml:trace contextRef="#ctx0" brushRef="#br0">0 33 1580,'33'-19'6471,"-24"16"-5659,0 0-1,0 1 1,0 0-1,1 1 0,17-1 1,-22 3-653,0 0 1,0 0-1,0 0 1,0 1-1,0 0 1,-1 0 0,1 0-1,-1 1 1,1 0-1,-1-1 1,0 1-1,7 7 1,-5-4-102,-1 1 0,0 0 0,0-1 0,0 2 0,-1-1 0,0 1 0,0-1 0,-1 1 0,0 0 1,3 14-1,10 22-48,24 15-3185,-31-56 264,5-4-6226</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695"/>
    </inkml:context>
    <inkml:brush xml:id="br0">
      <inkml:brushProperty name="width" value="0.05" units="cm"/>
      <inkml:brushProperty name="height" value="0.05" units="cm"/>
      <inkml:brushProperty name="color" value="#FFFFFF"/>
    </inkml:brush>
  </inkml:definitions>
  <inkml:trace contextRef="#ctx0" brushRef="#br0">389 1 1964,'-2'11'4617,"-50"29"717,-24 42-2621,12-10-2090,4-5-294,41-44-249,-42 38 1,7-12-2369,53-72-6744,2 16 7238,-1-5-681</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033"/>
    </inkml:context>
    <inkml:brush xml:id="br0">
      <inkml:brushProperty name="width" value="0.05" units="cm"/>
      <inkml:brushProperty name="height" value="0.05" units="cm"/>
      <inkml:brushProperty name="color" value="#FFFFFF"/>
    </inkml:brush>
  </inkml:definitions>
  <inkml:trace contextRef="#ctx0" brushRef="#br0">0 0 224,'5'12'9385,"9"-2"-4896,23 9-3273,-8-5-512,-7 4-601,-1 0 0,-1 2 0,0 0 1,-2 1-1,22 33 0,2 8-3437,-37-50 1123,11 10-5178</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359"/>
    </inkml:context>
    <inkml:brush xml:id="br0">
      <inkml:brushProperty name="width" value="0.05" units="cm"/>
      <inkml:brushProperty name="height" value="0.05" units="cm"/>
      <inkml:brushProperty name="color" value="#FFFFFF"/>
    </inkml:brush>
  </inkml:definitions>
  <inkml:trace contextRef="#ctx0" brushRef="#br0">367 5 1736,'15'-5'5303,"-19"16"-872,-39 36-582,37-39-3714,-1 0-1,0-1 1,0 0 0,-12 8 0,-23 25 49,-55 69-94,2-5-1202,70-82-1112,12-15-489,13-7 2612,0 0-1,0 0 0,0 0 1,-1 0-1,1 0 1,0 0-1,0 0 0,0 0 1,-1 0-1,1 0 0,0 0 1,0 0-1,0 0 1,-1 0-1,1 0 0,0 0 1,0 0-1,0 0 0,0-1 1,-1 1-1,1 0 1,0 0-1,0 0 0,0 0 1,0 0-1,0 0 1,-1 0-1,1-1 0,0 1 1,0 0-1,0 0 0,0 0 1,0 0-1,0-1 1,0 1-1,0 0 0,0 0 1,0 0-1,-1-1 0,1 1 1,0 0-1,0 0 1,0 0-1,0 0 0,0-1 1,0 1-1,1 0 0,-3-6-1845,-7-6-194</inkml:trace>
  <inkml:trace contextRef="#ctx0" brushRef="#br0" timeOffset="1">55 96 264,'-2'-12'8797,"6"26"-1738,37 55-6077,45 41-778,-80-103-577,0 1 0,1 0 0,0-1 0,0-1 0,1 1 0,9 5 0,-15-10 4,0-1-1,0 1 1,0-1-1,0 1 1,1-1-1,-1 0 1,0 0-1,1 0 1,-1 0-1,0-1 1,1 1-1,-1-1 1,1 1-1,0-1 1,-1 0-1,1 0 1,-1 0-1,1 0 1,-1-1-1,1 1 1,-1-1-1,1 1 1,-1-1-1,1 0 1,-1 0-1,0 0 1,1 0-1,1-2 1,7-8-2383</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697"/>
    </inkml:context>
    <inkml:brush xml:id="br0">
      <inkml:brushProperty name="width" value="0.05" units="cm"/>
      <inkml:brushProperty name="height" value="0.05" units="cm"/>
      <inkml:brushProperty name="color" value="#FFFFFF"/>
    </inkml:brush>
  </inkml:definitions>
  <inkml:trace contextRef="#ctx0" brushRef="#br0">335 8 532,'9'-4'2727,"-9"4"-2634,0 0 1,0 0-1,1-1 1,-1 1-1,0 0 1,0 0-1,0-1 0,1 1 1,-1 0-1,0 0 1,0 0-1,0 0 1,1-1-1,-1 1 1,0 0-1,0 0 0,1 0 1,-1 0-1,0 0 1,1 0-1,-1 0 1,0 0-1,0 0 1,1 0-1,-1 0 0,0 0 1,1 0-1,-1 0 1,0 0-1,0 0 1,1 0-1,-1 0 1,0 0-1,0 0 0,1 0 1,-1 0-1,0 0 1,0 1-1,1-1 1,-1 0-1,0 0 1,0 0-1,1 0 0,-1 1 1,0-1-1,0 0 1,0 0-1,0 1 1,1-1-1,-1 0 1,0 0-1,0 1 0,0-1 1,0 0-1,0 0 1,0 1-1,0-1 1,0 1-1,-12 24 4044,3-11-3369,0 1 1,-1-1-1,-15 15 0,6-5-521,-64 78 107,-19 26-361,61-73-474,40-55 315,1 1-1,-1-1 1,1 0-1,-1 1 0,0-1 1,1 0-1,-1 1 1,1-1-1,-1 0 0,0 0 1,1 0-1,-1 1 0,0-1 1,1 0-1,-1 0 1,0 0-1,0 0 0,1 0 1,-1 0-1,0 0 1,1 0-1,-1-1 0,0 1 1,1 0-1,-1 0 1,1-1-1,-1 1 0,0 0 1,1-1-1,-1 1 0,1 0 1,-1-1-1,1 1 1,-1-1-1,-9-24-5393,6 10 3807,-5 2-394</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4"/>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8.042"/>
    </inkml:context>
    <inkml:brush xml:id="br0">
      <inkml:brushProperty name="width" value="0.05" units="cm"/>
      <inkml:brushProperty name="height" value="0.05" units="cm"/>
      <inkml:brushProperty name="color" value="#FFFFFF"/>
    </inkml:brush>
  </inkml:definitions>
  <inkml:trace contextRef="#ctx0" brushRef="#br0">14 54 560,'-1'-1'452,"-1"-1"1,1 1-1,0-1 0,0 1 1,0-1-1,0 1 1,0-1-1,0 0 0,1 0 1,-1 1-1,1-1 0,-1 0 1,1 0-1,-1 0 0,1 1 1,0-1-1,0 0 0,0 0 1,0 0-1,0 0 0,0 0 1,2-2-1,-2-8 3305,2 13-3548,0-1 1,1 0 0,-1 0 0,0 1 0,0-1-1,0 1 1,0 0 0,0-1 0,0 1 0,0 0-1,0 0 1,0 1 0,0-1 0,1 2 0,13 10 278,-2 2 0,1 0 0,-2 0 0,0 1 0,13 24 1,28 25-341,-47-55-362,0-2 0,1 1 0,-1-1 0,2 0 0,-1-1 0,18 12 0,-21-16-488,1 1 0,-1-2 0,1 1 1,0-1-1,10 3 0,-12-4-280,0 0-1,0-1 1,0 0 0,0 1-1,0-1 1,0-1 0,0 1-1,0-1 1,6-1-1,1 1-2301</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0.432"/>
    </inkml:context>
    <inkml:brush xml:id="br0">
      <inkml:brushProperty name="width" value="0.05" units="cm"/>
      <inkml:brushProperty name="height" value="0.05" units="cm"/>
      <inkml:brushProperty name="color" value="#FFFFFF"/>
    </inkml:brush>
  </inkml:definitions>
  <inkml:trace contextRef="#ctx0" brushRef="#br0">678 62 472,'-2'-3'2449,"1"1"-2053,1 1-1,-1 0 1,0-1-1,0 1 1,1 0-1,-1-1 1,0 1-1,0 0 0,0 0 1,0 0-1,0 0 1,0 0-1,-1 0 1,1 0-1,0 0 1,0 1-1,-2-2 1,0 0 164,0 0 0,-1 0 0,1 0 0,0 0 0,0 0 0,-1 1 0,1 0 0,-1 0 1,0 0-1,-4-1 0,-6-4-298,1 6-4,9 1-159,-1-1 1,1 0 0,-1 0-1,0-1 1,1 1 0,-1-1-1,1 0 1,-8-2 0,9 1-47,0 1 0,0 0 1,0 0-1,0 0 0,0 0 1,0 0-1,-1 1 0,1 0 1,0-1-1,0 1 0,-1 0 1,1 0-1,0 1 0,0-1 1,-6 2-1,-34 3 14,31-3-12,0 1 0,0 0-1,0 1 1,0 0 0,0 1 0,1 1 0,0-1 0,-15 12 0,6-6 79,9-5-107,6-4-6,1 0-1,0 1 1,0-1-1,0 1 0,0 0 1,0 0-1,1 0 1,-6 6-1,-36 28 3,12 0-174,3 1 0,-36 57-1,56-77 232,2 1-1,1-1 1,-10 35-1,-8 68-73,23-113-8,0 0-1,1-1 0,0 1 0,0 0 0,0 0 1,1 0-1,0 0 0,1 0 0,0 0 1,2 9-1,-1-13-1,-1 0 0,1-1 0,-1 1 0,1-1 0,0 1 0,1-1 1,-1 0-1,1 1 0,-1-1 0,1 0 0,0-1 0,0 1 0,0 0 0,0-1 0,1 0 1,-1 0-1,1 0 0,-1 0 0,1 0 0,0-1 0,0 0 0,5 2 0,12 1 10,1-1-1,0-1 1,0-1-1,1-1 1,-1 0-1,0-2 1,0-1-1,0 0 1,22-8-1,-6 4 6,20 1 3,-48 7-83,-1-2 0,1 1 0,0-1 1,-1-1-1,1 0 0,-1 0 1,0-1-1,1 0 0,7-5 0,3-1-664,-2-2-3689,-17 9 3816,0 0 1,-1 1-1,1-1 0,0 0 1,-1 0-1,1 0 1,-1 0-1,0 0 0,1 0 1,-1 0-1,0 0 0,0-3 1,0-7-2881</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061"/>
    </inkml:context>
    <inkml:brush xml:id="br0">
      <inkml:brushProperty name="width" value="0.05" units="cm"/>
      <inkml:brushProperty name="height" value="0.05" units="cm"/>
      <inkml:brushProperty name="color" value="#FFFFFF"/>
    </inkml:brush>
  </inkml:definitions>
  <inkml:trace contextRef="#ctx0" brushRef="#br0">12 92 116,'-11'59'3686,"12"-51"-3577,0 0 0,0-1 0,1 1 0,0-1 0,0 1 0,1-1-1,0 0 1,0 0 0,1 0 0,0 0 0,0-1 0,0 1 0,1-1 0,0 0-1,0-1 1,1 1 0,0-1 0,0 0 0,0 0 0,0-1 0,1 0 0,-1 0-1,1 0 1,0-1 0,0 0 0,9 2 0,19 8 213,-30-10-268,1 0-1,0-1 0,0 0 1,0 0-1,0 0 0,0-1 0,0 0 1,9 0-1,-3 0 307,-1-2-1,1 0 1,-1 0-1,1-1 1,21-6-1,-29 6-206,0 1 0,0-1 0,0 0 0,-1 0-1,1 0 1,0-1 0,-1 1 0,0-1 0,1 0 0,-1 0 0,-1 0 0,1 0-1,0-1 1,-1 1 0,1-1 0,-1 0 0,0 1 0,0-1 0,1-4 0,1-4 148,0-1 1,0 1-1,-1 0 1,-1-1 0,1-17-1,-3 24-226,0 1-1,0-1 1,-1 1-1,0-1 1,0 1-1,0 0 0,-1-1 1,0 1-1,0 0 1,0 0-1,-1 0 1,1 1-1,-1-1 1,0 0-1,-7-6 0,4 3 17,-1 1 1,-1 0-1,1 1 0,-1 0 0,0 0 0,-1 0 0,1 1 0,-1 1 0,0-1 0,0 1 0,-1 1 0,-10-3 0,-4 1 76,0 2 0,0 0 1,-42 2-1,62 1-240,0 1-1,0-1 1,0 1 0,0 0 0,0 0 0,0 0 0,1 1 0,-1-1 0,0 1 0,1 0 0,-1 0 0,1 0 0,0 0 0,0 1-1,0 0 1,0-1 0,0 1 0,1 0 0,-3 3 0,-16 32-3395,14 2-3374,7-23 3662</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560"/>
    </inkml:context>
    <inkml:brush xml:id="br0">
      <inkml:brushProperty name="width" value="0.05" units="cm"/>
      <inkml:brushProperty name="height" value="0.05" units="cm"/>
      <inkml:brushProperty name="color" value="#FFFFFF"/>
    </inkml:brush>
  </inkml:definitions>
  <inkml:trace contextRef="#ctx0" brushRef="#br0">56 46 368,'-2'0'187,"-1"1"1,1-1-1,-1 1 0,1 0 0,-1 0 1,1 0-1,0 0 0,-1 0 0,1 1 1,0-1-1,0 0 0,0 1 0,0 0 1,0-1-1,0 1 0,1 0 0,-1 0 1,0 0-1,1 0 0,0 1 0,-1-1 1,1 0-1,0 0 0,0 1 1,0-1-1,1 1 0,-2 3 0,1-2-165,0 0 0,0 0-1,0 0 1,1 0 0,-1 1-1,1-1 1,0 0 0,0 0-1,1 0 1,-1 0 0,1 1-1,0-1 1,0 0 0,0 0-1,1 0 1,-1 0 0,4 5-1,0-2 81,0 0-1,0 0 0,1-1 1,0 1-1,0-2 1,0 1-1,1-1 0,0 0 1,0 0-1,0 0 1,1-1-1,-1 0 0,1-1 1,0 0-1,0 0 1,0-1-1,1 0 0,-1 0 1,0-1-1,1 0 1,-1 0-1,1-1 0,9-1 1,-4 1 76,-1-1 1,0-1-1,0 0 1,0-1-1,0 0 1,-1-1-1,1 0 1,-1-1-1,0-1 1,0 0 0,-1 0-1,1-1 1,-1-1-1,-1 0 1,0 0-1,0-1 1,0 0-1,-1-1 1,-1 0-1,9-13 1,-15 21-92,-1 0 0,1-1 1,-1 1-1,0 0 0,0-1 1,0 1-1,0-1 1,-1 1-1,1-1 0,-1 1 1,1-1-1,-1 1 0,0-1 1,0 1-1,0-1 0,0 0 1,0 1-1,-1-1 0,1 1 1,-1-1-1,0 1 0,0-1 1,0 1-1,0 0 0,0-1 1,0 1-1,-1 0 0,1 0 1,-1 0-1,1 0 0,-1 0 1,0 0-1,0 0 0,0 0 1,0 1-1,-2-2 0,-3-3 2,0 1-1,-1 1 0,1-1 1,-1 1-1,0 1 0,0-1 1,0 1-1,0 1 0,-14-3 1,12 3-68,0 1 0,1 1 1,-1 0-1,0 0 0,1 1 1,-1 1-1,0-1 0,1 1 0,0 1 1,-1 0-1,1 0 0,-17 9 0,18-7-562,-1 1-1,1-1 0,0 2 0,1-1 0,0 1 0,0 0 0,0 1 0,-7 10 0,-16 11-5091,17-17 2452</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361"/>
    </inkml:context>
    <inkml:brush xml:id="br0">
      <inkml:brushProperty name="width" value="0.05" units="cm"/>
      <inkml:brushProperty name="height" value="0.05" units="cm"/>
      <inkml:brushProperty name="color" value="#FFFFFF"/>
    </inkml:brush>
  </inkml:definitions>
  <inkml:trace contextRef="#ctx0" brushRef="#br0">98 7 224,'3'-6'12794,"3"23"-11635,-5-14-1109,0 0 0,-1 0 1,1 0-1,0-1 0,-1 1 0,0 0 0,0 0 0,0 0 0,0 0 0,0 0 0,0 0 0,-1 0 1,1 0-1,-1 0 0,0 0 0,0 0 0,-2 3 0,-3 25 281,1 57 176,-20 120 0,21-178-421,-20 71 40,16-77-125,2 0 1,1 0-1,1 1 0,-2 25 0,-4 37 32,10-87-33,0 0 1,0 0-1,-1 0 0,1 1 0,0-1 1,0 0-1,0 0 0,0 0 1,0 1-1,1-1 0,-1 0 1,0 0-1,0 0 0,0 0 1,0 1-1,0-1 0,0 0 1,0 0-1,0 0 0,0 0 1,0 1-1,0-1 0,1 0 1,-1 0-1,0 0 0,0 0 1,0 0-1,0 1 0,0-1 1,1 0-1,-1 0 0,0 0 1,0 0-1,0 0 0,1 0 1,-1 0-1,0 0 0,0 0 1,0 0-1,0 0 0,1 0 1,-1 0-1,0 0 0,0 0 1,0 0-1,1 0 0,-1 0 1,0 0-1,0 0 0,1 0 0,12-8 64,11-16 3,-6-2-36,75-97-15,-81 109-23,2 0 1,-1 1-1,2 0 0,0 1 1,29-19-1,-42 30 3,4 2-2,-6 0 10,-4 3-1,-9 32 44,9-31-44,1 0 0,-1 0 0,1 1 0,0-1 0,0 1 0,1 0 0,-1 0-1,2 0 1,-1 0 0,0 0 0,1 0 0,-1 12 0,2-15-3,0 0 0,0-1 0,0 1 0,0 0 0,0 0 0,1 0 0,-1 0 0,1 0 0,0 0 0,0 0 0,0 0 0,0-1 0,0 1 0,1 0 0,-1-1 0,1 1 0,0-1 0,0 0 0,-1 1 0,2-1-1,-1 0 1,0 0 0,0 0 0,1-1 0,-1 1 0,1 0 0,-1-1 0,4 2 0,10 3-75,1-1 0,-1 0 0,1-1 1,0 0-1,0-2 0,0 0 0,0-1 0,0-1 0,1 0 0,20-4 0,-32 3-78,47-8-3145,-47 7 2213,-1 1 0,0-1-1,0 0 1,0 0 0,0 0-1,-1-1 1,10-5-1,-4-3-2110</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895"/>
    </inkml:context>
    <inkml:brush xml:id="br0">
      <inkml:brushProperty name="width" value="0.05" units="cm"/>
      <inkml:brushProperty name="height" value="0.05" units="cm"/>
      <inkml:brushProperty name="color" value="#FFFFFF"/>
    </inkml:brush>
  </inkml:definitions>
  <inkml:trace contextRef="#ctx0" brushRef="#br0">1 1 388,'10'1'6294,"10"34"-3602,-13-21-2090,-1 1 1,-1 0-1,0 0 0,-1 1 1,3 30-1,-6-40-518,-1 0 1,1 0-1,1-1 1,-1 1-1,1 0 1,2 5-1,-2-6-55,0 1-1,0-1 0,-1 1 1,1-1-1,-1 1 1,0 5-1,0-5-34,-1-1 1,2 1-1,-1 0 1,1-1-1,-1 1 1,2-1-1,-1 0 1,0 0-1,1 0 1,0 0-1,7 9 1</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226"/>
    </inkml:context>
    <inkml:brush xml:id="br0">
      <inkml:brushProperty name="width" value="0.05" units="cm"/>
      <inkml:brushProperty name="height" value="0.05" units="cm"/>
      <inkml:brushProperty name="color" value="#FFFFFF"/>
    </inkml:brush>
  </inkml:definitions>
  <inkml:trace contextRef="#ctx0" brushRef="#br0">11 19 524,'0'-6'1296,"0"0"-396,-11 6-304,11-6 184,11 6-760,-11 6-64,0 0-132,11 0-3600</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578"/>
    </inkml:context>
    <inkml:brush xml:id="br0">
      <inkml:brushProperty name="width" value="0.05" units="cm"/>
      <inkml:brushProperty name="height" value="0.05" units="cm"/>
      <inkml:brushProperty name="color" value="#FFFFFF"/>
    </inkml:brush>
  </inkml:definitions>
  <inkml:trace contextRef="#ctx0" brushRef="#br0">62 18 564,'-22'13'7539,"22"-9"-6950,0 1 1,0-1 0,1 0 0,0 0-1,-1 0 1,1 0 0,0 0 0,1 0-1,-1 0 1,1 0 0,2 5 0,-1-7-509,-1 1 0,0-1 1,1 1-1,-1-1 1,1 0-1,0 0 1,0 0-1,0 0 0,0 0 1,0-1-1,0 0 1,0 1-1,0-1 1,0 0-1,1 0 0,-1-1 1,1 1-1,-1-1 1,0 0-1,1 1 0,5-2 1,-2 1-30,1 0-1,-1 0 1,1-1-1,-1 0 1,0-1 0,0 1-1,1-1 1,-1-1 0,0 1-1,0-1 1,-1-1-1,1 1 1,-1-1 0,0 0-1,9-7 1,-12 8-16,-1 1 0,1-1 0,-1 1 1,0-1-1,0 0 0,0 0 0,0 0 0,2-4 1,-3 6-13,-1 0 0,1 0 0,-1 0 0,0 0 0,0 0 0,0 0 0,1-1 0,-1 1 0,0 0 1,0 0-1,0 0 0,-1 0 0,1 0 0,0 0 0,0 0 0,0 0 0,-1 0 0,1 0 1,-1 0-1,1 0 0,-1 0 0,1 0 0,-1 0 0,1 0 0,-1 0 0,0 0 0,0 1 1,1-1-1,-1 0 0,0 0 0,0 1 0,0-1 0,0 1 0,0-1 0,-1 0 0,-4-1 15,0 0 0,0 0 0,-1 1-1,1-1 1,0 1 0,-1 1-1,1-1 1,0 1 0,-1 0-1,1 1 1,-1 0 0,1 0 0,0 0-1,-1 1 1,1-1 0,0 2-1,0-1 1,0 1 0,1 0-1,-1 0 1,-6 5 0,3-3-19,0 0 0,1 1 0,-1 1 0,1-1 0,1 1 0,-1 1 1,1-1-1,1 1 0,-1 0 0,1 1 0,1 0 0,-8 15 0,11-20-21,1-1 1,-1 1-1,1 0 0,0-1 1,0 1-1,1 0 0,-1 0 0,1-1 1,0 1-1,0 0 0,0 0 0,0 0 1,1-1-1,-1 1 0,1 0 1,0 0-1,0-1 0,1 1 0,-1-1 1,1 1-1,-1-1 0,1 0 0,0 1 1,1-1-1,-1 0 0,0 0 1,1 0-1,0-1 0,-1 1 0,1-1 1,0 1-1,1-1 0,5 4 1,6 2-146,1-1 0,-1 0 0,1-1 0,1 0 0,-1-1 1,1-1-1,0-1 0,0 0 0,0-2 0,0 1 0,0-2 1,0 0-1,21-4 0,3 0-2270,58-15 0,37-20-6362,-102 27 5807</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4.603"/>
    </inkml:context>
    <inkml:brush xml:id="br0">
      <inkml:brushProperty name="width" value="0.05" units="cm"/>
      <inkml:brushProperty name="height" value="0.05" units="cm"/>
      <inkml:brushProperty name="color" value="#FFFFFF"/>
    </inkml:brush>
  </inkml:definitions>
  <inkml:trace contextRef="#ctx0" brushRef="#br0">13 1 620,'0'1'67,"1"0"-1,-1-1 0,0 1 1,0 0-1,0 0 1,0 0-1,0 0 1,0 0-1,-1 0 1,1 0-1,0 0 1,0 0-1,0 0 1,-1-1-1,1 1 1,-1 0-1,1 0 1,-1 0-1,1-1 1,-1 1-1,1 0 1,-1 0-1,1-1 0,-1 1 1,0 0-1,-1 0 1,2-1-44,0 0 0,0 0 0,-1 0-1,1 0 1,0 0 0,0 0 0,0 0 0,-1 1 0,1-1 0,0 0 0,0 0 0,0 0 0,0 0-1,0 0 1,-1 0 0,1 1 0,0-1 0,0 0 0,0 0 0,0 0 0,0 0 0,0 1-1,0-1 1,-1 0 0,1 0 0,0 0 0,0 1 0,0-1 0,0 0 0,0 0 0,0 0 0,0 1-1,0-1 1,0 0 0,0 0 0,0 0 0,0 1 0,0-1 0,0 0 0,0 0 0,0 0-1,1 0 1,-1 1 0,0-1 0,0 0 0,11 6 729,12 0 100,-19-6-706,-1-1 0,1 0-1,0 0 1,0 0-1,-1 0 1,1 0 0,0-1-1,-1 0 1,1 1-1,-1-1 1,0-1-1,3-2 1,8-3 525,-14 8-652,0-1-1,0 1 1,0 0 0,1 0-1,-1-1 1,0 1 0,0 0 0,0 0-1,0-1 1,1 1 0,-1 0-1,0-1 1,0 1 0,0 0-1,0-1 1,0 1 0,0 0-1,0-1 1,0 1 0,0 0-1,0 0 1,0-1 0,0 1 0,0 0-1,0-1 1,0 1 0,0 0-1,0-1 1,-1 1 0,1 0-1,0-1 1,0 1 0,0 0-1,0 0 1,-1-1 0,1 1-1,0 0 1,0 0 0,-1-1 0,1 1-1,0 0 1,0 0 0,-1 0-1,1 0 1,0-1 0,-1 1-1,1 0 1,0 0 0,0 0-1,-1 0 1,1 0 0,0 0 0,-1 0-1,1 0 1,0 0 0,-1 0-1,1 0 1,0 0 0,-1 0-1,0 0 57,0 0 127,-41 1-95,41 0-407,-1 0 1,1 0 0,-1-1-1,0 1 1,1 0-1,-1-1 1,0 1 0,0-1-1,1 1 1,-1-1-1,0 0 1,0 0 0,0 0-1,1 0 1,-1 0-1,0 0 1,-3-1 0,-6 0-2021</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2:54.61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5"/>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50"/>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5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2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4"/>
    </inkml:context>
    <inkml:brush xml:id="br0">
      <inkml:brushProperty name="width" value="0.05" units="cm"/>
      <inkml:brushProperty name="height" value="0.05" units="cm"/>
      <inkml:brushProperty name="color" value="#FFFFFF"/>
    </inkml:brush>
  </inkml:definitions>
  <inkml:trace contextRef="#ctx0" brushRef="#br0">99 98 56,'-11'-33'2857,"11"-30"-814,17 65-1051,-14-2-650,-10-4-420,7 4 147,-1 0-1,1 0 1,0 0 0,-1 0 0,1 0-1,0 0 1,-1 1 0,1-1-1,0 0 1,-1 0 0,1 0 0,0 0-1,-1 0 1,1 0 0,0 1 0,-1-1-1,1 0 1,0 0 0,0 1-1,-1-1 1,1 0 0,0 0 0,0 1-1,0-1 1,-1 0 0,1 1-1,0-1 1,0 0 0,0 1 0,0-1-1,-1 0 1,1 1 0,0-1 0,0 0-1,0 1 1,0-1 0,0 1-1,0-1 1,0 0 0,0 1 0,0 0-1,-4 34 923,3 55-1173,2-71 415,-2-2-241,1-8-2,0 0 0,0 0 0,0 0 0,1 0 0,1 0 0,-1 0 0,5 14 0,-3-13 34,-1 1 0,-1 0 0,1 0 0,-2 1 0,0-1 0,0 0 0,-3 21-1,0 11 7,-8 297 1513,-1-187-1486,12 89-36,6-214-20,-5-24 2,1 0 0,-1 0 1,0 0-1,0 0 0,0 0 1,-1 0-1,0 1 0,1-1 0,-1 0 1,0 0-1,-1 0 0,1 0 1,-1 1-1,-1 5 0,-2 2-7,1 1-1,0 0 1,1 0-1,1 0 1,0 0-1,0 0 1,3 26-1,-1-23 8,-1 0 0,0 0 1,-1 0-1,0 0 0,-5 17 0,4-24-3,1 1 0,0 0 0,0-1 1,1 1-1,1 18 0,0-20-2,-1 0 0,1-1 0,-2 1 0,1 0 1,-1 0-1,0-1 0,0 1 0,-5 13 0,4-9 10,0 1 0,0-1 0,1 0 0,0 1 1,1-1-1,1 1 0,2 16 0,-1 14-46,-13 74 48,-1-33-30,12-66 44,1-12-19,-1 0 0,0-1 1,0 1-1,0 0 0,-1 0 0,0-1 0,0 1 1,0-1-1,-1 1 0,-3 8 0,-6 57-52,8-62 46,2-1 0,-1 1 0,1-1 0,1 1 0,-1 0 0,2-1 0,-1 1 0,3 13 0,-1 11-6,-3-14 10,1-13-9,-1 0 1,1 0-1,0-1 0,1 1 1,-1 0-1,1-1 1,0 1-1,0 0 0,1-1 1,3 10-1,-2 24 41,-4-16-6,8-15 0,-12-2-41,9-1 65,0 0-4829,-14-9 774,-1-3 1387</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5"/>
    </inkml:context>
    <inkml:brush xml:id="br0">
      <inkml:brushProperty name="width" value="0.05" units="cm"/>
      <inkml:brushProperty name="height" value="0.05" units="cm"/>
      <inkml:brushProperty name="color" value="#FFFFFF"/>
    </inkml:brush>
  </inkml:definitions>
  <inkml:trace contextRef="#ctx0" brushRef="#br0">21 91 84,'0'0'391,"0"0"-7,0 0-10,0 0-18,0 0-19,2 0 2825,-4 0-3085,2 0 2,0 0-1,0 0 4,0 0-1,-20 0 190,40-1 369,-21-2-644,11 0 12,29-19 10,28 1-60,-58 13 50,0 4-3,33 3-9,108-6 58,-146 9-64,1 0 34,0 1 1,0-1-1,0 0 0,0-1 0,1 1 0,-1-1 1,0 0-1,1-1 0,4 1 0,13 2 146,9 3 17,1-2-1,-1-1 1,1-2 0,54-4 0,-13 0-225,-35 6 66,-32-1-26,-1-1 1,0-1 0,1 1 0,-1-1-1,0 0 1,1-1 0,-1 0 0,0 0-1,7-2 1,53-2 15,-29 3-3,-28 1-8,0-1-1,-1 1 1,1 0 0,-1 1 0,1 0 0,12 2 0,14 0-37,129-23-84,9 15 226,38 12-42,-206-6-74,1 0-1,-1 0 1,0 1-1,1-1 0,-1 1 1,0 0-1,1 1 1,8 3-1,-7-2 8,-1-1 0,1 0 0,0 0 0,0-1 0,0 0 0,0 0 0,0-1 0,12-1 0,166 8-11,213 0 136,-305-14-132,106-14 586,129 14-466,-281 7-126,26-9 43,29-2-36,16 11 9,199 7-57,-283-7 102,94 13-38,-46-6-2,-70-7-5,-8-1-9,-1 1 1,1-1 0,-1 1 0,1 0 0,0 1-1,-1-1 1,1 1 0,-1-1 0,1 1 0,-1 0-1,7 3 1,0-3-1,95-1 29,-49-7 18,-54 7-24,32 7-58,-33-7 35,-1 0 6,49 0 756,-41 0-757,44-5-111,-20 5 4293,-65-9-3892,31 9-254,-20 2 162,21 0-200,1 0 0,-1 1 0,0-1 0,1 1 0,-1-1 0,1 1 0,0-1 0,0 1 0,0 0 0,0-1-1,0 1 1,1-1 0,-1 1 0,1-1 0,-1 1 0,1-1 0,0 0 0,0 1 0,0-1 0,0 0 0,2 4 0,1 6-12,-16 264-3,12 90 71,12-207-75,-13-113 42,0-29-26,0 1 0,1-1 0,1 0 0,1 1 0,0-1 1,6 22-1,-5-23 10,-1 0 0,0 1 0,-1-1 0,-1 1 0,0-1 0,-3 22 0,0 18 1,3 352 152,-12-344-329,12 329-406,0-392 542,2 0-16,-1 1 1,0 0 0,0 0 0,1 0-1,-1 0 1,0 0 0,0 0-1,-1 1 1,1-1 0,0 0 0,-1 0-1,1 1 1,-1-1 0,0 0 0,0 1-1,0-1 1,0 3 0,9 31-550,-9-34 553,1 0 0,0 0 0,-1 0 0,1 0 0,-1 0-1,1 0 1,-1 1 0,0-1 0,0 0 0,0 0 0,0 0-1,0 0 1,0 0 0,-1 1 0,1-1 0,-1 0 0,1 0-1,-1 0 1,0 0 0,0 0 0,0 0 0,-2 3 0,-2 12-175,5 5 455,0 39-10935,0-61 10443</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6"/>
    </inkml:context>
    <inkml:brush xml:id="br0">
      <inkml:brushProperty name="width" value="0.05" units="cm"/>
      <inkml:brushProperty name="height" value="0.05" units="cm"/>
      <inkml:brushProperty name="color" value="#FFFFFF"/>
    </inkml:brush>
  </inkml:definitions>
  <inkml:trace contextRef="#ctx0" brushRef="#br0">10 146 168,'-9'0'3983,"52"7"-1352,-29-6-2498,1 1 1,0 0-1,-1 0 1,20 8-1,-18-5 16,1-1 1,0-1-1,1 0 0,25 0 0,282-24-45,-91-6 1470,-175 20-1602,-48 5 5,0 0 0,0 1-1,0 0 1,0 0-1,0 2 1,0-1 0,17 4-1,-11-1-72,1 0 0,-1-2-1,0 0 1,1-1 0,-1-1 0,25-5 0,33 0 84,170-1 48,235 0-61,-150 7 446,-84 0-334,-220 1-102,-14 0-1,1-1 0,0 0 0,-1-1 0,1-1 0,15-3 0,-7 1 28,1 0 1,-1 1 0,1 2-1,40 2 1,-37 0 3,0-1 1,44-6-1,-38-2-9,-24 6-4,0 0-1,0 1 1,0 0 0,0 0 0,1 0 0,-1 1-1,0 0 1,14 2 0,-5 0-13,-1-2 0,1 0-1,28-4 1,17 0-41,-5 5 77,0-4 1,0-1-1,0-4 0,70-18 1,-114 23-28,1 0 1,0 1-1,0 1 1,0 0-1,20 2 1,12 0 12,82-22-32,13 28 2,47 0 49,-178-9-20,29-3 16,-33 5-29,-1 0 0,0 1-1,0-1 1,1 1 0,-1 0 0,0 1 0,0-1 0,0 1-1,0 0 1,0 0 0,0 0 0,5 4 0,-7-5 6,6-1 1,-7 0 1,-1 0-3,0 0-8,24-1-10,11 8 72,-35-6-63,0-1 4,0 0 10,-6 0-75,5 1 200,8 24-2178,-27-16-2043,17-9 2979,-9 6-1207</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7"/>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8"/>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9"/>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40"/>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1.022"/>
    </inkml:context>
    <inkml:brush xml:id="br0">
      <inkml:brushProperty name="width" value="0.05" units="cm"/>
      <inkml:brushProperty name="height" value="0.05" units="cm"/>
      <inkml:brushProperty name="color" value="#FFFFFF"/>
    </inkml:brush>
  </inkml:definitions>
  <inkml:trace contextRef="#ctx0" brushRef="#br0">55 4 436,'-24'0'4674,"7"0"3491,15 0-7589,-9 0 4427,11 0-4950,0 1 1,0-1-1,0 1 1,0-1-1,0 1 1,0-1-1,0 1 1,0-1-1,0 1 1,0-1-1,0 0 1,1 1-1,-1-1 1,0 1 0,0-1-1,0 1 1,1-1-1,-1 0 1,0 1-1,1-1 1,-1 0-1,0 1 1,1-1-1,-1 0 1,0 0-1,1 1 1,-1-1-1,0 0 1,1 0-1,-1 1 1,1-1-1,-1 0 1,1 0-1,-1 0 1,0 0-1,1 0 1,-1 0-1,1 0 1,-1 0 0,1 0-1,-1 0 1,1 0-1,0 0 1,169 12 239,-159-11-288,0 1 0,-1 0 1,1 1-1,16 6 0,0 0 2,16 15 0,-31-19-3,-11-4-2,1 0 0,0 0 0,-1 0-1,1 0 1,0 0 0,0-1 0,-1 1-1,1-1 1,0 1 0,0-1 0,0 0-1,0 1 1,0-1 0,0 0 0,0 0-1,0-1 1,0 1 0,0 0 0,-1-1-1,1 1 1,0-1 0,2 0 0,2-4-4,-6 5 2,1-1 0,-1 1 0,1-1 0,0 1 0,-1-1 0,1 1 0,0-1 1,-1 1-1,1-1 0,0 1 0,0 0 0,0 0 0,-1-1 0,1 1 0,0 0 0,0 0 0,0 0 0,0 0 1,1 0-1,8-7-14,-1 3 6,2 1-13,0-1 0,0 0-1,19-10 1,-27 13 25,0-1 0,0 0-1,0 1 1,0 0 0,1-1 0,-1 1-1,0 0 1,1 1 0,-1-1 0,1 1 0,3-1-1,-5 1 6,1-3-9,-3 3 1,0 0 1,0 0-1,0 0 0,-1 0 0,1-1 1,0 1-1,0 0 0,0 0 1,0 0-1,-1 0 0,1 0 1,0 0-1,0-1 0,0 1 1,0 0-1,0 0 0,-1 0 1,1 0-1,0 0 0,0-1 0,0 1 1,0 0-1,0 0 0,0 0 1,0-1-1,0 1 0,0 0 1,0 0-1,0 0 0,0-1 1,0 1-1,0 0 0,0 0 0,0 0 1,0-1-1,0 1 0,0 0 1,0 0-1,0 0 0,0-1 1,0 1-1,0 0 0,0 0 1,0 0-1,0-1 0,1 1 0,-1 0 1,0 0-1,0 0 0,0 0 1,0 0-1,0-1 0,1 1 1,-3 0 1,2-1-10,0-4-2,0 0 10,0 4 21,0 0-26,0-2 4,0 7-4,2 8 3,-1-11 5,0 1 0,0-1 1,0 1-1,0-1 0,0 1 0,0-1 0,0 1 0,0 0 1,-1-1-1,1 1 0,-1 0 0,1 0 0,-1-1 1,0 1-1,0 0 0,0 0 0,0 2 0,7 24 10,14 28 81,-6-14-54,13 60 26,-6-4-6,-19-83-53,-1 0 0,-1 1 0,0-1 1,-1 1-1,-3 22 0,1 10 132,-9 1 123,10-44-221,1-1 0,-1 1 0,0-1 0,-1 1 0,1-1 0,-1 1 0,0-1 0,0 0 0,-4 7 0,-10 23 308,12-26-234,-1 1 0,1-1 0,-2 0 0,1-1 0,-1 1 0,0-1 0,-1 0 0,1 0 0,-1-1 0,-1 0 0,1 0 0,-1-1 0,0 0 0,-13 6 0,15-9-46,1 0 1,-1 0-1,0 0 1,0-1-1,0 0 1,0 0-1,0-1 1,0 0-1,0 0 1,0 0-1,0-1 0,-10-1 1,8 0-47,-1 1 0,1-2 0,-1 1 0,1-1 0,0 0 0,0-1-1,0 0 1,-8-5 0,3-2-368,0 0-1,0-1 0,-18-22 0,-8-19-4189,10-3-8180,24 45 8814,-4-1 475</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0.822"/>
    </inkml:context>
    <inkml:brush xml:id="br0">
      <inkml:brushProperty name="width" value="0.05" units="cm"/>
      <inkml:brushProperty name="height" value="0.05" units="cm"/>
      <inkml:brushProperty name="color" value="#FFFFFF"/>
    </inkml:brush>
  </inkml:definitions>
  <inkml:trace contextRef="#ctx0" brushRef="#br0">154 15 756,'0'0'2816,"-15"-8"6147,8 10-4802,1-8-3671,6 4-114,6 4 889,-7 40 73,-1-38-1310,0-1 1,0 0-1,1 1 1,0-1-1,-1 1 1,1 0-1,1-1 1,-1 1-1,0 0 1,1-1-1,0 8 1,2 57 183,0-34-132,-3-29-41,0 0 1,1 0-1,-1 0 0,-1-1 0,1 1 1,-4 7-1,3-7-1,0 0-1,0-1 1,1 1-1,0 0 1,0 0-1,-1 9 1,-9 35 124,0-1-123,11 287 240,-10-263-9,10-70-264,0-1 0,0 1 0,0-1 0,0 1-1,0 0 1,0-1 0,-1 1 0,1-1-1,0 1 1,-1 0 0,1-1 0,-1 1 0,0-1-1,0 0 1,1 1 0,-1-1 0,0 1 0,-1 0-1,0 8 1,1 0 0,0 0-1,1 0 1,0 0 0,1 11-1,0 0 5,-1-11-8,0-9-1,1 0-1,-1 0 1,0 0 0,0 0 0,0 0-1,0 0 1,0 0 0,0-1-1,0 1 1,0 0 0,0 0-1,0 0 1,0 0 0,0 0 0,-1 0-1,1 0 1,0 0 0,-1-1-1,1 1 1,-1 0 0,1 0-1,-1 0 1,1-1 0,-1 1 0,1 0-1,-1-1 1,0 1 0,1 0-1,-1-1 1,-1 2 0,0 26-21,2-27 14,0 0 0,0 4-2,-11 50 28,11-31-4,0-24-16,0 0 0,0 0 0,0 0 0,0 1 0,0-1 0,0 0 0,0 0 1,0 0-1,0 1 0,0-1 0,0 0 0,0 0 0,0 0 0,0 0 0,0 1 1,0-1-1,0 0 0,0 0 0,0 0 0,0 1 0,1-1 0,-1 0 0,0 0 0,0 0 1,0 0-1,0 0 0,0 1 0,0-1 0,1 0 0,-1 0 0,0 0 0,0 0 0,0 0 1,0 0-1,0 0 0,1 1 0,-1-1 0,0 0 0,0 0 0,0 0 0,1 0 0,-1 0 1,0 0-1,0 0 0,0 0 0,0 0 0,1 0 0,-1 0 0,0 0 0,0 0 0,1 0 1,-5 1-28,1 35 267,-8-27 415,3-4-2514,-2-20-1041,8 10 1694,1-1 0,1 1 0,-1-1 0,0 1-1,1-1 1,0 1 0,2-10 0,-1-5-2086,-1-4-403</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078"/>
    </inkml:context>
    <inkml:brush xml:id="br0">
      <inkml:brushProperty name="width" value="0.05" units="cm"/>
      <inkml:brushProperty name="height" value="0.05" units="cm"/>
      <inkml:brushProperty name="color" value="#FFFFFF"/>
    </inkml:brush>
  </inkml:definitions>
  <inkml:trace contextRef="#ctx0" brushRef="#br0">76 195 500,'0'0'199,"0"1"0,0-1 0,1 0 0,-1 1 0,0-1 0,0 0-1,0 1 1,1-1 0,-1 0 0,0 1 0,0-1 0,1 0 0,-1 0 0,0 1 0,1-1 0,-1 0 0,0 0-1,1 0 1,-1 1 0,1-1 0,-1 0 0,0 0 0,1 0 0,-1 0 0,0 0 0,1 0 0,-1 0 0,1 0 0,-1 0-1,0 0 1,1 0 0,-1 0 0,1 0 0,-1 0 0,0 0 0,1 0 0,-1 0 0,1-1 0,-1 1 0,0 0-1,1 0 1,-1-1 0,33-11 2666,28-24-1122,-48 25-1358,0-1 1,0 0-1,-1-1 1,0-1-1,9-15 0,-20 28-344,-1-1 1,1 0-1,0 0 0,-1 0 0,0 1 0,1-1 0,-1 0 0,0 0 0,0 0 0,0 0 0,0 0 0,-1 0 0,1 1 0,0-1 0,-1 0 0,1 0 0,-1 0 0,0 1 0,0-1 0,1 0 0,-1 1 0,0-1 0,-1 1 0,1-1 0,0 1 0,0-1 0,0 1 0,-1 0 0,1-1 0,-1 1 0,1 0 0,-1 0 0,0 0 0,1 0 1,-1 1-1,0-1 0,1 0 0,-4 0 0,-2 0 24,1 1 0,0 1 0,0-1 0,0 1 0,0 0 0,0 0 0,0 1 0,0 0 0,0 0 0,1 0 0,-1 1 0,1-1 0,-6 5 0,-4 2 85,2 1-1,0 0 0,0 1 1,0 0-1,2 1 0,-1 0 1,-15 24-1,22-27-87,0 1-1,1-1 0,0 1 1,1 0-1,0 0 1,0 1-1,1-1 0,0 0 1,1 1-1,1-1 0,0 13 1,-1-14 22,1 0-1,1 0 1,0 0 0,4 17-1,-4-22-52,1-1 0,0 1 0,-1 0 1,1-1-1,0 0 0,1 1 0,-1-1 0,1 0 0,-1 0 0,1 0 0,0 0 0,6 4 0,-5-5-2,3 5-9,1-1 1,-1 0 0,2-1-1,-1 1 1,1-2 0,-1 1 0,1-1-1,0-1 1,1 0 0,-1 0 0,14 2-1,-7-3-331,0 0 0,1-1 0,26-3 0,-38 2-165,0-1 0,-1 1 0,1-1-1,0 0 1,-1-1 0,1 1-1,0-1 1,-1 0 0,0 0-1,1 0 1,-1-1 0,0 1-1,0-1 1,-1 0 0,1 0-1,0-1 1,3-3 0,21-29-6604,-24 18 3634</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759"/>
    </inkml:context>
    <inkml:brush xml:id="br0">
      <inkml:brushProperty name="width" value="0.05" units="cm"/>
      <inkml:brushProperty name="height" value="0.05" units="cm"/>
      <inkml:brushProperty name="color" value="#FFFFFF"/>
    </inkml:brush>
  </inkml:definitions>
  <inkml:trace contextRef="#ctx0" brushRef="#br0">33 199 1356,'-11'6'3106,"11"-3"-2836,0 1 1,1 0-1,-1 0 0,1 0 1,0-1-1,0 1 1,0-1-1,0 1 0,1 0 1,-1-1-1,1 0 0,0 1 1,0-1-1,0 0 1,1 0-1,4 4 0,-2-2 48,1 0-1,0-1 1,0 0-1,0 0 1,0-1-1,1 1 1,-1-2 0,11 4-1,-1-1 29,0-1-1,0-1 1,0-1-1,0 0 1,0-1-1,0-1 1,28-3-1,-37 2-292,0-1-1,-1 1 1,1-1-1,0-1 1,-1 1 0,1-1-1,-1 0 1,0-1 0,0 0-1,0 0 1,0 0-1,-1 0 1,0-1 0,1 0-1,-2 0 1,1 0-1,6-11 1,-6 8 33,0-1-1,0 0 1,-1 0-1,0-1 0,-1 1 1,0-1-1,0 0 1,-1 0-1,-1 0 1,1 0-1,-1-13 1,-2 18-33,1 0 1,-1 0 0,0 1-1,-1-1 1,1 0-1,-1 1 1,0-1-1,0 1 1,0 0 0,0 0-1,-1-1 1,0 2-1,0-1 1,0 0 0,0 0-1,-1 1 1,1 0-1,-1 0 1,0 0-1,0 0 1,0 0 0,0 1-1,-1 0 1,1 0-1,-8-3 1,1 1-2,1 1 0,-1-1 0,0 2 0,0 0-1,0 0 1,0 1 0,-1 0 0,1 1 0,0 0 0,-18 3 0,13 0-25,8-3-27,0 2 1,0-1-1,0 1 1,0 0 0,0 1-1,1 0 1,-1 0-1,1 1 1,0 0-1,-1 0 1,-7 7-1,7-5-59,1 1 1,0 0-1,0 0 0,1 0 0,0 1 0,0 0 0,1 0 0,0 0 0,1 1 0,-5 12 0,4-7-921,2 0 1,0 1-1,0-1 0,2 1 0,0 0 0,0 15 1,2-28 709,-1-1 0,1 1 0,0 0 1,-1-1-1,1 1 0,0-1 0,0 1 0,0-1 1,0 0-1,0 1 0,0-1 0,0 0 0,0 0 1,0 0-1,1 0 0,-1 0 0,1 0 0,-1 0 1,0 0-1,1-1 0,0 1 0,-1 0 0,1-1 1,-1 1-1,4 0 0,6 0-1855</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190"/>
    </inkml:context>
    <inkml:brush xml:id="br0">
      <inkml:brushProperty name="width" value="0.05" units="cm"/>
      <inkml:brushProperty name="height" value="0.05" units="cm"/>
      <inkml:brushProperty name="color" value="#FFFFFF"/>
    </inkml:brush>
  </inkml:definitions>
  <inkml:trace contextRef="#ctx0" brushRef="#br0">1 1 1636,'0'0'1795,"0"6"4115,0 26-2304,0-14-2306,0 14-199,1 1 1,7 47-1,3 33-146,-5-69-567,-6-35-299,1 0 1,0 0 0,1 0 0,0 0-1,1 0 1,5 14 0,12 31 235,2 1-193,-19-38-131,-3-17-5,0 1 0,0-1 0,0 1 0,0-1 0,0 1 0,0-1 0,0 1 0,0-1 0,0 1 0,0-1 0,1 1 0,-1-1 0,0 1-1,0-1 1,0 1 0,1-1 0,-1 1 0,0-1 0,1 1 0,-1-1 0,0 1 0,1-1 0,-1 0 0,1 1 0,-1-1 0,0 0 0,1 1 0,0-1-1,-9 3-7063,8-3 6932,0-1-1,-1 1 1,1 0-1,0-1 1,0 1 0,0 0-1,-1-1 1,1 1-1,0 0 1,0-1-1,0 1 1,0 0 0,0-1-1,-1 1 1,1 0-1,0-1 1,0 1-1,0 0 1,0-1-1,0 1 1,0-1 0,0 1-1,1 0 1,-1-1-1,0 1 1,0 0-1,0-1 1,0 1-1,0 0 1,0-1 0,1 1-1,-1 0 1,0-1-1,0 1 1,1 0-1,-1-1 1,0 1 0,0 0-1,1-1 1,6-10-3067,-5 4 117</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558"/>
    </inkml:context>
    <inkml:brush xml:id="br0">
      <inkml:brushProperty name="width" value="0.05" units="cm"/>
      <inkml:brushProperty name="height" value="0.05" units="cm"/>
      <inkml:brushProperty name="color" value="#FFFFFF"/>
    </inkml:brush>
  </inkml:definitions>
  <inkml:trace contextRef="#ctx0" brushRef="#br0">1 3 1800,'1'0'426,"0"-1"-1,0 1 1,0 0-1,0-1 1,0 1-1,0 0 1,0 0 0,0 0-1,0 0 1,1 0-1,-1 0 1,0 0-1,0 0 1,0 1-1,0-1 1,0 0-1,0 1 1,0-1 0,0 1-1,0-1 1,0 1-1,0-1 1,0 1-1,1 1 1,27 28 3524,-18-14-3521,-1 1 0,12 24 0,-6-10-64,-13-26-333,0 0-1,0 0 1,0 0 0,-1 0 0,1 1 0,-2 0 0,1-1 0,0 1 0,-1 0 0,0 0 0,0 6 0,10 49-38,-12-57-16,1 0 0,1 0 0,-1 0 0,0 0 0,1 0 0,0 0 0,0 0 0,0 0 0,4 7 0,-14-29-13504,9 1 10506</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889"/>
    </inkml:context>
    <inkml:brush xml:id="br0">
      <inkml:brushProperty name="width" value="0.05" units="cm"/>
      <inkml:brushProperty name="height" value="0.05" units="cm"/>
      <inkml:brushProperty name="color" value="#FFFFFF"/>
    </inkml:brush>
  </inkml:definitions>
  <inkml:trace contextRef="#ctx0" brushRef="#br0">33 54 2376,'-11'-30'12347,"9"25"-11077,-6-11 649,8 16-1913,0 1 0,1-1 0,-1 0 1,0 0-1,0 0 0,0 0 0,0 0 0,0 1 0,0-1 0,1 0 0,-1 0 0,0 0 1,0 0-1,0 0 0,0 0 0,1 0 0,-1 0 0,0 0 0,0 1 0,0-1 1,0 0-1,1 0 0,-1 0 0,0 0 0,0 0 0,0 0 0,1 0 0,-1 0 1,0 0-1,0 0 0,0 0 0,0-1 0,1 1 0,-1 0 0,0 0 0,0 0 0,0 0 1,0 0-1,1 0 0,-1 0 0,0 0 0,0 0 0,0-1 0,0 1 0,0 0 1,1 0-1,-1 0 0,0 0 0,0 0 0,0-1 0,0 1 0,0 0 0,0 0 0,0 0 1,0 0-1,0-1 0,0 1 0,0 0 0,0 0 0,0 0 0,0-1 0,0 1 1,0 0-1,0 3-830,0 0 0,0 0 0,0 0 1,-1 0-1,1 0 0,-1 0 0,0 0 1,0 0-1,0 0 0,0-1 1,-3 6-1,-4 0-2363,7 3 55</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6.670"/>
    </inkml:context>
    <inkml:brush xml:id="br0">
      <inkml:brushProperty name="width" value="0.05" units="cm"/>
      <inkml:brushProperty name="height" value="0.05" units="cm"/>
      <inkml:brushProperty name="color" value="#FFFFFF"/>
    </inkml:brush>
  </inkml:definitions>
  <inkml:trace contextRef="#ctx0" brushRef="#br0">12 198 956,'-9'1'11570,"11"2"-11168,-1-1 0,1 1-1,-1-1 1,0 1 0,0 0 0,0-1 0,-1 1 0,1 0 0,-1 0-1,1 0 1,-1 0 0,0 3 0,7 28 114,-5-32-482,-1 1 0,0 0 0,-1-1 0,1 1 0,0 0 0,-1-1 0,1 1 0,-1 0 0,0-1 0,0 1 0,0 0 0,0 0 0,-1-1 0,1 1 0,-1 3 0,-2 15 129,3 177 562,6-183-695,-6-15-29,0 0 1,1 0 0,-1 1 0,0-1 0,0 0-1,0 0 1,0 1 0,1-1 0,-1 0 0,0 1 0,0-1-1,0 0 1,0 1 0,0-1 0,0 0 0,0 1-1,0-1 1,0 0 0,0 0 0,0 1 0,0-1-1,0 0 1,0 1 0,0-1 0,0 0 0,0 1 0,-1-1-1,1 0 1,0 0 0,0 1 0,0-1 0,0 0-1,-1 0 1,1 1 0,0-1 0,0 0 0,0 0 0,-1 1-1,1-1 1,0 0 0,0 0 0,-1 0 0,1 0-1,0 0 1,-1 1 0,1-1 0,0 0 0,-1 0-1,0 2 11,0 1 0,0-1-1,0 0 1,1 1-1,-1-1 1,0 1 0,1-1-1,0 1 1,0-1-1,0 1 1,0-1 0,0 1-1,1 4 1,0-4-12,-1 0 1,0-1 0,1 1-1,-1 0 1,0 0-1,0-1 1,-1 1 0,1 0-1,-1-1 1,1 1-1,-1 0 1,0-1 0,0 1-1,-2 3 1,0 12 57,4-17 10,-1-15-24,0-117 100,-10 68-135,10-197-57,1 251 50,1 0 0,1 1 0,0-1 0,0 0 0,0 1 0,1 0 0,1 0 0,7-12 0,-7 12-8,3-9-19,-7 14 22,-1 1 1,1 0-1,0 0 0,0 0 1,0 0-1,0 0 1,1 0-1,-1 1 0,0-1 1,1 0-1,1-1 1,18-19-26,-19 19 26,-1 1 1,1-1-1,0 1 0,0 0 0,0 0 0,0 0 0,0 0 1,1 0-1,-1 0 0,1 0 0,-1 1 0,1-1 0,0 1 1,-1 0-1,1 0 0,0 0 0,0 0 0,0 1 0,5-2 1,2 1 2,-7 0-3,1 1 0,0-1 0,-1 1 0,1 0 0,0 0 0,0 0 0,-1 1 0,1-1 0,0 1 0,5 1 1,-4 1-1,1 0 0,-1 1 0,1-1 0,-1 1 1,0 0-1,-1 0 0,1 1 0,-1-1 0,8 11 1,-3-4 1,-6-8 0,0-1 1,-1 1 0,1 0 0,-1 1 0,1-1 0,-1 0 0,0 1 0,0-1 0,-1 1 0,1 0 0,1 5 0,-3-6 3,-1-1 0,1 1 0,0 0 0,-1-1 0,0 1 0,0-1 0,0 0 0,0 1 0,0-1 0,0 0 0,-1 1 0,-2 3 0,-3 5-2,-68 92 239,62-92-171,12-11-56,-1 1-1,1 0 1,0 0 0,-1 0-1,1 0 1,0 0 0,0 0-1,0 0 1,0 0 0,0 0-1,0 1 1,0-1 0,0 0-1,-1 3 1,-10 12 225,7-10-138,10-4-44,-2 1 32,-3-2-86,0-1 0,0 0-1,0 0 1,0 1 0,1-1-1,-1 0 1,0 0 0,0 0-1,0 1 1,1-1 0,-1 0-1,0 0 1,0 0 0,1 1-1,-1-1 1,0 0 0,0 0-1,1 0 1,-1 0 0,0 0-1,0 0 1,1 0 0,-1 1-1,0-1 1,1 0 0,-1 0 0,0 0-1,0 0 1,1 0 0,-1 0-1,0 0 1,1-1 0,-1 1-1,0 0 1,0 0 0,1 0-1,-1 0 1,0 0 0,1 0-1,-1 0 1,0-1 0,0 1-1,0 0 1,1-1 0,49-15 230,-46 15-218,-1 0 0,0 0 0,1 0 0,-1 1 0,1-1 0,-1 1 0,1 0 0,-1 0 0,6 1 0,18-3 67,-19 1-77,1-1 0,-1 1 0,1 1-1,-1 0 1,1 0 0,-1 0 0,1 1 0,-1 1 0,12 2 0,-15-3 3,0 1 0,-1-1 0,1 0 0,-1 1 0,1 0 1,-1 0-1,0 1 0,0-1 0,0 1 0,0 0 0,0 0 0,-1 0 1,1 0-1,-1 1 0,0-1 0,0 1 0,3 5 0,-4-5 36,0 1-1,0-1 1,-1 1-1,0-1 0,0 1 1,0 0-1,0-1 1,-1 1-1,0 0 1,0 0-1,0 0 0,-1-1 1,1 1-1,-1 0 1,0-1-1,-1 1 1,1 0-1,-1-1 0,0 0 1,0 1-1,0-1 1,0 0-1,-1 0 1,-6 7-1,-5 5 144,-1-1-1,-1-1 1,-1-1-1,-27 18 1,6-4-33,25-20-115,0 0 0,0-1 0,-1-1 0,0 0 0,0-1-1,-15 3 1,1 1-6,19-6-102,1-1-1,0 0 1,-1 0-1,1-1 1,-1 0 0,1 0-1,0-1 1,-1 0-1,1 0 1,0-1 0,0 0-1,0-1 1,-12-4-1,18 6-136,1 0-1,0 0 0,-1 1 0,1-1 1,-1 0-1,1 0 0,0 0 0,0 0 1,-1 0-1,1-1 0,0 1 0,0 0 1,0 0-1,0-1 0,1 1 0,-1-1 1,0 1-1,1-1 0,-1 1 0,1-1 1,-1 1-1,1-1 0,-1 0 0,1 1 1,0-1-1,0 1 0,0-1 0,0 0 1,0 1-1,0-1 0,1 1 0,-1-1 1,0 0-1,1 1 0,-1-1 0,2-1 1,1-5-1860,0-1 1,1 1 0,0 1 0,0-1 0,7-9-1,0 4-1224</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7.939"/>
    </inkml:context>
    <inkml:brush xml:id="br0">
      <inkml:brushProperty name="width" value="0.05" units="cm"/>
      <inkml:brushProperty name="height" value="0.05" units="cm"/>
      <inkml:brushProperty name="color" value="#FFFFFF"/>
    </inkml:brush>
  </inkml:definitions>
  <inkml:trace contextRef="#ctx0" brushRef="#br0">65 61 664,'0'0'2325,"-23"12"2020,10 1-3073,11-11-1009,-1 1 0,1-1 0,0 1 0,-1-1-1,1 1 1,0-1 0,1 1 0,-1 0 0,0 0 0,1 0-1,0 0 1,0 0 0,0 1 0,0-1 0,0 0 0,0 0 0,1 1-1,0-1 1,-1 0 0,2 5 0,-2-5-70,1 1-1,1-1 1,-1 1-1,0 0 1,1-1 0,0 0-1,-1 1 1,2-1 0,-1 1-1,3 4 1,6 11 244,-8-14-380,1 0-1,0 0 1,0-1 0,0 1 0,0-1 0,1 1 0,0-1 0,0 0-1,0 0 1,0-1 0,0 1 0,1-1 0,5 3 0,-6-3-27,1-1 1,-1 1 0,1-1 0,-1 0 0,1-1 0,0 1 0,-1-1 0,1 0-1,0 0 1,0 0 0,0-1 0,0 1 0,0-1 0,0-1 0,0 1-1,5-2 1,-7 2-19,3-1 22,-1 0 0,1-1 0,0 0 0,-1 1 0,1-2 0,-1 1 0,0-1 0,0 1 0,0-1 0,0-1 0,0 1 0,-1-1 0,1 0 0,-1 0 0,4-5 0,3-2 1,-11 11-36,1-1 1,0 1-1,-1-1 1,1 1 0,0-1-1,-1 0 1,1 1 0,-1-1-1,1 0 1,-1 1-1,1-1 1,-1 0 0,1 0-1,-1 1 1,0-1-1,1 0 1,-1 0 0,0 0-1,0 0 1,0 1 0,0-1-1,0 0 1,0 0-1,0 0 1,0 0 0,0 0-1,11-30 295,-11 15-146,1 12-125,-1 1-1,1-1 1,-1 0 0,0 1-1,-1-1 1,1 0-1,-1 1 1,1-1 0,-1 0-1,0 1 1,0-1-1,-1 1 1,-2-7-1,0-14 118,2 22-129,0-1 0,0 0 0,0 1-1,0-1 1,0 0 0,1 0 0,-1 0 0,1-1 0,0 1 0,-2-4 0,2 4 9,-1 0 1,0 0-1,-1 1 1,1-1-1,0 1 1,-1-1-1,0 1 1,1 0-1,-1 0 1,-4-2-1,2 1 27,1 0 0,-1 1 0,0 0 0,0 0 0,-1 0 0,1 0 0,0 1 0,0 0 0,-1 0 0,-8 0 0,13 1-24,-24 2 31,8 2-57,15-2 1,-1-1 0,1 1 0,-1-1 0,1 1 1,0 0-1,0 0 0,-1 0 0,1 0 0,1 0 0,-1 1 1,0-1-1,1 0 0,-1 1 0,1-1 0,-1 1 0,1 0 1,0 0-1,-1 3 0,-5 9 13,5-10 0,-1 1 0,1-1 1,1 1-1,-1 0 0,1 0 1,0-1-1,0 1 0,1 0 1,0 0-1,0 11 0,1-5 4,-2-11-17,1 0-1,1 0 1,-1 0 0,0 0-1,0 0 1,0 0-1,0-1 1,1 1-1,-1 0 1,0 0 0,1 0-1,-1 0 1,1 0-1,-1 0 1,1-1 0,-1 1-1,1 0 1,-1 0-1,1-1 1,0 1 0,0 0-1,-1-1 1,1 1-1,0-1 1,0 1-1,0-1 1,-1 1 0,3-1-1,0 1 10,1 0-1,-1 0 1,1-1-1,-1 0 1,0 0-1,1 0 1,-1 0-1,6-1 0,56-17 200,-58 15-199,-1 0-1,0-1 1,-1 1-1,1-1 1,-1 0-1,9-8 1,-10 8-17,0 0 1,0 0 0,1 1-1,0 0 1,0-1 0,0 2-1,0-1 1,8-3 0,15 3 33,-27 4-5,0-1-1,0 0 1,0 1 0,0-1 0,0 1 0,-1-1-1,1 1 1,0-1 0,0 1 0,-1 0 0,1-1 0,0 1-1,-1 0 1,1-1 0,-1 1 0,1 0 0,-1 0 0,1 0-1,-1 0 1,0 0 0,1-1 0,-1 1 0,0 0 0,0 0-1,0 0 1,1 0 0,-1 0 0,0 0 0,0 0 0,0 0-1,-1 2 1,2 3 111,1 0 0,-1 0 0,1 0 0,0 0-1,1 0 1,-1-1 0,7 10 0,0 2-17,-1 7-15,-7-22-96,-1 1 0,1-1 0,0 1 0,0-1-1,0 0 1,0 1 0,0-1 0,0 0 0,1 0 0,-1 0 0,1 0-1,-1 0 1,1 0 0,0 0 0,0 0 0,2 1 0,2 2-208,-5-4 42,-1-1 0,1 1 0,-1-1 0,1 1 0,0-1 0,-1 1 0,1-1 0,-1 0 0,1 1 0,0-1 0,-1 0 0,1 0-1,0 1 1,-1-1 0,1 0 0,0 0 0,-1 0 0,1 0 0,0 0 0,0 0 0,1 0 0,-1-19-15027,-1 8 11910</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022"/>
    </inkml:context>
    <inkml:brush xml:id="br0">
      <inkml:brushProperty name="width" value="0.05" units="cm"/>
      <inkml:brushProperty name="height" value="0.05" units="cm"/>
      <inkml:brushProperty name="color" value="#FFFFFF"/>
    </inkml:brush>
  </inkml:definitions>
  <inkml:trace contextRef="#ctx0" brushRef="#br0">0 11 24,'10'-4'3513,"3"-2"1730,-13 5-5226,0 1 1,0 0 0,0 0 0,0 0 0,1 0 0,-1 0 0,0 0 0,0 0 0,0 0 0,1 0 0,-1 0 0,0 0 0,0 0-1,0 0 1,0 0 0,1 0 0,-1 0 0,0 0 0,0 0 0,0 0 0,1 0 0,-1 1 0,0-1 0,0 0 0,0 0 0,0 0-1,0 0 1,1 0 0,-1 0 0,0 1 0,0-1 0,0 0 0,0 0 0,0 0 0,0 0 0,1 0 0,-1 1 0,0-1-1,0 0 1,0 0 0,0 0 0,0 1 0,0-1 0,0 0 0,0 0 0,0 0 0,0 0 0,0 1 0,0-1 0,0 0 0,-1 1 90,1-1 0,-1 1 0,0 0 1,1-1-1,-1 1 0,1-1 1,-1 1-1,1 0 0,-1 0 1,1-1-1,0 1 0,-1 0 0,1 0 1,0-1-1,-1 1 0,1 0 1,0 0-1,0 0 0,0 0 1,0-1-1,0 1 0,0 0 0,0 0 1,0 0-1,0 0 0,0-1 1,1 1-1,-1 0 0,0 0 1,0 0-1,1 1 0,2 3 92,-1 1 0,0-1 0,0 1 0,-1 0 0,1 0 0,-1 0 1,-1 0-1,1 10 0,-4 62 743,1-31-311,-8 2 37,4-40-466,5-7-123,6-2 34,-3 0 1,-2-30 201,0 18-187,1 1-1,0 0 0,1-1 0,6-20 1,-1 17-168,0 0-1,0 1 1,11-15 0,-3 5-76,-13 21 134,1 1 1,0 0-1,-1-1 0,1 1 1,0 0-1,0 0 1,0 1-1,0-1 1,0 0-1,0 1 0,1 0 1,-1 0-1,0 0 1,1 0-1,-1 1 0,1-1 1,-1 1-1,1 0 1,-1 0-1,1 0 1,4 1-1,28 6 400,-29-6-291,0 0 0,1 1-1,-1-1 1,0 2 0,-1-1 0,13 6 0,-8-2 67,-8-5-156,0 0 1,0 0 0,0 1-1,0-1 1,0 1 0,-1 0-1,1 0 1,0 0-1,-1 0 1,1 0 0,-1 0-1,0 0 1,0 1-1,0-1 1,0 1 0,0 0-1,-1 0 1,1 0-1,-1-1 1,0 1 0,1 1-1,-1-1 1,-1 0-1,1 0 1,0 0 0,-1 4-1,6 12-7,-5-18-30,0 0 0,-1 1 0,1-1 0,-1 0-1,1 0 1,-1 1 0,1-1 0,-1 0 0,0 1-1,0-1 1,1 0 0,-1 1 0,0-1 0,0 0-1,-1 1 1,1-1 0,0 0 0,0 1 0,-1-1-1,0 2 1,-1 3-124,0 0 0,1 1-1,0-1 1,-1 0 0,2 1-1,-1-1 1,1 12 0,-6 1-1122</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892"/>
    </inkml:context>
    <inkml:brush xml:id="br0">
      <inkml:brushProperty name="width" value="0.05" units="cm"/>
      <inkml:brushProperty name="height" value="0.05" units="cm"/>
      <inkml:brushProperty name="color" value="#FFFFFF"/>
    </inkml:brush>
  </inkml:definitions>
  <inkml:trace contextRef="#ctx0" brushRef="#br0">0 11 516,'22'-11'8383,"-26"16"-7135,3-5-1142,1 0 0,-1 1 0,1-1 0,0 0 0,-1 0 0,1 1 0,0-1 1,-1 0-1,1 0 0,0 1 0,-1-1 0,1 0 0,0 1 0,-1-1 0,1 1 0,0-1 0,0 0 0,0 1 0,-1-1 0,1 1 0,0-1 1,0 1-1,0-1 0,0 0 0,0 1 0,0-1 0,0 1 0,0-1 0,0 1 0,0-1 0,0 1 0,11 48 2551,0 49-1231,-11-87-1298,0-1 0,1 1 0,0 0 0,6 17 0,-5-12 37,0-1 0,-1 0 0,0 0 0,-1 1 0,-3 19 0,1 10 68,3-11-82,0-23-59,0 0 0,-1 1 0,-1-1 0,1 0 0,-2 1-1,0-1 1,-5 16 0,6-21-42,0-1 0,0 0 0,0 1 0,1-1 0,0 1 0,0-1 0,1 10 0,1 5 196,2-22-266,1 0-255,-13-5 58,7 6 48,-19-28-16276,18 22 13544</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20.407"/>
    </inkml:context>
    <inkml:brush xml:id="br0">
      <inkml:brushProperty name="width" value="0.05" units="cm"/>
      <inkml:brushProperty name="height" value="0.05" units="cm"/>
      <inkml:brushProperty name="color" value="#FFFFFF"/>
    </inkml:brush>
  </inkml:definitions>
  <inkml:trace contextRef="#ctx0" brushRef="#br0">159 3 1268,'10'-3'2022,"0"4"5524,-10 7-1753,-11 0-6955,-30 34 2579,-34 23-532,70-62-765,0 1 0,1 0 0,0 1 0,0-1 0,0 1 0,1-1 1,-1 1-1,1 0 0,-4 10 0,7-15-113,0 1 1,0-1-1,0 0 0,0 0 1,0 1-1,-1-1 1,1 0-1,0 0 0,0 0 1,0 1-1,0-1 1,0 0-1,0 0 0,0 0 1,0 1-1,0-1 1,-1 0-1,1 0 0,0 0 1,0 0-1,0 1 1,0-1-1,-1 0 1,1 0-1,0 0 0,0 0 1,0 0-1,0 0 1,-1 1-1,1-1 0,0 0 1,0 0-1,-1 0 1,1 0-1,0 0 0,0 0 1,0 0-1,-1 0 1,1 0-1,0 0 0,0 0 1,-1 0-1,1 0 1,0 0-1,0 0 1,0 0-1,-1-1 0,1 1 49,6 3 57,5 2 242,1 0-1,-1-1 1,1-1 0,13 3 0,-13-4-191,-1 0 1,1 1-1,-1 0 0,0 1 1,0 1-1,-1 0 0,1 0 0,14 10 1,-5-2-20,-18-12-124,0 0-1,0 1 1,0-1-1,0 0 1,0 1-1,0-1 1,0 1 0,0 0-1,0 0 1,-1 0-1,3 2 1,25 28 252,-25-29-251,0 0 0,0 1 0,-1-1 0,0 1 0,0 0 0,0 0 0,5 7-1,-5-5-36,0 0-1,1 0 0,0-1 1,0 0-1,1 1 0,0-2 1,-1 1-1,2 0 0,10 7 1,-5-10-2339,-13-12-3539,1 8 4915,0 0 0,-1 0 0,1 0 0,-1 0 1,1 1-1,-1-1 0,1 0 0,-1 0 0,0 1 1,-3-3-1,-15-2-2822</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2.040"/>
    </inkml:context>
    <inkml:brush xml:id="br0">
      <inkml:brushProperty name="width" value="0.05" units="cm"/>
      <inkml:brushProperty name="height" value="0.05" units="cm"/>
      <inkml:brushProperty name="color" value="#FFFFFF"/>
    </inkml:brush>
  </inkml:definitions>
  <inkml:trace contextRef="#ctx0" brushRef="#br0">31 19 232,'0'0'1059,"-1"-13"7282,-5 18-6966,-3 2 2687,9-7-4016,-1 0 0,1 0 0,0 0 0,0 0 0,0 0 0,0 0 0,0 0 0,-1 0 0,1 0 0,0 0 0,0 0 0,0 0 1,0 0-1,0 0 0,-1 0 0,1 0 0,0 0 0,0 0 0,0 0 0,0 0 0,0 0 0,0 0 0,-1 0 0,1 0 0,0 0 1,0 0-1,0 0 0,0-1 0,0 1 0,0 0 0,-1 0 0,1 0 0,0 0 0,0 0 0,0 0 0,0 0 0,0 0 0,0-1 0,0 1 1,0 0-1,0 0 0,0 0 0,0 0 0,0 0 0,0-1 0,0-2 2564,-2 7-1481,2-3-1065,0-1-1,0 0 1,0 1-1,0-1 1,0 0-1,0 1 1,0-1-1,0 0 1,0 1 0,0-1-1,0 0 1,0 0-1,-1 1 1,1-1-1,0 0 1,0 1-1,0-1 1,0 0-1,-1 0 1,1 0-1,0 1 1,0-1-1,-1 0 1,1 0-1,0 0 1,0 1-1,-1-1 1,1 0-1,0 0 1,0 0-1,-1 0 1,1 0-1,0 0 1,-1 0-1,1 1 1,0-1-1,-1 0 1,73 12 754,-6-6-619,150-18-18,-199 10-223,9 3 24,-14 0 18,0 0-1,0 0 1,1-1 0,12-1-1,-2 0 2,-18 1-1,1 0 0,0 0 0,-1 1 0,1 0 0,0 0 1,9 3-1,9 1-16,21 1 54,18-18 167,-61 12-182,-2-1-42,0 1 1,0 0 0,0-1-1,0 1 1,0 0-1,0 0 1,0-1-1,1 1 1,-1 0-1,0-1 1,0 1-1,0 0 1,0 0-1,0-1 1,1 1 0,-1 0-1,0 0 1,0-1-1,1 1 1,-1 0-1,0 0 1,0 0-1,1-1 1,-1 1-1,0 0 1,0 0 0,1 0-1,-1 0 1,0 0-1,1 0 1,-1 0-1,0-1 1,1 1-1,1-1-1010,-9-3 368,-3-2-1650,7 4 1120,-1-1 0,1 1 0,-1 1 0,0-1-1,1 0 1,-1 1 0,0 0 0,0 0 0,0 0 0,0 0 0,0 1 0,-6-1 0,-2 1-2417</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2.032"/>
    </inkml:context>
    <inkml:brush xml:id="br0">
      <inkml:brushProperty name="width" value="0.05" units="cm"/>
      <inkml:brushProperty name="height" value="0.05" units="cm"/>
      <inkml:brushProperty name="color" value="#FFFFFF"/>
    </inkml:brush>
  </inkml:definitions>
  <inkml:trace contextRef="#ctx0" brushRef="#br0">22 385 640,'0'0'5497,"-10"7"42,10-3-5039,-2 0 1739,-5-7-1631,5 3 917,3 0-1460,-1 0-60,0 0 0,1 1 1,-1-1-1,0 0 0,1 0 1,-1 0-1,0 0 1,1 0-1,-1 0 0,0 0 1,1 0-1,-1-1 0,0 1 1,1 0-1,-1 0 1,0 0-1,0 0 0,1 0 1,-1-1-1,0 1 0,1 0 1,-1 0-1,0 0 1,0-1-1,1 1 0,-1 0 1,0 0-1,0-1 0,0 1 1,1 0-1,-1 0 0,0-1 1,0 1-1,0 0 1,0-1-1,0 1 0,1 0 1,-1-1-1,0 1 0,0-1 1,0 1 2,-1-1 0,1 1 1,0-1-1,0 1 0,0-1 1,0 0-1,0 1 0,0-1 0,0 1 1,0-1-1,0 1 0,0-1 1,0 0-1,0 1 0,0-1 0,0 1 1,1-1-1,-1 1 0,0-1 1,0 1-1,1-1 0,-1 1 0,0-1 1,1 1-1,-1-1 0,0 1 1,1 0-1,-1-1 0,1 1 0,-1 0 1,1-1-1,-1 1 0,1 0 1,0-1-1,1 0-15,-1-3 19,0 2-6,0-1 0,0 1 0,0-1 0,1 1 0,-1 0 1,0 0-1,1 0 0,0 0 0,-1 0 0,1 0 0,0 0 0,0 0 0,0 1 0,0-1 0,0 1 0,0-1 0,1 1 0,-1 0 0,0 0 0,1 0 0,2-1 0,-2 1 14,0-1-1,1 1 1,-1-1 0,0 0-1,0 0 1,0-1-1,0 1 1,4-6 0,6-5-16,0-1 1,0 2-1,2 0 1,-1 0-1,1 2 0,22-13 1,26-24 155,34-32-186,-54 29 26,-42 50 0,-1-1 0,0 1-1,0 0 1,0 0 0,1 0 0,-1 0 0,0 0 0,0 0-1,0 0 1,0-1 0,0 1 0,1 0 0,-1 0 0,0 0-1,0 0 1,0-1 0,0 1 0,0 0 0,0 0 0,0 0-1,1-1 1,-1 1 0,0 0 0,0 0 0,0 0 0,0-1-1,0 1 1,0 0 0,0 0 0,0-1 0,0 1 0,0 0-1,0 0 1,0 0 0,-1-1 0,1 1 0,0 0 0,0 0-1,0 0 1,0-1 0,0 1 0,0 0 0,0 0 0,-1-1-1,3-2-4,5 2 1,-10-1-17,0 0 3,9 1 17,-4 1 10,-2 0-7,1 0 0,-1 0 1,1 0-1,-1 0 0,0 0 0,1-1 0,-1 1 1,1 0-1,-1 0 0,0-1 0,1 1 0,-1 0 1,0-1-1,0 1 0,1 0 0,-1-1 0,0 1 1,0 0-1,1-1 0,-1 1 0,0 0 0,0-1 1,0 1-1,0-1 0,0 1 0,1 0 0,-1-1 1,0 1-1,0-1 0,0 0 0,2-4 5,-1 9-1,-5 2-26,4-5 20,-1-1 0,0 1 0,1 0 0,-1 0 1,1-1-1,-1 1 0,1 0 0,-1 0 0,1 0 0,-1 0 0,1 0 0,0-1 1,0 1-1,-1 0 0,1 0 0,0 0 0,0 0 0,0 2 0,-11 28 60,1 4-13,-1 2 6,0 24 99,0 54 158,5-87-274,5-25-33,0 0 1,0 0 0,0 0-1,0 1 1,1-1-1,-1 0 1,1 0-1,0 1 1,0-1 0,0 0-1,0 0 1,1 1-1,0-1 1,0 3 0,-1-6-4,1 2 3,0 0-1,0-1 1,-1 1 0,1 0 0,-1-1-1,1 1 1,-1 0 0,0 0 0,0 0 0,1-1-1,-1 1 1,0 0 0,-1 0 0,1 0 0,0 0-1,0-1 1,-1 1 0,1 0 0,-1 0-1,0-1 1,-1 4 0,0 3 53,0 0 1,1 1-1,0-1 0,1 1 1,0-1-1,0 1 0,2 14 1,0 10 465,-1-20-292,-1-2 321,-10-12-1196,10 0 522,0 1 0,-1-1 1,1 1-1,0-1 0,0 1 0,-1-1 0,1 1 0,0-1 0,0 0 0,0 1 0,0-1 0,0 0 0,0 1 0,0-1 0,0 1 0,0-1 0,0 0 0,0 1 0,0-1 0,0 1 0,0-1 0,1 0 0,-1 1 0,0-1 0,0 1 0,1-1 0,-1 1 0,0-1 0,1 1 0,-1-1 0,1 1 0,0-1 0,4-15-3816,-14-9-2553,9 13 3257</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2.387"/>
    </inkml:context>
    <inkml:brush xml:id="br0">
      <inkml:brushProperty name="width" value="0.05" units="cm"/>
      <inkml:brushProperty name="height" value="0.05" units="cm"/>
      <inkml:brushProperty name="color" value="#FFFFFF"/>
    </inkml:brush>
  </inkml:definitions>
  <inkml:trace contextRef="#ctx0" brushRef="#br0">1 26 2168,'3'-6'2744,"3"-6"5765,-6 12-8405,0-1 1,0 1-1,0 0 0,0-1 0,-1 1 0,1 0 0,0 0 1,0-1-1,0 1 0,0 0 0,0 0 0,0-1 1,0 1-1,0 0 0,-1 0 0,1-1 0,0 1 1,0 0-1,0 0 0,-1 0 0,1-1 0,0 1 1,0 0-1,-1 0 0,1 0 0,0 0 0,0 0 0,-1-1 1,1 1-1,0 0 0,0 0 0,-1 0 0,1 0 1,0 0-1,0 0 0,-1 0 0,1 0 0,0 0 1,-1 0-1,1 0 0,0 0 0,0 0 0,-1 0 0,1 0 340,0 10-758</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3.701"/>
    </inkml:context>
    <inkml:brush xml:id="br0">
      <inkml:brushProperty name="width" value="0.05" units="cm"/>
      <inkml:brushProperty name="height" value="0.05" units="cm"/>
      <inkml:brushProperty name="color" value="#FFFFFF"/>
    </inkml:brush>
  </inkml:definitions>
  <inkml:trace contextRef="#ctx0" brushRef="#br0">183 0 1360,'0'0'1261,"-24"13"5756,23-13-6878,0 0 1,0 1 0,0-1 0,0 1 0,0-1 0,0 1 0,0 0 0,0 0 0,0-1 0,0 1 0,0 0 0,0 0 0,1 0 0,-1 0 0,0 0 0,1 0 0,-1 0-1,0 0 1,1 0 0,-1 0 0,1 0 0,0 0 0,-1 0 0,1 1 0,0-1 0,0 2 0,-24 32 2319,12-19-2328,1 0 0,0 1 0,2 1 0,0-1 0,0 1 0,-5 21 0,5-23-90,8-14-18,-1 0 0,1 1 0,0-1 0,0 0 0,0 0 0,0 1 0,0-1 0,1 1 0,-1-1 0,0 5 0,-10 55 462,6-37-304,4-24-167,0 0 1,1 0-1,-1 0 0,1 0 1,-1 1-1,1-1 0,0 0 1,0 0-1,-1 1 0,1-1 0,0 0 1,0 0-1,0 1 0,0-1 1,0 0-1,1 0 0,-1 1 1,0-1-1,1 0 0,-1 0 1,1 0-1,-1 1 0,1-1 0,-1 0 1,1 0-1,0 0 0,-1 0 1,2 1-1,3 14 224,-5-16-233,0 1-1,0-1 1,0 1 0,0 0-1,0-1 1,0 1 0,0-1-1,0 1 1,0-1-1,0 1 1,0-1 0,0 1-1,1-1 1,-1 1 0,0-1-1,0 1 1,0-1 0,1 1-1,-1-1 1,0 0 0,1 1-1,-1-1 1,1 1-1,-1-1 1,0 0 0,1 1-1,-1-1 1,1 1 0,1 0 46,1 2 9,-1 1 0,1-1 1,0 0-1,0 0 0,1 0 0,-1 0 1,1 0-1,-1-1 0,1 1 0,0-1 0,0 0 1,5 2-1,9 5 58,-12-8-99,0 0 1,0 0-1,0-1 0,0 0 1,1 0-1,-1-1 0,0 0 1,0 0-1,0 0 1,0-1-1,0 0 0,8-3 1,13-3 4,-1 3-185,30-5 199,-15 8-2984,-39 2 2239,0-1 1,1 1-1,-1-1 0,1 1 1,-1-1-1,0 0 1,1 0-1,-1 0 0,0 0 1,0 0-1,0 0 1,2-2-1,6-3-3158,1 0 793</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4.114"/>
    </inkml:context>
    <inkml:brush xml:id="br0">
      <inkml:brushProperty name="width" value="0.05" units="cm"/>
      <inkml:brushProperty name="height" value="0.05" units="cm"/>
      <inkml:brushProperty name="color" value="#FFFFFF"/>
    </inkml:brush>
  </inkml:definitions>
  <inkml:trace contextRef="#ctx0" brushRef="#br0">66 86 676,'21'25'4413,"-12"-17"-4042,-5-4-278,0 0 0,1-1 0,-1 0-1,1 0 1,-1 0 0,1 0 0,0-1 0,0 1 0,10 2 0,-8-3 20,0-1 1,-1 1 0,1-1-1,0-1 1,1 1 0,-1-1-1,0-1 1,0 1 0,0-1-1,0 0 1,0-1 0,9-2-1,-13 3 97,0-1 0,0 1 0,0-1 0,0 0 0,0 1 0,-1-1 0,1-1 0,0 1 0,-1 0 0,0 0 0,1-1 0,-1 0 0,0 1 0,0-1 0,-1 0 0,1 0 0,-1 0 0,1 0 0,-1 0 0,0 0 0,0-1-1,0 1 1,0 0 0,-1 0 0,0-1 0,1 1 0,-1-5 0,-1 5-83,1 0 0,-1 1 0,1-1 0,-1 0-1,0 1 1,0-1 0,-1 0 0,1 1 0,0-1-1,-1 1 1,1 0 0,-1-1 0,0 1 0,0 0 0,0 0-1,0 0 1,0 0 0,0 1 0,0-1 0,-1 1 0,1-1-1,-1 1 1,1 0 0,-1 0 0,-4-2 0,-2 0 41,-1 0 1,1 0 0,-1 1-1,0 0 1,0 1-1,-15-1 1,17 2-224,1 0-1,0 0 1,0 0 0,0 1 0,-1 0-1,1 1 1,0 0 0,0 0 0,1 0-1,-1 1 1,0 0 0,1 0 0,-1 1-1,1-1 1,0 1 0,1 1 0,-1-1-1,1 1 1,-1 0 0,1 1 0,1-1-1,-1 1 1,1 0 0,-4 7 0,-1 14-4250,5 0-3817,4-20 4967</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005"/>
    </inkml:context>
    <inkml:brush xml:id="br0">
      <inkml:brushProperty name="width" value="0.05" units="cm"/>
      <inkml:brushProperty name="height" value="0.05" units="cm"/>
      <inkml:brushProperty name="color" value="#FFFFFF"/>
    </inkml:brush>
  </inkml:definitions>
  <inkml:trace contextRef="#ctx0" brushRef="#br0">410 109 1500,'-5'7'3856,"5"-7"-3744,-1 0 1,1 0 0,-1 1 0,1-1 0,0 0 0,-1 0 0,1 0 0,0 1-1,-1-1 1,1 0 0,0 0 0,0 1 0,-1-1 0,1 0 0,0 1-1,0-1 1,-1 0 0,1 1 0,0-1 0,0 0 0,0 1 0,0-1 0,0 0-1,0 1 1,-1-1 0,1 1 0,0-1 0,0 0 0,0 1 0,0-1 0,0 1-1,0-1 1,0 0 0,1 1 0,-1-1 0,0 2 78,0 0 0,1-1 1,-1 1-1,1-1 0,0 1 0,-1-1 1,1 1-1,0-1 0,0 0 0,0 1 1,0-1-1,0 0 0,0 0 0,0 0 1,0 0-1,1 0 0,-1 0 0,0 0 1,1 0-1,-1 0 0,1 0 1,-1-1-1,1 1 0,-1-1 0,1 1 1,-1-1-1,1 1 0,0-1 0,-1 0 1,1 0-1,-1 0 0,1 0 0,2 0 1,1 0-70,1 0 0,-1 0 0,0 0 0,1-1 0,-1 0 0,1 0 0,-1 0 0,0-1 0,1 1 0,6-4 0,-10 2-71,1 1 0,0-1 0,-1 1 0,1-1 0,-1 0 0,0 0 0,0 0 1,0 0-1,0 0 0,-1 0 0,1-1 0,-1 1 0,2-7 0,-2 8-32,0 0 1,-1 0-1,1 0 0,-1-1 1,1 1-1,-1 0 0,0 0 0,0-1 1,0 1-1,0 0 0,0-1 0,-1 1 1,1 0-1,-1 0 0,1-1 1,-1 1-1,0 0 0,0 0 0,0 0 1,0 0-1,0 0 0,0 0 0,-3-2 1,-9-9 153,-19-13 199,30 25-359,1 0 0,-1 1 0,0-1 0,1 1 0,-1-1 0,0 1 0,0-1 0,1 1 0,-1 0 0,0 0 0,0 0 0,0 0 0,1 0 0,-1 1 0,0-1 0,0 0 0,1 1 0,-1-1 0,0 1 0,1 0 0,-1-1 0,-1 2 0,-5 3 43,0 0 0,1 1 0,0 0 0,0 0 1,0 0-1,1 1 0,0 0 0,0 0 0,1 1 0,0-1 1,0 1-1,1 0 0,0 1 0,0-1 0,-4 17 1,1 0-27,0-1 1,2 1 0,1 0 0,-1 31 0,-1 6-13,-1 0-14,-12 69-81,16-118 86,-1 1 0,0-1-1,-1 0 1,0 0 0,-1 0 0,0-1 0,-9 13 0,12-21 12,-1-1 0,0 1 0,1-1 0,-1 0 0,-1 0 0,1 0-1,0 0 1,-1-1 0,1 0 0,-1 0 0,0 0 0,0 0 0,1-1 0,-1 0 0,0 0 0,0 0-1,-1-1 1,1 1 0,0-1 0,-9-1 0,5 0-282,-1 0 0,1-1-1,0 1 1,-15-7 0,17 6-430,0-1 0,1 0 1,0 0-1,-1-1 0,1 0 0,-5-4 1,8 5-264,1 1 1,0-1-1,0 0 1,0 0-1,0 0 1,0 0-1,1 0 1,-1-1-1,1 1 1,0 0-1,-1-5 1,2 1-2026</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487"/>
    </inkml:context>
    <inkml:brush xml:id="br0">
      <inkml:brushProperty name="width" value="0.05" units="cm"/>
      <inkml:brushProperty name="height" value="0.05" units="cm"/>
      <inkml:brushProperty name="color" value="#FFFFFF"/>
    </inkml:brush>
  </inkml:definitions>
  <inkml:trace contextRef="#ctx0" brushRef="#br0">0 18 1788,'0'0'233,"1"-1"-1,-1 0 1,0 0-1,0 0 1,1 0-1,-1 1 1,0-1-1,1 0 1,-1 0-1,1 1 1,-1-1-1,1 0 1,-1 1-1,1-1 1,0 0-1,-1 1 1,1-1-1,0 1 1,-1-1-1,1 1 1,0-1-1,0 1 0,-1 0 1,1-1-1,0 1 1,0 0-1,0-1 1,0 1-1,-1 0 1,1 0-1,0 0 1,0 0-1,0 0 1,0 0-1,0 0 1,-1 0-1,1 0 1,0 1-1,0-1 1,1 1-1,-1-1-119,0 0 0,0 0-1,-1 0 1,1 1 0,0-1-1,0 0 1,-1 1 0,1-1-1,0 1 1,-1-1 0,1 1-1,-1-1 1,1 1 0,0-1 0,-1 1-1,1-1 1,-1 1 0,1 0-1,-1-1 1,0 1 0,1 0-1,-1-1 1,0 1 0,1 0-1,-1 0 1,0-1 0,0 1-1,0 1 1,10 30 1547,-8-27-1553,0 0 0,0 0-1,-1 1 1,1-1 0,-1 0 0,0 0-1,0 6 1,10 98 345,-11-70-690,0-12-3597,5-23 1261,-1-9 240,-2-1-2297,-2-5 1849</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816"/>
    </inkml:context>
    <inkml:brush xml:id="br0">
      <inkml:brushProperty name="width" value="0.05" units="cm"/>
      <inkml:brushProperty name="height" value="0.05" units="cm"/>
      <inkml:brushProperty name="color" value="#FFFFFF"/>
    </inkml:brush>
  </inkml:definitions>
  <inkml:trace contextRef="#ctx0" brushRef="#br0">1 1 1056,'0'-1'11269,"0"2"-10448,11 31-462,-11 27-10320,0-47 7229</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6.154"/>
    </inkml:context>
    <inkml:brush xml:id="br0">
      <inkml:brushProperty name="width" value="0.05" units="cm"/>
      <inkml:brushProperty name="height" value="0.05" units="cm"/>
      <inkml:brushProperty name="color" value="#FFFFFF"/>
    </inkml:brush>
  </inkml:definitions>
  <inkml:trace contextRef="#ctx0" brushRef="#br0">11 79 504,'-11'0'11989,"44"-48"-6580,-16 36-4673,-13 10-655,-1 0 0,0 0 0,0 0 0,1 0 0,-1 1-1,1-1 1,0 1 0,-1 0 0,1 0 0,0 0-1,0 0 1,0 1 0,7-1 0,-3 1-31,1 1 0,-1 0 1,1 0-1,-1 1 1,0 0-1,0 0 0,0 1 1,0 0-1,0 1 0,0 0 1,-1 0-1,0 0 0,0 1 1,0 0-1,0 0 0,-1 1 1,0 0-1,0 0 0,0 0 1,-1 1-1,0 0 0,0 0 1,5 11-1,19 22-277,-8-14-787,-17-11-691,-4-13 1123,0-1 0,0 1 0,0-1-1,0 1 1,0-1 0,-1 1 0,1-1 0,-1 0-1,1 1 1,-1-1 0,0 1 0,1-1-1,-1 0 1,0 0 0,0 1 0,0-1 0,0 0-1,0 0 1,-2 1 0,-7 5-2942</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3.215"/>
    </inkml:context>
    <inkml:brush xml:id="br0">
      <inkml:brushProperty name="width" value="0.05" units="cm"/>
      <inkml:brushProperty name="height" value="0.05" units="cm"/>
      <inkml:brushProperty name="color" value="#FFFFFF"/>
    </inkml:brush>
  </inkml:definitions>
  <inkml:trace contextRef="#ctx0" brushRef="#br0">130 122 496,'0'0'157,"0"1"-1,-1-1 1,1 1-1,-1-1 1,1 1-1,-1-1 1,1 0-1,-1 1 1,1-1-1,-1 1 1,0-1-1,1 0 1,-1 0 0,1 1-1,-1-1 1,0 0-1,1 0 1,-1 0-1,0 0 1,1 1-1,-1-1 1,0 0-1,1 0 1,-1-1-1,0 1 1,1 0 0,-1 0-1,0 0 1,1 0-1,-1 0 1,0-1-1,1 1 1,-1 0-1,1-1 1,-1 1-1,0 0 1,1-1-1,-1 1 1,-8-3 7656,11-28-5736,9 13-1857,7-5 136,-4 15-183,-6 2-152,1 1 1,0 0 0,1 0 0,-1 1-1,1 1 1,-1 0 0,1 0-1,0 0 1,0 1 0,0 1 0,13-1-1,-18 3-8,-1 0-1,0 0 1,0 0-1,0 0 1,0 1-1,0-1 1,-1 1-1,1 0 1,6 4-1,-8-4-2,1-1 0,-1 1-1,0-1 1,0 1 0,-1-1 0,1 1-1,0 0 1,0 0 0,-1 0-1,1 0 1,-1 0 0,0 0 0,0 1-1,0-1 1,0 0 0,0 1-1,0-1 1,0 0 0,0 4 0,4 5 84,-4-11-90,-1 0 0,1 1 1,-1-1-1,1 1 0,-1-1 0,0 1 1,1-1-1,-1 1 0,0-1 1,1 1-1,-1-1 0,0 1 1,0-1-1,0 1 0,1 0 0,-1-1 1,0 1-1,0-1 0,0 1 1,0 0-1,0-1 0,0 1 1,0-1-1,0 1 0,0 0 1,0-1-1,-1 1 0,1-1 0,0 1 1,0-1-1,-1 1 0,1 0 1,-14 32 237,12-27-204,0 0 0,0 0 0,-1 0 0,0-1 0,0 1 1,0-1-1,-7 8 0,-22 43 397,23-43-440,0 0 0,-1 0 0,-1-1 0,0 0 0,0 0 0,-23 16-1,-41 31 270,-22 7 458,95-65-538,1-1-167,0 0-16,1 0 1,0-1 0,0 1 0,-1 0 0,1 0 0,0 0-1,0 0 1,-1 0 0,1 0 0,0 0 0,-1 0-1,1 0 1,0 0 0,0 0 0,-1 0 0,1 0 0,0 0-1,-1 0 1,1 0 0,0 0 0,0 1 0,-1-1 0,1 0-1,0 0 1,0 0 0,0 0 0,-1 0 0,1 1 0,0-1-1,0 0 1,-1 0 0,1 0 0,0 1 0,0-1-1,0 0 1,0 0 0,0 1 0,-1-1 0,1 0 0,0 0-1,0 1 1,0-1 0,0 0 0,0 1 0,0-1 0,54-12 132,-35 8-23,0 1 0,0 1-1,30 0 1,9 5 151,-40-2-161,-1 0 0,0-1 0,1 0 1,19-4-1,-23 2-90,-1 2 0,1-1 0,-1 2 0,20 2 0,17 1-174,-30 3-1156,-14-4-3391</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3.551"/>
    </inkml:context>
    <inkml:brush xml:id="br0">
      <inkml:brushProperty name="width" value="0.05" units="cm"/>
      <inkml:brushProperty name="height" value="0.05" units="cm"/>
      <inkml:brushProperty name="color" value="#FFFFFF"/>
    </inkml:brush>
  </inkml:definitions>
  <inkml:trace contextRef="#ctx0" brushRef="#br0">0 0 2604,'0'0'3293,"21"3"9047,-8-1-12116,-9-1-1081,0 1-123</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2.975"/>
    </inkml:context>
    <inkml:brush xml:id="br0">
      <inkml:brushProperty name="width" value="0.05" units="cm"/>
      <inkml:brushProperty name="height" value="0.05" units="cm"/>
      <inkml:brushProperty name="color" value="#FFFFFF"/>
    </inkml:brush>
  </inkml:definitions>
  <inkml:trace contextRef="#ctx0" brushRef="#br0">10 9 664,'-9'-6'16128,"16"3"-15008,-5 8 1000,-2-1-1842,12 8 1787,96-6-550,-75-6-1302,-8 1-152,0-1 1,39-6-1,-50 5-45,-1 0 0,1 1 0,-1 0 0,18 4-1,15-1 5,-42-3-19,6 4 2,-4-1-3,-4 1-1,-2-3-8,-25 3-1820,9-3-2284,14-2 3587,1 1 0,0-1 0,0 0 0,1 0 0,-1 0 0,0 0 0,0 0 0,0 0 0,1 0 0,-1-1 0,0 1 0,1 0 0,-1 0 0,1 0 0,0-1 0,-1 1 0,1 0 0,0 0 0,0-1 0,0 1 0,0 0 0,0-1 0,0-1 0,0-9-3252</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7.418"/>
    </inkml:context>
    <inkml:brush xml:id="br0">
      <inkml:brushProperty name="width" value="0.05" units="cm"/>
      <inkml:brushProperty name="height" value="0.05" units="cm"/>
      <inkml:brushProperty name="color" value="#FFFFFF"/>
    </inkml:brush>
  </inkml:definitions>
  <inkml:trace contextRef="#ctx0" brushRef="#br0">421 28 756,'-1'-1'242,"1"0"0,0 0 0,0-1 0,-1 1 1,1 0-1,-1 0 0,1 0 0,-1 0 0,1 0 0,-1 0 0,0 0 0,1 0 0,-1 0 1,0 0-1,0 0 0,0 0 0,0 0 0,0 1 0,0-1 0,0 0 0,0 1 0,0-1 0,0 1 1,0-1-1,0 1 0,-1-1 0,1 1 0,0 0 0,-2-1 0,-1 1 223,1-1 1,-1 0-1,0 1 0,1 0 0,-1 0 0,0 0 0,0 0 1,-5 2-1,-7 1 982,13-2-1225,0-1 0,0 0 1,0 1-1,0 0 0,1 0 1,-1-1-1,0 2 0,1-1 1,-1 0-1,0 0 0,1 1 1,-5 3-1,-34 18 1013,18 1-715,21-21-468,0 0-1,0-1 1,-1 1 0,1-1-1,-1 1 1,0-1-1,1 0 1,-1 0 0,-4 2-1,-4 2 110,1 0 0,0 1 0,1 1 0,0-1 0,0 1 0,-9 10 0,17-16-133,0 0 0,0 0-1,0 0 1,1 0 0,-1 0 0,0 0-1,1 0 1,-1 0 0,1 0 0,0 1 0,-1-1-1,1 0 1,0 0 0,1 0 0,-1 0-1,0 1 1,0-1 0,1 0 0,0 0-1,-1 0 1,2 2 0,6 14 98,7 7-83,4-6-18,1 0-1,1-2 0,43 28 1,-6-5-22,-9 4-36,-47-42 37,-1-1 1,1 1-1,-1-1 1,1 1-1,-1 0 0,0 0 1,1 0-1,-1 0 1,0 0-1,0 0 1,0 0-1,-1 0 1,1 0-1,0 0 1,-1 0-1,1 0 1,-1 0-1,0 1 1,0-1-1,0 0 1,0 4-1,-8 16 161,7-18-133,0-1 0,-1 1 0,1-1 0,-1 1 0,0-1 0,0 1 0,0-1 0,0 0 0,0 0 0,-1 0 0,1 0 1,-4 2-1,-13 14 66,-36 29-21,38-36-11,-1 0 0,-1-1 0,-27 11 0,38-18-77,-1-1 1,1-1-1,-1 0 0,1 0 1,-1 0-1,0-1 0,0-1 1,0 1-1,1-1 0,-1-1 1,-9-1-1,11 0-260,0 0 0,1 0 1,-1 0-1,1-1 0,-10-6 0,-5-7-3095,13-3-4644,8 9 4661,0 3 71</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7.992"/>
    </inkml:context>
    <inkml:brush xml:id="br0">
      <inkml:brushProperty name="width" value="0.05" units="cm"/>
      <inkml:brushProperty name="height" value="0.05" units="cm"/>
      <inkml:brushProperty name="color" value="#FFFFFF"/>
    </inkml:brush>
  </inkml:definitions>
  <inkml:trace contextRef="#ctx0" brushRef="#br0">45 99 1960,'0'0'2951,"12"-13"1447,3 5-3111,-3 0-545,0 1-1,0 1 1,22-8-1,-33 14-621,1-1 0,-1 1 0,0-1 0,0 0-1,1 0 1,-1 0 0,0 1 0,0-1 0,0-1 0,0 1 0,0 0 0,0 0 0,0 0 0,-1 0 0,1-1 0,0 1-1,0 0 1,-1 0 0,1-1 0,-1 1 0,0-1 0,1 1 0,-1-1 0,0 1 0,0 0 0,0-1 0,0-2 0,0 4-101,0-1 0,-1 0 0,1 1 0,0-1 0,-1 1 0,1-1 0,-1 1 0,1 0 0,0-1 0,-1 1 0,1-1 0,-1 1 0,0 0 0,1-1 0,-1 1 0,1 0 0,-1 0 0,1-1 0,-1 1 0,0 0 0,1 0 0,-1 0 0,0 0 0,1 0 0,-1 0 0,1 0 0,-1 0 0,0 0 0,1 0 0,-1 0 0,0 0 0,1 0 0,-1 1 0,0-1 1,-22 5 321,22-5-335,-9 3 122,7-3-77,0 1 0,-1 0-1,1 0 1,0 0 0,0 0-1,0 0 1,0 1-1,0-1 1,0 1 0,0 0-1,0 0 1,0 0-1,1 0 1,-1 0 0,1 1-1,0-1 1,0 1-1,-3 3 1,-14 16 366,-5 10 151,22-29-540,1-1 1,0 1-1,-1 0 0,1-1 1,0 1-1,1 0 0,-1 0 1,0 0-1,1 0 1,0-1-1,0 1 0,0 0 1,0 0-1,0 0 0,0 0 1,1 0-1,-1 0 1,1 0-1,0 0 0,0-1 1,0 1-1,0 0 0,1-1 1,2 5-1,17 14 192,-18-17-207,0-1 0,0 0-1,0 0 1,0 0 0,1 0-1,-1 0 1,1-1 0,0 1-1,7 2 1,67 38-134,-75-41-56,0 0 0,1-1 0,-1 1 0,0-1 0,1 1 0,0-1 0,-1 0 0,1-1 0,0 1 0,0-1 0,-1 1 0,1-1 0,0 0 0,0 0-1,-1-1 1,1 1 0,0-1 0,0 0 0,6-2 0,-6 1-577,0-1-1,0 1 0,-1-1 1,1 1-1,-1-1 1,1 0-1,-1 0 1,0-1-1,-1 1 0,1-1 1,0 1-1,-1-1 1,0 0-1,0 0 1,0 0-1,2-7 0,5-2-2303</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8.441"/>
    </inkml:context>
    <inkml:brush xml:id="br0">
      <inkml:brushProperty name="width" value="0.05" units="cm"/>
      <inkml:brushProperty name="height" value="0.05" units="cm"/>
      <inkml:brushProperty name="color" value="#FFFFFF"/>
    </inkml:brush>
  </inkml:definitions>
  <inkml:trace contextRef="#ctx0" brushRef="#br0">64 12 1780,'-3'-11'7636,"-3"10"-6980,4 17 3571,4 17-2542,10 18-679,-6-16-668,5 36 23,-1-3-187,1-8-144,0-7-29,-10-50-1,10 44-24,-2-27-132,-8-11-104,-9-14 47,-6-31-762,4 22 811,-1 0 0,0 0 0,-24-21 0,-2-4 488,26 21 630,16 10 230,-3 7-1147,1 1 0,-1 0 0,0 0 1,0 0-1,0 1 0,1-1 0,-1 0 1,0 1-1,0-1 0,0 1 0,0 0 1,1 0-1,-1 0 0,3 2 0,11 6-706,0-2-1,0 0 0,31 10 0,-36-15-1529,1 1 0,-1-2 0,22 2 0,-22-2-841,-1 4 93</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9.434"/>
    </inkml:context>
    <inkml:brush xml:id="br0">
      <inkml:brushProperty name="width" value="0.05" units="cm"/>
      <inkml:brushProperty name="height" value="0.05" units="cm"/>
      <inkml:brushProperty name="color" value="#FFFFFF"/>
    </inkml:brush>
  </inkml:definitions>
  <inkml:trace contextRef="#ctx0" brushRef="#br0">22 12 28,'0'0'2529,"1"0"-962,-2 0-223,-21 19 7360,25-18-8457,-1 1 0,1-1 0,0 1 0,0-1-1,0 0 1,0 0 0,0 0 0,0-1 0,0 1 0,0-1 0,0 0 0,0 0-1,0 0 1,0 0 0,0 0 0,4-1 0,58-6 645,-54 7-842,-1-1 0,0 0 0,0 0 0,1-1 0,10-3 0,-12 2-127,0 1 1,0 0-1,0 0 1,14 0-1,17 1-3223,-33-1 2284,6-8-9408</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0.342"/>
    </inkml:context>
    <inkml:brush xml:id="br0">
      <inkml:brushProperty name="width" value="0.05" units="cm"/>
      <inkml:brushProperty name="height" value="0.05" units="cm"/>
      <inkml:brushProperty name="color" value="#FFFFFF"/>
    </inkml:brush>
  </inkml:definitions>
  <inkml:trace contextRef="#ctx0" brushRef="#br0">364 5 1928,'-35'-5'11585,"-12"21"-7270,38-14-4044,-1 0 0,1 1 0,0 0 1,-12 6-1,7-2-9,1 1 1,0 0 0,1 0 0,0 1-1,1 1 1,0 0 0,0 0-1,1 1 1,-13 18 0,-31 48 499,46-61-628,1-1 0,0 1 0,-7 27 1,13-39-117,0 1 1,0-1-1,1 1 1,-1-1 0,1 1-1,0 0 1,0-1 0,1 1-1,-1-1 1,1 1-1,0-1 1,1 1 0,-1-1-1,1 1 1,0-1 0,0 0-1,0 0 1,3 4-1,4 5 1,-6-7-51,0-1 0,1 1 0,-1-1-1,1 0 1,1 0 0,-1 0 0,1 0-1,0-1 1,0 0 0,0 0 0,0 0 0,1-1-1,-1 1 1,1-1 0,0-1 0,0 1-1,11 2 1,-9-3-280,0-1 0,1-1 0,-1 1-1,1-1 1,-1 0 0,0-1 0,1 0 0,-1-1 0,0 1-1,0-2 1,0 1 0,0-1 0,0 0 0,0-1 0,-1 0-1,0 0 1,0 0 0,12-10 0,22-18-979,-40 32 1315,0-1-1,0 0 0,0 1 1,0-1-1,0 0 1,-1 0-1,1 1 0,0-1 1,0 0-1,-1 0 1,1 0-1,-1 0 0,1 0 1,-1 0-1,1 0 1,-1 0-1,0 0 1,0 0-1,1 0 0,-1-1 1,0 1-1,0 0 1,0 0-1,0 0 0,0 0 1,0 0-1,0 0 1,-1 0-1,1 0 1,0 0-1,-1-1 0,1 1 1,0 0-1,-1 0 1,1 0-1,-1 0 0,0 1 1,1-1-1,-1 0 1,0 0-1,-1-1 1,0 1 1092,-7 1-619,54 29 69,-38-27-545,3 2-11,0-1 1,0 0-1,0-1 0,0 0 1,1-1-1,-1 0 1,0 0-1,1-1 1,-1-1-1,1 0 1,15-3-1,-5-2-8,-18 5-3,0 0 1,1 0 0,-1 0-1,0 0 1,0-1-1,0 1 1,0-1-1,0 0 1,3-3-1,-1 1 25,-1 1 0,0-1-1,0 0 1,0-1 0,0 1-1,-1-1 1,1 0 0,-1 0-1,3-8 1,-5 11 11,0 0 1,-1 0-1,1-1 0,-1 1 1,0 0-1,0 0 0,0 0 1,0-1-1,0 1 0,0 0 1,0 0-1,-1 0 0,1 0 1,-1-1-1,0 1 0,0 0 0,0 0 1,0 0-1,0 0 0,0 1 1,0-1-1,0 0 0,-1 0 1,1 1-1,-1-1 0,1 1 1,-1-1-1,-2-1 0,0 0 51,0 0 0,0 0-1,-1 0 1,1 1 0,-1 0-1,1-1 1,-1 2 0,0-1-1,0 0 1,0 1 0,0 0-1,0 0 1,0 1 0,0 0-1,-9 0 1,4 1-33,2 0-1,-1 1 1,0 0 0,0 1-1,1-1 1,-1 2 0,1-1-1,-11 7 1,15-7-136,-1 0 1,1 0-1,-1 0 0,1 1 1,0 0-1,0 0 0,0 0 0,1 0 1,-1 0-1,1 1 0,-2 4 1,4-7-204,0 0 0,0 0 0,1 0 0,-1-1 0,0 1 1,1 0-1,0 0 0,-1 0 0,1 0 0,0 0 0,0 0 0,0 0 1,1 3-1,-1-4-220,1 1 0,0-1-1,-1 1 1,1-1 0,0 1 0,0-1 0,0 1 0,0-1 0,0 0 0,0 1 0,0-1 0,0 0 0,0 0-1,1 0 1,-1 0 0,0 0 0,3 1 0,0 3-2736,5 1 120</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0.937"/>
    </inkml:context>
    <inkml:brush xml:id="br0">
      <inkml:brushProperty name="width" value="0.05" units="cm"/>
      <inkml:brushProperty name="height" value="0.05" units="cm"/>
      <inkml:brushProperty name="color" value="#FFFFFF"/>
    </inkml:brush>
  </inkml:definitions>
  <inkml:trace contextRef="#ctx0" brushRef="#br0">32 0 896,'-2'1'286,"0"0"0,0 1 0,0-1 0,0 0 0,0 1 0,0-1 0,0 1 0,1 0-1,-1 0 1,0 0 0,1 0 0,0 0 0,-1 0 0,1 0 0,0 0 0,0 0 0,0 0 0,1 1 0,-1-1 0,0 0 0,1 1 0,0-1 0,-1 1 0,1-1-1,0 0 1,0 1 0,1 3 0,1 3 110,0 1 0,1 0 0,0-1 0,1 0 0,6 13 0,-1-4 228,-6-15-527,0 1-1,0-1 1,0 0 0,1 0 0,0 0 0,0 0 0,6 3-1,8 7 261,-15-11-285,1 1 1,0-1-1,0 0 1,0-1 0,0 1-1,0-1 1,0 1 0,1-1-1,-1-1 1,0 1 0,1-1-1,-1 1 1,0-1 0,1 0-1,-1-1 1,0 1 0,8-2-1,-3 0 112,-1 0 0,0-1-1,0 1 1,0-1 0,0-1-1,0 0 1,13-8-1,-18 9-100,0 2-23,0-1-1,0 0 1,0 0 0,0-1 0,-1 1-1,1 0 1,-1-1 0,1 0 0,-1 1-1,0-1 1,0 0 0,0 0 0,0 0 0,-1 0-1,1-1 1,-1 1 0,1-5 0,2-9 246,-4 16-291,0 1 0,1-1 0,-1 0 0,0 1 0,0-1 0,0 0 0,1 0 0,-1 1 0,0-1 0,0 0 0,0 0 0,0 1 0,0-1 0,0 0 0,-1 1 0,1-1 0,0 0 0,0 0 0,-1 1-1,1-1 1,0 0 0,0 1 0,-1-1 0,0 0 0,-6-18 508,7 17-489,0 1 1,-1 0-1,1-1 0,0 1 1,-1 0-1,1-1 1,-1 1-1,1 0 0,-1-1 1,0 1-1,0 0 0,1 0 1,-1 0-1,0 0 1,0 0-1,0 0 0,0 0 1,0 0-1,-1 0 1,1 0-1,0 1 0,0-1 1,0 0-1,-1 1 0,1-1 1,0 1-1,-1-1 1,1 1-1,-3-1 0,-4 0 61,0 1-1,-1-1 0,1 1 0,0 1 0,-1-1 0,1 2 0,0-1 0,-1 1 0,-9 4 1,-2 1-78,1 1 0,-28 16 0,38-18-457,0 1 1,0 0-1,1 0 0,0 1 0,-9 11 0,12-14-664,3 11-1686</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1.551"/>
    </inkml:context>
    <inkml:brush xml:id="br0">
      <inkml:brushProperty name="width" value="0.05" units="cm"/>
      <inkml:brushProperty name="height" value="0.05" units="cm"/>
      <inkml:brushProperty name="color" value="#FFFFFF"/>
    </inkml:brush>
  </inkml:definitions>
  <inkml:trace contextRef="#ctx0" brushRef="#br0">68 0 480,'-1'1'156,"1"-1"-1,0 1 1,0-1-1,0 1 1,0-1-1,0 1 1,-1-1-1,1 0 1,0 1-1,0-1 1,-1 1-1,1-1 1,0 0-1,0 1 1,-1-1-1,1 0 1,-1 1-1,1-1 1,0 0-1,-1 0 1,1 1-1,-1-1 1,1 0-1,0 0 1,-1 0-1,1 1 1,-1-1-1,1 0 1,-1 0-1,1 0 1,-1 0-1,1 0 1,-1 0-1,1 0 1,-1 0-1,1 0 1,0 0-1,-1 0 1,1-1-1,-1 1 1,1 0-1,-1 0 1,1 0-1,-1 0 1,1-1-1,0 1 1,-1 0-1,1-1 1,0 1-1,-1 0 1,1 0-1,0-1 1,-1 1-1,1-1 1,0 1-1,-1 0 1,1-1-1,0 1 1,0-1-1,0 1 1,-1-1-1,1 1 1,0 0-1,0-2 1,-11 45 3885,11-23-3411,0-1-1,-2 1 1,-5 23 0,4-28-402,1 1 0,1-1 0,0 1 0,2 21-1,0-21-60,-1 0 1,-1 0-1,-4 26 0,-5 36 336,8-72-439,1 1 0,0 0 0,0 0 0,1 0 0,0-1 0,0 1 0,3 13 0,4-23-16,0-1-1,-1 0 0,1-1 1,9-8-1,13-11 27,59-37 0,-87 61-73,-1-1 1,1 1-1,0 0 1,0-1-1,0 1 1,-1 0-1,1 0 1,0 0-1,0 0 1,0-1-1,0 1 1,0 0-1,-1 0 1,1 1-1,0-1 1,0 0-1,0 0 0,0 0 1,0 1-1,-1-1 1,1 0-1,0 1 1,0-1-1,-1 1 1,1-1-1,0 1 1,0-1-1,-1 1 1,1-1-1,-1 1 1,1 0-1,0-1 1,-1 1-1,1 0 1,-1-1-1,1 2 1,14 33 175,-12-25-124,1-4-2,-1 0 0,0-1 0,1 1 1,0-1-1,7 7 0,14 21 40,-23-29-179,1-1 0,-1 0 0,0 0 1,1-1-1,0 1 0,-1 0 1,1-1-1,0 0 0,0 1 0,1-1 1,-1 0-1,6 2 0,16-2-4677,-24-2 4151,1-1 0,-1 1-1,0-1 1,0 1 0,1-1-1,-1 0 1,0 1-1,0-1 1,0 0 0,0 0-1,0 0 1,0 0 0,0 0-1,0 0 1,0 0-1,1-2 1,7-8-2535</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1.913"/>
    </inkml:context>
    <inkml:brush xml:id="br0">
      <inkml:brushProperty name="width" value="0.05" units="cm"/>
      <inkml:brushProperty name="height" value="0.05" units="cm"/>
      <inkml:brushProperty name="color" value="#FFFFFF"/>
    </inkml:brush>
  </inkml:definitions>
  <inkml:trace contextRef="#ctx0" brushRef="#br0">1 12 2208,'21'-12'11676,"-20"27"-7944,-2 0-4822,0 23 1446,0-25-355,0-1 1,1 1-1,1 0 1,0 0-1,0 0 1,1 0 0,5 17-1,-5-1-1052,-2-7-1642,0-22 2574,0 1 0,0-1 1,0 0-1,0 1 0,0-1 1,0 1-1,1-1 0,-1 0 1,0 1-1,0-1 0,0 0 1,0 1-1,1-1 0,-1 1 1,0-1-1,0 0 0,1 0 1,-1 1-1,0-1 0,1 0 1,-1 1-1,0-1 0,1 0 1,-1 0-1,0 0 0,1 1 1,-1-1-1,0 0 0,1 0 1,-1 0-1,1 0 0,-1 0 1,0 0-1,1 0 0,1-12-8497</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2.246"/>
    </inkml:context>
    <inkml:brush xml:id="br0">
      <inkml:brushProperty name="width" value="0.05" units="cm"/>
      <inkml:brushProperty name="height" value="0.05" units="cm"/>
      <inkml:brushProperty name="color" value="#FFFFFF"/>
    </inkml:brush>
  </inkml:definitions>
  <inkml:trace contextRef="#ctx0" brushRef="#br0">44 43 1384,'-11'-20'4393,"11"19"-4042,0 0-1,0 0 0,0 0 0,-1 0 0,1 0 1,0 0-1,-1 0 0,1 0 0,-1 0 0,1 0 1,-1 0-1,0 0 0,1 0 0,-1 0 0,0 1 0,0-1 1,1 0-1,-1 1 0,0-1 0,0 0 0,0 1 1,0-1-1,0 1 0,0-1 0,0 1 0,0 0 1,-2-1-1,-9 32-773,22 11-7943,-8-30 5369,7 0 96</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2.631"/>
    </inkml:context>
    <inkml:brush xml:id="br0">
      <inkml:brushProperty name="width" value="0.05" units="cm"/>
      <inkml:brushProperty name="height" value="0.05" units="cm"/>
      <inkml:brushProperty name="color" value="#FFFFFF"/>
    </inkml:brush>
  </inkml:definitions>
  <inkml:trace contextRef="#ctx0" brushRef="#br0">0 123 160,'3'0'870,"0"-1"-1,0 0 1,0 0-1,0 0 1,-1-1-1,1 1 1,0-1-1,-1 1 1,0-1-1,1 0 1,2-2-1,-1 0-348,0 1 0,1-1 0,0 1-1,0 0 1,0 1 0,8-4 0,19-12 934,-30 18-1396,0-1 0,0 1 1,0-1-1,0 0 0,0 1 1,0-1-1,0 0 0,0 0 1,0 0-1,0 0 0,0 0 1,-1-1-1,1 1 0,-1-1 1,1 1-1,-1-1 0,1 1 0,-1-1 1,0 0-1,0 0 0,0 1 1,0-1-1,0 0 0,0 0 1,0 0-1,-1 0 0,1 0 1,-1 0-1,1 0 0,-1-5 1,0 7-43,0-1 0,0 1 1,0-1-1,0 1 1,0-1-1,0 0 0,0 1 1,0-1-1,0 1 1,-1-1-1,1 1 0,0-1 1,0 1-1,-1-1 1,1 1-1,0-1 1,0 1-1,-1 0 0,1-1 1,-1 1-1,1-1 1,0 1-1,-1 0 0,1-1 1,-1 1-1,1 0 1,-1-1-1,1 1 0,-1 0 1,1 0-1,-1 0 1,1-1-1,-1 1 0,0 0 1,-26 4 452,21-1-367,1-1 0,-1 1 0,0 0 0,1 0 0,0 0 0,-10 9 0,-3 7 190,14-16-241,0 0 0,0 1 0,0 0 0,1 0 0,0 0 0,-1 0 0,2 1 0,-1-1 0,0 1 0,1 0 0,0 0 0,0 0 0,0 0 0,1 0 0,-1 0 0,0 8 0,3-9-40,-1 1-1,1-1 1,0 0-1,0 1 1,0-1 0,0 0-1,1 1 1,0-1-1,0 0 1,0 0-1,0 0 1,1-1-1,-1 1 1,1 0-1,0-1 1,0 0 0,0 0-1,1 0 1,-1 0-1,1 0 1,0 0-1,0-1 1,-1 0-1,7 2 1,-2 0-267,0 0 0,0-1 0,0-1 0,0 1-1,1-1 1,-1-1 0,1 0 0,-1 0 0,1 0 0,-1-1 0,1-1 0,16-2 0,-9 1-1455,0-2-1,0 0 1,-1-1 0,0-1 0,0 0 0,17-10 0,-2-1-1595</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5.534"/>
    </inkml:context>
    <inkml:brush xml:id="br0">
      <inkml:brushProperty name="width" value="0.05" units="cm"/>
      <inkml:brushProperty name="height" value="0.05" units="cm"/>
      <inkml:brushProperty name="color" value="#FFFFFF"/>
    </inkml:brush>
  </inkml:definitions>
  <inkml:trace contextRef="#ctx0" brushRef="#br0">1 12 412,'17'-6'3806,"-17"6"-3771,0 0 1,0 0 0,0 0-1,-1 1 1,1-1 0,0 0-1,0 0 1,0 0 0,0 0-1,-1 0 1,1 0 0,0 0-1,0 0 1,0 0 0,0 0-1,-1 0 1,1 0 0,0 0-1,0-1 1,0 1 0,0 0-1,-1 0 1,1 0 0,0 0-1,0 0 1,0 0 0,0 0-1,0 0 1,-1 0 0,1-1-1,0 1 1,0 0 0,0 0-1,0 0 1,0 0 0,0 0-1,0-1 1,-1-3 3719,3 11-1173,-2-7-2498,0 1 0,0-1 0,0 0-1,0 1 1,0-1 0,0 0 0,0 0-1,0 1 1,0-1 0,0 0 0,0 0-1,0 1 1,1-1 0,-1 0 0,0 0-1,0 1 1,0-1 0,0 0 0,1 0-1,-1 0 1,0 0 0,0 1 0,0-1 0,1 0-1,-1 0 1,0 0 0,0 0 0,1 0-1,-1 1 1,0-1 0,0 0 0,1 0-1,-1 0 1,0 0 0,1 0 0,-1 0-1,0 0 1,0 0 0,1 0 0,-1 0-1,0 0 1,0 0 0,1 0 0,-1 0-1,0-1 1,1 1 0,-1 0 0,0 0-1,0 0 1,0 0 0,1 0 0,-1-1 0,1 2 186,0 0 0,1-1 0,-1 1 1,0 0-1,0 0 0,-1 0 1,1 0-1,0 0 0,0 0 1,0 0-1,0 0 0,-1 0 1,1 0-1,-1 0 0,1 0 1,-1 0-1,1 1 0,-1-1 0,0 0 1,1 0-1,-1 1 0,0-1 1,0 0-1,0 2 0,4 41 761,7 30-447,-11 308 158,-11-310-728,12-39-9,0-22 1,-1 1 0,0-1 0,0 1 0,-1-1 0,0 0 0,-1 0-1,-5 17 1,5-19-11,0 0-1,1 0 0,0 0 0,1 0 1,0 0-1,0 0 0,2 11 0,0 12-27,-2-16 39,-1-12-2,1-1 0,-1 1-1,1 0 1,0-1 0,1 1 0,-1 0 0,1-1-1,-1 1 1,1 0 0,0-1 0,0 1 0,1-1 0,2 7-1,-3-7-5,0 0 0,0 1 0,0-1 0,-1 0 0,1 1 0,-1-1 0,0 1 0,0-1 0,0 1 0,-2 6 0,1 11-4,1-20 5,0 0-5,0 3 6,0-3 1,0 0-7,0 3-4,4 2-2,-4-5 11,1-1 0,-1 0 0,1 1 1,-1-1-1,1 1 0,-1-1 0,1 0 0,-1 1 0,1-1 0,-1 1 0,0-1 1,1 1-1,-1 0 0,0-1 0,1 1 0,-1-1 0,0 1 0,0 0 0,1-1 0,-1 1 1,0-1-1,0 1 0,0 0 0,0-1 0,0 1 0,0 0 0,0-1 0,0 1 1,0 0-1,0-1 0,-1 1 0,1 1 0,0-2 1,0 0-1,0 0 1,0 0 0,0 0-1,0 1 1,0-1-1,0 0 1,0 0 0,0 0-1,0 0 1,1 0 0,-1 0-1,0 1 1,0-1 0,0 0-1,0 0 1,0 0-1,0 0 1,1 0 0,-1 0-1,0 0 1,0 0 0,0 0-1,0 0 1,0 0 0,1 0-1,-1 1 1,0-1-1,0 0 1,0 0 0,0 0-1,1 0 1,-1 0 0,0 0-1,0-1 1,0 1 0,0 0-1,0 0 1,1 0-1,-1 0 1,0 0 0,0 0-1,0 0 1,0 0 0,0 0-1,1 0 1,-1 0 0,0 0-1,0-1 1,0 1-1,0 0 1,0 0 0,0 0-1,0 0 1,0 0 0,1 0-1,-1-1 1,0 1 0,0 0-1,16-15-11,13-20 9,-2-17-2,12-21-20,-7 12 47,-12 19-7,-11 26-35,15-18-45,30-1 88,-53 34-20,1 0 1,9-5-21,-11 5 16,1 1 0,-1-1 1,0 1-1,1-1 0,-1 1 1,1 0-1,-1-1 0,1 1 1,-1 0-1,1-1 0,-1 1 1,1 0-1,-1-1 0,1 1 1,-1 0-1,1 0 0,-1 0 1,1 0-1,-1-1 1,1 1-1,0 0 0,-1 0 1,1 0-1,-1 0 0,1 0 1,0 0-1,-1 1 0,1-1 1,-1 0-1,1 0 0,-1 0 1,1 0-1,-1 1 0,1-1 1,-1 0-1,2 1 0,7 5-1,-6 5-2,48 56 44,-43-56-46,-7-9 7,0-1 0,0 1-1,1-1 1,-1 1 0,0-1-1,1 0 1,-1 1 0,0-1-1,1 0 1,-1 0 0,1 0-1,0 0 1,-1 0 0,1-1-1,3 2 1,-2 0 0,1-1 1,-1 1-1,0 0 0,0 1 1,0-1-1,0 0 1,0 1-1,3 3 0,17 12-5,-20-15 4,1-1 1,-1 1-1,1 0 0,-1-1 1,0 2-1,0-1 0,0 0 0,0 0 1,-1 1-1,0 0 0,1-1 1,2 8-1,-3-9-6,-1 0 0,1 1 0,0-1 0,0-1 0,1 1 0,-1 0-1,0 0 1,1-1 0,-1 1 0,1-1 0,-1 0 0,1 0 0,0 0 0,-1 0 0,1 0 0,3 0 0,26 11 154,-27-8-145,-4-3-2,1 0 0,-1-1 0,0 1 0,1 0 1,-1 0-1,1-1 0,-1 1 0,1-1 0,-1 1 0,1-1 0,-1 0 1,1 1-1,-1-1 0,1 0 0,0 0 0,2-1 0,-2 5 75,-3-7-36,1 2 101,0-42 1492,11-23-1106,0 13-309,0-9-71,-1-16-66,1-26-2,-11-46 342,11 82 417,-12 41-551,1 17-213,-1 1 1,1-1 0,1 0 0,0 0 0,0 0 0,1 0-1,4-15 1,-1-6 17,-5 28-84,0 1-1,0-1 0,0 1 0,0-1 0,1 1 0,-1-1 1,1 1-1,0-1 0,-1 1 0,3-4 0,18-41 34,-20 46-31,-1 1 0,0 0-1,1-1 1,-1 1 0,0-1 0,0 1 0,1 0-1,-1-1 1,0 1 0,0-1 0,0 1-1,0-1 1,0 1 0,0-1 0,0 1 0,0-1-1,0 1 1,0-1 0,0 1 0,0-1-1,0 1 1,0-1 0,0 1 0,0-1-1,0 1 1,0-1 0,-1 1 0,1 0 0,0-1-1,0 1 1,-1-1 0,1 1 0,0 0-1,-1-1 1,1 1 0,0 0 0,-1-1 0,1 1-1,-1 0 1,1-1 0,0 1 0,-1 0-1,1 0 1,-1-1 0,-4-3 262,5 3-247,0-7-50,0 9 27,-41 18-5676,-58 28-13108,78-40 14136</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5.727"/>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7.753"/>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9.381"/>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0.885"/>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3.455"/>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4.698"/>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115"/>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815"/>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169"/>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516"/>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4"/>
    </inkml:context>
    <inkml:brush xml:id="br0">
      <inkml:brushProperty name="width" value="0.05" units="cm"/>
      <inkml:brushProperty name="height" value="0.05" units="cm"/>
      <inkml:brushProperty name="color" value="#FFFFFF"/>
    </inkml:brush>
  </inkml:definitions>
  <inkml:trace contextRef="#ctx0" brushRef="#br0">154 15 756,'0'0'2816,"-15"-8"6147,8 10-4802,1-8-3671,6 4-114,6 4 889,-7 40 73,-1-38-1310,0-1 1,0 0-1,1 1 1,0-1-1,-1 1 1,1 0-1,1-1 1,-1 1-1,0 0 1,1-1-1,0 8 1,2 57 183,0-34-132,-3-29-41,0 0 1,1 0-1,-1 0 0,-1-1 0,1 1 1,-4 7-1,3-7-1,0 0-1,0-1 1,1 1-1,0 0 1,0 0-1,-1 9 1,-9 35 124,0-1-123,11 287 240,-10-263-9,10-70-264,0-1 0,0 1 0,0-1 0,0 1-1,0 0 1,0-1 0,-1 1 0,1-1-1,0 1 1,-1 0 0,1-1 0,-1 1 0,0-1-1,0 0 1,1 1 0,-1-1 0,0 1 0,-1 0-1,0 8 1,1 0 0,0 0-1,1 0 1,0 0 0,1 11-1,0 0 5,-1-11-8,0-9-1,1 0-1,-1 0 1,0 0 0,0 0 0,0 0-1,0 0 1,0 0 0,0-1-1,0 1 1,0 0 0,0 0-1,0 0 1,0 0 0,0 0 0,-1 0-1,1 0 1,0 0 0,-1-1-1,1 1 1,-1 0 0,1 0-1,-1 0 1,1-1 0,-1 1 0,1 0-1,-1-1 1,0 1 0,1 0-1,-1-1 1,-1 2 0,0 26-21,2-27 14,0 0 0,0 4-2,-11 50 28,11-31-4,0-24-16,0 0 0,0 0 0,0 0 0,0 1 0,0-1 0,0 0 0,0 0 1,0 0-1,0 1 0,0-1 0,0 0 0,0 0 0,0 0 0,0 0 0,0 1 1,0-1-1,0 0 0,0 0 0,0 0 0,0 1 0,1-1 0,-1 0 0,0 0 0,0 0 1,0 0-1,0 0 0,0 1 0,0-1 0,1 0 0,-1 0 0,0 0 0,0 0 0,0 0 1,0 0-1,0 0 0,1 1 0,-1-1 0,0 0 0,0 0 0,0 0 0,1 0 0,-1 0 1,0 0-1,0 0 0,0 0 0,0 0 0,1 0 0,-1 0 0,0 0 0,0 0 0,1 0 1,-5 1-28,1 35 267,-8-27 415,3-4-2514,-2-20-1041,8 10 1694,1-1 0,1 1 0,-1-1 0,0 1-1,1-1 1,0 1 0,2-10 0,-1-5-2086,-1-4-403</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856"/>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198"/>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530"/>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8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44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932"/>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0.471"/>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033"/>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369"/>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988"/>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5"/>
    </inkml:context>
    <inkml:brush xml:id="br0">
      <inkml:brushProperty name="width" value="0.05" units="cm"/>
      <inkml:brushProperty name="height" value="0.05" units="cm"/>
      <inkml:brushProperty name="color" value="#FFFFFF"/>
    </inkml:brush>
  </inkml:definitions>
  <inkml:trace contextRef="#ctx0" brushRef="#br0">31 19 232,'0'0'1059,"-1"-13"7282,-5 18-6966,-3 2 2687,9-7-4016,-1 0 0,1 0 0,0 0 0,0 0 0,0 0 0,0 0 0,0 0 0,-1 0 0,1 0 0,0 0 0,0 0 0,0 0 1,0 0-1,0 0 0,-1 0 0,1 0 0,0 0 0,0 0 0,0 0 0,0 0 0,0 0 0,0 0 0,-1 0 0,1 0 0,0 0 1,0 0-1,0 0 0,0-1 0,0 1 0,0 0 0,-1 0 0,1 0 0,0 0 0,0 0 0,0 0 0,0 0 0,0 0 0,0-1 0,0 1 1,0 0-1,0 0 0,0 0 0,0 0 0,0 0 0,0-1 0,0-2 2564,-2 7-1481,2-3-1065,0-1-1,0 0 1,0 1-1,0-1 1,0 0-1,0 1 1,0-1-1,0 0 1,0 1 0,0-1-1,0 0 1,0 0-1,-1 1 1,1-1-1,0 0 1,0 1-1,0-1 1,0 0-1,-1 0 1,1 0-1,0 1 1,0-1-1,-1 0 1,1 0-1,0 0 1,0 1-1,-1-1 1,1 0-1,0 0 1,0 0-1,-1 0 1,1 0-1,0 0 1,-1 0-1,1 1 1,0-1-1,-1 0 1,73 12 754,-6-6-619,150-18-18,-199 10-223,9 3 24,-14 0 18,0 0-1,0 0 1,1-1 0,12-1-1,-2 0 2,-18 1-1,1 0 0,0 0 0,-1 1 0,1 0 0,0 0 1,9 3-1,9 1-16,21 1 54,18-18 167,-61 12-182,-2-1-42,0 1 1,0 0 0,0-1-1,0 1 1,0 0-1,0 0 1,0-1-1,1 1 1,-1 0-1,0-1 1,0 1-1,0 0 1,0 0-1,0-1 1,1 1 0,-1 0-1,0 0 1,0-1-1,1 1 1,-1 0-1,0 0 1,0 0-1,1-1 1,-1 1-1,0 0 1,0 0 0,1 0-1,-1 0 1,0 0-1,1 0 1,-1 0-1,0-1 1,1 1-1,1-1-1010,-9-3 368,-3-2-1650,7 4 1120,-1-1 0,1 1 0,-1 1 0,0-1-1,1 0 1,-1 1 0,0 0 0,0 0 0,0 0 0,0 0 0,0 1 0,-6-1 0,-2 1-2417</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432"/>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76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1.798"/>
    </inkml:context>
    <inkml:brush xml:id="br0">
      <inkml:brushProperty name="width" value="0.05" units="cm"/>
      <inkml:brushProperty name="height" value="0.05" units="cm"/>
      <inkml:brushProperty name="color" value="#E71224"/>
    </inkml:brush>
  </inkml:definitions>
  <inkml:trace contextRef="#ctx0" brushRef="#br0">11 25 420,'0'0'980,"-1"-25"7486,-5 27-9142,3 11 10789,3-10-10083,0-2 77,1 40 304,1-39-397,-1 0 0,0 1 0,0-1-1,0 0 1,0 1 0,0-1 0,-1 1 0,1-1-1,-1 0 1,1 1 0,-1 0 0,0-1 0,-1 5 0,5 8 5,-3-15-19,-1 0 0,0 1-1,0-1 1,1 1-1,-1-1 1,0 1-1,0-1 1,0 1-1,0 0 1,0-1-1,0 1 1,0-1-1,0 1 1,0-1-1,0 1 1,0-1-1,0 1 1,0-1-1,0 1 1,0-1 0,-1 1-1,1-1 1,0 1-1,0-1 1,-1 1-1,1-1 1,0 1-1,0-1 1,-1 1-1,0 0 1,10 41 56,-9 145-95,-11-156 185,13-31-132,-1-1 1,1 0-1,-1 0 0,1 0 1,-1 0-1,0 0 0,0-1 0,0 1 1,1 0-1,-1 0 0,0-1 0,-1 1 1,1-1-1,0 1 0,0-1 1,-1 1-1,1-1 0,0 1 0,-1-1 1,0 1-1,1-3 0,3-6 6,1 1 0,1 0-1,-1 0 1,9-10 0,26-35-91,-33 42 70,-7 12 2,0 0 0,0-1-1,0 1 1,0-1 0,0 1-1,0 0 1,1-1 0,-1 1-1,0-1 1,0 1-1,0 0 1,1-1 0,-1 1-1,0 0 1,0-1 0,1 1-1,-1 0 1,0 0 0,1-1-1,-1 1 1,0 0 0,1 0-1,-1-1 1,0 1 0,1 0-1,-1 0 1,1 0 0,-1 0-1,0 0 1,1 0 0,-1-1-1,1 1 1,-1 0 0,0 0-1,1 0 1,-1 0 0,1 0-1,-1 1 1,0-1 0,1 0-1,-1 0 1,1 0 0,-1 0-1,0 0 1,1 1 0,1 0-49,9 17-27,-2 5 61,-7-21 11,-1 0 1,1 1-1,-1-1 1,0 0-1,0 1 1,0 0-1,0-1 1,0 1-1,-1 0 0,1 3 1,0-3-1,-1-1 0,0 0-1,1 1 1,0-1 0,0 0 0,0 0 0,0 1 0,0-1-1,0 0 1,2 3 0,8 21 45,-11-25-37,1 1 0,-1 0 1,1-1-1,-1 0 1,1 1-1,0-1 1,-1 1-1,1-1 1,0 0-1,0 0 0,0 1 1,0-1-1,0 0 1,0 0-1,1 0 1,0 1-1,0-1-7,-1 0 0,0 0 0,1 0 0,-1 0 0,0 1 0,0-1 0,0 0 0,0 1 0,0-1 0,0 1 0,0-1 0,-1 1 0,1-1 0,0 1 0,-1-1 0,1 3 0,-1-3 2,1-1 0,-1 0 0,0 1 0,0-1 0,0 0 0,1 0 0,-1 1 0,0-1 0,0 0 0,1 0 0,-1 0 0,0 0 0,0 1 0,1-1 0,-1 0 0,0 0 0,1 0 0,-1 0 0,0 0 0,1 0 0,-1 0 0,0 0 0,1 0 0,-1 0 0,0 0-1,1 0 1,-1 0 0,0 0 0,1 0 0,-1 0 0,0 0 0,0 0 0,1 0 0,-1 0 0,0 0 0,1-1 0,-1 1 0,0 0 0,0 0 0,1 0 0,-1-1 0,0 1 0,0 0 0,1 0 0,-1-1 0,0 1 0,0 0 0,17-11-13,-16 10-1,3-6 50,-1-1 1,0 1-1,0-1 1,0 0 0,-1 0-1,0-1 1,-1 1-1,1-14 1,-2-4 115,1 14-59,-1-1-1,0 1 1,-1 0-1,0 0 1,-1 0-1,-4-15 1,1 6 35,5 18-114,0 1-1,0 0 1,0 0 0,-1 0-1,1 0 1,-1-1 0,0 1-1,1 0 1,-1 0 0,0 0-1,0 0 1,0 1 0,0-1-1,-1 0 1,1 0 0,0 1-1,-1-1 1,1 0 0,-4-1-1,4 2-15,-18-6-1543,18 7 1483,0 0 1,1 1 0,-1-1-1,0 0 1,1 1 0,-1-1 0,1 1-1,-1-1 1,1 0 0,-1 1 0,1-1-1,-1 1 1,1 0 0,-1-1-1,1 1 1,0-1 0,-1 1 0,1 0-1,0-1 1,-1 1 0,1 0 0,0-1-1,0 1 1,0 0 0,0-1-1,-1 1 1,1 0 0,0-1 0,0 1-1,1 0 1,-1-1 0,0 1 0,0 0-1,0 1 1,-4 4-2085,-3 7 182,9-7-2208,-1-6 3922,0 1 0,-1-1 0,1 1 0,-1-1 0,1 0 0,0 1 0,-1 0 0,1-1 0,-1 1 0,0-1 1,1 1-1,-1-1 0,1 1 0,-1 0 0,0-1 0,0 1 0,1 0 0,-1 0 0,0-1 0,0 1 0,0 0 0,0-1 0,0 1 0,0 1 0,0 5-2750</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2.816"/>
    </inkml:context>
    <inkml:brush xml:id="br0">
      <inkml:brushProperty name="width" value="0.05" units="cm"/>
      <inkml:brushProperty name="height" value="0.05" units="cm"/>
      <inkml:brushProperty name="color" value="#E71224"/>
    </inkml:brush>
  </inkml:definitions>
  <inkml:trace contextRef="#ctx0" brushRef="#br0">1 72 252,'0'-43'7741,"0"38"-3434,0-3-855,0 7-3426,0 1-1,0-1 1,0 1 0,0 0 0,0-1 0,0 1 0,0 0-1,0-1 1,0 1 0,0-1 0,0 1 0,0 0 0,0-1 0,1 1-1,-1 0 1,0-1 0,0 1 0,0 0 0,1-1 0,-1 1-1,0 0 1,0 0 0,1-1 0,-1 1 0,0 0 0,1 0-1,-1 0 1,0-1 0,1 1 0,-1 0 0,0 0 0,1 0-1,-1 0 1,1 0 0,-1 0 0,0 0 0,1 0 0,0 0 0,0 0 264,-4-6 110,-1 15 132,2-3-73,1-9 41,1 2-489,0 1 0,1 0 1,-1 0-1,1 0 0,-1 0 0,0 0 0,1 0 1,-1 0-1,1 0 0,-1 0 0,0 1 0,1-1 1,-1 0-1,0 0 0,1 0 0,-1 0 0,0 0 1,1 1-1,-1-1 0,0 0 0,1 0 0,-1 1 1,0-1-1,0 0 0,1 0 0,-1 1 0,0-1 1,0 0-1,1 1 0,-1-1 0,0 0 0,0 1 1,0 0-1,11 19 348,0 1-196,-1-1-16,-9-19-138,0 1 1,1-1-1,-1 1 1,0-1 0,-1 1-1,1-1 1,0 1-1,0-1 1,-1 1-1,1 0 1,-1-1-1,1 1 1,0 3 0,9 54 110,1-4-87,-10-53-30,-1 0 0,1 0 1,0 0-1,-1 0 0,1 0 1,0 0-1,0 0 0,1-1 0,-1 1 1,0 0-1,1 0 0,-1-1 1,1 1-1,-1-1 0,3 2 1,10-34 182,-9 23-164,-3 5-17,0 1 0,0 0 0,-1-1 0,0 0 0,1 1 0,-1-1 0,0 0 0,0 1-1,0-1 1,0-4 0,-1 6-3,0 0-1,1 0 1,-1 0-1,0 0 1,0 0-1,1 0 1,-1 0 0,1 0-1,-1 0 1,1 0-1,0 0 1,-1 0-1,1 0 1,0 0-1,-1 1 1,2-2-1,0 1-10,-1 0 0,0 0 0,0 0 0,0-1 0,-1 1 0,1 0 0,0 0 0,0 0 0,-1-1 0,1 1-1,0-1 1,-1 1 0,0 0 0,1-1 0,-1 1 0,0-1 0,1-1 0,-1 2-37,21 25 73,-11-5-10,-9-18-15,0 1-1,1-1 1,-1 1-1,0-1 0,0 1 1,0 0-1,-1 0 1,1-1-1,0 1 0,-1 0 1,2 3-1,-2-3-1,1 0 0,0 0-1,0-1 1,0 1 0,0-1 0,0 1-1,0-1 1,0 1 0,0-1 0,0 0-1,1 1 1,-1-1 0,1 0 0,-1 0-1,1 0 1,-1 0 0,1 0 0,0-1-1,-1 1 1,1 0 0,0-1-1,0 1 1,-1-1 0,1 0 0,0 1-1,0-1 1,0 0 0,-1 0 0,1 0-1,0 0 1,0-1 0,0 1 0,0 0-1,-1-1 1,3 0 0,9-6-1,-10 6 8,1-1 1,-1 1 0,0-1-1,-1 0 1,1 0 0,0 0-1,0 0 1,-1 0 0,0 0 0,1-1-1,-1 1 1,3-5 0,-2 0 4,-1-1-1,1 1 1,-1-1 0,-1 0 0,1 0 0,-1 0 0,-1 0 0,0 0 0,0 0 0,-1-10 0,0-7 17,0 24-35,1-1 0,-1 1-1,0-1 1,0 1 0,0 0-1,0 0 1,0-1 0,0 1-1,-1 0 1,1 0 0,0 0-1,-1 0 1,1 0 0,0 0-1,-3 0 1,3 1-108,-5 29-3143,1 2-4722,5-17 1726,0-3 3292</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035"/>
    </inkml:context>
    <inkml:brush xml:id="br0">
      <inkml:brushProperty name="width" value="0.05" units="cm"/>
      <inkml:brushProperty name="height" value="0.05" units="cm"/>
      <inkml:brushProperty name="color" value="#E71224"/>
    </inkml:brush>
  </inkml:definitions>
  <inkml:trace contextRef="#ctx0" brushRef="#br0">1 30 368,'0'0'891,"11"-18"6908,-20 7-676,9 11-7111,1 0-1,-1 0 0,0 0 0,0 0 0,0 0 0,0 0 0,0 0 1,1 0-1,-1 0 0,0 0 0,0 0 0,0 1 0,0-1 0,0 0 1,1 0-1,-1 0 0,0 0 0,0 0 0,0 0 0,0 0 0,0 1 0,0-1 1,0 0-1,0 0 0,1 0 0,-1 0 0,0 0 0,0 1 0,0-1 1,0 0-1,0 0 0,0 0 0,0 0 0,0 1 0,0-1 0,0 0 0,0 0 1,0 0-1,0 0 0,0 0 0,0 1 0,0-1 0,0 0 0,0 0 1,0 0-1,-1 0 0,1 1 0,0-1 0,0 0 0,0 0 0,0 0 0,0 0 1,0 0-1,0 1 0,-1-1 20,1 0 0,0 0 0,0 0 1,0 1-1,0-1 0,0 0 0,-1 0 0,1 0 0,0 1 0,0-1 1,0 0-1,0 0 0,0 1 0,0-1 0,0 0 0,0 0 1,0 1-1,0-1 0,0 0 0,0 0 0,0 1 0,0-1 0,0 0 1,0 0-1,0 1 0,1-1 0,-1 0 0,0 0 0,0 1 1,0-1-1,0 0 0,0 0 0,1 0 0,-1 0 0,0 1 1,0-1-1,0 0 0,0 0 0,1 0 0,-1 0 0,0 1 0,0-1 1,1 0-1,-1 0 0,0 0 0,0 0 0,1 0 0,-1 0 1,0 0-1,0 0 0,1 0 0,-1 0 0,0 0 0,2 1 198,-2 162 543,-11-125-680,11-38-91,0 1-1,0-1 1,0 0-1,0 0 1,0 0-1,0 1 1,0-1-1,0 0 1,0 0-1,0 1 1,0-1-1,0 0 1,0 0-1,0 1 1,0-1-1,0 0 1,0 0-1,0 0 1,0 1-1,0-1 1,0 0 0,0 0-1,0 1 1,1-1-1,-1 0 1,0 0-1,0 0 1,0 0-1,0 1 1,1-1-1,-1 0 1,0 0-1,0 0 1,0 0-1,0 0 1,1 1-1,-1-1 1,0 0-1,0 0 1,1 0-1,-1 0 1,0 0-1,0 0 1,0 0-1,1 0 1,-1 0-1,0 0 1,0 0-1,1 0 1,-1 0 0,0 0-1,0 0 1,1 0-1,-1 0 1,0 0-1,0 0 1,0 0-1,1 0 1,-1-1-1,0 1 1,0 0-1,0 0 1,1 0-1,-1 0 1,0 0-1,0-1 1,0 1-1,1 0 1,15-17 95,-9 10-72,2-2-11,0-1 0,-1 0 0,0 0 1,0-1-1,5-12 0,20-8-64,-26 31 40,-5 0 3,8 29-8,-9-24 15,1 0 0,-1 0-1,1 0 1,0 0 0,0 0 0,0 0 0,1-1 0,-1 1 0,1-1 0,0 1 0,5 4-1,-4-4 8,-3-3-6,0-1 0,0 0 0,0 1 0,0-1-1,0 0 1,0 0 0,0 0 0,0 0 0,1 0 0,-1 0 0,0 0 0,1 0 0,-1-1 0,0 1 0,1 0 0,-1-1 0,1 1 0,-1-1 0,1 1 0,1-1-1,-1 2 52,-2-3-50,0 1-1,0 0 1,0 0 0,0-1 0,0 1-1,0 0 1,0 0 0,0-1 0,0 1-1,0 0 1,1 0 0,-1-1 0,0 1-1,0 0 1,0 0 0,0 0 0,0 0-1,0-1 1,1 1 0,-1 0 0,0 0 0,0 0-1,0 0 1,1-1 0,-1 1 0,0 0-1,0 0 1,0 0 0,1 0 0,-1 0-1,0 0 1,0 0 0,1 0 0,-1 0-1,0 0 1,0 0 0,1 0 0,-1 0-1,0 0 1,0 0 0,1 0 0,-1 0-1,0 0 1,0 0 0,0 0 0,1 0 0,-1 0-1,0 0 1,0 0 0,1 0 0,-1 1-1,0-1 1,0 0 0,0 0 0,0 0-1,1 0 1,-1 1 0,0-1 0,0 0-1,0 0 1,0 0 0,0 1 0,1-1-1,-1 0 1,0 0 0,0 0 0,0 1-1,20-14-4,-6-27 103,-12 36-99,-1 1-1,1-1 1,-1 1-1,0-1 0,0 1 1,-1-1-1,1 0 1,-1 1-1,1-1 1,-1 0-1,0 1 1,-1-1-1,1 0 1,-1 1-1,1-1 1,-1 0-1,0 1 0,0-1 1,-1 1-1,-1-4 1,-4-9-55,7 15 38,0 0-1,0 1 0,-1-1 0,1 0 1,0 0-1,-1 0 0,1 1 1,-1-1-1,1 0 0,-1 0 0,1 1 1,-1-1-1,1 0 0,-1 1 1,1-1-1,-1 1 0,0-1 1,0 0-1,1 1 0,-1 0 0,0-1 1,0 1-1,1-1 0,-1 1 1,0 0-1,-1-1 0,-12-4-381,13 5 56,1-1 0,-1 1 0,0-1 1,0 1-1,0 0 0,0-1 0,0 1 1,0 0-1,1 0 0,-1-1 0,0 1 0,0 0 1,0 0-1,0 0 0,0 0 0,0 0 0,0 0 1,0 1-1,0-1 0,0 0 0,0 0 0,0 1 1,1-1-1,-1 0 0,0 1 0,0-1 0,0 1 1,1-1-1,-1 1 0,0-1 0,0 1 0,1 0 1,-1-1-1,0 1 0,0 1 0,-6 3-2628</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401"/>
    </inkml:context>
    <inkml:brush xml:id="br0">
      <inkml:brushProperty name="width" value="0.05" units="cm"/>
      <inkml:brushProperty name="height" value="0.05" units="cm"/>
      <inkml:brushProperty name="color" value="#E71224"/>
    </inkml:brush>
  </inkml:definitions>
  <inkml:trace contextRef="#ctx0" brushRef="#br0">11 30 168,'-6'-23'5555,"1"17"-6977,5 10-1963</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5.619"/>
    </inkml:context>
    <inkml:brush xml:id="br0">
      <inkml:brushProperty name="width" value="0.05" units="cm"/>
      <inkml:brushProperty name="height" value="0.05" units="cm"/>
      <inkml:brushProperty name="color" value="#E71224"/>
    </inkml:brush>
  </inkml:definitions>
  <inkml:trace contextRef="#ctx0" brushRef="#br0">50 1 52,'-23'11'4764,"21"-10"-4626,1-1-57,1 1 0,-1-1 0,1 0 0,-1 1 0,1-1 0,-1 0 0,1 1 0,-1-1 0,1 1 0,0-1 0,-1 1 0,1-1 0,0 1 0,-1-1 0,1 1 0,0-1 0,0 1 0,0-1-1,-1 1 1,1-1 0,0 1 0,0 0 0,0-1 0,0 1 0,0-1 0,0 1 0,0-1 0,0 1 0,0 0 0,0-1 0,0 1 0,0-1 0,1 1 0,-1 0 0,4 2-760,7-8 4289,-5-1 153,-14 9-2698,-1 2-545,-12 8-28,21-13-487,0 0 0,0 0 0,0 0 1,0 0-1,0-1 0,1 1 0,-1 0 0,0 0 0,0 0 1,0 0-1,1 0 0,-1 0 0,0 0 0,0 1 0,0-1 1,0 0-1,0 0 0,1 0 0,-1 0 0,0 0 0,0 0 1,0 0-1,0 0 0,1 0 0,-1 0 0,0 0 0,0 1 1,0-1-1,0 0 0,0 0 0,0 0 0,0 0 1,1 0-1,-1 1 0,0-1 0,0 0 0,0 0 0,0 0 1,0 0-1,0 0 0,0 1 0,0-1 0,0 0 0,0 0 1,0 0-1,0 0 0,0 1 0,0-1 0,0 0 0,0 0 1,0 0-1,0 0 0,0 1 0,0-1 0,0 0 0,0 0 1,1 1-12,-1 3-3,0-3 34,0-1 0,0 0-1,0 0 1,0 1 0,0-1 0,0 0 0,0 0 0,0 1-1,0-1 1,0 0 0,0 0 0,0 1 0,1-1 0,-1 0 0,0 0-1,0 1 1,0-1 0,0 0 0,0 0 0,0 0 0,1 1-1,-1-1 1,0 0 0,0 0 0,0 0 0,0 0 0,1 1 0,-1-1-1,0 0 1,0 0 0,1 0 0,-1 0 0,0 0 0,0 0-1,1 0 1,-1 1 0,0-1 0,0 0 0,1 0 0,-1 0 0,0 0-1,4 1-2503</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6.675"/>
    </inkml:context>
    <inkml:brush xml:id="br0">
      <inkml:brushProperty name="width" value="0.05" units="cm"/>
      <inkml:brushProperty name="height" value="0.05" units="cm"/>
      <inkml:brushProperty name="color" value="#E71224"/>
    </inkml:brush>
  </inkml:definitions>
  <inkml:trace contextRef="#ctx0" brushRef="#br0">122 1 580,'9'1'7179,"-10"-1"-7291,1 1 259,-1-1-1,1 0 1,-1 0-1,1 1 1,-1-1-1,1 0 0,-1 1 1,1-1-1,0 1 1,-1-1-1,1 1 1,-1-1-1,1 1 1,0-1-1,-1 1 1,1-1-1,0 1 1,0-1-1,-1 1 1,1-1-1,0 1 1,0 0-1,0-1 0,0 1 1,0-1-1,0 1 1,0-1-1,0 1 1,0 0-1,0 0 1,-3 4 1065,2-4-1101,0-1 1,1 1 0,-1-1 0,1 1-1,-1-1 1,1 1 0,-1-1 0,1 1-1,0 0 1,-1-1 0,1 1 0,0 0-1,-1-1 1,1 1 0,0 0 0,0-1-1,0 1 1,-1 0 0,1 0 0,0-1-1,0 2 1,1 0-34,-1-1-1,0 1 1,0 0-1,0-1 1,-1 1-1,1-1 1,0 1 0,0-1-1,-1 1 1,1-1-1,-1 1 1,0-1-1,1 1 1,-1-1-1,0 0 1,0 1-1,0-1 1,-1 2 0,-9 10 252,0 1 0,0 1 0,2 0 0,0 0 1,0 1-1,-6 18 0,4 7-60,0 16 69,9-44-254,1 1 1,0-1-1,0 1 0,3 25 0,0-2 8,-2-33-86,0 0 1,1 0-1,0 0 0,0 0 1,0 0-1,1 0 0,-1 0 0,1-1 1,0 1-1,0-1 0,0 1 0,0-1 1,0 0-1,1 1 0,0-1 0,0-1 1,0 1-1,0 0 0,0-1 0,0 1 1,4 1-1,0 0-2,-1 0 1,1-1 0,0 0-1,0 0 1,1 0 0,-1-1-1,1 0 1,-1-1-1,1 1 1,13-1 0,-4 2-15,7 0-3295</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7.817"/>
    </inkml:context>
    <inkml:brush xml:id="br0">
      <inkml:brushProperty name="width" value="0.05" units="cm"/>
      <inkml:brushProperty name="height" value="0.05" units="cm"/>
      <inkml:brushProperty name="color" value="#E71224"/>
    </inkml:brush>
  </inkml:definitions>
  <inkml:trace contextRef="#ctx0" brushRef="#br0">87 2 608,'0'0'1178,"-11"-1"2178,11 2-3157,-22 17 11201,22-1-11282,-4-8-104,-2 7 10,6 159 491,0-174-496,-1 8 329,1 4-1944,0-13 1553,0 0 0,0 0 0,0 1 0,0-1 0,0 0 0,0 0 1,0 0-1,0 0 0,-1 1 0,1-1 0,0 0 0,0 0 1,0 0-1,0 0 0,-1 1 0,1-1 0,0 0 0,0 0 1,0 0-1,0 0 0,-1 0 0,1 0 0,0 0 0,0 0 1,-1 0-1,1 0 0,0 0 0,0 0 0,0 0 0,-1 0 1,1 0-1,0 0 0,0 0 0,0 0 0,-1 0 0,1 0 1,0 0-1,0 0 0,0 0 0,-1 0 0,1 0 0,0 0 0,0 0 1,0-1-1,-1 1 0,1 0 0,0 0 0,0 0 0,0-1 1,-33-16-10916,31 11 7951</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8.217"/>
    </inkml:context>
    <inkml:brush xml:id="br0">
      <inkml:brushProperty name="width" value="0.05" units="cm"/>
      <inkml:brushProperty name="height" value="0.05" units="cm"/>
      <inkml:brushProperty name="color" value="#E71224"/>
    </inkml:brush>
  </inkml:definitions>
  <inkml:trace contextRef="#ctx0" brushRef="#br0">1 25 1116,'0'-1'351,"0"0"0,0 0-1,0 0 1,0 0 0,0 0 0,0 0-1,1 0 1,-1 0 0,0 0 0,1 0 0,-1 0-1,1 0 1,-1 0 0,1 0 0,0 1-1,-1-1 1,1 0 0,0 0 0,0 1-1,-1-1 1,1 0 0,0 1 0,0-1-1,0 0 1,0 1 0,0-1 0,0 1-1,0 0 1,0-1 0,0 1 0,0 0 0,0 0-1,0-1 1,0 1 0,0 0 0,0 0-1,0 0 1,0 0 0,0 1 0,2-1-1,-1 0 893,2 7 36,-3-7-1245,-1 0-1,1 0 1,-1 0 0,0 0-1,1 1 1,-1-1-1,0 0 1,1 1-1,-1-1 1,0 0 0,1 0-1,-1 1 1,0-1-1,0 1 1,1-1 0,-1 0-1,0 1 1,0-1-1,0 0 1,0 1-1,1-1 1,-1 1 0,0-1-1,0 1 1,0-1-1,0 0 1,0 1-1,0-1 1,0 1 0,0-1-1,0 1 1,-3 26-2354,3-24 1063,-1 0 1,-1-1 0,1 1-1,0-1 1,-1 0 0,1 1-1,-1-1 1,0 0 0,-3 4-1,3 0-2149</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6"/>
    </inkml:context>
    <inkml:brush xml:id="br0">
      <inkml:brushProperty name="width" value="0.05" units="cm"/>
      <inkml:brushProperty name="height" value="0.05" units="cm"/>
      <inkml:brushProperty name="color" value="#FFFFFF"/>
    </inkml:brush>
  </inkml:definitions>
  <inkml:trace contextRef="#ctx0" brushRef="#br0">10 9 664,'-9'-6'16128,"16"3"-15008,-5 8 1000,-2-1-1842,12 8 1787,96-6-550,-75-6-1302,-8 1-152,0-1 1,39-6-1,-50 5-45,-1 0 0,1 1 0,-1 0 0,18 4-1,15-1 5,-42-3-19,6 4 2,-4-1-3,-4 1-1,-2-3-8,-25 3-1820,9-3-2284,14-2 3587,1 1 0,0-1 0,0 0 0,1 0 0,-1 0 0,0 0 0,0 0 0,0 0 0,1 0 0,-1-1 0,0 1 0,1 0 0,-1 0 0,1 0 0,0-1 0,-1 1 0,1 0 0,0 0 0,0-1 0,0 1 0,0 0 0,0-1 0,0-1 0,0-9-3252</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9.318"/>
    </inkml:context>
    <inkml:brush xml:id="br0">
      <inkml:brushProperty name="width" value="0.05" units="cm"/>
      <inkml:brushProperty name="height" value="0.05" units="cm"/>
      <inkml:brushProperty name="color" value="#E71224"/>
    </inkml:brush>
  </inkml:definitions>
  <inkml:trace contextRef="#ctx0" brushRef="#br0">171 25 700,'-5'15'4835,"-1"6"-3229,-5 9 445,11-27-1812,0-1-1,0 0 1,0 0-1,0 0 1,0 0 0,0 0-1,0 0 1,1 0-1,-1 0 1,1 0-1,0 0 1,-1 0 0,1-1-1,0 1 1,0 0-1,2 3 1,9 8 1163,-6-5-1122,1 0 0,0 0 1,0-1-1,1 0 0,0 0 1,9 5-1,-14-11-271,-1 1 0,1-1-1,0 0 1,-1 0 0,1 0 0,0-1 0,0 1 0,0-1 0,-1 1 0,1-1-1,0 0 1,0 0 0,0 0 0,0 0 0,0-1 0,0 1 0,-1-1-1,1 0 1,0 0 0,0 0 0,-1 0 0,1 0 0,-1 0 0,1-1-1,-1 1 1,1-1 0,-1 0 0,3-3 0,-1 2 20,0 0 0,-1-1 1,1 0-1,-1 0 0,0 0 0,0 0 0,0-1 1,-1 1-1,0-1 0,0 0 0,0 1 1,0-1-1,0 0 0,-1 0 0,0 0 1,0 0-1,-1 0 0,1-1 0,-1 1 1,0 0-1,-1 0 0,1 0 0,-1 0 0,0 0 1,0 0-1,-1 0 0,1 0 0,-1 0 1,0 0-1,0 1 0,-5-7 0,6 9 7,0-1-1,-1 1 0,0 0 0,0 0 1,1 0-1,-1 0 0,0 0 0,0 1 1,-1-1-1,1 1 0,0-1 0,-1 1 1,1 0-1,0-1 0,-1 1 1,1 1-1,-1-1 0,0 0 0,1 1 1,-1-1-1,0 1 0,1 0 0,-1 0 1,0 0-1,1 0 0,-1 0 0,0 0 1,1 1-1,-1 0 0,0-1 0,1 1 1,-1 0-1,1 0 0,-3 2 1,0-1-3,-1 1 0,1 0 0,0 0 0,1 0 0,-1 1 1,1 0-1,-1 0 0,1 0 0,0 0 0,0 0 0,1 1 0,-1 0 1,1 0-1,0 0 0,-3 8 0,2 6-42,1-1 0,0 1 0,2 0 1,0 0-1,1 0 0,1 0 0,0 0 0,9 35 0,1 50 6,-9-90 130,-1 1 0,0 0 1,-2 26-1,0-6 579,0-33-660,1 1 0,-1-1 1,1 0-1,-1 1 1,0-1-1,0 0 1,0 0-1,0 0 0,0 1 1,-1-1-1,1 0 1,0-1-1,-1 1 0,0 0 1,1 0-1,-1-1 1,0 1-1,0-1 1,0 1-1,0-1 0,0 0 1,0 1-1,0-1 1,-1-1-1,1 1 0,0 0 1,-1 0-1,1-1 1,0 1-1,-1-1 1,-3 0-1,-7 1-904,1-1 0,0 0 0,-1-1 1,1-1-1,0 0 0,0 0 0,0-1 0,0-1 0,-15-6 0</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0.365"/>
    </inkml:context>
    <inkml:brush xml:id="br0">
      <inkml:brushProperty name="width" value="0.05" units="cm"/>
      <inkml:brushProperty name="height" value="0.05" units="cm"/>
      <inkml:brushProperty name="color" value="#E71224"/>
    </inkml:brush>
  </inkml:definitions>
  <inkml:trace contextRef="#ctx0" brushRef="#br0">1 2 364,'7'-1'7566,"-4"2"-4377,0 2-2858,0-1-1,0 0 1,-1 1 0,0-1-1,1 1 1,-1 0 0,0 0-1,0 0 1,0 0 0,-1 0-1,1 0 1,-1 1 0,0-1-1,0 0 1,0 1 0,1 4-1,9 33 362,-11-28-614,0 1 21,0 1 0,-1-1 0,0 1 0,-6 25 0,4-26-51,1 1 1,1 0-1,0 0 1,1 0-1,3 22 1,-1 8 236,-2 59 626,0-104-894,0 0-1,0-1 0,0 1 0,0 0 1,1 0-1,-1 0 0,0-1 0,0 1 1,0 0-1,1 0 0,-1 0 0,0-1 0,0 1 1,0 0-1,1 0 0,-1 0 0,0 0 1,0 0-1,1 0 0,-1 0 0,0 0 0,0 0 1,1-1-1,-1 1 0,0 0 0,1 0 1,-1 0-1,0 0 0,0 1 0,1-1 1,-1 0-1,0 0 0,0 0 0,1 0 0,-1 0 1,0 0-1,0 0 0,1 0 0,-1 0 1,0 1-1,0-1 0,0 0 0,1 0 0,-1 0 1,0 1-1,1-1 0,-2-4 76,1-1-1,0 0 1,1 1-1,-1-1 1,1 1-1,0-1 1,0 1 0,0-1-1,4-6 1,9-24 184,-13 31-261,1 0-1,-1 0 1,1 0-1,0 0 1,0 0-1,0 0 1,0 0-1,1 1 1,-1-1-1,1 1 1,5-5-1,-2 2 9,1 1 0,-1 0 0,1 1 0,0-1 0,14-6 0,-19 11-17,0-1 0,0 0 0,0 1 0,0 0 0,0-1 0,0 1 0,0 0 0,1 0 0,-1 0 0,0 0 0,0 1 0,0-1-1,0 1 1,0-1 0,0 1 0,0-1 0,0 1 0,0 0 0,0 0 0,-1 0 0,1 0 0,0 1 0,0-1 0,-1 0 0,1 1 0,-1-1 0,3 4 0,1 0-29,0 1 6,0 0-1,0 0 1,0 0-1,-1 0 1,6 13-1,-6-11 19,-1-1 3,0-1 0,0 1-1,0-1 1,-1 1 0,-1 0-1,1 0 1,-1 0 0,1 11 0,-2-14-2,1 1 0,-1-1 0,1 0 0,0 0 0,1 0 0,-1 1 1,3 4-1,-2-5-18,0 1 0,0-1 0,-1 1 0,0-1 0,0 1 0,0 0 0,0 7 0,-1-11-72,-5-4-2569,5 3 2550,-1 0 1,1 0-1,0 0 1,0 0-1,-1 0 1,1 0-1,0 0 1,-1 0-1,1 0 1,0-1 0,0 1-1,-1 0 1,1 0-1,0 0 1,0 0-1,0 0 1,-1-1-1,1 1 1,0 0-1,0 0 1,0 0-1,-1-1 1,1 1-1,0 0 1,0 0-1,0-1 1,0 1-1,0 0 1,0 0 0,-1-1-1,1 1 1,0 0-1,0-1 1,0 1-1,0 0 1,0 0-1,0-1 1,0 1-1,0 0 1,0 0-1,0-1 1,0 1-1,1 0 1,-1-1-1,0 1 1,0 0-1,0 0 1,0-1 0,0 1-1,1 0 1,9-36-9263,-10 24 6115</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1.068"/>
    </inkml:context>
    <inkml:brush xml:id="br0">
      <inkml:brushProperty name="width" value="0.05" units="cm"/>
      <inkml:brushProperty name="height" value="0.05" units="cm"/>
      <inkml:brushProperty name="color" value="#E71224"/>
    </inkml:brush>
  </inkml:definitions>
  <inkml:trace contextRef="#ctx0" brushRef="#br0">140 2 1504,'0'-2'13154,"0"3"-13620,0 0 1093,11 17 1008,-11-9-1351,0-1 0,1 1 0,0-1 0,0 0 0,5 16 0,5 42 522,10 33-117,-10-39-445,0 8-105,0-32-137,-10-33-1,-1 1 0,1-1 0,-1 1 0,1-1 0,-1 1 0,0-1 0,0 0 0,-1 5 0,0 4 19,1-11-12,-9-20-179,5 14-50,0-1 0,0 0 0,0 0 0,1-1 0,-4-9 0,4 8-87,0 1 0,-1 1 0,1-1 0,-1 1 0,-8-11 0,-21-30-1148,27 41 1340,4 5 106,1-1 0,-1 1 0,0-1-1,0 1 1,0 0 0,0 0 0,0 0 0,0 0 0,0 0 0,0 0 0,-3 0 0,-5-4 480,-1 0 1,1 0-1,0-1 1,0 0-1,1-1 1,0 0-1,0-1 1,-8-9-1,17 17-439,-1-1 1,1 1-1,0-1 0,0 1 1,0-1-1,0 1 0,-1-1 1,1 1-1,0-1 0,0 1 0,0-1 1,0 1-1,0-1 0,0 1 1,0-1-1,0 1 0,0-1 1,0 1-1,1-1 0,-1 1 0,0-1 1,0 1-1,0-1 0,1 1 1,-1 0-1,0-1 0,0 1 1,1-1-1,-1 1 0,0 0 1,1-1-1,-1 1 0,1 0 0,-1-1 1,0 1-1,1 0 0,-1-1 1,1 1-1,-1 0 0,1 0 1,-1 0-1,1 0 0,-1-1 0,1 1 1,-1 0-1,1 0 0,-1 0 1,1 0-1,0 0 0,31-6 677,41 1-200,-51 2-889,1 2-1,0 0 1,-1 1 0,31 5 0,-50-5 373,32 5-3951,-32-5 3086,0 0 1,-1 0-1,1 0 1,0 0-1,0-1 0,0 1 1,0-1-1,0 0 1,0 1-1,3-3 1,5-3-2657</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021"/>
    </inkml:context>
    <inkml:brush xml:id="br0">
      <inkml:brushProperty name="width" value="0.05" units="cm"/>
      <inkml:brushProperty name="height" value="0.05" units="cm"/>
      <inkml:brushProperty name="color" value="#E71224"/>
    </inkml:brush>
  </inkml:definitions>
  <inkml:trace contextRef="#ctx0" brushRef="#br0">279 11 1064,'-3'-2'546,"0"1"0,0-1-1,0 1 1,0 0 0,0 0-1,0 0 1,0 1 0,0-1 0,0 1-1,0-1 1,-1 1 0,1 0 0,0 0-1,0 1 1,0-1 0,0 1 0,-4 0-1,-3 3 562,1 0 0,-1 0 0,1 1 0,-9 7 0,-7 3-523,20-13-480,1 1-1,0 0 1,0 0-1,1 0 1,-1 0-1,0 0 1,1 1-1,0-1 1,0 1-1,0 0 1,0 0-1,-3 7 1,6-9-82,-1 0-1,0 0 1,1 0 0,-1 0 0,1 0 0,-1 0 0,1 1 0,0-1 0,0 0 0,0 0 0,0 0 0,0 0 0,1 0-1,-1 0 1,1 1 0,-1-1 0,1 0 0,0 0 0,0 0 0,0-1 0,0 1 0,0 0 0,0 0 0,0 0-1,1-1 1,-1 1 0,1-1 0,-1 1 0,3 1 0,11 10 13,-1-1-8,1 0 0,27 17 0,-32-23-21,-1 0 0,0 1 0,-1 1 0,1-1 0,9 13 0,-17-19 2,-1 0-1,0 0 1,1 0 0,-1 0-1,0 0 1,0-1 0,0 1-1,0 0 1,0 0-1,0 0 1,0 0 0,0 0-1,0 0 1,0 0 0,0 0-1,-1-1 1,1 1-1,0 0 1,-1 0 0,1 0-1,-1 0 1,1-1 0,-1 1-1,1 0 1,-1 0 0,1-1-1,-1 1 1,0 0-1,1-1 1,-1 1 0,0-1-1,1 1 1,-1-1 0,0 1-1,-1 0 1,-28 19 403,30-20-408,-14 6 22,0-1 0,-1 0 0,1-1 0,-1 0 0,0-1 0,0-1 0,0 0 0,-1-1 0,1-1-1,-17-2 1,9 2-349,23 0 225,-1 0-1,1 0 1,0 0 0,-1 0 0,1 0 0,0 0-1,-1 0 1,1 0 0,-1 0 0,1 0 0,0 0-1,-1 0 1,1 0 0,0 0 0,-1 0 0,1 0-1,0 0 1,-1-1 0,1 1 0,0 0 0,0 0-1,-1 0 1,1-1 0,0 1 0,-1 0 0,1 0-1,0-1 1,0 1 0,0 0 0,-1-1 0,1 1-1,0 0 1,0-1 0,0 1 0,0 0 0,0-1-1,-1 0 1,8-14-4861,17-10-2676,-13 18 4670</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857"/>
    </inkml:context>
    <inkml:brush xml:id="br0">
      <inkml:brushProperty name="width" value="0.05" units="cm"/>
      <inkml:brushProperty name="height" value="0.05" units="cm"/>
      <inkml:brushProperty name="color" value="#E71224"/>
    </inkml:brush>
  </inkml:definitions>
  <inkml:trace contextRef="#ctx0" brushRef="#br0">52 96 1152,'-2'18'5002,"1"-17"-4941,1 0 0,-1 1 0,0-1 0,1 1 0,-1-1 0,1 0 0,0 1 0,-1-1 0,1 1 0,0-1 0,0 1 0,0-1 0,0 1 0,0-1 0,0 1 0,0-1 0,1 1 0,-1-1 0,0 1 0,1-1 0,-1 1 0,1-1 0,0 0 0,-1 1 0,1-1 0,0 0 0,0 0 0,0 1 0,0-1 0,0 0 0,0 0 0,0 0 0,0 0 0,0 0 0,1 0 0,-1-1 0,2 2 0,3 3 64,1 0 0,0-1 0,-1 0 0,2 0 0,-1-1 0,14 6 1,-17-8 3,0 0 0,0 0 1,1-1-1,-1 1 1,0-1-1,0 0 1,0 0-1,0-1 0,0 1 1,0-1-1,1 0 1,-1 0-1,0 0 1,-1 0-1,1-1 1,0 1-1,0-1 0,-1 0 1,1 0-1,4-5 1,5-3 491,7-11 297,-9 3-466,-9 15-368,1 0 0,-1 0 0,0 0 1,-1 0-1,1-1 0,-1 1 0,1-1 0,-1 0 1,0 1-1,0-1 0,-1 0 0,1 1 0,-1-1 1,0 0-1,0-4 0,0 7-58,1 1-1,-1-1 0,0 0 1,0 0-1,0 0 1,0 0-1,0 0 1,0 0-1,0 0 1,0 0-1,-1 1 1,1-1-1,0 0 0,-1 0 1,1 0-1,0 0 1,-1 0-1,1 1 1,-1-1-1,1 0 1,-1 0-1,1 1 1,-1-1-1,0 0 0,1 1 1,-1-1-1,-1 0 1,-23-23 681,22 22-632,-2-1 95,1 0-1,-1 1 1,1 0 0,-1 0 0,0 0 0,-7-1 0,0 1 24,10 1-172,0 1 0,0-1-1,0 1 1,0 0 0,0 0 0,0 0 0,0 0 0,0 0-1,0 0 1,0 1 0,0-1 0,-3 2 0,0-1-49,-72 25 1196,72-24-1069,1 0 0,-1 1 1,0-1-1,1 1 0,-1 0 1,1 0-1,0 1 0,0-1 0,0 1 1,1 0-1,-7 8 0,6-4-130,2-6 21,1 0 0,-1 0 0,0 1-1,1-1 1,-1 0 0,1 1 0,0 0 0,0-1 0,0 1 0,0 0-1,1-1 1,-1 1 0,1 0 0,-1 0 0,1 0 0,0-1 0,0 1-1,0 0 1,1 0 0,-1 0 0,1 0 0,-1-1 0,1 1 0,0 0-1,2 3 1,0 8-8,-3-13 16,0 0 1,0-1-1,0 1 1,0 0-1,0-1 1,0 1-1,0 0 1,0-1-1,1 1 1,-1 0-1,0-1 0,1 1 1,-1 0-1,0-1 1,1 1-1,-1-1 1,0 1-1,1-1 1,-1 1-1,1-1 1,-1 1-1,1-1 1,-1 1-1,1-1 1,0 1-1,-1-1 1,2 1-1,10 6 10,-9-5-4,0 0 1,-1 0-1,1-1 1,0 1-1,0-1 1,0 1-1,1-1 1,-1 0 0,0 0-1,0-1 1,1 1-1,-1-1 1,1 1-1,-1-1 1,0 0-1,1 0 1,3-1-1,6-2 13,0-1 0,0 0 0,-1-1 0,17-9 0,24-10 58,-51 23-75,0 0-1,1 0 1,-1 0-1,0 0 1,0 0-1,1 0 1,-1 1-1,1-1 1,-1 1 0,0-1-1,1 1 1,-1 0-1,1 0 1,-1 0-1,1 1 1,2-1-1,4 2 3,-6-1-1,1 0 0,-1 1 0,0-1 0,0 1 0,0 0 0,-1-1 0,1 1 0,0 1 0,-1-1 0,1 0 0,-1 0 0,0 1 0,0 0 0,0-1 0,3 5 0,32 51-376,-34-54 268,0 8-227,1 0-1818</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3.629"/>
    </inkml:context>
    <inkml:brush xml:id="br0">
      <inkml:brushProperty name="width" value="0.05" units="cm"/>
      <inkml:brushProperty name="height" value="0.05" units="cm"/>
      <inkml:brushProperty name="color" value="#E71224"/>
    </inkml:brush>
  </inkml:definitions>
  <inkml:trace contextRef="#ctx0" brushRef="#br0">12 1 1224,'0'0'3836,"10"13"-1389,-9-3-1854,1 0-1,-1-1 0,2 1 0,-1-1 0,5 11 1,-3-11-215,-1 1 0,0 0 0,-1 0 0,0 0 1,1 12-1,7 74 1881,-10 19-372,0-114-1737,0 2 480,0-5-343,0 1-100,13-31 546,-9 27-649,0 0 0,0 0 0,1 0 0,0 0 0,-1 0 1,2 1-1,10-7 0,10-8 23,-23 16-98,1 1 0,-1 0 0,1 0 0,0 1 1,-1-1-1,1 1 0,0 0 0,0 0 0,0 0 1,0 0-1,0 1 0,0 0 0,1 0 0,-1 0 1,0 0-1,0 0 0,0 1 0,0 0 0,0 0 1,4 1-1,-5-1-7,0 0 0,-1 0 0,1 0 0,0 0 0,0 0 0,-1 0 0,1 1 1,-1-1-1,1 1 0,-1 0 0,0 0 0,0 0 0,0 0 0,0 0 0,0 0 0,0 1 0,0-1 1,-1 0-1,1 1 0,-1 0 0,0-1 0,0 1 0,1 0 0,-2-1 0,1 1 0,0 0 0,0 3 1,-2 3 50,1 1 0,-2-1 0,1 0 0,-1 0 0,-1 0 0,1-1 0,-1 1 0,-1 0 0,0-1 0,0 0 0,-6 8 0,0-1 220,-1-1 1,0 0 0,-1-1-1,-27 23 1,37-33-270,-1-1 0,0 0 0,0 0 0,1 0 0,-1 0 0,-1 0 0,1-1 0,0 1 0,0-1 0,0 0 1,-1 0-1,1 0 0,-1 0 0,1-1 0,-1 1 0,1-1 0,-1 0 0,1 0 0,-1 0 0,1-1 0,-1 1 0,1-1 0,0 0 1,-1 0-1,1 0 0,0 0 0,-1 0 0,-3-3 0,2 1-404,0-1-1,1 1 1,0-1-1,0 1 1,0-1 0,0-1-1,-3-3 1,-18-37-7451,15 3-449,8 30 5513</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382"/>
    </inkml:context>
    <inkml:brush xml:id="br0">
      <inkml:brushProperty name="width" value="0.05" units="cm"/>
      <inkml:brushProperty name="height" value="0.05" units="cm"/>
      <inkml:brushProperty name="color" value="#E71224"/>
    </inkml:brush>
  </inkml:definitions>
  <inkml:trace contextRef="#ctx0" brushRef="#br0">65 103 636,'5'-3'8736,"7"-2"-4615,25-12-1562,-32 15-2412,1 0-1,-1 0 1,1 0-1,-1-1 0,0 1 1,0-1-1,-1 0 1,1-1-1,0 1 1,-1-1-1,7-8 1,-10 12-128,-1 0 1,1-1 0,-1 1-1,1 0 1,-1-1 0,1 1-1,-1-1 1,1 1 0,-1 0-1,1-1 1,-1 1 0,0-1-1,1 1 1,-1-1 0,0 0-1,0 1 1,1-1 0,-1 1-1,0-1 1,0 1 0,0-1-1,0 0 1,0 1 0,0-1 0,0 1-1,0-1 1,0 0 0,0 1-1,0-1 1,0 1 0,0-1-1,0 0 1,0 1 0,-1-1-1,1 1 1,0-1 0,0 1-1,-1-1 1,1 1 0,0-1-1,-1 1 1,1-1 0,-1 1-1,1-1 1,0 1 0,-1 0-1,1-1 1,-1 1 0,1 0-1,-2-1 1,1 0 17,-1-1 0,0 1 0,0 0 1,0 0-1,0 0 0,-1 0 0,1 1 0,0-1 0,0 0 0,0 1 0,-1-1 0,1 1 1,0 0-1,0 0 0,-1 0 0,1 0 0,0 0 0,0 1 0,-1-1 0,1 1 0,0-1 1,0 1-1,-3 1 0,-39 11 860,37-9-828,1 0 0,-1 1 1,2 0-1,-1 0 0,0 1 1,1-1-1,0 1 0,0 0 1,1 0-1,0 1 1,0-1-1,0 1 0,1 0 1,0 0-1,0 1 0,1-1 1,0 0-1,0 1 1,0-1-1,1 1 0,1 0 1,-1-1-1,1 10 0,1-14-64,0 0-1,0 0 0,0 1 0,0-1 0,0 0 0,1 0 1,0 0-1,-1 0 0,1-1 0,0 1 0,0 0 0,0-1 0,1 1 1,-1-1-1,1 0 0,-1 0 0,1 0 0,0 0 0,0 0 1,0-1-1,0 1 0,0-1 0,5 2 0,7 3-7,1 0 0,0-1 0,24 5 0,-23-7-52,76 12-1109,-32-10-2472,-58-6 2683,0 1 0,-1-1 0,1 0 0,0 0 0,-1 0-1,1 0 1,0-1 0,-1 1 0,0-1 0,1 0 0,-1 1 0,0-1 0,0 0 0,4-4 0,-4-1-1933</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716"/>
    </inkml:context>
    <inkml:brush xml:id="br0">
      <inkml:brushProperty name="width" value="0.05" units="cm"/>
      <inkml:brushProperty name="height" value="0.05" units="cm"/>
      <inkml:brushProperty name="color" value="#E71224"/>
    </inkml:brush>
  </inkml:definitions>
  <inkml:trace contextRef="#ctx0" brushRef="#br0">14 29 1056,'-3'-4'10956,"-3"14"-9776,5-5-980,0-1-1,0 1 1,0-1-1,1 0 1,0 1 0,0 0-1,0-1 1,0 0 0,1 5-1,0 2 14,-1 12 51,-1-17-242,0 1 1,1-1-1,0 1 0,1-1 1,-1 0-1,1 1 0,0-1 0,1 0 1,0 1-1,2 5 0,-1 1-36,-1-5 237,8-19 170,-4-2-193,-1 0 0,0 0 0,-1 0 0,4-20 0,-6 22-164,1 0 0,0 0-1,0 0 1,1 1 0,0 0 0,1 0 0,0 0 0,9-14 0,-13 23-187,1 0-1,-1 0 1,0 0 0,0 0-1,1 0 1,-1 1 0,0-1-1,1 0 1,-1 1 0,1-1-1,-1 1 1,1 0 0,-1-1-1,1 1 1,-1 0-1,1 0 1,-1 0 0,1 0-1,-1 0 1,1 0 0,-1 0-1,1 0 1,-1 1 0,3 0-1,14 1-9790,-7-2 6913</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233"/>
    </inkml:context>
    <inkml:brush xml:id="br0">
      <inkml:brushProperty name="width" value="0.05" units="cm"/>
      <inkml:brushProperty name="height" value="0.05" units="cm"/>
      <inkml:brushProperty name="color" value="#E71224"/>
    </inkml:brush>
  </inkml:definitions>
  <inkml:trace contextRef="#ctx0" brushRef="#br0">141 30 600,'-15'-10'3669,"-14"-6"3344,28 15-6786,-1 1-1,0-1 1,0 1 0,0-1 0,1 1 0,-1 0 0,0-1 0,0 1 0,0 0 0,0 0 0,0 0-1,0 1 1,0-1 0,0 0 0,1 1 0,-1-1 0,0 1 0,0-1 0,0 1 0,1 0 0,-1 0-1,0 0 1,1 0 0,-1 0 0,1 0 0,-1 1 0,-1 1 0,1 1-204,0 0-1,0 0 1,1-1 0,-1 1 0,1 0 0,0 1 0,0-1-1,0 0 1,1 0 0,0 0 0,-1 0 0,2 5 0,-1-5-15,0 1 0,1-1 0,0 0 0,-1 0 0,2 0-1,-1 1 1,0-1 0,1 0 0,0-1 0,0 1 0,0 0 0,0 0 0,0-1 0,4 5 0,47 40 73,-33-32-60,10 19 148,-29-35-137,-1 0 0,0 1 0,1-1 1,-1 1-1,1-1 0,-1 1 0,0-1 0,0 1 1,1-1-1,-1 1 0,0-1 0,0 1 1,0 0-1,0-1 0,0 1 0,1-1 0,-1 1 1,0-1-1,0 1 0,-1 0 0,1-1 1,0 1-1,0-1 0,0 1 0,0-1 0,0 1 1,0-1-1,-1 1 0,1-1 0,0 1 1,-1-1-1,1 1 0,0-1 0,-1 1 1,1-1-1,0 1 0,-1-1 0,1 1 0,-1-1 1,1 0-1,-1 1 0,-16 14 758,7-12-593,5-1-153,0-1 0,0 0-1,0 1 1,0-1-1,0-1 1,0 1 0,0-1-1,0 0 1,0 0 0,0-1-1,0 1 1,0-1 0,-7-2-1,-40-14-1517,50 12-450</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564"/>
    </inkml:context>
    <inkml:brush xml:id="br0">
      <inkml:brushProperty name="width" value="0.05" units="cm"/>
      <inkml:brushProperty name="height" value="0.05" units="cm"/>
      <inkml:brushProperty name="color" value="#E71224"/>
    </inkml:brush>
  </inkml:definitions>
  <inkml:trace contextRef="#ctx0" brushRef="#br0">0 7 2800,'0'-6'10225,"0"12"-11133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6.321"/>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38"/>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7"/>
    </inkml:context>
    <inkml:brush xml:id="br0">
      <inkml:brushProperty name="width" value="0.05" units="cm"/>
      <inkml:brushProperty name="height" value="0.05" units="cm"/>
      <inkml:brushProperty name="color" value="#FFFFFF"/>
    </inkml:brush>
  </inkml:definitions>
  <inkml:trace contextRef="#ctx0" brushRef="#br0">1 12 412,'17'-6'3806,"-17"6"-3771,0 0 1,0 0 0,0 0-1,-1 1 1,1-1 0,0 0-1,0 0 1,0 0 0,0 0-1,-1 0 1,1 0 0,0 0-1,0 0 1,0 0 0,0 0-1,-1 0 1,1 0 0,0 0-1,0-1 1,0 1 0,0 0-1,-1 0 1,1 0 0,0 0-1,0 0 1,0 0 0,0 0-1,0 0 1,-1 0 0,1-1-1,0 1 1,0 0 0,0 0-1,0 0 1,0 0 0,0 0-1,0-1 1,-1-3 3719,3 11-1173,-2-7-2498,0 1 0,0-1 0,0 0-1,0 1 1,0-1 0,0 0 0,0 0-1,0 1 1,0-1 0,0 0 0,0 0-1,0 1 1,1-1 0,-1 0 0,0 0-1,0 1 1,0-1 0,0 0 0,1 0-1,-1 0 1,0 0 0,0 1 0,0-1 0,1 0-1,-1 0 1,0 0 0,0 0 0,1 0-1,-1 1 1,0-1 0,0 0 0,1 0-1,-1 0 1,0 0 0,1 0 0,-1 0-1,0 0 1,0 0 0,1 0 0,-1 0-1,0 0 1,0 0 0,1 0 0,-1 0-1,0-1 1,1 1 0,-1 0 0,0 0-1,0 0 1,0 0 0,1 0 0,-1-1 0,1 2 186,0 0 0,1-1 0,-1 1 1,0 0-1,0 0 0,-1 0 1,1 0-1,0 0 0,0 0 1,0 0-1,0 0 0,-1 0 1,1 0-1,-1 0 0,1 0 1,-1 0-1,1 1 0,-1-1 0,0 0 1,1 0-1,-1 1 0,0-1 1,0 0-1,0 2 0,4 41 761,7 30-447,-11 308 158,-11-310-728,12-39-9,0-22 1,-1 1 0,0-1 0,0 1 0,-1-1 0,0 0 0,-1 0-1,-5 17 1,5-19-11,0 0-1,1 0 0,0 0 0,1 0 1,0 0-1,0 0 0,2 11 0,0 12-27,-2-16 39,-1-12-2,1-1 0,-1 1-1,1 0 1,0-1 0,1 1 0,-1 0 0,1-1-1,-1 1 1,1 0 0,0-1 0,0 1 0,1-1 0,2 7-1,-3-7-5,0 0 0,0 1 0,0-1 0,-1 0 0,1 1 0,-1-1 0,0 1 0,0-1 0,0 1 0,-2 6 0,1 11-4,1-20 5,0 0-5,0 3 6,0-3 1,0 0-7,0 3-4,4 2-2,-4-5 11,1-1 0,-1 0 0,1 1 1,-1-1-1,1 1 0,-1-1 0,1 0 0,-1 1 0,1-1 0,-1 1 0,0-1 1,1 1-1,-1 0 0,0-1 0,1 1 0,-1-1 0,0 1 0,0 0 0,1-1 0,-1 1 1,0-1-1,0 1 0,0 0 0,0-1 0,0 1 0,0 0 0,0-1 0,0 1 1,0 0-1,0-1 0,-1 1 0,1 1 0,0-2 1,0 0-1,0 0 1,0 0 0,0 0-1,0 1 1,0-1-1,0 0 1,0 0 0,0 0-1,0 0 1,1 0 0,-1 0-1,0 1 1,0-1 0,0 0-1,0 0 1,0 0-1,0 0 1,1 0 0,-1 0-1,0 0 1,0 0 0,0 0-1,0 0 1,0 0 0,1 0-1,-1 1 1,0-1-1,0 0 1,0 0 0,0 0-1,1 0 1,-1 0 0,0 0-1,0-1 1,0 1 0,0 0-1,0 0 1,1 0-1,-1 0 1,0 0 0,0 0-1,0 0 1,0 0 0,0 0-1,1 0 1,-1 0 0,0 0-1,0-1 1,0 1-1,0 0 1,0 0 0,0 0-1,0 0 1,0 0 0,1 0-1,-1-1 1,0 1 0,0 0-1,16-15-11,13-20 9,-2-17-2,12-21-20,-7 12 47,-12 19-7,-11 26-35,15-18-45,30-1 88,-53 34-20,1 0 1,9-5-21,-11 5 16,1 1 0,-1-1 1,0 1-1,1-1 0,-1 1 1,1 0-1,-1-1 0,1 1 1,-1 0-1,1-1 0,-1 1 1,1 0-1,-1-1 0,1 1 1,-1 0-1,1 0 0,-1 0 1,1 0-1,-1-1 1,1 1-1,0 0 0,-1 0 1,1 0-1,-1 0 0,1 0 1,0 0-1,-1 1 0,1-1 1,-1 0-1,1 0 0,-1 0 1,1 0-1,-1 1 0,1-1 1,-1 0-1,2 1 0,7 5-1,-6 5-2,48 56 44,-43-56-46,-7-9 7,0-1 0,0 1-1,1-1 1,-1 1 0,0-1-1,1 0 1,-1 1 0,0-1-1,1 0 1,-1 0 0,1 0-1,0 0 1,-1 0 0,1-1-1,3 2 1,-2 0 0,1-1 1,-1 1-1,0 0 0,0 1 1,0-1-1,0 0 1,0 1-1,3 3 0,17 12-5,-20-15 4,1-1 1,-1 1-1,1 0 0,-1-1 1,0 2-1,0-1 0,0 0 0,0 0 1,-1 1-1,0 0 0,1-1 1,2 8-1,-3-9-6,-1 0 0,1 1 0,0-1 0,0-1 0,1 1 0,-1 0-1,0 0 1,1-1 0,-1 1 0,1-1 0,-1 0 0,1 0 0,0 0 0,-1 0 0,1 0 0,3 0 0,26 11 154,-27-8-145,-4-3-2,1 0 0,-1-1 0,0 1 0,1 0 1,-1 0-1,1-1 0,-1 1 0,1-1 0,-1 1 0,1-1 0,-1 0 1,1 1-1,-1-1 0,1 0 0,0 0 0,2-1 0,-2 5 75,-3-7-36,1 2 101,0-42 1492,11-23-1106,0 13-309,0-9-71,-1-16-66,1-26-2,-11-46 342,11 82 417,-12 41-551,1 17-213,-1 1 1,1-1 0,1 0 0,0 0 0,0 0 0,1 0-1,4-15 1,-1-6 17,-5 28-84,0 1-1,0-1 0,0 1 0,0-1 0,1 1 0,-1-1 1,1 1-1,0-1 0,-1 1 0,3-4 0,18-41 34,-20 46-31,-1 1 0,0 0-1,1-1 1,-1 1 0,0-1 0,0 1 0,1 0-1,-1-1 1,0 1 0,0-1 0,0 1-1,0-1 1,0 1 0,0-1 0,0 1 0,0-1-1,0 1 1,0-1 0,0 1 0,0-1-1,0 1 1,0-1 0,0 1 0,0-1-1,0 1 1,0-1 0,-1 1 0,1 0 0,0-1-1,0 1 1,-1-1 0,1 1 0,0 0-1,-1-1 1,1 1 0,0 0 0,-1-1 0,1 1-1,-1 0 1,1-1 0,0 1 0,-1 0-1,1 0 1,-1-1 0,-4-3 262,5 3-247,0-7-50,0 9 27,-41 18-5676,-58 28-13108,78-40 14136</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134"/>
    </inkml:context>
    <inkml:brush xml:id="br0">
      <inkml:brushProperty name="width" value="0.05" units="cm"/>
      <inkml:brushProperty name="height" value="0.05" units="cm"/>
      <inkml:brushProperty name="color" value="#E71224"/>
    </inkml:brush>
  </inkml:definitions>
  <inkml:trace contextRef="#ctx0" brushRef="#br0">65 8 408,'9'-6'5794,"-13"6"-5598,4-1-165,-1 1-1,1 0 0,-1 0 0,1 0 0,-1 0 0,1-1 0,-1 1 0,1 0 0,-1 0 0,1 0 0,-1 0 0,1 0 0,-1 0 0,1 0 0,-1 1 0,1-1 1,-1 0-1,1 0 0,-1 0 0,1 0 0,-1 1 0,1-1 0,-1 0 0,1 0 0,0 1 0,-1-1 0,1 0 0,0 1 0,-1-1 0,1 1 0,0-1 0,-1 0 1,1 1-1,-1 0 0,-4 1 203,3-1-220,0 0 0,0-1 0,0 1 0,0 0 0,0 0 0,0 0 0,1 0 0,-1 0 0,0 1 0,1-1-1,-1 0 1,1 1 0,-3 2 0,4-2-107,0-1 0,0 0 0,-1 1 0,1-1 0,-1 1 0,1-1 0,-1 1-1,1-1 1,-1 0 0,0 1 0,1-1 0,-1 0 0,0 0 0,0 0 0,0 0-1,0 1 1,0-1 0,0 0 0,0-1 0,0 1 0,-1 0 0,1 0 0,-2 0 0,1-1-315,2-6-4326</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548"/>
    </inkml:context>
    <inkml:brush xml:id="br0">
      <inkml:brushProperty name="width" value="0.05" units="cm"/>
      <inkml:brushProperty name="height" value="0.05" units="cm"/>
      <inkml:brushProperty name="color" value="#E71224"/>
    </inkml:brush>
  </inkml:definitions>
  <inkml:trace contextRef="#ctx0" brushRef="#br0">119 37 152,'1'-1'246,"0"-1"0,0 1 1,0-1-1,0 1 0,0-1 0,0 1 0,0 0 1,0 0-1,1-1 0,-1 1 0,0 0 0,1 0 0,1-1 1,7-6 1562,-10 8-1801,0 0 0,0 0-1,0 0 1,0 0 0,0 0 0,0 0 0,0-1 0,0 1-1,0 0 1,0 0 0,0 0 0,0 0 0,0 0-1,0 0 1,0 0 0,0-1 0,0 1 0,0 0-1,0 0 1,0 0 0,0 0 0,0 0 0,0 0-1,0 0 1,0 0 0,0-1 0,0 1 0,0 0-1,0 0 1,0 0 0,0 0 0,-1 0 0,1 0-1,0 0 1,0 0 0,0 0 0,0 0 0,0-1-1,0 1 1,0 0 0,0 0 0,0 0 0,0 0-1,-1 0 1,1 0 0,0 0 0,0 0 0,0 0-1,0 0 1,0 0 0,0 0 0,0 0 0,-1 0-1,1 0 1,0 0 0,0 0 0,0 0 0,0 0 0,0 0-1,0 0 1,0 0 0,-1 0 0,1 0 0,0 0-1,0 1 1,0-1 0,0 0 0,0 0 0,-15-6 5435,11 7-5112,-1 0 1,1 1-1,0-1 0,-1 1 0,1 0 0,0 1 0,0-1 0,0 1 0,0 0 1,1-1-1,-1 2 0,1-1 0,0 0 0,0 1 0,-3 3 0,-27 35 143,19-17-182,12-23-258,0 1-1,0-1 1,1 1 0,-1-1 0,1 1 0,0 0-1,0 0 1,0-1 0,0 1 0,0 0-1,1 0 1,-1 0 0,1 0 0,0 0 0,0 3-1,0 1-20,1 0 0,0 0 0,0 0 0,1 0 0,0 0 0,0-1 0,1 1 0,-1-1 0,1 0 0,1 0 0,-1 0 0,1 0 0,6 7 0,-7-9-9,0 0 0,1 0-1,0 0 1,0-1-1,0 0 1,0 1 0,0-1-1,1-1 1,-1 1 0,1-1-1,0 0 1,0 0-1,-1 0 1,2 0 0,-1-1-1,0 0 1,0 0-1,5 0 1,-4-2 2,0 0 1,-1 0-1,1 0 1,-1-1-1,0 0 0,0 0 1,1 0-1,-1-1 0,0 0 1,-1 0-1,1 0 1,-1 0-1,1-1 0,-1 0 1,0 0-1,0 0 0,-1 0 1,1-1-1,-1 1 1,4-8-1,6-16 15,-11 25-10,1-1-1,-1 0 0,0-1 0,0 1 0,0 0 0,0-1 0,-1 1 0,0-1 0,0 1 0,0-1 0,-1 1 0,1-1 0,-1 0 0,0 1 0,0-1 0,-1 0 0,1 1 0,-3-9 0,-6-19 336,9 29-311,0 0-1,-1 1 1,1-1 0,-1 0 0,0 1 0,0-1-1,0 1 1,0-1 0,0 1 0,0-1 0,-1 1-1,1-1 1,-1 1 0,1 0 0,-1 0 0,0 0-1,0 0 1,0 0 0,0 1 0,0-1 0,-5-2-1,-4-3 157,8 5-158,1 0 0,-1 1 0,0-1 0,0 0 0,0 1 0,0 0 0,0-1 0,0 1 0,0 1 0,0-1 0,0 0 1,-1 1-1,1-1 0,0 1 0,0 0 0,-1 0 0,1 1 0,0-1 0,0 0 0,-1 1 0,1 0 0,-6 2 0,1 0-196,0 1-1,0 0 1,1 0-1,-1 1 1,1-1-1,0 2 1,0-1 0,-11 12-1,-18 33-8146,25-37 1686,9-7 3368</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070"/>
    </inkml:context>
    <inkml:brush xml:id="br0">
      <inkml:brushProperty name="width" value="0.05" units="cm"/>
      <inkml:brushProperty name="height" value="0.05" units="cm"/>
      <inkml:brushProperty name="color" value="#E71224"/>
    </inkml:brush>
  </inkml:definitions>
  <inkml:trace contextRef="#ctx0" brushRef="#br0">1 46 1400,'4'0'9251,"1"1"-8295,-3 22 1472,-1-4-1746,4-3-358,-1-1 1,0 1-1,-1 0 0,-1 0 0,0 32 0,4-37-205,-2-1 1165,-12-12-451,-3-23 382,9 17-1092,1 1 0,0 0 0,1-1 0,-1 1 0,1-1 0,1 1 0,-1-1 0,1 1 0,1 0 0,-1 0 0,1-1 0,1 1 0,-1 0-1,5-8 1,-3 4 54,-2 6-274,1 0-1,0 0 1,0 0 0,1 0-1,-1 1 1,1-1 0,0 1-1,0 0 1,0 0 0,1 1-1,0-1 1,-1 1 0,1 0-1,0 0 1,0 0 0,1 1-1,10-4 1,24-1-5088,-2 10-5062,-27 3 7145</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600"/>
    </inkml:context>
    <inkml:brush xml:id="br0">
      <inkml:brushProperty name="width" value="0.05" units="cm"/>
      <inkml:brushProperty name="height" value="0.05" units="cm"/>
      <inkml:brushProperty name="color" value="#E71224"/>
    </inkml:brush>
  </inkml:definitions>
  <inkml:trace contextRef="#ctx0" brushRef="#br0">112 55 1816,'0'0'1699,"-9"1"3521,24 12-1402,-14-12-3639,1 1 0,0 0 0,-1-1 0,1 1-1,0-1 1,0 1 0,0-1 0,0 0-1,0 0 1,0 0 0,5 2 0,-4-3-96,6 3 41,0 0-1,0-1 1,1-1 0,12 1 0,-21-2-116,0 1 0,1-1-1,-1 0 1,0 0 0,1-1 0,-1 1-1,0 0 1,1 0 0,-1-1-1,0 1 1,0 0 0,1-1 0,-1 1-1,0-1 1,0 0 0,0 1 0,0-1-1,0 0 1,0 0 0,0 0-1,0 0 1,0 0 0,0 0 0,0 0-1,0 0 1,-1 0 0,1 0-1,0 0 1,-1 0 0,1 0 0,-1-1-1,0 1 1,1 0 0,-1 0 0,0-1-1,1 1 1,-1 0 0,0-1-1,0-1 1,-2-1 106,0-1 1,0 1-1,0-1 0,-1 1 0,1 0 1,-1 0-1,0 0 0,0 0 0,-1 0 1,1 1-1,-1 0 0,1-1 0,-1 1 1,0 1-1,-8-5 0,10 6-96,1 1 0,-1 0 0,1 0 0,-1 0 0,1 0 0,-1 0 0,1 0-1,-1 0 1,1 0 0,-1 1 0,1-1 0,-1 0 0,1 1 0,-1-1 0,1 1 0,-1 0 0,1 0-1,0-1 1,-1 1 0,1 0 0,0 0 0,0 0 0,0 0 0,0 0 0,0 1 0,0-1-1,0 0 1,0 0 0,0 1 0,0-1 0,0 3 0,-2 0-3,0 0 1,1 0-1,0 0 1,-1 1-1,2-1 0,-1 1 1,0 0-1,1 0 1,-1 5-1,2-1-5,0 21 29,1 1 1,7 45-1,3 2-22,-9-66 23,-1 0 0,0 0 0,-2 24-1,0-6 597,0-30-596,1 1 1,-1 0-1,1-1 0,-1 1 0,0-1 0,1 1 1,-1-1-1,0 1 0,1-1 0,-1 1 0,0-1 1,1 0-1,-1 1 0,0-1 0,0 0 0,0 0 1,1 0-1,-1 0 0,0 1 0,0-1 0,0 0 1,1 0-1,-1 0 0,0-1 0,-1 1 0,-21-1 330,12-2-496,0 0 0,1-1-1,-1 0 1,1-1 0,-12-7 0,19 11-219,1-1 0,0 0-1,0 1 1,0-1 0,0 0 0,1 0 0,-1 0-1,0-1 1,1 1 0,0 0 0,-3-5-1,3 4-235,1 1 0,-1 0 0,1 0-1,0-1 1,0 1 0,-1 0 0,1-1-1,1 1 1,-1 0 0,0-1 0,1 1-1,-1 0 1,1 0 0,0-1 0,-1 1-1,2-2 1,7-4-2866</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9.965"/>
    </inkml:context>
    <inkml:brush xml:id="br0">
      <inkml:brushProperty name="width" value="0.05" units="cm"/>
      <inkml:brushProperty name="height" value="0.05" units="cm"/>
      <inkml:brushProperty name="color" value="#E71224"/>
    </inkml:brush>
  </inkml:definitions>
  <inkml:trace contextRef="#ctx0" brushRef="#br0">1 1 880,'9'6'12017,"-15"-5"-8719,8 6-3277,3 1 2045,-4-1 3003,-1-7-5045,0 0 0,0 1 0,0-1 0,0 0 0,0 0 0,0 0 0,0 1 0,0-1 0,0 0 0,0 0 1,0 0-1,-1 0 0,1 1 0,0-1 0,0 0 0,0 0 0,0 0 0,0 0 0,0 1 0,-1-1 0,1 0 0,0 0 0,0 0 0,0 0 0,-1 0 1,1 0-1,0 0 0,0 1 0,0-1 0,-1 0 0,1 0 0,0 0 0,0 0 0,0 0 0,-1 0 0,1 0 0,0 0 0,0 0 0,0 0 0,-1 0 1,1 0-1,0 0 0,0-1 0,0 1 0,-1 0 0,1 0 0,0 0 0,0 0 0,0 0 0,0 0 0,-1 0 0,1 0 0,0-1 0,0 1 0,0 0 0,0 0 1,-1 0-1,1 0 0,0-1 0,0 1 0,0 0 0,0 0 0,0 0 0,0-1 0,0 1 0,0 0 0,0 0 0,-1 0 11,1 0-1,0 0 1,0 1-1,0-1 1,-1 0-1,1 0 1,0 1-1,0-1 1,0 0-1,0 1 0,0-1 1,0 0-1,0 1 1,-1-1-1,1 0 1,0 1-1,0-1 1,0 0-1,0 1 1,0-1-1,0 0 1,1 0-1,-1 1 1,0-1-1,0 0 1,0 1-1,0-1 1,0 0-1,0 1 1,1-1-1,-1 0 1,0 0-1,0 1 0,0-1 1,1 0-1,-1 0 1,0 1-1,0-1 1,1 0-1,-1 0 1,0 0-1,0 1 1,1-1-1,-1 0 1,0 0-1,1 0 1,-1 0-1,0 0 1,1 0-1,-1 0 1,0 0-1,1 0 1,-1 0-1,0 0 0,0 0 1,1 0-1,-1 0 1,0 0-1,1 0 1,0 0 713,0-3-48,-1-5-3013</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1.270"/>
    </inkml:context>
    <inkml:brush xml:id="br0">
      <inkml:brushProperty name="width" value="0.05" units="cm"/>
      <inkml:brushProperty name="height" value="0.05" units="cm"/>
      <inkml:brushProperty name="color" value="#FFFFFF"/>
    </inkml:brush>
  </inkml:definitions>
  <inkml:trace contextRef="#ctx0" brushRef="#br0">489 0 556,'9'6'20151,"-16"-6"-22016,5 0 2251,1 3-328,0-1 1,-1 1 0,1-1-1,-1 1 1,1-1 0,-1 0-1,0 0 1,0 0-1,0 0 1,0 0 0,0 0-1,-1-1 1,1 1 0,0-1-1,-4 2 1,-13 12 372,-24 52-79,41-64-321,0 0 0,1 1 1,-1-1-1,1 1 1,0 0-1,0-1 0,0 1 1,0 0-1,0 6 1,-10 19 384,1 9-64,-12 22-94,22-57-255,0 0 0,-1-1 0,0 1 0,1-1 0,-1 1 0,0-1 0,0 1 1,0-1-1,-1 1 0,-1 2 0,2-3 1,-1 0 0,1 0 0,0 1 0,0-1-1,0 1 1,0-1 0,0 1 0,1-1 0,-1 1 0,1 3 0,-11 36 69,11-39-70,-1 1 1,1-1-1,-1 0 0,0 0 1,0 0-1,0 0 1,0-1-1,-4 7 1,4-7 12,-1 1 0,1 1 1,-1-1-1,1 0 0,0 0 1,0 0-1,1 1 1,-1-1-1,0 4 0,-8 23 301,7-26-268,0 0-1,0 0 1,1-1-1,0 1 1,0 1-1,0-1 1,0 0-1,0 7 1,1-8-33,-1 1 1,1 0-1,-1-1 1,0 1-1,0 0 1,0-1-1,0 0 1,-4 7-1,3-6 0,1-1-1,-1 0 1,1 1-1,0 0 1,0-1-1,0 1 1,0-1-1,0 8 1,1-1 70,-2-1-1,1 1 1,-1-1 0,-4 12-1,-4 35 392,9-48-409,0 0-1,0 0 0,-1 1 1,-4 12-1,3-13-52,1 1-1,0-1 1,0 0 0,0 15-1,-9 32 50,1 23-107,9-47 203,-2-1-1,0 1 1,-2-1-1,-14 48 1,8-23 72,10-51-233,0 0 0,0 1 0,0-1 0,0 1 0,1-1 0,0 1 0,0-1-1,1 9 1,-1-9 1,1 0-1,-1-1 0,0 1 0,0 0 0,-1 0 1,1 0-1,-1-1 0,1 1 0,-1 0 0,0-1 1,-3 6-1,3-6 4,0 1 0,0 0-1,1 0 1,-1 0 0,1 0 0,-1 0 0,1 0 0,1-1 0,0 9 0,0-9-2,-1 1 0,1-1 0,-1 1 0,0-1 0,0 1 0,0 0 0,-1-1 0,1 1 0,-1-1 0,0 1 0,0-1 0,0 1 0,0-1 0,-2 4 0,2-6 0,0 0 0,1 1-1,-1-1 1,1 0-1,0 1 1,-1-1-1,1 0 1,0 1-1,0-1 1,0 1 0,0-1-1,0 0 1,0 1-1,1 2 1,-2 15 2,-2-12-2,0-1 1,0 1-1,1 0 1,-1 0-1,2 0 1,-1 0-1,1 0 1,0 0-1,0 0 1,1 10-1,-10 49 278,6-52-200,2-1 0,-1 1 0,1 17-1,2-26-75,0-1-1,0 1 0,0-1 0,0 1 0,-1-1 0,0 0 0,0 1 0,0-1 0,0 0 0,-3 6 0,2-5-1,1 1 0,0-1 0,0 1-1,0-1 1,1 1 0,0 0 0,0-1 0,0 1 0,2 8 0,0 8 5,-2-4 16,1-5-14,-1 0 0,-1 0 0,0 0 0,-1-1-1,-4 17 1,-5 72 371,10-95-345,0 0-1,0 0 0,1 0 0,-1 1 0,2 9 1,0-12-28,-1 1 0,0-1 1,0 0-1,0 0 0,0 0 1,-1 0-1,0 0 0,1 1 1,-2-1-1,1 0 1,-3 5-1,3-1-4,-1-1-1,1 1 1,0 0 0,1-1-1,0 1 1,0 0 0,2 12-1,0-2 6,-2 10-26,-1-1-1,-7 46 1,-3 30 21,9-88 3,0 1 1,1-1-1,1 0 1,2 21-1,-1 5-3,10-3 0,-11-23 14,-1-10-14,1 1 0,0-1 0,0 0 0,0 0 0,1 1 0,0-1 0,0 0 0,0 0 1,0 0-1,4 7 0,-4-6 0,0-1 0,0 1 0,0 0 0,-1 0 0,1 0 0,-1 0 0,-2 12 0,1 1 5,1 247 65,10-205-66,-10 265 567,11-277-556,0-7-1,0-10-6,0 34 31,-1 31 0,1-48-37,0-6 6,0-2-23,-1-3 18,1 22 6,0-5 0,0-23 0,-10-29-12,1 0 1,-1 0 0,1 0-1,-1 1 1,0-1 0,0 0-1,-1 1 1,2 4 0,-2-3-1,1 0 0,-1 1 0,2-1 1,-1 0-1,1 0 0,2 6 1,-2-5-2,0-1-1,0 1 1,-1 0 0,1 0 0,-1-1 0,0 10 0,10 22 1,-2-7-14,-7-26 15,0 0-1,0 0 1,-1 0 0,1 0 0,-1 1 0,0-1-1,0 9 1,0-10 0,-1 0 1,0 0-1,1-1 0,0 1 0,0 0 1,0 0-1,0 0 0,0-1 0,3 5 1,-2-4 1,-1 0 0,0-1 0,1 1 0,-1 0 0,0 0 1,0 0-1,-1 0 0,1 0 0,0 5 0,20 36-9,-20-40 6,1 1-1,-1-1 1,1 1 0,-1-1-1,1 1 1,1-1 0,2 5-1,11 28 28,-16-35-24,1 1 0,0-1 0,-1 0 0,1 1 0,0-1 0,1 1 0,-1-1 0,0 0 0,1 0 0,-1 0-1,4 4 1,-3-4-4,-1 0 0,1 0-1,-1 0 1,1 0-1,-1 0 1,0 0-1,1 1 1,-1-1-1,0 0 1,-1 1-1,2 4 1,-2-5 2,0-1 0,1 0 0,-1 1 0,0-1 0,1 0 0,-1 1 0,1-1 0,0 0 0,-1 0 0,1 0 0,0 1 0,-1-1 0,1 0 0,0 0 1,0 0-1,0 0 0,0 0 0,2 1 0,-1-1 2,-1 0 1,0 0-1,1 1 0,-1-1 1,0 1-1,1-1 1,-1 1-1,0 0 0,0-1 1,0 1-1,0 0 1,-1-1-1,1 1 1,0 0-1,-1 0 0,1 0 1,-1 0-1,0 0 1,0 3-1,4 2 10,-3-6-8,0-1-1,-1 1 1,1 0-1,-1 0 1,1-1-1,-1 1 0,1 0 1,-1 0-1,1 0 1,-1 0-1,0 0 1,1-1-1,-1 1 1,0 0-1,0 0 1,0 0-1,0 0 0,0 1 1,1 2 14,0-1 0,1 1 0,-1 0 0,1-1 0,0 1 0,0-1 0,0 0 0,0 0 0,3 3 0,-5-5-18,1-1 1,-1 0-1,0 0 0,0 0 1,0 1-1,1-1 0,-1 0 0,0 0 1,0 1-1,0-1 0,1 0 1,-1 0-1,0 1 0,0-1 1,0 0-1,0 0 0,0 1 1,0-1-1,0 0 0,1 1 1,-1-1-1,0 0 0,0 1 0,0-1 1,0 0-1,0 1 0,0-1 1,-1 0-1,1 0 0,0 1 1,0-1-1,0 0 0,0 1 1,0-1-1,0 0 0,-1 1 1,3 7 163,19 16 133,-19-23-292,-1 0 1,1 0 0,-1 0 0,0 1 0,1-1-1,-1 0 1,0 1 0,0-1 0,0 1-1,0-1 1,0 1 0,0 0 0,0-1 0,-1 1-1,1 0 1,-1 0 0,1-1 0,-1 1-1,1 0 1,-1 2 0,3-2 10,-3-2-15,0 0 0,0 0 1,0 0-1,0 1 0,0-1 1,0 0-1,0 0 0,0 0 1,0 0-1,1 1 0,-1-1 1,0 0-1,0 0 0,0 0 1,0 0-1,0 0 0,0 0 1,0 1-1,1-1 0,-1 0 1,0 0-1,0 0 0,0 0 1,0 0-1,0 0 0,1 0 1,-1 0-1,0 0 0,0 0 0,0 0 1,0 0-1,1 0 0,-1 0 1,0 0-1,0 0 0,0 0 1,0 0-1,1 0 0,-1 0 1,0 0-1,0 0 0,0 0 1,0 0-1,1 0 0,-1 0 1,0 0-1,0 0 0,0 0 1,0 0-1,0-1 0,1 1 1,-1 0-1,0 0 0,0 0 1,0 0-1,0 0 0,0 0 1,0-1-1,0 1 0,0 0 1,0 0-1,1 0 0,-1 0 1,0-1-1,-1 2 0,1-1 0,0 0 0,0 1 0,0-1 1,0 1-1,0-1 0,0 1 0,-1-1 0,1 1 0,0-1 0,0 0 0,0 1 0,1-1 0,-1 1 0,0-1 1,0 1-1,0-1 0,0 1 0,0-1 0,0 0 0,1 1 0,-1-1 0,0 1 0,0-1 0,0 0 1,1 1-1,-1-1 0,0 0 0,1 1 0,-1-1 0,0 0 0,1 1 0,-1-1 0,0 0 0,1 0 1,-1 0-1,1 1 0,-1-1 0,1 0 0,-1 0-17,0 0 1,1 0-1,-1 0 0,0 0 0,0 0 1,1 0-1,-1 1 0,0-1 1,0 0-1,0 0 0,1 0 1,-1 0-1,0 0 0,0 0 1,0 1-1,0-1 0,1 0 1,-1 0-1,0 0 0,0 0 1,0 1-1,0-1 0,0 0 1,0 0-1,1 1 0,-1-1 1,0 0-1,0 0 0,0 0 0,0 1 1,0-1-1,0 0 0,0 0 1,0 1-1,0-1 0,0 0 1,0 0-1,0 0 0,0 1 1,0-1-1,-1 0 0,1 1-200,-1-1 0,0 0 0,0 0 0,1 0 0,-1 0 0,0 0-1,0 0 1,0 0 0,1 0 0,-1-1 0,0 1 0,0 0 0,1 0 0,-1-1 0,0 1-1,0 0 1,1-1 0,-1 1 0,0-1 0,1 1 0,-1-1 0,1 1 0,-1-1-1,0 1 1,1-1 0,-1 1 0,1-1 0,0 0 0,-1 0 0,1 1 0,0-1-1,-1-1 1,-11-36-8471,4 17 3385,6 3 1164</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2.797"/>
    </inkml:context>
    <inkml:brush xml:id="br0">
      <inkml:brushProperty name="width" value="0.05" units="cm"/>
      <inkml:brushProperty name="height" value="0.05" units="cm"/>
      <inkml:brushProperty name="color" value="#FFFFFF"/>
    </inkml:brush>
  </inkml:definitions>
  <inkml:trace contextRef="#ctx0" brushRef="#br0">11 596 476,'0'0'1193,"-2"-17"1460,1 16-2605,1 1-1,-1 0 0,1 0 0,-1-1 0,1 1 1,-1 0-1,1-1 0,-1 1 0,1-1 0,0 1 1,-1 0-1,1-1 0,0 1 0,-1-1 0,1 1 1,0-1-1,-1 1 0,1-1 0,0 1 0,0-1 1,0 1-1,0-1 0,0 0 0,-1 1 0,1-1 1,0 1-1,0-1 0,0 1 0,0-1 0,0 1 1,1-1-1,-1 0 0,0 1 0,0-1 0,0 1 1,0-1-1,1 1 0,-1-1 0,0 1 0,0-1 1,1 1-1,-1-1 0,0 1 0,1 0 0,-1-1 1,1 1-1,-1-1 0,1 1 0,-1 0 0,0-1 1,1 1-1,-1 0 0,2-1 0,0 0 799,-3 1-739,1 0 0,0-1-1,0 1 1,0 0 0,0-1-1,0 1 1,0 0 0,0-1-1,0 1 1,-1-1 0,1 1-1,1 0 1,-1-1 0,0 1 0,0 0-1,0-1 1,0 1 0,0 0-1,0-1 1,0 1 0,0 0-1,1-1 1,-1 1 0,0 0-1,0-1 1,0 1 0,1 0-1,-1 0 1,0-1 0,0 1-1,1 0 1,-1 0 0,0-1-1,1 1 1,-1 0 0,0 0-1,0 0 1,1 0 0,-1-1-1,1 1 1,-1 0 0,0 0-1,1 0 1,-1 0 0,0 0-1,1 0 1,-1 0 0,0 0 0,1 0-1,-1 0 1,2 0 1292,14-11 1773,-16 10-3146,1 1 0,-1 0 0,1 0 0,-1-1-1,1 1 1,-1 0 0,0 0 0,1 0 0,-1 0 0,1 0 0,-1 0-1,1 0 1,-1 0 0,1 0 0,-1 0 0,0 0 0,1 0 0,-1 0 0,1 0-1,-1 0 1,1 0 0,-1 0 0,1 0 0,-1 1 0,0-1 0,1 0-1,-1 0 1,1 1 0,-1-1 0,0 0 0,1 0 0,-1 1 0,0-1-1,1 0 1,-1 1 0,0-1 0,0 1 0,1-1 0,-1 0 0,0 1 0,0-1-1,0 1 1,0-1 0,1 1 0,-1-1 0,0 0 0,0 1 0,0-1-1,0 1 1,0-1 0,0 1 0,0-1 0,0 1 0,30 7 1179,2 20 763,-30-26-1882,29 17 399,-22-14-353,-7-3-73,0-1 0,0 0 1,0 0-1,0 1 0,0-1 1,1-1-1,-1 1 1,0 0-1,1 0 0,-1-1 1,1 0-1,-1 1 0,3-1 1,-3 0-34,1 0 0,-1 0 0,0 1 0,1-1 0,-1 1 1,0 0-1,1 0 0,-1-1 0,0 1 0,0 1 0,0-1 0,0 0 0,0 0 0,0 1 0,0-1 1,3 4-1,9 6 86,-8-7-107,-5-3-2,0 0 1,0-1-1,0 1 0,0 0 1,1 0-1,-1-1 1,0 1-1,1-1 0,-1 1 1,0-1-1,1 0 0,-1 1 1,0-1-1,1 0 1,-1 0-1,0 0 0,1 0 1,-1 0-1,1 0 0,-1 0 1,0-1-1,1 1 0,-1 0 1,0-1-1,1 1 1,1-2-1,51-17 98,-52 19-107,13-9 40,-15 8-24,1 0 1,-1 1 0,1-1 0,-1 0-1,1 1 1,0-1 0,-1 1-1,1-1 1,0 1 0,-1-1 0,1 1-1,0 0 1,-1-1 0,1 1 0,0 0-1,0-1 1,0 1 0,-1 0-1,1 0 1,1 0 0,0 0 320,19-5 182,-21 4-448,3-1-5,-1 1 0,0-1 0,1 1 0,-1-1 0,0 0 0,0 0 0,0 0 0,-1 0 0,1 0 0,0-1 0,-1 1 1,0 0-1,1-1 0,-1 1 0,0-1 0,0 1 0,0-1 0,-1 0 0,2-5 0,9-96 910,-12 86-909,1-5 21,0 0-1,2 0 0,6-33 1,13-104 82,-10 81 23,-10 72-141,0 0-1,0 0 1,-1-1-1,0 1 0,-1-10 1,1 0 65,0 16-91,-3-1-758,-7 3-2509,3 2 2089,-15 1-16932</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7.150"/>
    </inkml:context>
    <inkml:brush xml:id="br0">
      <inkml:brushProperty name="width" value="0.05" units="cm"/>
      <inkml:brushProperty name="height" value="0.05" units="cm"/>
      <inkml:brushProperty name="color" value="#FFFFFF"/>
    </inkml:brush>
  </inkml:definitions>
  <inkml:trace contextRef="#ctx0" brushRef="#br0">209 61 976,'-18'-2'4891,"6"2"-840,10 8 2331,-7-10-5571,8 2-806,1 0 1,0 0-1,0 0 1,0 0 0,-1 0-1,1 0 1,0 0-1,0 0 1,0-1 0,0 1-1,-1 0 1,1 0 0,0 0-1,0 0 1,0 0-1,0-1 1,0 1 0,-1 0-1,1 0 1,0 0 0,0 0-1,0-1 1,0 1-1,0 0 1,0 0 0,0 0-1,0-1 1,0 1-1,0 0 1,0 0 0,0 0-1,0-1 1,0 1 0,0 0-1,0 0 1,0 0-1,0-1 1,0 1 0,0 0-1,0 0 1,0 0 0,0 0-1,1-1 1,-1 1-1,0 0 1,0 0 0,0 0-1,0 0 1,0-1-1,0 1 1,1 0 0,-1 0-1,0 0 1,0 0 0,0 0-1,0 0 1,1 0-1,-1-1 1,0 1 0,0 0-1,1 0 1,18-25 348,-16 22-348,0 1 0,-1 0 0,1 0-1,0 0 1,0 0 0,0 0 0,0 1 0,0-1 0,1 1 0,-1 0 0,0 0-1,1 0 1,-1 0 0,0 0 0,5 1 0,69-6 73,-74 6-76,0 0-1,0 0 0,0 0 0,0 1 0,-1-1 1,1 1-1,0 0 0,0-1 0,-1 1 0,1 1 1,-1-1-1,5 3 0,5 0-20,-11-4 17,0 0 0,0 1 0,1-1 0,-1 1 0,0-1 0,0 1 0,0-1 0,1 1 0,-1 0 0,0 0 0,0 0 0,0 0 0,0-1 0,0 1 0,-1 0 0,1 1 0,0-1 0,0 1 0,1-1 3,-1 1 0,0-1 0,0 0-1,1 1 1,-1-1 0,0 1-1,0 0 1,-1-1 0,1 1 0,0 0-1,0-1 1,-1 1 0,1 0 0,-1 0-1,0 0 1,1 0 0,-1-1 0,0 1-1,0 0 1,0 0 0,0 0 0,-1 0-1,1 0 1,0-1 0,-1 1 0,0 0-1,0 1 1,-1 1-1,-2 3-2,0-1 0,0 0 0,1 1-1,0-1 1,0 1 0,1 0 0,0 0-1,-1 8 1,-7 15 13,8-27-15,0 0-1,1 0 0,0 0 1,-1 0-1,1 1 1,0-1-1,1 0 0,-1 1 1,0 5-1,-9 16 52,8-23-14,1 0 1,0 0 0,0 0 0,0 0 0,0 0 0,0 1 0,0-1 0,0 0 0,1 0 0,-1 1 0,0 2 0,-3 1 111,4-6-137,-1 0 0,1 0 0,0 1 0,-1-1 0,1 0-1,0 0 1,-1 1 0,1-1 0,0 0 0,-1 0 0,1 1 0,0-1 0,-1 0 0,1 1-1,0-1 1,0 0 0,0 1 0,-1-1 0,1 1 0,0-1 0,0 0 0,0 1 0,0-1 0,0 1-1,0-1 1,0 0 0,0 1 0,0-1 0,0 1 0,0 0 0,0 0 263,45 23-252,-5 5-30,-36-26 10,1-1 0,-1 1 1,0-1-1,0 1 0,0 0 1,0 1-1,0-1 0,-1 1 1,1-1-1,-1 1 0,0 0 0,4 8 1,-6-11-4,0 1 0,0 0 0,0 0 1,0-1-1,0 1 0,-1 0 0,1 0 0,0 0 0,-1 0 1,0 0-1,1 0 0,-1 0 0,0 0 0,0 0 1,0 0-1,-1 0 0,1 0 0,0 0 0,-1 0 1,1 0-1,-1 0 0,1 0 0,-2 2 0,-9 45-23,7-41 99,0-1-1,0 1 1,-1 0-1,0-1 0,0 0 1,-1 0-1,0-1 1,0 0-1,0 0 1,-1 0-1,0 0 0,0-1 1,0-1-1,-1 1 1,0-1-1,0 0 0,0-1 1,0 0-1,0 0 1,-1-1-1,0 0 1,-9 1-1,-2-1-130,1-1 1,-1-1-1,0-1 1,1 0-1,-1-2 1,1 0-1,0-2 1,0 0-1,-24-9 1,42 13 41,-6-2-598,-1 0 0,1 0 0,-1-1 0,-10-7-1,2-9-4191,16 18 4368,-1 1-1,1 0 1,0-1-1,0 1 1,0 0-1,0-1 1,0 1-1,0-1 1,0 1-1,0 0 1,0-1-1,1 1 0,-1 0 1,1 0-1,-1-1 1,1 1-1,-1 0 1,2-2-1,7-4-2633</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7.498"/>
    </inkml:context>
    <inkml:brush xml:id="br0">
      <inkml:brushProperty name="width" value="0.05" units="cm"/>
      <inkml:brushProperty name="height" value="0.05" units="cm"/>
      <inkml:brushProperty name="color" value="#FFFFFF"/>
    </inkml:brush>
  </inkml:definitions>
  <inkml:trace contextRef="#ctx0" brushRef="#br0">32 43 2444,'-11'-18'9280,"3"12"-6902,6 6-1882,2 0-770,0-1 200,0 1 0,0 0 0,0 0 1,0 0-1,0-1 0,0 1 0,0 0 0,0 0 0,0-1 0,0 1 0,0 0 0,-1 0 0,1 0 0,0 0 0,0-1 1,0 1-1,0 0 0,0 0 0,0 0 0,-1-1 0,1 1 0,0 0 0,0 0 0,0 0 0,0 0 0,-1 0 1,1 0-1,0 0 0,0-1 0,0 1 0,-1 0 0,1 0 0,0 0 0,0 0 0,-1 0 0,1 0 0,0 0 1,-1 0-1,1 0-98,0 0 0,0 0 0,0 0 0,-1 0 0,1 0 0,0 0 0,0 0 0,-1 0 0,1 0 0,0 0 0,0 0 0,0 0 0,-3-6-4644,3 0 1818</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8.497"/>
    </inkml:context>
    <inkml:brush xml:id="br0">
      <inkml:brushProperty name="width" value="0.05" units="cm"/>
      <inkml:brushProperty name="height" value="0.05" units="cm"/>
      <inkml:brushProperty name="color" value="#FFFFFF"/>
    </inkml:brush>
  </inkml:definitions>
  <inkml:trace contextRef="#ctx0" brushRef="#br0">1 27 504,'0'0'1556,"0"-17"7384,0 19-8648,0 0-1,0 0 0,0 0 0,0 0 0,0 0 1,0 0-1,1 0 0,-1 0 0,1 0 0,-1 0 1,1 0-1,0-1 0,0 1 0,-1 0 0,1 0 1,2 2-1,31 63 1244,-30-62-1489,0 1 0,-1 0 1,1-1-1,-2 1 0,1 1 1,-1-1-1,2 8 0,14 28 114,5 7 21,7 10-60,-1-7-68,-24-42-54,0 0-1,0-1 1,1 1 0,7 9-1,-8-13-1,-5-6 6,0 0 0,0 0-1,0 0 1,0 1 0,0-1 0,0 0 0,0 0 0,1 0 0,-1 0-1,0 1 1,0-1 0,0 0 0,0 0 0,0 0 0,0 0-1,0 0 1,0 0 0,1 1 0,-1-1 0,0 0 0,0 0 0,0 0-1,0 0 1,0 0 0,1 0 0,-1 0 0,0 0 0,0 0-1,0 0 1,0 1 0,1-1 0,-1 0 0,0 0 0,0 0 0,0 0-1,1 0 1,-1 0 0,0 0 0,0-1 0,0 1 0,0 0 0,1 0-1,-1 0 1,0 0 0,0 0 0,0 0 0,0 0 0,0 0-1,1 0 1,-1 0 0,0 0 0,0-1 0,0 1 0,0 0 0,0 0-1,1 0 1,10-8 123,-9 6-92,0-1 0,1 0-1,-1 1 1,0-1 0,0 0 0,-1 0 0,1 0-1,-1 0 1,1 0 0,-1-1 0,0 1-1,1-5 1,7-17 92,23-71-12,-25 77-117,-1 0 1,0 0-1,-2-1 1,0 0-1,-1 0 1,0-37-1,7-17 11,-10 59-800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3.539"/>
    </inkml:context>
    <inkml:brush xml:id="br0">
      <inkml:brushProperty name="width" value="0.05" units="cm"/>
      <inkml:brushProperty name="height" value="0.05" units="cm"/>
      <inkml:brushProperty name="color" value="#FFFFFF"/>
    </inkml:brush>
  </inkml:definitions>
  <inkml:trace contextRef="#ctx0" brushRef="#br0">44 36 100,'0'-1'186,"0"1"1,0-1-1,1 0 1,-1 1-1,0-1 1,0 1-1,0-1 0,0 1 1,0-1-1,0 0 1,0 1-1,0-1 1,0 1-1,0-1 0,0 1 1,-1-1-1,1 0 1,0 1-1,0-1 1,-1 1-1,1-1 0,0 1 1,0-1-1,-1 1 1,1-1-1,-1 1 1,1 0-1,0-1 0,-1 1 1,1-1-1,-1 1 1,1 0-1,-1-1 1,0 1-1,-1-2-114,0-9 2274,2 7-1102,0 7 230,7-1 1931,-14-3 2194,5 14-3678,0-3-875,6-10-1231,7 75 796,-11-59-563,0-7-20,1 0 0,-1-1-1,-1 1 1,0 0 0,0-1 0,-1 1 0,-3 10 0,3-11-14,0 0 0,1 1 0,0-1-1,1 0 1,0 0 0,0 1 0,2 12 0,0 9 16,-2-11-18,-1-14-11,1 0 0,-1 1 0,1-1 0,1 0 1,-1 0-1,1 0 0,0 0 0,0 0 0,1 0 0,3 9 0,-4-11 1,0 0 1,0 0-1,-1 0 1,1 0 0,-1 0-1,0 1 1,0-1-1,0 0 1,0 0 0,0 0-1,0 0 1,-1 0-1,0 0 1,0 0 0,0 0-1,-2 4 1,-3 24-18,-5 53 63,11 79-49,11-120 81,-11 89-74,0-131 8,0 16-83,-2 21 126,1-36-57,-1 0 1,1 0-1,0 0 1,0 1 0,0-1-1,0 0 1,0 0 0,1 1-1,-1-1 1,1 1 0,-1-1-1,1 1 1,0-1-1,0 0 1,0 1 0,0-1-1,1 1 1,0 3 0,-3-6-8,-5 0 2,8 1 6,-1-1 0,0 0 0,1 0 0,-1 0 0,0 0-1,1 1 1,-1-1 0,0 0 0,1 0 0,-1 1 0,0-1 0,0 0-1,1 1 1,-1-1 0,0 0 0,0 1 0,0-1 0,1 0 0,-1 1-1,0-1 1,0 0 0,0 1 0,0-1 0,0 1 0,0-1 0,0 0-1,0 1 1,0-1 0,0 0 0,0 1 0,0-1 0,0 1 0,0-1-1,0 0 1,0 1 0,0-1 0,0 1 0,0-1 0,-1 0 0,1 1-1,0-1 1,0 0 0,0 1 0,-1-1 0,1 0 0,0 0 0,0 1-1,-1-1 1,1 0 0,0 0 0,-1 1 0,1-1 0,0 0 0,-1 0-1,0 1 1,1-1 0,0 0 0,-1 1 0,1-1 0,0 1-1,-1-1 1,1 0 0,0 1 0,0-1 0,0 1 0,-1-1-1,1 1 1,0-1 0,0 1 0,0-1 0,0 0 0,0 1-1,0-1 1,0 1 0,0-1 0,0 1 0,0-1 0,0 1-1,0-1 1,0 1 0,1-1 0,-1 1 0,0 0 0,1-1-3,-1 1 1,0-1-1,0 1 1,0-1-1,0 1 1,1-1-1,-1 0 1,0 1-1,0-1 1,0 1-1,0-1 1,0 1-1,0-1 1,0 1-1,0-1 1,-1 1-1,1-1 1,0 1-1,0-1 1,0 0-1,0 1 1,0-1-1,-1 1 1,1-1-1,0 1 1,-1-1-1,1 1 1,-3 0-8,-1 2 28,2 15-31,2-17 8,0 0 1,0 3 3,0-3 23,2-3-7,0 0 0,0 0 0,0-1 0,0 1 0,-1 0 0,1-1 0,0 0 0,-1 1 0,0-1 0,0 0 0,0 0 0,1-3 0,22-43 16,51-72-20,-72 116-9,1 0 0,-1 1 1,1-1-1,0 1 1,0 0-1,0 0 1,9-6-1,9-9-2,64-72-21,-75 77 8,-9 10 11,-2 4 2,0-1 0,0 1 1,0 0-1,0-1 0,0 1 0,0-1 1,1 1-1,-1-1 0,0 1 0,0-1 0,0 1 1,1 0-1,-1-1 0,0 1 0,1 0 1,-1-1-1,0 1 0,1 0 0,-1-1 1,0 1-1,1 0 0,-1-1 0,1 1 0,-1 0 1,1 0-1,-1 0 0,0 0 0,1-1 1,-1 1-1,1 0 0,-1 0 0,1 0 1,-1 0-1,1 0 0,-1 0 0,1 0 0,-1 0 1,1 0-1,-1 0 0,1 0 0,-1 1 1,0-1-1,1 0 0,-1 0 0,1 0 0,-1 0 1,1 1-1,-1-1 0,0 0 0,1 1 1,-1-1-1,0 0 0,1 1 0,-1-1 1,0 0-1,1 1 0,-1-1 0,0 1 0,0-1 1,1 0-1,-1 1 0,0-1 0,0 1 1,0 0 25,13 17 68,50 37 9,-60-52-103,0 0 0,0-1 0,0 1 0,0 1 0,-1-1 0,1 0 0,-1 1 0,0-1 0,3 5 1,11 17-1,-10-18 2,0 1 1,0 0-1,-1 0 0,0 0 0,8 18 0,-13-25-3,0 0-1,1 0 1,-1 0 0,0 0-1,0 0 1,1 0 0,-1 0-1,1 0 1,-1-1 0,1 1-1,-1 0 1,1 0 0,0 0-1,-1-1 1,1 1-1,0 0 1,-1-1 0,1 1-1,1 0 1,-1-1 0,0 1-1,-1-1 1,1 1-1,0 0 1,-1-1 0,1 1-1,0-1 1,-1 1-1,1 0 1,-1 0-1,1-1 1,-1 1 0,1 0-1,-1 0 1,0-1-1,1 1 1,-1 0 0,0 0-1,1 1 1,8 9-6,-9-10 6,1-1 0,0 1 0,0-1 0,0 1 1,-1 0-1,1-1 0,0 1 0,0 0 0,-1-1 1,1 1-1,-1 0 0,1 0 0,-1 0 0,1 0 1,-1-1-1,1 1 0,-1 0 0,0 0 0,0 0 1,1 0-1,-1 0 0,0 1 0,1 0 1,0-1 0,0 1-1,0-1 1,0 1 0,1-1-1,-1 0 1,0 0 0,1 1-1,-1-1 1,1 0 0,-1 0-1,4 1 1,-3-2 47,-2 1-77,0 3 28,0-3 2,1 19 1,7-16-7,-7 28 1,-1-32 5,0 0 0,0 0-1,0 1 1,0-1 0,0 0 0,0 0-1,0 0 1,0 0 0,0 1 0,0-1-1,0 0 1,0 0 0,0 0 0,0 0-1,0 1 1,0-1 0,0 0 0,0 0 0,0 0-1,1 0 1,-1 1 0,0-1 0,0 0-1,0 0 1,0 0 0,0 0 0,0 0-1,0 0 1,1 1 0,-1-1 0,0 0-1,0 0 1,0 0 0,0 0 0,0 0 0,1 0-1,-1 0 1,0 0 0,0 0 0,0 0-1,0 0 1,1 0 0,-1 0 0,0 0-1,0 0 1,0 0 0,0 0 0,1 0 0,-1 0-1,0 0 1,0 0 0,0 0 0,1 0-1,4-13 728,6-18 22,-10 27-714,0 0 0,0 0-1,1 0 1,0 0 0,0 0-1,0 0 1,0 0 0,0 0-1,4-4 1,14-26 102,38-111 262,-8 24-152,-32 74-183,-13 36-61,0 0 0,-1 0 0,-1 0 0,0 0 0,0-1 0,1-13 0,-4 17-5,1 0-1,0 0 1,1 0 0,5-14 0,-5 14 1,0 0 0,0 0 0,0 0 0,0-17 1,9-51 62,0 26-92,0-4 23,-11 53 6,-1 0 1,1 0 0,0 0 0,0 0 0,0 0 0,0 0-1,0 0 1,0 1 0,0-1 0,0 0 0,1 0 0,-1 0-1,0 0 1,1 0 0,-1 0 0,0 1 0,1-1 0,-1 0-1,1 0 1,-1 1 0,1-1 0,-1 0 0,1 0 0,0 1-1,-1-1 1,1 1 0,1-2 0,-1-1-12,0-1-1,-1 0 1,1 0 0,-1 0-1,1 0 1,-1 0 0,-1 0-1,0-7 1,1 4 20,10-23 91,-10 28-100,0 0-1,0 0 1,0-1-1,0 1 1,0 0-1,0 0 0,0 0 1,1 0-1,-1 0 1,1 0-1,0 0 1,-1 1-1,1-1 1,0 0-1,0 0 0,2-3 1,0-18-14,-4 12-7,1 14 91,0-2 260,-16-3-2477,13 2 961,0-1-1,0 1 1,0 0-1,0 0 0,0 0 1,0 0-1,0 0 1,1 1-1,-1-1 0,0 1 1,0 0-1,-4 2 1,-12 12-3068,10-9 143</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8.932"/>
    </inkml:context>
    <inkml:brush xml:id="br0">
      <inkml:brushProperty name="width" value="0.05" units="cm"/>
      <inkml:brushProperty name="height" value="0.05" units="cm"/>
      <inkml:brushProperty name="color" value="#FFFFFF"/>
    </inkml:brush>
  </inkml:definitions>
  <inkml:trace contextRef="#ctx0" brushRef="#br0">1 1 176,'0'0'3273,"21"24"2624,-20-19-5620,0 0 1,0 1 0,0-1 0,1 0 0,0 0-1,0 0 1,0-1 0,0 1 0,1 0-1,6 7 1,35 43 288,-40-51-496,1 4-245,0 0 434,-4-22-9198,-10 12 6493</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267"/>
    </inkml:context>
    <inkml:brush xml:id="br0">
      <inkml:brushProperty name="width" value="0.05" units="cm"/>
      <inkml:brushProperty name="height" value="0.05" units="cm"/>
      <inkml:brushProperty name="color" value="#FFFFFF"/>
    </inkml:brush>
  </inkml:definitions>
  <inkml:trace contextRef="#ctx0" brushRef="#br0">7 15 1608,'-6'-15'6144,"10"19"-3465,10 26-2845,15 18-5550,-27-42 3431</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596"/>
    </inkml:context>
    <inkml:brush xml:id="br0">
      <inkml:brushProperty name="width" value="0.05" units="cm"/>
      <inkml:brushProperty name="height" value="0.05" units="cm"/>
      <inkml:brushProperty name="color" value="#FFFFFF"/>
    </inkml:brush>
  </inkml:definitions>
  <inkml:trace contextRef="#ctx0" brushRef="#br0">108 11 864,'0'0'226,"0"-1"1,0 0-1,-1 1 0,1-1 1,0 1-1,-1-1 0,1 1 1,0-1-1,-1 1 0,1-1 1,-1 1-1,1-1 0,-1 1 1,1-1-1,-1 1 0,1 0 0,-1-1 1,1 1-1,-1 0 0,1-1 1,-1 1-1,0 0 0,1 0 1,-1 0-1,0-1 0,1 1 1,-1 0-1,1 0 0,-1 0 1,0 0-1,1 0 0,-1 0 1,0 0-1,1 0 0,-1 1 0,0-1 1,1 0-1,-1 0 0,1 0 1,-1 1-1,0-1 0,1 0 1,-1 1-1,0 0 0,-27 12 3244,26-11-3377,0 0 0,0 0 0,0 0 0,0 0 1,1 0-1,-1 1 0,1-1 0,-1 0 0,1 1 0,0-1 0,0 1 0,0-1 1,0 1-1,0 0 0,1-1 0,-1 1 0,1 0 0,0-1 0,0 1 0,0 0 1,0 0-1,0-1 0,0 1 0,1 0 0,-1 0 0,1-1 0,0 1 0,0-1 0,0 1 1,0 0-1,0-1 0,3 3 0,8 15-4,-11-17-84,1 0 1,-1-1-1,1 1 1,-1 0 0,1-1-1,0 1 1,0-1-1,0 0 1,5 4 0,28 26 2,-28-24-6,0-1 0,1 0 0,0 0 0,9 5 0,28 30 53,-43-41-52,0 0 0,-1 0 0,1 1 0,-1-1-1,1 1 1,-1-1 0,0 1 0,0-1 0,0 1 0,1 0 0,-1 0 0,1 3 0,-2-4 1,1-1 0,-1 1 0,0 0 1,0 0-1,1-1 0,-1 1 0,0 0 1,0 0-1,0 0 0,0-1 0,0 1 1,0 0-1,0 0 0,0 0 0,0-1 1,0 1-1,-1 0 0,1 0 0,0 0 1,0-1-1,-1 1 0,1 0 0,0-1 1,-1 1-1,1 0 0,-1-1 0,1 1 1,-1 0-1,1-1 0,-1 1 0,0-1 1,0 1-1,-14 5 61,0-1 1,0 0-1,0-1 0,-1-1 0,1-1 1,-1 0-1,0-1 0,0-1 0,-25-2 1,5 2-417,34 0-134</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919"/>
    </inkml:context>
    <inkml:brush xml:id="br0">
      <inkml:brushProperty name="width" value="0.05" units="cm"/>
      <inkml:brushProperty name="height" value="0.05" units="cm"/>
      <inkml:brushProperty name="color" value="#FFFFFF"/>
    </inkml:brush>
  </inkml:definitions>
  <inkml:trace contextRef="#ctx0" brushRef="#br0">1 0 364,'1'0'296,"0"1"-1,0-1 1,-1 0 0,1 1 0,0-1-1,0 0 1,0 1 0,0-1-1,0 1 1,-1-1 0,1 1-1,0 0 1,0-1 0,-1 1 0,1 0-1,-1-1 1,1 1 0,0 0-1,-1 0 1,1 0 0,-1-1-1,0 1 1,1 0 0,-1 0 0,0 0-1,1 0 1,-1 1 0,8 38 3479,0-2-2023,21 28-1004,-8-18-1646,-19-44-299,5 10 149</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10.251"/>
    </inkml:context>
    <inkml:brush xml:id="br0">
      <inkml:brushProperty name="width" value="0.05" units="cm"/>
      <inkml:brushProperty name="height" value="0.05" units="cm"/>
      <inkml:brushProperty name="color" value="#FFFFFF"/>
    </inkml:brush>
  </inkml:definitions>
  <inkml:trace contextRef="#ctx0" brushRef="#br0">33 49 752,'0'-6'2624,"-11"-7"-399,11 7-449,0 0-356,-10 0-272,10 0 488,-11 0-612,22 12-1356,-11 0-1224,0 0 208,0 6-3033,-11-6 1717</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10.596"/>
    </inkml:context>
    <inkml:brush xml:id="br0">
      <inkml:brushProperty name="width" value="0.05" units="cm"/>
      <inkml:brushProperty name="height" value="0.05" units="cm"/>
      <inkml:brushProperty name="color" value="#FFFFFF"/>
    </inkml:brush>
  </inkml:definitions>
  <inkml:trace contextRef="#ctx0" brushRef="#br0">18 0 1652,'-2'5'6999,"-7"15"-3850,16 32 793,16 30-2641,0 1-996,-14-33-168,-6-24-103,2 0-1,1-1 1,0 0 0,2 0 0,19 40 0,-22-54-29,0 0-8,-2-16-1,-5-3 9,-1 0 0,1 0 0,-1 1 0,-1-1 0,0 1 1,0-1-1,-7-8 0,-19-15 317,21 23-130,0-1 1,0 0-1,1 0 1,0-1-1,-7-11 1,5 3 344,5 4 1057,7 13-1558,-1 0 0,1 0 0,0 1 0,0-1 0,-1 1-1,1-1 1,0 1 0,0 0 0,0 0 0,0 0 0,0 0 0,-1 0 0,4 0 0,0 0-21,43 0-1965,65-8-1,-97 6-412,1-1 0,-1-2 0,0 1 0,21-10 0,-14 2-1350</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29.133"/>
    </inkml:context>
    <inkml:brush xml:id="br0">
      <inkml:brushProperty name="width" value="0.05" units="cm"/>
      <inkml:brushProperty name="height" value="0.05" units="cm"/>
      <inkml:brushProperty name="color" value="#FFFFFF"/>
    </inkml:brush>
  </inkml:definitions>
  <inkml:trace contextRef="#ctx0" brushRef="#br0">927 1 1848,'21'10'9637,"-14"-21"-4608,-7 12-5007,0-1 1,-1 0 0,1 0 0,0 0-1,0 0 1,0 0 0,0 1 0,0-1 0,0 0-1,0 0 1,0 0 0,0 0 0,0 0 0,0 1-1,0-1 1,0 0 0,0 0 0,0 0 0,0 0-1,0 1 1,0-1 0,0 0 0,0 0 0,0 0-1,0 0 1,0 1 0,0-1 0,0 0-1,0 0 1,0 0 0,1 0 0,-1 0 0,0 0-1,0 1 1,0-1 0,0 0 0,0 0 0,0 0-1,0 0 1,1 0 0,-1 0 0,0 0 0,0 0-1,0 0 1,0 0 0,0 1 0,1-1-1,-1 0 1,0 0 0,0 0 0,0 0 0,0 0-1,1 0 1,-1 0 0,0 0 0,0 0 0,0 0-1,0 0 1,1-1 0,-1 1 0,0 0 0,0 0-1,0 0 1,1 0 0,-1 1 662,1 1-540,1-1-1,0 1 1,-1 0 0,1 0 0,-1 0 0,0 0 0,1 0 0,-1 0-1,0 0 1,0 1 0,-1-1 0,1 0 0,0 1 0,-1-1 0,1 0-1,-1 1 1,0 4 0,5 11 494,-2-8-474,0 0-1,0 1 1,-1-1 0,-1 1-1,1 13 1,5 32 134,37 121 514,-12-43-586,-22-85-201,4 19 55,-2 1 1,4 101 0,-15-148-24,1 1 1,6 23-1,-4-23 36,-1-1 0,0 26 1,8 83 80,-12-63-46,-4 1 1,-19 97-1,13-81-26,-11 72-100,19-132 4,1-1 0,1 0 1,1 26-1,1-25 16,-1 0 0,-5 40 1,-3-27-3,3-11-24,0 1 1,-1 43-1,-5 6 21,11-65-24,-2 0 0,0 0 1,0 0-1,-8 22 0,6-23 2,1 0 0,0 0-1,1 1 1,-2 20 0,3-21 15,0-1 1,-1 1-1,0 0 0,-8 19 1,6-20-18,1 1-1,0-1 1,1 1 0,-2 20 0,2-11-14,-1-1 1,0 0-1,-1 0 1,-10 27-1,-1 5 37,5-20-28,7-21 9,0-1 0,1 1 1,0 0-1,-2 18 0,3-13 30,-1 0 0,-1 0 0,0 0 0,-10 26 1,5-15-40,-25 107 16,-35 74 254,59-187-259,7-17 0,1 0 0,0-1-1,-1 1 1,1 0-1,0 0 1,1 0 0,-1-1-1,0 1 1,0 5-1,1-4 1,0-1 0,-1 0-1,0 0 1,1 1-1,-1-1 1,0 0 0,-1 0-1,1 0 1,-3 4-1,3-4 1,-1-1 0,1 1-1,0 0 1,0 0 0,0 0-1,0-1 1,0 1 0,1 0-1,-1 4 1,0-4 2,1 1 0,-1-1 0,1 0-1,-1 1 1,0-1 0,-1 0 0,1 0 0,-3 5-1,2-5 1,1 0-1,-1 0 0,1 0 0,0 0 0,0 0 0,0 0 0,0 0 1,0 6-1,0-3-7,-1 0 1,0 0-1,0 0 1,0 0 0,-1-1-1,0 1 1,-5 7-1,-10 23-1,9-12 9,-40 127 39,10-64 11,31-68-40,5-14-13,1 0 0,0 1 1,0-1-1,0 1 1,0-1-1,0 10 1,-9 24 6,0 0-3,0 16 5,10-46-1,-1 0 1,0 0-1,-1-1 0,0 1 0,-1-1 1,1 1-1,-2-1 0,-8 14 0,8-15-9,-40 72-28,2 5 17,9-10 28,-38 45 105,62-98-141,-5 7-38,-12 7 70,20-24-10,-1-1 1,0 0 0,-16 14-1,19-18-1,0 0 1,0 0-1,0 1 0,1-1 1,0 1-1,0 0 0,-4 14 0,6-16-3,0 0-1,-1 1 0,1-1 0,-1 0 0,0 0 1,0 0-1,-1 0 0,1-1 0,-1 0 0,0 1 1,-7 5-1,-11 18 62,8-8-6,-15 8-70,26-9 49,-26 5-16,27-23 71,1-16-5224,0 1 6,-1 0 1,-7-23-1,0 14 1105</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3.717"/>
    </inkml:context>
    <inkml:brush xml:id="br0">
      <inkml:brushProperty name="width" value="0.05" units="cm"/>
      <inkml:brushProperty name="height" value="0.05" units="cm"/>
      <inkml:brushProperty name="color" value="#FFFFFF"/>
    </inkml:brush>
  </inkml:definitions>
  <inkml:trace contextRef="#ctx0" brushRef="#br0">17 831 1136,'0'1'180,"1"0"1,-1-1-1,0 1 1,0 0-1,0 0 0,0 0 1,0 0-1,0 0 0,0 0 1,0 0-1,-1 0 0,1-1 1,0 1-1,-1 0 0,1 0 1,0 0-1,-1 0 0,1-1 1,-1 1-1,1 0 0,-1 0 1,-11 12 11705,20-19-8118,2-10-4900,19-42 1483,16-40-254,-36 71-67,0-1 1,7-44-1,-9 36 35,20-58 0,0 0-25,-23 76-35,-1 1 1,0-1 0,-1-27-1,9-21 332,-10 62-300,0 1-1,1-1 1,-1 1 0,1-1-1,0 1 1,0-1 0,0 1 0,0 0-1,1 0 1,-1 0 0,1 0 0,0 0-1,3-2 1,-1 1 12,-1 1 1,0-1-1,0 0 0,-1 0 1,1-1-1,-1 1 0,0-1 0,0 1 1,-1-1-1,4-7 0,16-25 570,-20 35-534,-1-1 0,1 1 0,-1 0 0,0-1 0,0 1 0,0 0 0,0-1 0,0 0 0,0 1-1,0-5 908,1 20-308,50 34-296,-10-7 139,-33-29-441,2-1 0,-1 0 0,2-1 0,-1 0 0,14 7 0,262 116 776,-209-100-832,49 26-169,-115-51-899,-6-5 146,-1 1 0,0-1 0,0 1 1,0 1-1,8 6 0,-4 8-4970,-9-16 5196,0 0 0,0-1 0,0 1 0,0-1 0,0 1 1,-1 0-1,1-1 0,0 1 0,-1-1 0,0 1 0,1-1 0,-1 1 0,-1 1 1,-7 4-3304</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8.565"/>
    </inkml:context>
    <inkml:brush xml:id="br0">
      <inkml:brushProperty name="width" value="0.05" units="cm"/>
      <inkml:brushProperty name="height" value="0.05" units="cm"/>
      <inkml:brushProperty name="color" value="#FFFFFF"/>
    </inkml:brush>
  </inkml:definitions>
  <inkml:trace contextRef="#ctx0" brushRef="#br0">120 17 84,'17'-17'12072,"-17"17"-11953,-1 10 3976,-3-3-4410,4-5 360,-1 0-1,0-1 0,1 1 1,-1 0-1,1 0 0,-1 0 0,1 0 1,0-1-1,0 1 0,0 0 1,0 0-1,0 0 0,0 0 0,1 0 1,0 2-1,-1-2-10,1 0-1,-1 0 1,0 0 0,0 0 0,0 1-1,0-1 1,0 0 0,0 0 0,-1 0-1,1 0 1,-1 3 0,-40 93 689,36-90-648,1 1 0,1 1 1,0-1-1,0 0 1,-3 18-1,4-16 3,0 0 0,-1 0-1,0 0 1,-7 13 0,4-9 57,1 0 0,0 1 0,0 0-1,-2 20 1,-6 23 301,12-56-414,1 0 0,-1 1 0,1-1 0,0 1 0,0-1 1,0 1-1,0-1 0,1 0 0,-1 1 0,1-1 0,0 1 0,1 3 0,4 23 199,-6-27-197,1 0 0,-1-1 0,1 1 0,0-1 0,-1 1 0,1-1 0,0 0 0,1 1 0,-1-1 0,0 0 0,1 0 0,-1 0 0,1 0 0,0 0 0,-1 0 0,1 0 0,0 0 0,0-1 0,0 1 0,0-1 0,1 0 0,-1 1-1,0-1 1,1 0 0,-1 0 0,0 0 0,1-1 0,-1 1 0,1-1 0,0 1 0,-1-1 0,4 0 0,8 2 65,-1-1 0,1-1 0,0 0 0,22-3 0,50-19 67,-9 2-134,-52 13-43,-19 4 3,1 1-1,0 1 1,0-1 0,0 1 0,10-1 0,-9-1-302,-8-10-8368,3-8-361,6 10 6219</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9.197"/>
    </inkml:context>
    <inkml:brush xml:id="br0">
      <inkml:brushProperty name="width" value="0.05" units="cm"/>
      <inkml:brushProperty name="height" value="0.05" units="cm"/>
      <inkml:brushProperty name="color" value="#FFFFFF"/>
    </inkml:brush>
  </inkml:definitions>
  <inkml:trace contextRef="#ctx0" brushRef="#br0">12 28 64,'0'-22'4392,"0"16"-228,0 15 2245,0-8-5681,-11 29 664,11-13-992,0-1 0,1 1 0,7 31-1,3 24 347,10 91 668,-10-79-789,-10-62-486,-1-21-136,0-1-1,-1 1 1,1 0 0,0-1-1,0 1 1,0-1-1,0 1 1,-1 0-1,1-1 1,0 1 0,0 0-1,0-1 1,0 1-1,0 0 1,1-1 0,-1 1-1,0-1 1,0 1-1,0 0 1,1-1-1,-1 1 1,0-1 0,0 1-1,1 0 1,-1-1-1,0 1 1,1-1-1,-1 1 1,1-1 0,-1 1-1,1-1 1,-1 0-1,1 1 1,-1-1 0,1 0-1,-1 1 1,1-1-1,0 0 1,-1 0-1,2 1 1,-1-1-60,1-43-4712,-2 33 2212,-1 1-1,0 0 1,-1 0 0,-5-15 0,6 7-1053</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5.251"/>
    </inkml:context>
    <inkml:brush xml:id="br0">
      <inkml:brushProperty name="width" value="0.05" units="cm"/>
      <inkml:brushProperty name="height" value="0.05" units="cm"/>
      <inkml:brushProperty name="color" value="#FFFFFF"/>
    </inkml:brush>
  </inkml:definitions>
  <inkml:trace contextRef="#ctx0" brushRef="#br0">11 923 180,'-9'2'17292,"7"-3"-16380,4-6-778,-1-1 0,1 1 0,0 0 0,1 0 0,0 0 0,0 0 1,0 0-1,7-8 0,6-17 216,36-78 502,2-29-260,54-121-360,-80 190-233,-18 42 4,1 1 0,17-31 0,1-13 53,-25 54 79,-4 17-128,0-1-1,0 1 1,0-1 0,0 1 0,0-1-1,0 1 1,0-1 0,0 1-1,0-1 1,0 1 0,0-1-1,0 1 1,1-1 0,-1 1-1,0-1 1,0 1 0,1 0-1,-1-1 1,0 1 0,0-1-1,1 1 1,-1 0 0,1-1 0,-1 1-1,0 0 1,1-1 0,-1 1-1,1 0 1,0-1 0,1 0 1523,-9-7-1155,4 5-256,11-3-108,-6 5 1,8-6 81,-10 8-57,2 17 316,0-16-326,-1 1 1,0-1-1,0 1 0,0-1 1,0 1-1,0 0 1,0-1-1,-1 1 0,1 0 1,-1 0-1,0 4 1,8 25 113,6 15-12,28 45 63,-10-14-120,-25-65-55,-1 0-1,0 1 0,4 15 1,-7-17-10,1 0 1,1 0 0,0-1 0,0 1 0,9 10 0,23 42 4,-29-49-2,0 0 0,1 0 0,15 17 0,3 13-15,-13-18-4,8 16 14,-20-40-2,0 1 0,-1-1 0,1 1 0,-1-1 0,0 1 0,0 0 0,0 0 0,-1-1 0,1 8 0,-1-7 1,0-3-2,0 1 1,0-1-1,0 1 0,-1-1 0,1 0 1,1 1-1,-1-1 0,0 1 1,0-1-1,0 0 0,1 1 1,-1-1-1,1 0 0,-1 1 1,1-1-1,0 0 0,-1 0 0,1 1 1,0-1-1,0 0 0,1 2 1,0-2 6,0 11-9,6-13 24,-15-3-215,-5-2-2077,10 5 1244,-4-2-1230,-1 1 0,1-1-1,-1-1 1,1 1 0,0-1 0,-9-8-1,4 0-1591</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9.562"/>
    </inkml:context>
    <inkml:brush xml:id="br0">
      <inkml:brushProperty name="width" value="0.05" units="cm"/>
      <inkml:brushProperty name="height" value="0.05" units="cm"/>
      <inkml:brushProperty name="color" value="#FFFFFF"/>
    </inkml:brush>
  </inkml:definitions>
  <inkml:trace contextRef="#ctx0" brushRef="#br0">0 0 2080,'11'6'14729,"-2"0"-8608,-10-6-6106,1 1 0,-1-1 0,1 0 0,-1 0-1,1 1 1,-1-1 0,1 0 0,-1 0 0,1 1 0,-1-1-1,1 0 1,-1 1 0,1-1 0,0 1 0,-1-1 0,1 1 0,0-1-1,-1 1 1,1-1 0,0 1 0,0-1 0,-1 1 0,1-1 0,0 1-1,0-1 1,0 1 0,0-1 0,0 1 0,0 0 0,0-1-1,0 1 1,0-1 0,0 1 0,0 0 0,0-1-235,0 1 1,0-1-1,0 1 0,0-1 1,0 0-1,1 1 0,-1-1 1,0 1-1,0-1 0,0 0 1,1 1-1,-1-1 1,0 0-1,0 1 0,1-1 1,-1 0-1,0 0 0,1 1 1,-1-1-1,0 0 0,1 0 1,-1 1-1,0-1 1,1 0-1,-1 0 0,0 0 1,1 0-1,-1 0 0,1 0 1,-1 1-1,0-1 0,1 0 1,0 0-1</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7.490"/>
    </inkml:context>
    <inkml:brush xml:id="br0">
      <inkml:brushProperty name="width" value="0.05" units="cm"/>
      <inkml:brushProperty name="height" value="0.05" units="cm"/>
      <inkml:brushProperty name="color" value="#FFFFFF"/>
    </inkml:brush>
  </inkml:definitions>
  <inkml:trace contextRef="#ctx0" brushRef="#br0">78 21 864,'5'-18'4688,"-1"15"-1482,-3 12 2243,-5-5-4824,4-3-535,-1-1-1,0 1 1,1 0 0,-1-1-1,1 1 1,-1 0-1,1-1 1,-1 1-1,1 0 1,-1 0-1,1-1 1,0 1 0,0 0-1,-1 0 1,1 0-1,0 0 1,0 0-1,0-1 1,0 1 0,0 0-1,0 0 1,0 0-1,0 0 1,0 0-1,1 0 1,-5 4 160,3-4-228,1-1 1,-1 0-1,1 0 0,0 0 1,-1 1-1,1-1 0,-1 0 1,1 1-1,0-1 0,-1 0 0,1 1 1,0-1-1,-1 0 0,1 1 1,0-1-1,0 0 0,-1 1 1,1-1-1,0 1 0,0-1 0,0 1 1,0-1-1,0 1 0,-1-1 1,1 1-1,0-1 0,0 0 0,0 1 1,0-1-1,0 1 0,1-1 1,-1 2-1,-11 27 571,0 25-235,12-28-240,-1-14-101,1-1 0,-2 1 1,1 0-1,-2-1 1,0 1-1,-4 15 1,-5 68-40,1-28-116,8-59 141,1-1 0,0 1 0,0-1 0,1 1-1,1 10 1,-1-13 32,0 1-1,0 0 1,0 0-1,0 0 1,-1 0-1,0 0 1,0 0-1,-3 6 1,3-7-18,0 0 0,0-1 0,1 1 0,-1 0 0,1-1 0,0 1 0,1 7 0,0 3 60,-1-14 64,3-4-105,-1-1 0,0 0-1,0 1 1,0-1-1,0 0 1,-1 0-1,3-8 1,1-3 10,37-60-33,-1 3 10,-35 58 8,-6 14-34,0-1 0,0 1 1,1-1-1,-1 1 0,0-1 1,0 1-1,0-1 0,1 0 1,-1 1-1,0-1 1,1 1-1,-1 0 0,0-1 1,1 1-1,-1-1 0,1 1 1,-1-1-1,0 1 0,1 0 1,-1-1-1,1 1 0,-1 0 1,1 0-1,0-1 0,-1 1 1,1 0-1,-1 0 1,1 0-1,-1 0 0,1 0 1,-1 0-1,1-1 0,0 1 1,-1 0-1,1 1 0,-1-1 1,1 0-1,0 0 0,-1 0 1,1 0-1,0 1 1,1 0-4,0 0 0,0 1 0,0-1 0,0 1 0,0-1 0,0 1 0,0 0 0,-1 0 1,1-1-1,-1 1 0,0 0 0,1 1 0,-1-1 0,0 0 0,0 0 0,0 0 0,0 4 1,22 53-43,-20-50 35,3 3-14,0-1 1,1 0-1,15 21 1,-19-29 28,1 0 1,-1 1-1,0-1 1,1 0-1,-1-1 0,1 1 1,0-1-1,5 3 1,-7-4-1,-1-1 1,0 1-1,1-1 1,-1 0 0,1 1-1,-1-1 1,1 0-1,-1 0 1,1 0 0,-1 0-1,0 0 1,1 0-1,-1-1 1,1 1 0,-1 0-1,1-1 1,-1 1 0,0-1-1,1 1 1,-1-1-1,0 0 1,1 0 0,-1 0-1,0 1 1,0-1-1,0 0 1,0 0 0,2-2-1,4-6 9,-4 7-7,0-1 0,-1 0-1,1 0 1,-1 0 0,0 0 0,0 0-1,0-1 1,-1 1 0,1 0-1,1-7 1,29-88 196,-30 91-118,0 0 1,-1-1 0,0 1 0,0-1 0,-1 0 0,0 1 0,0-1 0,-1 1 0,0-1 0,-4-13 0,1-3 215,-2-5 16,-2 10-193,7 17-160,1 1 0,0 0 0,-1 0 0,1 0 0,0 0 0,-1 0 0,0 0 0,1 0 0,-1 0 0,1 0 0,-1 0 0,0 0 0,0 0 0,0 0 0,1 1 0,-1-1 0,0 0 0,-2-1 0,-8 1-2682,9 8-1852,-15 0-3946,15-7 7015,0 7-1854</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8.320"/>
    </inkml:context>
    <inkml:brush xml:id="br0">
      <inkml:brushProperty name="width" value="0.05" units="cm"/>
      <inkml:brushProperty name="height" value="0.05" units="cm"/>
      <inkml:brushProperty name="color" value="#FFFFFF"/>
    </inkml:brush>
  </inkml:definitions>
  <inkml:trace contextRef="#ctx0" brushRef="#br0">0 19 1008,'11'-19'3492,"-11"19"-3456,0 1-1,0-1 0,0 0 0,0 0 0,0 1 0,0-1 0,0 0 1,0 0-1,0 1 0,0-1 0,0 0 0,0 0 0,0 1 0,0-1 1,0 0-1,0 1 0,0-1 0,0 0 0,0 0 0,0 0 0,1 1 1,-1-1-1,0 0 0,0 0 0,0 1 0,0-1 0,1 0 1,-1 0-1,0 0 0,0 0 0,0 1 0,1-1 0,-1 0 0,0 0 1,0 0-1,1 0 0,-1 0 0,0 0 0,0 0 0,1 0 0,-1 0 1,0 0-1,0 1 0,1-1 0,-1 0 0,0-1 0,1 1 0,-1 0 1,0 0-1,0 0 0,1 0 0,-1 0 0,0 0 0,0 0 1,1 0-1,-1 0 0,0 0 0,0-1 0,0 1 0,1 0 0,-1 0 1,0 0-1,0 0 0,0-1 0,1 1 0,-1 0 0,0 1 282,0-1-292,0-1 0,1 1-1,-1 0 1,0 0 0,0 0 0,0 0 0,1 0-1,-1 0 1,0 0 0,0 0 0,1 0-1,-1 0 1,0 0 0,0 0 0,1 0 0,-1 1-1,0-1 1,0 0 0,0 0 0,1 0 0,-1 0-1,0 0 1,0 0 0,0 0 0,1 1 0,-1-1-1,0 0 1,0 0 0,0 0 0,0 0 0,0 1-1,1-1 1,-1 0 0,0 0 0,0 0-1,0 1 1,0-1 0,0 0 0,0 0 0,0 1-1,0-1 1,4 18 1334,-4 24 975,0-35-2046,10 55 355,1 22-107,-10-76-380,0 0-1,0 0 1,0 0-1,1 0 0,3 9 1,-2-10-6,-1 0-1,0 0 1,-1 1 0,0-1-1,1 9 1,-2-14-113,0-1-1,1 1 0,-1-1 1,1 1-1,-1 0 1,1-1-1,0 1 1,0-1-1,-1 0 0,1 1 1,0-1-1,0 0 1,0 1-1,1-1 1,-1 0-1,0 0 0,2 1 1,-3-1-11,1-1 1,0 1-1,-1-1 0,1 1 1,0-1-1,0 1 0,-1-1 1,1 0-1,0 1 1,0-1-1,0 0 0,0 0 1,0 1-1,-1-1 0,1 0 1,0 0-1,0 0 1,0 0-1,0 0 0,0 0 1,-1 0-1,1-1 0,0 1 1,0 0-1,0 0 1,0-1-1,-1 1 0,1-1 1,0 1-1,0 0 0,-1-1 1,1 1-1,0-1 0,1-1 1,3-3 111,-3 3-75,1-1 0,-1 1 0,0 0 0,0-1 0,0 1 0,0-1-1,-1 0 1,1 0 0,-1 0 0,1 0 0,-1 0 0,0 0 0,1-5 0,-2 7-50,0 1 0,0-1 0,-1 1 0,1-1 0,0 0 0,0 1 0,0-1 0,0 1 0,0-1 0,0 1 0,0-1 0,0 0 0,0 1 0,0-1 0,1 1 0,-1-1 0,0 1 0,0-1 0,0 1 0,1-1 0,-1 1 1,0-1-1,1 1 0,-1-1 0,0 1 0,1-1 0,-1 1 0,1-1 0,-1 1 0,0 0 0,1-1 0,-1 1 0,1 0 0,-1 0 0,1-1 0,-1 1 0,1 0 0,0 0 0,-1 0 0,1-1 0,-1 1 0,1 0 0,-1 0 0,1 0 0,0 0 0,-1 0 1,1 0-1,-1 0 0,1 0 0,-1 1 0,1-1 0,-1 0 0,1 0 0,0 0 0,-1 1 0,1-1 0,-1 0 0,1 0 0,-1 1 0,1-1 0,-1 0 0,0 1 0,1-1 0,-1 1 0,1-1 0,-1 1 0,1 0 0,20 16-7,-20-17-5,-1 1 0,1-1 0,-1 0 0,1 0 0,-1 1 0,1-1 0,-1 0 0,0 1 0,1-1 0,-1 0 0,1 1 0,-1-1 1,0 1-1,1-1 0,-1 1 0,0-1 0,1 0 0,-1 1 0,0 0 0,0-1 0,1 1 0,-1-1 0,0 1 0,0-1 0,0 1 1,0-1-1,0 2 0,1-1-1,-1 1 1,1 0 0,-1-1-1,1 0 1,0 1-1,0-1 1,0 1-1,0-1 1,0 0 0,0 0-1,0 0 1,0 1-1,0-1 1,1 0 0,-1 0-1,0-1 1,3 2-1,31 18-31,-25-15 10,-6-3 24,0 0 0,1-1 1,-1 1-1,1-1 1,-1 0-1,1-1 0,-1 1 1,1-1-1,0 0 1,-1 0-1,1 0 0,-1-1 1,1 1-1,0-1 1,-1 0-1,0-1 0,1 1 1,-1-1-1,0 0 0,1 0 1,-1 0-1,0 0 1,-1-1-1,1 0 0,0 0 1,5-5-1,-4 3 42,1 0-1,-1 0 1,0-1 0,-1 1-1,1-1 1,-1 0-1,0 0 1,-1-1-1,1 1 1,-1-1 0,0 0-1,-1 0 1,0 0-1,0 0 1,0 0 0,0-10-1,1-6 189,-3 21-207,1-1 0,-1 1 0,0 0 0,0 0 0,0 0 0,0-1 0,0 1 0,0 0 0,0 0 0,-1 0 0,0-5 0,-4-21 263,5 26-280,0 0 1,-1 0-1,1 0 1,0 0 0,0 0-1,-1 0 1,1 0 0,-1 1-1,0-1 1,1 0-1,-1 0 1,0 1 0,0-1-1,0 0 1,0 1-1,-1-1 1,1 1 0,0-1-1,-1 1 1,-2-2 0,-3-4-76,-19-13 57,25 20-55,0 0-1,0-1 1,0 1-1,0 0 0,0 0 1,0-1-1,0 1 1,0 0-1,0 0 0,0 0 1,0 0-1,0 0 1,0 0-1,0 1 0,0-1 1,0 0-1,0 0 1,0 1-1,0-1 0,0 1 1,0-1-1,0 1 1,0-1-1,0 1 0,1-1 1,-1 1-1,0 0 1,0-1-1,0 3 0,0-3-299,0 1 0,0 0 0,0 0 0,0 0 0,0 0 0,1 0 0,-1 0-1,0 0 1,1 0 0,-1 0 0,1 0 0,-1 0 0,1 0 0,-1 0 0,1 1-1,0-1 1,0 0 0,0 0 0,-1 0 0,1 1 0,0-1 0,0 0 0,1 0-1,-1 0 1,0 1 0,0-1 0,1 0 0,-1 0 0,0 0 0,1 0 0,-1 0-1,1 1 1,0-1 0,-1 0 0,1 0 0,1 1 0,0 5-2774</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286"/>
    </inkml:context>
    <inkml:brush xml:id="br0">
      <inkml:brushProperty name="width" value="0.05" units="cm"/>
      <inkml:brushProperty name="height" value="0.05" units="cm"/>
      <inkml:brushProperty name="color" value="#FFFFFF"/>
    </inkml:brush>
  </inkml:definitions>
  <inkml:trace contextRef="#ctx0" brushRef="#br0">11 19 1096,'-10'-11'8538,"15"28"-2959,0 7-3827,6 18-1230,-11-11-274,-1-21-154,0 0 0,1-1-1,0 1 1,1 0 0,0 0 0,1 0 0,5 18 0,-3 0 181,-4-27-262,0 1 0,0-1 0,0 1 0,0-1 0,0 0 0,0 1 0,0-1-1,0 1 1,1-1 0,-1 1 0,1-1 0,-1 0 0,1 1 0,-1-1-1,1 0 1,0 1 0,1 1 0,-2-3-4,1 1 1,-1-1-1,0 0 0,1 1 0,-1-1 0,1 1 1,-1-1-1,0 0 0,1 1 0,-1-1 0,1 0 1,-1 1-1,1-1 0,-1 0 0,1 0 1,-1 1-1,1-1 0,0 0 0,-1 0 0,1 0 1,-1 0-1,1 0 0,-1 0 0,1 0 0,0 0 1,-1 0-1,1 0 0,-1 0 0,1 0 1,0-1-1,14-13 135,-1-1-77,27-39 480,-40 54-539,0 0 0,0-1 0,0 1 0,-1 0 0,1 0 0,0 0 0,0 0 0,0 1 0,0-1 0,-1 0 0,1 0 0,0 0 0,0 1 0,0-1 0,-1 0 0,1 1 0,0-1 0,0 1 0,-1-1 0,1 1 0,0-1 0,-1 1 0,1 0 0,-1-1 0,1 1 0,-1 0 0,1-1 0,-1 1 0,1 0 0,-1-1 0,0 1 0,1 0 0,-1 0 0,0 1 0,2 1-9,0 1 0,-1-1 1,1 1-1,-1 0 0,0 0 1,0 0-1,-1 0 0,1 5 1,0-7 0,-1-1 0,0 0 1,1 0-1,-1 1 0,1-1 1,0 0-1,-1 0 0,1 0 1,0 0-1,0 0 1,-1 0-1,1 0 0,0 0 1,0 0-1,0 0 0,0 0 1,0-1-1,0 1 0,1 0 1,-1-1-1,0 1 0,0-1 1,0 1-1,1-1 1,-1 1-1,0-1 0,1 0 1,0 0-1,46 6 60,-39-6-25,0 0 1,-1-1 0,1 0-1,0 0 1,0-1 0,-1 0-1,16-6 1,-20 6 77,0 0 0,0 0 1,0-1-1,-1 0 0,1 0 0,0 0 0,-1 0 1,0 0-1,0-1 0,0 1 0,0-1 0,0 0 0,-1 0 1,0 0-1,0 0 0,0-1 0,2-4 0,3-9 248,-5 14-244,0-1 0,0 1 0,-1-1 0,1 0 1,-1 1-1,0-1 0,0 0 0,-1-6 0,0 2 41,0 0-1,-1 0 0,0-1 1,-4-14-1,4 20-155,0 1 0,0 0 0,-1 0 0,1 0 0,-1 0 0,0 0 0,0 0 0,0 0 0,0 0 0,0 1 1,0-1-1,-1 1 0,1 0 0,-1-1 0,-5-2 0,0-1-124,-21-11-2751,28 16 2732,1 1 0,-1 0 0,1 0 0,-1 0 0,1 0 0,-1 0-1,0 0 1,1 0 0,-1 0 0,1 0 0,-1 0 0,1 0 0,-1 0-1,1 0 1,-1 0 0,0 1 0,1-1 0,-1 0 0,1 0 0,-1 1-1,1-1 1,-1 0 0,1 1 0,0-1 0,-1 0 0,1 1 0,-1-1-1,1 1 1,0-1 0,-1 1 0,1-1 0,0 1 0,0-1 0,-1 1-1,1-1 1,0 1 0,0-1 0,0 1 0,0-1 0,-1 1 0,1 0-1,0-1 1,0 1 0,0-1 0,0 1 0,0-1 0,0 1 0,1-1-1,-1 1 1,0 0 0,0 0 0,-10 22-8325,10-16 5220</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635"/>
    </inkml:context>
    <inkml:brush xml:id="br0">
      <inkml:brushProperty name="width" value="0.05" units="cm"/>
      <inkml:brushProperty name="height" value="0.05" units="cm"/>
      <inkml:brushProperty name="color" value="#FFFFFF"/>
    </inkml:brush>
  </inkml:definitions>
  <inkml:trace contextRef="#ctx0" brushRef="#br0">0 6 1956,'0'-6'11553,"0"12"-11005,11 6-628,-11-6-316,0 0-364,11 0-416,-11 1-500,10-7-6469</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0.697"/>
    </inkml:context>
    <inkml:brush xml:id="br0">
      <inkml:brushProperty name="width" value="0.05" units="cm"/>
      <inkml:brushProperty name="height" value="0.05" units="cm"/>
      <inkml:brushProperty name="color" value="#FFFFFF"/>
    </inkml:brush>
  </inkml:definitions>
  <inkml:trace contextRef="#ctx0" brushRef="#br0">272 6 512,'0'-6'10524,"-1"14"-8507,1-7-1869,0 1 0,0-1 0,0 0 1,-1 0-1,1 1 0,0-1 0,0 0 0,1 0 0,-1 1 1,0-1-1,0 0 0,1 0 0,-1 0 0,0 1 0,1-1 0,0 0 1,-1 0-1,1 0 0,-1 0 0,1 0 0,0 0 0,0 0 1,0 0-1,1 1 0,10 32 1323,-1 58 109,0-12-1202,-11-46-290,1-1 248,-6 49 1,3-72-123,1 0 1,-2 0 0,1 0 0,-1 0 0,-1-1-1,0 1 1,0-1 0,-1 0 0,-6 9 0,3-7 104,1-2 0,-1 1 1,0-1-1,-1 0 1,-15 12-1,19-18-266,-1 1 1,1-1 0,-1 0-1,0-1 1,0 1-1,1-1 1,-2 0 0,1-1-1,0 1 1,0-1-1,0 0 1,-11-1 0,5 1-456,0-1 1,0-1 0,1 0 0,-1-1-1,-14-4 1,24 5 27,-1 0 1,1 1-1,0-1 0,0-1 0,0 1 0,0 0 0,0 0 0,0-1 0,0 1 1,1-1-1,-1 0 0,0 1 0,-2-5 0,3 4-179,0 0 1,1 0-1,-1 0 1,0 0-1,1 0 0,-1 0 1,1 0-1,0-1 1,0 1-1,0 0 1,0 0-1,0 0 0,0-1 1,0 1-1,1 0 1,-1 0-1,2-3 0,5-15-3313,-5-3 185</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154"/>
    </inkml:context>
    <inkml:brush xml:id="br0">
      <inkml:brushProperty name="width" value="0.05" units="cm"/>
      <inkml:brushProperty name="height" value="0.05" units="cm"/>
      <inkml:brushProperty name="color" value="#FFFFFF"/>
    </inkml:brush>
  </inkml:definitions>
  <inkml:trace contextRef="#ctx0" brushRef="#br0">34 1 332,'-9'3'2344,"8"-3"-2132,1 0 1,-1 0-1,0 0 1,1 0-1,-1 1 1,1-1-1,-1 0 1,1 0-1,-1 0 1,1 1-1,-1-1 1,0 0-1,1 1 1,0-1-1,-1 0 1,1 1-1,-1-1 1,1 1-1,-1-1 1,1 1-1,0-1 1,-1 1-1,1-1 1,0 1-1,-1 0 1,-1 1 1410,1-1-1463,1-1 1,-1 0-1,1 0 1,-1 1-1,1-1 0,-1 0 1,1 1-1,-1-1 1,1 0-1,-1 1 1,1-1-1,0 1 0,-1-1 1,1 1-1,0-1 1,-1 1-1,1-1 0,0 1 1,0-1-1,-1 1 1,1-1-1,0 1 0,0 0 1,0-1-1,0 1 1,0-1-1,0 1 1,0 0-1,0-1 0,0 1 1,0-1-1,0 1 1,0-1-1,0 1 0,0 0 1,1-1-1,-1 1 1,0-1-1,0 1 0,1 0 1,21 23-593,-13-6-3725</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868"/>
    </inkml:context>
    <inkml:brush xml:id="br0">
      <inkml:brushProperty name="width" value="0.05" units="cm"/>
      <inkml:brushProperty name="height" value="0.05" units="cm"/>
      <inkml:brushProperty name="color" value="#FFFFFF"/>
    </inkml:brush>
  </inkml:definitions>
  <inkml:trace contextRef="#ctx0" brushRef="#br0">22 94 1956,'0'0'3160,"10"6"1542,10 6-3026,-15-10-1533,1 0-1,-1-1 1,0 1-1,1-1 1,-1 0-1,1 0 1,-1-1-1,1 0 1,-1 0-1,1 0 1,-1 0-1,1-1 1,-1 0-1,6-2 1,-8 3-90,0-1 0,-1 1 0,1-1 0,-1 0 0,1 0 0,-1 0 1,1 0-1,-1 0 0,1 0 0,-1-1 0,0 1 0,0-1 0,0 0 0,0 1 0,0-1 1,0 0-1,0 0 0,0 0 0,-1-1 0,1 1 0,-1 0 0,0-1 0,1 1 0,-1-1 1,0 1-1,-1-1 0,1 1 0,0-4 0,5-9 654,-6 15-691,0 0-1,1-1 1,-1 1 0,0 0-1,0-1 1,1 1-1,-1-1 1,0 1-1,0-1 1,0 1 0,0 0-1,0-1 1,0 1-1,0-1 1,1 1-1,-1-1 1,0 1-1,0 0 1,-1-1 0,1 1-1,0-1 1,0 1-1,0-1 1,0 1-1,0 0 1,0-1 0,-1 1-1,1-1 1,0 1-1,0 0 1,0-1-1,-1 1 1,1 0 0,0-1-1,-1 1 1,1 0-1,0-1 1,-1 1-1,1 0 1,0 0-1,-1-1 1,1 1 0,-1 0-1,-6-14 451,7 14-445,0-1 0,-1 0 0,1 0 0,0 0 0,0 1 0,-1-1 0,1 0 0,-1 0 0,1 1 0,-1-1 0,1 0 0,-1 1 0,1-1 0,-1 0 0,0 1 0,1-1 0,-1 1 0,0-1 0,0 1 0,1-1 0,-1 1 0,0 0 0,0-1 1,0 1-1,1 0 0,-2-1 0,-1 1 29,1-1 0,-1 0 1,1 1-1,-1-1 0,1 1 0,-1 0 1,1 0-1,-1 0 0,1 0 1,-1 0-1,1 1 0,-1-1 1,1 1-1,-1-1 0,1 1 0,0 0 1,-1 0-1,1 0 0,0 0 1,0 1-1,0-1 0,-1 1 1,1-1-1,1 1 0,-1 0 0,-2 2 1,-27 25 534,26-25-493,0 0 1,0 0-1,1 1 0,-1-1 1,1 1-1,0 0 1,1 1-1,-1-1 1,-3 8-1,-4 10 180,9-20-239,-1 1-1,1 1 1,0-1 0,0 0 0,0 1 0,1-1-1,-1 1 1,1-1 0,0 1 0,0-1 0,1 1 0,0 0-1,-1 0 1,2-1 0,-1 1 0,0 0 0,1-1-1,0 1 1,0 0 0,0-1 0,3 7 0,1 3-18,-5-13-14,0 0 0,0 0 0,0 0 0,0 0 0,0 0-1,1 0 1,-1 0 0,1 0 0,-1 0 0,0 0 0,1 0 0,0 0 0,-1-1-1,1 1 1,-1 0 0,1 0 0,0 0 0,0-1 0,-1 1 0,1 0 0,0-1-1,0 1 1,0-1 0,0 1 0,0-1 0,0 1 0,0-1 0,0 0 0,0 1-1,1-1 1,16 4-20,-1-1-355,1 0 0,29 1 0,-37-4-370,0-1 0,0 0 0,-1-1 1,12-3-1,13-11-3387,-29 13 2558,1 0 1,-1 0 0,1 0 0,0 1-1,9-3 1,5 4-1484</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613"/>
    </inkml:context>
    <inkml:brush xml:id="br0">
      <inkml:brushProperty name="width" value="0.05" units="cm"/>
      <inkml:brushProperty name="height" value="0.05" units="cm"/>
      <inkml:brushProperty name="color" value="#FFFFFF"/>
    </inkml:brush>
  </inkml:definitions>
  <inkml:trace contextRef="#ctx0" brushRef="#br0">32 352 1020,'-1'11'3805,"0"-11"-3722,0 1 0,1-1 0,-1 1 0,1-1-1,-1 1 1,0-1 0,1 1 0,-1-1 0,1 1 0,0 0 0,-1-1-1,1 1 1,-1 0 0,1-1 0,0 1 0,0 0 0,-1-1 0,1 1 0,0 0-1,0 0 1,0-1 0,0 1 0,0 0 0,0 0 0,0-1 0,0 1-1,0 0 1,0 0 0,0-1 0,0 1 0,1 0 0,-1 0 0,0-1-1,0 1 1,1 0 0,-1-1 0,1 1 0,-1 0 0,1 0 0,5 21 1150,-5-20-1196,-1 0-1,1 0 1,-1 0 0,1 0 0,0 0 0,0 0-1,0-1 1,0 1 0,0 0 0,0-1 0,0 1-1,1-1 1,-1 1 0,1-1 0,-1 1 0,1-1-1,-1 0 1,1 0 0,0 0 0,-1 0 0,4 1-1,-1 0-27,1 1 0,-1-2 0,0 1 0,1 0-1,0-1 1,-1 0 0,1 0 0,6 0 0,-7-1 2,-1 0 1,1 0-1,0-1 1,-1 1 0,1-1-1,0 0 1,-1 0-1,1-1 1,-1 1 0,1 0-1,-1-1 1,0 0-1,1 0 1,-1 0 0,0 0-1,-1-1 1,1 1 0,0-1-1,-1 0 1,1 1-1,3-6 1,-3 2 192,0 0 0,0 1 0,-1-1 0,1 0 0,-1-1 0,-1 1 0,1 0 0,-1-1 0,0 1 0,-1 0 0,1-8 0,-4 9 94,1 0 0,-1 0 0,-1 0 1,1 1-1,0-1 0,-1 1 1,0 0-1,-6-5 0,5 3 7,3 4-277,0 0 0,0 0 0,0 0 0,-1 0 0,1 0 0,0 0 0,-1 1 0,1-1 0,-1 1 0,1-1 0,-1 1 0,0 0 0,1 0 0,-1 1-1,0-1 1,0 0 0,0 1 0,0 0 0,1-1 0,-1 1 0,0 0 0,0 1 0,0-1 0,0 0 0,0 1 0,0 0 0,1-1 0,-1 1 0,0 0 0,0 1 0,1-1 0,-1 0 0,1 1 0,-1-1 0,1 1 0,0 0 0,0 0-1,0 0 1,0 0 0,0 0 0,0 1 0,0-1 0,-2 4 0,-35 54-50,36-55 0,1-1 0,0 1 0,1 0 0,-1 0 0,1 1 0,-1 8 0,2-12 7,0-1 1,0 1-1,0-1 0,1 1 1,-1-1-1,0 1 1,1-1-1,-1 1 1,1-1-1,-1 1 0,1-1 1,0 0-1,-1 1 1,1-1-1,0 0 1,0 1-1,0-1 0,0 0 1,0 0-1,1 0 1,-1 0-1,0 0 1,0 0-1,3 1 1,-3-2-8,1 0 0,-1 0 1,1 0-1,-1-1 1,1 1-1,-1 0 1,1-1-1,-1 1 1,0-1-1,1 1 1,-1-1-1,0 0 0,1 1 1,-1-1-1,0 0 1,0 0-1,1 0 1,-1 0-1,2-2 1,2-1-119,4-2-44,-1 0 1,0-1-1,0 1 0,0-1 1,-1-1-1,0 1 1,-1-1-1,1-1 0,7-14 1,5-12-580,18-43 1,-24 47 585,-8 18 158,-1-1 1,0 1-1,-1-1 0,-1 0 1,0 0-1,-1 0 0,-1-23 1,0 34 230,-1-1 0,1 1 0,-1 0 0,0-1 0,0 1 1,0 0-1,-1 0 0,1 0 0,-1 0 0,1 0 0,-1 1 0,0-1 0,0 0 1,-1 1-1,1-1 0,0 1 0,-4-3 0,5 9-50,1 0-1,0 0 1,-1 0 0,1 0-1,1 0 1,-1 0-1,1 0 1,-1-1 0,3 8-1,3 29 317,5 55 610,-1 9-104,-10-96-976,0 0 0,0 0 1,0 0-1,1 0 0,0 0 0,0 0 0,1-1 1,0 1-1,1-1 0,0 1 0,4 8 1,2 8-183,-8-22 48,-1 0 0,0-1 0,0 1 0,1-1 1,-1 1-1,1-1 0,0 1 0,-1-1 0,1 1 0,0-1 0,0 1 0,0-1 0,0 0 0,0 0 1,0 1-1,0-1 0,0 0 0,1 0 0,-1 0 0,0 0 0,1 0 0,-1-1 0,1 1 0,1 1 1,-1-2 32,-1 1-444,1 0-1,0-1 1,0 1 0,-1-1-1,1 1 1,0-1-1,0 0 1,0 0 0,-1 1-1,1-1 1,0-1 0,0 1-1,0 0 1,0 0 0,-1-1-1,1 1 1,0-1 0,0 1-1,-1-1 1,4-1 0,-4-4-2546</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934"/>
    </inkml:context>
    <inkml:brush xml:id="br0">
      <inkml:brushProperty name="width" value="0.05" units="cm"/>
      <inkml:brushProperty name="height" value="0.05" units="cm"/>
      <inkml:brushProperty name="color" value="#FFFFFF"/>
    </inkml:brush>
  </inkml:definitions>
  <inkml:trace contextRef="#ctx0" brushRef="#br0">1 1 1356,'10'18'6196,"-10"-1"-4009,0-5-1298,0-1 1,0 1 0,1 0-1,1 0 1,4 20 0,-4-27-832,-1-1 0,0 1 0,-1 0 1,1-1-1,-1 1 0,0 9 1,-1-11-61,1 1 0,0-1 0,0 0 1,0 0-1,0 0 0,1 1 1,-1-1-1,1 0 0,0 0 0,0 0 1,2 5-1,3 6-613,-5-13 427,-1 0 0,0 0 0,0-1 1,0 1-1,0 0 0,1 0 0,-1-1 0,0 1 1,1 0-1,-1 0 0,0-1 0,1 1 0,-1 0 0,1-1 1,-1 1-1,1-1 0,-1 1 0,1-1 0,0 1 0,-1-1 1,1 1-1,0-1 0,-1 0 0,1 1 0,0-1 0,-1 0 1,1 1-1,0-1 0,1 0 0,0-12-6770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5.816"/>
    </inkml:context>
    <inkml:brush xml:id="br0">
      <inkml:brushProperty name="width" value="0.05" units="cm"/>
      <inkml:brushProperty name="height" value="0.05" units="cm"/>
      <inkml:brushProperty name="color" value="#FFFFFF"/>
    </inkml:brush>
  </inkml:definitions>
  <inkml:trace contextRef="#ctx0" brushRef="#br0">1 11 96,'0'0'2722,"2"23"9338,4-20-11666,0-1 1,0 1-1,0-2 1,0 1-1,1-1 0,-1 0 1,1 0-1,-1-1 0,1 0 1,10-1-1,77-12 218,-35 3-393,85-1-202,-83 9-3221,-40-8-10204,-21 9 13628</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266"/>
    </inkml:context>
    <inkml:brush xml:id="br0">
      <inkml:brushProperty name="width" value="0.05" units="cm"/>
      <inkml:brushProperty name="height" value="0.05" units="cm"/>
      <inkml:brushProperty name="color" value="#FFFFFF"/>
    </inkml:brush>
  </inkml:definitions>
  <inkml:trace contextRef="#ctx0" brushRef="#br0">11 68 952,'0'-13'2944,"-11"7"-323,11-6-333,0 6-288,0-6-316,0 6 724,0 0-1656,0 0 21,0 12-1766,0 0-2119</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980"/>
    </inkml:context>
    <inkml:brush xml:id="br0">
      <inkml:brushProperty name="width" value="0.05" units="cm"/>
      <inkml:brushProperty name="height" value="0.05" units="cm"/>
      <inkml:brushProperty name="color" value="#FFFFFF"/>
    </inkml:brush>
  </inkml:definitions>
  <inkml:trace contextRef="#ctx0" brushRef="#br0">43 0 1908,'0'19'3563,"2"37"5030,5-21-7112,-4-24-1305,-2 0 0,1 0 0,-2 0 0,1 0 0,-1 1 0,-3 15 0,1 12 156,3-3-57,0-18-92,-1 1 0,-1 0 0,0-1 0,-8 35 0,5-15 265,4-34-379,0 1-1,0-1 0,-1 1 1,0 0-1,0-1 1,0 1-1,-2 4 0,1 17 314,2-25-367,1 0 0,-1 0-1,0 0 1,0 0 0,0 0 0,0 0 0,0 1 0,0-1 0,0 0 0,0 0 0,0 0-1,0 0 1,-1 0 0,1 0 0,0 0 0,-1 0 0,1 0 0,-1 0 0,1 0 0,-1 0 0,1 0-1,-1-1 1,0 1 0,1 0 0,-1 0 0,-1 1 0,4-6 59,0 0 1,0 0 0,0 0-1,0 0 1,0 0 0,-1 0-1,0 0 1,0-1 0,1-7-1,0 3-58,0-1-1,0 1 1,1-1 0,1 1-1,7-14 1,4 0 33,-13 19-26,0 1 0,0-1 1,1 0-1,0 1 0,0-1 0,0 1 0,0 0 1,0 0-1,0 0 0,1 0 0,0 0 1,-1 1-1,1 0 0,0 0 0,8-3 1,-6 3-15,0 1 0,0-1 0,0 1 0,0 1 0,0-1 0,0 1 1,0 0-1,-1 0 0,1 1 0,0 0 0,0 0 0,0 0 0,0 1 1,-1 0-1,1 0 0,0 0 0,-1 1 0,0-1 0,6 5 0,27 14 23,-34-20-29,0 0-1,-1 1 0,1 0 1,-1-1-1,1 1 1,-1 1-1,1-1 1,-1 0-1,0 1 1,0 0-1,0-1 0,-1 1 1,5 6-1,-6-8 27,0 1 0,0 0 0,-1 0-1,1 0 1,0 0 0,-1 0 0,0 0-1,1 0 1,-1 1 0,0-1 0,0 0-1,0 0 1,0 0 0,0 0 0,-1 0 0,1 0-1,-1 0 1,1 0 0,-1 0 0,-1 3-1,-1 1 41,0-1-1,0 1 1,-1-1-1,0 0 0,0 0 1,0 0-1,-6 4 1,-2 1-9,0 0 1,-1 0-1,0-1 1,-1-1 0,-19 9-1,8-7-131,0-1 0,-34 7 1,-15-7-3267,50-16-1278,23 7 4142,1 0 0,-1-1 1,0 1-1,1-1 0,-4-3-3309,4 3 3309,0 1 0,-1-1 0,1 0 0,0 1 1,0-1-1,0 0 0,-1 1 0,1-1 1,0-1-1,0-8-2831</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4.914"/>
    </inkml:context>
    <inkml:brush xml:id="br0">
      <inkml:brushProperty name="width" value="0.05" units="cm"/>
      <inkml:brushProperty name="height" value="0.05" units="cm"/>
      <inkml:brushProperty name="color" value="#FFFFFF"/>
    </inkml:brush>
  </inkml:definitions>
  <inkml:trace contextRef="#ctx0" brushRef="#br0">45 79 1176,'-5'7'7977,"3"-3"-7515,0 0 0,-1 0-1,2 0 1,-1 0-1,0 0 1,1 0 0,0 1-1,0-1 1,-1 5-1,2-6-402,1 0-1,-1 0 0,0 0 0,1 0 1,-1-1-1,1 1 0,0 0 0,0-1 1,0 1-1,1 0 0,-1-1 0,0 0 1,1 1-1,0-1 0,-1 0 0,1 0 1,0 1-1,0-1 0,0-1 1,1 1-1,2 2 0,0-1-2,-1-1 0,1 0 0,-1 0 0,1 0 0,0 0 0,0-1-1,0 1 1,0-1 0,0-1 0,0 1 0,6-1 0,-7 0-3,0-1 0,0 0 0,0 1 0,0-2 0,0 1 0,0 0 0,0-1 0,-1 0 0,1 1 0,-1-2 0,1 1 0,-1 0 0,5-5 1,36-38 235,-37 36-172,-5 8-52,-1-1 0,0 0 0,0 1 0,1-1-1,-1 0 1,0 0 0,-1 0 0,1 0 0,0 0 0,-1 0 0,1 0 0,-1 0 0,1 0 0,-1 0 0,0 0 0,0-1-1,0 1 1,0 0 0,0 0 0,-1 0 0,1 0 0,-1 0 0,1 0 0,-1 0 0,0 0 0,0 0 0,1 0 0,-1 0-1,-2-2 1,-1-20 597,-5 15-299,9 8-342,-1 0 1,1 1-1,-1-1 1,1 0-1,-1 1 0,1-1 1,-1 1-1,0-1 0,1 1 1,-1 0-1,1-1 0,-1 1 1,0-1-1,0 1 1,1 0-1,-1 0 0,0-1 1,0 1-1,1 0 0,-1 0 1,0 0-1,0 0 0,1 0 1,-1 0-1,0 0 1,0 0-1,0 0 0,-25-12 893,12 8-168,12 2-665,0 1 0,0 0 0,0 1 0,0-1 0,-1 0 0,1 1 0,0-1 0,0 1 0,0-1 0,0 1 0,-4 0 0,4 0-82,0 1-1,-1-1 0,1 1 1,0 0-1,0-1 0,-1 1 1,1 0-1,0 0 0,0 0 1,0 1-1,0-1 0,0 0 1,0 1-1,1-1 0,-1 1 0,0 0 1,1 0-1,-1-1 0,1 1 1,-2 3-1,-18 16-135,15-15 146,0 1 0,0-1 0,1 1 0,0 1 0,0-1 0,1 1 0,0 0 0,0 0 0,-3 10 0,4-10-19,1-6 10,1 0 0,0 0 0,0 1-1,0-1 1,0 0 0,0 1 0,1-1 0,-1 1-1,1-1 1,-1 1 0,1-1 0,0 1-1,0-1 1,0 1 0,0 0 0,1-1-1,-1 1 1,1-1 0,-1 1 0,1-1-1,0 0 1,0 1 0,0-1 0,0 0-1,0 1 1,1-1 0,-1 0 0,1 0-1,-1 0 1,1 0 0,0 0 0,2 1-1,0-1 2,-1 0-1,0 0 1,1-1-1,-1 0 0,1 0 1,0 0-1,-1 0 1,1 0-1,0-1 1,-1 1-1,1-1 0,0 0 1,0 0-1,0-1 1,-1 1-1,1-1 0,0 0 1,-1 0-1,1 0 1,-1 0-1,1 0 0,4-4 1,19-9 19,33-21 35,-50 28 23,0 0 0,1 1 0,0 0 0,1 1 0,18-7-1,-30 12-72,1 0 0,-1 0-1,0 0 1,0 0 0,1 0-1,-1 0 1,0 0-1,1 0 1,-1 0 0,0 0-1,1 0 1,-1 0 0,0 0-1,1 1 1,-1-1-1,0 0 1,1 0 0,-1 0-1,0 0 1,0 0 0,1 1-1,-1-1 1,0 0-1,0 0 1,1 0 0,-1 1-1,0-1 1,0 0 0,0 0-1,0 1 1,1-1-1,-1 0 1,0 1 0,0-1-1,0 0 1,0 0 0,0 1-1,0-1 1,0 1-1,2 18-13,-1-1-783,7 0-828,-7 4-5123</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385"/>
    </inkml:context>
    <inkml:brush xml:id="br0">
      <inkml:brushProperty name="width" value="0.05" units="cm"/>
      <inkml:brushProperty name="height" value="0.05" units="cm"/>
      <inkml:brushProperty name="color" value="#FFFFFF"/>
    </inkml:brush>
  </inkml:definitions>
  <inkml:trace contextRef="#ctx0" brushRef="#br0">35 0 1520,'-1'3'8553,"-7"12"-6708,8-13-1662,-1-1 0,1 0 0,-1 1 0,1-1 0,-1 1 1,1-1-1,0 1 0,0-1 0,0 1 0,0-1 0,0 1 0,0-1 1,0 0-1,1 3 0,-2 15 1117,-2-12-1050,1 0 0,1 1-1,-1 0 1,1-1-1,0 15 1,-7 33 663,6-49-784,1 1 0,0 0 0,0-1 0,1 1-1,0 0 1,0 0 0,2 7 0,-1 10 432,-1-23 162,11-21-71,-7 16-599,1-1-1,-1 0 0,0 0 1,-1 0-1,1-1 0,5-11 0,-6 10-40,1 0-1,-1 1 0,2-1 0,-1 1 0,10-11 0,6-5-11,-17 17 1,0 1-1,0-1 1,1 1-1,-1 0 0,1 0 1,0 1-1,1-1 1,-1 1-1,0 0 0,1 0 1,7-3-1,-10 6-1,0-1-1,0 1 1,0 0 0,0 0-1,0 1 1,0-1-1,-1 0 1,1 1-1,0-1 1,0 1-1,0 0 1,0-1 0,0 1-1,-1 0 1,1 0-1,0 0 1,-1 0-1,1 1 1,-1-1-1,1 0 1,-1 1 0,0-1-1,2 3 1,0-1 2,-1 0 0,0 0 0,0 0 0,0 0 0,0 0 0,-1 1 0,1-1 0,-1 1 0,0-1 0,0 1 0,0-1 0,0 1 0,0 5 0,-1 13-140,1-17-426,-1 1-1,0-1 1,0 1-1,0-1 1,-1 0-1,1 1 1,-1-1-1,-1 1 1,1-1-1,-4 9 0,-8 19-9534,13-22 7091</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921"/>
    </inkml:context>
    <inkml:brush xml:id="br0">
      <inkml:brushProperty name="width" value="0.05" units="cm"/>
      <inkml:brushProperty name="height" value="0.05" units="cm"/>
      <inkml:brushProperty name="color" value="#FFFFFF"/>
    </inkml:brush>
  </inkml:definitions>
  <inkml:trace contextRef="#ctx0" brushRef="#br0">141 1 1124,'0'16'6152,"0"20"896,-9 16-4522,-13 32-544,18-71-1712,-2 10 246,-1 0 0,-1 0-1,-22 40 1,8-7 148,18-50-542,0 0-1,0 1 0,1-1 0,0 1 1,0 0-1,0 0 0,1 0 1,0 0-1,1 0 0,-2 15 0,3-21 19,32-6 803,87-26-315,-109 32-524,1 0 0,-1 0 1,1 0-1,-1 2 0,18 5 1,-22-6-97,5 0 21,-7-1-14,1 0 0,-1 0 0,0 0 0,1 1-1,-1-1 1,0 1 0,0 0 0,0 0 0,0 0 0,0 1-1,0 0 1,-1-1 0,1 1 0,5 7 0,3 5 3,-10-14-32,0 1 0,-1-1 0,1 1 0,-1 0 0,0-1-1,1 1 1,-1 0 0,0 0 0,0 0 0,0 0 0,0 0 0,-1 0 0,1 0 0,0 0-1,0 2 1,-1-1-240,1 0 0,-1 0-1,1 0 1,0-1 0,0 1-1,0-1 1,1 1 0,-1 0 0,0-1-1,3 3 1,-3-4-114,0 0 0,-1 0-1,1 0 1,0 0 0,-1-1 0,1 1 0,0 0-1,0-1 1,0 1 0,0 0 0,0-1 0,0 1-1,0-1 1,0 1 0,0-1 0,0 0 0,1 1-1,7-4-5510,2-7 2774,-8 6 1289,8-3-1947</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6.404"/>
    </inkml:context>
    <inkml:brush xml:id="br0">
      <inkml:brushProperty name="width" value="0.05" units="cm"/>
      <inkml:brushProperty name="height" value="0.05" units="cm"/>
      <inkml:brushProperty name="color" value="#FFFFFF"/>
    </inkml:brush>
  </inkml:definitions>
  <inkml:trace contextRef="#ctx0" brushRef="#br0">0 9 752,'1'-4'20707,"5"-1"-22892</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312"/>
    </inkml:context>
    <inkml:brush xml:id="br0">
      <inkml:brushProperty name="width" value="0.05" units="cm"/>
      <inkml:brushProperty name="height" value="0.05" units="cm"/>
      <inkml:brushProperty name="color" value="#FFFFFF"/>
    </inkml:brush>
  </inkml:definitions>
  <inkml:trace contextRef="#ctx0" brushRef="#br0">249 23 1884,'-2'-17'9962,"0"16"-9610,0 0 0,0 1 1,0-1-1,0 0 0,0 1 1,-1-1-1,1 1 0,0 0 0,0 0 1,-1 0-1,1 0 0,0 0 1,0 0-1,-1 0 0,1 1 1,0-1-1,0 1 0,0 0 1,0 0-1,-1-1 0,-2 4 0,-45 33 1035,26-17-395,-16 23 118,26-25-806,5-7-69,1 0 0,0 1 0,1 0 0,0 1 0,-8 24 0,4-12 79,10-23-299,1-1 0,-1 1 0,1 0 0,0 0 0,-1 0 0,1 0-1,0 0 1,0 0 0,0 0 0,1 0 0,-1 0 0,0 0 0,1 0 0,-1 0 0,1 0 0,0-1 0,-1 1 0,2 2-1,4 17 83,-6-18-94,1-1 0,-1 0 0,1 1 1,-1-1-1,1 0 0,0 1 0,0-1 0,0 0 0,0 0 0,1 0 0,-1 0 1,0 0-1,1 0 0,-1 0 0,1 0 0,0-1 0,0 1 0,0-1 1,0 1-1,0-1 0,0 0 0,0 1 0,0-1 0,0 0 0,0-1 0,3 2 1,1 0-14,0 0 1,-1-1-1,1 1 1,0-1 0,0-1-1,0 1 1,0-1-1,0 0 1,10-1 0,-1-2-785,0-1 1,-1-1-1,1 0 1,21-11-1,-18 6-2640,-1 0-1,-1-1 1,19-16 0,-24 20-1,0 1 163</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661"/>
    </inkml:context>
    <inkml:brush xml:id="br0">
      <inkml:brushProperty name="width" value="0.05" units="cm"/>
      <inkml:brushProperty name="height" value="0.05" units="cm"/>
      <inkml:brushProperty name="color" value="#FFFFFF"/>
    </inkml:brush>
  </inkml:definitions>
  <inkml:trace contextRef="#ctx0" brushRef="#br0">9 67 592,'0'0'1888,"-9"7"3199,30 18-1444,0 3-2184,-16-24-1404,0 1 1,1-1-1,-1 0 0,1 0 0,0-1 1,0 0-1,1 0 0,-1 0 0,0-1 1,1 0-1,0 0 0,-1-1 1,1 1-1,0-2 0,0 1 0,12-1 1,-7-2 49,1-1 0,-1 0 0,1 0 0,-1-2 0,0 1 0,-1-2 0,21-11 0,-29 15-46,-1 0 0,1 0 0,-1 0 0,0 0 0,0 0 0,0 0 0,0-1 0,0 1 0,0-1 0,-1 1 0,1-1 0,-1 0 0,1 1 0,-1-1 0,0 0 0,0 0-1,-1 0 1,1 0 0,0 0 0,-1-5 0,0 6 9,1 0-1,-1-1 0,-1 1 0,1 0 1,0-1-1,0 1 0,-1 0 0,0 0 0,1 0 1,-1-1-1,0 1 0,0 0 0,0 0 1,0 0-1,0 0 0,-1 0 0,1 1 0,-1-1 1,1 0-1,-1 1 0,1-1 0,-1 1 1,0-1-1,0 1 0,0 0 0,0 0 0,-4-2 1,-5-1 60,-1 1 1,0 0-1,1 1 1,-1 1-1,0 0 1,0 0-1,0 1 1,0 1-1,-11 1 1,17-1-164,0 0 1,0 0-1,1 0 0,-1 1 0,1-1 1,-1 1-1,1 1 0,0-1 0,-1 1 1,1 0-1,1 0 0,-1 0 1,0 1-1,1 0 0,0 0 0,-1 0 1,2 0-1,-1 1 0,0-1 0,1 1 1,-3 5-1,-9 10-1463,4-5-2490,11-14 3607,0 0 1,0 0 0,0 0-1,0 0 1,0 0-1,0 0 1,1 0 0,-1 0-1,0 0 1,0 0-1,1 0 1,-1-1 0,1 1-1,-1 0 1,1 0-1,-1 0 1,1-1 0,-1 1-1,1 0 1,1 1-1,7 4-2707</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8.714"/>
    </inkml:context>
    <inkml:brush xml:id="br0">
      <inkml:brushProperty name="width" value="0.05" units="cm"/>
      <inkml:brushProperty name="height" value="0.05" units="cm"/>
      <inkml:brushProperty name="color" value="#FFFFFF"/>
    </inkml:brush>
  </inkml:definitions>
  <inkml:trace contextRef="#ctx0" brushRef="#br0">0 18 1680,'1'-1'237,"-1"0"0,0 0 0,0 0 0,0 0 0,1 1 0,-1-1 0,0 0 0,1 0 0,-1 1 0,1-1 0,-1 0 0,1 1 0,-1-1 0,1 0 0,-1 1-1,1-1 1,0 1 0,-1-1 0,1 1 0,0-1 0,-1 1 0,1-1 0,0 1 0,0 0 0,-1-1 0,1 1 0,0 0 0,0 0 0,0-1 0,0 1 0,-1 0 0,1 0 0,0 0 0,0 0 0,0 0 0,1 1 0,20 3 5031,-12 3-4723,1 3 391,-10-8-853,1-1 0,0 1-1,-1 0 1,1-1-1,-1 1 1,1 0 0,-1 0-1,0 0 1,0 0 0,0 0-1,0 0 1,0 0-1,-1 0 1,1 0 0,0 0-1,-1 0 1,0 1 0,1-1-1,-1 0 1,0 4-1,0 17 265,0-8-196,0 0 0,0-1 0,-1 1 0,-1 0 0,-4 14 0,5-23-122,0 0 0,0 0-1,1-1 1,0 1 0,1 11 0,0-14-11,-1 1 1,1-1 0,-1 0 0,0 1 0,0-1-1,0 0 1,-1 1 0,1-1 0,-1 0-1,1 1 1,-1-1 0,0 0 0,-1 0-1,1 1 1,-3 3 0,1 11 575,4-14 241,-1-13-302,11-28 59,-11 34-563,1-1 0,-1 0 0,1 1 0,0-1 0,0 1 0,0-1 0,0 1 0,4-6 1,-3 5-13,-1 1 1,1 0-1,-1 0 1,0 0 0,0-1-1,0 1 1,-1 0 0,1-7-1,1 4 4,-1 0-1,0 0 1,1 0-1,1 0 1,-1 0-1,1 1 1,0-1-1,6-10 1,7-11 49,-6 9-21,-9 16-32,1 0 1,-1 0-1,1-1 0,-1 1 0,0 0 0,0-1 1,0 1-1,0-1 0,0 1 0,0-5 1,-1 6 23,4 1 8,0 0-24,0-1 1,0 1-1,0 0 1,0 0-1,0 1 1,0-1-1,0 1 1,0 0-1,0 0 1,-1 0-1,1 0 1,0 1 0,-1 0-1,1-1 1,-1 1-1,6 4 1,-7-3 62,-1 0 1,1 1 0,0-1 0,-1 0-1,0 1 1,0-1 0,0 1-1,0-1 1,-1 1 0,1-1 0,-1 1-1,0-1 1,0 1 0,-1 5 0,1 0 370,0-8-106,1-2-248,-1-1-1,0 1 0,1 0 1,-1 0-1,0 0 0,1 0 1,0-1-1,-1 1 1,1 0-1,0 0 0,-1 0 1,1 0-1,0 0 0,0 0 1,1 0-1,-2 1-95,0 1 0,0-1 1,0 1-1,0-1 0,1 0 0,-1 1 0,0-1 0,0 1 0,0-1 0,0 1 0,1-1 0,-1 0 1,0 1-1,1-1 0,-1 1 0,0-1 0,0 0 0,1 1 0,-1-1 0,1 0 0,-1 0 0,0 1 0,1-1 1,-1 0-1,1 0 0,-1 0 0,1 1 0,-1-1 0,0 0 0,1 0 0,-1 0 0,1 0 0,-1 0 1,1 0-1,-1 0 0,1 0 0,-1 0 0,1 0 0,-1 0 0,1 0 0,-1 0 0,0 0 0,1-1 0,-1 1 1,1 0-1,-1 0 0,1 0 0,-1-1 0,0 1 0,1 0 0,-1-1 0,0 1 0,1 0 0,-1-1 1,0 1-1,1 0 0,-1-1 0,0 1 0,0-1 0,1 1 0,-1 0 0,0-1 0,0 1 0,0-1 0,0 1 1,1-1-1,2 6 13,-3-4-21,1-1 0,0 1 0,0 0 0,-1 0 0,1 0-1,-1 0 1,1-1 0,-1 1 0,1 0 0,-1 0 0,1 0-1,-1 0 1,0 0 0,1 0 0,-1 0 0,0 0 0,0 0-1,0 0 1,0 0 0,0 1 0,0-1 0,0 0-1,-1 1 1,12 16 50,-16-7 28,-1 3-113,-7 7 36,9-16 1,11-7 24,-7 3-26,0-1 0,0 1 0,0 0 0,0 0 0,0 0 0,0 0 1,0 0-1,0 0 0,0 0 0,0 0 0,0 0 0,-1 0 0,1-1 1,0 1-1,-1 0 0,1 0 0,-1 0 0,1 0 0,-1-1 0,1 1 0,-1 0 1,1 0-1,-2 0 0,-2 8 24,5-3 5,-1-5-32,0 0 0,0 0 0,0 0 0,1 0 0,-1-1 0,0 1 0,0 0 0,0 0 0,0 0-1,0 0 1,-1 0 0,1 0 0,0 0 0,0-1 0,0 1 0,-1 0 0,1 0 0,-1 0 0,1-1 0,0 1-1,-1 0 1,1 0 0,-1-1 0,0 1 0,1 0 0,-1-1 0,0 1 0,1-1 0,-1 1 0,-1 0 0,4-10 988,12-15-847,-1 2-135,-7 7-22,2 0 0,0 1 0,1 0 0,15-19 0,-12 15 1,-12 16 15,1 0-1,0 0 0,0 0 1,0 0-1,1 1 0,-1-1 0,0 1 1,1-1-1,-1 0 0,1 1 1,-1 0-1,1-1 0,3-1 0,13-8 0,-16 9 1,1 0 1,-1 0-1,1 1 1,-1-1-1,1 1 1,0-1-1,-1 1 1,1 0 0,0 0-1,0 1 1,0-1-1,0 0 1,0 1-1,0 0 1,0 0-1,0 0 1,0 0-1,0 0 1,0 0-1,0 1 1,0-1 0,3 2-1,26 7 0,-16-6-7,-1 1-1,-1 1 0,1 0 1,22 13-1,-34-17 12,1 0 0,-1 0-1,0 1 1,0 0 0,0-1 0,0 1 0,-1 0-1,1 1 1,-1-1 0,1 0 0,-1 1-1,1-1 1,-1 1 0,0 0 0,0 0 0,-1 0-1,1 0 1,-1 0 0,1 0 0,-1 0-1,0 0 1,0 1 0,0-1 0,0 0 0,-1 1-1,0-1 1,1 1 0,-1-1 0,-1 6-1,1 82-821,5-69-43,-1-17-1539,-2-55-19368,-2 37 17666</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12.985"/>
    </inkml:context>
    <inkml:brush xml:id="br0">
      <inkml:brushProperty name="width" value="0.05" units="cm"/>
      <inkml:brushProperty name="height" value="0.05" units="cm"/>
      <inkml:brushProperty name="color" value="#FFFFFF"/>
    </inkml:brush>
  </inkml:definitions>
  <inkml:trace contextRef="#ctx0" brushRef="#br0">163 1 288,'0'0'12455,"1"12"-10023,-1-12-2398,0 0 0,0 0 1,0 0-1,-1 1 0,1-1 0,0 0 1,0 0-1,0 0 0,-1 1 1,1-1-1,0 0 0,0 0 0,0 1 1,0-1-1,0 0 0,0 0 0,-1 1 1,1-1-1,0 0 0,0 1 1,0-1-1,0 0 0,0 0 0,0 1 1,0-1-1,0 0 0,0 0 1,0 1-1,0-1 0,0 0 0,1 1 1,-1-1-1,0 0 0,0 0 0,0 1 1,0-1-1,0 0 0,0 0 1,1 0-1,-1 1 0,0-1 0,0 0 1,0 0-1,1 0 0,-1 1 1,0-1-1,0 0 0,1 0 0,-1 0 1,0 0-1,0 0 0,1 0 1,-1 1-1,0-1 0,0 0 0,1 0 1,-1 0-1,0 0 0,1 0 1,-1 0-1,0 0 0,0 0 0,1 0 1,-1 0-1,-6 13 544,4-10-511,0 0 0,0-1 0,-1 1 0,1-1-1,-1 1 1,1-1 0,-1 0 0,1 0 0,-7 3 0,-17 16 138,22-18-203,0 1 1,0-1-1,-1 1 1,1-1-1,-1-1 1,-7 4-1,-2 4 4,-18 4-18,12 3-138,18-13-761,2-7-110,0-4-5012,2-17 436,7 12 2271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7.102"/>
    </inkml:context>
    <inkml:brush xml:id="br0">
      <inkml:brushProperty name="width" value="0.05" units="cm"/>
      <inkml:brushProperty name="height" value="0.05" units="cm"/>
      <inkml:brushProperty name="color" value="#FFFFFF"/>
    </inkml:brush>
  </inkml:definitions>
  <inkml:trace contextRef="#ctx0" brushRef="#br0">1 14 416,'9'-14'7835,"-7"23"-1461,-2-9-6325,-1 1 1,1-1-1,0 0 0,0 1 0,0-1 0,0 1 0,0-1 0,0 0 1,0 1-1,0-1 0,0 0 0,0 1 0,0-1 0,0 0 0,0 1 0,0-1 1,1 0-1,-1 1 0,0-1 0,0 0 0,0 1 0,0-1 0,0 0 1,1 0-1,-1 1 0,0-1 0,0 0 0,1 0 0,-1 1 0,0-1 0,0 0 1,1 0-1,-1 0 0,0 1 0,1-1 0,-1 0 0,0 0 0,1 0 1,-1 0-1,0 0 0,1 0 0,-1 0 0,0 0 0,1 0 0,-1 0 1,0 0-1,1 0 0,0 0 0,0 43 2272,-1-34-1976,0-5-263,0 0 0,0 0 0,0 0 0,0 0 0,1 0 0,-1 0 0,1 0 0,0 0 0,1 0 0,-1 0 0,2 4 0,-2-7-78,-1 0 1,0 0 0,0 0 0,1 0 0,-1 0 0,0-1 0,0 1 0,0 0-1,0 0 1,-1 0 0,1 0 0,0 0 0,0 0 0,0 0 0,-1-1 0,1 1-1,0 0 1,-1 0 0,1 0 0,-2 1 0,2-1 3,-1 0 1,1 0-1,-1 0 1,1 0 0,-1 0-1,1 0 1,0 1-1,-1-1 1,1 0-1,0 0 1,0 0-1,0 0 1,0 1-1,0-1 1,0 0-1,0 2 1,18 96 952,-15-79-828,0 1 1,-2-1-1,-1 1 1,-3 31 0,1 7 30,2 105 462,-11-91-477,11-2 327,0-70-404,0 17 220,0-13-294,0-4 8,0 0-1,0-1-6,0 1-1,-1-1 1,1 1 0,0-1-1,0 1 1,0-1 0,0 1-1,0-1 1,0 1 0,0-1-1,0 1 1,0-1 0,0 1-1,0-1 1,0 1 0,0-1-1,0 1 1,0-1 0,0 1-1,0-1 1,1 1 0,-1-1-1,0 1 1,0-1 0,1 0-1,-1 1 1,0-1 0,1 1-1,-1-1 1,0 0 0,1 1-1,-1-1 1,0 0 0,1 0-1,-1 1 1,1-1 0,-1 0-1,1 0 1,-1 1 0,1-1-1,-1 0 1,0 0 0,1 0-1,0 0 1,1 4-213,-2-7-58,0 2-78,-20-23-8373,19 23 8141,0-1-1,0 1 1,-1-1 0,1 1-1,0-1 1,0 0 0,1 1-1,-1-1 1,0 0 0,1 0-1,-1 0 1,1 1 0,-1-1-1,1 0 1,0 0 0,0-2-1,0-13-2913</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2.609"/>
    </inkml:context>
    <inkml:brush xml:id="br0">
      <inkml:brushProperty name="width" value="0.05" units="cm"/>
      <inkml:brushProperty name="height" value="0.05" units="cm"/>
      <inkml:brushProperty name="color" value="#FFFFFF"/>
    </inkml:brush>
  </inkml:definitions>
  <inkml:trace contextRef="#ctx0" brushRef="#br0">11 1 168,'0'0'2416,"-10"0"-1972,10 6-256</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9.897"/>
    </inkml:context>
    <inkml:brush xml:id="br0">
      <inkml:brushProperty name="width" value="0.05" units="cm"/>
      <inkml:brushProperty name="height" value="0.05" units="cm"/>
      <inkml:brushProperty name="color" value="#FFFFFF"/>
    </inkml:brush>
  </inkml:definitions>
  <inkml:trace contextRef="#ctx0" brushRef="#br0">356 16 52,'-5'-2'1287,"0"-1"0,-1 1 0,1 0 0,-1 1 0,1-1 0,-9 0 0,-41 1 3412,40 2-3966,0 1 0,1 0-1,-1 1 1,1 1 0,-16 7 0,25-10-630,-14 7 448,0 1 0,1 0 1,-28 19-1,43-26-508,0 0 0,0 0 0,0 1 0,0-1 0,0 1 0,0-1 0,1 1 0,-1 0 0,1 0 0,0 0 0,0 1 1,0-1-1,0 0 0,1 1 0,-1-1 0,1 1 0,0 0 0,0-1 0,0 1 0,0 0 0,1 0 0,0-1 0,-1 1 0,1 0 0,1 0 0,-1 0 1,1 4-1,1-2-32,-1 0-5,1-1 1,-1 1-1,1-1 1,0 1-1,1-1 0,-1 0 1,1 0-1,0 0 0,1 0 1,-1 0-1,1-1 0,6 7 1,65 68 10,-35-47-9,-19-16 2,0 2 1,-1 0-1,-1 1 1,22 28-1,-39-44-8,16 29 240,-18-30-222,1 0-1,-1 0 1,0 0-1,0-1 1,0 1-1,0 0 1,-1 0-1,1 0 0,0 0 1,-1 0-1,0-1 1,1 1-1,-1 0 1,0 0-1,0-1 1,-2 4-1,0-1 74,0 1 0,-1-1 0,0 0 0,0 0 0,0-1 0,-1 1 0,1-1 0,-1 0 0,0 0 0,1 0 0,-1-1 0,-1 0 0,-4 2 0,-24 12 213,20-9-260,0-2 0,0 0 0,0-1 1,-1 0-1,-18 2 0,-23 6-508,45-11 1730,2-5-7806,9 4 6117,0-1 0,0 1-1,0-1 1,0 0 0,0 1 0,0-1-1,0 1 1,0-1 0,0 1 0,0-1-1,0 1 1,1-1 0,-1 1 0,0-1-1,0 1 1,19-12-9985</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585"/>
    </inkml:context>
    <inkml:brush xml:id="br0">
      <inkml:brushProperty name="width" value="0.05" units="cm"/>
      <inkml:brushProperty name="height" value="0.05" units="cm"/>
      <inkml:brushProperty name="color" value="#FFFFFF"/>
    </inkml:brush>
  </inkml:definitions>
  <inkml:trace contextRef="#ctx0" brushRef="#br0">13 13 200,'-2'-12'16743,"1"13"-16646,0-1 0,1 1 0,-1 0 0,0-1 0,0 1-1,1 0 1,-1 0 0,1 0 0,-1 0 0,1 0 0,-1 0 0,1 0 0,-1 0 0,1 0 0,0 0 0,-1 0 0,1 0 0,0 0 0,0 0-1,0 0 1,0 0 0,0 0 0,0 0 0,0 2 0,1 43 716,-1-31-379,0 365 1162,1-372-1543,0 0 0,0 0 1,1 0-1,5 15 1,3 25 315,1-6-562,-11-41 119,-13-25-16536,4 12 13362</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932"/>
    </inkml:context>
    <inkml:brush xml:id="br0">
      <inkml:brushProperty name="width" value="0.05" units="cm"/>
      <inkml:brushProperty name="height" value="0.05" units="cm"/>
      <inkml:brushProperty name="color" value="#FFFFFF"/>
    </inkml:brush>
  </inkml:definitions>
  <inkml:trace contextRef="#ctx0" brushRef="#br0">23 39 1988,'-1'0'281,"0"0"1,0 0-1,0 0 0,1 0 0,-1 0 0,0 0 1,0 0-1,0 0 0,1-1 0,-1 1 0,0 0 1,0 0-1,0-1 0,1 1 0,-1-1 0,0 1 1,1 0-1,-1-1 0,0 1 0,1-1 0,-1 0 1,1 1-1,-1-1 0,1 1 0,-1-1 0,1 0 0,-1 1 1,1-1-1,0 0 0,-1 0 0,1 1 0,0-1 1,0 0-1,-1 0 0,1 0 0,0-1 1239,20-11 1209,-14 11-2699,1 0 0,0 1 1,-1 0-1,1 0 0,0 1 0,0 0 0,0 0 0,0 1 0,-1-1 0,1 2 0,0-1 1,-1 1-1,13 4 0,15 3-929,52 21-8844,-73-25 6743,-3 1 96</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262"/>
    </inkml:context>
    <inkml:brush xml:id="br0">
      <inkml:brushProperty name="width" value="0.05" units="cm"/>
      <inkml:brushProperty name="height" value="0.05" units="cm"/>
      <inkml:brushProperty name="color" value="#FFFFFF"/>
    </inkml:brush>
  </inkml:definitions>
  <inkml:trace contextRef="#ctx0" brushRef="#br0">0 119 216,'20'35'2836,"-19"-31"-2705,1 0-1,0 0 1,0 0-1,0-1 1,0 1 0,0-1-1,1 1 1,-1-1-1,1 0 1,0 0 0,0 0-1,6 4 1,0-1 58,1-1 0,0 0 0,0-1 1,0 0-1,0 0 0,1-1 0,-1 0 0,1-1 0,0-1 1,0 1-1,0-2 0,-1 1 0,1-2 0,0 1 1,0-1-1,0-1 0,0 0 0,-1-1 0,1 0 1,-1 0-1,0-1 0,0-1 0,0 1 0,0-2 1,-1 1-1,0-1 0,0-1 0,13-11 0,-20 16-35,0 0 0,0 0 0,0 0 0,0 0 0,0-1 0,0 1 0,-1 0 0,1-1 0,-1 1 0,1-1 0,-1 0 0,0 1 0,0-1 0,0 0 0,-1 0 0,1 0 0,-1 0 0,1 1 0,-1-1 0,0 0 0,0 0 0,0 0 0,-1 0 0,1 0 0,-1 0 0,1 1 0,-1-1 0,0 0 1,0 0-1,0 1 0,-1-1 0,1 0 0,-1 1 0,1-1 0,-4-3 0,0 0 87,0 1 1,-1-1 0,0 1 0,0 1 0,0-1 0,0 1-1,-1 0 1,1 0 0,-1 0 0,0 1 0,0 0 0,-14-3-1,2 2 30,1 0-1,-1 1 0,0 1 1,1 0-1,-1 2 1,0 0-1,-23 4 0,40-4-339,0 1-1,0-1 1,1 1 0,-1 0-1,0 0 1,0 0-1,0 0 1,1 0-1,-1 0 1,0 0 0,1 0-1,-1 0 1,1 1-1,0-1 1,-1 1-1,1-1 1,0 1 0,0 0-1,0-1 1,0 1-1,0 0 1,0 0-1,1 0 1,-2 3 0,2-2-339,-1-1 0,1 1 1,0-1-1,0 1 1,0-1-1,0 1 1,0-1-1,0 0 1,1 1-1,-1-1 0,1 1 1,2 4-1,0 8-3669,-3-13 3769,0-1 1,1 0-1,-1 0 1,0 0-1,0 0 0,0 0 1,1 0-1,-1 0 1,1 0-1,-1 0 0,0 0 1,1 0-1,0 0 1,-1 0-1,1 0 0,0-1 1,-1 1-1,2 1 1,9 5-3089</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618"/>
    </inkml:context>
    <inkml:brush xml:id="br0">
      <inkml:brushProperty name="width" value="0.05" units="cm"/>
      <inkml:brushProperty name="height" value="0.05" units="cm"/>
      <inkml:brushProperty name="color" value="#FFFFFF"/>
    </inkml:brush>
  </inkml:definitions>
  <inkml:trace contextRef="#ctx0" brushRef="#br0">36 46 1132,'0'0'2138,"0"11"5856,0 15-6135,-11 15-297,0 26-896,11-63-647,1 0-8,-1-1 1,0 0-1,0 0 1,0 1-1,-1-1 0,1 0 1,-1 0-1,0 0 1,1 0-1,-1 0 0,-1 0 1,-1 5-1,-3 7 625,7-12 386,4-9-482,1-4-230,-1 0 0,1 0 0,-1-1 0,-1 0 0,0 0 0,-1 0 0,0 0 1,2-14-1,-5 19-291,0 1 1,1-1-1,0 0 1,0 0 0,0 1-1,1-1 1,0 1 0,0-1-1,0 1 1,1 0-1,0 0 1,0 0 0,0 0-1,0 0 1,1 1-1,0-1 1,0 1 0,0 0-1,1 0 1,-1 1 0,1-1-1,0 1 1,0 0-1,0 0 1,0 1 0,0-1-1,8-1 1,48-10-4696,-54 13 3064,0 1 0,0-1 0,0 2 0,0-1 0,0 1 0,10 2 0,-6 2-1860</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2.152"/>
    </inkml:context>
    <inkml:brush xml:id="br0">
      <inkml:brushProperty name="width" value="0.05" units="cm"/>
      <inkml:brushProperty name="height" value="0.05" units="cm"/>
      <inkml:brushProperty name="color" value="#FFFFFF"/>
    </inkml:brush>
  </inkml:definitions>
  <inkml:trace contextRef="#ctx0" brushRef="#br0">105 131 904,'3'-4'6283,"6"-5"-2346,51-22 610,6-3-3918,-64 33-554,0 0 0,1 0-1,-1-1 1,0 1 0,0-1 0,0 1-1,0-1 1,-1 0 0,1 0-1,0 0 1,-1 0 0,1 0 0,-1 0-1,0 0 1,0-1 0,0 1 0,0 0-1,0-1 1,0 1 0,0-1 0,-1 1-1,1-4 1,-2 5-17,-1 1 1,1-1-1,-1 0 1,1 1-1,0-1 1,-1 1-1,1 0 1,-1-1-1,1 1 1,-1 0-1,1 0 1,-1 0-1,1 0 1,-1 0-1,1 1 1,-1-1-1,1 0 1,-1 1-1,-1 0 1,-9 0 263,-3 1-75,-1 1-1,1 1 1,0 0 0,1 1 0,-1 1-1,1 0 1,0 1 0,1 0-1,-1 1 1,-14 12 0,23-16-106,-1 1 1,1 0-1,0 0 0,0 1 1,0-1-1,1 1 1,0 0-1,-6 12 0,8-15-101,0 0 0,1 0 0,0 0 0,-1 1 0,1-1 0,1 0 0,-1 1-1,0-1 1,1 0 0,-1 1 0,1-1 0,0 1 0,0-1 0,1 0 0,-1 1 0,1-1-1,-1 0 1,1 1 0,0-1 0,3 5 0,1 1 1,0-1 0,1 0 0,0 0 0,1-1 0,-1 1 0,1-1 0,1-1 0,0 1 0,0-1 0,0-1 0,0 1 0,1-2 0,0 1 0,0-1 0,0 0 0,14 3 0,12 4-286,0-2-1,0-2 0,1-1 0,0-1 0,0-2 1,0-2-1,69-6 0,-72 1-740,55-11-2948,-82 13 2927,0 0-1,0 0 0,0 0 0,0-1 0,0 0 0,0 0 0,-1-1 0,1 1 1,-1-1-1,0 0 0,5-6 0,1-2-2800</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5.081"/>
    </inkml:context>
    <inkml:brush xml:id="br0">
      <inkml:brushProperty name="width" value="0.05" units="cm"/>
      <inkml:brushProperty name="height" value="0.05" units="cm"/>
      <inkml:brushProperty name="color" value="#FFFFFF"/>
    </inkml:brush>
  </inkml:definitions>
  <inkml:trace contextRef="#ctx0" brushRef="#br0">1 336 836,'0'0'1249,"10"-1"4545,-10 2-5084,34 11 2097,-17-12-1545,4 1-539,-1-1 0,0-1 1,1-1-1,-1-1 0,0 0 1,21-7-1,-25 5-597,0 2 0,0 0 0,0 0 1,18 1-1,1-1-1,235-38 461,-78 11-391,-74 21-109,-83 8-90,-1-1 1,1-2-1,44-11 1,-5-4 11,0 4 0,1 3-1,0 4 1,112 1 0,-25 1-31,-104 3 47,1-3-1,63-15 1,-6 1-61,-98 19 40,0 0-1,0 0 0,18 3 0,14 0 0,-9-4 1,78-15 1,-97 13 2,-8 0-9,0 1 0,0 1 0,0 0 0,0 1 1,0 1-1,0 0 0,0 1 0,16 2 0,-18 0 4,1-2-1,0 1 0,0-2 0,0 1 0,0-2 0,0 0 0,0 0 0,0-1 0,14-5 0,-7 3 18,1 1-1,32-2 0,-1 3-16,-35 1-3,-1 0 1,1 1-1,-1 1 0,1 0 0,31 8 0,-23-4 10,0 0 0,40 1 0,3 0-25,-38-3 10,-1-2 0,0-2 0,48-6 0,28 0 12,248-11 0,-148 36-1,-41-12 7,213-12-20,-194-6-272,0 6 110,311 12 225,-29-6-30,-280-18 92,92 0 866,-250 6 259,-20 9-806,-9 4-260,-7 1-407,-4 4-884,11-4 711,-1 0 0,0 0 0,0 0 0,-1-1 0,1 1 0,0-1 0,0 0 1,-1 1-1,1-1 0,-1-1 0,-6 2 0,-50 3-7001,38-3 4517,-10 3-960</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9.181"/>
    </inkml:context>
    <inkml:brush xml:id="br0">
      <inkml:brushProperty name="width" value="0.05" units="cm"/>
      <inkml:brushProperty name="height" value="0.05" units="cm"/>
      <inkml:brushProperty name="color" value="#FFFFFF"/>
    </inkml:brush>
  </inkml:definitions>
  <inkml:trace contextRef="#ctx0" brushRef="#br0">2 0 68,'-1'6'18675,"6"-5"-15786,-5 0-2868,1-1 0,-1 0 1,1 1-1,-1-1 0,1 1 1,-1-1-1,1 1 0,-1-1 1,1 1-1,-1 0 1,0-1-1,1 1 0,-1-1 1,0 1-1,0 0 0,1-1 1,-1 1-1,0 0 0,0-1 1,0 1-1,0 0 0,0-1 1,0 1-1,0 0 0,0 0 1,0 0-1,10 37 316,1 35-25,-11 59-177,11-64-37,-11 338 61,11-358-151,-12-46-7,1 0 0,0 0 0,0 0 0,0 0-1,1 1 1,-1-1 0,0 0 0,1 0 0,-1 0-1,1 0 1,0 0 0,-1-1 0,1 1-1,0 0 1,0 0 0,2 2 0,-2 0-5,0 1 0,0 0 0,0 1 0,-1-1 0,1 0 0,-1 0 0,-1 0 0,0 10 1,0 1-6,1 4 11,0-9 0,0 1 1,0-1-1,-1 1 0,0-1 1,-1 1-1,-3 10 0,-6 61 46,0-39 12,8-37-59,1 1-1,0 0 1,0 1-1,0-1 1,1 0-1,1 0 0,-1 13 1,-9 11-66,10-16 78,0-14-11,1 0-1,-1-1 0,0 1 1,0 0-1,0 0 1,0 0-1,0-1 0,0 1 1,0 0-1,-1 0 1,1-1-1,-1 1 0,1 0 1,-1 0-1,0-1 1,1 1-1,-1-1 1,0 1-1,0-1 0,-2 3 1,12 39-42,-14-26 65,4-15-21,0 0-1,0 0 1,1 0-1,-1 0 0,0 1 1,1-1-1,-1 0 0,1 0 1,0 1-1,0-1 0,0 0 1,0 3-1,0 6-24,-1-9 18,1-1 1,0 0-1,0 1 1,-1-1-1,1 0 1,0 1-1,0-1 1,1 1-1,-1-1 1,0 0-1,0 1 1,1-1-1,-1 0 1,0 0-1,1 1 1,-1-1-1,1 0 1,0 0-1,0 1 1,-1-1-1,1 0 1,0 0-1,0 0 1,1 1-1,-2-1 8,1-1-1,-1 1 0,1 0 1,-1 0-1,0 0 1,1 0-1,-1 0 1,0 0-1,0 0 0,0 0 1,0 0-1,0 0 1,0 0-1,0 0 1,0 0-1,0 0 0,0 0 1,0 0-1,-1 1 1,2 19-9,2-15 6,-1 0 0,0-1-1,0 1 1,-1 0 0,0 0 0,0 1 0,-1-1 0,1 0 0,-1 0 0,0 0 0,-3 12 0,2 6-23,12 20 20,-22 30 18,12-64-11,-1-7-3,0-1 0,0 1 0,0 0-1,0-1 1,0 1 0,0-1 0,0 1 0,-1-1-1,0 1 1,1-1 0,-1 0 0,0 1 0,0-1 0,0 0-1,-3 4 1,3-1 0,0 0 1,0 0-1,0 0 0,1 0 0,-1 0 1,1 0-1,0 0 0,1 0 0,1 7 1,-1 4 2,-1 409 66,10-396-10,-10 61 635,0-89-593,0 0-71,2 3-11,5-3-15,-5-1 15,-13-7-3511,7-2 853,-2-6-3995,6-13-702,0 15 3730</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131"/>
    </inkml:context>
    <inkml:brush xml:id="br0">
      <inkml:brushProperty name="width" value="0.05" units="cm"/>
      <inkml:brushProperty name="height" value="0.05" units="cm"/>
      <inkml:brushProperty name="color" value="#FFFFFF"/>
    </inkml:brush>
  </inkml:definitions>
  <inkml:trace contextRef="#ctx0" brushRef="#br0">207 66 108,'9'-12'2169,"-9"12"-2135,0 0 0,0 0 0,1 0 0,-1-1 0,0 1 0,0 0 0,0 0 0,0-1 0,0 1 0,0 0 0,0 0 0,0 0 0,0-1 0,0 1 0,0 0 0,0 0 0,0-1 0,0 1 0,0 0 0,0 0 0,0-1 0,0 1 0,0 0 0,0 0 0,0-1 0,0 1 0,0 0 0,0 0 0,0 0 0,-1-1 0,1 1 0,0 0 0,0 0 0,0 0 0,0-1 0,-1 1 0,1 0 0,0 0 0,0 0 0,0 0 0,-1 0 0,1-1 0,0 1 0,0 0 0,0 0 0,-1 0 0,1 0 0,0 0 0,0 0 0,-1 0 0,1 0 0,0 0 30,-1 0 0,1 0 1,0 0-1,0 0 0,-1 0 1,1 0-1,0-1 0,0 1 1,0 0-1,0 0 0,-1 0 1,1 0-1,0 0 0,0 0 1,0 0-1,-1-1 0,1 1 1,0 0-1,0 0 0,0 0 1,0-1-1,0 1 1,0 0-1,0 0 0,-1 0 1,1-1-1,0 1 0,0 0 1,0 0-1,0 0 0,0-1 1,0 1-1,0 0 0,0 0 1,0 0-1,0-1 0,0 1 1,0 0-1,0 0 0,0-1 1,0 1-1,0 0 1,1 0-1,-1 0 0,0-1 1,0 1-1,0 0 0,0 0 1,0 0-1,0 0 0,1-1 1,-3-26 8627,4 19-8577,4 13 2007,-3 13-1305,-3 28-789,0-36 125,0 158-443,-2-158 325,0-1 0,0 0 0,-1 0 0,0 0 1,-8 14-1,0 4 9,1 1-38,9-20 39,-1-1 0,0 0 0,0 0 0,-1 0 0,0 0 0,0 0 0,-1-1 0,1 1 0,-2-1 0,1 0-1,-1 0 1,1-1 0,-2 1 0,-9 8 0,12-13 33,-1-1 0,1 1 0,0 0 1,-1-1-1,1 0 0,0 0 0,-1 0 0,1 0 0,0 0 0,0-1 0,-1 0 0,1 1 1,0-1-1,0 0 0,-1-1 0,1 1 0,0 0 0,0-1 0,-3-2 0,-14-9-402,18 12 163,1 1 0,-1-1 0,0 0 1,1 0-1,-1 0 0,1 0 0,-1 0 1,1 0-1,-1-1 0,1 1 0,0 0 1,0-1-1,-2-1 0,3 2-143,0 0-1,-1 0 1,1 0-1,0 0 1,0 0-1,0 0 1,0 0 0,0-1-1,0 1 1,0 0-1,0 0 1,0 0-1,1 0 1,-1 0-1,0 0 1,1 0-1,0-2 1,17-37-8907,-16 27 5964</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7.753"/>
    </inkml:context>
    <inkml:brush xml:id="br0">
      <inkml:brushProperty name="width" value="0.05" units="cm"/>
      <inkml:brushProperty name="height" value="0.05" units="cm"/>
      <inkml:brushProperty name="color" value="#FFFFFF"/>
    </inkml:brush>
  </inkml:definitions>
  <inkml:trace contextRef="#ctx0" brushRef="#br0">0 17 1436,'16'14'15479,"-12"-15"-15997,-2 0 1015,2 1-294,0 0 0,0 0 0,1 0 0,-1-1 0,0 0 0,0 0 0,0 0 0,0-1 0,0 1 0,5-4 0,5 0 171,11 1-221,-1 0 0,0 2 1,1 0-1,0 2 0,-1 1 0,26 4 0,46 0 130,-11-11-293,-71 5-291,-52 1-11022,20 1 7778,6-1 20</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713"/>
    </inkml:context>
    <inkml:brush xml:id="br0">
      <inkml:brushProperty name="width" value="0.05" units="cm"/>
      <inkml:brushProperty name="height" value="0.05" units="cm"/>
      <inkml:brushProperty name="color" value="#FFFFFF"/>
    </inkml:brush>
  </inkml:definitions>
  <inkml:trace contextRef="#ctx0" brushRef="#br0">3 37 1156,'0'0'1666,"9"-14"2074,-7 9 539,-2 3-3585,-3-13 7369,-3 16-7640,5 0-599,1 0 0,-1 1-1,1-1 1,-1 1 0,1-1-1,0 1 1,-1-1 0,1 1-1,0-1 1,0 1 0,0 0 0,0-1-1,0 1 1,0-1 0,1 1-1,-1-1 1,0 1 0,1-1-1,-1 1 1,1-1 0,0 0-1,-1 1 1,1-1 0,0 0 0,1 2-1,3 12-4962,-5 2-1540,0-10 3468</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8.612"/>
    </inkml:context>
    <inkml:brush xml:id="br0">
      <inkml:brushProperty name="width" value="0.05" units="cm"/>
      <inkml:brushProperty name="height" value="0.05" units="cm"/>
      <inkml:brushProperty name="color" value="#FFFFFF"/>
    </inkml:brush>
  </inkml:definitions>
  <inkml:trace contextRef="#ctx0" brushRef="#br0">91 97 280,'0'0'5701,"34"6"-3223,-31-5-2399,-1 1 1,1-1-1,-1 0 1,1 0-1,0 0 1,0 0-1,-1-1 1,1 1-1,0-1 1,0 1-1,0-1 1,0 0-1,-1 0 1,1 0-1,0-1 0,0 1 1,2-2-1,17 1 152,-19 1-67,0 0 0,-1 0 0,1-1 0,0 1 0,0-1 0,-1 0 0,1 0 0,0 0 0,-1 0 0,1 0 0,-1 0 0,1-1 0,-1 1 0,1-1 0,-1 0 0,0 0 0,0 0 0,0 0 0,0 0 0,0 0 0,-1 0 0,1 0 0,-1-1 0,1 1 0,-1-1 0,0 1 0,0-1 0,0 0 0,0 1 0,0-1 0,-1 0 0,1 0 0,-1 0 0,0 1 0,0-1 0,0 0 0,0-4-1,0 6-134,-1 0 0,1 0 0,0 0 0,0 0-1,0-1 1,-1 1 0,1 0 0,-1 0-1,1 0 1,-1 0 0,1 0 0,-1 0 0,1 0-1,-1 0 1,0 0 0,0 0 0,0 1-1,1-1 1,-1 0 0,0 0 0,0 1 0,0-1-1,-1 0 1,-34-9 664,26 9-562,0 0 0,0 2 0,-1-1 1,1 1-1,-18 4 0,18-1-57,0 1 0,0 0 0,1 1 0,-1 0 0,1 0 0,0 1-1,1 0 1,-14 15 0,20-20-64,-1 1 1,0 0-1,0 1 1,0-1 0,1 1-1,-1 0 1,1-1 0,-1 1-1,1 0 1,1 0 0,-1 1-1,-1 4 1,0 9-3,3-18-8,-1 1 0,1 0-1,0 0 1,0 0 0,0 0-1,-1 0 1,1 0-1,0 0 1,0-1 0,0 1-1,0 0 1,1 0-1,-1 0 1,0 0 0,0 0-1,0 0 1,1 0 0,-1-1-1,1 3 1,5 15-23,-5-16 12,-1 0-1,1 0 1,-1 0 0,1 0-1,0 0 1,0 0 0,0-1-1,0 1 1,0 0-1,0 0 1,1-1 0,-1 1-1,0-1 1,4 3-1,20 20-161,-22-20 95,0 0-1,1-1 1,-1 1 0,1-1-1,0 0 1,0 0 0,0-1-1,0 1 1,1-1 0,-1 1-1,1-2 1,-1 1 0,1 0-1,-1-1 1,1 0 0,0 0-1,0 0 1,0-1 0,8 1-1,-4-2-830,-1 1 0,0-1 0,1-1 0,-1 0-1,0 0 1,0-1 0,0 0 0,0 0 0,0 0-1,-1-1 1,13-9 0,0 1-2429,2 0 494</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3.530"/>
    </inkml:context>
    <inkml:brush xml:id="br0">
      <inkml:brushProperty name="width" value="0.05" units="cm"/>
      <inkml:brushProperty name="height" value="0.05" units="cm"/>
      <inkml:brushProperty name="color" value="#FFFFFF"/>
    </inkml:brush>
  </inkml:definitions>
  <inkml:trace contextRef="#ctx0" brushRef="#br0">173 9 132,'-23'12'2642,"15"-13"-2290,11-1 652,0 0-190,-9 1-782,5 1 154,0-1-169,1 1 0,-1 0-1,0 0 1,1 0 0,-1-1-1,1 1 1,-1 0 0,0 0-1,1 0 1,-1 0 0,1 0-1,-1 0 1,0 0 0,1 0-1,-1 0 1,0 1 0,1-1-1,-1 0 1,1 0 0,-1 0-1,1 1 1,-1-1 0,1 0-1,-1 1 1,0 0 0,-14 3 37,13-4-51,2 0 25,0 1 0,0-1 1,-1 1-1,1-1 1,0 1-1,0-1 0,-1 1 1,1-1-1,-1 1 1,1-1-1,0 1 0,-1-1 1,1 0-1,-1 1 1,1-1-1,-1 0 0,1 1 1,-1-1-1,1 0 1,-1 0-1,0 1 0,1-1 1,-1 0-1,1 0 1,-1 0-1,0 0 0,1 0 1,-1 0-1,1 0 1,-1 0-1,1 0 0,-1 0 1,0 0-1,1 0 1,-1 0-1,1-1 0,-1 1 1,1 0-1,-1 0 0,0-1 1,1 1-1,-3-1 2157,-10-2-562,9 1-442,10 1-1118,-6 1-12,0 0 0,0 1 1,0-1-1,0 0 0,0 1 0,0-1 0,0 0 0,0 0 1,0 1-1,-1-1 0,1 0 0,0 1 0,0-1 0,0 0 1,0 0-1,-1 0 0,1 1 0,0-1 0,0 0 0,0 0 1,-1 1-1,1-1 0,0 0 0,-1 0 0,1 0 0,0 0 1,0 0-1,-1 0 0,1 1 0,0-1 0,-1 0 0,1 0 1,0 0-1,0 0 0,-1 0 0,1 0 0,0 0 0,-1 0 1,1 0-1,0 0 0,-1 0 0,1 0 0,0-1 0,0 1 1,-1 0-1,0 0 0,0-1-15,-1 1 0,0 0 1,0 0-1,1 0 0,-1 0 0,0 0 1,0 0-1,1 0 0,-1 1 1,0-1-1,0 1 0,1-1 0,-1 1 1,1-1-1,-4 3 0,-24 21-65,36 7 39,-8-18 8,1-10-17,0 0-1,0 0 1,0 0-1,0 0 0,0 0 1,0 0-1,1 0 1,0 0-1,-1 0 1,1 0-1,0 0 0,0 0 1,1-1-1,-1 1 1,0 0-1,4 3 1,6 8-10,-9-13 9,0 1-1,0 0 0,-1-1 0,1 1 0,-1 0 0,1 0 0,-1 0 1,0 0-1,0 0 0,0 1 0,0-1 0,1 4 0,11 17 1,-11-22 1,-1 0 0,1 1 0,0-1 0,-1 0 0,1 0 0,0 0 0,0 0 1,0-1-1,0 1 0,0 0 0,0-1 0,0 1 0,0-1 0,0 0 0,0 0 0,0 0 1,0 0-1,0 0 0,0 0 0,0 0 0,0-1 0,0 1 0,0-1 0,3 0 0,57-26 44,-28 10-33,-31 16-10,1 0 0,-1 0 1,0 0-1,0-1 0,-1 0 0,1 1 0,0-1 0,0 0 0,-1-1 0,0 1 0,1 0 0,-1-1 0,0 1 0,0-1 0,0 0 0,0 1 0,-1-1 1,1 0-1,2-6 0,-2-1 7,0 1 1,-1-1-1,0 0 1,-1 1-1,-1-16 1,1 1-5,-5 17-7,5 7 2,0 0 0,-1 0 0,1-1 0,0 1 0,-1 0 0,1 0 0,-1-1 0,1 1 0,0 0 0,0 0 0,-1-1 0,1 1 0,0-1 0,-1 1 0,1 0 0,0-1 0,0 1 0,0 0-1,0-1 1,-1 1 0,1-1 0,0 1 0,0-1 0,0 1 0,0 0 0,0-1 0,0 1 0,0-1 0,0 1 0,0-1 0,-1-1 1,1 1 1,-1 0-1,0 0 0,0-1 1,0 1-1,0 0 0,0 0 0,-1 0 1,1 0-1,0 0 0,0 1 1,-1-1-1,1 0 0,-1 0 1,1 1-1,0-1 0,-1 1 1,1 0-1,-1-1 0,1 1 0,-1 0 1,1 0-1,-1 0 0,-2 0 1,-2-1 2,0 0 0,0 1 0,0 0 0,0 0 0,0 0 0,-10 3 0,-82 31-816,34-3-6084,62-30 6493,2-1 252,-1 1-1,1-1 0,-1 0 0,1 0 1,-1 1-1,1-1 0,0 0 1,-1 0-1,1 1 0,-1-1 1,1 1-1,0-1 0,-1 0 0,1 1 1,0-1-1,-1 1 0,1-1 1,0 1-1,0-1 0,-1 0 0,1 1 1,0-1-1,0 1 0,0 0 1,0-1-1,0 1 0,0 5-2248</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213"/>
    </inkml:context>
    <inkml:brush xml:id="br0">
      <inkml:brushProperty name="width" value="0.05" units="cm"/>
      <inkml:brushProperty name="height" value="0.05" units="cm"/>
      <inkml:brushProperty name="color" value="#FFFFFF"/>
    </inkml:brush>
  </inkml:definitions>
  <inkml:trace contextRef="#ctx0" brushRef="#br0">33 1 764,'0'0'913,"2"18"4832,-2-18-5693,1 0 0,-1 0 0,0 0 0,1 0 0,-1 0 0,1 0 0,-1 0 0,0 0 0,1 1 0,-1-1 0,0 0 0,1 0 0,-1 0 0,0 1 0,1-1 0,-1 0 0,0 0-1,0 1 1,1-1 0,-1 0 0,0 0 0,0 1 0,1-1 0,-1 0 0,0 1 0,0-1 0,0 0 0,0 1 0,0-1 0,1 1 0,-1-1 0,0 0 0,0 1 0,0-1 0,0 0 0,0 1 0,0-1 0,0 1 0,0-1 0,0 0 0,-1 1 0,1-1 0,-5 24 2517,0-6-1350,5-15-1117,-1 0 0,1-1-1,-1 1 1,1 0 0,-1-1-1,0 1 1,0-1 0,0 1 0,-3 3-1,2-3-57,1-1 1,-1 1-1,1 0 0,0-1 0,0 1 1,0 0-1,0 0 0,1-1 0,-1 1 0,1 3 1,-11 66 645,22 67-221,-1-67-349,-10-69-132,0 0 0,0 0-1,1 0 1,-1 0 0,1 0 0,-1 0-1,1 0 1,0 0 0,0 0 0,0 0-1,1-1 1,-1 1 0,0 0-1,1-1 1,0 1 0,0-1 0,0 0-1,0 1 1,0-1 0,0 0 0,1 0-1,-1 0 1,0-1 0,1 1 0,0 0-1,-1-1 1,1 0 0,0 0 0,0 0-1,0 0 1,0 0 0,0 0-1,0-1 1,0 1 0,0-1 0,0 0-1,0 0 1,0 0 0,0 0 0,0-1-1,0 1 1,0-1 0,0 0 0,0 0-1,3-1 1,20-6-857,-21 7 169,-1 0-1,0 0 1,0 0-1,0 0 1,0-1-1,0 0 0,0 0 1,-1 0-1,1 0 1,0 0-1,-1-1 1,0 0-1,4-3 1,-5 0-2228</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796"/>
    </inkml:context>
    <inkml:brush xml:id="br0">
      <inkml:brushProperty name="width" value="0.05" units="cm"/>
      <inkml:brushProperty name="height" value="0.05" units="cm"/>
      <inkml:brushProperty name="color" value="#FFFFFF"/>
    </inkml:brush>
  </inkml:definitions>
  <inkml:trace contextRef="#ctx0" brushRef="#br0">0 8 172,'0'-7'9412,"0"8"-8556,8 12 873,-7-11-1661,1-1 0,-1 1 0,1 0 0,-1 0-1,0 1 1,0-1 0,0 0 0,0 0 0,0 0 0,-1 1 0,1-1 0,0 3 0,10 31 341,-11-34-399,0 0-1,1 0 1,-1-1-1,1 1 1,-1 0-1,1-1 1,0 1-1,-1-1 0,1 1 1,0-1-1,0 1 1,2 2-1,-1-3-4,-1 0-1,0 1 0,0-1 1,0 1-1,0-1 0,-1 1 1,1-1-1,0 1 0,-1 0 1,1-1-1,-1 1 0,1 3 1,-1-2-4,1-1 1,-1 1 0,1-1-1,-1 1 1,1-1 0,0 1-1,0-1 1,0 0 0,0 1 0,3 2-1,-3-2-6,1-1 0,-1 0 1,0 1-1,0-1 0,0 0 0,0 1 0,0 0 0,-1-1 0,1 1 0,0 4 0,4 0 690,-1-3-2871</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126"/>
    </inkml:context>
    <inkml:brush xml:id="br0">
      <inkml:brushProperty name="width" value="0.05" units="cm"/>
      <inkml:brushProperty name="height" value="0.05" units="cm"/>
      <inkml:brushProperty name="color" value="#FFFFFF"/>
    </inkml:brush>
  </inkml:definitions>
  <inkml:trace contextRef="#ctx0" brushRef="#br0">11 0 1424,'0'0'184,"-1"2"1476,0-2-1476,1 1 1,0-1-1,0 0 0,0 0 1,-1 0-1,1 0 0,0 0 1,0 0-1,-1 1 0,1-1 1,0 0-1,-1 0 1,1 0-1,0 0 0,0 0 1,-1 0-1,1 0 0,0 0 1,0 0-1,-1 0 0,1 0 1,0-1-1,0 1 1,-1 0-1,1 0 0,0 0 1,0 0-1,-2-1 1107,2 0-1107,6 23 15,1 5-1552,-12-9-3032,-3-7 2071</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979"/>
    </inkml:context>
    <inkml:brush xml:id="br0">
      <inkml:brushProperty name="width" value="0.05" units="cm"/>
      <inkml:brushProperty name="height" value="0.05" units="cm"/>
      <inkml:brushProperty name="color" value="#FFFFFF"/>
    </inkml:brush>
  </inkml:definitions>
  <inkml:trace contextRef="#ctx0" brushRef="#br0">11 0 532,'0'0'4326,"-11"1"-630,33 48 428,-21-43-3953,1-1 1,-1 1 0,1-1-1,1 1 1,-1-1-1,5 8 1,9 20 292,-10-16-355,0 0-1,-1 1 1,-1 0 0,0 0 0,-2 0 0,1 25 0,8 25 594,-11-58 228,0-12-329,-1-28-108,1 22-485,0 0-1,1-1 1,0 1 0,0 0 0,1 0 0,0 0 0,3-9 0,6-1-11,-10 16 0,0 0-1,0-1 1,0 1-1,0 0 1,1 0-1,-1 0 1,1 0-1,-1 0 1,1 1-1,0-1 1,0 0-1,0 1 1,0-1-1,0 1 1,0 0-1,0 0 1,3-2-1,-1 3 1,-1-1 0,0 1 0,1-1 0,-1 1-1,1 0 1,-1 1 0,1-1 0,-1 0 0,1 1 0,-1 0 0,0 0 0,1 0 0,-1 0 0,0 0-1,0 1 1,0-1 0,0 1 0,4 3 0,3 3 15,0 0 0,-1 0 0,12 15 0,-20-22-15,-1 0 1,1 1-1,0-1 0,-1 0 1,1 1-1,-1-1 0,1 0 0,-1 1 1,0-1-1,0 1 0,1-1 1,-1 0-1,0 1 0,0-1 1,-1 1-1,1-1 0,0 1 0,0-1 1,-1 0-1,1 1 0,0-1 1,-1 0-1,0 1 0,1-1 1,-1 0-1,0 0 0,1 1 1,-3 1-1,-25 28 60,20-24-55,0-1-1,1 0 0,0 0 1,0 1-1,1 0 1,-6 8-1,-3 2-28,14-16-30,-1 0-1,1 0 1,0 0 0,0 0 0,0 0 0,0 1-1,0-1 1,0 0 0,0 1 0,0-1 0,1 0-1,-1 1 1,0-1 0,1 1 0,-1-1-1,1 1 1,0-1 0,-1 1 0,1 0 0,0-1-1,0 3 1</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365"/>
    </inkml:context>
    <inkml:brush xml:id="br0">
      <inkml:brushProperty name="width" value="0.05" units="cm"/>
      <inkml:brushProperty name="height" value="0.05" units="cm"/>
      <inkml:brushProperty name="color" value="#FFFFFF"/>
    </inkml:brush>
  </inkml:definitions>
  <inkml:trace contextRef="#ctx0" brushRef="#br0">65 116 684,'0'-1'103,"1"1"0,-1 0 0,0-1 0,0 1 1,0 0-1,0-1 0,0 1 0,0-1 0,0 1 0,0 0 0,0-1 0,0 1 0,0 0 0,0-1 0,0 1 1,0 0-1,0-1 0,0 1 0,0 0 0,-1-1 0,1 1 0,0 0 0,0-1 0,0 1 0,0 0 1,-1-1-1,1 1 0,0 0 0,0 0 0,-1-1 0,1 1 0,0 0 0,-1 0 0,1-1 0,0 1 0,0 0 1,-1 0-1,1 0 0,0 0 0,-1 0 0,1 0 0,-1-1 0,-4 1 4292,-16 19-1703,10-4-1123,9-14-1451,0 1 0,0 0-1,0 0 1,0 0 0,1 0-1,-1 0 1,1 0 0,0 1-1,-1-1 1,1 0 0,0 1-1,0-1 1,0 5 0,0-4-107,1 1-1,1-1 1,-1 0 0,0 1 0,1-1 0,0 0 0,0 0 0,0 0-1,0 0 1,3 6 0,-2-6-1,0 1 1,0-1-1,1 0 0,-1 1 1,1-1-1,0 0 0,0 0 0,0-1 1,0 1-1,0-1 0,1 0 1,-1 1-1,1-1 0,0-1 0,5 3 1,-3-3 4,0 0 0,0 0 0,0 0 0,0-1-1,0 0 1,0 0 0,0 0 0,0-1 0,-1 0 0,1 0 0,7-3 0,-7 2 44,0 0-1,0-1 1,0 0-1,-1 0 1,11-7-1,1-1 277,-15 10-238,-2-10 196,1 9-263,-1-1-1,0 0 1,0 0-1,0 1 1,0-1-1,0 0 1,-1 1-1,1-1 1,-1 0-1,0 1 1,0-1-1,0 1 1,0-1-1,0 1 1,-2-3-1,2 1 14,0 1-1,1-1 0,-1 0 1,1 1-1,-1-1 0,1 0 1,0 0-1,0 0 0,2-5 1,-1-1 11,-3 8-40,1 1-12,0 1 1,0-1-1,1 1 0,-1-1 0,0 1 0,1-1 0,-1 1 0,0-1 1,1 0-1,-1 1 0,1-1 0,-1 0 0,1 0 0,-1 1 1,1-1-1,0 0 0,-1 0 0,1 1 0,0-1 0,-1 0 0,1 0 1,0 0-1,0 0 0,0 0 0,0 0 0,0 1 0,0-1 0,0 0 1,0 0-1,0 0 0,0 0 0,1 0 0,-1 1 0,0-1 1,1 0-1,0-1 0,-1 2 1,0 0 0,0-1 0,0 1 1,1 0-1,-1 0 0,0-1 0,0 1 0,0 0 1,0-1-1,0 1 0,1 0 0,-1-1 0,0 1 0,0 0 1,0-1-1,0 1 0,0 0 0,0-1 0,0 1 1,0-1-1,0 1 0,0 0 0,0-1 0,-1 1 1,1 0-1,0-1 0,0 1 0,0 0 0,0-1 0,0 1 1,-1 0-1,1 0 0,0-1 0,0 1 0,-1 0 1,1 0-1,0-1 0,0 1 0,-1 0 0,1 0 1,0 0-1,-1-1 0,1 1 0,0 0 0,-1 0 1,1 0-1,0 0 0,-1 0 0,1 0 0,0 0 0,-1 0 1,1 0-1,0 0 0,-1 0 0,1 0 0,0 0 1,-1 0-1,1 0 0,0 0 0,-1 0 0,-1 0 12,1-2 9,1 0 0,-1 0 0,0 0 0,1 0 0,-1 0 0,0 1-1,0-1 1,0 0 0,-1 0 0,1 1 0,0-1 0,-1 1 0,1-1 0,-1 1 0,-2-2 0,-1-7 324,0 4-166,3 8-24,0-4-124,0 0-1,0 0 1,0 0-1,0 0 1,0 0-1,0 1 1,0-1-1,0 1 1,-1 0-1,1 0 0,0 0 1,-1 0-1,1 0 1,-1 0-1,1 0 1,-5 0-1,6 1-28,-32 25-65,7 10 72,11-17-12,10-9-5,3-8 5,1 1 0,-1 0-1,1-1 1,0 1 0,0 0 0,0 0 0,0 0 0,0 0-1,0 0 1,0 1 0,0-1 0,1 0 0,0 0 0,-1 0-1,1 1 1,0-1 0,0 0 0,0 0 0,0 1 0,0-1-1,1 0 1,-1 0 0,1 1 0,-1-1 0,1 0 0,2 4-1,2 4-8,13 14 3,-15-21-4,-1 0-1,1 0 1,1 0-1,-1-1 1,0 1-1,1-1 1,-1 0 0,1 0-1,-1 0 1,1 0-1,0-1 1,0 1-1,0-1 1,0 0-1,0-1 1,0 1-1,0 0 1,0-1 0,0 0-1,1 0 1,6-1-1,-4-1 30,-3 2-4,0-1 0,1 0-1,-1 0 1,1 0 0,-1-1-1,0 1 1,0-1 0,0 0-1,0 0 1,0-1 0,6-4-1,9-7 13,-15 12-25,-1 1 1,1-1-1,-1 0 1,0-1 0,0 1-1,0 0 1,0-1 0,-1 0-1,1 0 1,-1 0-1,1 0 1,-1 0 0,0 0-1,0 0 1,1-5-1,-3 7 6,0 1-3,0 0-1,0 1 0,0-1 1,0 0-1,0 0 0,0 1 0,0-1 1,0 0-1,0 0 0,0 1 0,0-1 1,0 0-1,0 1 0,0-1 0,1 0 1,-1 0-1,0 1 0,0-1 0,0 0 1,0 0-1,0 0 0,1 1 1,-1-1-1,0 0 0,0 0 0,0 0 1,0 1-1,1-1 0,-1 0 0,0 0 1,0 0-1,1 0 0,-1 0 0,0 1 1,0-1-1,1 0 0,-1 0 1,0 0-1,0 0 0,1 0 0,-1 0 1,0 0-1,1 0 0,-1 0 0,0 0 1,0 0-1,1 0 0,-1 0 0,0 0 1,0 0-1,1 0 0,-1-1 0,0 1 1,0 0-1,1 0 0,-1 0 1,0 0-1,0 0 0,1-1 0,-1 1 1,0 2 0,0 1 12,0-1-1,-1 1 1,1-1-1,1 0 0,-1 1 1,0-1-1,0 0 1,1 1-1,0-1 1,-1 0-1,1 1 0,0-1 1,0 0-1,0 0 1,2 3-1,29 50-1824,-4-38-3052</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878"/>
    </inkml:context>
    <inkml:brush xml:id="br0">
      <inkml:brushProperty name="width" value="0.05" units="cm"/>
      <inkml:brushProperty name="height" value="0.05" units="cm"/>
      <inkml:brushProperty name="color" value="#FFFFFF"/>
    </inkml:brush>
  </inkml:definitions>
  <inkml:trace contextRef="#ctx0" brushRef="#br0">63 11 1592,'-20'-11'11970,"18"34"-10677,-8 86 119,9-104-1299,0 1 0,0-1 0,0 0-1,-1 0 1,0 0 0,0 0-1,0 0 1,0-1 0,-4 6-1,3-3 1490,-5-15-926,28-46-270,3 26-401,-16 19-6,0 0 0,0 1 1,16-14-1,-20 20 3,1-1-1,-1 1 1,1 0-1,0 0 1,0 0-1,0 1 1,0-1-1,0 1 1,0 0-1,0 0 1,0 0-1,0 1 1,8-1-1,-9 1 0,1 1 0,-1-1 0,0 1 0,0-1 0,0 1 0,0 0 0,0 0 0,0 0 0,0 1 0,-1-1 0,1 1 0,0 0 0,-1-1 0,1 1 0,-1 0 0,1 1 0,-1-1 0,0 0 0,0 1 0,0-1 0,0 1 0,-1-1 0,1 1 0,1 5 0,-1-4-130,0 0 0,0 1 0,-1-1 0,0 1 0,0 0 0,0-1 0,-1 1 0,0 0 0,0-1 0,0 1 0,0 0 0,-1 0 0,1-1 0,-1 1 0,0-1 0,-1 1 0,-1 5 0,-8 43-6164,9-22-1479,2-18 5013</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8.834"/>
    </inkml:context>
    <inkml:brush xml:id="br0">
      <inkml:brushProperty name="width" value="0.05" units="cm"/>
      <inkml:brushProperty name="height" value="0.05" units="cm"/>
      <inkml:brushProperty name="color" value="#FFFFFF"/>
    </inkml:brush>
  </inkml:definitions>
  <inkml:trace contextRef="#ctx0" brushRef="#br0">167 2 632,'-9'-1'13440,"10"1"-13367,-1 1 0,1-1 1,-1 0-1,0 1 0,1-1 1,-1 1-1,0-1 0,1 0 0,-1 1 1,0-1-1,1 1 0,-1-1 0,0 1 1,0-1-1,0 1 0,0-1 0,1 1 1,-1-1-1,0 1 0,0 0 0,0-1 1,0 1-1,0-1 0,0 1 0,0-1 1,0 1-1,-1-1 0,1 1 0,0-1 1,0 1-1,0-1 0,0 1 1,-1-1-1,1 1 0,0-1 0,-1 1 1,-3 23 639,-7 25 99,0-12-508,0 54 376,0-37-476,1-16-176,9-34-28,1 1-1,-1-1 0,0 0 0,0 1 0,-1-1 0,1 0 0,-3 5 1,2-5-1,0 0 1,1 0 0,-1 0 0,1 0 0,0 0 0,0 0 0,0 6 0,1-7 0,-1 0 0,0-1-1,1 1 1,-1 0 0,0 0-1,-1-1 1,1 1 0,0-1 0,-1 1-1,1-1 1,-1 0 0,-3 4-1,-7 12 19,-7 13 37,16-27-54,0 0-1,0 0 1,1 0 0,-1 0-1,1 1 1,0-1 0,0 1-1,0-1 1,1 1 0,0 0-1,-1 7 1,-3-5-58,5-7 68,0 0 1,1 0-1,-1 0 0,0 0 0,0 0 0,1 0 0,-1 0 0,0 0 1,0 1-1,1-1 0,-1 0 0,0 0 0,0 0 0,1 0 0,-1 0 0,0 1 1,0-1-1,0 0 0,1 0 0,-1 0 0,0 1 0,0-1 0,0 0 1,0 0-1,0 0 0,1 1 0,-1-1 0,0 0 0,0 0 0,0 1 1,0-1-1,0 0 0,0 0 0,0 1 0,0-1 0,0 0 0,0 1 1,0-1-1,0 0 0,0 0 0,0 1 0,0-1 0,0 0 0,0 0 1,0 1-1,-1-1 0,1 0 0,0 0 0,0 1 0,0-1 0,0 0 1,0 0-1,-1 0 0,1 1 0,0-1 0,0 0 0,0 0 0,-1 1 1,12-15 54,-8 12-46,0-1 0,1 1 0,-1-1 0,0 0 0,0 0 1,-1-1-1,1 1 0,4-8 0,17-19 52,-19 25-183,0 1 1,0-1-1,-1 0 0,1 0 1,-1 0-1,0 0 1,-1-1-1,5-10 0,-23 25-1991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8.535"/>
    </inkml:context>
    <inkml:brush xml:id="br0">
      <inkml:brushProperty name="width" value="0.05" units="cm"/>
      <inkml:brushProperty name="height" value="0.05" units="cm"/>
      <inkml:brushProperty name="color" value="#FFFFFF"/>
    </inkml:brush>
  </inkml:definitions>
  <inkml:trace contextRef="#ctx0" brushRef="#br0">1 37 984,'0'0'3114,"10"7"1370,-10-6-4314,1-1 1,-1 1-1,0-1 1,0 1-1,0 0 0,1-1 1,-1 1-1,0-1 1,0 1-1,1-1 0,-1 1 1,1-1-1,-1 1 0,0-1 1,1 1-1,-1-1 1,1 1-1,-1-1 0,1 0 1,-1 1-1,1-1 0,0 0 1,-1 1-1,1-1 1,-1 0-1,1 0 0,0 0 1,-1 0-1,1 1 0,-1-1 1,1 0-1,0 0 1,-1 0-1,1 0 0,0 0 1,-1-1-1,1 1 0,-1 0 1,1 0-1,0 0 1,0-1-1,33-8 651,-24 6 124,18 5-299,-23-1-538,0 0-1,-1-1 1,1 0-1,0 0 1,0 0 0,0 0-1,8-3 1,-6 2-9,-1 0 0,0 1 0,0-1 1,1 1-1,11 2 0,-14-1-74,1-1 1,-1 1 0,0-1-1,1 0 1,-1 0 0,1-1-1,-1 1 1,0-1 0,1 0-1,-1 0 1,4-2 0,46-9 31,-41 7-252,-13 5 170,1 0 0,-1 0 0,1 0 0,-1 0 0,1 0 0,-1 0 0,0 0 0,1-1 0,-1 1-1,1 0 1,-1 0 0,1-1 0,-1 1 0,0 0 0,1 0 0,-1-1 0,1 1 0,-1 0 0,0-1 0,1 1 0,-1-1 0,0 1 0,0 0 0,1-1 0,-1 1 0,0-1 0,0 1 0,0-1 0,0 1 0,1-1 0,-1 1 0,0-1 0,0 1 0,0-1 0,0 1 0,0-1 0,0 1 0,0-1 0,-22-6-14547,11 7 11100</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381"/>
    </inkml:context>
    <inkml:brush xml:id="br0">
      <inkml:brushProperty name="width" value="0.05" units="cm"/>
      <inkml:brushProperty name="height" value="0.05" units="cm"/>
      <inkml:brushProperty name="color" value="#FFFFFF"/>
    </inkml:brush>
  </inkml:definitions>
  <inkml:trace contextRef="#ctx0" brushRef="#br0">202 1 796,'0'0'13177,"-22"-1"-10472,22 2-2453,-7 1-106,0 0 1,1 1-1,-1 0 0,1 0 0,-1 1 0,-7 5 0,5-4-37,-45 44 671,-1-8-261,54-41-506,1 0 0,0 1 0,-1-1-1,1 0 1,0 0 0,-1 0 0,1 0 0,0 0 0,-1 1-1,1-1 1,0 0 0,0 0 0,-1 0 0,1 1 0,0-1-1,0 0 1,-1 0 0,1 1 0,0-1 0,0 0 0,0 1-1,-1-1 1,1 0 0,0 1 0,0-1 0,0 0 0,0 1-1,0-1 1,0 0 0,0 1 0,0-1 0,0 0 0,0 1-1,0-1 1,0 0 0,0 1 0,0-1 0,0 0 0,0 1-1,0-1 1,0 0 0,0 1 0,1-1 0,-1 0 0,0 1-1,0-1 1,0 0 0,1 1 0,-1-1 0,0 0 0,0 0-1,1 1 1,-1-1 0,0 0 0,0 0 0,1 0 0,-1 1-1,0-1 1,1 0 0,-1 0 0,0 0 0,1 0 0,32 14 38,3-1 350,-29-10-304,1 0 0,0 0 0,0-1 0,-1 0-1,1 0 1,16 1 0,-20-3-161,0 1 0,0 0-1,0 0 1,-1 0 0,1 1 0,0-1 0,-1 1-1,1 0 1,-1-1 0,1 2 0,5 4 0,-8-6-267,1 0 0,-1 0 0,0 0 0,0 0 0,0 1 0,1-1 0,-1 0 0,0 1 0,-1-1 0,1 1 0,0-1 0,0 1 0,-1-1 0,1 1 0,-1 0 0,1 2 0,8 11-3951</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999"/>
    </inkml:context>
    <inkml:brush xml:id="br0">
      <inkml:brushProperty name="width" value="0.05" units="cm"/>
      <inkml:brushProperty name="height" value="0.05" units="cm"/>
      <inkml:brushProperty name="color" value="#FFFFFF"/>
    </inkml:brush>
  </inkml:definitions>
  <inkml:trace contextRef="#ctx0" brushRef="#br0">20 1 1096,'-3'3'14680,"-5"11"-14109,-1-3-4748</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0.728"/>
    </inkml:context>
    <inkml:brush xml:id="br0">
      <inkml:brushProperty name="width" value="0.05" units="cm"/>
      <inkml:brushProperty name="height" value="0.05" units="cm"/>
      <inkml:brushProperty name="color" value="#FFFFFF"/>
    </inkml:brush>
  </inkml:definitions>
  <inkml:trace contextRef="#ctx0" brushRef="#br0">251 0 624,'4'0'9678,"-17"0"-4990,2 3-4268,1 0 0,0 0-1,0 1 1,0 1 0,0 0-1,1 0 1,-1 1 0,1 0 0,1 0-1,-15 15 1,-64 58 523,83-74-911,0 0 0,1 0 0,-1 1 0,1 0 0,0-1 0,1 1 0,-1 1 0,-2 9 0,4-13-32,1 0-1,-1 0 0,0 0 1,1 0-1,0 0 0,0 0 1,0 0-1,0 1 0,0-1 1,1 0-1,-1 0 0,1 0 1,0 0-1,0 0 0,0 0 1,0 0-1,1 0 1,-1-1-1,1 1 0,2 3 1,-2-3 3,1 1 0,0-1 0,0 0 0,0 0 1,1 0-1,-1 0 0,1 0 0,-1-1 0,1 0 1,0 0-1,0 0 0,0 0 0,0 0 0,0-1 1,1 0-1,-1 0 0,0 0 0,1 0 1,-1-1-1,8 0 0,10-1-756,0-1 1,35-8 0,-29 4-1716,-20 3 979,1 0 0,-2 0 1,1-1-1,0 0 0,-1-1 0,1 0 1,11-10-1,-8 4-1244</inkml:trace>
</inkml:ink>
</file>

<file path=ppt/ink/ink2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066"/>
    </inkml:context>
    <inkml:brush xml:id="br0">
      <inkml:brushProperty name="width" value="0.05" units="cm"/>
      <inkml:brushProperty name="height" value="0.05" units="cm"/>
      <inkml:brushProperty name="color" value="#FFFFFF"/>
    </inkml:brush>
  </inkml:definitions>
  <inkml:trace contextRef="#ctx0" brushRef="#br0">53 126 192,'0'0'4457,"23"31"-1859,-20-28-2542,-1 0-1,1 0 1,0 0-1,1 0 0,-1 0 1,0-1-1,1 1 1,-1-1-1,1 0 1,0 0-1,0 0 0,0-1 1,0 0-1,0 1 1,0-1-1,0 0 0,0-1 1,0 1-1,1-1 1,-1 0-1,0 0 1,0 0-1,0-1 0,1 1 1,-1-1-1,0 0 1,0 0-1,0-1 0,0 1 1,0-1-1,0 0 1,-1 0-1,1 0 1,-1 0-1,1-1 0,-1 1 1,0-1-1,0 0 1,0 0-1,0 0 0,4-6 1,-6 4 308,1 0 0,-2-1-1,1 1 1,0 0 0,-1 0 0,0 0 0,-1 0 0,1-1 0,-1 1-1,0 0 1,0 0 0,0 0 0,-1 0 0,-3-8 0,2 8-233,0 0 0,-1 0 1,1 0-1,-1 1 0,0-1 1,0 1-1,-1 0 0,1 0 0,-1 1 1,0-1-1,0 1 0,0 0 1,0 0-1,-1 1 0,1 0 1,-1 0-1,-6-2 0,8 4-121,0 0-1,0 1 0,0-1 0,0 1 1,0 0-1,0 0 0,0 0 1,0 1-1,0-1 0,0 1 1,1 0-1,-1 0 0,1 0 0,-1 0 1,1 1-1,0 0 0,0-1 1,0 1-1,-3 4 0,-14 13-44,16-17-131,1 0 0,-1 1 0,1-1 0,0 1 0,0 0 0,0 0 0,0 0 0,-3 7 0,5-8-298,-1-1 0,1 1 0,0 0 0,0 0 0,0-1 0,0 1 0,0 0 0,1 0 1,-1 0-1,1 0 0,0 0 0,0 0 0,0 0 0,0 0 0,0 0 0,1 0 0,-1 0 0,1 0 0,0-1 0,0 1 0,2 4 1,-1 4-2000,-2-4-57</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764"/>
    </inkml:context>
    <inkml:brush xml:id="br0">
      <inkml:brushProperty name="width" value="0.05" units="cm"/>
      <inkml:brushProperty name="height" value="0.05" units="cm"/>
      <inkml:brushProperty name="color" value="#FFFFFF"/>
    </inkml:brush>
  </inkml:definitions>
  <inkml:trace contextRef="#ctx0" brushRef="#br0">99 0 1564,'0'0'1613,"-13"1"4279,11 1-5669,-1 0 1,1 0-1,-1 0 0,1 1 1,0-1-1,0 1 1,0-1-1,0 1 0,1 0 1,-1 0-1,0-1 1,1 1-1,0 0 0,0 0 1,0 1-1,-1 2 1,-6 18 186,-3 37 224,0 5-349,9-46-87,2-19-170,0 0 1,0 0 0,0-1 0,0 1-1,0 0 1,0 0 0,0 0 0,0 0-1,0 0 1,-1 0 0,1 0-1,0 0 1,0 0 0,-1-1 0,1 1-1,-1 0 1,1 0 0,-1 0 0,1-1-1,-1 1 1,1 0 0,-1-1 0,0 1-1,0 1 1,-1-1 237,0 1 1095,-5-4-778,5 2-435,2-20 256,-1 12-371,1 1 0,0-1 0,0 0-1,1 0 1,0 0 0,1 0 0,4-14-1,-1 9-14,12-17 68,-14 26-50,-2 3-26,0-1 0,0 0 0,1 1 0,-1 0 0,0-1 0,1 1 0,-1 0 0,1-1 0,0 1 0,-1 0 0,1 0-1,0 0 1,0 1 0,-1-1 0,1 0 0,3 0 0,20-16 11,-23 15-13,1 1-1,-1 0 1,1-1-1,-1 1 1,1 0-1,0 1 0,-1-1 1,1 0-1,0 1 1,0-1-1,0 1 1,-1 0-1,1 0 1,0 0-1,0 0 0,0 1 1,-1-1-1,4 2 1,-5-2 10,1 1 0,-1 0 0,0 0 0,0 0 0,1 0 1,-1 0-1,0 0 0,0 0 0,0 0 0,0 0 0,0 1 0,0-1 1,-1 0-1,1 1 0,0-1 0,-1 0 0,1 1 0,-1-1 1,1 1-1,-1-1 0,0 1 0,1-1 0,-1 1 0,0 0 0,0-1 1,0 1-1,0-1 0,-1 1 0,1-1 0,0 1 0,-1-1 0,1 1 1,-1-1-1,1 1 0,-1-1 0,1 0 0,-1 1 0,0-1 0,0 0 1,-1 2-1,1-1 37,0 0 1,1-1 0,-1 1-1,0 0 1,1 0 0,0-1-1,0 1 1,-1 0 0,1 0-1,0 0 1,0 0-1,1-1 1,-1 1 0,0 0-1,0 0 1,1 0 0,-1-1-1,1 1 1,1 2 0,38-34 918,-34 24-912,1 0 1,-1 1 0,1 0-1,0 0 1,0 0 0,0 1-1,1 1 1,0-1 0,0 1-1,-1 0 1,2 1 0,13-3-1,-19 5-31,1 1 0,-1 0 0,0 0 0,1 1 0,-1-1 0,0 1-1,0 0 1,0-1 0,0 1 0,0 1 0,0-1 0,0 0 0,-1 1-1,1-1 1,-1 1 0,0 0 0,0 0 0,0 0 0,0 0 0,0 0 0,2 5-1,0 0-267,-1-1-1,1 1 0,-1 0 1,-1 0-1,0 1 0,0-1 1,0 0-1,0 10 0,-13 30-7431,11-48 7460,0 1 1,0-1-1,0 1 1,0-1-1,0 1 1,0-1-1,0 0 1,0 1 0,-1-1-1,1 1 1,0-1-1,0 1 1,0-1-1,-1 1 1,1-1-1,0 0 1,-1 1-1,1-1 1,0 1-1,-1-1 1,1 0-1,0 1 1,-1-1-1,1 0 1,-1 0-1,0 1 1,-3 2-1183,-6 8-2265</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20.796"/>
    </inkml:context>
    <inkml:brush xml:id="br0">
      <inkml:brushProperty name="width" value="0.05" units="cm"/>
      <inkml:brushProperty name="height" value="0.05" units="cm"/>
      <inkml:brushProperty name="color" value="#FFFFFF"/>
    </inkml:brush>
  </inkml:definitions>
  <inkml:trace contextRef="#ctx0" brushRef="#br0">44 18 280,'0'0'249,"2"0"323,-4 0-201,-11-6 2108,3 7-1309,10-1-1077,-1 0-1,1 1 1,-1-1 0,0 0 0,1 0 0,-1 0-1,1 1 1,-1-1 0,1 0 0,-1 0-1,0 0 1,1 0 0,-1 0 0,1 0 0,-1 0-1,1-1 1,-1 1 0,0 0 0,-8-14 12043,9 19-11478,0-4-664,1 0-142,1-1 0,-1 0 0,0 1 0,1-1 0,-1 1 0,0-1 0,0 1 0,1 0 0,-1 0-1,0-1 1,0 1 0,0 0 0,0 0 0,0 0 0,0 0 0,0 0 0,0 0 0,0 1 0,-1-1-1,2 2 1,6 20-8692,-8-17 5079</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080"/>
    </inkml:context>
    <inkml:brush xml:id="br0">
      <inkml:brushProperty name="width" value="0.05" units="cm"/>
      <inkml:brushProperty name="height" value="0.05" units="cm"/>
      <inkml:brushProperty name="color" value="#FFFFFF"/>
    </inkml:brush>
  </inkml:definitions>
  <inkml:trace contextRef="#ctx0" brushRef="#br0">421 56 244,'0'0'6592,"-9"-6"-573,9 6-5944,0 0 0,1-1 1,-1 1-1,0 0 1,1 0-1,-1 0 0,0 0 1,0 0-1,1 0 1,-1-1-1,0 1 0,0 0 1,0 0-1,1 0 1,-1 0-1,0-1 0,0 1 1,0 0-1,0 0 1,1-1-1,-1 1 0,0 0 1,0 0-1,0-1 1,0 1-1,0 0 0,0 0 1,0-1-1,0 1 1,0 0-1,0-1 0,0 1 1,0 0-1,0 0 1,0-1-1,0 1 0,0 0 1,0-1-1,0 1 1,0 0-1,0 0 0,0-1 1,0 1-1,-1 0 1,1 0-1,0-1 0,0 1 1,0 0-1,0 0 1,-1 0-1,1-1 0,0 1 1,-1 0-1,-3-24 1963,4 23-1675,0 1-318,0-1 0,0 1 0,0-1 0,0 1 0,0 0 0,0-1 0,0 1 0,0-1 0,0 1 0,0-1 0,0 1 0,-1-1 0,1 1 0,0 0 0,0-1 0,0 1 0,-1-1 0,1 1 0,0 0 0,0-1 0,-1 1 0,1 0 0,0-1 0,-1 1 0,1 0 0,-1 0 0,1-1 0,0 1 0,-1 0 0,1 0 0,-1 0 0,1-1 0,-1 1 0,1 0 0,0 0 0,-1 0 0,1 0 0,-1 0 0,1 0 0,-1 0 0,1 0 0,-1 0 0,1 0 0,-9 0 33,6 0-50,0-1 0,-1 1 0,1 0-1,-1 0 1,1 0 0,-1 1 0,1-1 0,0 1 0,-1 0 0,1 0 0,0 0 0,0 0 0,0 1 0,-1-1 0,-2 3 0,-37 27-5,28-20 41,13-10-75,0 0 0,0 0 0,0 0 0,0 0-1,0 1 1,1-1 0,-1 1 0,0-1 0,1 1-1,-1 0 1,1 0 0,0-1 0,-1 1 0,-1 4-1,-5 5 8,7-10 5,0 0 0,0 0 1,0 0-1,0 0 0,0 0 1,1 0-1,-1 0 0,0 0 0,0 0 1,1 0-1,-1 0 0,0 0 1,1 1-1,-1-1 0,1 0 0,0 0 1,-1 1-1,1-1 0,0 2 1,0-1-4,0-1 0,-1 1 1,1 0-1,0-1 1,1 1-1,-1-1 0,0 1 1,0-1-1,1 1 1,-1-1-1,1 1 0,-1-1 1,1 1-1,0-1 0,-1 1 1,1-1-1,0 0 1,2 3-1,7 7 9,-5-4-4,0-1 0,1 0 0,-1 0-1,1-1 1,1 1 0,-1-1 0,1-1 0,0 1 0,0-1 0,8 3 0,-6-2-22,1 0 0,-2 1-1,1 0 1,0 0 0,-1 0 0,14 16 0,2 0-45,-22-20 54,1 1 1,-1-1 0,0 1-1,1-1 1,-1 1 0,0 0-1,-1-1 1,1 1 0,0 0-1,-1 0 1,0 1 0,0-1-1,0 0 1,0 0 0,0 0-1,-1 1 1,1-1 0,-1 0-1,0 1 1,0-1 0,0 1-1,0-1 1,-1 0 0,1 1-1,-1-1 1,-2 5 0,3-7 9,-5 8 10,0 1 1,-1-1-1,0 0 0,-1-1 0,0 0 0,0 0 1,0 0-1,-1-1 0,0 0 0,-16 10 0,5-7 28,-1-1 0,0-1 0,0 0 0,-1-2 0,-23 4 0,29-7-106,0 0 0,0-2 0,0 0-1,0 0 1,0-1 0,0-1 0,-1-1 0,-19-4 0,16 3-1006,17 3 683,0-1 0,0 1 0,0 0 0,0 0 0,0-1 0,0 1 0,0-1 0,0 0 0,1 1 0,-1-1 0,0 0 0,-2-2 0,3 2-135,0 0 0,0 0 0,1 0 0,-1 0 0,0 0 0,1 0 1,-1 0-1,1 0 0,0 0 0,-1 0 0,1 0 0,0-1 0,0 1 0,0 0 0,-1 0 0,1 0 0,1-2 0,-1-8-3020</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715"/>
    </inkml:context>
    <inkml:brush xml:id="br0">
      <inkml:brushProperty name="width" value="0.05" units="cm"/>
      <inkml:brushProperty name="height" value="0.05" units="cm"/>
      <inkml:brushProperty name="color" value="#FFFFFF"/>
    </inkml:brush>
  </inkml:definitions>
  <inkml:trace contextRef="#ctx0" brushRef="#br0">2 0 812,'10'0'6224,"-20"44"-2282,9-14-2980,0-6 122,2 1 0,0-1 0,8 40 0,-8-54-829,1 0-1,-1-1 1,-1 1 0,0 11-1,0-14-146,0 1-1,0 0 0,0-1 0,1 1 0,0-1 0,3 9 0,-1 10-26,-4-8-36,2-16-65,0-1-1,0 1 1,0-1-1,0 0 1,1 1 0,-1-1-1,0 0 1,1 0-1,-1 1 1,1-1-1,-1 0 1,4 1 0,-3-2-274,7 0-6186</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2.450"/>
    </inkml:context>
    <inkml:brush xml:id="br0">
      <inkml:brushProperty name="width" value="0.05" units="cm"/>
      <inkml:brushProperty name="height" value="0.05" units="cm"/>
      <inkml:brushProperty name="color" value="#FFFFFF"/>
    </inkml:brush>
  </inkml:definitions>
  <inkml:trace contextRef="#ctx0" brushRef="#br0">0 64 1016,'2'36'5399,"20"50"-2741,-15-66-2281,-2-9-155,-1 0 0,-1 0 0,0 0 0,0 1-1,-1-1 1,1 15 0,8 24 482,-11-27-595,0-22-118,-1-2-346,1 1 112,-1-1 1,0 1 0,1 0 0,-1-1 0,1 0 0,-1 1 0,1-1-1,-1 1 1,1-1 0,-1 0 0,1 1 0,0-1 0,-1 0-1,1 1 1,0-1 0,0 0 0,-1 0 0,1 1 0,0-1 0,0 0-1,0 0 1,0-1 0,-4-33-460,-3-5 780,5 33-13,1 1 0,0-1-1,0 0 1,0 1-1,1-1 1,0 0-1,1 1 1,1-11-1,-1-10 692,-1 15-186,0 1 0,1 0 0,0-1 0,0 1 0,1 0 0,1 0 0,0 0 0,0 0 0,1 0 0,1 1 0,-1-1 0,2 1 0,6-10 0,-10 18-458,-1 1-1,1-1 1,0 0 0,0 1-1,0-1 1,0 1-1,0-1 1,0 1 0,0 0-1,1 0 1,-1 0-1,0 0 1,0 0-1,1 1 1,-1-1 0,1 1-1,-1 0 1,1-1-1,-1 1 1,0 0 0,4 1-1,0 0-26,-1 0 0,0 1 0,0-1 0,0 1-1,-1 0 1,1 1 0,0-1 0,-1 1 0,8 6 0,1 1-66,-1 1 0,-1 1 0,0 0 0,-1 0 0,0 1 0,8 14 0,-5-6 1,-5-9 131,-1 0 1,0 1 0,9 25-1,-14-34-105,-1 0 0,0 0 0,0 0 0,-1 0 0,1 0 0,-1 0 0,0 0 0,0 1 0,-1-1 0,1 0 0,-1 0 0,0 0 0,0 0-1,0 0 1,0 0 0,-1 0 0,1-1 0,-4 5 0,-6 7-96,0 0 0,-2 0 0,1-2 0,-2 1-1,0-2 1,-1 0 0,0 0 0,0-2 0,-2 0 0,1 0 0,-1-2-1,0 0 1,-1-1 0,-24 7 0,41-14-54,0 0 0,1 1 0,-1-1 0,0 0-1,1 0 1,-1 1 0,0-1 0,1 0 0,-1 0 0,0 0 0,0 0 0,1 0 0,-1 0-1,0 0 1,0 0 0,1 0 0,-1 0 0,0-1 0,1 1 0,-1 0 0,0 0 0,1-1-1,-1 1 1,0 0 0,1-1 0,-2 0 0,0-14-13128</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065"/>
    </inkml:context>
    <inkml:brush xml:id="br0">
      <inkml:brushProperty name="width" value="0.05" units="cm"/>
      <inkml:brushProperty name="height" value="0.05" units="cm"/>
      <inkml:brushProperty name="color" value="#FFFFFF"/>
    </inkml:brush>
  </inkml:definitions>
  <inkml:trace contextRef="#ctx0" brushRef="#br0">11 49 1716,'-10'8'13115,"10"-8"-13054,1 1 1,0 0-1,0-1 1,-1 1 0,1-1-1,0 1 1,0-1-1,0 1 1,0-1 0,0 1-1,-1-1 1,1 0-1,0 0 1,0 1-1,0-1 1,0 0 0,0 0-1,0 0 1,0 0-1,0 0 1,0 0 0,0 0-1,0-1 1,0 1-1,0 0 1,0 0-1,0-1 1,0 1 0,0-1-1,0 0 1,37-10 146,9-3-267,87-15 0,-114 25-10,35 2-2891,-34 3-853</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27.368"/>
    </inkml:context>
    <inkml:brush xml:id="br0">
      <inkml:brushProperty name="width" value="0.05" units="cm"/>
      <inkml:brushProperty name="height" value="0.05" units="cm"/>
      <inkml:brushProperty name="color" value="#FFFFFF"/>
    </inkml:brush>
  </inkml:definitions>
  <inkml:trace contextRef="#ctx0" brushRef="#br0">78 22 728,'0'0'119,"1"0"0,0 0 0,-1 0 0,1 0-1,-1 0 1,1 0 0,0 0 0,-1 0 0,1 0 0,0 0 0,-1-1-1,1 1 1,-1 0 0,1-1 0,0 1 0,-1 0 0,1-1 0,-1 1-1,1 0 1,-1-1 0,1 1 0,-1-1 0,1 1 0,-1-1 0,0 1-1,1-1 1,-1 1 0,0-1 0,1 0 0,-1 1 0,0-1 0,0 0 0,0 1-1,1-1 1,-1 0 0,0 0 671,0-7 4921,0 16 77,1 26-4073,0-34-1707,-1 0-1,1 0 1,-1 0-1,1 1 1,-1-1 0,0 0-1,1 1 1,-1-1-1,1 0 1,-1 1 0,0-1-1,1 1 1,-1-1-1,0 1 1,1-1 0,-1 1-1,0-1 1,0 0-1,0 1 1,1 0-1,-1-1 1,0 1 0,0-1-1,0 1 1,0-1-1,0 1 1,0-1 0,0 1-1,0-1 1,0 1-1,0 25 266,-1-18-262,1-7-7,0 33 2,1-32-4,-1 0 0,0-1 0,0 1 0,0-1 0,0 1 0,-1 0 0,1-1 0,0 1 0,-1-1 0,1 1 0,-1-1 0,1 1 0,-1-1 0,0 1 0,0-1 0,-1 3 0,1 0 2,0-1 0,0 1 0,1 0 0,-1 0 0,1 0 0,0 0 0,0 0 0,0 0 0,2 6 0,-1 3 31,-1 5-13,1-13-36,-1 1 0,0-1 1,0 0-1,0 1 1,0-1-1,-1 0 0,0 1 1,0-1-1,-4 10 0,3-11 17,1 1-1,0 0 0,1-1 0,-1 1 0,1 0 0,0-1 1,0 1-1,0 0 0,2 5 0,-1 6-23,4 2 15,-5-17 6,1-1 0,-1 1 0,0 0 0,0-1 0,1 1 0,-1 0 0,0-1-1,0 1 1,1 0 0,-1-1 0,0 1 0,0 0 0,0 0 0,0-1 0,0 1 0,0 0 0,0 0 0,-1-1 0,1 1 0,0 0 0,0-1 0,0 1 0,-1 0 0,1-1 0,0 1 0,-1 0-1,1-1 1,-1 1 0,1-1 0,-1 1 0,1-1 0,-1 2 0,-1 3 7,1 0 0,1 0 0,-1 0 0,1 0 0,0 0 0,0 0 0,0 0-1,1 5 1,0 6 6,-1-6-8,1-8-8,-1 1 0,0-1 0,0 0 1,0 1-1,0-1 0,0 0 0,-1 1 0,1-1 0,-1 0 0,1 0 0,-1 1 0,0-1 0,0 0 0,-2 4 0,2-4 2,1 1 0,-1-1-1,1 1 1,-1 0 0,1-1-1,0 1 1,0-1 0,0 1-1,0-1 1,1 5 0,0-5 1,-1 0 0,1 0 1,-1-1-1,0 1 0,0 0 0,0 0 1,0-1-1,0 1 0,0 0 0,-1 0 1,1 0-1,-1-1 0,0 3 0,0-4 1,1 1 0,-1-1 0,0 1-1,1 0 1,-1-1 0,1 1 0,-1 0-1,1-1 1,-1 1 0,1 0 0,-1 0-1,1-1 1,0 1 0,-1 0 0,1 0-1,0 0 1,0 0 0,0-1 0,0 1-1,-1 0 1,1 0 0,0 0 0,0 0-1,1 0 1,-1 0 0,0-1 0,0 3-1,1 6 1,-10 6 43,9-12-39,0-1 0,-1 1 0,1-1 0,-1 0 0,1 1 0,-1-1 0,0 0 0,0 1 0,-2 1 0,2-1-5,0-1-1,-1 1 1,1 0 0,0 0-1,1 0 1,-1-1 0,0 1-1,1 0 1,-1 4-1,-2 1 12,3-7-6,-1 0 1,0 0-1,1 0 0,-1 1 1,0-1-1,1 0 1,0 0-1,-1 1 1,1-1-1,0 0 1,0 0-1,-1 1 0,1-1 1,0 0-1,1 3 1,-1-4-31,0 0 0,-1 0 0,1 0 0,0-1 0,0 1 0,0 0 0,0 0 0,0 0 0,0 0 0,0 0 0,0 0 0,0 0 0,0 0 0,-1 0 0,1-1 0,0 1 0,0 0 0,0 0 0,0 0 0,0 0 1,0 0-1,0 0 0,-1 0 0,1 0 0,0 0 0,0 0 0,0 0 0,0 0 0,0 0 0,0 0 0,-1 0 0,1 0 0,0 0 0,0 0 0,0 0 0,0 0 0,0 0 0,0 0 0,-1 0 0,1 0 0,0 0 0,0 1 0,0-1 0,0 0 0,0 0 0,0 0 0,0 0 0,-1 0 0,1 0 1,0 0-1,0 0 0,0 0 0,0 1 0,0-1 0,0 0 0,0 0 0,0 0 0,0 0 0,0 0 0,0 0 0,0 1 0,-12-17-6088,4 5 398,-1 2 1909</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416"/>
    </inkml:context>
    <inkml:brush xml:id="br0">
      <inkml:brushProperty name="width" value="0.05" units="cm"/>
      <inkml:brushProperty name="height" value="0.05" units="cm"/>
      <inkml:brushProperty name="color" value="#FFFFFF"/>
    </inkml:brush>
  </inkml:definitions>
  <inkml:trace contextRef="#ctx0" brushRef="#br0">9 37 912,'-9'0'10777,"46"-1"-10149,57-7-1,-76 5-3565,1-1 0,29-11 0,-28 9 16</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036"/>
    </inkml:context>
    <inkml:brush xml:id="br0">
      <inkml:brushProperty name="width" value="0.05" units="cm"/>
      <inkml:brushProperty name="height" value="0.05" units="cm"/>
      <inkml:brushProperty name="color" value="#FFFFFF"/>
    </inkml:brush>
  </inkml:definitions>
  <inkml:trace contextRef="#ctx0" brushRef="#br0">355 0 284,'-3'1'368,"0"1"0,1-1 0,-1 1-1,0 0 1,1 0 0,-1 0 0,1 0 0,-1 0 0,1 0 0,0 0 0,0 1-1,0-1 1,0 1 0,1 0 0,-1-1 0,1 1 0,-1 0 0,1 0 0,-1 4-1,-9 23 1341,11-21-861,1-8-739,-1 1 0,0-1 0,0 0 0,1 1-1,-1-1 1,0 1 0,-1-1 0,1 1-1,0-1 1,0 1 0,0-1 0,-1 0-1,1 1 1,-1-1 0,1 0 0,-1 1 0,0-1-1,0 0 1,1 0 0,-1 1 0,0-1-1,-2 1 1,-11 24 1677,-6-7-1361,-1 0-1,-34 23 1,32-25-276,-72 50 232,63-37-278,30-29-110,0-1 0,0 1 1,1 1-1,-1-1 0,0 0 0,1 0 1,-1 1-1,1-1 0,0 1 0,-1-1 1,1 1-1,-2 2 0,-6 4-437</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378"/>
    </inkml:context>
    <inkml:brush xml:id="br0">
      <inkml:brushProperty name="width" value="0.05" units="cm"/>
      <inkml:brushProperty name="height" value="0.05" units="cm"/>
      <inkml:brushProperty name="color" value="#FFFFFF"/>
    </inkml:brush>
  </inkml:definitions>
  <inkml:trace contextRef="#ctx0" brushRef="#br0">0 33 1580,'33'-19'6471,"-24"16"-5659,0 0-1,0 1 1,0 0-1,1 1 0,17-1 1,-22 3-653,0 0 1,0 0-1,0 0 1,0 1-1,0 0 1,-1 0 0,1 0-1,-1 1 1,1 0-1,-1-1 1,0 1-1,7 7 1,-5-4-102,-1 1 0,0 0 0,0-1 0,0 2 0,-1-1 0,0 1 0,0-1 0,-1 1 0,0 0 1,3 14-1,10 22-48,24 15-3185,-31-56 264,5-4-6226</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695"/>
    </inkml:context>
    <inkml:brush xml:id="br0">
      <inkml:brushProperty name="width" value="0.05" units="cm"/>
      <inkml:brushProperty name="height" value="0.05" units="cm"/>
      <inkml:brushProperty name="color" value="#FFFFFF"/>
    </inkml:brush>
  </inkml:definitions>
  <inkml:trace contextRef="#ctx0" brushRef="#br0">389 1 1964,'-2'11'4617,"-50"29"717,-24 42-2621,12-10-2090,4-5-294,41-44-249,-42 38 1,7-12-2369,53-72-6744,2 16 7238,-1-5-681</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033"/>
    </inkml:context>
    <inkml:brush xml:id="br0">
      <inkml:brushProperty name="width" value="0.05" units="cm"/>
      <inkml:brushProperty name="height" value="0.05" units="cm"/>
      <inkml:brushProperty name="color" value="#FFFFFF"/>
    </inkml:brush>
  </inkml:definitions>
  <inkml:trace contextRef="#ctx0" brushRef="#br0">0 0 224,'5'12'9385,"9"-2"-4896,23 9-3273,-8-5-512,-7 4-601,-1 0 0,-1 2 0,0 0 1,-2 1-1,22 33 0,2 8-3437,-37-50 1123,11 10-5178</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359"/>
    </inkml:context>
    <inkml:brush xml:id="br0">
      <inkml:brushProperty name="width" value="0.05" units="cm"/>
      <inkml:brushProperty name="height" value="0.05" units="cm"/>
      <inkml:brushProperty name="color" value="#FFFFFF"/>
    </inkml:brush>
  </inkml:definitions>
  <inkml:trace contextRef="#ctx0" brushRef="#br0">367 5 1736,'15'-5'5303,"-19"16"-872,-39 36-582,37-39-3714,-1 0-1,0-1 1,0 0 0,-12 8 0,-23 25 49,-55 69-94,2-5-1202,70-82-1112,12-15-489,13-7 2612,0 0-1,0 0 0,0 0 1,-1 0-1,1 0 1,0 0-1,0 0 0,0 0 1,-1 0-1,1 0 0,0 0 1,0 0-1,0 0 1,-1 0-1,1 0 0,0 0 1,0 0-1,0 0 0,0-1 1,-1 1-1,1 0 1,0 0-1,0 0 0,0 0 1,0 0-1,0 0 1,-1 0-1,1-1 0,0 1 1,0 0-1,0 0 0,0 0 1,0 0-1,0-1 1,0 1-1,0 0 0,0 0 1,0 0-1,-1-1 0,1 1 1,0 0-1,0 0 1,0 0-1,0 0 0,0-1 1,0 1-1,1 0 0,-3-6-1845,-7-6-194</inkml:trace>
  <inkml:trace contextRef="#ctx0" brushRef="#br0" timeOffset="1">55 96 264,'-2'-12'8797,"6"26"-1738,37 55-6077,45 41-778,-80-103-577,0 1 0,1 0 0,0-1 0,0-1 0,1 1 0,9 5 0,-15-10 4,0-1-1,0 1 1,0-1-1,0 1 1,1-1-1,-1 0 1,0 0-1,1 0 1,-1 0-1,0-1 1,1 1-1,-1-1 1,1 1-1,0-1 1,-1 0-1,1 0 1,-1 0-1,1 0 1,-1-1-1,1 1 1,-1-1-1,1 1 1,-1-1-1,1 0 1,-1 0-1,0 0 1,1 0-1,1-2 1,7-8-2383</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697"/>
    </inkml:context>
    <inkml:brush xml:id="br0">
      <inkml:brushProperty name="width" value="0.05" units="cm"/>
      <inkml:brushProperty name="height" value="0.05" units="cm"/>
      <inkml:brushProperty name="color" value="#FFFFFF"/>
    </inkml:brush>
  </inkml:definitions>
  <inkml:trace contextRef="#ctx0" brushRef="#br0">335 8 532,'9'-4'2727,"-9"4"-2634,0 0 1,0 0-1,1-1 1,-1 1-1,0 0 1,0 0-1,0-1 0,1 1 1,-1 0-1,0 0 1,0 0-1,0 0 1,1-1-1,-1 1 1,0 0-1,0 0 0,1 0 1,-1 0-1,0 0 1,1 0-1,-1 0 1,0 0-1,0 0 1,1 0-1,-1 0 0,0 0 1,1 0-1,-1 0 1,0 0-1,0 0 1,1 0-1,-1 0 1,0 0-1,0 0 0,1 0 1,-1 0-1,0 0 1,0 1-1,1-1 1,-1 0-1,0 0 1,0 0-1,1 0 0,-1 1 1,0-1-1,0 0 1,0 0-1,0 1 1,1-1-1,-1 0 1,0 0-1,0 1 0,0-1 1,0 0-1,0 0 1,0 1-1,0-1 1,0 1-1,-12 24 4044,3-11-3369,0 1 1,-1-1-1,-15 15 0,6-5-521,-64 78 107,-19 26-361,61-73-474,40-55 315,1 1-1,-1-1 1,1 0-1,-1 1 0,0-1 1,1 0-1,-1 1 1,1-1-1,-1 0 0,0 0 1,1 0-1,-1 1 0,0-1 1,1 0-1,-1 0 1,0 0-1,0 0 0,1 0 1,-1 0-1,0 0 1,1 0-1,-1-1 0,0 1 1,1 0-1,-1 0 1,1-1-1,-1 1 0,0 0 1,1-1-1,-1 1 0,1 0 1,-1-1-1,1 1 1,-1-1-1,-9-24-5393,6 10 3807,-5 2-394</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8.042"/>
    </inkml:context>
    <inkml:brush xml:id="br0">
      <inkml:brushProperty name="width" value="0.05" units="cm"/>
      <inkml:brushProperty name="height" value="0.05" units="cm"/>
      <inkml:brushProperty name="color" value="#FFFFFF"/>
    </inkml:brush>
  </inkml:definitions>
  <inkml:trace contextRef="#ctx0" brushRef="#br0">14 54 560,'-1'-1'452,"-1"-1"1,1 1-1,0-1 0,0 1 1,0-1-1,0 1 1,0-1-1,0 0 0,1 0 1,-1 1-1,1-1 0,-1 0 1,1 0-1,-1 0 0,1 1 1,0-1-1,0 0 0,0 0 1,0 0-1,0 0 0,0 0 1,2-2-1,-2-8 3305,2 13-3548,0-1 1,1 0 0,-1 0 0,0 1 0,0-1-1,0 1 1,0 0 0,0-1 0,0 1 0,0 0-1,0 0 1,0 1 0,0-1 0,1 2 0,13 10 278,-2 2 0,1 0 0,-2 0 0,0 1 0,13 24 1,28 25-341,-47-55-362,0-2 0,1 1 0,-1-1 0,2 0 0,-1-1 0,18 12 0,-21-16-488,1 1 0,-1-2 0,1 1 1,0-1-1,10 3 0,-12-4-280,0 0-1,0-1 1,0 0 0,0 1-1,0-1 1,0-1 0,0 1-1,0-1 1,6-1-1,1 1-2301</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2.094"/>
    </inkml:context>
    <inkml:brush xml:id="br0">
      <inkml:brushProperty name="width" value="0.05" units="cm"/>
      <inkml:brushProperty name="height" value="0.05" units="cm"/>
      <inkml:brushProperty name="color" value="#FFFFFF"/>
    </inkml:brush>
  </inkml:definitions>
  <inkml:trace contextRef="#ctx0" brushRef="#br0">527 11 432,'0'0'10144,"-11"-7"-4142,11 7-5949,-1-1 0,0 1 0,0-1 0,0 1 0,0 0-1,0-1 1,0 1 0,0 0 0,0 0 0,0 0 0,1-1 0,-1 1-1,0 0 1,0 0 0,0 0 0,0 1 0,0-1 0,0 0 0,0 0 0,0 1-1,0-1 1,0 0 0,-1 1 0,-27 8 762,-111 58 1578,77-18-1993,49-37-319,7-5-21,0 0 1,0 1-1,0 0 1,1 0-1,1 1 1,-8 14-1,2-5-12,9-14-51,0-1 0,0 1 0,1-1-1,-1 1 1,1-1 0,0 1-1,0 0 1,0 0 0,0-1 0,1 1-1,0 0 1,-1 0 0,2 0 0,-1 0-1,0-1 1,1 1 0,-1 0 0,1 0-1,0 0 1,0-1 0,1 1 0,-1 0-1,1-1 1,0 0 0,3 5-1,1 1 11,1-1 0,0-1 0,0 0 0,1 0 0,-1 0 0,2-1 0,-1 0 0,16 8 0,148 101-269,-171-114 263,0-1 0,0 0 0,-1 1 0,1-1 0,0 1 0,0-1 0,0 1 0,-1-1 0,1 1 0,0 0 0,-1-1 0,1 1 0,0 0 1,-1-1-1,1 1 0,-1 0 0,1 0 0,-1 0 0,0 0 0,1-1 0,-1 1 0,0 0 0,0 0 0,1 0 0,-1 0 0,0 0 0,0 0 0,0 0 0,0 0 0,0 0 1,0 0-1,0 0 0,-1-1 0,1 1 0,0 0 0,0 0 0,-1 0 0,1 0 0,0 0 0,-1 0 0,1-1 0,-1 1 0,1 0 0,-1 0 0,0-1 0,1 1 1,-1 0-1,0-1 0,1 1 0,-1-1 0,0 1 0,0-1 0,-1 2 0,-7 4 12,-1 1 0,0-1 0,-16 7 1,14-7-36,-16 8-42,-2-1 0,0-1 0,0-2 0,-1-1 1,0-1-1,-37 4 0,1-8-951,30-10-1778,36 6 2233,-1-1 0,0 1-1,1-1 1,-1 0 0,1 0 0,-1 0 0,1 0 0,-1 0-1,1 0 1,-1 0 0,1 0 0,0-1 0,0 1 0,-2-2 0,3-7-2821,9 3-36</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2.734"/>
    </inkml:context>
    <inkml:brush xml:id="br0">
      <inkml:brushProperty name="width" value="0.05" units="cm"/>
      <inkml:brushProperty name="height" value="0.05" units="cm"/>
      <inkml:brushProperty name="color" value="#FFFFFF"/>
    </inkml:brush>
  </inkml:definitions>
  <inkml:trace contextRef="#ctx0" brushRef="#br0">79 0 988,'1'4'7492,"7"11"-6072,-7-11-989,1 0-1,-2 0 1,1 1-1,0-1 0,-1 1 1,0-1-1,0 0 1,0 1-1,-2 8 1,1 1 399,1-8-679,-1 0 0,0-1-1,0 1 1,-1 0-1,1-1 1,-4 7-1,3-7-53,0 1 0,0-1 0,1 1 0,0-1-1,0 1 1,-1 6 0,2-6-11,-1 0 1,0-1-1,0 1 0,0-1 1,-1 1-1,-2 6 1,1-7-29,2 0-1,-1 1 1,0-1 0,1 1 0,0-1-1,0 8 1,0-8-24,1 0-1,-1 1 1,0-1 0,-1 0-1,1 0 1,-4 6-1,3-6-21,0 0-1,1 0 1,-1 0-1,1 0 1,0 0-1,-1 8 1,2-8-15,-1 0 1,0 0 0,-1 0 0,1 0-1,-1 0 1,0 0 0,0 0 0,0 0-1,-4 5 1,5-9-27,0 0 0,1 0 0,-1 1 0,1-1 0,-1 0 0,1 1 0,-1-1 0,1 1 0,0-1 0,0 1 0,0-1 0,0 0 0,0 1 0,0-1-1,0 1 1,1-1 0,-1 1 0,0-1 0,1 0 0,-1 1 0,1-1 0,-1 0 0,1 1 0,0-1 0,0 0 0,-1 0 0,1 0 0,0 1 0,0-1 0,2 1 0,-1-2-768,17-6-12333,-17 0 10220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28.782"/>
    </inkml:context>
    <inkml:brush xml:id="br0">
      <inkml:brushProperty name="width" value="0.05" units="cm"/>
      <inkml:brushProperty name="height" value="0.05" units="cm"/>
      <inkml:brushProperty name="color" value="#FFFFFF"/>
    </inkml:brush>
  </inkml:definitions>
  <inkml:trace contextRef="#ctx0" brushRef="#br0">49 63 520,'5'-1'7719,"-5"1"-7602,0 0 39,1 0 0,-1-1 0,1 1 0,-1-1-1,1 1 1,-1 0 0,1-1 0,0 1 0,-1 0 0,1-1 0,-1 1 0,1 0-1,0 0 1,-1 0 0,1 0 0,0 0 0,0 0 0,0 0 0,0 0 1,0-1 1,0 1-1,0 0 1,0-1-1,0 1 1,0 0-1,0-1 0,0 1 1,0-1-1,0 1 1,0-1-1,-1 0 1,1 1-1,0-1 1,0 0-1,-1 0 1,1 1-1,0-1 1,-1 0-1,1 0 1,0-2-1,0 2-58,-1 0-1,1 0 1,0 0-1,-1 0 1,1 0-1,0 0 1,0 0-1,0 0 1,0 1 0,0-1-1,0 0 1,0 1-1,0-1 1,0 0-1,0 1 1,2-1 0,20-9 1093,-11 5-690,31-4 537,-24 7-878,-12 1-19,-1 0-1,1 1 1,0 0-1,0 0 1,-1 0 0,10 3-1,20 9 10,0 3 0,-1 0-1,39 26 1,-68-37-132,-1 0 0,1 1 1,-1 0-1,0 0 0,0 0 0,0 0 1,-1 1-1,8 12 0,14 12 9,-19-20-8,-5-8-17,0 0 1,-1 0-1,1 1 0,0-1 1,-1 1-1,1 0 0,-1-1 1,0 1-1,2 4 1,-3-5-5,1 1 0,-1-1 1,1 0-1,0 0 0,0 0 0,0 0 1,0 1-1,0-2 0,0 1 1,3 4-1,-2-5 0,-1 2 0,1-1 0,-1 0 0,0 0 0,0 0 0,1 1 1,-2-1-1,1 0 0,0 1 0,0-1 0,0 3 0,7 30-11,-8 38 73,-8-44-1,5-20-27,1 0 0,-1 0 0,-1 0 0,0-1 0,-5 10 0,-2 5 278,9-20-256,1 1 1,-1-1 0,1 1-1,-1-1 1,0 0-1,-1 0 1,1 0 0,-1 0-1,-3 4 1,4-5-16,0 0 0,0 0 0,0 0 0,1 0 0,-1 1 0,1-1 0,-1 0 0,1 1 0,0-1 0,-1 5 0,1-4 11,0-1 0,0 0 0,0 1 0,0-1 0,0 0 0,-1 0-1,1 1 1,-1-1 0,1 0 0,-4 3 0,-23 19 371,13-10-11,-1 0 0,-1-1 1,0 0-1,-1-1 0,0-2 1,-23 11-1,-47 19 409,20-7-248,33-16-477,-25 8-5,59-24-90,-1-1 1,0 0-1,0 1 0,0-1 1,0 0-1,1 0 0,-1 0 1,0 0-1,0-1 0,0 1 1,1-1-1,-4 0 0,-10-2-596,8-11-3032,28-40-10191,-18 36 9847,4 3 73</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3.249"/>
    </inkml:context>
    <inkml:brush xml:id="br0">
      <inkml:brushProperty name="width" value="0.05" units="cm"/>
      <inkml:brushProperty name="height" value="0.05" units="cm"/>
      <inkml:brushProperty name="color" value="#FFFFFF"/>
    </inkml:brush>
  </inkml:definitions>
  <inkml:trace contextRef="#ctx0" brushRef="#br0">1 0 368,'0'0'7833,"1"11"-2754,2-9-4914,-1 0-1,0 0 1,0-1 0,-1 2 0,1-1-1,0 0 1,-1 0 0,1 0-1,-1 1 1,1-1 0,-1 1 0,0-1-1,0 1 1,0-1 0,-1 1 0,2 5-1,5 59 858,0-6-242,2-32-325,-6-19-273,0-1 1,0 0 0,-1 1 0,1 18 0,8 69 428,-12-81-603,1-14-13,-1 1 0,1-1-1,0 1 1,-1 0 0,1-1-1,0 1 1,1-1 0,-1 1-1,0-1 1,1 1 0,-1-1-1,1 1 1,0-1 0,0 1-1,0-1 1,0 0 0,0 1-1,3 3 1,-2-5-21,5-32-5834,-3 21 3770,-1 0 1,-1 0-1,0 0 0,1-16 0,-3 7-964</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44.093"/>
    </inkml:context>
    <inkml:brush xml:id="br0">
      <inkml:brushProperty name="width" value="0.05" units="cm"/>
      <inkml:brushProperty name="height" value="0.05" units="cm"/>
      <inkml:brushProperty name="color" value="#FFFFFF"/>
    </inkml:brush>
  </inkml:definitions>
  <inkml:trace contextRef="#ctx0" brushRef="#br0">21 18 264,'0'0'970,"-2"13"1075,2-13-1985,-1 0 0,1 0 1,-1 0-1,1 0 0,0 0 0,-1 0 1,1 0-1,-1 0 0,1 0 0,0 0 1,-1 1-1,1-1 0,-1 0 0,1 0 1,0 0-1,-1 1 0,1-1 0,0 0 1,-1 1-1,1-1 0,0 0 0,0 1 1,-1-1-1,1 0 0,0 1 0,0-1 1,0 0-1,-1 1 0,1-1 0,0 1 1,0-1-1,0 0 0,0 1 0,0-1 1,0 1-1,0-1 0,0 1 0,0-1 1,0 0-1,0 1 0,0-1 0,0 1 1,0-1-1,0 1 0,0-1 0,1 0 1,-1 1-1,0 3 506,-10 1 6477,18-4-6412,-6-1-539,9-7 232,-10 5-290,0 0 1,0 0-1,1 0 1,-1 0 0,1 1-1,-1-1 1,1 0-1,0 1 1,-1-1-1,1 1 1,0 0 0,0 0-1,0-1 1,0 1-1,0 1 1,0-1 0,0 0-1,1 0 1,-1 1-1,0-1 1,0 1-1,1 0 1,3 0 0,65-8 45,17-4 423,-38 29-474,-48-16-14,32 11-23,73 32 146,-67-10-221,-27 10 162,-13-30-70,0-10-3,1-1 0,-1 0 0,0 1-1,0-1 1,0 0 0,0 0 0,-1 1-1,0-1 1,1 0 0,-1 0 0,0 0-1,0 0 1,-1 0 0,-1 4 0,2-5-5,0 0 0,0-1 0,0 1 0,1 0 0,-1-1 0,1 1 0,-1 0 0,1 0 0,0-1 0,-1 1 0,1 0 0,0 0 0,0-1 0,1 1 0,-1 3 0,1-4-1,-1 1 0,0 0 0,0 0 0,0 0 0,0-1 0,0 1 0,0 0 0,-1 0 0,1 0 0,0-1 0,-1 1 0,0 0 0,1-1 0,-1 1 0,-1 2 0,1-3 2,0 1 1,1-1-1,-1 1 1,1-1-1,0 0 1,-1 1-1,1-1 1,0 1-1,0-1 1,0 1-1,0-1 1,0 1-1,0-1 1,0 1 0,0-1-1,1 4 1,0-3-1,-1-1 1,1 1 0,-1 0 0,0 0-1,0 0 1,0 0 0,0 0-1,0 0 1,0 0 0,-1 0 0,1-1-1,-2 5 1,-6 13 13,7-16-10,0-1 0,0 1-1,0 0 1,0-1 0,0 0-1,-1 1 1,1-1-1,-1 0 1,1 1 0,-1-1-1,0 0 1,-3 2 0,2-2-1,0 1 1,1-1 0,-1 1 0,0 0 0,1 0 0,0 0-1,-1 0 1,-1 5 0,-14 13-1,-3 2 102,12-13 8,0 0 0,0-1 0,-1 0 0,-20 14 0,-25 30 658,47-49-634,-24 11 120,30-14-245,2 3-10,0-3 0,-19 4-712,17-33-11477,2 21 8720</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0.432"/>
    </inkml:context>
    <inkml:brush xml:id="br0">
      <inkml:brushProperty name="width" value="0.05" units="cm"/>
      <inkml:brushProperty name="height" value="0.05" units="cm"/>
      <inkml:brushProperty name="color" value="#FFFFFF"/>
    </inkml:brush>
  </inkml:definitions>
  <inkml:trace contextRef="#ctx0" brushRef="#br0">678 62 472,'-2'-3'2449,"1"1"-2053,1 1-1,-1 0 1,0-1-1,0 1 1,1 0-1,-1-1 1,0 1-1,0 0 0,0 0 1,0 0-1,0 0 1,0 0-1,-1 0 1,1 0-1,0 0 1,0 1-1,-2-2 1,0 0 164,0 0 0,-1 0 0,1 0 0,0 0 0,0 0 0,-1 1 0,1 0 0,-1 0 1,0 0-1,-4-1 0,-6-4-298,1 6-4,9 1-159,-1-1 1,1 0 0,-1 0-1,0-1 1,1 1 0,-1-1-1,1 0 1,-8-2 0,9 1-47,0 1 0,0 0 1,0 0-1,0 0 0,0 0 1,0 0-1,-1 1 0,1 0 1,0-1-1,0 1 0,-1 0 1,1 0-1,0 1 0,0-1 1,-6 2-1,-34 3 14,31-3-12,0 1 0,0 0-1,0 1 1,0 0 0,0 1 0,1 1 0,0-1 0,-15 12 0,6-6 79,9-5-107,6-4-6,1 0-1,0 1 1,0-1-1,0 1 0,0 0 1,0 0-1,1 0 1,-6 6-1,-36 28 3,12 0-174,3 1 0,-36 57-1,56-77 232,2 1-1,1-1 1,-10 35-1,-8 68-73,23-113-8,0 0-1,1-1 0,0 1 0,0 0 0,0 0 1,1 0-1,0 0 0,1 0 0,0 0 1,2 9-1,-1-13-1,-1 0 0,1-1 0,-1 1 0,1-1 0,0 1 0,1-1 1,-1 0-1,1 1 0,-1-1 0,1 0 0,0-1 0,0 1 0,0 0 0,0-1 0,1 0 1,-1 0-1,1 0 0,-1 0 0,1 0 0,0-1 0,0 0 0,5 2 0,12 1 10,1-1-1,0-1 1,0-1-1,1-1 1,-1 0-1,0-2 1,0-1-1,0 0 1,22-8-1,-6 4 6,20 1 3,-48 7-83,-1-2 0,1 1 0,0-1 1,-1-1-1,1 0 0,-1 0 1,0-1-1,1 0 0,7-5 0,3-1-664,-2-2-3689,-17 9 3816,0 0 1,-1 1-1,1-1 0,0 0 1,-1 0-1,1 0 1,-1 0-1,0 0 0,1 0 1,-1 0-1,0 0 0,0-3 1,0-7-2881</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061"/>
    </inkml:context>
    <inkml:brush xml:id="br0">
      <inkml:brushProperty name="width" value="0.05" units="cm"/>
      <inkml:brushProperty name="height" value="0.05" units="cm"/>
      <inkml:brushProperty name="color" value="#FFFFFF"/>
    </inkml:brush>
  </inkml:definitions>
  <inkml:trace contextRef="#ctx0" brushRef="#br0">12 92 116,'-11'59'3686,"12"-51"-3577,0 0 0,0-1 0,1 1 0,0-1 0,0 1 0,1-1-1,0 0 1,0 0 0,1 0 0,0 0 0,0-1 0,0 1 0,1-1 0,0 0-1,0-1 1,1 1 0,0-1 0,0 0 0,0 0 0,0-1 0,1 0 0,-1 0-1,1 0 1,0-1 0,0 0 0,9 2 0,19 8 213,-30-10-268,1 0-1,0-1 0,0 0 1,0 0-1,0 0 0,0-1 0,0 0 1,9 0-1,-3 0 307,-1-2-1,1 0 1,-1 0-1,1-1 1,21-6-1,-29 6-206,0 1 0,0-1 0,0 0 0,-1 0-1,1 0 1,0-1 0,-1 1 0,0-1 0,1 0 0,-1 0 0,-1 0 0,1 0-1,0-1 1,-1 1 0,1-1 0,-1 0 0,0 1 0,0-1 0,1-4 0,1-4 148,0-1 1,0 1-1,-1 0 1,-1-1 0,1-17-1,-3 24-226,0 1-1,0-1 1,-1 1-1,0-1 1,0 1-1,0 0 0,-1-1 1,0 1-1,0 0 1,0 0-1,-1 0 1,1 1-1,-1-1 1,0 0-1,-7-6 0,4 3 17,-1 1 1,-1 0-1,1 1 0,-1 0 0,0 0 0,-1 0 0,1 1 0,-1 1 0,0-1 0,0 1 0,-1 1 0,-10-3 0,-4 1 76,0 2 0,0 0 1,-42 2-1,62 1-240,0 1-1,0-1 1,0 1 0,0 0 0,0 0 0,0 0 0,1 1 0,-1-1 0,0 1 0,1 0 0,-1 0 0,1 0 0,0 0 0,0 1-1,0 0 1,0-1 0,0 1 0,1 0 0,-3 3 0,-16 32-3395,14 2-3374,7-23 3662</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560"/>
    </inkml:context>
    <inkml:brush xml:id="br0">
      <inkml:brushProperty name="width" value="0.05" units="cm"/>
      <inkml:brushProperty name="height" value="0.05" units="cm"/>
      <inkml:brushProperty name="color" value="#FFFFFF"/>
    </inkml:brush>
  </inkml:definitions>
  <inkml:trace contextRef="#ctx0" brushRef="#br0">56 46 368,'-2'0'187,"-1"1"1,1-1-1,-1 1 0,1 0 0,-1 0 1,1 0-1,0 0 0,-1 0 0,1 1 1,0-1-1,0 0 0,0 1 0,0 0 1,0-1-1,0 1 0,1 0 0,-1 0 1,0 0-1,1 0 0,0 1 0,-1-1 1,1 0-1,0 0 0,0 1 1,0-1-1,1 1 0,-2 3 0,1-2-165,0 0 0,0 0-1,0 0 1,1 0 0,-1 1-1,1-1 1,0 0 0,0 0-1,1 0 1,-1 0 0,1 1-1,0-1 1,0 0 0,0 0-1,1 0 1,-1 0 0,4 5-1,0-2 81,0 0-1,0 0 0,1-1 1,0 1-1,0-2 1,0 1-1,1-1 0,0 0 1,0 0-1,0 0 1,1-1-1,-1 0 0,1-1 1,0 0-1,0 0 1,0-1-1,1 0 0,-1 0 1,0-1-1,1 0 1,-1 0-1,1-1 0,9-1 1,-4 1 76,-1-1 1,0-1-1,0 0 1,0-1-1,0 0 1,-1-1-1,1 0 1,-1-1-1,0-1 1,0 0 0,-1 0-1,1-1 1,-1-1-1,-1 0 1,0 0-1,0-1 1,0 0-1,-1-1 1,-1 0-1,9-13 1,-15 21-92,-1 0 0,1-1 1,-1 1-1,0 0 0,0-1 1,0 1-1,0-1 1,-1 1-1,1-1 0,-1 1 1,1-1-1,-1 1 0,0-1 1,0 1-1,0-1 0,0 0 1,0 1-1,-1-1 0,1 1 1,-1-1-1,0 1 0,0-1 1,0 1-1,0 0 0,0-1 1,0 1-1,-1 0 0,1 0 1,-1 0-1,1 0 0,-1 0 1,0 0-1,0 0 0,0 0 1,0 1-1,-2-2 0,-3-3 2,0 1-1,-1 1 0,1-1 1,-1 1-1,0 1 0,0-1 1,0 1-1,0 1 0,-14-3 1,12 3-68,0 1 0,1 1 1,-1 0-1,0 0 0,1 1 1,-1 1-1,0-1 0,1 1 0,0 1 1,-1 0-1,1 0 0,-17 9 0,18-7-562,-1 1-1,1-1 0,0 2 0,1-1 0,0 1 0,0 0 0,0 1 0,-7 10 0,-16 11-5091,17-17 2452</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361"/>
    </inkml:context>
    <inkml:brush xml:id="br0">
      <inkml:brushProperty name="width" value="0.05" units="cm"/>
      <inkml:brushProperty name="height" value="0.05" units="cm"/>
      <inkml:brushProperty name="color" value="#FFFFFF"/>
    </inkml:brush>
  </inkml:definitions>
  <inkml:trace contextRef="#ctx0" brushRef="#br0">98 7 224,'3'-6'12794,"3"23"-11635,-5-14-1109,0 0 0,-1 0 1,1 0-1,0-1 0,-1 1 0,0 0 0,0 0 0,0 0 0,0 0 0,0 0 0,0 0 0,-1 0 1,1 0-1,-1 0 0,0 0 0,0 0 0,-2 3 0,-3 25 281,1 57 176,-20 120 0,21-178-421,-20 71 40,16-77-125,2 0 1,1 0-1,1 1 0,-2 25 0,-4 37 32,10-87-33,0 0 1,0 0-1,-1 0 0,1 1 0,0-1 1,0 0-1,0 0 0,0 0 1,0 1-1,1-1 0,-1 0 1,0 0-1,0 0 0,0 0 1,0 1-1,0-1 0,0 0 1,0 0-1,0 0 0,0 0 1,0 1-1,0-1 0,1 0 1,-1 0-1,0 0 0,0 0 1,0 0-1,0 1 0,0-1 1,1 0-1,-1 0 0,0 0 1,0 0-1,0 0 0,1 0 1,-1 0-1,0 0 0,0 0 1,0 0-1,0 0 0,1 0 1,-1 0-1,0 0 0,0 0 1,0 0-1,1 0 0,-1 0 1,0 0-1,0 0 0,1 0 0,12-8 64,11-16 3,-6-2-36,75-97-15,-81 109-23,2 0 1,-1 1-1,2 0 0,0 1 1,29-19-1,-42 30 3,4 2-2,-6 0 10,-4 3-1,-9 32 44,9-31-44,1 0 0,-1 0 0,1 1 0,0-1 0,0 1 0,1 0 0,-1 0-1,2 0 1,-1 0 0,0 0 0,1 0 0,-1 12 0,2-15-3,0 0 0,0-1 0,0 1 0,0 0 0,0 0 0,1 0 0,-1 0 0,1 0 0,0 0 0,0 0 0,0 0 0,0-1 0,0 1 0,1 0 0,-1-1 0,1 1 0,0-1 0,0 0 0,-1 1 0,2-1-1,-1 0 1,0 0 0,0 0 0,1-1 0,-1 1 0,1 0 0,-1-1 0,4 2 0,10 3-75,1-1 0,-1 0 0,1-1 1,0 0-1,0-2 0,0 0 0,0-1 0,0-1 0,1 0 0,20-4 0,-32 3-78,47-8-3145,-47 7 2213,-1 1 0,0-1-1,0 0 1,0 0 0,0 0-1,-1-1 1,10-5-1,-4-3-2110</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895"/>
    </inkml:context>
    <inkml:brush xml:id="br0">
      <inkml:brushProperty name="width" value="0.05" units="cm"/>
      <inkml:brushProperty name="height" value="0.05" units="cm"/>
      <inkml:brushProperty name="color" value="#FFFFFF"/>
    </inkml:brush>
  </inkml:definitions>
  <inkml:trace contextRef="#ctx0" brushRef="#br0">1 1 388,'10'1'6294,"10"34"-3602,-13-21-2090,-1 1 1,-1 0-1,0 0 0,-1 1 1,3 30-1,-6-40-518,-1 0 1,1 0-1,1-1 1,-1 1-1,1 0 1,2 5-1,-2-6-55,0 1-1,0-1 0,-1 1 1,1-1-1,-1 1 1,0 5-1,0-5-34,-1-1 1,2 1-1,-1 0 1,1-1-1,-1 1 1,2-1-1,-1 0 1,0 0-1,1 0 1,0 0-1,7 9 1</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226"/>
    </inkml:context>
    <inkml:brush xml:id="br0">
      <inkml:brushProperty name="width" value="0.05" units="cm"/>
      <inkml:brushProperty name="height" value="0.05" units="cm"/>
      <inkml:brushProperty name="color" value="#FFFFFF"/>
    </inkml:brush>
  </inkml:definitions>
  <inkml:trace contextRef="#ctx0" brushRef="#br0">11 19 524,'0'-6'1296,"0"0"-396,-11 6-304,11-6 184,11 6-760,-11 6-64,0 0-132,11 0-3600</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578"/>
    </inkml:context>
    <inkml:brush xml:id="br0">
      <inkml:brushProperty name="width" value="0.05" units="cm"/>
      <inkml:brushProperty name="height" value="0.05" units="cm"/>
      <inkml:brushProperty name="color" value="#FFFFFF"/>
    </inkml:brush>
  </inkml:definitions>
  <inkml:trace contextRef="#ctx0" brushRef="#br0">62 18 564,'-22'13'7539,"22"-9"-6950,0 1 1,0-1 0,1 0 0,0 0-1,-1 0 1,1 0 0,0 0 0,1 0-1,-1 0 1,1 0 0,2 5 0,-1-7-509,-1 1 0,0-1 1,1 1-1,-1-1 1,1 0-1,0 0 1,0 0-1,0 0 0,0 0 1,0-1-1,0 0 1,0 1-1,0-1 1,0 0-1,1 0 0,-1-1 1,1 1-1,-1-1 1,0 0-1,1 1 0,5-2 1,-2 1-30,1 0-1,-1 0 1,1-1-1,-1 0 1,0-1 0,0 1-1,1-1 1,-1-1 0,0 1-1,0-1 1,-1-1-1,1 1 1,-1-1 0,0 0-1,9-7 1,-12 8-16,-1 1 0,1-1 0,-1 1 1,0-1-1,0 0 0,0 0 0,0 0 0,2-4 1,-3 6-13,-1 0 0,1 0 0,-1 0 0,0 0 0,0 0 0,0 0 0,1-1 0,-1 1 0,0 0 1,0 0-1,0 0 0,-1 0 0,1 0 0,0 0 0,0 0 0,0 0 0,-1 0 0,1 0 1,-1 0-1,1 0 0,-1 0 0,1 0 0,-1 0 0,1 0 0,-1 0 0,0 0 0,0 1 1,1-1-1,-1 0 0,0 0 0,0 1 0,0-1 0,0 1 0,0-1 0,-1 0 0,-4-1 15,0 0 0,0 0 0,-1 1-1,1-1 1,0 1 0,-1 1-1,1-1 1,0 1 0,-1 0-1,1 1 1,-1 0 0,1 0 0,0 0-1,-1 1 1,1-1 0,0 2-1,0-1 1,0 1 0,1 0-1,-1 0 1,-6 5 0,3-3-19,0 0 0,1 1 0,-1 1 0,1-1 0,1 1 0,-1 1 1,1-1-1,1 1 0,-1 0 0,1 1 0,1 0 0,-8 15 0,11-20-21,1-1 1,-1 1-1,1 0 0,0-1 1,0 1-1,1 0 0,-1 0 0,1-1 1,0 1-1,0 0 0,0 0 0,0 0 1,1-1-1,-1 1 0,1 0 1,0 0-1,0-1 0,1 1 0,-1-1 1,1 1-1,-1-1 0,1 0 0,0 1 1,1-1-1,-1 0 0,0 0 1,1 0-1,0-1 0,-1 1 0,1-1 1,0 1-1,1-1 0,5 4 1,6 2-146,1-1 0,-1 0 0,1-1 0,1 0 0,-1-1 1,1-1-1,0-1 0,0 0 0,0-2 0,0 1 0,0-2 1,0 0-1,21-4 0,3 0-2270,58-15 0,37-20-6362,-102 27 5807</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4.603"/>
    </inkml:context>
    <inkml:brush xml:id="br0">
      <inkml:brushProperty name="width" value="0.05" units="cm"/>
      <inkml:brushProperty name="height" value="0.05" units="cm"/>
      <inkml:brushProperty name="color" value="#FFFFFF"/>
    </inkml:brush>
  </inkml:definitions>
  <inkml:trace contextRef="#ctx0" brushRef="#br0">13 1 620,'0'1'67,"1"0"-1,-1-1 0,0 1 1,0 0-1,0 0 1,0 0-1,0 0 1,0 0-1,-1 0 1,1 0-1,0 0 1,0 0-1,0 0 1,-1-1-1,1 1 1,-1 0-1,1 0 1,-1 0-1,1-1 1,-1 1-1,1 0 1,-1 0-1,1-1 0,-1 1 1,0 0-1,-1 0 1,2-1-44,0 0 0,0 0 0,-1 0-1,1 0 1,0 0 0,0 0 0,0 0 0,-1 1 0,1-1 0,0 0 0,0 0 0,0 0 0,0 0-1,0 0 1,-1 0 0,1 1 0,0-1 0,0 0 0,0 0 0,0 0 0,0 0 0,0 1-1,0-1 1,-1 0 0,1 0 0,0 0 0,0 1 0,0-1 0,0 0 0,0 0 0,0 0 0,0 1-1,0-1 1,0 0 0,0 0 0,0 0 0,0 1 0,0-1 0,0 0 0,0 0 0,0 0-1,1 0 1,-1 1 0,0-1 0,0 0 0,11 6 729,12 0 100,-19-6-706,-1-1 0,1 0-1,0 0 1,0 0-1,-1 0 1,1 0 0,0-1-1,-1 0 1,1 1-1,-1-1 1,0-1-1,3-2 1,8-3 525,-14 8-652,0-1-1,0 1 1,0 0 0,1 0-1,-1-1 1,0 1 0,0 0 0,0 0-1,0-1 1,1 1 0,-1 0-1,0-1 1,0 1 0,0 0-1,0-1 1,0 1 0,0 0-1,0-1 1,0 1 0,0 0-1,0 0 1,0-1 0,0 1 0,0 0-1,0-1 1,0 1 0,0 0-1,0-1 1,-1 1 0,1 0-1,0-1 1,0 1 0,0 0-1,0 0 1,-1-1 0,1 1-1,0 0 1,0 0 0,-1-1 0,1 1-1,0 0 1,0 0 0,-1 0-1,1 0 1,0-1 0,-1 1-1,1 0 1,0 0 0,0 0-1,-1 0 1,1 0 0,0 0 0,-1 0-1,1 0 1,0 0 0,-1 0-1,1 0 1,0 0 0,-1 0-1,0 0 57,0 0 127,-41 1-95,41 0-407,-1 0 1,1 0 0,-1-1-1,0 1 1,1 0-1,-1-1 1,0 1 0,0-1-1,1 1 1,-1-1-1,0 0 1,0 0 0,0 0-1,1 0 1,-1 0-1,0 0 1,-3-1 0,-6 0-2021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30.769"/>
    </inkml:context>
    <inkml:brush xml:id="br0">
      <inkml:brushProperty name="width" value="0.05" units="cm"/>
      <inkml:brushProperty name="height" value="0.05" units="cm"/>
      <inkml:brushProperty name="color" value="#FFFFFF"/>
    </inkml:brush>
  </inkml:definitions>
  <inkml:trace contextRef="#ctx0" brushRef="#br0">43 14 328,'0'-14'9930,"0"16"-8852,1 7 2642,6-6-3402,-6 30 359,-1 51 422,9-47-550,-9-33-503,0 1 0,0-1 0,0 1 1,1-1-1,0 1 0,0-1 0,3 9 0,-3-7-17,0-1 0,0 1 0,0 0 0,-1 0 0,1 0 0,-1 0 0,-1 0 0,0 6 0,-1 11 22,2-18-45,0 0 1,0 0-1,1 0 1,-1 0-1,1 0 1,0 0-1,3 8 1,-3-9 38,0 0 1,0 0 0,0 0-1,-1 0 1,0 0 0,0 0 0,0 0-1,-1 7 1,0 4-75,-8 9-87,9-16 110,1-7 16,-1 0 0,0 0 0,0 0 0,0 0 0,0 0 0,0 1 0,0-1 0,0 0 1,0 0-1,0 0 0,-1 0 0,1 0 0,0 0 0,-1 0 0,1 0 0,0 0 0,-1 0 0,0 0 0,1 0 0,-1 0 0,0 0 0,1 0 0,-2 0 0,1 3 6,1-1-1,-1 0 1,1 0 0,-1 0 0,1 0-1,0 0 1,0 0 0,1 7-1,0-5 33,-10 19 70,5-5 110,3-18-207,1 1 0,-1 0-1,0-1 1,1 1 0,-1 0-1,1 0 1,0-1 0,-1 1-1,1 0 1,0 0 0,0 3-1,0-4-28,0-1-49,1 2 65,-1 0-1,0 0 1,0-1 0,0 1-1,0 0 1,0-1 0,0 1-1,0 0 1,0 0 0,-1-1-1,1 1 1,-1 0 0,1-1-1,-1 1 1,0-1 0,0 1-1,0-1 1,-1 2-1,1 22 79,1-18-3,0-6-79,1 0 0,-1 0 0,0 0-1,0 0 1,0 1 0,0-1-1,0 0 1,0 0 0,-1 0-1,1 0 1,0 0 0,0 1 0,-1-1-1,1 0 1,-1 0 0,1 0-1,-1 0 1,1 0 0,-1 0-1,0 0 1,1 0 0,-2 1 0,1 0-18,0 1 1,1-1-1,-1 1 1,1 0-1,0-1 1,0 1-1,0 0 1,0 0-1,1 2 1,-1 1 284,0-6-272,0 0-1,1 1 0,-1-1 1,0 0-1,0 0 1,0 1-1,0-1 0,0 0 1,0 0-1,0 1 0,0-1 1,0 0-1,0 0 1,0 0-1,-1 1 0,1-1 1,0 0-1,0 0 1,0 1-1,0-1 0,0 0 1,0 0-1,0 0 1,-1 1-1,1-1 0,0 0 1,0 0-1,0 0 1,0 0-1,-1 1 0,1-1 1,0 0-1,0 0 0,0 0 1,-1 0-1,1 0 1,-1 0-1,1 0 4,0 1-1,-1-1 1,1 0 0,0 0-1,0 0 1,-1 0 0,1 1-1,0-1 1,0 0 0,-1 0-1,1 0 1,0 1 0,0-1-1,-1 0 1,1 0 0,0 1-1,0-1 1,0 0 0,0 1-1,0-1 1,-1 0 0,1 1-1,0-1 1,0 0 0,0 1-1,0-1 1,0 0 0,0 1-1,0-1 1,0 0 0,0 1-1,0-1 1,0 0 0,0 1-1,0-1 1,1 1 0,-1 0 3,0-1-12,0 4 2,0-4-1,-7-3-192,5-3-4434,2 2 2683,-1 0 1,1 0 0,-1 0 0,0 1-1,-3-8 1,3-3-1303</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40.730"/>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32.086"/>
    </inkml:context>
    <inkml:brush xml:id="br0">
      <inkml:brushProperty name="width" value="0.05" units="cm"/>
      <inkml:brushProperty name="height" value="0.05" units="cm"/>
      <inkml:brushProperty name="color" value="#FFFFFF"/>
    </inkml:brush>
  </inkml:definitions>
  <inkml:trace contextRef="#ctx0" brushRef="#br0">32 44 620,'0'0'9224,"0"-2"-9128,1-5 6604,0 7-6686,-1 0 0,1 0 0,-1 0 1,0-1-1,1 1 0,-1 0 0,0 0 1,1 0-1,-1 0 0,0 0 0,0 0 1,1-1-1,-1 1 0,0 0 1,1 0-1,-1 0 0,0-1 0,0 1 1,1 0-1,-1 0 0,0-1 0,0 1 1,0 0-1,1-1 0,-1 1 0,0 0 1,0-1-1,0 1 0,0 0 1,0-1-1,0 1 0,0 0 0,1-1 1,-1 1-1,0 0 0,0-1 0,0 1 1,-1 0-1,1-1 0,0 1 0,0 0 1,0-1-1,0 1 0,0 0 1,0-1-1,0-1 30,17-9 500,-17 10-541,1 0-1,-1 1 1,1-1-1,0 1 0,-1-1 1,1 1-1,0-1 1,-1 1-1,1-1 0,0 1 1,0 0-1,0-1 1,-1 1-1,1 0 1,0 0-1,0 0 0,0-1 1,-1 1-1,1 0 1,0 0-1,1 0 0,24-1 57,-13 0 8,-1 1 0,1 1 0,0 0 0,0 1 0,-1 0 0,1 1 0,-1 0-1,24 10 1,-26-6-45,0-1 0,0 2 0,-1 0 0,0 0 0,10 13 0,-16-18-19,-1-1-1,0 1 0,0 0 1,-1 0-1,1 0 0,-1 0 1,1 0-1,-1 1 0,0-1 1,0 0-1,0 4 0,2 3 34,3 12 165,-7-17-163,0-1 0,1 0-1,-1 0 1,-1 0 0,1 0 0,-1 0 0,1-1-1,-1 1 1,-3 4 0,-4 22 67,-1-3-62,0-7 188,1-9 116,5-6-230,0 0 0,0-1 0,0 1 0,-1-1 0,1 0 0,-1 0 0,-6 3 0,-49 41 457,-59 9 893,85-38-1019,32-18-431,-16 0-476,18-1 323,-1 0 0,1-1 0,0 1 0,-1 0-1,1-1 1,0 1 0,-1 0 0,1-1 0,0 1 0,0 0-1,0-1 1,-1 1 0,1 0 0,0-1 0,0 1 0,0-1 0,0 1-1,0 0 1,0-1 0,0 1 0,0-1 0,0 1 0,0 0 0,0-1-1,0 1 1,0-1 0,0 1 0,0 0 0,0-1 0,0 1-1,0-1 1,0 1 0,1-1 0,9-18-5493,0 2-532,-9 7 2550</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44.406"/>
    </inkml:context>
    <inkml:brush xml:id="br0">
      <inkml:brushProperty name="width" value="0.05" units="cm"/>
      <inkml:brushProperty name="height" value="0.05" units="cm"/>
      <inkml:brushProperty name="color" value="#FFFFFF"/>
    </inkml:brush>
  </inkml:definitions>
  <inkml:trace contextRef="#ctx0" brushRef="#br0">264 7 76,'-8'-5'11326,"7"3"-9997,-6 4 999,6-2-1867,8 0 2437,-10 0-2882,8 5-67,3-9 94,-8 7-37,25 9 66,-21-7 48,-4-4-125,1 0 1,-1-1-1,0 1 1,1 0-1,-1-1 1,0 1-1,1 0 0,-1-1 1,1 1-1,-1-1 1,1 1-1,-1 0 1,1-1-1,-1 0 1,1 1-1,0-1 1,-1 1-1,1-1 1,0 0-1,-1 1 1,1-1-1,1 0 1,1 10 49,2-7 26,-4-3-57,-1 0 0,1 0 0,-1 1 0,1-1 0,0 0 0,-1 0 0,1 1 0,-1-1 0,1 1 0,-1-1 1,0 0-1,1 1 0,-1-1 0,1 1 0,-1-1 0,0 1 0,1-1 0,-1 1 0,0-1 0,1 1 0,-1-1 0,0 1 0,0 0 0,0-1 0,0 1 0,1-1 0,-1 1 0,0 0 0,0-1 1,0 1-1,0 0 0,0-1 0,-1 1 0,8 7-12,-7-8-1,1 0-1,0 1 1,-1-1-1,1 1 1,0-1-1,-1 1 1,1-1 0,-1 1-1,1-1 1,0 1-1,-1 0 1,1-1 0,-1 1-1,0 0 1,1-1-1,-1 1 1,0 0-1,1 0 1,-1 0 0,0-1-1,0 1 1,0 0-1,0 0 1,1 1-1,-1-2 0,0 0 0,0 1 0,0-1 0,0 1 0,0-1-1,0 1 1,1-1 0,-1 0 0,0 1 0,0-1 0,1 0 0,-1 1-1,0-1 1,1 0 0,-1 1 0,0-1 0,1 0 0,-1 0-1,0 1 1,1-1 0,-1 0 0,0 0 0,1 1 0,0-1-1,0 0 1,-1 0-1,1 1 1,-1-1-1,1 0 0,-1 0 1,1 1-1,-1-1 0,1 0 1,-1 1-1,1-1 1,-1 1-1,0-1 0,1 1 1,-1-1-1,1 1 1,-1-1-1,0 1 0,0-1 1,1 1-1,-1-1 0,0 1 1,0-1-1,0 1 1,1 0-1,-1-1 0,0 2 1,5 6 143,-4-7-129,0 0-1,0 0 1,0 0 0,0 0-1,0 1 1,0-1-1,0 0 1,-1 0-1,1 1 1,-1-1 0,1 0-1,-1 0 1,1 1-1,-1-1 1,0 1-1,1-1 1,-1 0 0,0 2-1,0 0 49,0-3-56,0 0 0,-1 1 1,1-1-1,0 0 0,0 1 0,0-1 0,0 0 1,0 1-1,0-1 0,0 0 0,0 1 0,0-1 1,0 0-1,0 1 0,0-1 0,0 0 1,0 1-1,0-1 0,0 0 0,1 0 0,-1 1 1,0-1-1,0 0 0,0 1 0,0-1 1,1 0-1,-1 0 0,0 1 0,0-1 0,1 0 1,-1 0-1,0 1 0,0-1 0,1 0 1,-1 0-1,0 0 0,1 0 0,-1 1 0,0-1 1,1 0-1,-1 0 0,0 0 0,0 0 0,1 0 1,-1 0-1,1 0 0,2 23 142,-2-21-109,0-1 0,0 1-1,0-1 1,-1 1 0,1 0-1,0-1 1,-1 1 0,1 0 0,-1-1-1,1 1 1,-1 0 0,0 0-1,0 0 1,0-1 0,0 1 0,0 0-1,0 0 1,-1-1 0,1 1 0,0 0-1,-1 0 1,1-1 0,-1 1-1,0 0 1,0-1 0,0 1 0,-1 1-1,1-2-23,0 0 0,1 0 0,-1 1 0,0-1 0,1 0 0,-1 0 0,1 0 0,-1 0 0,1 0 0,0 1 0,-1-1 0,1 0 0,0 0-1,0 1 1,0-1 0,0 2 0,-3 14 110,2-15-50,-1 0 0,1 0 0,-1 0 1,1 0-1,-1 0 0,0 0 0,1-1 0,-1 1 1,0 0-1,0-1 0,-4 2 0,4-2-23,-25 23 147,21-19-186,-4 6 52,-14 6 589,-2 3 481,25-19-1020,-35 8 318,34-9-394,-1 0 0,1 0 0,0 1 0,0-1 0,0 0 0,-1 1 0,1-1 0,0 1 0,0 0 0,0 0 0,0 0 0,-4 2 0,5-2-6,-35 13 696,-13 5-546,48-18-129,-23 3 810,18-7-659,4 1-152,0 1 0,0 0 0,0 0-1,0 0 1,0 0 0,0 0 0,0 0 0,-1 1-1,1-1 1,0 1 0,-4-1 0,5 1 39,-26-5-10,17 2-548,6-5-4839,4 6 3944,1 0 0,-1 0-1,0 0 1,1 0 0,-1 1 0,1-1 0,0 0 0,-1 0 0,1 0 0,2-2-1,4-5-2721</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4"/>
    </inkml:context>
    <inkml:brush xml:id="br0">
      <inkml:brushProperty name="width" value="0.05" units="cm"/>
      <inkml:brushProperty name="height" value="0.05" units="cm"/>
      <inkml:brushProperty name="color" value="#FFFFFF"/>
    </inkml:brush>
  </inkml:definitions>
  <inkml:trace contextRef="#ctx0" brushRef="#br0">99 98 56,'-11'-33'2857,"11"-30"-814,17 65-1051,-14-2-650,-10-4-420,7 4 147,-1 0-1,1 0 1,0 0 0,-1 0 0,1 0-1,0 0 1,-1 1 0,1-1-1,0 0 1,-1 0 0,1 0 0,0 0-1,-1 0 1,1 0 0,0 1 0,-1-1-1,1 0 1,0 0 0,0 1-1,-1-1 1,1 0 0,0 0 0,0 1-1,0-1 1,-1 0 0,1 1-1,0-1 1,0 0 0,0 1 0,0-1-1,-1 0 1,1 1 0,0-1 0,0 0-1,0 1 1,0-1 0,0 1-1,0-1 1,0 0 0,0 1 0,0 0-1,-4 34 923,3 55-1173,2-71 415,-2-2-241,1-8-2,0 0 0,0 0 0,0 0 0,1 0 0,1 0 0,-1 0 0,5 14 0,-3-13 34,-1 1 0,-1 0 0,1 0 0,-2 1 0,0-1 0,0 0 0,-3 21-1,0 11 7,-8 297 1513,-1-187-1486,12 89-36,6-214-20,-5-24 2,1 0 0,-1 0 1,0 0-1,0 0 0,0 0 1,-1 0-1,0 1 0,1-1 0,-1 0 1,0 0-1,-1 0 0,1 0 1,-1 1-1,-1 5 0,-2 2-7,1 1-1,0 0 1,1 0-1,1 0 1,0 0-1,0 0 1,3 26-1,-1-23 8,-1 0 0,0 0 1,-1 0-1,0 0 0,-5 17 0,4-24-3,1 1 0,0 0 0,0-1 1,1 1-1,1 18 0,0-20-2,-1 0 0,1-1 0,-2 1 0,1 0 1,-1 0-1,0-1 0,0 1 0,-5 13 0,4-9 10,0 1 0,0-1 0,1 0 0,0 1 1,1-1-1,1 1 0,2 16 0,-1 14-46,-13 74 48,-1-33-30,12-66 44,1-12-19,-1 0 0,0-1 1,0 1-1,0 0 0,-1 0 0,0-1 0,0 1 1,0-1-1,-1 1 0,-3 8 0,-6 57-52,8-62 46,2-1 0,-1 1 0,1-1 0,1 1 0,-1 0 0,2-1 0,-1 1 0,3 13 0,-1 11-6,-3-14 10,1-13-9,-1 0 1,1 0-1,0-1 0,1 1 1,-1 0-1,1-1 1,0 1-1,0 0 0,1-1 1,3 10-1,-2 24 41,-4-16-6,8-15 0,-12-2-41,9-1 65,0 0-4829,-14-9 774,-1-3 1387</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5"/>
    </inkml:context>
    <inkml:brush xml:id="br0">
      <inkml:brushProperty name="width" value="0.05" units="cm"/>
      <inkml:brushProperty name="height" value="0.05" units="cm"/>
      <inkml:brushProperty name="color" value="#FFFFFF"/>
    </inkml:brush>
  </inkml:definitions>
  <inkml:trace contextRef="#ctx0" brushRef="#br0">21 91 84,'0'0'391,"0"0"-7,0 0-10,0 0-18,0 0-19,2 0 2825,-4 0-3085,2 0 2,0 0-1,0 0 4,0 0-1,-20 0 190,40-1 369,-21-2-644,11 0 12,29-19 10,28 1-60,-58 13 50,0 4-3,33 3-9,108-6 58,-146 9-64,1 0 34,0 1 1,0-1-1,0 0 0,0-1 0,1 1 0,-1-1 1,0 0-1,1-1 0,4 1 0,13 2 146,9 3 17,1-2-1,-1-1 1,1-2 0,54-4 0,-13 0-225,-35 6 66,-32-1-26,-1-1 1,0-1 0,1 1 0,-1-1-1,0 0 1,1-1 0,-1 0 0,0 0-1,7-2 1,53-2 15,-29 3-3,-28 1-8,0-1-1,-1 1 1,1 0 0,-1 1 0,1 0 0,12 2 0,14 0-37,129-23-84,9 15 226,38 12-42,-206-6-74,1 0-1,-1 0 1,0 1-1,1-1 0,-1 1 1,0 0-1,1 1 1,8 3-1,-7-2 8,-1-1 0,1 0 0,0 0 0,0-1 0,0 0 0,0 0 0,0-1 0,12-1 0,166 8-11,213 0 136,-305-14-132,106-14 586,129 14-466,-281 7-126,26-9 43,29-2-36,16 11 9,199 7-57,-283-7 102,94 13-38,-46-6-2,-70-7-5,-8-1-9,-1 1 1,1-1 0,-1 1 0,1 0 0,0 1-1,-1-1 1,1 1 0,-1-1 0,1 1 0,-1 0-1,7 3 1,0-3-1,95-1 29,-49-7 18,-54 7-24,32 7-58,-33-7 35,-1 0 6,49 0 756,-41 0-757,44-5-111,-20 5 4293,-65-9-3892,31 9-254,-20 2 162,21 0-200,1 0 0,-1 1 0,0-1 0,1 1 0,-1-1 0,1 1 0,0-1 0,0 1 0,0 0 0,0-1-1,0 1 1,1-1 0,-1 1 0,1-1 0,-1 1 0,1-1 0,0 0 0,0 1 0,0-1 0,0 0 0,2 4 0,1 6-12,-16 264-3,12 90 71,12-207-75,-13-113 42,0-29-26,0 1 0,1-1 0,1 0 0,1 1 0,0-1 1,6 22-1,-5-23 10,-1 0 0,0 1 0,-1-1 0,-1 1 0,0-1 0,-3 22 0,0 18 1,3 352 152,-12-344-329,12 329-406,0-392 542,2 0-16,-1 1 1,0 0 0,0 0 0,1 0-1,-1 0 1,0 0 0,0 0-1,-1 1 1,1-1 0,0 0 0,-1 0-1,1 1 1,-1-1 0,0 0 0,0 1-1,0-1 1,0 3 0,9 31-550,-9-34 553,1 0 0,0 0 0,-1 0 0,1 0 0,-1 0-1,1 0 1,-1 1 0,0-1 0,0 0 0,0 0 0,0 0-1,0 0 1,0 0 0,-1 1 0,1-1 0,-1 0 0,1 0-1,-1 0 1,0 0 0,0 0 0,0 0 0,-2 3 0,-2 12-175,5 5 455,0 39-10935,0-61 10443</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6"/>
    </inkml:context>
    <inkml:brush xml:id="br0">
      <inkml:brushProperty name="width" value="0.05" units="cm"/>
      <inkml:brushProperty name="height" value="0.05" units="cm"/>
      <inkml:brushProperty name="color" value="#FFFFFF"/>
    </inkml:brush>
  </inkml:definitions>
  <inkml:trace contextRef="#ctx0" brushRef="#br0">10 146 168,'-9'0'3983,"52"7"-1352,-29-6-2498,1 1 1,0 0-1,-1 0 1,20 8-1,-18-5 16,1-1 1,0-1-1,1 0 0,25 0 0,282-24-45,-91-6 1470,-175 20-1602,-48 5 5,0 0 0,0 1-1,0 0 1,0 0-1,0 2 1,0-1 0,17 4-1,-11-1-72,1 0 0,-1-2-1,0 0 1,1-1 0,-1-1 0,25-5 0,33 0 84,170-1 48,235 0-61,-150 7 446,-84 0-334,-220 1-102,-14 0-1,1-1 0,0 0 0,-1-1 0,1-1 0,15-3 0,-7 1 28,1 0 1,-1 1 0,1 2-1,40 2 1,-37 0 3,0-1 1,44-6-1,-38-2-9,-24 6-4,0 0-1,0 1 1,0 0 0,0 0 0,1 0 0,-1 1-1,0 0 1,14 2 0,-5 0-13,-1-2 0,1 0-1,28-4 1,17 0-41,-5 5 77,0-4 1,0-1-1,0-4 0,70-18 1,-114 23-28,1 0 1,0 1-1,0 1 1,0 0-1,20 2 1,12 0 12,82-22-32,13 28 2,47 0 49,-178-9-20,29-3 16,-33 5-29,-1 0 0,0 1-1,0-1 1,1 1 0,-1 0 0,0 1 0,0-1 0,0 1-1,0 0 1,0 0 0,0 0 0,5 4 0,-7-5 6,6-1 1,-7 0 1,-1 0-3,0 0-8,24-1-10,11 8 72,-35-6-63,0-1 4,0 0 10,-6 0-75,5 1 200,8 24-2178,-27-16-2043,17-9 2979,-9 6-1207</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7"/>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8"/>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9"/>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40"/>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46.267"/>
    </inkml:context>
    <inkml:brush xml:id="br0">
      <inkml:brushProperty name="width" value="0.05" units="cm"/>
      <inkml:brushProperty name="height" value="0.05" units="cm"/>
      <inkml:brushProperty name="color" value="#FFFFFF"/>
    </inkml:brush>
  </inkml:definitions>
  <inkml:trace contextRef="#ctx0" brushRef="#br0">267 21 448,'0'0'2082,"7"-5"5431,-38-5-2249,30 10-4932,-1 0-189,0-1 0,0 0 0,1 0-1,-1 1 1,0-1 0,0 1 0,0-1 0,1 1 0,-1 0 0,0 0 0,0 0 0,0 0 0,0 0 0,0 0 0,-3 1 0,-30 17 803,33-17-836,1 0 0,-1 0 0,0 0-1,1 0 1,-1 1 0,1-1-1,-1 1 1,1-1 0,-1 1-1,0 1 1,-4 5 50,5-7-141,0 0-1,0 0 1,0 0-1,0 0 1,0-1-1,1 1 1,-1 0-1,0 1 1,1-1-1,-1 0 1,1 0-1,-1 0 1,1 0-1,-1 0 1,1 0-1,-1 3 1,1-4 10,-1 0 0,1 0 1,-1 1-1,1-1 0,-1 0 0,1 0 0,0 1 1,-1-1-1,1 1 0,-1-1 0,1 0 1,0 1-1,-1-1 0,1 1 0,0-1 1,-1 1-1,1-1 0,0 1 0,0-1 0,-1 1 1,1-1-1,0 1 0,0-1 0,0 2 1,-9 21 464,5-10-275,3-12-216,1-1-1,-1 0 1,1 1-1,0-1 1,-1 1-1,1-1 1,0 1-1,0-1 1,-1 1-1,1-1 1,0 1-1,0-1 1,0 1 0,-1-1-1,1 1 1,0 0-1,0-1 1,0 1-1,0-1 1,0 1-1,0-1 1,0 1-1,0 0 1,1-1-1,-1 1 1,0-1-1,0 1 1,0-1-1,1 1 1,-1-1-1,0 1 1,0-1 0,1 1-1,-1-1 1,0 1-1,1-1 1,-1 0-1,1 1 1,-1-1-1,1 0 1,-1 1-1,0-1 1,2 1-1,9 22-42,32 16 61,6-10-44,-39-23 31,-9-5-7,0-1-1,0 0 1,0 1 0,0-1 0,0 1 0,0-1 0,0 1-1,0 0 1,-1-1 0,1 1 0,0 0 0,0-1 0,-1 1-1,1 0 1,0 0 0,-1 0 0,1 0 0,-1 0 0,1 0-1,-1 0 1,0-1 0,1 3 0,3 4-3,-2-4 6,0-1-1,-1 1 0,1 0 1,-1 0-1,0-1 0,0 1 1,0 0-1,0 0 1,0 4-1,-9 22 140,7-28-81,0 1 1,1 0 0,-1-1-1,0 1 1,0-1 0,0 1 0,0-1-1,-1 1 1,1-1 0,0 0-1,-1 1 1,1-1 0,-1 0-1,1 0 1,-1 0 0,-3 1-1,-16 16 394,16-11-261,-1 0 0,-1 0 0,1-1 1,-1 0-1,-10 6 0,-2 3 84,8-3-73,9-10-164,1-1-1,0 0 1,0 1 0,-1-1-1,1 0 1,0 1-1,-1-1 1,1 0-1,-1 0 1,0 0 0,1 0-1,-1-1 1,-2 2-1,-9 3 279,11-4-299,0 1-1,-1-1 1,1 0 0,0-1-1,0 1 1,-1 0-1,1-1 1,0 1 0,-1-1-1,1 0 1,0 1-1,-1-1 1,1 0-1,-5-1 1,-1-2-219,1 1 0,-1-2 0,1 1-1,-9-6 1,12 7-259,3 2 162,1-1 0,-1 1 0,0-1-1,1 0 1,-1 1 0,0-1 0,1 0 0,-1 1 0,1-1 0,-1 0 0,1 0-1,-1 0 1,1 1 0,0-1 0,-1 0 0,1 0 0,0-1 0,-1-28-11913,1 20 8255,0 1 301</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1.022"/>
    </inkml:context>
    <inkml:brush xml:id="br0">
      <inkml:brushProperty name="width" value="0.05" units="cm"/>
      <inkml:brushProperty name="height" value="0.05" units="cm"/>
      <inkml:brushProperty name="color" value="#FFFFFF"/>
    </inkml:brush>
  </inkml:definitions>
  <inkml:trace contextRef="#ctx0" brushRef="#br0">55 4 436,'-24'0'4674,"7"0"3491,15 0-7589,-9 0 4427,11 0-4950,0 1 1,0-1-1,0 1 1,0-1-1,0 1 1,0-1-1,0 1 1,0-1-1,0 1 1,0-1-1,0 0 1,1 1-1,-1-1 1,0 1 0,0-1-1,0 1 1,1-1-1,-1 0 1,0 1-1,1-1 1,-1 0-1,0 1 1,1-1-1,-1 0 1,0 0-1,1 1 1,-1-1-1,0 0 1,1 0-1,-1 1 1,1-1-1,-1 0 1,1 0-1,-1 0 1,0 0-1,1 0 1,-1 0-1,1 0 1,-1 0 0,1 0-1,-1 0 1,1 0-1,0 0 1,169 12 239,-159-11-288,0 1 0,-1 0 1,1 1-1,16 6 0,0 0 2,16 15 0,-31-19-3,-11-4-2,1 0 0,0 0 0,-1 0-1,1 0 1,0 0 0,0-1 0,-1 1-1,1-1 1,0 1 0,0-1 0,0 0-1,0 1 1,0-1 0,0 0 0,0 0-1,0-1 1,0 1 0,0 0 0,-1-1-1,1 1 1,0-1 0,2 0 0,2-4-4,-6 5 2,1-1 0,-1 1 0,1-1 0,0 1 0,-1-1 0,1 1 0,0-1 1,-1 1-1,1-1 0,0 1 0,0 0 0,0 0 0,-1-1 0,1 1 0,0 0 0,0 0 0,0 0 0,0 0 1,1 0-1,8-7-14,-1 3 6,2 1-13,0-1 0,0 0-1,19-10 1,-27 13 25,0-1 0,0 0-1,0 1 1,0 0 0,1-1 0,-1 1-1,0 0 1,1 1 0,-1-1 0,1 1 0,3-1-1,-5 1 6,1-3-9,-3 3 1,0 0 1,0 0-1,0 0 0,-1 0 0,1-1 1,0 1-1,0 0 0,0 0 1,0 0-1,-1 0 0,1 0 1,0 0-1,0-1 0,0 1 1,0 0-1,0 0 0,-1 0 1,1 0-1,0 0 0,0-1 0,0 1 1,0 0-1,0 0 0,0 0 1,0-1-1,0 1 0,0 0 1,0 0-1,0 0 0,0-1 1,0 1-1,0 0 0,0 0 0,0 0 1,0-1-1,0 1 0,0 0 1,0 0-1,0 0 0,0-1 1,0 1-1,0 0 0,0 0 1,0 0-1,0-1 0,1 1 0,-1 0 1,0 0-1,0 0 0,0 0 1,0 0-1,0-1 0,1 1 1,-3 0 1,2-1-10,0-4-2,0 0 10,0 4 21,0 0-26,0-2 4,0 7-4,2 8 3,-1-11 5,0 1 0,0-1 1,0 1-1,0-1 0,0 1 0,0-1 0,0 1 0,0 0 1,-1-1-1,1 1 0,-1 0 0,1 0 0,-1-1 1,0 1-1,0 0 0,0 0 0,0 2 0,7 24 10,14 28 81,-6-14-54,13 60 26,-6-4-6,-19-83-53,-1 0 0,-1 1 0,0-1 1,-1 1-1,-3 22 0,1 10 132,-9 1 123,10-44-221,1-1 0,-1 1 0,0-1 0,-1 1 0,1-1 0,-1 1 0,0-1 0,0 0 0,-4 7 0,-10 23 308,12-26-234,-1 1 0,1-1 0,-2 0 0,1-1 0,-1 1 0,0-1 0,-1 0 0,1 0 0,-1-1 0,-1 0 0,1 0 0,-1-1 0,0 0 0,-13 6 0,15-9-46,1 0 1,-1 0-1,0 0 1,0-1-1,0 0 1,0 0-1,0-1 1,0 0-1,0 0 1,0 0-1,0-1 0,-10-1 1,8 0-47,-1 1 0,1-2 0,-1 1 0,1-1 0,0 0 0,0-1-1,0 0 1,-8-5 0,3-2-368,0 0-1,0-1 0,-18-22 0,-8-19-4189,10-3-8180,24 45 8814,-4-1 475</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078"/>
    </inkml:context>
    <inkml:brush xml:id="br0">
      <inkml:brushProperty name="width" value="0.05" units="cm"/>
      <inkml:brushProperty name="height" value="0.05" units="cm"/>
      <inkml:brushProperty name="color" value="#FFFFFF"/>
    </inkml:brush>
  </inkml:definitions>
  <inkml:trace contextRef="#ctx0" brushRef="#br0">76 195 500,'0'0'199,"0"1"0,0-1 0,1 0 0,-1 1 0,0-1 0,0 0-1,0 1 1,1-1 0,-1 0 0,0 1 0,0-1 0,1 0 0,-1 0 0,0 1 0,1-1 0,-1 0 0,0 0-1,1 0 1,-1 1 0,1-1 0,-1 0 0,0 0 0,1 0 0,-1 0 0,0 0 0,1 0 0,-1 0 0,1 0 0,-1 0-1,0 0 1,1 0 0,-1 0 0,1 0 0,-1 0 0,0 0 0,1 0 0,-1 0 0,1-1 0,-1 1 0,0 0-1,1 0 1,-1-1 0,33-11 2666,28-24-1122,-48 25-1358,0-1 1,0 0-1,-1-1 1,0-1-1,9-15 0,-20 28-344,-1-1 1,1 0-1,0 0 0,-1 0 0,0 1 0,1-1 0,-1 0 0,0 0 0,0 0 0,0 0 0,0 0 0,-1 0 0,1 1 0,0-1 0,-1 0 0,1 0 0,-1 0 0,0 1 0,0-1 0,1 0 0,-1 1 0,0-1 0,-1 1 0,1-1 0,0 1 0,0-1 0,0 1 0,-1 0 0,1-1 0,-1 1 0,1 0 0,-1 0 0,0 0 0,1 0 1,-1 1-1,0-1 0,1 0 0,-4 0 0,-2 0 24,1 1 0,0 1 0,0-1 0,0 1 0,0 0 0,0 0 0,0 1 0,0 0 0,0 0 0,1 0 0,-1 1 0,1-1 0,-6 5 0,-4 2 85,2 1-1,0 0 0,0 1 1,0 0-1,2 1 0,-1 0 1,-15 24-1,22-27-87,0 1-1,1-1 0,0 1 1,1 0-1,0 0 1,0 1-1,1-1 0,0 0 1,1 1-1,1-1 0,0 13 1,-1-14 22,1 0-1,1 0 1,0 0 0,4 17-1,-4-22-52,1-1 0,0 1 0,-1 0 1,1-1-1,0 0 0,1 1 0,-1-1 0,1 0 0,-1 0 0,1 0 0,0 0 0,6 4 0,-5-5-2,3 5-9,1-1 1,-1 0 0,2-1-1,-1 1 1,1-2 0,-1 1 0,1-1-1,0-1 1,1 0 0,-1 0 0,14 2-1,-7-3-331,0 0 0,1-1 0,26-3 0,-38 2-165,0-1 0,-1 1 0,1-1-1,0 0 1,-1-1 0,1 1-1,0-1 1,-1 0 0,0 0-1,1 0 1,-1-1 0,0 1-1,0-1 1,-1 0 0,1 0-1,0-1 1,3-3 0,21-29-6604,-24 18 3634</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759"/>
    </inkml:context>
    <inkml:brush xml:id="br0">
      <inkml:brushProperty name="width" value="0.05" units="cm"/>
      <inkml:brushProperty name="height" value="0.05" units="cm"/>
      <inkml:brushProperty name="color" value="#FFFFFF"/>
    </inkml:brush>
  </inkml:definitions>
  <inkml:trace contextRef="#ctx0" brushRef="#br0">33 199 1356,'-11'6'3106,"11"-3"-2836,0 1 1,1 0-1,-1 0 0,1 0 1,0-1-1,0 1 1,0-1-1,0 1 0,1 0 1,-1-1-1,1 0 0,0 1 1,0-1-1,0 0 1,1 0-1,4 4 0,-2-2 48,1 0-1,0-1 1,0 0-1,0 0 1,0-1-1,1 1 1,-1-2 0,11 4-1,-1-1 29,0-1-1,0-1 1,0-1-1,0 0 1,0-1-1,0-1 1,28-3-1,-37 2-292,0-1-1,-1 1 1,1-1-1,0-1 1,-1 1 0,1-1-1,-1 0 1,0-1 0,0 0-1,0 0 1,0 0-1,-1 0 1,0-1 0,1 0-1,-2 0 1,1 0-1,6-11 1,-6 8 33,0-1-1,0 0 1,-1 0-1,0-1 0,-1 1 1,0-1-1,0 0 1,-1 0-1,-1 0 1,1 0-1,-1-13 1,-2 18-33,1 0 1,-1 0 0,0 1-1,-1-1 1,1 0-1,-1 1 1,0-1-1,0 1 1,0 0 0,0 0-1,-1-1 1,0 2-1,0-1 1,0 0 0,0 0-1,-1 1 1,1 0-1,-1 0 1,0 0-1,0 0 1,0 0 0,0 1-1,-1 0 1,1 0-1,-8-3 1,1 1-2,1 1 0,-1-1 0,0 2 0,0 0-1,0 0 1,0 1 0,-1 0 0,1 1 0,0 0 0,-18 3 0,13 0-25,8-3-27,0 2 1,0-1-1,0 1 1,0 0 0,0 1-1,1 0 1,-1 0-1,1 1 1,0 0-1,-1 0 1,-7 7-1,7-5-59,1 1 1,0 0-1,0 0 0,1 0 0,0 1 0,0 0 0,1 0 0,0 0 0,1 1 0,-5 12 0,4-7-921,2 0 1,0 1-1,0-1 0,2 1 0,0 0 0,0 15 1,2-28 709,-1-1 0,1 1 0,0 0 1,-1-1-1,1 1 0,0-1 0,0 1 0,0-1 1,0 0-1,0 1 0,0-1 0,0 0 0,0 0 1,0 0-1,1 0 0,-1 0 0,1 0 0,-1 0 1,0 0-1,1-1 0,0 1 0,-1 0 0,1-1 1,-1 1-1,4 0 0,6 0-1855</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190"/>
    </inkml:context>
    <inkml:brush xml:id="br0">
      <inkml:brushProperty name="width" value="0.05" units="cm"/>
      <inkml:brushProperty name="height" value="0.05" units="cm"/>
      <inkml:brushProperty name="color" value="#FFFFFF"/>
    </inkml:brush>
  </inkml:definitions>
  <inkml:trace contextRef="#ctx0" brushRef="#br0">1 1 1636,'0'0'1795,"0"6"4115,0 26-2304,0-14-2306,0 14-199,1 1 1,7 47-1,3 33-146,-5-69-567,-6-35-299,1 0 1,0 0 0,1 0 0,0 0-1,1 0 1,5 14 0,12 31 235,2 1-193,-19-38-131,-3-17-5,0 1 0,0-1 0,0 1 0,0-1 0,0 1 0,0-1 0,0 1 0,0-1 0,0 1 0,0-1 0,1 1 0,-1-1 0,0 1-1,0-1 1,0 1 0,1-1 0,-1 1 0,0-1 0,1 1 0,-1-1 0,0 1 0,1-1 0,-1 0 0,1 1 0,-1-1 0,0 0 0,1 1 0,0-1-1,-9 3-7063,8-3 6932,0-1-1,-1 1 1,1 0-1,0-1 1,0 1 0,0 0-1,-1-1 1,1 1-1,0 0 1,0-1-1,0 1 1,0 0 0,0-1-1,-1 1 1,1 0-1,0-1 1,0 1-1,0 0 1,0-1-1,0 1 1,0-1 0,0 1-1,1 0 1,-1-1-1,0 1 1,0 0-1,0-1 1,0 1-1,0 0 1,0-1 0,1 1-1,-1 0 1,0-1-1,0 1 1,1 0-1,-1-1 1,0 1 0,0 0-1,1-1 1,6-10-3067,-5 4 117</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558"/>
    </inkml:context>
    <inkml:brush xml:id="br0">
      <inkml:brushProperty name="width" value="0.05" units="cm"/>
      <inkml:brushProperty name="height" value="0.05" units="cm"/>
      <inkml:brushProperty name="color" value="#FFFFFF"/>
    </inkml:brush>
  </inkml:definitions>
  <inkml:trace contextRef="#ctx0" brushRef="#br0">1 3 1800,'1'0'426,"0"-1"-1,0 1 1,0 0-1,0-1 1,0 1-1,0 0 1,0 0 0,0 0-1,0 0 1,1 0-1,-1 0 1,0 0-1,0 0 1,0 1-1,0-1 1,0 0-1,0 1 1,0-1 0,0 1-1,0-1 1,0 1-1,0-1 1,0 1-1,1 1 1,27 28 3524,-18-14-3521,-1 1 0,12 24 0,-6-10-64,-13-26-333,0 0-1,0 0 1,0 0 0,-1 0 0,1 1 0,-2 0 0,1-1 0,0 1 0,-1 0 0,0 0 0,0 6 0,10 49-38,-12-57-16,1 0 0,1 0 0,-1 0 0,0 0 0,1 0 0,0 0 0,0 0 0,0 0 0,4 7 0,-14-29-13504,9 1 10506</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889"/>
    </inkml:context>
    <inkml:brush xml:id="br0">
      <inkml:brushProperty name="width" value="0.05" units="cm"/>
      <inkml:brushProperty name="height" value="0.05" units="cm"/>
      <inkml:brushProperty name="color" value="#FFFFFF"/>
    </inkml:brush>
  </inkml:definitions>
  <inkml:trace contextRef="#ctx0" brushRef="#br0">33 54 2376,'-11'-30'12347,"9"25"-11077,-6-11 649,8 16-1913,0 1 0,1-1 0,-1 0 1,0 0-1,0 0 0,0 0 0,0 0 0,0 1 0,0-1 0,1 0 0,-1 0 0,0 0 1,0 0-1,0 0 0,0 0 0,1 0 0,-1 0 0,0 0 0,0 1 0,0-1 1,0 0-1,1 0 0,-1 0 0,0 0 0,0 0 0,0 0 0,1 0 0,-1 0 1,0 0-1,0 0 0,0 0 0,0-1 0,1 1 0,-1 0 0,0 0 0,0 0 0,0 0 1,0 0-1,1 0 0,-1 0 0,0 0 0,0 0 0,0-1 0,0 1 0,0 0 1,1 0-1,-1 0 0,0 0 0,0 0 0,0-1 0,0 1 0,0 0 0,0 0 0,0 0 1,0 0-1,0-1 0,0 1 0,0 0 0,0 0 0,0 0 0,0-1 0,0 1 1,0 0-1,0 3-830,0 0 0,0 0 0,0 0 1,-1 0-1,1 0 0,-1 0 0,0 0 1,0 0-1,0 0 0,0-1 1,-3 6-1,-4 0-2363,7 3 55</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6.670"/>
    </inkml:context>
    <inkml:brush xml:id="br0">
      <inkml:brushProperty name="width" value="0.05" units="cm"/>
      <inkml:brushProperty name="height" value="0.05" units="cm"/>
      <inkml:brushProperty name="color" value="#FFFFFF"/>
    </inkml:brush>
  </inkml:definitions>
  <inkml:trace contextRef="#ctx0" brushRef="#br0">12 198 956,'-9'1'11570,"11"2"-11168,-1-1 0,1 1-1,-1-1 1,0 1 0,0 0 0,0-1 0,-1 1 0,1 0 0,-1 0-1,1 0 1,-1 0 0,0 3 0,7 28 114,-5-32-482,-1 1 0,0 0 0,-1-1 0,1 1 0,0 0 0,-1-1 0,1 1 0,-1 0 0,0-1 0,0 1 0,0 0 0,0 0 0,-1-1 0,1 1 0,-1 3 0,-2 15 129,3 177 562,6-183-695,-6-15-29,0 0 1,1 0 0,-1 1 0,0-1 0,0 0-1,0 0 1,0 1 0,1-1 0,-1 0 0,0 1 0,0-1-1,0 0 1,0 1 0,0-1 0,0 0 0,0 1-1,0-1 1,0 0 0,0 0 0,0 1 0,0-1-1,0 0 1,0 1 0,0-1 0,0 0 0,0 1 0,-1-1-1,1 0 1,0 0 0,0 1 0,0-1 0,0 0-1,-1 0 1,1 1 0,0-1 0,0 0 0,0 0 0,-1 1-1,1-1 1,0 0 0,0 0 0,-1 0 0,1 0-1,0 0 1,-1 1 0,1-1 0,0 0 0,-1 0-1,0 2 11,0 1 0,0-1-1,0 0 1,1 1-1,-1-1 1,0 1 0,1-1-1,0 1 1,0-1-1,0 1 1,0-1 0,0 1-1,1 4 1,0-4-12,-1 0 1,0-1 0,1 1-1,-1 0 1,0 0-1,0-1 1,-1 1 0,1 0-1,-1-1 1,1 1-1,-1 0 1,0-1 0,0 1-1,-2 3 1,0 12 57,4-17 10,-1-15-24,0-117 100,-10 68-135,10-197-57,1 251 50,1 0 0,1 1 0,0-1 0,0 0 0,0 1 0,1 0 0,1 0 0,7-12 0,-7 12-8,3-9-19,-7 14 22,-1 1 1,1 0-1,0 0 0,0 0 1,0 0-1,0 0 1,1 0-1,-1 1 0,0-1 1,1 0-1,1-1 1,18-19-26,-19 19 26,-1 1 1,1-1-1,0 1 0,0 0 0,0 0 0,0 0 0,0 0 1,1 0-1,-1 0 0,1 0 0,-1 1 0,1-1 0,0 1 1,-1 0-1,1 0 0,0 0 0,0 0 0,0 1 0,5-2 1,2 1 2,-7 0-3,1 1 0,0-1 0,-1 1 0,1 0 0,0 0 0,0 0 0,-1 1 0,1-1 0,0 1 0,5 1 1,-4 1-1,1 0 0,-1 1 0,1-1 0,-1 1 1,0 0-1,-1 0 0,1 1 0,-1-1 0,8 11 1,-3-4 1,-6-8 0,0-1 1,-1 1 0,1 0 0,-1 1 0,1-1 0,-1 0 0,0 1 0,0-1 0,-1 1 0,1 0 0,1 5 0,-3-6 3,-1-1 0,1 1 0,0 0 0,-1-1 0,0 1 0,0-1 0,0 0 0,0 1 0,0-1 0,0 0 0,-1 1 0,-2 3 0,-3 5-2,-68 92 239,62-92-171,12-11-56,-1 1-1,1 0 1,0 0 0,-1 0-1,1 0 1,0 0 0,0 0-1,0 0 1,0 0 0,0 0-1,0 1 1,0-1 0,0 0-1,-1 3 1,-10 12 225,7-10-138,10-4-44,-2 1 32,-3-2-86,0-1 0,0 0-1,0 0 1,0 1 0,1-1-1,-1 0 1,0 0 0,0 0-1,0 1 1,1-1 0,-1 0-1,0 0 1,0 0 0,1 1-1,-1-1 1,0 0 0,0 0-1,1 0 1,-1 0 0,0 0-1,0 0 1,1 0 0,-1 1-1,0-1 1,1 0 0,-1 0 0,0 0-1,0 0 1,1 0 0,-1 0-1,0 0 1,1-1 0,-1 1-1,0 0 1,0 0 0,1 0-1,-1 0 1,0 0 0,1 0-1,-1 0 1,0-1 0,0 1-1,0 0 1,1-1 0,49-15 230,-46 15-218,-1 0 0,0 0 0,1 0 0,-1 1 0,1-1 0,-1 1 0,1 0 0,-1 0 0,6 1 0,18-3 67,-19 1-77,1-1 0,-1 1 0,1 1-1,-1 0 1,1 0 0,-1 0 0,1 1 0,-1 1 0,12 2 0,-15-3 3,0 1 0,-1-1 0,1 0 0,-1 1 0,1 0 1,-1 0-1,0 1 0,0-1 0,0 1 0,0 0 0,0 0 0,-1 0 1,1 0-1,-1 1 0,0-1 0,0 1 0,3 5 0,-4-5 36,0 1-1,0-1 1,-1 1-1,0-1 0,0 1 1,0 0-1,0-1 1,-1 1-1,0 0 1,0 0-1,0 0 0,-1-1 1,1 1-1,-1 0 1,0-1-1,-1 1 1,1 0-1,-1-1 0,0 0 1,0 1-1,0-1 1,0 0-1,-1 0 1,-6 7-1,-5 5 144,-1-1-1,-1-1 1,-1-1-1,-27 18 1,6-4-33,25-20-115,0 0 0,0-1 0,-1-1 0,0 0 0,0-1-1,-15 3 1,1 1-6,19-6-102,1-1-1,0 0 1,-1 0-1,1-1 1,-1 0 0,1 0-1,0-1 1,-1 0-1,1 0 1,0-1 0,0 0-1,0-1 1,-12-4-1,18 6-136,1 0-1,0 0 0,-1 1 0,1-1 1,-1 0-1,1 0 0,0 0 0,0 0 1,-1 0-1,1-1 0,0 1 0,0 0 1,0 0-1,0-1 0,1 1 0,-1-1 1,0 1-1,1-1 0,-1 1 0,1-1 1,-1 1-1,1-1 0,-1 0 0,1 1 1,0-1-1,0 1 0,0-1 0,0 0 1,0 1-1,0-1 0,1 1 0,-1-1 1,0 0-1,1 1 0,-1-1 0,2-1 1,1-5-1860,0-1 1,1 1 0,0 1 0,0-1 0,7-9-1,0 4-1224</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7.939"/>
    </inkml:context>
    <inkml:brush xml:id="br0">
      <inkml:brushProperty name="width" value="0.05" units="cm"/>
      <inkml:brushProperty name="height" value="0.05" units="cm"/>
      <inkml:brushProperty name="color" value="#FFFFFF"/>
    </inkml:brush>
  </inkml:definitions>
  <inkml:trace contextRef="#ctx0" brushRef="#br0">65 61 664,'0'0'2325,"-23"12"2020,10 1-3073,11-11-1009,-1 1 0,1-1 0,0 1 0,-1-1-1,1 1 1,0-1 0,1 1 0,-1 0 0,0 0 0,1 0-1,0 0 1,0 0 0,0 1 0,0-1 0,0 0 0,0 0 0,1 1-1,0-1 1,-1 0 0,2 5 0,-2-5-70,1 1-1,1-1 1,-1 1-1,0 0 1,1-1 0,0 0-1,-1 1 1,2-1 0,-1 1-1,3 4 1,6 11 244,-8-14-380,1 0-1,0 0 1,0-1 0,0 1 0,0-1 0,1 1 0,0-1 0,0 0-1,0 0 1,0-1 0,0 1 0,1-1 0,5 3 0,-6-3-27,1-1 1,-1 1 0,1-1 0,-1 0 0,1-1 0,0 1 0,-1-1 0,1 0-1,0 0 1,0 0 0,0-1 0,0 1 0,0-1 0,0-1 0,0 1-1,5-2 1,-7 2-19,3-1 22,-1 0 0,1-1 0,0 0 0,-1 1 0,1-2 0,-1 1 0,0-1 0,0 1 0,0-1 0,0-1 0,0 1 0,-1-1 0,1 0 0,-1 0 0,4-5 0,3-2 1,-11 11-36,1-1 1,0 1-1,-1-1 1,1 1 0,0-1-1,-1 0 1,1 1 0,-1-1-1,1 0 1,-1 1-1,1-1 1,-1 0 0,1 0-1,-1 1 1,0-1-1,1 0 1,-1 0 0,0 0-1,0 0 1,0 1 0,0-1-1,0 0 1,0 0-1,0 0 1,0 0 0,0 0-1,11-30 295,-11 15-146,1 12-125,-1 1-1,1-1 1,-1 0 0,0 1-1,-1-1 1,1 0-1,-1 1 1,1-1 0,-1 0-1,0 1 1,0-1-1,-1 1 1,-2-7-1,0-14 118,2 22-129,0-1 0,0 0 0,0 1-1,0-1 1,0 0 0,1 0 0,-1 0 0,1-1 0,0 1 0,-2-4 0,2 4 9,-1 0 1,0 0-1,-1 1 1,1-1-1,0 1 1,-1-1-1,0 1 1,1 0-1,-1 0 1,-4-2-1,2 1 27,1 0 0,-1 1 0,0 0 0,0 0 0,-1 0 0,1 0 0,0 1 0,0 0 0,-1 0 0,-8 0 0,13 1-24,-24 2 31,8 2-57,15-2 1,-1-1 0,1 1 0,-1-1 0,1 1 1,0 0-1,0 0 0,-1 0 0,1 0 0,1 0 0,-1 1 1,0-1-1,1 0 0,-1 1 0,1-1 0,-1 1 0,1 0 1,0 0-1,-1 3 0,-5 9 13,5-10 0,-1 1 0,1-1 1,1 1-1,-1 0 0,1 0 1,0-1-1,0 1 0,1 0 1,0 0-1,0 11 0,1-5 4,-2-11-17,1 0-1,1 0 1,-1 0 0,0 0-1,0 0 1,0 0-1,0-1 1,1 1-1,-1 0 1,0 0 0,1 0-1,-1 0 1,1 0-1,-1 0 1,1-1 0,-1 1-1,1 0 1,-1 0-1,1-1 1,0 1 0,0 0-1,-1-1 1,1 1-1,0-1 1,0 1-1,0-1 1,-1 1 0,3-1-1,0 1 10,1 0-1,-1 0 1,1-1-1,-1 0 1,0 0-1,1 0 1,-1 0-1,6-1 0,56-17 200,-58 15-199,-1 0-1,0-1 1,-1 1-1,1-1 1,-1 0-1,9-8 1,-10 8-17,0 0 1,0 0 0,1 1-1,0 0 1,0-1 0,0 2-1,0-1 1,8-3 0,15 3 33,-27 4-5,0-1-1,0 0 1,0 1 0,0-1 0,0 1 0,-1-1-1,1 1 1,0-1 0,0 1 0,-1 0 0,1-1 0,0 1-1,-1 0 1,1-1 0,-1 1 0,1 0 0,-1 0 0,1 0-1,-1 0 1,0 0 0,1-1 0,-1 1 0,0 0 0,0 0-1,0 0 1,1 0 0,-1 0 0,0 0 0,0 0 0,0 0-1,-1 2 1,2 3 111,1 0 0,-1 0 0,1 0 0,0 0-1,1 0 1,-1-1 0,7 10 0,0 2-17,-1 7-15,-7-22-96,-1 1 0,1-1 0,0 1 0,0-1-1,0 0 1,0 1 0,0-1 0,0 0 0,1 0 0,-1 0 0,1 0-1,-1 0 1,1 0 0,0 0 0,0 0 0,2 1 0,2 2-208,-5-4 42,-1-1 0,1 1 0,-1-1 0,1 1 0,0-1 0,-1 1 0,1-1 0,-1 0 0,1 1 0,0-1 0,-1 0 0,1 0-1,0 1 1,-1-1 0,1 0 0,0 0 0,-1 0 0,1 0 0,0 0 0,0 0 0,1 0 0,-1-19-15027,-1 8 11910</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022"/>
    </inkml:context>
    <inkml:brush xml:id="br0">
      <inkml:brushProperty name="width" value="0.05" units="cm"/>
      <inkml:brushProperty name="height" value="0.05" units="cm"/>
      <inkml:brushProperty name="color" value="#FFFFFF"/>
    </inkml:brush>
  </inkml:definitions>
  <inkml:trace contextRef="#ctx0" brushRef="#br0">0 11 24,'10'-4'3513,"3"-2"1730,-13 5-5226,0 1 1,0 0 0,0 0 0,0 0 0,1 0 0,-1 0 0,0 0 0,0 0 0,0 0 0,1 0 0,-1 0 0,0 0 0,0 0-1,0 0 1,0 0 0,1 0 0,-1 0 0,0 0 0,0 0 0,0 0 0,1 0 0,-1 1 0,0-1 0,0 0 0,0 0 0,0 0-1,0 0 1,1 0 0,-1 0 0,0 1 0,0-1 0,0 0 0,0 0 0,0 0 0,0 0 0,1 0 0,-1 1 0,0-1-1,0 0 1,0 0 0,0 0 0,0 1 0,0-1 0,0 0 0,0 0 0,0 0 0,0 0 0,0 1 0,0-1 0,0 0 0,-1 1 90,1-1 0,-1 1 0,0 0 1,1-1-1,-1 1 0,1-1 1,-1 1-1,1 0 0,-1 0 1,1-1-1,0 1 0,-1 0 0,1 0 1,0-1-1,-1 1 0,1 0 1,0 0-1,0 0 0,0 0 1,0-1-1,0 1 0,0 0 0,0 0 1,0 0-1,0 0 0,0-1 1,1 1-1,-1 0 0,0 0 1,0 0-1,1 1 0,2 3 92,-1 1 0,0-1 0,0 1 0,-1 0 0,1 0 0,-1 0 1,-1 0-1,1 10 0,-4 62 743,1-31-311,-8 2 37,4-40-466,5-7-123,6-2 34,-3 0 1,-2-30 201,0 18-187,1 1-1,0 0 0,1-1 0,6-20 1,-1 17-168,0 0-1,0 1 1,11-15 0,-3 5-76,-13 21 134,1 1 1,0 0-1,-1-1 0,1 1 1,0 0-1,0 0 1,0 1-1,0-1 1,0 0-1,0 1 0,1 0 1,-1 0-1,0 0 1,1 0-1,-1 1 0,1-1 1,-1 1-1,1 0 1,-1 0-1,1 0 1,4 1-1,28 6 400,-29-6-291,0 0 0,1 1-1,-1-1 1,0 2 0,-1-1 0,13 6 0,-8-2 67,-8-5-156,0 0 1,0 0 0,0 1-1,0-1 1,0 1 0,-1 0-1,1 0 1,0 0-1,-1 0 1,1 0 0,-1 0-1,0 0 1,0 1-1,0-1 1,0 1 0,0 0-1,-1 0 1,1 0-1,-1-1 1,0 1 0,1 1-1,-1-1 1,-1 0-1,1 0 1,0 0 0,-1 4-1,6 12-7,-5-18-30,0 0 0,-1 1 0,1-1 0,-1 0-1,1 0 1,-1 1 0,1-1 0,-1 0 0,0 1-1,0-1 1,1 0 0,-1 1 0,0-1 0,0 0-1,-1 1 1,1-1 0,0 0 0,0 1 0,-1-1-1,0 2 1,-1 3-124,0 0 0,1 1-1,0-1 1,-1 0 0,2 1-1,-1-1 1,1 12 0,-6 1-1122</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892"/>
    </inkml:context>
    <inkml:brush xml:id="br0">
      <inkml:brushProperty name="width" value="0.05" units="cm"/>
      <inkml:brushProperty name="height" value="0.05" units="cm"/>
      <inkml:brushProperty name="color" value="#FFFFFF"/>
    </inkml:brush>
  </inkml:definitions>
  <inkml:trace contextRef="#ctx0" brushRef="#br0">0 11 516,'22'-11'8383,"-26"16"-7135,3-5-1142,1 0 0,-1 1 0,1-1 0,0 0 0,-1 0 0,1 1 0,0-1 1,-1 0-1,1 0 0,0 1 0,-1-1 0,1 0 0,0 1 0,-1-1 0,1 1 0,0-1 0,0 0 0,0 1 0,-1-1 0,1 1 0,0-1 1,0 1-1,0-1 0,0 0 0,0 1 0,0-1 0,0 1 0,0-1 0,0 1 0,0-1 0,0 1 0,11 48 2551,0 49-1231,-11-87-1298,0-1 0,1 1 0,0 0 0,6 17 0,-5-12 37,0-1 0,-1 0 0,0 0 0,-1 1 0,-3 19 0,1 10 68,3-11-82,0-23-59,0 0 0,-1 1 0,-1-1 0,1 0 0,-2 1-1,0-1 1,-5 16 0,6-21-42,0-1 0,0 0 0,0 1 0,1-1 0,0 1 0,0-1 0,1 10 0,1 5 196,2-22-266,1 0-255,-13-5 58,7 6 48,-19-28-16276,18 22 13544</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2.189"/>
    </inkml:context>
    <inkml:brush xml:id="br0">
      <inkml:brushProperty name="width" value="0.05" units="cm"/>
      <inkml:brushProperty name="height" value="0.05" units="cm"/>
      <inkml:brushProperty name="color" value="#FFFFFF"/>
    </inkml:brush>
  </inkml:definitions>
  <inkml:trace contextRef="#ctx0" brushRef="#br0">22 19 80,'0'0'3282,"10"-18"6491,-9 18-9654,-1 0 0,1 0-1,-1 0 1,0 0 0,1 0-1,-1 0 1,1 0 0,-1 0-1,1 0 1,-1 0 0,0 0-1,1 0 1,-1 0 0,1 0-1,-1 1 1,0-1 0,1 0-1,-1 0 1,0 1 0,1-1-1,-1 0 1,0 0 0,1 1-1,-1-1 1,0 0 0,0 1 0,1-1-1,-1 1 1,0 73 1350,-11-44-1339,11 61-51,-10-60-28,10 331 858,-2-360-902,1-2 0,0 1-1,0 0 0,0 0 1,0 0-1,1-1 0,-1 1 0,0 0 1,1 0-1,-1 0 0,0 0 1,1 0-1,0 0 0,-1 0 0,1 0 1,-1 0-1,1 0 0,0 1 1,0-1-1,0 0 0,-1 0 0,1 0 1,0 0-1,0 0 0,1 1 1,-1-1-1,0 0 0,0 0 0,0 0 1,1 1-1,0 1 113,-1-2 42,-2 11 144,-7-11-135,16 1 491,17 1-189,-23-3-462,3-2 22,0 1 1,0-1-1,0 0 0,0 1 0,1 0 0,-1 0 0,0 0 0,6 0 1,36 4 261,-35-2-228,-1 0-1,0 0 0,0-1 1,0 0-1,0-1 0,13-3 1,-6 1 7,-1 1 1,1 0-1,34 2 0,-35 0-82,-6-6 77,-10 6-66,0 0 0,1-1 1,-1 1-1,0 0 0,1 0 0,-1 0 0,0 0 0,0-1 0,1 1 0,-1 0 0,0 0 0,1 0 0,-1 0 0,0 0 1,1 0-1,-1 0 0,1 0 0,-1 0 0,0 0 0,1 0 0,-1 0 0,0 0 0,1 0 0,-1 1 0,0-1 0,1 0 1,-1 0-1,0 0 0,0 0 0,1 1 0,-1-1 0,0 0 0,0 0 0,1 0 0,-1 1 0,0-1 0,0 0 0,1 1 1,-1-1-1,0 0 0,0 0 0,0 1 0,0-1 0,1 0 0,-1 1 0,0-1 0,0 0 0,0 1 0,-7 0-1236,12-1-39,-3-24-11699,-2 12 8606</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20.407"/>
    </inkml:context>
    <inkml:brush xml:id="br0">
      <inkml:brushProperty name="width" value="0.05" units="cm"/>
      <inkml:brushProperty name="height" value="0.05" units="cm"/>
      <inkml:brushProperty name="color" value="#FFFFFF"/>
    </inkml:brush>
  </inkml:definitions>
  <inkml:trace contextRef="#ctx0" brushRef="#br0">159 3 1268,'10'-3'2022,"0"4"5524,-10 7-1753,-11 0-6955,-30 34 2579,-34 23-532,70-62-765,0 1 0,1 0 0,0 1 0,0-1 0,0 1 0,1-1 1,-1 1-1,1 0 0,-4 10 0,7-15-113,0 1 1,0-1-1,0 0 0,0 0 1,0 1-1,-1-1 1,1 0-1,0 0 0,0 0 1,0 1-1,0-1 1,0 0-1,0 0 0,0 0 1,0 1-1,0-1 1,-1 0-1,1 0 0,0 0 1,0 0-1,0 1 1,0-1-1,-1 0 1,1 0-1,0 0 0,0 0 1,0 0-1,0 0 1,-1 1-1,1-1 0,0 0 1,0 0-1,-1 0 1,1 0-1,0 0 0,0 0 1,0 0-1,-1 0 1,1 0-1,0 0 0,0 0 1,-1 0-1,1 0 1,0 0-1,0 0 1,0 0-1,-1-1 0,1 1 49,6 3 57,5 2 242,1 0-1,-1-1 1,1-1 0,13 3 0,-13-4-191,-1 0 1,1 1-1,-1 0 0,0 1 1,0 1-1,-1 0 0,1 0 0,14 10 1,-5-2-20,-18-12-124,0 0-1,0 1 1,0-1-1,0 0 1,0 1-1,0-1 1,0 1 0,0 0-1,0 0 1,-1 0-1,3 2 1,25 28 252,-25-29-251,0 0 0,0 1 0,-1-1 0,0 1 0,0 0 0,0 0 0,5 7-1,-5-5-36,0 0-1,1 0 0,0-1 1,0 0-1,1 1 0,0-2 1,-1 1-1,2 0 0,10 7 1,-5-10-2339,-13-12-3539,1 8 4915,0 0 0,-1 0 0,1 0 0,-1 0 1,1 1-1,-1-1 0,1 0 0,-1 0 0,0 1 1,-3-3-1,-15-2-2822</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5.727"/>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7.753"/>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9.381"/>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0.885"/>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3.455"/>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4.698"/>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115"/>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815"/>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169"/>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3.358"/>
    </inkml:context>
    <inkml:brush xml:id="br0">
      <inkml:brushProperty name="width" value="0.05" units="cm"/>
      <inkml:brushProperty name="height" value="0.05" units="cm"/>
      <inkml:brushProperty name="color" value="#FFFFFF"/>
    </inkml:brush>
  </inkml:definitions>
  <inkml:trace contextRef="#ctx0" brushRef="#br0">1 2 768,'0'-1'7856,"0"2"-6841,10 30 4481,1 6-3801,-11-32-1627,0-1-1,0 1 0,0-1 1,1 1-1,-1-1 1,1 0-1,0 1 0,0-1 1,4 9-1,-3-8 13,-1 1-1,0 0 1,0 0-1,-1 0 0,1 0 1,-1 0-1,0 0 1,-3 11-1,2 4 70,1-7-60,0 0 0,-1 0 0,0-1 0,-6 23 0,5-27-29,1 0 1,0 0-1,0-1 0,0 1 0,2 10 1,0-11-15,-1 0 0,0-1 1,-1 1-1,0 0 0,0-1 1,-3 11-1,2-11-9,1 1-1,0 0 1,0-1-1,1 1 1,0 0-1,2 15 1,-1 11 84,7-30-114,-7 0-6,-8-6-3,5-2 0,2 3-9,0 0-115,-1 0 16,0 0 0,0 0 0,0 0 0,1 0 0,-1 0 0,0 0 0,1 0 0,-1 0 0,1 0 0,0-1 0,-1 1 0,1 0 0,-1-2 0,3 1-268,-1 0-1,0 0 1,-1 1 0,1-1-1,0 0 1,0 0 0,-1 0-1,1 0 1,-1 0 0,0 0-1,1 0 1,-1 0 0,0 0-1,0 0 1,-1-3 0,4-21-5381,6 13 2244</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516"/>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856"/>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198"/>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530"/>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8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44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932"/>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0.471"/>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033"/>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369"/>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3.951"/>
    </inkml:context>
    <inkml:brush xml:id="br0">
      <inkml:brushProperty name="width" value="0.05" units="cm"/>
      <inkml:brushProperty name="height" value="0.05" units="cm"/>
      <inkml:brushProperty name="color" value="#FFFFFF"/>
    </inkml:brush>
  </inkml:definitions>
  <inkml:trace contextRef="#ctx0" brushRef="#br0">73 7 1260,'1'0'225,"-1"0"0,0-1 0,0 1-1,0 0 1,0-1 0,1 1 0,-1-1 0,0 1 0,0 0-1,1-1 1,-1 1 0,0 0 0,1 0 0,-1-1 0,0 1 0,1 0-1,-1 0 1,1-1 0,-1 1 0,0 0 0,1 0 0,-1 0-1,1 0 1,-1 0 0,0 0 0,1 0 0,-1 0 0,1 0-1,-1 0 1,1 0 0,-1 0 0,0 0 0,1 0 0,-1 0-1,1 0 1,-1 0 0,1 0 0,-1 1 0,27 5 2688,-24-6-2498,65 24 3064,-50-17-3233,1 2 1,-1 0-1,29 20 1,7 20-57,-48-44-178,0 0 0,0 0 0,-1 1 0,0 0 0,0 0 0,0 0 0,-1 0 0,1 1 0,-2 0 0,1 0 0,-1 0 0,0 0 0,3 15 0,1 9-4,-6-28-5,0 0 1,0 0-1,0 0 0,-1 0 0,1 0 0,-1 0 1,1 0-1,-1 0 0,0 0 0,-1 0 1,1 1-1,0-1 0,-1 0 0,-1 4 0,-2 5 35,0 2 82,-1 0-1,0 0 1,-1 0 0,0-1-1,-2 0 1,1 0 0,-1-1 0,-1 0-1,-11 12 1,-7 6 222,24-25-285,-1 0 0,0-1 0,0 1 0,-1-1-1,1 0 1,-10 6 0,0-2 30,0-1-1,-1 0 1,1-1-1,-18 5 1,24-9-95,0-1-1,1 0 1,-1 0 0,0-1 0,0 0-1,0 0 1,0 0 0,1-1 0,-1-1-1,-10-2 1,2 0-898,0-1-1,-29-15 1,38 19 210</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988"/>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432"/>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76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1.798"/>
    </inkml:context>
    <inkml:brush xml:id="br0">
      <inkml:brushProperty name="width" value="0.05" units="cm"/>
      <inkml:brushProperty name="height" value="0.05" units="cm"/>
      <inkml:brushProperty name="color" value="#E71224"/>
    </inkml:brush>
  </inkml:definitions>
  <inkml:trace contextRef="#ctx0" brushRef="#br0">11 25 420,'0'0'980,"-1"-25"7486,-5 27-9142,3 11 10789,3-10-10083,0-2 77,1 40 304,1-39-397,-1 0 0,0 1 0,0-1-1,0 0 1,0 1 0,0-1 0,-1 1 0,1-1-1,-1 0 1,1 1 0,-1 0 0,0-1 0,-1 5 0,5 8 5,-3-15-19,-1 0 0,0 1-1,0-1 1,1 1-1,-1-1 1,0 1-1,0-1 1,0 1-1,0 0 1,0-1-1,0 1 1,0-1-1,0 1 1,0-1-1,0 1 1,0-1-1,0 1 1,0-1-1,0 1 1,0-1 0,-1 1-1,1-1 1,0 1-1,0-1 1,-1 1-1,1-1 1,0 1-1,0-1 1,-1 1-1,0 0 1,10 41 56,-9 145-95,-11-156 185,13-31-132,-1-1 1,1 0-1,-1 0 0,1 0 1,-1 0-1,0 0 0,0-1 0,0 1 1,1 0-1,-1 0 0,0-1 0,-1 1 1,1-1-1,0 1 0,0-1 1,-1 1-1,1-1 0,0 1 0,-1-1 1,0 1-1,1-3 0,3-6 6,1 1 0,1 0-1,-1 0 1,9-10 0,26-35-91,-33 42 70,-7 12 2,0 0 0,0-1-1,0 1 1,0-1 0,0 1-1,0 0 1,1-1 0,-1 1-1,0-1 1,0 1-1,0 0 1,1-1 0,-1 1-1,0 0 1,0-1 0,1 1-1,-1 0 1,0 0 0,1-1-1,-1 1 1,0 0 0,1 0-1,-1-1 1,0 1 0,1 0-1,-1 0 1,1 0 0,-1 0-1,0 0 1,1 0 0,-1-1-1,1 1 1,-1 0 0,0 0-1,1 0 1,-1 0 0,1 0-1,-1 1 1,0-1 0,1 0-1,-1 0 1,1 0 0,-1 0-1,0 0 1,1 1 0,1 0-49,9 17-27,-2 5 61,-7-21 11,-1 0 1,1 1-1,-1-1 1,0 0-1,0 1 1,0 0-1,0-1 1,0 1-1,-1 0 0,1 3 1,0-3-1,-1-1 0,0 0-1,1 1 1,0-1 0,0 0 0,0 0 0,0 1 0,0-1-1,0 0 1,2 3 0,8 21 45,-11-25-37,1 1 0,-1 0 1,1-1-1,-1 0 1,1 1-1,0-1 1,-1 1-1,1-1 1,0 0-1,0 0 0,0 1 1,0-1-1,0 0 1,0 0-1,1 0 1,0 1-1,0-1-7,-1 0 0,0 0 0,1 0 0,-1 0 0,0 1 0,0-1 0,0 0 0,0 1 0,0-1 0,0 1 0,0-1 0,-1 1 0,1-1 0,0 1 0,-1-1 0,1 3 0,-1-3 2,1-1 0,-1 0 0,0 1 0,0-1 0,0 0 0,1 0 0,-1 1 0,0-1 0,0 0 0,1 0 0,-1 0 0,0 0 0,0 1 0,1-1 0,-1 0 0,0 0 0,1 0 0,-1 0 0,0 0 0,1 0 0,-1 0 0,0 0 0,1 0 0,-1 0 0,0 0-1,1 0 1,-1 0 0,0 0 0,1 0 0,-1 0 0,0 0 0,0 0 0,1 0 0,-1 0 0,0 0 0,1-1 0,-1 1 0,0 0 0,0 0 0,1 0 0,-1-1 0,0 1 0,0 0 0,1 0 0,-1-1 0,0 1 0,0 0 0,17-11-13,-16 10-1,3-6 50,-1-1 1,0 1-1,0-1 1,0 0 0,-1 0-1,0-1 1,-1 1-1,1-14 1,-2-4 115,1 14-59,-1-1-1,0 1 1,-1 0-1,0 0 1,-1 0-1,-4-15 1,1 6 35,5 18-114,0 1-1,0 0 1,0 0 0,-1 0-1,1 0 1,-1-1 0,0 1-1,1 0 1,-1 0 0,0 0-1,0 0 1,0 1 0,0-1-1,-1 0 1,1 0 0,0 1-1,-1-1 1,1 0 0,-4-1-1,4 2-15,-18-6-1543,18 7 1483,0 0 1,1 1 0,-1-1-1,0 0 1,1 1 0,-1-1 0,1 1-1,-1-1 1,1 0 0,-1 1 0,1-1-1,-1 1 1,1 0 0,-1-1-1,1 1 1,0-1 0,-1 1 0,1 0-1,0-1 1,-1 1 0,1 0 0,0-1-1,0 1 1,0 0 0,0-1-1,-1 1 1,1 0 0,0-1 0,0 1-1,1 0 1,-1-1 0,0 1 0,0 0-1,0 1 1,-4 4-2085,-3 7 182,9-7-2208,-1-6 3922,0 1 0,-1-1 0,1 1 0,-1-1 0,1 0 0,0 1 0,-1 0 0,1-1 0,-1 1 0,0-1 1,1 1-1,-1-1 0,1 1 0,-1 0 0,0-1 0,0 1 0,1 0 0,-1 0 0,0-1 0,0 1 0,0 0 0,0-1 0,0 1 0,0 1 0,0 5-2750</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2.816"/>
    </inkml:context>
    <inkml:brush xml:id="br0">
      <inkml:brushProperty name="width" value="0.05" units="cm"/>
      <inkml:brushProperty name="height" value="0.05" units="cm"/>
      <inkml:brushProperty name="color" value="#E71224"/>
    </inkml:brush>
  </inkml:definitions>
  <inkml:trace contextRef="#ctx0" brushRef="#br0">1 72 252,'0'-43'7741,"0"38"-3434,0-3-855,0 7-3426,0 1-1,0-1 1,0 1 0,0 0 0,0-1 0,0 1 0,0 0-1,0-1 1,0 1 0,0-1 0,0 1 0,0 0 0,0-1 0,1 1-1,-1 0 1,0-1 0,0 1 0,0 0 0,1-1 0,-1 1-1,0 0 1,0 0 0,1-1 0,-1 1 0,0 0 0,1 0-1,-1 0 1,0-1 0,1 1 0,-1 0 0,0 0 0,1 0-1,-1 0 1,1 0 0,-1 0 0,0 0 0,1 0 0,0 0 0,0 0 264,-4-6 110,-1 15 132,2-3-73,1-9 41,1 2-489,0 1 0,1 0 1,-1 0-1,1 0 0,-1 0 0,0 0 0,1 0 1,-1 0-1,1 0 0,-1 0 0,0 1 0,1-1 1,-1 0-1,0 0 0,1 0 0,-1 0 0,0 0 1,1 1-1,-1-1 0,0 0 0,1 0 0,-1 1 1,0-1-1,0 0 0,1 0 0,-1 1 0,0-1 1,0 0-1,1 1 0,-1-1 0,0 0 0,0 1 1,0 0-1,11 19 348,0 1-196,-1-1-16,-9-19-138,0 1 1,1-1-1,-1 1 1,0-1 0,-1 1-1,1-1 1,0 1-1,0-1 1,-1 1-1,1 0 1,-1-1-1,1 1 1,0 3 0,9 54 110,1-4-87,-10-53-30,-1 0 0,1 0 1,0 0-1,-1 0 0,1 0 1,0 0-1,0 0 0,1-1 0,-1 1 1,0 0-1,1 0 0,-1-1 1,1 1-1,-1-1 0,3 2 1,10-34 182,-9 23-164,-3 5-17,0 1 0,0 0 0,-1-1 0,0 0 0,1 1 0,-1-1 0,0 0 0,0 1-1,0-1 1,0-4 0,-1 6-3,0 0-1,1 0 1,-1 0-1,0 0 1,0 0-1,1 0 1,-1 0 0,1 0-1,-1 0 1,1 0-1,0 0 1,-1 0-1,1 0 1,0 0-1,-1 1 1,2-2-1,0 1-10,-1 0 0,0 0 0,0 0 0,0-1 0,-1 1 0,1 0 0,0 0 0,0 0 0,-1-1 0,1 1-1,0-1 1,-1 1 0,0 0 0,1-1 0,-1 1 0,0-1 0,1-1 0,-1 2-37,21 25 73,-11-5-10,-9-18-15,0 1-1,1-1 1,-1 1-1,0-1 0,0 1 1,0 0-1,-1 0 1,1-1-1,0 1 0,-1 0 1,2 3-1,-2-3-1,1 0 0,0 0-1,0-1 1,0 1 0,0-1 0,0 1-1,0-1 1,0 1 0,0-1 0,0 0-1,1 1 1,-1-1 0,1 0 0,-1 0-1,1 0 1,-1 0 0,1 0 0,0-1-1,-1 1 1,1 0 0,0-1-1,0 1 1,-1-1 0,1 0 0,0 1-1,0-1 1,0 0 0,-1 0 0,1 0-1,0 0 1,0-1 0,0 1 0,0 0-1,-1-1 1,3 0 0,9-6-1,-10 6 8,1-1 1,-1 1 0,0-1-1,-1 0 1,1 0 0,0 0-1,0 0 1,-1 0 0,0 0 0,1-1-1,-1 1 1,3-5 0,-2 0 4,-1-1-1,1 1 1,-1-1 0,-1 0 0,1 0 0,-1 0 0,-1 0 0,0 0 0,0 0 0,-1-10 0,0-7 17,0 24-35,1-1 0,-1 1-1,0-1 1,0 1 0,0 0-1,0 0 1,0-1 0,0 1-1,-1 0 1,1 0 0,0 0-1,-1 0 1,1 0 0,0 0-1,-3 0 1,3 1-108,-5 29-3143,1 2-4722,5-17 1726,0-3 3292</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035"/>
    </inkml:context>
    <inkml:brush xml:id="br0">
      <inkml:brushProperty name="width" value="0.05" units="cm"/>
      <inkml:brushProperty name="height" value="0.05" units="cm"/>
      <inkml:brushProperty name="color" value="#E71224"/>
    </inkml:brush>
  </inkml:definitions>
  <inkml:trace contextRef="#ctx0" brushRef="#br0">1 30 368,'0'0'891,"11"-18"6908,-20 7-676,9 11-7111,1 0-1,-1 0 0,0 0 0,0 0 0,0 0 0,0 0 0,0 0 1,1 0-1,-1 0 0,0 0 0,0 0 0,0 1 0,0-1 0,0 0 1,1 0-1,-1 0 0,0 0 0,0 0 0,0 0 0,0 0 0,0 1 0,0-1 1,0 0-1,0 0 0,1 0 0,-1 0 0,0 0 0,0 1 0,0-1 1,0 0-1,0 0 0,0 0 0,0 0 0,0 1 0,0-1 0,0 0 0,0 0 1,0 0-1,0 0 0,0 0 0,0 1 0,0-1 0,0 0 0,0 0 1,0 0-1,-1 0 0,1 1 0,0-1 0,0 0 0,0 0 0,0 0 0,0 0 1,0 0-1,0 1 0,-1-1 20,1 0 0,0 0 0,0 0 1,0 1-1,0-1 0,0 0 0,-1 0 0,1 0 0,0 1 0,0-1 1,0 0-1,0 0 0,0 1 0,0-1 0,0 0 0,0 0 1,0 1-1,0-1 0,0 0 0,0 0 0,0 1 0,0-1 0,0 0 1,0 0-1,0 1 0,1-1 0,-1 0 0,0 0 0,0 1 1,0-1-1,0 0 0,0 0 0,1 0 0,-1 0 0,0 1 1,0-1-1,0 0 0,0 0 0,1 0 0,-1 0 0,0 1 0,0-1 1,1 0-1,-1 0 0,0 0 0,0 0 0,1 0 0,-1 0 1,0 0-1,0 0 0,1 0 0,-1 0 0,0 0 0,2 1 198,-2 162 543,-11-125-680,11-38-91,0 1-1,0-1 1,0 0-1,0 0 1,0 0-1,0 1 1,0-1-1,0 0 1,0 0-1,0 1 1,0-1-1,0 0 1,0 0-1,0 1 1,0-1-1,0 0 1,0 0-1,0 0 1,0 1-1,0-1 1,0 0 0,0 0-1,0 1 1,1-1-1,-1 0 1,0 0-1,0 0 1,0 0-1,0 1 1,1-1-1,-1 0 1,0 0-1,0 0 1,0 0-1,0 0 1,1 1-1,-1-1 1,0 0-1,0 0 1,1 0-1,-1 0 1,0 0-1,0 0 1,0 0-1,1 0 1,-1 0-1,0 0 1,0 0-1,1 0 1,-1 0 0,0 0-1,0 0 1,1 0-1,-1 0 1,0 0-1,0 0 1,0 0-1,1 0 1,-1-1-1,0 1 1,0 0-1,0 0 1,1 0-1,-1 0 1,0 0-1,0-1 1,0 1-1,1 0 1,15-17 95,-9 10-72,2-2-11,0-1 0,-1 0 0,0 0 1,0-1-1,5-12 0,20-8-64,-26 31 40,-5 0 3,8 29-8,-9-24 15,1 0 0,-1 0-1,1 0 1,0 0 0,0 0 0,0 0 0,1-1 0,-1 1 0,1-1 0,0 1 0,5 4-1,-4-4 8,-3-3-6,0-1 0,0 0 0,0 1 0,0-1-1,0 0 1,0 0 0,0 0 0,0 0 0,1 0 0,-1 0 0,0 0 0,1 0 0,-1-1 0,0 1 0,1 0 0,-1-1 0,1 1 0,-1-1 0,1 1 0,1-1-1,-1 2 52,-2-3-50,0 1-1,0 0 1,0 0 0,0-1 0,0 1-1,0 0 1,0 0 0,0-1 0,0 1-1,0 0 1,1 0 0,-1-1 0,0 1-1,0 0 1,0 0 0,0 0 0,0 0-1,0-1 1,1 1 0,-1 0 0,0 0 0,0 0-1,0 0 1,1-1 0,-1 1 0,0 0-1,0 0 1,0 0 0,1 0 0,-1 0-1,0 0 1,0 0 0,1 0 0,-1 0-1,0 0 1,0 0 0,1 0 0,-1 0-1,0 0 1,0 0 0,1 0 0,-1 0-1,0 0 1,0 0 0,0 0 0,1 0 0,-1 0-1,0 0 1,0 0 0,1 0 0,-1 1-1,0-1 1,0 0 0,0 0 0,0 0-1,1 0 1,-1 1 0,0-1 0,0 0-1,0 0 1,0 0 0,0 1 0,1-1-1,-1 0 1,0 0 0,0 0 0,0 1-1,20-14-4,-6-27 103,-12 36-99,-1 1-1,1-1 1,-1 1-1,0-1 0,0 1 1,-1-1-1,1 0 1,-1 1-1,1-1 1,-1 0-1,0 1 1,-1-1-1,1 0 1,-1 1-1,1-1 1,-1 0-1,0 1 0,0-1 1,-1 1-1,-1-4 1,-4-9-55,7 15 38,0 0-1,0 1 0,-1-1 0,1 0 1,0 0-1,-1 0 0,1 1 1,-1-1-1,1 0 0,-1 0 0,1 1 1,-1-1-1,1 0 0,-1 1 1,1-1-1,-1 1 0,0-1 1,0 0-1,1 1 0,-1 0 0,0-1 1,0 1-1,1-1 0,-1 1 1,0 0-1,-1-1 0,-12-4-381,13 5 56,1-1 0,-1 1 0,0-1 1,0 1-1,0 0 0,0-1 0,0 1 1,0 0-1,1 0 0,-1-1 0,0 1 0,0 0 1,0 0-1,0 0 0,0 0 0,0 0 0,0 0 1,0 1-1,0-1 0,0 0 0,0 0 0,0 1 1,1-1-1,-1 0 0,0 1 0,0-1 0,0 1 1,1-1-1,-1 1 0,0-1 0,0 1 0,1 0 1,-1-1-1,0 1 0,0 1 0,-6 3-2628</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401"/>
    </inkml:context>
    <inkml:brush xml:id="br0">
      <inkml:brushProperty name="width" value="0.05" units="cm"/>
      <inkml:brushProperty name="height" value="0.05" units="cm"/>
      <inkml:brushProperty name="color" value="#E71224"/>
    </inkml:brush>
  </inkml:definitions>
  <inkml:trace contextRef="#ctx0" brushRef="#br0">11 30 168,'-6'-23'5555,"1"17"-6977,5 10-1963</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5.619"/>
    </inkml:context>
    <inkml:brush xml:id="br0">
      <inkml:brushProperty name="width" value="0.05" units="cm"/>
      <inkml:brushProperty name="height" value="0.05" units="cm"/>
      <inkml:brushProperty name="color" value="#E71224"/>
    </inkml:brush>
  </inkml:definitions>
  <inkml:trace contextRef="#ctx0" brushRef="#br0">50 1 52,'-23'11'4764,"21"-10"-4626,1-1-57,1 1 0,-1-1 0,1 0 0,-1 1 0,1-1 0,-1 0 0,1 1 0,-1-1 0,1 1 0,0-1 0,-1 1 0,1-1 0,0 1 0,-1-1 0,1 1 0,0-1 0,0 1 0,0-1-1,-1 1 1,1-1 0,0 1 0,0 0 0,0-1 0,0 1 0,0-1 0,0 1 0,0-1 0,0 1 0,0 0 0,0-1 0,0 1 0,0-1 0,1 1 0,-1 0 0,4 2-760,7-8 4289,-5-1 153,-14 9-2698,-1 2-545,-12 8-28,21-13-487,0 0 0,0 0 0,0 0 1,0 0-1,0-1 0,1 1 0,-1 0 0,0 0 0,0 0 1,0 0-1,1 0 0,-1 0 0,0 0 0,0 1 0,0-1 1,0 0-1,0 0 0,1 0 0,-1 0 0,0 0 0,0 0 1,0 0-1,0 0 0,1 0 0,-1 0 0,0 0 0,0 1 1,0-1-1,0 0 0,0 0 0,0 0 0,0 0 1,1 0-1,-1 1 0,0-1 0,0 0 0,0 0 0,0 0 1,0 0-1,0 0 0,0 1 0,0-1 0,0 0 0,0 0 1,0 0-1,0 0 0,0 1 0,0-1 0,0 0 0,0 0 1,0 0-1,0 0 0,0 1 0,0-1 0,0 0 0,0 0 1,1 1-12,-1 3-3,0-3 34,0-1 0,0 0-1,0 0 1,0 1 0,0-1 0,0 0 0,0 0 0,0 1-1,0-1 1,0 0 0,0 0 0,0 1 0,1-1 0,-1 0 0,0 0-1,0 1 1,0-1 0,0 0 0,0 0 0,0 0 0,1 1-1,-1-1 1,0 0 0,0 0 0,0 0 0,0 0 0,1 1 0,-1-1-1,0 0 1,0 0 0,1 0 0,-1 0 0,0 0 0,0 0-1,1 0 1,-1 1 0,0-1 0,0 0 0,1 0 0,-1 0 0,0 0-1,4 1-2503</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6.675"/>
    </inkml:context>
    <inkml:brush xml:id="br0">
      <inkml:brushProperty name="width" value="0.05" units="cm"/>
      <inkml:brushProperty name="height" value="0.05" units="cm"/>
      <inkml:brushProperty name="color" value="#E71224"/>
    </inkml:brush>
  </inkml:definitions>
  <inkml:trace contextRef="#ctx0" brushRef="#br0">122 1 580,'9'1'7179,"-10"-1"-7291,1 1 259,-1-1-1,1 0 1,-1 0-1,1 1 1,-1-1-1,1 0 0,-1 1 1,1-1-1,0 1 1,-1-1-1,1 1 1,-1-1-1,1 1 1,0-1-1,-1 1 1,1-1-1,0 1 1,0-1-1,-1 1 1,1-1-1,0 1 1,0 0-1,0-1 0,0 1 1,0-1-1,0 1 1,0-1-1,0 1 1,0 0-1,0 0 1,-3 4 1065,2-4-1101,0-1 1,1 1 0,-1-1 0,1 1-1,-1-1 1,1 1 0,-1-1 0,1 1-1,0 0 1,-1-1 0,1 1 0,0 0-1,-1-1 1,1 1 0,0 0 0,0-1-1,0 1 1,-1 0 0,1 0 0,0-1-1,0 2 1,1 0-34,-1-1-1,0 1 1,0 0-1,0-1 1,-1 1-1,1-1 1,0 1 0,0-1-1,-1 1 1,1-1-1,-1 1 1,0-1-1,1 1 1,-1-1-1,0 0 1,0 1-1,0-1 1,-1 2 0,-9 10 252,0 1 0,0 1 0,2 0 0,0 0 1,0 1-1,-6 18 0,4 7-60,0 16 69,9-44-254,1 1 1,0-1-1,0 1 0,3 25 0,0-2 8,-2-33-86,0 0 1,1 0-1,0 0 0,0 0 1,0 0-1,1 0 0,-1 0 0,1-1 1,0 1-1,0-1 0,0 1 0,0-1 1,0 0-1,1 1 0,0-1 0,0-1 1,0 1-1,0 0 0,0-1 0,0 1 1,4 1-1,0 0-2,-1 0 1,1-1 0,0 0-1,0 0 1,1 0 0,-1-1-1,1 0 1,-1-1-1,1 1 1,13-1 0,-4 2-15,7 0-3295</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7.817"/>
    </inkml:context>
    <inkml:brush xml:id="br0">
      <inkml:brushProperty name="width" value="0.05" units="cm"/>
      <inkml:brushProperty name="height" value="0.05" units="cm"/>
      <inkml:brushProperty name="color" value="#E71224"/>
    </inkml:brush>
  </inkml:definitions>
  <inkml:trace contextRef="#ctx0" brushRef="#br0">87 2 608,'0'0'1178,"-11"-1"2178,11 2-3157,-22 17 11201,22-1-11282,-4-8-104,-2 7 10,6 159 491,0-174-496,-1 8 329,1 4-1944,0-13 1553,0 0 0,0 0 0,0 1 0,0-1 0,0 0 0,0 0 1,0 0-1,0 0 0,-1 1 0,1-1 0,0 0 0,0 0 1,0 0-1,0 0 0,-1 1 0,1-1 0,0 0 0,0 0 1,0 0-1,0 0 0,-1 0 0,1 0 0,0 0 0,0 0 1,-1 0-1,1 0 0,0 0 0,0 0 0,0 0 0,-1 0 1,1 0-1,0 0 0,0 0 0,0 0 0,-1 0 0,1 0 1,0 0-1,0 0 0,0 0 0,-1 0 0,1 0 0,0 0 0,0 0 1,0-1-1,-1 1 0,1 0 0,0 0 0,0 0 0,0-1 1,-33-16-10916,31 11 7951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5.336"/>
    </inkml:context>
    <inkml:brush xml:id="br0">
      <inkml:brushProperty name="width" value="0.05" units="cm"/>
      <inkml:brushProperty name="height" value="0.05" units="cm"/>
      <inkml:brushProperty name="color" value="#FFFFFF"/>
    </inkml:brush>
  </inkml:definitions>
  <inkml:trace contextRef="#ctx0" brushRef="#br0">11 569 516,'-11'-7'5833,"13"2"-5531,-1 1 0,1-1 1,0 0-1,0 1 0,1-1 1,-1 1-1,1 0 0,0 0 1,0 0-1,0 0 0,0 0 1,8-5-1,14-21 741,0-10-229,13-16 22,16-22 178,-15 19-246,-34 50-621,0-1 1,1 1 0,0 0 0,1 1 0,13-15 0,-18 22-106,0-1-1,-1 0 1,1 1 0,0-1 0,-1 0 0,0 0 0,1 0-1,-1 0 1,0 0 0,0 0 0,0-1 0,0 1 0,0 0-1,0-1 1,-1 1 0,1 0 0,-1-1 0,0-3 0,11-23 662,-11 27-130,11-15-24,-7 12-471,-4 5-68,1-1 0,-1 1 0,1-1 0,-1 1 0,1-1 0,-1 1 0,1-1 0,-1 0 0,0 1 0,1-1 0,-1 0 0,0 1 0,1-1 0,-1 0 1,0 1-1,0-1 0,0 0 0,1 1 0,-1-1 0,0 0 0,0-1 0,9-4 6,-6 4 1,0 0 0,-1-1-1,1 1 1,0-1 0,-1 1-1,0-1 1,1 0 0,-1 0 0,0 0-1,0 0 1,-1 0 0,1-1 0,-1 1-1,2-4 1,-3 6 11,0 0-20,0 1 0,0 0 0,0 0 0,0-1 0,0 1 0,0 0 0,0 0 0,0-1 0,0 1 0,0 0 0,1 0-1,-1 0 1,0-1 0,0 1 0,0 0 0,0 0 0,0 0 0,1 0 0,-1-1 0,0 1 0,0 0 0,0 0 0,1 0 0,-1 0 0,0 0 0,0 0 0,0-1 0,1 1 0,-1 0 0,0 0 0,0 0 0,1 0 0,-1 0 0,0 0 0,0 0 0,0 0 0,1 0 0,-1 0 0,0 0 0,0 0 0,1 0 0,-1 0 0,0 0 0,0 1 0,1-1 0,-1 0 0,0 0 0,0 0 0,0 0 0,1 0 0,-1 0 0,0 1 0,0-1 0,0 0 0,0 0 0,1 0 0,-1 0 0,0 1 0,0-1 0,0 0 0,0 0 0,0 0-1,0 1 1,0-1 0,1 1 0,-1 0 107,7 5 60,-7-6-174,-1 0 0,1 0 0,0 0 1,0 0-1,-1 0 0,1 0 0,0 0 1,0 0-1,0 0 0,-1 0 0,1 0 1,0 0-1,0 0 0,0 0 0,-1 1 0,1-1 1,0 0-1,0 0 0,0 0 0,0 0 1,-1 0-1,1 1 0,0-1 0,0 0 1,0 0-1,0 0 0,0 1 0,0-1 0,0 0 1,0 0-1,-1 0 0,1 1 0,0-1 1,0 0-1,0 0 0,0 1 0,0-1 0,0 0 1,0 0-1,0 1 0,11 13 101,-2 1 0,0 1 0,0 0 0,-2 0 0,0 0 0,7 25 0,-8-23-103,19 79 113,-19-83-99,-3-7-5,-1-1 1,0 1 0,0-1 0,0 1 0,1 11 0,-3-15-6,1-1 0,-1 1 0,1 0 0,-1-1 0,1 1 0,0-1 1,0 1-1,0-1 0,1 1 0,1 3 0,-1-4-1,-1 0 1,0 0-1,0 1 0,0-1 1,0 0-1,0 1 0,0-1 1,-1 1-1,1-1 1,0 5-1,1 0 15,1 1 0,0-1 0,1 1 1,-1-1-1,1 0 0,1 0 0,-1-1 0,9 9 0,0 4-108,-6-14 81,-13-12-232,-6-29-9347,12 35 9186,0-1 0,-1 1-1,1-1 1,0 1 0,-1 0 0,1-1 0,-1 1-1,1-1 1,-1 1 0,0 0 0,1 0 0,-1-1-1,0 1 1,0 0 0,0 0 0,-1-1 0,-9-10-2942</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8.217"/>
    </inkml:context>
    <inkml:brush xml:id="br0">
      <inkml:brushProperty name="width" value="0.05" units="cm"/>
      <inkml:brushProperty name="height" value="0.05" units="cm"/>
      <inkml:brushProperty name="color" value="#E71224"/>
    </inkml:brush>
  </inkml:definitions>
  <inkml:trace contextRef="#ctx0" brushRef="#br0">1 25 1116,'0'-1'351,"0"0"0,0 0-1,0 0 1,0 0 0,0 0 0,0 0-1,1 0 1,-1 0 0,0 0 0,1 0 0,-1 0-1,1 0 1,-1 0 0,1 0 0,0 1-1,-1-1 1,1 0 0,0 0 0,0 1-1,-1-1 1,1 0 0,0 1 0,0-1-1,0 0 1,0 1 0,0-1 0,0 1-1,0 0 1,0-1 0,0 1 0,0 0 0,0 0-1,0-1 1,0 1 0,0 0 0,0 0-1,0 0 1,0 0 0,0 1 0,2-1-1,-1 0 893,2 7 36,-3-7-1245,-1 0-1,1 0 1,-1 0 0,0 0-1,1 1 1,-1-1-1,0 0 1,1 1-1,-1-1 1,0 0 0,1 0-1,-1 1 1,0-1-1,0 1 1,1-1 0,-1 0-1,0 1 1,0-1-1,0 0 1,0 1-1,1-1 1,-1 1 0,0-1-1,0 1 1,0-1-1,0 0 1,0 1-1,0-1 1,0 1 0,0-1-1,0 1 1,-3 26-2354,3-24 1063,-1 0 1,-1-1 0,1 1-1,0-1 1,-1 0 0,1 1-1,-1-1 1,0 0 0,-3 4-1,3 0-2149</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9.318"/>
    </inkml:context>
    <inkml:brush xml:id="br0">
      <inkml:brushProperty name="width" value="0.05" units="cm"/>
      <inkml:brushProperty name="height" value="0.05" units="cm"/>
      <inkml:brushProperty name="color" value="#E71224"/>
    </inkml:brush>
  </inkml:definitions>
  <inkml:trace contextRef="#ctx0" brushRef="#br0">171 25 700,'-5'15'4835,"-1"6"-3229,-5 9 445,11-27-1812,0-1-1,0 0 1,0 0-1,0 0 1,0 0 0,0 0-1,0 0 1,1 0-1,-1 0 1,1 0-1,0 0 1,-1 0 0,1-1-1,0 1 1,0 0-1,2 3 1,9 8 1163,-6-5-1122,1 0 0,0 0 1,0-1-1,1 0 0,0 0 1,9 5-1,-14-11-271,-1 1 0,1-1-1,0 0 1,-1 0 0,1 0 0,0-1 0,0 1 0,0-1 0,-1 1 0,1-1-1,0 0 1,0 0 0,0 0 0,0 0 0,0-1 0,0 1 0,-1-1-1,1 0 1,0 0 0,0 0 0,-1 0 0,1 0 0,-1 0 0,1-1-1,-1 1 1,1-1 0,-1 0 0,3-3 0,-1 2 20,0 0 0,-1-1 1,1 0-1,-1 0 0,0 0 0,0 0 0,0-1 1,-1 1-1,0-1 0,0 0 0,0 1 1,0-1-1,0 0 0,-1 0 0,0 0 1,0 0-1,-1 0 0,1-1 0,-1 1 1,0 0-1,-1 0 0,1 0 0,-1 0 0,0 0 1,0 0-1,-1 0 0,1 0 0,-1 0 1,0 0-1,0 1 0,-5-7 0,6 9 7,0-1-1,-1 1 0,0 0 0,0 0 1,1 0-1,-1 0 0,0 0 0,0 1 1,-1-1-1,1 1 0,0-1 0,-1 1 1,1 0-1,0-1 0,-1 1 1,1 1-1,-1-1 0,0 0 0,1 1 1,-1-1-1,0 1 0,1 0 0,-1 0 1,0 0-1,1 0 0,-1 0 0,0 0 1,1 1-1,-1 0 0,0-1 0,1 1 1,-1 0-1,1 0 0,-3 2 1,0-1-3,-1 1 0,1 0 0,0 0 0,1 0 0,-1 1 1,1 0-1,-1 0 0,1 0 0,0 0 0,0 0 0,1 1 0,-1 0 1,1 0-1,0 0 0,-3 8 0,2 6-42,1-1 0,0 1 0,2 0 1,0 0-1,1 0 0,1 0 0,0 0 0,9 35 0,1 50 6,-9-90 130,-1 1 0,0 0 1,-2 26-1,0-6 579,0-33-660,1 1 0,-1-1 1,1 0-1,-1 1 1,0-1-1,0 0 1,0 0-1,0 0 0,0 1 1,-1-1-1,1 0 1,0-1-1,-1 1 0,0 0 1,1 0-1,-1-1 1,0 1-1,0-1 1,0 1-1,0-1 0,0 0 1,0 1-1,0-1 1,-1-1-1,1 1 0,0 0 1,-1 0-1,1-1 1,0 1-1,-1-1 1,-3 0-1,-7 1-904,1-1 0,0 0 0,-1-1 1,1-1-1,0 0 0,0 0 0,0-1 0,0-1 0,-15-6 0</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0.365"/>
    </inkml:context>
    <inkml:brush xml:id="br0">
      <inkml:brushProperty name="width" value="0.05" units="cm"/>
      <inkml:brushProperty name="height" value="0.05" units="cm"/>
      <inkml:brushProperty name="color" value="#E71224"/>
    </inkml:brush>
  </inkml:definitions>
  <inkml:trace contextRef="#ctx0" brushRef="#br0">1 2 364,'7'-1'7566,"-4"2"-4377,0 2-2858,0-1-1,0 0 1,-1 1 0,0-1-1,1 1 1,-1 0 0,0 0-1,0 0 1,0 0 0,-1 0-1,1 0 1,-1 1 0,0-1-1,0 0 1,0 1 0,1 4-1,9 33 362,-11-28-614,0 1 21,0 1 0,-1-1 0,0 1 0,-6 25 0,4-26-51,1 1 1,1 0-1,0 0 1,1 0-1,3 22 1,-1 8 236,-2 59 626,0-104-894,0 0-1,0-1 0,0 1 0,0 0 1,1 0-1,-1 0 0,0-1 0,0 1 1,0 0-1,1 0 0,-1 0 0,0-1 0,0 1 1,0 0-1,1 0 0,-1 0 0,0 0 1,0 0-1,1 0 0,-1 0 0,0 0 0,0 0 1,1-1-1,-1 1 0,0 0 0,1 0 1,-1 0-1,0 0 0,0 1 0,1-1 1,-1 0-1,0 0 0,0 0 0,1 0 0,-1 0 1,0 0-1,0 0 0,1 0 0,-1 0 1,0 1-1,0-1 0,0 0 0,1 0 0,-1 0 1,0 1-1,1-1 0,-2-4 76,1-1-1,0 0 1,1 1-1,-1-1 1,1 1-1,0-1 1,0 1 0,0-1-1,4-6 1,9-24 184,-13 31-261,1 0-1,-1 0 1,1 0-1,0 0 1,0 0-1,0 0 1,0 0-1,1 1 1,-1-1-1,1 1 1,5-5-1,-2 2 9,1 1 0,-1 0 0,1 1 0,0-1 0,14-6 0,-19 11-17,0-1 0,0 0 0,0 1 0,0 0 0,0-1 0,0 1 0,0 0 0,1 0 0,-1 0 0,0 0 0,0 1 0,0-1-1,0 1 1,0-1 0,0 1 0,0-1 0,0 1 0,0 0 0,0 0 0,-1 0 0,1 0 0,0 1 0,0-1 0,-1 0 0,1 1 0,-1-1 0,3 4 0,1 0-29,0 1 6,0 0-1,0 0 1,0 0-1,-1 0 1,6 13-1,-6-11 19,-1-1 3,0-1 0,0 1-1,0-1 1,-1 1 0,-1 0-1,1 0 1,-1 0 0,1 11 0,-2-14-2,1 1 0,-1-1 0,1 0 0,0 0 0,1 0 0,-1 1 1,3 4-1,-2-5-18,0 1 0,0-1 0,-1 1 0,0-1 0,0 1 0,0 0 0,0 7 0,-1-11-72,-5-4-2569,5 3 2550,-1 0 1,1 0-1,0 0 1,0 0-1,-1 0 1,1 0-1,0 0 1,-1 0-1,1 0 1,0-1 0,0 1-1,-1 0 1,1 0-1,0 0 1,0 0-1,0 0 1,-1-1-1,1 1 1,0 0-1,0 0 1,0 0-1,-1-1 1,1 1-1,0 0 1,0 0-1,0-1 1,0 1-1,0 0 1,0 0 0,-1-1-1,1 1 1,0 0-1,0-1 1,0 1-1,0 0 1,0 0-1,0-1 1,0 1-1,0 0 1,0 0-1,0-1 1,0 1-1,1 0 1,-1-1-1,0 1 1,0 0-1,0 0 1,0-1 0,0 1-1,1 0 1,9-36-9263,-10 24 6115</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1.068"/>
    </inkml:context>
    <inkml:brush xml:id="br0">
      <inkml:brushProperty name="width" value="0.05" units="cm"/>
      <inkml:brushProperty name="height" value="0.05" units="cm"/>
      <inkml:brushProperty name="color" value="#E71224"/>
    </inkml:brush>
  </inkml:definitions>
  <inkml:trace contextRef="#ctx0" brushRef="#br0">140 2 1504,'0'-2'13154,"0"3"-13620,0 0 1093,11 17 1008,-11-9-1351,0-1 0,1 1 0,0-1 0,0 0 0,5 16 0,5 42 522,10 33-117,-10-39-445,0 8-105,0-32-137,-10-33-1,-1 1 0,1-1 0,-1 1 0,1-1 0,-1 1 0,0-1 0,0 0 0,-1 5 0,0 4 19,1-11-12,-9-20-179,5 14-50,0-1 0,0 0 0,0 0 0,1-1 0,-4-9 0,4 8-87,0 1 0,-1 1 0,1-1 0,-1 1 0,-8-11 0,-21-30-1148,27 41 1340,4 5 106,1-1 0,-1 1 0,0-1-1,0 1 1,0 0 0,0 0 0,0 0 0,0 0 0,0 0 0,0 0 0,-3 0 0,-5-4 480,-1 0 1,1 0-1,0-1 1,0 0-1,1-1 1,0 0-1,0-1 1,-8-9-1,17 17-439,-1-1 1,1 1-1,0-1 0,0 1 1,0-1-1,0 1 0,-1-1 1,1 1-1,0-1 0,0 1 0,0-1 1,0 1-1,0-1 0,0 1 1,0-1-1,0 1 0,0-1 1,0 1-1,1-1 0,-1 1 0,0-1 1,0 1-1,0-1 0,1 1 1,-1 0-1,0-1 0,0 1 1,1-1-1,-1 1 0,0 0 1,1-1-1,-1 1 0,1 0 0,-1-1 1,0 1-1,1 0 0,-1-1 1,1 1-1,-1 0 0,1 0 1,-1 0-1,1 0 0,-1-1 0,1 1 1,-1 0-1,1 0 0,-1 0 1,1 0-1,0 0 0,31-6 677,41 1-200,-51 2-889,1 2-1,0 0 1,-1 1 0,31 5 0,-50-5 373,32 5-3951,-32-5 3086,0 0 1,-1 0-1,1 0 1,0 0-1,0-1 0,0 1 1,0-1-1,0 0 1,0 1-1,3-3 1,5-3-2657</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021"/>
    </inkml:context>
    <inkml:brush xml:id="br0">
      <inkml:brushProperty name="width" value="0.05" units="cm"/>
      <inkml:brushProperty name="height" value="0.05" units="cm"/>
      <inkml:brushProperty name="color" value="#E71224"/>
    </inkml:brush>
  </inkml:definitions>
  <inkml:trace contextRef="#ctx0" brushRef="#br0">279 11 1064,'-3'-2'546,"0"1"0,0-1-1,0 1 1,0 0 0,0 0-1,0 0 1,0 1 0,0-1 0,0 1-1,0-1 1,-1 1 0,1 0 0,0 0-1,0 1 1,0-1 0,0 1 0,-4 0-1,-3 3 562,1 0 0,-1 0 0,1 1 0,-9 7 0,-7 3-523,20-13-480,1 1-1,0 0 1,0 0-1,1 0 1,-1 0-1,0 0 1,1 1-1,0-1 1,0 1-1,0 0 1,0 0-1,-3 7 1,6-9-82,-1 0-1,0 0 1,1 0 0,-1 0 0,1 0 0,-1 0 0,1 1 0,0-1 0,0 0 0,0 0 0,0 0 0,0 0 0,1 0-1,-1 0 1,1 1 0,-1-1 0,1 0 0,0 0 0,0 0 0,0-1 0,0 1 0,0 0 0,0 0 0,0 0-1,1-1 1,-1 1 0,1-1 0,-1 1 0,3 1 0,11 10 13,-1-1-8,1 0 0,27 17 0,-32-23-21,-1 0 0,0 1 0,-1 1 0,1-1 0,9 13 0,-17-19 2,-1 0-1,0 0 1,1 0 0,-1 0-1,0 0 1,0-1 0,0 1-1,0 0 1,0 0-1,0 0 1,0 0 0,0 0-1,0 0 1,0 0 0,0 0-1,-1-1 1,1 1-1,0 0 1,-1 0 0,1 0-1,-1 0 1,1-1 0,-1 1-1,1 0 1,-1 0 0,1-1-1,-1 1 1,0 0-1,1-1 1,-1 1 0,0-1-1,1 1 1,-1-1 0,0 1-1,-1 0 1,-28 19 403,30-20-408,-14 6 22,0-1 0,-1 0 0,1-1 0,-1 0 0,0-1 0,0-1 0,0 0 0,-1-1 0,1-1-1,-17-2 1,9 2-349,23 0 225,-1 0-1,1 0 1,0 0 0,-1 0 0,1 0 0,0 0-1,-1 0 1,1 0 0,-1 0 0,1 0 0,0 0-1,-1 0 1,1 0 0,0 0 0,-1 0 0,1 0-1,0 0 1,-1-1 0,1 1 0,0 0 0,0 0-1,-1 0 1,1-1 0,0 1 0,-1 0 0,1 0-1,0-1 1,0 1 0,0 0 0,-1-1 0,1 1-1,0 0 1,0-1 0,0 1 0,0 0 0,0-1-1,-1 0 1,8-14-4861,17-10-2676,-13 18 4670</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857"/>
    </inkml:context>
    <inkml:brush xml:id="br0">
      <inkml:brushProperty name="width" value="0.05" units="cm"/>
      <inkml:brushProperty name="height" value="0.05" units="cm"/>
      <inkml:brushProperty name="color" value="#E71224"/>
    </inkml:brush>
  </inkml:definitions>
  <inkml:trace contextRef="#ctx0" brushRef="#br0">52 96 1152,'-2'18'5002,"1"-17"-4941,1 0 0,-1 1 0,0-1 0,1 1 0,-1-1 0,1 0 0,0 1 0,-1-1 0,1 1 0,0-1 0,0 1 0,0-1 0,0 1 0,0-1 0,0 1 0,0-1 0,1 1 0,-1-1 0,0 1 0,1-1 0,-1 1 0,1-1 0,0 0 0,-1 1 0,1-1 0,0 0 0,0 0 0,0 1 0,0-1 0,0 0 0,0 0 0,0 0 0,0 0 0,0 0 0,1 0 0,-1-1 0,2 2 0,3 3 64,1 0 0,0-1 0,-1 0 0,2 0 0,-1-1 0,14 6 1,-17-8 3,0 0 0,0 0 1,1-1-1,-1 1 1,0-1-1,0 0 1,0 0-1,0-1 0,0 1 1,0-1-1,1 0 1,-1 0-1,0 0 1,-1 0-1,1-1 1,0 1-1,0-1 0,-1 0 1,1 0-1,4-5 1,5-3 491,7-11 297,-9 3-466,-9 15-368,1 0 0,-1 0 0,0 0 1,-1 0-1,1-1 0,-1 1 0,1-1 0,-1 0 1,0 1-1,0-1 0,-1 0 0,1 1 0,-1-1 1,0 0-1,0-4 0,0 7-58,1 1-1,-1-1 0,0 0 1,0 0-1,0 0 1,0 0-1,0 0 1,0 0-1,0 0 1,0 0-1,-1 1 1,1-1-1,0 0 0,-1 0 1,1 0-1,0 0 1,-1 0-1,1 1 1,-1-1-1,1 0 1,-1 0-1,1 1 1,-1-1-1,0 0 0,1 1 1,-1-1-1,-1 0 1,-23-23 681,22 22-632,-2-1 95,1 0-1,-1 1 1,1 0 0,-1 0 0,0 0 0,-7-1 0,0 1 24,10 1-172,0 1 0,0-1-1,0 1 1,0 0 0,0 0 0,0 0 0,0 0 0,0 0-1,0 0 1,0 1 0,0-1 0,-3 2 0,0-1-49,-72 25 1196,72-24-1069,1 0 0,-1 1 1,0-1-1,1 1 0,-1 0 1,1 0-1,0 1 0,0-1 0,0 1 1,1 0-1,-7 8 0,6-4-130,2-6 21,1 0 0,-1 0 0,0 1-1,1-1 1,-1 0 0,1 1 0,0 0 0,0-1 0,0 1 0,0 0-1,1-1 1,-1 1 0,1 0 0,-1 0 0,1 0 0,0-1 0,0 1-1,0 0 1,1 0 0,-1 0 0,1 0 0,-1-1 0,1 1 0,0 0-1,2 3 1,0 8-8,-3-13 16,0 0 1,0-1-1,0 1 1,0 0-1,0-1 1,0 1-1,0 0 1,0-1-1,1 1 1,-1 0-1,0-1 0,1 1 1,-1 0-1,0-1 1,1 1-1,-1-1 1,0 1-1,1-1 1,-1 1-1,1-1 1,-1 1-1,1-1 1,-1 1-1,1-1 1,0 1-1,-1-1 1,2 1-1,10 6 10,-9-5-4,0 0 1,-1 0-1,1-1 1,0 1-1,0-1 1,0 1-1,1-1 1,-1 0 0,0 0-1,0-1 1,1 1-1,-1-1 1,1 1-1,-1-1 1,0 0-1,1 0 1,3-1-1,6-2 13,0-1 0,0 0 0,-1-1 0,17-9 0,24-10 58,-51 23-75,0 0-1,1 0 1,-1 0-1,0 0 1,0 0-1,1 0 1,-1 1-1,1-1 1,-1 1 0,0-1-1,1 1 1,-1 0-1,1 0 1,-1 0-1,1 1 1,2-1-1,4 2 3,-6-1-1,1 0 0,-1 1 0,0-1 0,0 1 0,0 0 0,-1-1 0,1 1 0,0 1 0,-1-1 0,1 0 0,-1 0 0,0 1 0,0 0 0,0-1 0,3 5 0,32 51-376,-34-54 268,0 8-227,1 0-1818</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3.629"/>
    </inkml:context>
    <inkml:brush xml:id="br0">
      <inkml:brushProperty name="width" value="0.05" units="cm"/>
      <inkml:brushProperty name="height" value="0.05" units="cm"/>
      <inkml:brushProperty name="color" value="#E71224"/>
    </inkml:brush>
  </inkml:definitions>
  <inkml:trace contextRef="#ctx0" brushRef="#br0">12 1 1224,'0'0'3836,"10"13"-1389,-9-3-1854,1 0-1,-1-1 0,2 1 0,-1-1 0,5 11 1,-3-11-215,-1 1 0,0 0 0,-1 0 0,0 0 1,1 12-1,7 74 1881,-10 19-372,0-114-1737,0 2 480,0-5-343,0 1-100,13-31 546,-9 27-649,0 0 0,0 0 0,1 0 0,0 0 0,-1 0 1,2 1-1,10-7 0,10-8 23,-23 16-98,1 1 0,-1 0 0,1 0 0,0 1 1,-1-1-1,1 1 0,0 0 0,0 0 0,0 0 1,0 0-1,0 1 0,0 0 0,1 0 0,-1 0 1,0 0-1,0 0 0,0 1 0,0 0 0,0 0 1,4 1-1,-5-1-7,0 0 0,-1 0 0,1 0 0,0 0 0,0 0 0,-1 0 0,1 1 1,-1-1-1,1 1 0,-1 0 0,0 0 0,0 0 0,0 0 0,0 0 0,0 0 0,0 1 0,0-1 1,-1 0-1,1 1 0,-1 0 0,0-1 0,0 1 0,1 0 0,-2-1 0,1 1 0,0 0 0,0 3 1,-2 3 50,1 1 0,-2-1 0,1 0 0,-1 0 0,-1 0 0,1-1 0,-1 1 0,-1 0 0,0-1 0,0 0 0,-6 8 0,0-1 220,-1-1 1,0 0 0,-1-1-1,-27 23 1,37-33-270,-1-1 0,0 0 0,0 0 0,1 0 0,-1 0 0,-1 0 0,1-1 0,0 1 0,0-1 0,0 0 1,-1 0-1,1 0 0,-1 0 0,1-1 0,-1 1 0,1-1 0,-1 0 0,1 0 0,-1 0 0,1-1 0,-1 1 0,1-1 0,0 0 1,-1 0-1,1 0 0,0 0 0,-1 0 0,-3-3 0,2 1-404,0-1-1,1 1 1,0-1-1,0 1 1,0-1 0,0-1-1,-3-3 1,-18-37-7451,15 3-449,8 30 5513</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382"/>
    </inkml:context>
    <inkml:brush xml:id="br0">
      <inkml:brushProperty name="width" value="0.05" units="cm"/>
      <inkml:brushProperty name="height" value="0.05" units="cm"/>
      <inkml:brushProperty name="color" value="#E71224"/>
    </inkml:brush>
  </inkml:definitions>
  <inkml:trace contextRef="#ctx0" brushRef="#br0">65 103 636,'5'-3'8736,"7"-2"-4615,25-12-1562,-32 15-2412,1 0-1,-1 0 1,1 0-1,-1-1 0,0 1 1,0-1-1,-1 0 1,1-1-1,0 1 1,-1-1-1,7-8 1,-10 12-128,-1 0 1,1-1 0,-1 1-1,1 0 1,-1-1 0,1 1-1,-1-1 1,1 1 0,-1 0-1,1-1 1,-1 1 0,0-1-1,1 1 1,-1-1 0,0 0-1,0 1 1,1-1 0,-1 1-1,0-1 1,0 1 0,0-1-1,0 0 1,0 1 0,0-1 0,0 1-1,0-1 1,0 0 0,0 1-1,0-1 1,0 1 0,0-1-1,0 0 1,0 1 0,-1-1-1,1 1 1,0-1 0,0 1-1,-1-1 1,1 1 0,0-1-1,-1 1 1,1-1 0,-1 1-1,1-1 1,0 1 0,-1 0-1,1-1 1,-1 1 0,1 0-1,-2-1 1,1 0 17,-1-1 0,0 1 0,0 0 1,0 0-1,0 0 0,-1 0 0,1 1 0,0-1 0,0 0 0,0 1 0,-1-1 0,1 1 1,0 0-1,0 0 0,-1 0 0,1 0 0,0 0 0,0 1 0,-1-1 0,1 1 0,0-1 1,0 1-1,-3 1 0,-39 11 860,37-9-828,1 0 0,-1 1 1,2 0-1,-1 0 0,0 1 1,1-1-1,0 1 0,0 0 1,1 0-1,0 1 1,0-1-1,0 1 0,1 0 1,0 0-1,0 1 0,1-1 1,0 0-1,0 1 1,0-1-1,1 1 0,1 0 1,-1-1-1,1 10 0,1-14-64,0 0-1,0 0 0,0 1 0,0-1 0,0 0 0,1 0 1,0 0-1,-1 0 0,1-1 0,0 1 0,0 0 0,0-1 0,1 1 1,-1-1-1,1 0 0,-1 0 0,1 0 0,0 0 0,0 0 1,0-1-1,0 1 0,0-1 0,5 2 0,7 3-7,1 0 0,0-1 0,24 5 0,-23-7-52,76 12-1109,-32-10-2472,-58-6 2683,0 1 0,-1-1 0,1 0 0,0 0 0,-1 0-1,1 0 1,0-1 0,-1 1 0,0-1 0,1 0 0,-1 1 0,0-1 0,0 0 0,4-4 0,-4-1-1933</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716"/>
    </inkml:context>
    <inkml:brush xml:id="br0">
      <inkml:brushProperty name="width" value="0.05" units="cm"/>
      <inkml:brushProperty name="height" value="0.05" units="cm"/>
      <inkml:brushProperty name="color" value="#E71224"/>
    </inkml:brush>
  </inkml:definitions>
  <inkml:trace contextRef="#ctx0" brushRef="#br0">14 29 1056,'-3'-4'10956,"-3"14"-9776,5-5-980,0-1-1,0 1 1,0-1-1,1 0 1,0 1 0,0 0-1,0-1 1,0 0 0,1 5-1,0 2 14,-1 12 51,-1-17-242,0 1 1,1-1-1,0 1 0,1-1 1,-1 0-1,1 1 0,0-1 0,1 0 1,0 1-1,2 5 0,-1 1-36,-1-5 237,8-19 170,-4-2-193,-1 0 0,0 0 0,-1 0 0,4-20 0,-6 22-164,1 0 0,0 0-1,0 0 1,1 1 0,0 0 0,1 0 0,0 0 0,9-14 0,-13 23-187,1 0-1,-1 0 1,0 0 0,0 0-1,1 0 1,-1 1 0,0-1-1,1 0 1,-1 1 0,1-1-1,-1 1 1,1 0 0,-1-1-1,1 1 1,-1 0-1,1 0 1,-1 0 0,1 0-1,-1 0 1,1 0 0,-1 0-1,1 0 1,-1 1 0,3 0-1,14 1-9790,-7-2 6913</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233"/>
    </inkml:context>
    <inkml:brush xml:id="br0">
      <inkml:brushProperty name="width" value="0.05" units="cm"/>
      <inkml:brushProperty name="height" value="0.05" units="cm"/>
      <inkml:brushProperty name="color" value="#E71224"/>
    </inkml:brush>
  </inkml:definitions>
  <inkml:trace contextRef="#ctx0" brushRef="#br0">141 30 600,'-15'-10'3669,"-14"-6"3344,28 15-6786,-1 1-1,0-1 1,0 1 0,0-1 0,1 1 0,-1 0 0,0-1 0,0 1 0,0 0 0,0 0 0,0 0-1,0 1 1,0-1 0,0 0 0,1 1 0,-1-1 0,0 1 0,0-1 0,0 1 0,1 0 0,-1 0-1,0 0 1,1 0 0,-1 0 0,1 0 0,-1 1 0,-1 1 0,1 1-204,0 0-1,0 0 1,1-1 0,-1 1 0,1 0 0,0 1 0,0-1-1,0 0 1,1 0 0,0 0 0,-1 0 0,2 5 0,-1-5-15,0 1 0,1-1 0,0 0 0,-1 0 0,2 0-1,-1 1 1,0-1 0,1 0 0,0-1 0,0 1 0,0 0 0,0 0 0,0-1 0,4 5 0,47 40 73,-33-32-60,10 19 148,-29-35-137,-1 0 0,0 1 0,1-1 1,-1 1-1,1-1 0,-1 1 0,0-1 0,0 1 1,1-1-1,-1 1 0,0-1 0,0 1 1,0 0-1,0-1 0,0 1 0,1-1 0,-1 1 1,0-1-1,0 1 0,-1 0 0,1-1 1,0 1-1,0-1 0,0 1 0,0-1 0,0 1 1,0-1-1,-1 1 0,1-1 0,0 1 1,-1-1-1,1 1 0,0-1 0,-1 1 1,1-1-1,0 1 0,-1-1 0,1 1 0,-1-1 1,1 0-1,-1 1 0,-16 14 758,7-12-593,5-1-153,0-1 0,0 0-1,0 1 1,0-1-1,0-1 1,0 1 0,0-1-1,0 0 1,0 0 0,0-1-1,0 1 1,0-1 0,-7-2-1,-40-14-1517,50 12-450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5.668"/>
    </inkml:context>
    <inkml:brush xml:id="br0">
      <inkml:brushProperty name="width" value="0.05" units="cm"/>
      <inkml:brushProperty name="height" value="0.05" units="cm"/>
      <inkml:brushProperty name="color" value="#FFFFFF"/>
    </inkml:brush>
  </inkml:definitions>
  <inkml:trace contextRef="#ctx0" brushRef="#br0">0 36 1108,'10'-4'1729,"0"-1"1,1 1-1,-1 1 0,12-3 1,1 1-1008,1 1 1,-1 2-1,28-1 0,-42 4-1175,0 1 0,0 0 0,0 0-1,16 6 1,0 0-3810,-14-6 1745,-1 3-123</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564"/>
    </inkml:context>
    <inkml:brush xml:id="br0">
      <inkml:brushProperty name="width" value="0.05" units="cm"/>
      <inkml:brushProperty name="height" value="0.05" units="cm"/>
      <inkml:brushProperty name="color" value="#E71224"/>
    </inkml:brush>
  </inkml:definitions>
  <inkml:trace contextRef="#ctx0" brushRef="#br0">0 7 2800,'0'-6'10225,"0"12"-11133</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134"/>
    </inkml:context>
    <inkml:brush xml:id="br0">
      <inkml:brushProperty name="width" value="0.05" units="cm"/>
      <inkml:brushProperty name="height" value="0.05" units="cm"/>
      <inkml:brushProperty name="color" value="#E71224"/>
    </inkml:brush>
  </inkml:definitions>
  <inkml:trace contextRef="#ctx0" brushRef="#br0">65 8 408,'9'-6'5794,"-13"6"-5598,4-1-165,-1 1-1,1 0 0,-1 0 0,1 0 0,-1 0 0,1-1 0,-1 1 0,1 0 0,-1 0 0,1 0 0,-1 0 0,1 0 0,-1 0 0,1 0 0,-1 1 0,1-1 1,-1 0-1,1 0 0,-1 0 0,1 0 0,-1 1 0,1-1 0,-1 0 0,1 0 0,0 1 0,-1-1 0,1 0 0,0 1 0,-1-1 0,1 1 0,0-1 0,-1 0 1,1 1-1,-1 0 0,-4 1 203,3-1-220,0 0 0,0-1 0,0 1 0,0 0 0,0 0 0,0 0 0,1 0 0,-1 0 0,0 1 0,1-1-1,-1 0 1,1 1 0,-3 2 0,4-2-107,0-1 0,0 0 0,-1 1 0,1-1 0,-1 1 0,1-1 0,-1 1-1,1-1 1,-1 0 0,0 1 0,1-1 0,-1 0 0,0 0 0,0 0 0,0 0-1,0 1 1,0-1 0,0 0 0,0-1 0,0 1 0,-1 0 0,1 0 0,-2 0 0,1-1-315,2-6-4326</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548"/>
    </inkml:context>
    <inkml:brush xml:id="br0">
      <inkml:brushProperty name="width" value="0.05" units="cm"/>
      <inkml:brushProperty name="height" value="0.05" units="cm"/>
      <inkml:brushProperty name="color" value="#E71224"/>
    </inkml:brush>
  </inkml:definitions>
  <inkml:trace contextRef="#ctx0" brushRef="#br0">119 37 152,'1'-1'246,"0"-1"0,0 1 1,0-1-1,0 1 0,0-1 0,0 1 0,0 0 1,0 0-1,1-1 0,-1 1 0,0 0 0,1 0 0,1-1 1,7-6 1562,-10 8-1801,0 0 0,0 0-1,0 0 1,0 0 0,0 0 0,0 0 0,0-1 0,0 1-1,0 0 1,0 0 0,0 0 0,0 0 0,0 0-1,0 0 1,0 0 0,0-1 0,0 1 0,0 0-1,0 0 1,0 0 0,0 0 0,0 0 0,0 0-1,0 0 1,0 0 0,0-1 0,0 1 0,0 0-1,0 0 1,0 0 0,0 0 0,-1 0 0,1 0-1,0 0 1,0 0 0,0 0 0,0 0 0,0-1-1,0 1 1,0 0 0,0 0 0,0 0 0,0 0-1,-1 0 1,1 0 0,0 0 0,0 0 0,0 0-1,0 0 1,0 0 0,0 0 0,0 0 0,-1 0-1,1 0 1,0 0 0,0 0 0,0 0 0,0 0 0,0 0-1,0 0 1,0 0 0,-1 0 0,1 0 0,0 0-1,0 1 1,0-1 0,0 0 0,0 0 0,-15-6 5435,11 7-5112,-1 0 1,1 1-1,0-1 0,-1 1 0,1 0 0,0 1 0,0-1 0,0 1 0,0 0 1,1-1-1,-1 2 0,1-1 0,0 0 0,0 1 0,-3 3 0,-27 35 143,19-17-182,12-23-258,0 1-1,0-1 1,1 1 0,-1-1 0,1 1 0,0 0-1,0 0 1,0-1 0,0 1 0,0 0-1,1 0 1,-1 0 0,1 0 0,0 0 0,0 3-1,0 1-20,1 0 0,0 0 0,0 0 0,1 0 0,0 0 0,0-1 0,1 1 0,-1-1 0,1 0 0,1 0 0,-1 0 0,1 0 0,6 7 0,-7-9-9,0 0 0,1 0-1,0 0 1,0-1-1,0 0 1,0 1 0,0-1-1,1-1 1,-1 1 0,1-1-1,0 0 1,0 0-1,-1 0 1,2 0 0,-1-1-1,0 0 1,0 0-1,5 0 1,-4-2 2,0 0 1,-1 0-1,1 0 1,-1-1-1,0 0 0,0 0 1,1 0-1,-1-1 0,0 0 1,-1 0-1,1 0 1,-1 0-1,1-1 0,-1 0 1,0 0-1,0 0 0,-1 0 1,1-1-1,-1 1 1,4-8-1,6-16 15,-11 25-10,1-1-1,-1 0 0,0-1 0,0 1 0,0 0 0,0-1 0,-1 1 0,0-1 0,0 1 0,0-1 0,-1 1 0,1-1 0,-1 0 0,0 1 0,0-1 0,-1 0 0,1 1 0,-3-9 0,-6-19 336,9 29-311,0 0-1,-1 1 1,1-1 0,-1 0 0,0 1 0,0-1-1,0 1 1,0-1 0,0 1 0,0-1 0,-1 1-1,1-1 1,-1 1 0,1 0 0,-1 0 0,0 0-1,0 0 1,0 0 0,0 1 0,0-1 0,-5-2-1,-4-3 157,8 5-158,1 0 0,-1 1 0,0-1 0,0 0 0,0 1 0,0 0 0,0-1 0,0 1 0,0 1 0,0-1 0,0 0 1,-1 1-1,1-1 0,0 1 0,0 0 0,-1 0 0,1 1 0,0-1 0,0 0 0,-1 1 0,1 0 0,-6 2 0,1 0-196,0 1-1,0 0 1,1 0-1,-1 1 1,1-1-1,0 2 1,0-1 0,-11 12-1,-18 33-8146,25-37 1686,9-7 3368</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070"/>
    </inkml:context>
    <inkml:brush xml:id="br0">
      <inkml:brushProperty name="width" value="0.05" units="cm"/>
      <inkml:brushProperty name="height" value="0.05" units="cm"/>
      <inkml:brushProperty name="color" value="#E71224"/>
    </inkml:brush>
  </inkml:definitions>
  <inkml:trace contextRef="#ctx0" brushRef="#br0">1 46 1400,'4'0'9251,"1"1"-8295,-3 22 1472,-1-4-1746,4-3-358,-1-1 1,0 1-1,-1 0 0,-1 0 0,0 32 0,4-37-205,-2-1 1165,-12-12-451,-3-23 382,9 17-1092,1 1 0,0 0 0,1-1 0,-1 1 0,1-1 0,1 1 0,-1-1 0,1 1 0,1 0 0,-1 0 0,1-1 0,1 1 0,-1 0-1,5-8 1,-3 4 54,-2 6-274,1 0-1,0 0 1,0 0 0,1 0-1,-1 1 1,1-1 0,0 1-1,0 0 1,0 0 0,1 1-1,0-1 1,-1 1 0,1 0-1,0 0 1,0 0 0,1 1-1,10-4 1,24-1-5088,-2 10-5062,-27 3 7145</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600"/>
    </inkml:context>
    <inkml:brush xml:id="br0">
      <inkml:brushProperty name="width" value="0.05" units="cm"/>
      <inkml:brushProperty name="height" value="0.05" units="cm"/>
      <inkml:brushProperty name="color" value="#E71224"/>
    </inkml:brush>
  </inkml:definitions>
  <inkml:trace contextRef="#ctx0" brushRef="#br0">112 55 1816,'0'0'1699,"-9"1"3521,24 12-1402,-14-12-3639,1 1 0,0 0 0,-1-1 0,1 1-1,0-1 1,0 1 0,0-1 0,0 0-1,0 0 1,0 0 0,5 2 0,-4-3-96,6 3 41,0 0-1,0-1 1,1-1 0,12 1 0,-21-2-116,0 1 0,1-1-1,-1 0 1,0 0 0,1-1 0,-1 1-1,0 0 1,1 0 0,-1-1-1,0 1 1,0 0 0,1-1 0,-1 1-1,0-1 1,0 0 0,0 1 0,0-1-1,0 0 1,0 0 0,0 0-1,0 0 1,0 0 0,0 0 0,0 0-1,0 0 1,-1 0 0,1 0-1,0 0 1,-1 0 0,1 0 0,-1-1-1,0 1 1,1 0 0,-1 0 0,0-1-1,1 1 1,-1 0 0,0-1-1,0-1 1,-2-1 106,0-1 1,0 1-1,0-1 0,-1 1 0,1 0 1,-1 0-1,0 0 0,0 0 0,-1 0 1,1 1-1,-1 0 0,1-1 0,-1 1 1,0 1-1,-8-5 0,10 6-96,1 1 0,-1 0 0,1 0 0,-1 0 0,1 0 0,-1 0 0,1 0-1,-1 0 1,1 0 0,-1 1 0,1-1 0,-1 0 0,1 1 0,-1-1 0,1 1 0,-1 0 0,1 0-1,0-1 1,-1 1 0,1 0 0,0 0 0,0 0 0,0 0 0,0 0 0,0 1 0,0-1-1,0 0 1,0 0 0,0 1 0,0-1 0,0 3 0,-2 0-3,0 0 1,1 0-1,0 0 1,-1 1-1,2-1 0,-1 1 1,0 0-1,1 0 1,-1 5-1,2-1-5,0 21 29,1 1 1,7 45-1,3 2-22,-9-66 23,-1 0 0,0 0 0,-2 24-1,0-6 597,0-30-596,1 1 1,-1 0-1,1-1 0,-1 1 0,0-1 0,1 1 1,-1-1-1,0 1 0,1-1 0,-1 1 0,0-1 1,1 0-1,-1 1 0,0-1 0,0 0 0,0 0 1,1 0-1,-1 0 0,0 1 0,0-1 0,0 0 1,1 0-1,-1 0 0,0-1 0,-1 1 0,-21-1 330,12-2-496,0 0 0,1-1-1,-1 0 1,1-1 0,-12-7 0,19 11-219,1-1 0,0 0-1,0 1 1,0-1 0,0 0 0,1 0 0,-1 0-1,0-1 1,1 1 0,0 0 0,-3-5-1,3 4-235,1 1 0,-1 0 0,1 0-1,0-1 1,0 1 0,-1 0 0,1-1-1,1 1 1,-1 0 0,0-1 0,1 1-1,-1 0 1,1 0 0,0-1 0,-1 1-1,2-2 1,7-4-2866</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9.965"/>
    </inkml:context>
    <inkml:brush xml:id="br0">
      <inkml:brushProperty name="width" value="0.05" units="cm"/>
      <inkml:brushProperty name="height" value="0.05" units="cm"/>
      <inkml:brushProperty name="color" value="#E71224"/>
    </inkml:brush>
  </inkml:definitions>
  <inkml:trace contextRef="#ctx0" brushRef="#br0">1 1 880,'9'6'12017,"-15"-5"-8719,8 6-3277,3 1 2045,-4-1 3003,-1-7-5045,0 0 0,0 1 0,0-1 0,0 0 0,0 0 0,0 0 0,0 1 0,0-1 0,0 0 0,0 0 1,0 0-1,-1 0 0,1 1 0,0-1 0,0 0 0,0 0 0,0 0 0,0 0 0,0 1 0,-1-1 0,1 0 0,0 0 0,0 0 0,0 0 0,-1 0 1,1 0-1,0 0 0,0 1 0,0-1 0,-1 0 0,1 0 0,0 0 0,0 0 0,0 0 0,-1 0 0,1 0 0,0 0 0,0 0 0,0 0 0,-1 0 1,1 0-1,0 0 0,0-1 0,0 1 0,-1 0 0,1 0 0,0 0 0,0 0 0,0 0 0,0 0 0,-1 0 0,1 0 0,0-1 0,0 1 0,0 0 0,0 0 1,-1 0-1,1 0 0,0-1 0,0 1 0,0 0 0,0 0 0,0 0 0,0-1 0,0 1 0,0 0 0,0 0 0,-1 0 11,1 0-1,0 0 1,0 1-1,0-1 1,-1 0-1,1 0 1,0 1-1,0-1 1,0 0-1,0 1 0,0-1 1,0 0-1,0 1 1,-1-1-1,1 0 1,0 1-1,0-1 1,0 0-1,0 1 1,0-1-1,0 0 1,1 0-1,-1 1 1,0-1-1,0 0 1,0 1-1,0-1 1,0 0-1,0 1 1,1-1-1,-1 0 1,0 0-1,0 1 0,0-1 1,1 0-1,-1 0 1,0 1-1,0-1 1,1 0-1,-1 0 1,0 0-1,0 1 1,1-1-1,-1 0 1,0 0-1,1 0 1,-1 0-1,0 0 1,1 0-1,-1 0 1,0 0-1,1 0 1,-1 0-1,0 0 0,0 0 1,1 0-1,-1 0 1,0 0-1,1 0 1,0 0 713,0-3-48,-1-5-3013</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1.270"/>
    </inkml:context>
    <inkml:brush xml:id="br0">
      <inkml:brushProperty name="width" value="0.05" units="cm"/>
      <inkml:brushProperty name="height" value="0.05" units="cm"/>
      <inkml:brushProperty name="color" value="#FFFFFF"/>
    </inkml:brush>
  </inkml:definitions>
  <inkml:trace contextRef="#ctx0" brushRef="#br0">489 0 556,'9'6'20151,"-16"-6"-22016,5 0 2251,1 3-328,0-1 1,-1 1 0,1-1-1,-1 1 1,1-1 0,-1 0-1,0 0 1,0 0-1,0 0 1,0 0 0,0 0-1,-1-1 1,1 1 0,0-1-1,-4 2 1,-13 12 372,-24 52-79,41-64-321,0 0 0,1 1 1,-1-1-1,1 1 1,0 0-1,0-1 0,0 1 1,0 0-1,0 6 1,-10 19 384,1 9-64,-12 22-94,22-57-255,0 0 0,-1-1 0,0 1 0,1-1 0,-1 1 0,0-1 0,0 1 1,0-1-1,-1 1 0,-1 2 0,2-3 1,-1 0 0,1 0 0,0 1 0,0-1-1,0 1 1,0-1 0,0 1 0,1-1 0,-1 1 0,1 3 0,-11 36 69,11-39-70,-1 1 1,1-1-1,-1 0 0,0 0 1,0 0-1,0 0 1,0-1-1,-4 7 1,4-7 12,-1 1 0,1 1 1,-1-1-1,1 0 0,0 0 1,0 0-1,1 1 1,-1-1-1,0 4 0,-8 23 301,7-26-268,0 0-1,0 0 1,1-1-1,0 1 1,0 1-1,0-1 1,0 0-1,0 7 1,1-8-33,-1 1 1,1 0-1,-1-1 1,0 1-1,0 0 1,0-1-1,0 0 1,-4 7-1,3-6 0,1-1-1,-1 0 1,1 1-1,0 0 1,0-1-1,0 1 1,0-1-1,0 8 1,1-1 70,-2-1-1,1 1 1,-1-1 0,-4 12-1,-4 35 392,9-48-409,0 0-1,0 0 0,-1 1 1,-4 12-1,3-13-52,1 1-1,0-1 1,0 0 0,0 15-1,-9 32 50,1 23-107,9-47 203,-2-1-1,0 1 1,-2-1-1,-14 48 1,8-23 72,10-51-233,0 0 0,0 1 0,0-1 0,0 1 0,1-1 0,0 1 0,0-1-1,1 9 1,-1-9 1,1 0-1,-1-1 0,0 1 0,0 0 0,-1 0 1,1 0-1,-1-1 0,1 1 0,-1 0 0,0-1 1,-3 6-1,3-6 4,0 1 0,0 0-1,1 0 1,-1 0 0,1 0 0,-1 0 0,1 0 0,1-1 0,0 9 0,0-9-2,-1 1 0,1-1 0,-1 1 0,0-1 0,0 1 0,0 0 0,-1-1 0,1 1 0,-1-1 0,0 1 0,0-1 0,0 1 0,0-1 0,-2 4 0,2-6 0,0 0 0,1 1-1,-1-1 1,1 0-1,0 1 1,-1-1-1,1 0 1,0 1-1,0-1 1,0 1 0,0-1-1,0 0 1,0 1-1,1 2 1,-2 15 2,-2-12-2,0-1 1,0 1-1,1 0 1,-1 0-1,2 0 1,-1 0-1,1 0 1,0 0-1,0 0 1,1 10-1,-10 49 278,6-52-200,2-1 0,-1 1 0,1 17-1,2-26-75,0-1-1,0 1 0,0-1 0,0 1 0,-1-1 0,0 0 0,0 1 0,0-1 0,0 0 0,-3 6 0,2-5-1,1 1 0,0-1 0,0 1-1,0-1 1,1 1 0,0 0 0,0-1 0,0 1 0,2 8 0,0 8 5,-2-4 16,1-5-14,-1 0 0,-1 0 0,0 0 0,-1-1-1,-4 17 1,-5 72 371,10-95-345,0 0-1,0 0 0,1 0 0,-1 1 0,2 9 1,0-12-28,-1 1 0,0-1 1,0 0-1,0 0 0,0 0 1,-1 0-1,0 0 0,1 1 1,-2-1-1,1 0 1,-3 5-1,3-1-4,-1-1-1,1 1 1,0 0 0,1-1-1,0 1 1,0 0 0,2 12-1,0-2 6,-2 10-26,-1-1-1,-7 46 1,-3 30 21,9-88 3,0 1 1,1-1-1,1 0 1,2 21-1,-1 5-3,10-3 0,-11-23 14,-1-10-14,1 1 0,0-1 0,0 0 0,0 0 0,1 1 0,0-1 0,0 0 0,0 0 1,0 0-1,4 7 0,-4-6 0,0-1 0,0 1 0,0 0 0,-1 0 0,1 0 0,-1 0 0,-2 12 0,1 1 5,1 247 65,10-205-66,-10 265 567,11-277-556,0-7-1,0-10-6,0 34 31,-1 31 0,1-48-37,0-6 6,0-2-23,-1-3 18,1 22 6,0-5 0,0-23 0,-10-29-12,1 0 1,-1 0 0,1 0-1,-1 1 1,0-1 0,0 0-1,-1 1 1,2 4 0,-2-3-1,1 0 0,-1 1 0,2-1 1,-1 0-1,1 0 0,2 6 1,-2-5-2,0-1-1,0 1 1,-1 0 0,1 0 0,-1-1 0,0 10 0,10 22 1,-2-7-14,-7-26 15,0 0-1,0 0 1,-1 0 0,1 0 0,-1 1 0,0-1-1,0 9 1,0-10 0,-1 0 1,0 0-1,1-1 0,0 1 0,0 0 1,0 0-1,0 0 0,0-1 0,3 5 1,-2-4 1,-1 0 0,0-1 0,1 1 0,-1 0 0,0 0 1,0 0-1,-1 0 0,1 0 0,0 5 0,20 36-9,-20-40 6,1 1-1,-1-1 1,1 1 0,-1-1-1,1 1 1,1-1 0,2 5-1,11 28 28,-16-35-24,1 1 0,0-1 0,-1 0 0,1 1 0,0-1 0,1 1 0,-1-1 0,0 0 0,1 0 0,-1 0-1,4 4 1,-3-4-4,-1 0 0,1 0-1,-1 0 1,1 0-1,-1 0 1,0 0-1,1 1 1,-1-1-1,0 0 1,-1 1-1,2 4 1,-2-5 2,0-1 0,1 0 0,-1 1 0,0-1 0,1 0 0,-1 1 0,1-1 0,0 0 0,-1 0 0,1 0 0,0 1 0,-1-1 0,1 0 0,0 0 1,0 0-1,0 0 0,0 0 0,2 1 0,-1-1 2,-1 0 1,0 0-1,1 1 0,-1-1 1,0 1-1,1-1 1,-1 1-1,0 0 0,0-1 1,0 1-1,0 0 1,-1-1-1,1 1 1,0 0-1,-1 0 0,1 0 1,-1 0-1,0 0 1,0 3-1,4 2 10,-3-6-8,0-1-1,-1 1 1,1 0-1,-1 0 1,1-1-1,-1 1 0,1 0 1,-1 0-1,1 0 1,-1 0-1,0 0 1,1-1-1,-1 1 1,0 0-1,0 0 1,0 0-1,0 0 0,0 1 1,1 2 14,0-1 0,1 1 0,-1 0 0,1-1 0,0 1 0,0-1 0,0 0 0,0 0 0,3 3 0,-5-5-18,1-1 1,-1 0-1,0 0 0,0 0 1,0 1-1,1-1 0,-1 0 0,0 0 1,0 1-1,0-1 0,1 0 1,-1 0-1,0 1 0,0-1 1,0 0-1,0 0 0,0 1 1,0-1-1,0 0 0,1 1 1,-1-1-1,0 0 0,0 1 0,0-1 1,0 0-1,0 1 0,0-1 1,-1 0-1,1 0 0,0 1 1,0-1-1,0 0 0,0 1 1,0-1-1,0 0 0,-1 1 1,3 7 163,19 16 133,-19-23-292,-1 0 1,1 0 0,-1 0 0,0 1 0,1-1-1,-1 0 1,0 1 0,0-1 0,0 1-1,0-1 1,0 1 0,0 0 0,0-1 0,-1 1-1,1 0 1,-1 0 0,1-1 0,-1 1-1,1 0 1,-1 2 0,3-2 10,-3-2-15,0 0 0,0 0 1,0 0-1,0 1 0,0-1 1,0 0-1,0 0 0,0 0 1,0 0-1,1 1 0,-1-1 1,0 0-1,0 0 0,0 0 1,0 0-1,0 0 0,0 0 1,0 1-1,1-1 0,-1 0 1,0 0-1,0 0 0,0 0 1,0 0-1,0 0 0,1 0 1,-1 0-1,0 0 0,0 0 0,0 0 1,0 0-1,1 0 0,-1 0 1,0 0-1,0 0 0,0 0 1,0 0-1,1 0 0,-1 0 1,0 0-1,0 0 0,0 0 1,0 0-1,1 0 0,-1 0 1,0 0-1,0 0 0,0 0 1,0 0-1,0-1 0,1 1 1,-1 0-1,0 0 0,0 0 1,0 0-1,0 0 0,0 0 1,0-1-1,0 1 0,0 0 1,0 0-1,1 0 0,-1 0 1,0-1-1,-1 2 0,1-1 0,0 0 0,0 1 0,0-1 1,0 1-1,0-1 0,0 1 0,-1-1 0,1 1 0,0-1 0,0 0 0,0 1 0,1-1 0,-1 1 0,0-1 1,0 1-1,0-1 0,0 1 0,0-1 0,0 0 0,1 1 0,-1-1 0,0 1 0,0-1 0,0 0 1,1 1-1,-1-1 0,0 0 0,1 1 0,-1-1 0,0 0 0,1 1 0,-1-1 0,0 0 0,1 0 1,-1 0-1,1 1 0,-1-1 0,1 0 0,-1 0-17,0 0 1,1 0-1,-1 0 0,0 0 0,0 0 1,1 0-1,-1 1 0,0-1 1,0 0-1,0 0 0,1 0 1,-1 0-1,0 0 0,0 0 1,0 1-1,0-1 0,1 0 1,-1 0-1,0 0 0,0 0 1,0 1-1,0-1 0,0 0 1,0 0-1,1 1 0,-1-1 1,0 0-1,0 0 0,0 0 0,0 1 1,0-1-1,0 0 0,0 0 1,0 1-1,0-1 0,0 0 1,0 0-1,0 0 0,0 1 1,0-1-1,-1 0 0,1 1-200,-1-1 0,0 0 0,0 0 0,1 0 0,-1 0 0,0 0-1,0 0 1,0 0 0,1 0 0,-1-1 0,0 1 0,0 0 0,1 0 0,-1-1 0,0 1-1,0 0 1,1-1 0,-1 1 0,0-1 0,1 1 0,-1-1 0,1 1 0,-1-1-1,0 1 1,1-1 0,-1 1 0,1-1 0,0 0 0,-1 0 0,1 1 0,0-1-1,-1-1 1,-11-36-8471,4 17 3385,6 3 1164</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2.797"/>
    </inkml:context>
    <inkml:brush xml:id="br0">
      <inkml:brushProperty name="width" value="0.05" units="cm"/>
      <inkml:brushProperty name="height" value="0.05" units="cm"/>
      <inkml:brushProperty name="color" value="#FFFFFF"/>
    </inkml:brush>
  </inkml:definitions>
  <inkml:trace contextRef="#ctx0" brushRef="#br0">11 596 476,'0'0'1193,"-2"-17"1460,1 16-2605,1 1-1,-1 0 0,1 0 0,-1-1 0,1 1 1,-1 0-1,1-1 0,-1 1 0,1-1 0,0 1 1,-1 0-1,1-1 0,0 1 0,-1-1 0,1 1 1,0-1-1,-1 1 0,1-1 0,0 1 0,0-1 1,0 1-1,0-1 0,0 0 0,-1 1 0,1-1 1,0 1-1,0-1 0,0 1 0,0-1 0,0 1 1,1-1-1,-1 0 0,0 1 0,0-1 0,0 1 1,0-1-1,1 1 0,-1-1 0,0 1 0,0-1 1,1 1-1,-1-1 0,0 1 0,1 0 0,-1-1 1,1 1-1,-1-1 0,1 1 0,-1 0 0,0-1 1,1 1-1,-1 0 0,2-1 0,0 0 799,-3 1-739,1 0 0,0-1-1,0 1 1,0 0 0,0-1-1,0 1 1,0 0 0,0-1-1,0 1 1,-1-1 0,1 1-1,1 0 1,-1-1 0,0 1 0,0 0-1,0-1 1,0 1 0,0 0-1,0-1 1,0 1 0,0 0-1,1-1 1,-1 1 0,0 0-1,0-1 1,0 1 0,1 0-1,-1 0 1,0-1 0,0 1-1,1 0 1,-1 0 0,0-1-1,1 1 1,-1 0 0,0 0-1,0 0 1,1 0 0,-1-1-1,1 1 1,-1 0 0,0 0-1,1 0 1,-1 0 0,0 0-1,1 0 1,-1 0 0,0 0 0,1 0-1,-1 0 1,2 0 1292,14-11 1773,-16 10-3146,1 1 0,-1 0 0,1 0 0,-1-1-1,1 1 1,-1 0 0,0 0 0,1 0 0,-1 0 0,1 0 0,-1 0-1,1 0 1,-1 0 0,1 0 0,-1 0 0,0 0 0,1 0 0,-1 0 0,1 0-1,-1 0 1,1 0 0,-1 0 0,1 0 0,-1 1 0,0-1 0,1 0-1,-1 0 1,1 1 0,-1-1 0,0 0 0,1 0 0,-1 1 0,0-1-1,1 0 1,-1 1 0,0-1 0,0 1 0,1-1 0,-1 0 0,0 1 0,0-1-1,0 1 1,0-1 0,1 1 0,-1-1 0,0 0 0,0 1 0,0-1-1,0 1 1,0-1 0,0 1 0,0-1 0,0 1 0,30 7 1179,2 20 763,-30-26-1882,29 17 399,-22-14-353,-7-3-73,0-1 0,0 0 1,0 0-1,0 1 0,0-1 1,1-1-1,-1 1 1,0 0-1,1 0 0,-1-1 1,1 0-1,-1 1 0,3-1 1,-3 0-34,1 0 0,-1 0 0,0 1 0,1-1 0,-1 1 1,0 0-1,1 0 0,-1-1 0,0 1 0,0 1 0,0-1 0,0 0 0,0 0 0,0 1 0,0-1 1,3 4-1,9 6 86,-8-7-107,-5-3-2,0 0 1,0-1-1,0 1 0,0 0 1,1 0-1,-1-1 1,0 1-1,1-1 0,-1 1 1,0-1-1,1 0 0,-1 1 1,0-1-1,1 0 1,-1 0-1,0 0 0,1 0 1,-1 0-1,1 0 0,-1 0 1,0-1-1,1 1 0,-1 0 1,0-1-1,1 1 1,1-2-1,51-17 98,-52 19-107,13-9 40,-15 8-24,1 0 1,-1 1 0,1-1 0,-1 0-1,1 1 1,0-1 0,-1 1-1,1-1 1,0 1 0,-1-1 0,1 1-1,0 0 1,-1-1 0,1 1 0,0 0-1,0-1 1,0 1 0,-1 0-1,1 0 1,1 0 0,0 0 320,19-5 182,-21 4-448,3-1-5,-1 1 0,0-1 0,1 1 0,-1-1 0,0 0 0,0 0 0,0 0 0,-1 0 0,1 0 0,0-1 0,-1 1 1,0 0-1,1-1 0,-1 1 0,0-1 0,0 1 0,0-1 0,-1 0 0,2-5 0,9-96 910,-12 86-909,1-5 21,0 0-1,2 0 0,6-33 1,13-104 82,-10 81 23,-10 72-141,0 0-1,0 0 1,-1-1-1,0 1 0,-1-10 1,1 0 65,0 16-91,-3-1-758,-7 3-2509,3 2 2089,-15 1-16932</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29.133"/>
    </inkml:context>
    <inkml:brush xml:id="br0">
      <inkml:brushProperty name="width" value="0.05" units="cm"/>
      <inkml:brushProperty name="height" value="0.05" units="cm"/>
      <inkml:brushProperty name="color" value="#FFFFFF"/>
    </inkml:brush>
  </inkml:definitions>
  <inkml:trace contextRef="#ctx0" brushRef="#br0">927 1 1848,'21'10'9637,"-14"-21"-4608,-7 12-5007,0-1 1,-1 0 0,1 0 0,0 0-1,0 0 1,0 0 0,0 1 0,0-1 0,0 0-1,0 0 1,0 0 0,0 0 0,0 0 0,0 1-1,0-1 1,0 0 0,0 0 0,0 0 0,0 0-1,0 1 1,0-1 0,0 0 0,0 0 0,0 0-1,0 0 1,0 1 0,0-1 0,0 0-1,0 0 1,0 0 0,1 0 0,-1 0 0,0 0-1,0 1 1,0-1 0,0 0 0,0 0 0,0 0-1,0 0 1,1 0 0,-1 0 0,0 0 0,0 0-1,0 0 1,0 0 0,0 1 0,1-1-1,-1 0 1,0 0 0,0 0 0,0 0 0,0 0-1,1 0 1,-1 0 0,0 0 0,0 0 0,0 0-1,0 0 1,1-1 0,-1 1 0,0 0 0,0 0-1,0 0 1,1 0 0,-1 1 662,1 1-540,1-1-1,0 1 1,-1 0 0,1 0 0,-1 0 0,0 0 0,1 0 0,-1 0-1,0 0 1,0 1 0,-1-1 0,1 0 0,0 1 0,-1-1 0,1 0-1,-1 1 1,0 4 0,5 11 494,-2-8-474,0 0-1,0 1 1,-1-1 0,-1 1-1,1 13 1,5 32 134,37 121 514,-12-43-586,-22-85-201,4 19 55,-2 1 1,4 101 0,-15-148-24,1 1 1,6 23-1,-4-23 36,-1-1 0,0 26 1,8 83 80,-12-63-46,-4 1 1,-19 97-1,13-81-26,-11 72-100,19-132 4,1-1 0,1 0 1,1 26-1,1-25 16,-1 0 0,-5 40 1,-3-27-3,3-11-24,0 1 1,-1 43-1,-5 6 21,11-65-24,-2 0 0,0 0 1,0 0-1,-8 22 0,6-23 2,1 0 0,0 0-1,1 1 1,-2 20 0,3-21 15,0-1 1,-1 1-1,0 0 0,-8 19 1,6-20-18,1 1-1,0-1 1,1 1 0,-2 20 0,2-11-14,-1-1 1,0 0-1,-1 0 1,-10 27-1,-1 5 37,5-20-28,7-21 9,0-1 0,1 1 1,0 0-1,-2 18 0,3-13 30,-1 0 0,-1 0 0,0 0 0,-10 26 1,5-15-40,-25 107 16,-35 74 254,59-187-259,7-17 0,1 0 0,0-1-1,-1 1 1,1 0-1,0 0 1,1 0 0,-1-1-1,0 1 1,0 5-1,1-4 1,0-1 0,-1 0-1,0 0 1,1 1-1,-1-1 1,0 0 0,-1 0-1,1 0 1,-3 4-1,3-4 1,-1-1 0,1 1-1,0 0 1,0 0 0,0 0-1,0-1 1,0 1 0,1 0-1,-1 4 1,0-4 2,1 1 0,-1-1 0,1 0-1,-1 1 1,0-1 0,-1 0 0,1 0 0,-3 5-1,2-5 1,1 0-1,-1 0 0,1 0 0,0 0 0,0 0 0,0 0 0,0 0 1,0 6-1,0-3-7,-1 0 1,0 0-1,0 0 1,0 0 0,-1-1-1,0 1 1,-5 7-1,-10 23-1,9-12 9,-40 127 39,10-64 11,31-68-40,5-14-13,1 0 0,0 1 1,0-1-1,0 1 1,0-1-1,0 10 1,-9 24 6,0 0-3,0 16 5,10-46-1,-1 0 1,0 0-1,-1-1 0,0 1 0,-1-1 1,1 1-1,-2-1 0,-8 14 0,8-15-9,-40 72-28,2 5 17,9-10 28,-38 45 105,62-98-141,-5 7-38,-12 7 70,20-24-10,-1-1 1,0 0 0,-16 14-1,19-18-1,0 0 1,0 0-1,0 1 0,1-1 1,0 1-1,0 0 0,-4 14 0,6-16-3,0 0-1,-1 1 0,1-1 0,-1 0 0,0 0 1,0 0-1,-1 0 0,1-1 0,-1 0 0,0 1 1,-7 5-1,-11 18 62,8-8-6,-15 8-70,26-9 49,-26 5-16,27-23 71,1-16-5224,0 1 6,-1 0 1,-7-23-1,0 14 1105</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3.717"/>
    </inkml:context>
    <inkml:brush xml:id="br0">
      <inkml:brushProperty name="width" value="0.05" units="cm"/>
      <inkml:brushProperty name="height" value="0.05" units="cm"/>
      <inkml:brushProperty name="color" value="#FFFFFF"/>
    </inkml:brush>
  </inkml:definitions>
  <inkml:trace contextRef="#ctx0" brushRef="#br0">17 831 1136,'0'1'180,"1"0"1,-1-1-1,0 1 1,0 0-1,0 0 0,0 0 1,0 0-1,0 0 0,0 0 1,0 0-1,-1 0 0,1-1 1,0 1-1,-1 0 0,1 0 1,0 0-1,-1 0 0,1-1 1,-1 1-1,1 0 0,-1 0 1,-11 12 11705,20-19-8118,2-10-4900,19-42 1483,16-40-254,-36 71-67,0-1 1,7-44-1,-9 36 35,20-58 0,0 0-25,-23 76-35,-1 1 1,0-1 0,-1-27-1,9-21 332,-10 62-300,0 1-1,1-1 1,-1 1 0,1-1-1,0 1 1,0-1 0,0 1 0,0 0-1,1 0 1,-1 0 0,1 0 0,0 0-1,3-2 1,-1 1 12,-1 1 1,0-1-1,0 0 0,-1 0 1,1-1-1,-1 1 0,0-1 0,0 1 1,-1-1-1,4-7 0,16-25 570,-20 35-534,-1-1 0,1 1 0,-1 0 0,0-1 0,0 1 0,0 0 0,0-1 0,0 0 0,0 1-1,0-5 908,1 20-308,50 34-296,-10-7 139,-33-29-441,2-1 0,-1 0 0,2-1 0,-1 0 0,14 7 0,262 116 776,-209-100-832,49 26-169,-115-51-899,-6-5 146,-1 1 0,0-1 0,0 1 1,0 1-1,8 6 0,-4 8-4970,-9-16 5196,0 0 0,0-1 0,0 1 0,0-1 0,0 1 1,-1 0-1,1-1 0,0 1 0,-1-1 0,0 1 0,1-1 0,-1 1 0,-1 1 1,-7 4-3304</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6.501"/>
    </inkml:context>
    <inkml:brush xml:id="br0">
      <inkml:brushProperty name="width" value="0.05" units="cm"/>
      <inkml:brushProperty name="height" value="0.05" units="cm"/>
      <inkml:brushProperty name="color" value="#FFFFFF"/>
    </inkml:brush>
  </inkml:definitions>
  <inkml:trace contextRef="#ctx0" brushRef="#br0">12 32 736,'0'-2'251,"1"2"-51,-1-1 1,0 0-1,0 0 0,0 0 0,0 0 0,0 1 0,0-1 0,0 0 0,0 0 0,0 0 1,0 0-1,0 0 0,0 1 0,-1-1 0,1 0 0,0 0 0,0 0 0,-1 1 0,1-1 0,-1 0 1,1 0-1,-1 1 0,1-1 0,-1 0 0,1 1 0,-1-1 0,0 1 0,1-1 0,-1 1 1,-1-1-1,-1-5 4601,5 19-1366,-3-4-3171,1-1 0,1 1 0,-1 0-1,2 0 1,-1 0 0,5 11 0,-3-5-113,0-1 1,0 0 0,-1 1 0,-1-1 0,-1 27-1,0-40-147,11 66 270,-11 66 120,6-120-364,-6-13-30,0 0 1,-1 0-1,1-1 1,0 1-1,-1 0 1,1 0-1,0 1 1,0-1-1,-1 0 1,1 0-1,0 0 1,-1 0-1,1 0 1,0 0-1,0 0 1,-1 0-1,1 0 1,0 1-1,0-1 1,-1 0-1,1 0 1,0 0-1,0 0 1,0 1-1,-1-1 1,1 0-1,0 0 1,0 1-1,0-1 1,0 0-1,0 0 1,-1 1-1,1-1 1,0 0-1,0 0 1,0 1-1,0-1 0,0 0 1,0 1-1,0-1 1,0 0-1,0 0 1,0 1-1,0-1 1,0 0-1,0 0 1,0 1-1,0-1 1,0 0-1,0 1 1,1-1-1,-1 0 1,0 0-1,0 1 1,0-1-1,0 0 1,1 0-1,-1 0 1,0 1-1,0-1 1,0 0-1,1 0 1,-1 0-1,0 1 1,1-1-1,-3 0-26,4-25-7926,7 2 1958,-9 16 2856</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7.490"/>
    </inkml:context>
    <inkml:brush xml:id="br0">
      <inkml:brushProperty name="width" value="0.05" units="cm"/>
      <inkml:brushProperty name="height" value="0.05" units="cm"/>
      <inkml:brushProperty name="color" value="#FFFFFF"/>
    </inkml:brush>
  </inkml:definitions>
  <inkml:trace contextRef="#ctx0" brushRef="#br0">78 21 864,'5'-18'4688,"-1"15"-1482,-3 12 2243,-5-5-4824,4-3-535,-1-1-1,0 1 1,1 0 0,-1-1-1,1 1 1,-1 0-1,1-1 1,-1 1-1,1 0 1,-1 0-1,1-1 1,0 1 0,0 0-1,-1 0 1,1 0-1,0 0 1,0 0-1,0-1 1,0 1 0,0 0-1,0 0 1,0 0-1,0 0 1,0 0-1,1 0 1,-5 4 160,3-4-228,1-1 1,-1 0-1,1 0 0,0 0 1,-1 1-1,1-1 0,-1 0 1,1 1-1,0-1 0,-1 0 0,1 1 1,0-1-1,-1 0 0,1 1 1,0-1-1,0 0 0,-1 1 1,1-1-1,0 1 0,0-1 0,0 1 1,0-1-1,0 1 0,-1-1 1,1 1-1,0-1 0,0 0 0,0 1 1,0-1-1,0 1 0,1-1 1,-1 2-1,-11 27 571,0 25-235,12-28-240,-1-14-101,1-1 0,-2 1 1,1 0-1,-2-1 1,0 1-1,-4 15 1,-5 68-40,1-28-116,8-59 141,1-1 0,0 1 0,0-1 0,1 1-1,1 10 1,-1-13 32,0 1-1,0 0 1,0 0-1,0 0 1,-1 0-1,0 0 1,0 0-1,-3 6 1,3-7-18,0 0 0,0-1 0,1 1 0,-1 0 0,1-1 0,0 1 0,1 7 0,0 3 60,-1-14 64,3-4-105,-1-1 0,0 0-1,0 1 1,0-1-1,0 0 1,-1 0-1,3-8 1,1-3 10,37-60-33,-1 3 10,-35 58 8,-6 14-34,0-1 0,0 1 1,1-1-1,-1 1 0,0-1 1,0 1-1,0-1 0,1 0 1,-1 1-1,0-1 1,1 1-1,-1 0 0,0-1 1,1 1-1,-1-1 0,1 1 1,-1-1-1,0 1 0,1 0 1,-1-1-1,1 1 0,-1 0 1,1 0-1,0-1 0,-1 1 1,1 0-1,-1 0 1,1 0-1,-1 0 0,1 0 1,-1 0-1,1-1 0,0 1 1,-1 0-1,1 1 0,-1-1 1,1 0-1,0 0 0,-1 0 1,1 0-1,0 1 1,1 0-4,0 0 0,0 1 0,0-1 0,0 1 0,0-1 0,0 1 0,0 0 0,-1 0 1,1-1-1,-1 1 0,0 0 0,1 1 0,-1-1 0,0 0 0,0 0 0,0 0 0,0 4 1,22 53-43,-20-50 35,3 3-14,0-1 1,1 0-1,15 21 1,-19-29 28,1 0 1,-1 1-1,0-1 1,1 0-1,-1-1 0,1 1 1,0-1-1,5 3 1,-7-4-1,-1-1 1,0 1-1,1-1 1,-1 0 0,1 1-1,-1-1 1,1 0-1,-1 0 1,1 0 0,-1 0-1,0 0 1,1 0-1,-1-1 1,1 1 0,-1 0-1,1-1 1,-1 1 0,0-1-1,1 1 1,-1-1-1,0 0 1,1 0 0,-1 0-1,0 1 1,0-1-1,0 0 1,0 0 0,2-2-1,4-6 9,-4 7-7,0-1 0,-1 0-1,1 0 1,-1 0 0,0 0 0,0 0-1,0-1 1,-1 1 0,1 0-1,1-7 1,29-88 196,-30 91-118,0 0 1,-1-1 0,0 1 0,0-1 0,-1 0 0,0 1 0,0-1 0,-1 1 0,0-1 0,-4-13 0,1-3 215,-2-5 16,-2 10-193,7 17-160,1 1 0,0 0 0,-1 0 0,1 0 0,0 0 0,-1 0 0,0 0 0,1 0 0,-1 0 0,1 0 0,-1 0 0,0 0 0,0 0 0,0 0 0,1 1 0,-1-1 0,0 0 0,-2-1 0,-8 1-2682,9 8-1852,-15 0-3946,15-7 7015,0 7-1854</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8.320"/>
    </inkml:context>
    <inkml:brush xml:id="br0">
      <inkml:brushProperty name="width" value="0.05" units="cm"/>
      <inkml:brushProperty name="height" value="0.05" units="cm"/>
      <inkml:brushProperty name="color" value="#FFFFFF"/>
    </inkml:brush>
  </inkml:definitions>
  <inkml:trace contextRef="#ctx0" brushRef="#br0">0 19 1008,'11'-19'3492,"-11"19"-3456,0 1-1,0-1 0,0 0 0,0 0 0,0 1 0,0-1 0,0 0 1,0 0-1,0 1 0,0-1 0,0 0 0,0 0 0,0 1 0,0-1 1,0 0-1,0 1 0,0-1 0,0 0 0,0 0 0,0 0 0,1 1 1,-1-1-1,0 0 0,0 0 0,0 1 0,0-1 0,1 0 1,-1 0-1,0 0 0,0 0 0,0 1 0,1-1 0,-1 0 0,0 0 1,0 0-1,1 0 0,-1 0 0,0 0 0,0 0 0,1 0 0,-1 0 1,0 0-1,0 1 0,1-1 0,-1 0 0,0-1 0,1 1 0,-1 0 1,0 0-1,0 0 0,1 0 0,-1 0 0,0 0 0,0 0 1,1 0-1,-1 0 0,0 0 0,0-1 0,0 1 0,1 0 0,-1 0 1,0 0-1,0 0 0,0-1 0,1 1 0,-1 0 0,0 1 282,0-1-292,0-1 0,1 1-1,-1 0 1,0 0 0,0 0 0,0 0 0,1 0-1,-1 0 1,0 0 0,0 0 0,1 0-1,-1 0 1,0 0 0,0 0 0,1 0 0,-1 1-1,0-1 1,0 0 0,0 0 0,1 0 0,-1 0-1,0 0 1,0 0 0,0 0 0,1 1 0,-1-1-1,0 0 1,0 0 0,0 0 0,0 0 0,0 1-1,1-1 1,-1 0 0,0 0 0,0 0-1,0 1 1,0-1 0,0 0 0,0 0 0,0 1-1,0-1 1,4 18 1334,-4 24 975,0-35-2046,10 55 355,1 22-107,-10-76-380,0 0-1,0 0 1,0 0-1,1 0 0,3 9 1,-2-10-6,-1 0-1,0 0 1,-1 1 0,0-1-1,1 9 1,-2-14-113,0-1-1,1 1 0,-1-1 1,1 1-1,-1 0 1,1-1-1,0 1 1,0-1-1,-1 0 0,1 1 1,0-1-1,0 0 1,0 1-1,1-1 1,-1 0-1,0 0 0,2 1 1,-3-1-11,1-1 1,0 1-1,-1-1 0,1 1 1,0-1-1,0 1 0,-1-1 1,1 0-1,0 1 1,0-1-1,0 0 0,0 0 1,0 1-1,-1-1 0,1 0 1,0 0-1,0 0 1,0 0-1,0 0 0,0 0 1,-1 0-1,1-1 0,0 1 1,0 0-1,0 0 1,0-1-1,-1 1 0,1-1 1,0 1-1,0 0 0,-1-1 1,1 1-1,0-1 0,1-1 1,3-3 111,-3 3-75,1-1 0,-1 1 0,0 0 0,0-1 0,0 1 0,0-1-1,-1 0 1,1 0 0,-1 0 0,1 0 0,-1 0 0,0 0 0,1-5 0,-2 7-50,0 1 0,0-1 0,-1 1 0,1-1 0,0 0 0,0 1 0,0-1 0,0 1 0,0-1 0,0 1 0,0-1 0,0 0 0,0 1 0,0-1 0,1 1 0,-1-1 0,0 1 0,0-1 0,0 1 0,1-1 0,-1 1 1,0-1-1,1 1 0,-1-1 0,0 1 0,1-1 0,-1 1 0,1-1 0,-1 1 0,0 0 0,1-1 0,-1 1 0,1 0 0,-1 0 0,1-1 0,-1 1 0,1 0 0,0 0 0,-1 0 0,1-1 0,-1 1 0,1 0 0,-1 0 0,1 0 0,0 0 0,-1 0 1,1 0-1,-1 0 0,1 0 0,-1 1 0,1-1 0,-1 0 0,1 0 0,0 0 0,-1 1 0,1-1 0,-1 0 0,1 0 0,-1 1 0,1-1 0,-1 0 0,0 1 0,1-1 0,-1 1 0,1-1 0,-1 1 0,1 0 0,20 16-7,-20-17-5,-1 1 0,1-1 0,-1 0 0,1 0 0,-1 1 0,1-1 0,-1 0 0,0 1 0,1-1 0,-1 0 0,1 1 0,-1-1 1,0 1-1,1-1 0,-1 1 0,0-1 0,1 0 0,-1 1 0,0 0 0,0-1 0,1 1 0,-1-1 0,0 1 0,0-1 0,0 1 1,0-1-1,0 2 0,1-1-1,-1 1 1,1 0 0,-1-1-1,1 0 1,0 1-1,0-1 1,0 1-1,0-1 1,0 0 0,0 0-1,0 0 1,0 1-1,0-1 1,1 0 0,-1 0-1,0-1 1,3 2-1,31 18-31,-25-15 10,-6-3 24,0 0 0,1-1 1,-1 1-1,1-1 1,-1 0-1,1-1 0,-1 1 1,1-1-1,0 0 1,-1 0-1,1 0 0,-1-1 1,1 1-1,0-1 1,-1 0-1,0-1 0,1 1 1,-1-1-1,0 0 0,1 0 1,-1 0-1,0 0 1,-1-1-1,1 0 0,0 0 1,5-5-1,-4 3 42,1 0-1,-1 0 1,0-1 0,-1 1-1,1-1 1,-1 0-1,0 0 1,-1-1-1,1 1 1,-1-1 0,0 0-1,-1 0 1,0 0-1,0 0 1,0 0 0,0-10-1,1-6 189,-3 21-207,1-1 0,-1 1 0,0 0 0,0 0 0,0 0 0,0-1 0,0 1 0,0 0 0,0 0 0,-1 0 0,0-5 0,-4-21 263,5 26-280,0 0 1,-1 0-1,1 0 1,0 0 0,0 0-1,-1 0 1,1 0 0,-1 1-1,0-1 1,1 0-1,-1 0 1,0 1 0,0-1-1,0 0 1,0 1-1,-1-1 1,1 1 0,0-1-1,-1 1 1,-2-2 0,-3-4-76,-19-13 57,25 20-55,0 0-1,0-1 1,0 1-1,0 0 0,0 0 1,0-1-1,0 1 1,0 0-1,0 0 0,0 0 1,0 0-1,0 0 1,0 0-1,0 1 0,0-1 1,0 0-1,0 0 1,0 1-1,0-1 0,0 1 1,0-1-1,0 1 1,0-1-1,0 1 0,1-1 1,-1 1-1,0 0 1,0-1-1,0 3 0,0-3-299,0 1 0,0 0 0,0 0 0,0 0 0,0 0 0,1 0 0,-1 0-1,0 0 1,1 0 0,-1 0 0,1 0 0,-1 0 0,1 0 0,-1 0 0,1 1-1,0-1 1,0 0 0,0 0 0,-1 0 0,1 1 0,0-1 0,0 0 0,1 0-1,-1 0 1,0 1 0,0-1 0,1 0 0,-1 0 0,0 0 0,1 0 0,-1 0-1,1 1 1,0-1 0,-1 0 0,1 0 0,1 1 0,0 5-2774</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286"/>
    </inkml:context>
    <inkml:brush xml:id="br0">
      <inkml:brushProperty name="width" value="0.05" units="cm"/>
      <inkml:brushProperty name="height" value="0.05" units="cm"/>
      <inkml:brushProperty name="color" value="#FFFFFF"/>
    </inkml:brush>
  </inkml:definitions>
  <inkml:trace contextRef="#ctx0" brushRef="#br0">11 19 1096,'-10'-11'8538,"15"28"-2959,0 7-3827,6 18-1230,-11-11-274,-1-21-154,0 0 0,1-1-1,0 1 1,1 0 0,0 0 0,1 0 0,5 18 0,-3 0 181,-4-27-262,0 1 0,0-1 0,0 1 0,0-1 0,0 0 0,0 1 0,0-1-1,0 1 1,1-1 0,-1 1 0,1-1 0,-1 0 0,1 1 0,-1-1-1,1 0 1,0 1 0,1 1 0,-2-3-4,1 1 1,-1-1-1,0 0 0,1 1 0,-1-1 0,1 1 1,-1-1-1,0 0 0,1 1 0,-1-1 0,1 0 1,-1 1-1,1-1 0,-1 0 0,1 0 1,-1 1-1,1-1 0,0 0 0,-1 0 0,1 0 1,-1 0-1,1 0 0,-1 0 0,1 0 0,0 0 1,-1 0-1,1 0 0,-1 0 0,1 0 1,0-1-1,14-13 135,-1-1-77,27-39 480,-40 54-539,0 0 0,0-1 0,0 1 0,-1 0 0,1 0 0,0 0 0,0 0 0,0 1 0,0-1 0,-1 0 0,1 0 0,0 0 0,0 1 0,0-1 0,-1 0 0,1 1 0,0-1 0,0 1 0,-1-1 0,1 1 0,0-1 0,-1 1 0,1 0 0,-1-1 0,1 1 0,-1 0 0,1-1 0,-1 1 0,1 0 0,-1-1 0,0 1 0,1 0 0,-1 0 0,0 1 0,2 1-9,0 1 0,-1-1 1,1 1-1,-1 0 0,0 0 1,0 0-1,-1 0 0,1 5 1,0-7 0,-1-1 0,0 0 1,1 0-1,-1 1 0,1-1 1,0 0-1,-1 0 0,1 0 1,0 0-1,0 0 1,-1 0-1,1 0 0,0 0 1,0 0-1,0 0 0,0 0 1,0-1-1,0 1 0,1 0 1,-1-1-1,0 1 0,0-1 1,0 1-1,1-1 1,-1 1-1,0-1 0,1 0 1,0 0-1,46 6 60,-39-6-25,0 0 1,-1-1 0,1 0-1,0 0 1,0-1 0,-1 0-1,16-6 1,-20 6 77,0 0 0,0 0 1,0-1-1,-1 0 0,1 0 0,0 0 0,-1 0 1,0 0-1,0-1 0,0 1 0,0-1 0,0 0 0,-1 0 1,0 0-1,0 0 0,0-1 0,2-4 0,3-9 248,-5 14-244,0-1 0,0 1 0,-1-1 0,1 0 1,-1 1-1,0-1 0,0 0 0,-1-6 0,0 2 41,0 0-1,-1 0 0,0-1 1,-4-14-1,4 20-155,0 1 0,0 0 0,-1 0 0,1 0 0,-1 0 0,0 0 0,0 0 0,0 0 0,0 0 0,0 1 1,0-1-1,-1 1 0,1 0 0,-1-1 0,-5-2 0,0-1-124,-21-11-2751,28 16 2732,1 1 0,-1 0 0,1 0 0,-1 0 0,1 0 0,-1 0-1,0 0 1,1 0 0,-1 0 0,1 0 0,-1 0 0,1 0 0,-1 0-1,1 0 1,-1 0 0,0 1 0,1-1 0,-1 0 0,1 0 0,-1 1-1,1-1 1,-1 0 0,1 1 0,0-1 0,-1 0 0,1 1 0,-1-1-1,1 1 1,0-1 0,-1 1 0,1-1 0,0 1 0,0-1 0,-1 1-1,1-1 1,0 1 0,0-1 0,0 1 0,0-1 0,-1 1 0,1 0-1,0-1 1,0 1 0,0-1 0,0 1 0,0-1 0,0 1 0,1-1-1,-1 1 1,0 0 0,0 0 0,-10 22-8325,10-16 5220</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635"/>
    </inkml:context>
    <inkml:brush xml:id="br0">
      <inkml:brushProperty name="width" value="0.05" units="cm"/>
      <inkml:brushProperty name="height" value="0.05" units="cm"/>
      <inkml:brushProperty name="color" value="#FFFFFF"/>
    </inkml:brush>
  </inkml:definitions>
  <inkml:trace contextRef="#ctx0" brushRef="#br0">0 6 1956,'0'-6'11553,"0"12"-11005,11 6-628,-11-6-316,0 0-364,11 0-416,-11 1-500,10-7-6469</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0.697"/>
    </inkml:context>
    <inkml:brush xml:id="br0">
      <inkml:brushProperty name="width" value="0.05" units="cm"/>
      <inkml:brushProperty name="height" value="0.05" units="cm"/>
      <inkml:brushProperty name="color" value="#FFFFFF"/>
    </inkml:brush>
  </inkml:definitions>
  <inkml:trace contextRef="#ctx0" brushRef="#br0">272 6 512,'0'-6'10524,"-1"14"-8507,1-7-1869,0 1 0,0-1 0,0 0 1,-1 0-1,1 1 0,0-1 0,0 0 0,1 0 0,-1 1 1,0-1-1,0 0 0,1 0 0,-1 0 0,0 1 0,1-1 0,0 0 1,-1 0-1,1 0 0,-1 0 0,1 0 0,0 0 0,0 0 1,0 0-1,1 1 0,10 32 1323,-1 58 109,0-12-1202,-11-46-290,1-1 248,-6 49 1,3-72-123,1 0 1,-2 0 0,1 0 0,-1 0 0,-1-1-1,0 1 1,0-1 0,-1 0 0,-6 9 0,3-7 104,1-2 0,-1 1 1,0-1-1,-1 0 1,-15 12-1,19-18-266,-1 1 1,1-1 0,-1 0-1,0-1 1,0 1-1,1-1 1,-2 0 0,1-1-1,0 1 1,0-1-1,0 0 1,-11-1 0,5 1-456,0-1 1,0-1 0,1 0 0,-1-1-1,-14-4 1,24 5 27,-1 0 1,1 1-1,0-1 0,0-1 0,0 1 0,0 0 0,0 0 0,0-1 0,0 1 1,1-1-1,-1 0 0,0 1 0,-2-5 0,3 4-179,0 0 1,1 0-1,-1 0 1,0 0-1,1 0 0,-1 0 1,1 0-1,0-1 1,0 1-1,0 0 1,0 0-1,0 0 0,0-1 1,0 1-1,1 0 1,-1 0-1,2-3 0,5-15-3313,-5-3 185</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154"/>
    </inkml:context>
    <inkml:brush xml:id="br0">
      <inkml:brushProperty name="width" value="0.05" units="cm"/>
      <inkml:brushProperty name="height" value="0.05" units="cm"/>
      <inkml:brushProperty name="color" value="#FFFFFF"/>
    </inkml:brush>
  </inkml:definitions>
  <inkml:trace contextRef="#ctx0" brushRef="#br0">34 1 332,'-9'3'2344,"8"-3"-2132,1 0 1,-1 0-1,0 0 1,1 0-1,-1 1 1,1-1-1,-1 0 1,1 0-1,-1 0 1,1 1-1,-1-1 1,0 0-1,1 1 1,0-1-1,-1 0 1,1 1-1,-1-1 1,1 1-1,-1-1 1,1 1-1,0-1 1,-1 1-1,1-1 1,0 1-1,-1 0 1,-1 1 1410,1-1-1463,1-1 1,-1 0-1,1 0 1,-1 1-1,1-1 0,-1 0 1,1 1-1,-1-1 1,1 0-1,-1 1 1,1-1-1,0 1 0,-1-1 1,1 1-1,0-1 1,-1 1-1,1-1 0,0 1 1,0-1-1,-1 1 1,1-1-1,0 1 0,0 0 1,0-1-1,0 1 1,0-1-1,0 1 1,0 0-1,0-1 0,0 1 1,0-1-1,0 1 1,0-1-1,0 1 0,0 0 1,1-1-1,-1 1 1,0-1-1,0 1 0,1 0 1,21 23-593,-13-6-3725</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868"/>
    </inkml:context>
    <inkml:brush xml:id="br0">
      <inkml:brushProperty name="width" value="0.05" units="cm"/>
      <inkml:brushProperty name="height" value="0.05" units="cm"/>
      <inkml:brushProperty name="color" value="#FFFFFF"/>
    </inkml:brush>
  </inkml:definitions>
  <inkml:trace contextRef="#ctx0" brushRef="#br0">22 94 1956,'0'0'3160,"10"6"1542,10 6-3026,-15-10-1533,1 0-1,-1-1 1,0 1-1,1-1 1,-1 0-1,1 0 1,-1-1-1,1 0 1,-1 0-1,1 0 1,-1 0-1,1-1 1,-1 0-1,6-2 1,-8 3-90,0-1 0,-1 1 0,1-1 0,-1 0 0,1 0 0,-1 0 1,1 0-1,-1 0 0,1 0 0,-1-1 0,0 1 0,0-1 0,0 0 0,0 1 0,0-1 1,0 0-1,0 0 0,0 0 0,-1-1 0,1 1 0,-1 0 0,0-1 0,1 1 0,-1-1 1,0 1-1,-1-1 0,1 1 0,0-4 0,5-9 654,-6 15-691,0 0-1,1-1 1,-1 1 0,0 0-1,0-1 1,1 1-1,-1-1 1,0 1-1,0-1 1,0 1 0,0 0-1,0-1 1,0 1-1,0-1 1,1 1-1,-1-1 1,0 1-1,0 0 1,-1-1 0,1 1-1,0-1 1,0 1-1,0-1 1,0 1-1,0 0 1,0-1 0,-1 1-1,1-1 1,0 1-1,0 0 1,0-1-1,-1 1 1,1 0 0,0-1-1,-1 1 1,1 0-1,0-1 1,-1 1-1,1 0 1,0 0-1,-1-1 1,1 1 0,-1 0-1,-6-14 451,7 14-445,0-1 0,-1 0 0,1 0 0,0 0 0,0 1 0,-1-1 0,1 0 0,-1 0 0,1 1 0,-1-1 0,1 0 0,-1 1 0,1-1 0,-1 0 0,0 1 0,1-1 0,-1 1 0,0-1 0,0 1 0,1-1 0,-1 1 0,0 0 0,0-1 1,0 1-1,1 0 0,-2-1 0,-1 1 29,1-1 0,-1 0 1,1 1-1,-1-1 0,1 1 0,-1 0 1,1 0-1,-1 0 0,1 0 1,-1 0-1,1 1 0,-1-1 1,1 1-1,-1-1 0,1 1 0,0 0 1,-1 0-1,1 0 0,0 0 1,0 1-1,0-1 0,-1 1 1,1-1-1,1 1 0,-1 0 0,-2 2 1,-27 25 534,26-25-493,0 0 1,0 0-1,1 1 0,-1-1 1,1 1-1,0 0 1,1 1-1,-1-1 1,-3 8-1,-4 10 180,9-20-239,-1 1-1,1 1 1,0-1 0,0 0 0,0 1 0,1-1-1,-1 1 1,1-1 0,0 1 0,0-1 0,1 1 0,0 0-1,-1 0 1,2-1 0,-1 1 0,0 0 0,1-1-1,0 1 1,0 0 0,0-1 0,3 7 0,1 3-18,-5-13-14,0 0 0,0 0 0,0 0 0,0 0 0,0 0-1,1 0 1,-1 0 0,1 0 0,-1 0 0,0 0 0,1 0 0,0 0 0,-1-1-1,1 1 1,-1 0 0,1 0 0,0 0 0,0-1 0,-1 1 0,1 0 0,0-1-1,0 1 1,0-1 0,0 1 0,0-1 0,0 1 0,0-1 0,0 0 0,0 1-1,1-1 1,16 4-20,-1-1-355,1 0 0,29 1 0,-37-4-370,0-1 0,0 0 0,-1-1 1,12-3-1,13-11-3387,-29 13 2558,1 0 1,-1 0 0,1 0 0,0 1-1,9-3 1,5 4-1484</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613"/>
    </inkml:context>
    <inkml:brush xml:id="br0">
      <inkml:brushProperty name="width" value="0.05" units="cm"/>
      <inkml:brushProperty name="height" value="0.05" units="cm"/>
      <inkml:brushProperty name="color" value="#FFFFFF"/>
    </inkml:brush>
  </inkml:definitions>
  <inkml:trace contextRef="#ctx0" brushRef="#br0">32 352 1020,'-1'11'3805,"0"-11"-3722,0 1 0,1-1 0,-1 1 0,1-1-1,-1 1 1,0-1 0,1 1 0,-1-1 0,1 1 0,0 0 0,-1-1-1,1 1 1,-1 0 0,1-1 0,0 1 0,0 0 0,-1-1 0,1 1 0,0 0-1,0 0 1,0-1 0,0 1 0,0 0 0,0 0 0,0-1 0,0 1-1,0 0 1,0 0 0,0-1 0,0 1 0,1 0 0,-1 0 0,0-1-1,0 1 1,1 0 0,-1-1 0,1 1 0,-1 0 0,1 0 0,5 21 1150,-5-20-1196,-1 0-1,1 0 1,-1 0 0,1 0 0,0 0 0,0 0-1,0-1 1,0 1 0,0 0 0,0-1 0,0 1-1,1-1 1,-1 1 0,1-1 0,-1 1 0,1-1-1,-1 0 1,1 0 0,0 0 0,-1 0 0,4 1-1,-1 0-27,1 1 0,-1-2 0,0 1 0,1 0-1,0-1 1,-1 0 0,1 0 0,6 0 0,-7-1 2,-1 0 1,1 0-1,0-1 1,-1 1 0,1-1-1,0 0 1,-1 0-1,1-1 1,-1 1 0,1 0-1,-1-1 1,0 0-1,1 0 1,-1 0 0,0 0-1,-1-1 1,1 1 0,0-1-1,-1 0 1,1 1-1,3-6 1,-3 2 192,0 0 0,0 1 0,-1-1 0,1 0 0,-1-1 0,-1 1 0,1 0 0,-1-1 0,0 1 0,-1 0 0,1-8 0,-4 9 94,1 0 0,-1 0 0,-1 0 1,1 1-1,0-1 0,-1 1 1,0 0-1,-6-5 0,5 3 7,3 4-277,0 0 0,0 0 0,0 0 0,-1 0 0,1 0 0,0 0 0,-1 1 0,1-1 0,-1 1 0,1-1 0,-1 1 0,0 0 0,1 0 0,-1 1-1,0-1 1,0 0 0,0 1 0,0 0 0,1-1 0,-1 1 0,0 0 0,0 1 0,0-1 0,0 0 0,0 1 0,0 0 0,1-1 0,-1 1 0,0 0 0,0 1 0,1-1 0,-1 0 0,1 1 0,-1-1 0,1 1 0,0 0 0,0 0-1,0 0 1,0 0 0,0 0 0,0 1 0,0-1 0,-2 4 0,-35 54-50,36-55 0,1-1 0,0 1 0,1 0 0,-1 0 0,1 1 0,-1 8 0,2-12 7,0-1 1,0 1-1,0-1 0,1 1 1,-1-1-1,0 1 1,1-1-1,-1 1 1,1-1-1,-1 1 0,1-1 1,0 0-1,-1 1 1,1-1-1,0 0 1,0 1-1,0-1 0,0 0 1,0 0-1,1 0 1,-1 0-1,0 0 1,0 0-1,3 1 1,-3-2-8,1 0 0,-1 0 1,1 0-1,-1-1 1,1 1-1,-1 0 1,1-1-1,-1 1 1,0-1-1,1 1 1,-1-1-1,0 0 0,1 1 1,-1-1-1,0 0 1,0 0-1,1 0 1,-1 0-1,2-2 1,2-1-119,4-2-44,-1 0 1,0-1-1,0 1 0,0-1 1,-1-1-1,0 1 1,-1-1-1,1-1 0,7-14 1,5-12-580,18-43 1,-24 47 585,-8 18 158,-1-1 1,0 1-1,-1-1 0,-1 0 1,0 0-1,-1 0 0,-1-23 1,0 34 230,-1-1 0,1 1 0,-1 0 0,0-1 0,0 1 1,0 0-1,-1 0 0,1 0 0,-1 0 0,1 0 0,-1 1 0,0-1 0,0 0 1,-1 1-1,1-1 0,0 1 0,-4-3 0,5 9-50,1 0-1,0 0 1,-1 0 0,1 0-1,1 0 1,-1 0-1,1 0 1,-1-1 0,3 8-1,3 29 317,5 55 610,-1 9-104,-10-96-976,0 0 0,0 0 1,0 0-1,1 0 0,0 0 0,0 0 0,1-1 1,0 1-1,1-1 0,0 1 0,4 8 1,2 8-183,-8-22 48,-1 0 0,0-1 0,0 1 0,1-1 1,-1 1-1,1-1 0,0 1 0,-1-1 0,1 1 0,0-1 0,0 1 0,0-1 0,0 0 0,0 0 1,0 1-1,0-1 0,0 0 0,1 0 0,-1 0 0,0 0 0,1 0 0,-1-1 0,1 1 0,1 1 1,-1-2 32,-1 1-444,1 0-1,0-1 1,0 1 0,-1-1-1,1 1 1,0-1-1,0 0 1,0 0 0,-1 1-1,1-1 1,0-1 0,0 1-1,0 0 1,0 0 0,-1-1-1,1 1 1,0-1 0,0 1-1,-1-1 1,4-1 0,-4-4-2546</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934"/>
    </inkml:context>
    <inkml:brush xml:id="br0">
      <inkml:brushProperty name="width" value="0.05" units="cm"/>
      <inkml:brushProperty name="height" value="0.05" units="cm"/>
      <inkml:brushProperty name="color" value="#FFFFFF"/>
    </inkml:brush>
  </inkml:definitions>
  <inkml:trace contextRef="#ctx0" brushRef="#br0">1 1 1356,'10'18'6196,"-10"-1"-4009,0-5-1298,0-1 1,0 1 0,1 0-1,1 0 1,4 20 0,-4-27-832,-1-1 0,0 1 0,-1 0 1,1-1-1,-1 1 0,0 9 1,-1-11-61,1 1 0,0-1 0,0 0 1,0 0-1,0 0 0,1 1 1,-1-1-1,1 0 0,0 0 0,0 0 1,2 5-1,3 6-613,-5-13 427,-1 0 0,0 0 0,0-1 1,0 1-1,0 0 0,1 0 0,-1-1 0,0 1 1,1 0-1,-1 0 0,0-1 0,1 1 0,-1 0 0,1-1 1,-1 1-1,1-1 0,-1 1 0,1-1 0,0 1 0,-1-1 1,1 1-1,0-1 0,-1 0 0,1 1 0,0-1 0,-1 0 1,1 1-1,0-1 0,1 0 0,0-12-6770</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266"/>
    </inkml:context>
    <inkml:brush xml:id="br0">
      <inkml:brushProperty name="width" value="0.05" units="cm"/>
      <inkml:brushProperty name="height" value="0.05" units="cm"/>
      <inkml:brushProperty name="color" value="#FFFFFF"/>
    </inkml:brush>
  </inkml:definitions>
  <inkml:trace contextRef="#ctx0" brushRef="#br0">11 68 952,'0'-13'2944,"-11"7"-323,11-6-333,0 6-288,0-6-316,0 6 724,0 0-1656,0 0 21,0 12-1766,0 0-2119</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7.106"/>
    </inkml:context>
    <inkml:brush xml:id="br0">
      <inkml:brushProperty name="width" value="0.05" units="cm"/>
      <inkml:brushProperty name="height" value="0.05" units="cm"/>
      <inkml:brushProperty name="color" value="#FFFFFF"/>
    </inkml:brush>
  </inkml:definitions>
  <inkml:trace contextRef="#ctx0" brushRef="#br0">0 97 744,'1'-4'580,"0"0"0,0 0 0,0 0 0,1 0 0,0 0 0,0 0 0,0 0 0,0 1 0,0-1 0,1 1 0,-1-1 0,1 1 0,0 0 0,0 0 0,0 0 0,1 1 0,-1-1 0,0 1 0,1-1 0,4-1 0,-2 1-305,-1 0-1,1 0 1,0 0 0,0 0-1,1 1 1,-1 0-1,0 1 1,1-1-1,-1 1 1,1 0 0,0 1-1,-1-1 1,11 2-1,-10 0-245,1 1 0,0 0 0,-1 0-1,0 1 1,1 0 0,-1 0 0,0 0 0,0 1-1,-1 0 1,1 1 0,6 5 0,-10-6-6,1 0 0,-1 0 1,0 0-1,0 0 0,0 0 1,-1 1-1,1 0 0,-1-1 1,0 1-1,0 0 0,-1 0 1,0 0-1,0 0 0,0 0 1,0 0-1,-1 1 0,0 6 1,0-8 41,-1 1 1,0 0-1,0-1 1,0 1 0,0-1-1,-1 1 1,0-1 0,0 0-1,0 1 1,0-1-1,-1 0 1,0 0 0,0-1-1,0 1 1,0-1 0,0 1-1,-7 4 1,4-3 84,-1 0 1,0 0-1,-1 0 1,1-1 0,-1 0-1,0-1 1,0 0-1,0 0 1,-13 3 0,-106 18-698,108-20-600</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980"/>
    </inkml:context>
    <inkml:brush xml:id="br0">
      <inkml:brushProperty name="width" value="0.05" units="cm"/>
      <inkml:brushProperty name="height" value="0.05" units="cm"/>
      <inkml:brushProperty name="color" value="#FFFFFF"/>
    </inkml:brush>
  </inkml:definitions>
  <inkml:trace contextRef="#ctx0" brushRef="#br0">43 0 1908,'0'19'3563,"2"37"5030,5-21-7112,-4-24-1305,-2 0 0,1 0 0,-2 0 0,1 0 0,-1 1 0,-3 15 0,1 12 156,3-3-57,0-18-92,-1 1 0,-1 0 0,0-1 0,-8 35 0,5-15 265,4-34-379,0 1-1,0-1 0,-1 1 1,0 0-1,0-1 1,0 1-1,-2 4 0,1 17 314,2-25-367,1 0 0,-1 0-1,0 0 1,0 0 0,0 0 0,0 0 0,0 1 0,0-1 0,0 0 0,0 0 0,0 0-1,0 0 1,-1 0 0,1 0 0,0 0 0,-1 0 0,1 0 0,-1 0 0,1 0 0,-1 0 0,1 0-1,-1-1 1,0 1 0,1 0 0,-1 0 0,-1 1 0,4-6 59,0 0 1,0 0 0,0 0-1,0 0 1,0 0 0,-1 0-1,0 0 1,0-1 0,1-7-1,0 3-58,0-1-1,0 1 1,1-1 0,1 1-1,7-14 1,4 0 33,-13 19-26,0 1 0,0-1 1,1 0-1,0 1 0,0-1 0,0 1 0,0 0 1,0 0-1,0 0 0,1 0 0,0 0 1,-1 1-1,1 0 0,0 0 0,8-3 1,-6 3-15,0 1 0,0-1 0,0 1 0,0 1 0,0-1 0,0 1 1,0 0-1,-1 0 0,1 1 0,0 0 0,0 0 0,0 0 0,0 1 1,-1 0-1,1 0 0,0 0 0,-1 1 0,0-1 0,6 5 0,27 14 23,-34-20-29,0 0-1,-1 1 0,1 0 1,-1-1-1,1 1 1,-1 1-1,1-1 1,-1 0-1,0 1 1,0 0-1,0-1 0,-1 1 1,5 6-1,-6-8 27,0 1 0,0 0 0,-1 0-1,1 0 1,0 0 0,-1 0 0,0 0-1,1 0 1,-1 1 0,0-1 0,0 0-1,0 0 1,0 0 0,0 0 0,-1 0 0,1 0-1,-1 0 1,1 0 0,-1 0 0,-1 3-1,-1 1 41,0-1-1,0 1 1,-1-1-1,0 0 0,0 0 1,0 0-1,-6 4 1,-2 1-9,0 0 1,-1 0-1,0-1 1,-1-1 0,-19 9-1,8-7-131,0-1 0,-34 7 1,-15-7-3267,50-16-1278,23 7 4142,1 0 0,-1-1 1,0 1-1,1-1 0,-4-3-3309,4 3 3309,0 1 0,-1-1 0,1 0 0,0 1 1,0-1-1,0 0 0,-1 1 0,1-1 1,0-1-1,0-8-2831</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4.914"/>
    </inkml:context>
    <inkml:brush xml:id="br0">
      <inkml:brushProperty name="width" value="0.05" units="cm"/>
      <inkml:brushProperty name="height" value="0.05" units="cm"/>
      <inkml:brushProperty name="color" value="#FFFFFF"/>
    </inkml:brush>
  </inkml:definitions>
  <inkml:trace contextRef="#ctx0" brushRef="#br0">45 79 1176,'-5'7'7977,"3"-3"-7515,0 0 0,-1 0-1,2 0 1,-1 0-1,0 0 1,1 0 0,0 1-1,0-1 1,-1 5-1,2-6-402,1 0-1,-1 0 0,0 0 0,1 0 1,-1-1-1,1 1 0,0 0 0,0-1 1,0 1-1,1 0 0,-1-1 0,0 0 1,1 1-1,0-1 0,-1 0 0,1 0 1,0 1-1,0-1 0,0-1 1,1 1-1,2 2 0,0-1-2,-1-1 0,1 0 0,-1 0 0,1 0 0,0 0 0,0-1-1,0 1 1,0-1 0,0-1 0,0 1 0,6-1 0,-7 0-3,0-1 0,0 0 0,0 1 0,0-2 0,0 1 0,0 0 0,0-1 0,-1 0 0,1 1 0,-1-2 0,1 1 0,-1 0 0,5-5 1,36-38 235,-37 36-172,-5 8-52,-1-1 0,0 0 0,0 1 0,1-1-1,-1 0 1,0 0 0,-1 0 0,1 0 0,0 0 0,-1 0 0,1 0 0,-1 0 0,1 0 0,-1 0 0,0 0 0,0-1-1,0 1 1,0 0 0,0 0 0,-1 0 0,1 0 0,-1 0 0,1 0 0,-1 0 0,0 0 0,0 0 0,1 0 0,-1 0-1,-2-2 1,-1-20 597,-5 15-299,9 8-342,-1 0 1,1 1-1,-1-1 1,1 0-1,-1 1 0,1-1 1,-1 1-1,0-1 0,1 1 1,-1 0-1,1-1 0,-1 1 1,0-1-1,0 1 1,1 0-1,-1 0 0,0-1 1,0 1-1,1 0 0,-1 0 1,0 0-1,0 0 0,1 0 1,-1 0-1,0 0 1,0 0-1,0 0 0,-25-12 893,12 8-168,12 2-665,0 1 0,0 0 0,0 1 0,0-1 0,-1 0 0,1 1 0,0-1 0,0 1 0,0-1 0,0 1 0,-4 0 0,4 0-82,0 1-1,-1-1 0,1 1 1,0 0-1,0-1 0,-1 1 1,1 0-1,0 0 0,0 0 1,0 1-1,0-1 0,0 0 1,0 1-1,1-1 0,-1 1 0,0 0 1,1 0-1,-1-1 0,1 1 1,-2 3-1,-18 16-135,15-15 146,0 1 0,0-1 0,1 1 0,0 1 0,0-1 0,1 1 0,0 0 0,0 0 0,-3 10 0,4-10-19,1-6 10,1 0 0,0 0 0,0 1-1,0-1 1,0 0 0,0 1 0,1-1 0,-1 1-1,1-1 1,-1 1 0,1-1 0,0 1-1,0-1 1,0 1 0,0 0 0,1-1-1,-1 1 1,1-1 0,-1 1 0,1-1-1,0 0 1,0 1 0,0-1 0,0 0-1,0 1 1,1-1 0,-1 0 0,1 0-1,-1 0 1,1 0 0,0 0 0,2 1-1,0-1 2,-1 0-1,0 0 1,1-1-1,-1 0 0,1 0 1,0 0-1,-1 0 1,1 0-1,0-1 1,-1 1-1,1-1 0,0 0 1,0 0-1,0-1 1,-1 1-1,1-1 0,0 0 1,-1 0-1,1 0 1,-1 0-1,1 0 0,4-4 1,19-9 19,33-21 35,-50 28 23,0 0 0,1 1 0,0 0 0,1 1 0,18-7-1,-30 12-72,1 0 0,-1 0-1,0 0 1,0 0 0,1 0-1,-1 0 1,0 0-1,1 0 1,-1 0 0,0 0-1,1 0 1,-1 0 0,0 0-1,1 1 1,-1-1-1,0 0 1,1 0 0,-1 0-1,0 0 1,0 0 0,1 1-1,-1-1 1,0 0-1,0 0 1,1 0 0,-1 1-1,0-1 1,0 0 0,0 0-1,0 1 1,1-1-1,-1 0 1,0 1 0,0-1-1,0 0 1,0 0 0,0 1-1,0-1 1,0 1-1,2 18-13,-1-1-783,7 0-828,-7 4-5123</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385"/>
    </inkml:context>
    <inkml:brush xml:id="br0">
      <inkml:brushProperty name="width" value="0.05" units="cm"/>
      <inkml:brushProperty name="height" value="0.05" units="cm"/>
      <inkml:brushProperty name="color" value="#FFFFFF"/>
    </inkml:brush>
  </inkml:definitions>
  <inkml:trace contextRef="#ctx0" brushRef="#br0">35 0 1520,'-1'3'8553,"-7"12"-6708,8-13-1662,-1-1 0,1 0 0,-1 1 0,1-1 0,-1 1 1,1-1-1,0 1 0,0-1 0,0 1 0,0-1 0,0 1 0,0-1 1,0 0-1,1 3 0,-2 15 1117,-2-12-1050,1 0 0,1 1-1,-1 0 1,1-1-1,0 15 1,-7 33 663,6-49-784,1 1 0,0 0 0,0-1 0,1 1-1,0 0 1,0 0 0,2 7 0,-1 10 432,-1-23 162,11-21-71,-7 16-599,1-1-1,-1 0 0,0 0 1,-1 0-1,1-1 0,5-11 0,-6 10-40,1 0-1,-1 1 0,2-1 0,-1 1 0,10-11 0,6-5-11,-17 17 1,0 1-1,0-1 1,1 1-1,-1 0 0,1 0 1,0 1-1,1-1 1,-1 1-1,0 0 0,1 0 1,7-3-1,-10 6-1,0-1-1,0 1 1,0 0 0,0 0-1,0 1 1,0-1-1,-1 0 1,1 1-1,0-1 1,0 1-1,0 0 1,0-1 0,0 1-1,-1 0 1,1 0-1,0 0 1,-1 0-1,1 1 1,-1-1-1,1 0 1,-1 1 0,0-1-1,2 3 1,0-1 2,-1 0 0,0 0 0,0 0 0,0 0 0,0 0 0,-1 1 0,1-1 0,-1 1 0,0-1 0,0 1 0,0-1 0,0 1 0,0 5 0,-1 13-140,1-17-426,-1 1-1,0-1 1,0 1-1,0-1 1,-1 0-1,1 1 1,-1-1-1,-1 1 1,1-1-1,-4 9 0,-8 19-9534,13-22 7091</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921"/>
    </inkml:context>
    <inkml:brush xml:id="br0">
      <inkml:brushProperty name="width" value="0.05" units="cm"/>
      <inkml:brushProperty name="height" value="0.05" units="cm"/>
      <inkml:brushProperty name="color" value="#FFFFFF"/>
    </inkml:brush>
  </inkml:definitions>
  <inkml:trace contextRef="#ctx0" brushRef="#br0">141 1 1124,'0'16'6152,"0"20"896,-9 16-4522,-13 32-544,18-71-1712,-2 10 246,-1 0 0,-1 0-1,-22 40 1,8-7 148,18-50-542,0 0-1,0 1 0,1-1 0,0 1 1,0 0-1,0 0 0,1 0 1,0 0-1,1 0 0,-2 15 0,3-21 19,32-6 803,87-26-315,-109 32-524,1 0 0,-1 0 1,1 0-1,-1 2 0,18 5 1,-22-6-97,5 0 21,-7-1-14,1 0 0,-1 0 0,0 0 0,1 1-1,-1-1 1,0 1 0,0 0 0,0 0 0,0 0 0,0 1-1,0 0 1,-1-1 0,1 1 0,5 7 0,3 5 3,-10-14-32,0 1 0,-1-1 0,1 1 0,-1 0 0,0-1-1,1 1 1,-1 0 0,0 0 0,0 0 0,0 0 0,0 0 0,-1 0 0,1 0 0,0 0-1,0 2 1,-1-1-240,1 0 0,-1 0-1,1 0 1,0-1 0,0 1-1,0-1 1,1 1 0,-1 0 0,0-1-1,3 3 1,-3-4-114,0 0 0,-1 0-1,1 0 1,0 0 0,-1-1 0,1 1 0,0 0-1,0-1 1,0 1 0,0 0 0,0-1 0,0 1-1,0-1 1,0 1 0,0-1 0,0 0 0,1 1-1,7-4-5510,2-7 2774,-8 6 1289,8-3-1947</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6.404"/>
    </inkml:context>
    <inkml:brush xml:id="br0">
      <inkml:brushProperty name="width" value="0.05" units="cm"/>
      <inkml:brushProperty name="height" value="0.05" units="cm"/>
      <inkml:brushProperty name="color" value="#FFFFFF"/>
    </inkml:brush>
  </inkml:definitions>
  <inkml:trace contextRef="#ctx0" brushRef="#br0">0 9 752,'1'-4'20707,"5"-1"-22892</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312"/>
    </inkml:context>
    <inkml:brush xml:id="br0">
      <inkml:brushProperty name="width" value="0.05" units="cm"/>
      <inkml:brushProperty name="height" value="0.05" units="cm"/>
      <inkml:brushProperty name="color" value="#FFFFFF"/>
    </inkml:brush>
  </inkml:definitions>
  <inkml:trace contextRef="#ctx0" brushRef="#br0">249 23 1884,'-2'-17'9962,"0"16"-9610,0 0 0,0 1 1,0-1-1,0 0 0,0 1 1,-1-1-1,1 1 0,0 0 0,0 0 1,-1 0-1,1 0 0,0 0 1,0 0-1,-1 0 0,1 1 1,0-1-1,0 1 0,0 0 1,0 0-1,-1-1 0,-2 4 0,-45 33 1035,26-17-395,-16 23 118,26-25-806,5-7-69,1 0 0,0 1 0,1 0 0,0 1 0,-8 24 0,4-12 79,10-23-299,1-1 0,-1 1 0,1 0 0,0 0 0,-1 0 0,1 0-1,0 0 1,0 0 0,0 0 0,1 0 0,-1 0 0,0 0 0,1 0 0,-1 0 0,1 0 0,0-1 0,-1 1 0,2 2-1,4 17 83,-6-18-94,1-1 0,-1 0 0,1 1 1,-1-1-1,1 0 0,0 1 0,0-1 0,0 0 0,0 0 0,1 0 0,-1 0 1,0 0-1,1 0 0,-1 0 0,1 0 0,0-1 0,0 1 0,0-1 1,0 1-1,0-1 0,0 0 0,0 1 0,0-1 0,0 0 0,0-1 0,3 2 1,1 0-14,0 0 1,-1-1-1,1 1 1,0-1 0,0-1-1,0 1 1,0-1-1,0 0 1,10-1 0,-1-2-785,0-1 1,-1-1-1,1 0 1,21-11-1,-18 6-2640,-1 0-1,-1-1 1,19-16 0,-24 20-1,0 1 163</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661"/>
    </inkml:context>
    <inkml:brush xml:id="br0">
      <inkml:brushProperty name="width" value="0.05" units="cm"/>
      <inkml:brushProperty name="height" value="0.05" units="cm"/>
      <inkml:brushProperty name="color" value="#FFFFFF"/>
    </inkml:brush>
  </inkml:definitions>
  <inkml:trace contextRef="#ctx0" brushRef="#br0">9 67 592,'0'0'1888,"-9"7"3199,30 18-1444,0 3-2184,-16-24-1404,0 1 1,1-1-1,-1 0 0,1 0 0,0-1 1,0 0-1,1 0 0,-1 0 0,0-1 1,1 0-1,0 0 0,-1-1 1,1 1-1,0-2 0,0 1 0,12-1 1,-7-2 49,1-1 0,-1 0 0,1 0 0,-1-2 0,0 1 0,-1-2 0,21-11 0,-29 15-46,-1 0 0,1 0 0,-1 0 0,0 0 0,0 0 0,0 0 0,0-1 0,0 1 0,0-1 0,-1 1 0,1-1 0,-1 0 0,1 1 0,-1-1 0,0 0 0,0 0-1,-1 0 1,1 0 0,0 0 0,-1-5 0,0 6 9,1 0-1,-1-1 0,-1 1 0,1 0 1,0-1-1,0 1 0,-1 0 0,0 0 0,1 0 1,-1-1-1,0 1 0,0 0 0,0 0 1,0 0-1,0 0 0,-1 0 0,1 1 0,-1-1 1,1 0-1,-1 1 0,1-1 0,-1 1 1,0-1-1,0 1 0,0 0 0,0 0 0,-4-2 1,-5-1 60,-1 1 1,0 0-1,1 1 1,-1 1-1,0 0 1,0 0-1,0 1 1,0 1-1,-11 1 1,17-1-164,0 0 1,0 0-1,1 0 0,-1 1 0,1-1 1,-1 1-1,1 1 0,0-1 0,-1 1 1,1 0-1,1 0 0,-1 0 1,0 1-1,1 0 0,0 0 0,-1 0 1,2 0-1,-1 1 0,0-1 0,1 1 1,-3 5-1,-9 10-1463,4-5-2490,11-14 3607,0 0 1,0 0 0,0 0-1,0 0 1,0 0-1,0 0 1,1 0 0,-1 0-1,0 0 1,0 0-1,1 0 1,-1-1 0,1 1-1,-1 0 1,1 0-1,-1 0 1,1-1 0,-1 1-1,1 0 1,1 1-1,7 4-2707</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8.714"/>
    </inkml:context>
    <inkml:brush xml:id="br0">
      <inkml:brushProperty name="width" value="0.05" units="cm"/>
      <inkml:brushProperty name="height" value="0.05" units="cm"/>
      <inkml:brushProperty name="color" value="#FFFFFF"/>
    </inkml:brush>
  </inkml:definitions>
  <inkml:trace contextRef="#ctx0" brushRef="#br0">0 18 1680,'1'-1'237,"-1"0"0,0 0 0,0 0 0,0 0 0,1 1 0,-1-1 0,0 0 0,1 0 0,-1 1 0,1-1 0,-1 0 0,1 1 0,-1-1 0,1 0 0,-1 1-1,1-1 1,0 1 0,-1-1 0,1 1 0,0-1 0,-1 1 0,1-1 0,0 1 0,0 0 0,-1-1 0,1 1 0,0 0 0,0 0 0,0-1 0,0 1 0,-1 0 0,1 0 0,0 0 0,0 0 0,0 0 0,1 1 0,20 3 5031,-12 3-4723,1 3 391,-10-8-853,1-1 0,0 1-1,-1 0 1,1-1-1,-1 1 1,1 0 0,-1 0-1,0 0 1,0 0 0,0 0-1,0 0 1,0 0-1,-1 0 1,1 0 0,0 0-1,-1 0 1,0 1 0,1-1-1,-1 0 1,0 4-1,0 17 265,0-8-196,0 0 0,0-1 0,-1 1 0,-1 0 0,-4 14 0,5-23-122,0 0 0,0 0-1,1-1 1,0 1 0,1 11 0,0-14-11,-1 1 1,1-1 0,-1 0 0,0 1 0,0-1-1,0 0 1,-1 1 0,1-1 0,-1 0-1,1 1 1,-1-1 0,0 0 0,-1 0-1,1 1 1,-3 3 0,1 11 575,4-14 241,-1-13-302,11-28 59,-11 34-563,1-1 0,-1 0 0,1 1 0,0-1 0,0 1 0,0-1 0,0 1 0,4-6 1,-3 5-13,-1 1 1,1 0-1,-1 0 1,0 0 0,0-1-1,0 1 1,-1 0 0,1-7-1,1 4 4,-1 0-1,0 0 1,1 0-1,1 0 1,-1 0-1,1 1 1,0-1-1,6-10 1,7-11 49,-6 9-21,-9 16-32,1 0 1,-1 0-1,1-1 0,-1 1 0,0 0 0,0-1 1,0 1-1,0-1 0,0 1 0,0-5 1,-1 6 23,4 1 8,0 0-24,0-1 1,0 1-1,0 0 1,0 0-1,0 1 1,0-1-1,0 1 1,0 0-1,0 0 1,-1 0-1,1 0 1,0 1 0,-1 0-1,1-1 1,-1 1-1,6 4 1,-7-3 62,-1 0 1,1 1 0,0-1 0,-1 0-1,0 1 1,0-1 0,0 1-1,0-1 1,-1 1 0,1-1 0,-1 1-1,0-1 1,0 1 0,-1 5 0,1 0 370,0-8-106,1-2-248,-1-1-1,0 1 0,1 0 1,-1 0-1,0 0 0,1 0 1,0-1-1,-1 1 1,1 0-1,0 0 0,-1 0 1,1 0-1,0 0 0,0 0 1,1 0-1,-2 1-95,0 1 0,0-1 1,0 1-1,0-1 0,1 0 0,-1 1 0,0-1 0,0 1 0,0-1 0,0 1 0,1-1 0,-1 0 1,0 1-1,1-1 0,-1 1 0,0-1 0,0 0 0,1 1 0,-1-1 0,1 0 0,-1 0 0,0 1 0,1-1 1,-1 0-1,1 0 0,-1 0 0,1 1 0,-1-1 0,0 0 0,1 0 0,-1 0 0,1 0 0,-1 0 1,1 0-1,-1 0 0,1 0 0,-1 0 0,1 0 0,-1 0 0,1 0 0,-1 0 0,0 0 0,1-1 0,-1 1 1,1 0-1,-1 0 0,1 0 0,-1-1 0,0 1 0,1 0 0,-1-1 0,0 1 0,1 0 0,-1-1 1,0 1-1,1 0 0,-1-1 0,0 1 0,0-1 0,1 1 0,-1 0 0,0-1 0,0 1 0,0-1 0,0 1 1,1-1-1,2 6 13,-3-4-21,1-1 0,0 1 0,0 0 0,-1 0 0,1 0-1,-1 0 1,1-1 0,-1 1 0,1 0 0,-1 0 0,1 0-1,-1 0 1,0 0 0,1 0 0,-1 0 0,0 0 0,0 0-1,0 0 1,0 0 0,0 1 0,0-1 0,0 0-1,-1 1 1,12 16 50,-16-7 28,-1 3-113,-7 7 36,9-16 1,11-7 24,-7 3-26,0-1 0,0 1 0,0 0 0,0 0 0,0 0 0,0 0 1,0 0-1,0 0 0,0 0 0,0 0 0,0 0 0,-1 0 0,1-1 1,0 1-1,-1 0 0,1 0 0,-1 0 0,1 0 0,-1-1 0,1 1 0,-1 0 1,1 0-1,-2 0 0,-2 8 24,5-3 5,-1-5-32,0 0 0,0 0 0,0 0 0,1 0 0,-1-1 0,0 1 0,0 0 0,0 0 0,0 0-1,0 0 1,-1 0 0,1 0 0,0 0 0,0-1 0,0 1 0,-1 0 0,1 0 0,-1 0 0,1-1 0,0 1-1,-1 0 1,1 0 0,-1-1 0,0 1 0,1 0 0,-1-1 0,0 1 0,1-1 0,-1 1 0,-1 0 0,4-10 988,12-15-847,-1 2-135,-7 7-22,2 0 0,0 1 0,1 0 0,15-19 0,-12 15 1,-12 16 15,1 0-1,0 0 0,0 0 1,0 0-1,1 1 0,-1-1 0,0 1 1,1-1-1,-1 0 0,1 1 1,-1 0-1,1-1 0,3-1 0,13-8 0,-16 9 1,1 0 1,-1 0-1,1 1 1,-1-1-1,1 1 1,0-1-1,-1 1 1,1 0 0,0 0-1,0 1 1,0-1-1,0 0 1,0 1-1,0 0 1,0 0-1,0 0 1,0 0-1,0 0 1,0 0-1,0 1 1,0-1 0,3 2-1,26 7 0,-16-6-7,-1 1-1,-1 1 0,1 0 1,22 13-1,-34-17 12,1 0 0,-1 0-1,0 1 1,0 0 0,0-1 0,0 1 0,-1 0-1,1 1 1,-1-1 0,1 0 0,-1 1-1,1-1 1,-1 1 0,0 0 0,0 0 0,-1 0-1,1 0 1,-1 0 0,1 0 0,-1 0-1,0 0 1,0 1 0,0-1 0,0 0 0,-1 1-1,0-1 1,1 1 0,-1-1 0,-1 6-1,1 82-821,5-69-43,-1-17-1539,-2-55-19368,-2 37 17666</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12.985"/>
    </inkml:context>
    <inkml:brush xml:id="br0">
      <inkml:brushProperty name="width" value="0.05" units="cm"/>
      <inkml:brushProperty name="height" value="0.05" units="cm"/>
      <inkml:brushProperty name="color" value="#FFFFFF"/>
    </inkml:brush>
  </inkml:definitions>
  <inkml:trace contextRef="#ctx0" brushRef="#br0">163 1 288,'0'0'12455,"1"12"-10023,-1-12-2398,0 0 0,0 0 1,0 0-1,-1 1 0,1-1 0,0 0 1,0 0-1,0 0 0,-1 1 1,1-1-1,0 0 0,0 0 0,0 1 1,0-1-1,0 0 0,0 0 0,-1 1 1,1-1-1,0 0 0,0 1 1,0-1-1,0 0 0,0 0 0,0 1 1,0-1-1,0 0 0,0 0 1,0 1-1,0-1 0,0 0 0,1 1 1,-1-1-1,0 0 0,0 0 0,0 1 1,0-1-1,0 0 0,0 0 1,1 0-1,-1 1 0,0-1 0,0 0 1,0 0-1,1 0 0,-1 1 1,0-1-1,0 0 0,1 0 0,-1 0 1,0 0-1,0 0 0,1 0 1,-1 1-1,0-1 0,0 0 0,1 0 1,-1 0-1,0 0 0,1 0 1,-1 0-1,0 0 0,0 0 0,1 0 1,-1 0-1,-6 13 544,4-10-511,0 0 0,0-1 0,-1 1 0,1-1-1,-1 1 1,1-1 0,-1 0 0,1 0 0,-7 3 0,-17 16 138,22-18-203,0 1 1,0-1-1,-1 1 1,1-1-1,-1-1 1,-7 4-1,-2 4 4,-18 4-18,12 3-138,18-13-761,2-7-110,0-4-5012,2-17 436,7 12 2271</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2.609"/>
    </inkml:context>
    <inkml:brush xml:id="br0">
      <inkml:brushProperty name="width" value="0.05" units="cm"/>
      <inkml:brushProperty name="height" value="0.05" units="cm"/>
      <inkml:brushProperty name="color" value="#FFFFFF"/>
    </inkml:brush>
  </inkml:definitions>
  <inkml:trace contextRef="#ctx0" brushRef="#br0">11 1 168,'0'0'2416,"-10"0"-1972,10 6-256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42.169"/>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29.585"/>
    </inkml:context>
    <inkml:brush xml:id="br0">
      <inkml:brushProperty name="width" value="0.05" units="cm"/>
      <inkml:brushProperty name="height" value="0.05" units="cm"/>
      <inkml:brushProperty name="color" value="#FFFFFF"/>
    </inkml:brush>
  </inkml:definitions>
  <inkml:trace contextRef="#ctx0" brushRef="#br0">141 19 824,'21'-12'15402,"-21"12"-15360,0 0-1,0 0 0,0-1 1,0 1-1,0 0 1,0 0-1,0 0 0,0 0 1,-1 0-1,1-1 1,0 1-1,0 0 0,0 0 1,0 0-1,0 0 1,0-1-1,0 1 0,0 0 1,0 0-1,1 0 1,-1-1-1,0 1 0,0 0 1,0 0-1,0 0 1,0 0-1,0 0 0,0-1 1,0 1-1,0 0 1,0 0-1,1 0 0,-1 0 1,0 0-1,0 0 1,0-1-1,0 1 0,0 0 1,1 0-1,-1 0 1,5 0 66,-6 0-29,1 0 0,0 0 0,-1 1 1,1-1-1,-1 0 0,1 0 1,0 1-1,-1-1 0,1 0 1,0 1-1,-1-1 0,1 0 1,0 1-1,0-1 0,-1 0 1,1 1-1,0-1 0,0 1 1,0-1-1,0 0 0,-1 1 1,1-1-1,0 1 0,0-1 1,0 1-1,0-1 0,0 1 1,0-1-1,0 1 0,0 0 365,0 0-421,0 0 0,0 0 0,0 0 0,-1 0 0,1 0 0,0 0 0,-1 0 0,1 0 1,-1 0-1,1 0 0,-1-1 0,1 1 0,-1 0 0,1 0 0,-1 0 0,0-1 0,0 1 0,1 0 1,-3 0-1,3 5-10,1-5-7,-1 0 0,0 0 1,0 0-1,0 0 0,0 0 0,0 0 0,0 0 0,0 0 0,0 0 0,0 0 0,0 0 0,0 0 0,-1 0 1,1 0-1,0 0 0,-1 0 0,1 0 0,-1-1 0,1 1 0,-1 0 0,0 0 0,1 0 0,-1 0 0,0-1 0,1 1 1,-3 1-1,0 32-100,1-32 105,1 1 0,0-1-1,0 1 1,0-1 0,0 1-1,1-1 1,-1 1 0,0 0-1,1-1 1,0 1 0,0 0-1,0 2 1,-11 33 87,11-35-93,1 0 1,-1 0-1,-1 0 1,1 0-1,0 0 1,-1 0-1,1 0 0,-1 0 1,0 0-1,0 0 1,0 0-1,-3 4 1,3-4-5,0 0 1,0 0-1,0 1 1,1-1-1,-1 0 1,1 0 0,-1 1-1,1-1 1,1 7-1,-1-7 0,1 0-1,-1 1 1,-1-1-1,1 1 1,0-1-1,-1 0 1,1 1-1,-1-1 1,0 0-1,-2 4 1,2-3-7,0-1 1,0 1-1,0 0 1,0 0-1,0 0 1,1 0-1,0 0 1,0 0-1,0 0 1,1 6-1,-1-6 3,1 0-1,-1 0 1,0 0-1,0-1 1,0 1-1,-1 0 1,0 0-1,1 0 1,-1 0-1,-2 5 1,-8 44 181,6-43-174,2 0 1,-1 1 0,1-1 0,0 0-1,1 1 1,1 0 0,-2 19 0,-7 13-1,-1-1 13,11 36-73,0-77 9,0 8 167,0-17-722,0 7 98,-1 1-31,-1-1 0,1 1 0,0-1 0,0 1 0,0-1 1,0 0-1,-1 1 0,1-1 0,0 0 0,0 0 0,1 0 0,-1 0 0,0 0 0,0 0 0,0 0 0,1 0 0,-1 0 0,0-1 0,1 1 0,-2-2 0,0-2-2329,-7-6-1065</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9.897"/>
    </inkml:context>
    <inkml:brush xml:id="br0">
      <inkml:brushProperty name="width" value="0.05" units="cm"/>
      <inkml:brushProperty name="height" value="0.05" units="cm"/>
      <inkml:brushProperty name="color" value="#FFFFFF"/>
    </inkml:brush>
  </inkml:definitions>
  <inkml:trace contextRef="#ctx0" brushRef="#br0">356 16 52,'-5'-2'1287,"0"-1"0,-1 1 0,1 0 0,-1 1 0,1-1 0,-9 0 0,-41 1 3412,40 2-3966,0 1 0,1 0-1,-1 1 1,1 1 0,-16 7 0,25-10-630,-14 7 448,0 1 0,1 0 1,-28 19-1,43-26-508,0 0 0,0 0 0,0 1 0,0-1 0,0 1 0,0-1 0,1 1 0,-1 0 0,1 0 0,0 0 0,0 1 1,0-1-1,0 0 0,1 1 0,-1-1 0,1 1 0,0 0 0,0-1 0,0 1 0,0 0 0,1 0 0,0-1 0,-1 1 0,1 0 0,1 0 0,-1 0 1,1 4-1,1-2-32,-1 0-5,1-1 1,-1 1-1,1-1 1,0 1-1,1-1 0,-1 0 1,1 0-1,0 0 0,1 0 1,-1 0-1,1-1 0,6 7 1,65 68 10,-35-47-9,-19-16 2,0 2 1,-1 0-1,-1 1 1,22 28-1,-39-44-8,16 29 240,-18-30-222,1 0-1,-1 0 1,0 0-1,0-1 1,0 1-1,0 0 1,-1 0-1,1 0 0,0 0 1,-1 0-1,0-1 1,1 1-1,-1 0 1,0 0-1,0-1 1,-2 4-1,0-1 74,0 1 0,-1-1 0,0 0 0,0 0 0,0-1 0,-1 1 0,1-1 0,-1 0 0,0 0 0,1 0 0,-1-1 0,-1 0 0,-4 2 0,-24 12 213,20-9-260,0-2 0,0 0 0,0-1 1,-1 0-1,-18 2 0,-23 6-508,45-11 1730,2-5-7806,9 4 6117,0-1 0,0 1-1,0-1 1,0 0 0,0 1 0,0-1-1,0 1 1,0-1 0,0 1 0,0-1-1,0 1 1,1-1 0,-1 1 0,0-1-1,0 1 1,19-12-9985</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585"/>
    </inkml:context>
    <inkml:brush xml:id="br0">
      <inkml:brushProperty name="width" value="0.05" units="cm"/>
      <inkml:brushProperty name="height" value="0.05" units="cm"/>
      <inkml:brushProperty name="color" value="#FFFFFF"/>
    </inkml:brush>
  </inkml:definitions>
  <inkml:trace contextRef="#ctx0" brushRef="#br0">13 13 200,'-2'-12'16743,"1"13"-16646,0-1 0,1 1 0,-1 0 0,0-1 0,0 1-1,1 0 1,-1 0 0,1 0 0,-1 0 0,1 0 0,-1 0 0,1 0 0,-1 0 0,1 0 0,0 0 0,-1 0 0,1 0 0,0 0 0,0 0-1,0 0 1,0 0 0,0 0 0,0 0 0,0 2 0,1 43 716,-1-31-379,0 365 1162,1-372-1543,0 0 0,0 0 1,1 0-1,5 15 1,3 25 315,1-6-562,-11-41 119,-13-25-16536,4 12 13362</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932"/>
    </inkml:context>
    <inkml:brush xml:id="br0">
      <inkml:brushProperty name="width" value="0.05" units="cm"/>
      <inkml:brushProperty name="height" value="0.05" units="cm"/>
      <inkml:brushProperty name="color" value="#FFFFFF"/>
    </inkml:brush>
  </inkml:definitions>
  <inkml:trace contextRef="#ctx0" brushRef="#br0">23 39 1988,'-1'0'281,"0"0"1,0 0-1,0 0 0,1 0 0,-1 0 0,0 0 1,0 0-1,0 0 0,1-1 0,-1 1 0,0 0 1,0 0-1,0-1 0,1 1 0,-1-1 0,0 1 1,1 0-1,-1-1 0,0 1 0,1-1 0,-1 0 1,1 1-1,-1-1 0,1 1 0,-1-1 0,1 0 0,-1 1 1,1-1-1,0 0 0,-1 0 0,1 1 0,0-1 1,0 0-1,-1 0 0,1 0 0,0-1 1239,20-11 1209,-14 11-2699,1 0 0,0 1 1,-1 0-1,1 0 0,0 1 0,0 0 0,0 0 0,0 1 0,-1-1 0,1 2 0,0-1 1,-1 1-1,13 4 0,15 3-929,52 21-8844,-73-25 6743,-3 1 96</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262"/>
    </inkml:context>
    <inkml:brush xml:id="br0">
      <inkml:brushProperty name="width" value="0.05" units="cm"/>
      <inkml:brushProperty name="height" value="0.05" units="cm"/>
      <inkml:brushProperty name="color" value="#FFFFFF"/>
    </inkml:brush>
  </inkml:definitions>
  <inkml:trace contextRef="#ctx0" brushRef="#br0">0 119 216,'20'35'2836,"-19"-31"-2705,1 0-1,0 0 1,0 0-1,0-1 1,0 1 0,0-1-1,1 1 1,-1-1-1,1 0 1,0 0 0,0 0-1,6 4 1,0-1 58,1-1 0,0 0 0,0-1 1,0 0-1,0 0 0,1-1 0,-1 0 0,1-1 0,0-1 1,0 1-1,0-2 0,-1 1 0,1-2 0,0 1 1,0-1-1,0-1 0,0 0 0,-1-1 0,1 0 1,-1 0-1,0-1 0,0-1 0,0 1 0,0-2 1,-1 1-1,0-1 0,0-1 0,13-11 0,-20 16-35,0 0 0,0 0 0,0 0 0,0 0 0,0-1 0,0 1 0,-1 0 0,1-1 0,-1 1 0,1-1 0,-1 0 0,0 1 0,0-1 0,0 0 0,-1 0 0,1 0 0,-1 0 0,1 1 0,-1-1 0,0 0 0,0 0 0,0 0 0,-1 0 0,1 0 0,-1 0 0,1 1 0,-1-1 0,0 0 1,0 0-1,0 1 0,-1-1 0,1 0 0,-1 1 0,1-1 0,-4-3 0,0 0 87,0 1 1,-1-1 0,0 1 0,0 1 0,0-1 0,0 1-1,-1 0 1,1 0 0,-1 0 0,0 1 0,0 0 0,-14-3-1,2 2 30,1 0-1,-1 1 0,0 1 1,1 0-1,-1 2 1,0 0-1,-23 4 0,40-4-339,0 1-1,0-1 1,1 1 0,-1 0-1,0 0 1,0 0-1,0 0 1,1 0-1,-1 0 1,0 0 0,1 0-1,-1 0 1,1 1-1,0-1 1,-1 1-1,1-1 1,0 1 0,0 0-1,0-1 1,0 1-1,0 0 1,0 0-1,1 0 1,-2 3 0,2-2-339,-1-1 0,1 1 1,0-1-1,0 1 1,0-1-1,0 1 1,0-1-1,0 0 1,1 1-1,-1-1 0,1 1 1,2 4-1,0 8-3669,-3-13 3769,0-1 1,1 0-1,-1 0 1,0 0-1,0 0 0,0 0 1,1 0-1,-1 0 1,1 0-1,-1 0 0,0 0 1,1 0-1,0 0 1,-1 0-1,1 0 0,0-1 1,-1 1-1,2 1 1,9 5-3089</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618"/>
    </inkml:context>
    <inkml:brush xml:id="br0">
      <inkml:brushProperty name="width" value="0.05" units="cm"/>
      <inkml:brushProperty name="height" value="0.05" units="cm"/>
      <inkml:brushProperty name="color" value="#FFFFFF"/>
    </inkml:brush>
  </inkml:definitions>
  <inkml:trace contextRef="#ctx0" brushRef="#br0">36 46 1132,'0'0'2138,"0"11"5856,0 15-6135,-11 15-297,0 26-896,11-63-647,1 0-8,-1-1 1,0 0-1,0 0 1,0 1-1,-1-1 0,1 0 1,-1 0-1,0 0 1,1 0-1,-1 0 0,-1 0 1,-1 5-1,-3 7 625,7-12 386,4-9-482,1-4-230,-1 0 0,1 0 0,-1-1 0,-1 0 0,0 0 0,-1 0 0,0 0 1,2-14-1,-5 19-291,0 1 1,1-1-1,0 0 1,0 0 0,0 1-1,1-1 1,0 1 0,0-1-1,0 1 1,1 0-1,0 0 1,0 0 0,0 0-1,0 0 1,1 1-1,0-1 1,0 1 0,0 0-1,1 0 1,-1 1 0,1-1-1,0 1 1,0 0-1,0 0 1,0 1 0,0-1-1,8-1 1,48-10-4696,-54 13 3064,0 1 0,0-1 0,0 2 0,0-1 0,0 1 0,10 2 0,-6 2-1860</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2.152"/>
    </inkml:context>
    <inkml:brush xml:id="br0">
      <inkml:brushProperty name="width" value="0.05" units="cm"/>
      <inkml:brushProperty name="height" value="0.05" units="cm"/>
      <inkml:brushProperty name="color" value="#FFFFFF"/>
    </inkml:brush>
  </inkml:definitions>
  <inkml:trace contextRef="#ctx0" brushRef="#br0">105 131 904,'3'-4'6283,"6"-5"-2346,51-22 610,6-3-3918,-64 33-554,0 0 0,1 0-1,-1-1 1,0 1 0,0-1 0,0 1-1,0-1 1,-1 0 0,1 0-1,0 0 1,-1 0 0,1 0 0,-1 0-1,0 0 1,0-1 0,0 1 0,0 0-1,0-1 1,0 1 0,0-1 0,-1 1-1,1-4 1,-2 5-17,-1 1 1,1-1-1,-1 0 1,1 1-1,0-1 1,-1 1-1,1 0 1,-1-1-1,1 1 1,-1 0-1,1 0 1,-1 0-1,1 0 1,-1 0-1,1 1 1,-1-1-1,1 0 1,-1 1-1,-1 0 1,-9 0 263,-3 1-75,-1 1-1,1 1 1,0 0 0,1 1 0,-1 1-1,1 0 1,0 1 0,1 0-1,-1 1 1,-14 12 0,23-16-106,-1 1 1,1 0-1,0 0 0,0 1 1,0-1-1,1 1 1,0 0-1,-6 12 0,8-15-101,0 0 0,1 0 0,0 0 0,-1 1 0,1-1 0,1 0 0,-1 1-1,0-1 1,1 0 0,-1 1 0,1-1 0,0 1 0,0-1 0,1 0 0,-1 1 0,1-1-1,-1 0 1,1 1 0,0-1 0,3 5 0,1 1 1,0-1 0,1 0 0,0 0 0,1-1 0,-1 1 0,1-1 0,1-1 0,0 1 0,0-1 0,0-1 0,0 1 0,1-2 0,0 1 0,0-1 0,0 0 0,14 3 0,12 4-286,0-2-1,0-2 0,1-1 0,0-1 0,0-2 1,0-2-1,69-6 0,-72 1-740,55-11-2948,-82 13 2927,0 0-1,0 0 0,0 0 0,0-1 0,0 0 0,0 0 0,-1-1 0,1 1 1,-1-1-1,0 0 0,5-6 0,1-2-2800</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5.081"/>
    </inkml:context>
    <inkml:brush xml:id="br0">
      <inkml:brushProperty name="width" value="0.05" units="cm"/>
      <inkml:brushProperty name="height" value="0.05" units="cm"/>
      <inkml:brushProperty name="color" value="#FFFFFF"/>
    </inkml:brush>
  </inkml:definitions>
  <inkml:trace contextRef="#ctx0" brushRef="#br0">1 336 836,'0'0'1249,"10"-1"4545,-10 2-5084,34 11 2097,-17-12-1545,4 1-539,-1-1 0,0-1 1,1-1-1,-1-1 0,0 0 1,21-7-1,-25 5-597,0 2 0,0 0 0,0 0 1,18 1-1,1-1-1,235-38 461,-78 11-391,-74 21-109,-83 8-90,-1-1 1,1-2-1,44-11 1,-5-4 11,0 4 0,1 3-1,0 4 1,112 1 0,-25 1-31,-104 3 47,1-3-1,63-15 1,-6 1-61,-98 19 40,0 0-1,0 0 0,18 3 0,14 0 0,-9-4 1,78-15 1,-97 13 2,-8 0-9,0 1 0,0 1 0,0 0 0,0 1 1,0 1-1,0 0 0,0 1 0,16 2 0,-18 0 4,1-2-1,0 1 0,0-2 0,0 1 0,0-2 0,0 0 0,0 0 0,0-1 0,14-5 0,-7 3 18,1 1-1,32-2 0,-1 3-16,-35 1-3,-1 0 1,1 1-1,-1 1 0,1 0 0,31 8 0,-23-4 10,0 0 0,40 1 0,3 0-25,-38-3 10,-1-2 0,0-2 0,48-6 0,28 0 12,248-11 0,-148 36-1,-41-12 7,213-12-20,-194-6-272,0 6 110,311 12 225,-29-6-30,-280-18 92,92 0 866,-250 6 259,-20 9-806,-9 4-260,-7 1-407,-4 4-884,11-4 711,-1 0 0,0 0 0,0 0 0,-1-1 0,1 1 0,0-1 0,0 0 1,-1 1-1,1-1 0,-1-1 0,-6 2 0,-50 3-7001,38-3 4517,-10 3-960</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9.181"/>
    </inkml:context>
    <inkml:brush xml:id="br0">
      <inkml:brushProperty name="width" value="0.05" units="cm"/>
      <inkml:brushProperty name="height" value="0.05" units="cm"/>
      <inkml:brushProperty name="color" value="#FFFFFF"/>
    </inkml:brush>
  </inkml:definitions>
  <inkml:trace contextRef="#ctx0" brushRef="#br0">2 0 68,'-1'6'18675,"6"-5"-15786,-5 0-2868,1-1 0,-1 0 1,1 1-1,-1-1 0,1 1 1,-1-1-1,1 1 0,-1-1 1,1 1-1,-1 0 1,0-1-1,1 1 0,-1-1 1,0 1-1,0 0 0,1-1 1,-1 1-1,0 0 0,0-1 1,0 1-1,0 0 0,0-1 1,0 1-1,0 0 0,0 0 1,0 0-1,10 37 316,1 35-25,-11 59-177,11-64-37,-11 338 61,11-358-151,-12-46-7,1 0 0,0 0 0,0 0 0,0 0-1,1 1 1,-1-1 0,0 0 0,1 0 0,-1 0-1,1 0 1,0 0 0,-1-1 0,1 1-1,0 0 1,0 0 0,2 2 0,-2 0-5,0 1 0,0 0 0,0 1 0,-1-1 0,1 0 0,-1 0 0,-1 0 0,0 10 1,0 1-6,1 4 11,0-9 0,0 1 1,0-1-1,-1 1 0,0-1 1,-1 1-1,-3 10 0,-6 61 46,0-39 12,8-37-59,1 1-1,0 0 1,0 1-1,0-1 1,1 0-1,1 0 0,-1 13 1,-9 11-66,10-16 78,0-14-11,1 0-1,-1-1 0,0 1 1,0 0-1,0 0 1,0 0-1,0-1 0,0 1 1,0 0-1,-1 0 1,1-1-1,-1 1 0,1 0 1,-1 0-1,0-1 1,1 1-1,-1-1 1,0 1-1,0-1 0,-2 3 1,12 39-42,-14-26 65,4-15-21,0 0-1,0 0 1,1 0-1,-1 0 0,0 1 1,1-1-1,-1 0 0,1 0 1,0 1-1,0-1 0,0 0 1,0 3-1,0 6-24,-1-9 18,1-1 1,0 0-1,0 1 1,-1-1-1,1 0 1,0 1-1,0-1 1,1 1-1,-1-1 1,0 0-1,0 1 1,1-1-1,-1 0 1,0 0-1,1 1 1,-1-1-1,1 0 1,0 0-1,0 1 1,-1-1-1,1 0 1,0 0-1,0 0 1,1 1-1,-2-1 8,1-1-1,-1 1 0,1 0 1,-1 0-1,0 0 1,1 0-1,-1 0 1,0 0-1,0 0 0,0 0 1,0 0-1,0 0 1,0 0-1,0 0 1,0 0-1,0 0 0,0 0 1,0 0-1,-1 1 1,2 19-9,2-15 6,-1 0 0,0-1-1,0 1 1,-1 0 0,0 0 0,0 1 0,-1-1 0,1 0 0,-1 0 0,0 0 0,-3 12 0,2 6-23,12 20 20,-22 30 18,12-64-11,-1-7-3,0-1 0,0 1 0,0 0-1,0-1 1,0 1 0,0-1 0,0 1 0,-1-1-1,0 1 1,1-1 0,-1 0 0,0 1 0,0-1 0,0 0-1,-3 4 1,3-1 0,0 0 1,0 0-1,0 0 0,1 0 0,-1 0 1,1 0-1,0 0 0,1 0 0,1 7 1,-1 4 2,-1 409 66,10-396-10,-10 61 635,0-89-593,0 0-71,2 3-11,5-3-15,-5-1 15,-13-7-3511,7-2 853,-2-6-3995,6-13-702,0 15 3730</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131"/>
    </inkml:context>
    <inkml:brush xml:id="br0">
      <inkml:brushProperty name="width" value="0.05" units="cm"/>
      <inkml:brushProperty name="height" value="0.05" units="cm"/>
      <inkml:brushProperty name="color" value="#FFFFFF"/>
    </inkml:brush>
  </inkml:definitions>
  <inkml:trace contextRef="#ctx0" brushRef="#br0">207 66 108,'9'-12'2169,"-9"12"-2135,0 0 0,0 0 0,1 0 0,-1-1 0,0 1 0,0 0 0,0 0 0,0-1 0,0 1 0,0 0 0,0 0 0,0 0 0,0-1 0,0 1 0,0 0 0,0 0 0,0-1 0,0 1 0,0 0 0,0 0 0,0-1 0,0 1 0,0 0 0,0 0 0,0-1 0,0 1 0,0 0 0,0 0 0,0 0 0,-1-1 0,1 1 0,0 0 0,0 0 0,0 0 0,0-1 0,-1 1 0,1 0 0,0 0 0,0 0 0,0 0 0,-1 0 0,1-1 0,0 1 0,0 0 0,0 0 0,-1 0 0,1 0 0,0 0 0,0 0 0,-1 0 0,1 0 0,0 0 30,-1 0 0,1 0 1,0 0-1,0 0 0,-1 0 1,1 0-1,0-1 0,0 1 1,0 0-1,0 0 0,-1 0 1,1 0-1,0 0 0,0 0 1,0 0-1,-1-1 0,1 1 1,0 0-1,0 0 0,0 0 1,0-1-1,0 1 1,0 0-1,0 0 0,-1 0 1,1-1-1,0 1 0,0 0 1,0 0-1,0 0 0,0-1 1,0 1-1,0 0 0,0 0 1,0 0-1,0-1 0,0 1 1,0 0-1,0 0 0,0-1 1,0 1-1,0 0 1,1 0-1,-1 0 0,0-1 1,0 1-1,0 0 0,0 0 1,0 0-1,0 0 0,1-1 1,-3-26 8627,4 19-8577,4 13 2007,-3 13-1305,-3 28-789,0-36 125,0 158-443,-2-158 325,0-1 0,0 0 0,-1 0 0,0 0 1,-8 14-1,0 4 9,1 1-38,9-20 39,-1-1 0,0 0 0,0 0 0,-1 0 0,0 0 0,0 0 0,-1-1 0,1 1 0,-2-1 0,1 0-1,-1 0 1,1-1 0,-2 1 0,-9 8 0,12-13 33,-1-1 0,1 1 0,0 0 1,-1-1-1,1 0 0,0 0 0,-1 0 0,1 0 0,0 0 0,0-1 0,-1 0 0,1 1 1,0-1-1,0 0 0,-1-1 0,1 1 0,0 0 0,0-1 0,-3-2 0,-14-9-402,18 12 163,1 1 0,-1-1 0,0 0 1,1 0-1,-1 0 0,1 0 0,-1 0 1,1 0-1,-1-1 0,1 1 0,0 0 1,0-1-1,-2-1 0,3 2-143,0 0-1,-1 0 1,1 0-1,0 0 1,0 0-1,0 0 1,0 0 0,0-1-1,0 1 1,0 0-1,0 0 1,0 0-1,1 0 1,-1 0-1,0 0 1,1 0-1,0-2 1,17-37-8907,-16 27 5964</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713"/>
    </inkml:context>
    <inkml:brush xml:id="br0">
      <inkml:brushProperty name="width" value="0.05" units="cm"/>
      <inkml:brushProperty name="height" value="0.05" units="cm"/>
      <inkml:brushProperty name="color" value="#FFFFFF"/>
    </inkml:brush>
  </inkml:definitions>
  <inkml:trace contextRef="#ctx0" brushRef="#br0">3 37 1156,'0'0'1666,"9"-14"2074,-7 9 539,-2 3-3585,-3-13 7369,-3 16-7640,5 0-599,1 0 0,-1 1-1,1-1 1,-1 1 0,1-1-1,0 1 1,-1-1 0,1 1-1,0-1 1,0 1 0,0 0 0,0-1-1,0 1 1,0-1 0,1 1-1,-1-1 1,0 1 0,1-1-1,-1 1 1,1-1 0,0 0-1,-1 1 1,1-1 0,0 0 0,1 2-1,3 12-4962,-5 2-1540,0-10 3468</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0.373"/>
    </inkml:context>
    <inkml:brush xml:id="br0">
      <inkml:brushProperty name="width" value="0.05" units="cm"/>
      <inkml:brushProperty name="height" value="0.05" units="cm"/>
      <inkml:brushProperty name="color" value="#FFFFFF"/>
    </inkml:brush>
  </inkml:definitions>
  <inkml:trace contextRef="#ctx0" brushRef="#br0">0 61 1068,'0'-17'18477,"0"15"-18416,24-10 602,60 0-633,-45 14-26,-26-1-2,-1 0 0,1-1 0,-1 0 0,1-1 0,14-3 0,-10-1-14,-8 2 8,0 1-1,0 0 1,1 0-1,-1 1 1,13-1 0,-20 2-32,-35 1-10095,12 4 3671,10-5 3286</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8.612"/>
    </inkml:context>
    <inkml:brush xml:id="br0">
      <inkml:brushProperty name="width" value="0.05" units="cm"/>
      <inkml:brushProperty name="height" value="0.05" units="cm"/>
      <inkml:brushProperty name="color" value="#FFFFFF"/>
    </inkml:brush>
  </inkml:definitions>
  <inkml:trace contextRef="#ctx0" brushRef="#br0">91 97 280,'0'0'5701,"34"6"-3223,-31-5-2399,-1 1 1,1-1-1,-1 0 1,1 0-1,0 0 1,0 0-1,-1-1 1,1 1-1,0-1 1,0 1-1,0-1 1,0 0-1,-1 0 1,1 0-1,0-1 0,0 1 1,2-2-1,17 1 152,-19 1-67,0 0 0,-1 0 0,1-1 0,0 1 0,0-1 0,-1 0 0,1 0 0,0 0 0,-1 0 0,1 0 0,-1 0 0,1-1 0,-1 1 0,1-1 0,-1 0 0,0 0 0,0 0 0,0 0 0,0 0 0,0 0 0,-1 0 0,1 0 0,-1-1 0,1 1 0,-1-1 0,0 1 0,0-1 0,0 0 0,0 1 0,0-1 0,-1 0 0,1 0 0,-1 0 0,0 1 0,0-1 0,0 0 0,0-4-1,0 6-134,-1 0 0,1 0 0,0 0 0,0 0-1,0-1 1,-1 1 0,1 0 0,-1 0-1,1 0 1,-1 0 0,1 0 0,-1 0 0,1 0-1,-1 0 1,0 0 0,0 0 0,0 1-1,1-1 1,-1 0 0,0 0 0,0 1 0,0-1-1,-1 0 1,-34-9 664,26 9-562,0 0 0,0 2 0,-1-1 1,1 1-1,-18 4 0,18-1-57,0 1 0,0 0 0,1 1 0,-1 0 0,1 0 0,0 1-1,1 0 1,-14 15 0,20-20-64,-1 1 1,0 0-1,0 1 1,0-1 0,1 1-1,-1 0 1,1-1 0,-1 1-1,1 0 1,1 0 0,-1 1-1,-1 4 1,0 9-3,3-18-8,-1 1 0,1 0-1,0 0 1,0 0 0,0 0-1,-1 0 1,1 0-1,0 0 1,0-1 0,0 1-1,0 0 1,1 0-1,-1 0 1,0 0 0,0 0-1,0 0 1,1 0 0,-1-1-1,1 3 1,5 15-23,-5-16 12,-1 0-1,1 0 1,-1 0 0,1 0-1,0 0 1,0 0 0,0-1-1,0 1 1,0 0-1,0 0 1,1-1 0,-1 1-1,0-1 1,4 3-1,20 20-161,-22-20 95,0 0-1,1-1 1,-1 1 0,1-1-1,0 0 1,0 0 0,0-1-1,0 1 1,1-1 0,-1 1-1,1-2 1,-1 1 0,1 0-1,-1-1 1,1 0 0,0 0-1,0 0 1,0-1 0,8 1-1,-4-2-830,-1 1 0,0-1 0,1-1 0,-1 0-1,0 0 1,0-1 0,0 0 0,0 0 0,0 0-1,-1-1 1,13-9 0,0 1-2429,2 0 494</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3.530"/>
    </inkml:context>
    <inkml:brush xml:id="br0">
      <inkml:brushProperty name="width" value="0.05" units="cm"/>
      <inkml:brushProperty name="height" value="0.05" units="cm"/>
      <inkml:brushProperty name="color" value="#FFFFFF"/>
    </inkml:brush>
  </inkml:definitions>
  <inkml:trace contextRef="#ctx0" brushRef="#br0">173 9 132,'-23'12'2642,"15"-13"-2290,11-1 652,0 0-190,-9 1-782,5 1 154,0-1-169,1 1 0,-1 0-1,0 0 1,1 0 0,-1-1-1,1 1 1,-1 0 0,0 0-1,1 0 1,-1 0 0,1 0-1,-1 0 1,0 0 0,1 0-1,-1 0 1,0 1 0,1-1-1,-1 0 1,1 0 0,-1 0-1,1 1 1,-1-1 0,1 0-1,-1 1 1,0 0 0,-14 3 37,13-4-51,2 0 25,0 1 0,0-1 1,-1 1-1,1-1 1,0 1-1,0-1 0,-1 1 1,1-1-1,-1 1 1,1-1-1,0 1 0,-1-1 1,1 0-1,-1 1 1,1-1-1,-1 0 0,1 1 1,-1-1-1,1 0 1,-1 0-1,0 1 0,1-1 1,-1 0-1,1 0 1,-1 0-1,0 0 0,1 0 1,-1 0-1,1 0 1,-1 0-1,1 0 0,-1 0 1,0 0-1,1 0 1,-1 0-1,1-1 0,-1 1 1,1 0-1,-1 0 0,0-1 1,1 1-1,-3-1 2157,-10-2-562,9 1-442,10 1-1118,-6 1-12,0 0 0,0 1 1,0-1-1,0 0 0,0 1 0,0-1 0,0 0 0,0 0 1,0 1-1,-1-1 0,1 0 0,0 1 0,0-1 0,0 0 1,0 0-1,-1 0 0,1 1 0,0-1 0,0 0 0,0 0 1,-1 1-1,1-1 0,0 0 0,-1 0 0,1 0 0,0 0 1,0 0-1,-1 0 0,1 1 0,0-1 0,-1 0 0,1 0 1,0 0-1,0 0 0,-1 0 0,1 0 0,0 0 0,-1 0 1,1 0-1,0 0 0,-1 0 0,1 0 0,0-1 0,0 1 1,-1 0-1,0 0 0,0-1-15,-1 1 0,0 0 1,0 0-1,1 0 0,-1 0 0,0 0 1,0 0-1,1 0 0,-1 1 1,0-1-1,0 1 0,1-1 0,-1 1 1,1-1-1,-4 3 0,-24 21-65,36 7 39,-8-18 8,1-10-17,0 0-1,0 0 1,0 0-1,0 0 0,0 0 1,0 0-1,1 0 1,0 0-1,-1 0 1,1 0-1,0 0 0,0 0 1,1-1-1,-1 1 1,0 0-1,4 3 1,6 8-10,-9-13 9,0 1-1,0 0 0,-1-1 0,1 1 0,-1 0 0,1 0 0,-1 0 1,0 0-1,0 0 0,0 1 0,0-1 0,1 4 0,11 17 1,-11-22 1,-1 0 0,1 1 0,0-1 0,-1 0 0,1 0 0,0 0 0,0 0 1,0-1-1,0 1 0,0 0 0,0-1 0,0 1 0,0-1 0,0 0 0,0 0 0,0 0 1,0 0-1,0 0 0,0 0 0,0 0 0,0-1 0,0 1 0,0-1 0,3 0 0,57-26 44,-28 10-33,-31 16-10,1 0 0,-1 0 1,0 0-1,0-1 0,-1 0 0,1 1 0,0-1 0,0 0 0,-1-1 0,0 1 0,1 0 0,-1-1 0,0 1 0,0-1 0,0 0 0,0 1 0,-1-1 1,1 0-1,2-6 0,-2-1 7,0 1 1,-1-1-1,0 0 1,-1 1-1,-1-16 1,1 1-5,-5 17-7,5 7 2,0 0 0,-1 0 0,1-1 0,0 1 0,-1 0 0,1 0 0,-1-1 0,1 1 0,0 0 0,0 0 0,-1-1 0,1 1 0,0-1 0,-1 1 0,1 0 0,0-1 0,0 1 0,0 0-1,0-1 1,-1 1 0,1-1 0,0 1 0,0-1 0,0 1 0,0 0 0,0-1 0,0 1 0,0-1 0,0 1 0,0-1 0,-1-1 1,1 1 1,-1 0-1,0 0 0,0-1 1,0 1-1,0 0 0,0 0 0,-1 0 1,1 0-1,0 0 0,0 1 1,-1-1-1,1 0 0,-1 0 1,1 1-1,0-1 0,-1 1 1,1 0-1,-1-1 0,1 1 0,-1 0 1,1 0-1,-1 0 0,-2 0 1,-2-1 2,0 0 0,0 1 0,0 0 0,0 0 0,0 0 0,-10 3 0,-82 31-816,34-3-6084,62-30 6493,2-1 252,-1 1-1,1-1 0,-1 0 0,1 0 1,-1 1-1,1-1 0,0 0 1,-1 0-1,1 1 0,-1-1 1,1 1-1,0-1 0,-1 0 0,1 1 1,0-1-1,-1 1 0,1-1 1,0 1-1,0-1 0,-1 0 0,1 1 1,0-1-1,0 1 0,0 0 1,0-1-1,0 1 0,0 5-2248</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213"/>
    </inkml:context>
    <inkml:brush xml:id="br0">
      <inkml:brushProperty name="width" value="0.05" units="cm"/>
      <inkml:brushProperty name="height" value="0.05" units="cm"/>
      <inkml:brushProperty name="color" value="#FFFFFF"/>
    </inkml:brush>
  </inkml:definitions>
  <inkml:trace contextRef="#ctx0" brushRef="#br0">33 1 764,'0'0'913,"2"18"4832,-2-18-5693,1 0 0,-1 0 0,0 0 0,1 0 0,-1 0 0,1 0 0,-1 0 0,0 0 0,1 1 0,-1-1 0,0 0 0,1 0 0,-1 0 0,0 1 0,1-1 0,-1 0 0,0 0-1,0 1 1,1-1 0,-1 0 0,0 0 0,0 1 0,1-1 0,-1 0 0,0 1 0,0-1 0,0 0 0,0 1 0,0-1 0,1 1 0,-1-1 0,0 0 0,0 1 0,0-1 0,0 0 0,0 1 0,0-1 0,0 1 0,0-1 0,0 0 0,-1 1 0,1-1 0,-5 24 2517,0-6-1350,5-15-1117,-1 0 0,1-1-1,-1 1 1,1 0 0,-1-1-1,0 1 1,0-1 0,0 1 0,-3 3-1,2-3-57,1-1 1,-1 1-1,1 0 0,0-1 0,0 1 1,0 0-1,0 0 0,1-1 0,-1 1 0,1 3 1,-11 66 645,22 67-221,-1-67-349,-10-69-132,0 0 0,0 0-1,1 0 1,-1 0 0,1 0 0,-1 0-1,1 0 1,0 0 0,0 0 0,0 0-1,1-1 1,-1 1 0,0 0-1,1-1 1,0 1 0,0-1 0,0 0-1,0 1 1,0-1 0,0 0 0,1 0-1,-1 0 1,0-1 0,1 1 0,0 0-1,-1-1 1,1 0 0,0 0 0,0 0-1,0 0 1,0 0 0,0 0-1,0-1 1,0 1 0,0-1 0,0 0-1,0 0 1,0 0 0,0 0 0,0-1-1,0 1 1,0-1 0,0 0 0,0 0-1,3-1 1,20-6-857,-21 7 169,-1 0-1,0 0 1,0 0-1,0 0 1,0-1-1,0 0 0,0 0 1,-1 0-1,1 0 1,0 0-1,-1-1 1,0 0-1,4-3 1,-5 0-2228</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796"/>
    </inkml:context>
    <inkml:brush xml:id="br0">
      <inkml:brushProperty name="width" value="0.05" units="cm"/>
      <inkml:brushProperty name="height" value="0.05" units="cm"/>
      <inkml:brushProperty name="color" value="#FFFFFF"/>
    </inkml:brush>
  </inkml:definitions>
  <inkml:trace contextRef="#ctx0" brushRef="#br0">0 8 172,'0'-7'9412,"0"8"-8556,8 12 873,-7-11-1661,1-1 0,-1 1 0,1 0 0,-1 0-1,0 1 1,0-1 0,0 0 0,0 0 0,0 0 0,-1 1 0,1-1 0,0 3 0,10 31 341,-11-34-399,0 0-1,1 0 1,-1-1-1,1 1 1,-1 0-1,1-1 1,0 1-1,-1-1 0,1 1 1,0-1-1,0 1 1,2 2-1,-1-3-4,-1 0-1,0 1 0,0-1 1,0 1-1,0-1 0,-1 1 1,1-1-1,0 1 0,-1 0 1,1-1-1,-1 1 0,1 3 1,-1-2-4,1-1 1,-1 1 0,1-1-1,-1 1 1,1-1 0,0 1-1,0-1 1,0 0 0,0 1 0,3 2-1,-3-2-6,1-1 0,-1 0 1,0 1-1,0-1 0,0 0 0,0 1 0,0 0 0,-1-1 0,1 1 0,0 4 0,4 0 690,-1-3-2871</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126"/>
    </inkml:context>
    <inkml:brush xml:id="br0">
      <inkml:brushProperty name="width" value="0.05" units="cm"/>
      <inkml:brushProperty name="height" value="0.05" units="cm"/>
      <inkml:brushProperty name="color" value="#FFFFFF"/>
    </inkml:brush>
  </inkml:definitions>
  <inkml:trace contextRef="#ctx0" brushRef="#br0">11 0 1424,'0'0'184,"-1"2"1476,0-2-1476,1 1 1,0-1-1,0 0 0,0 0 1,-1 0-1,1 0 0,0 0 1,0 0-1,-1 1 0,1-1 1,0 0-1,-1 0 1,1 0-1,0 0 0,0 0 1,-1 0-1,1 0 0,0 0 1,0 0-1,-1 0 0,1 0 1,0-1-1,0 1 1,-1 0-1,1 0 0,0 0 1,0 0-1,-2-1 1107,2 0-1107,6 23 15,1 5-1552,-12-9-3032,-3-7 2071</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979"/>
    </inkml:context>
    <inkml:brush xml:id="br0">
      <inkml:brushProperty name="width" value="0.05" units="cm"/>
      <inkml:brushProperty name="height" value="0.05" units="cm"/>
      <inkml:brushProperty name="color" value="#FFFFFF"/>
    </inkml:brush>
  </inkml:definitions>
  <inkml:trace contextRef="#ctx0" brushRef="#br0">11 0 532,'0'0'4326,"-11"1"-630,33 48 428,-21-43-3953,1-1 1,-1 1 0,1-1-1,1 1 1,-1-1-1,5 8 1,9 20 292,-10-16-355,0 0-1,-1 1 1,-1 0 0,0 0 0,-2 0 0,1 25 0,8 25 594,-11-58 228,0-12-329,-1-28-108,1 22-485,0 0-1,1-1 1,0 1 0,0 0 0,1 0 0,0 0 0,3-9 0,6-1-11,-10 16 0,0 0-1,0-1 1,0 1-1,0 0 1,1 0-1,-1 0 1,1 0-1,-1 0 1,1 1-1,0-1 1,0 0-1,0 1 1,0-1-1,0 1 1,0 0-1,0 0 1,3-2-1,-1 3 1,-1-1 0,0 1 0,1-1 0,-1 1-1,1 0 1,-1 1 0,1-1 0,-1 0 0,1 1 0,-1 0 0,0 0 0,1 0 0,-1 0 0,0 0-1,0 1 1,0-1 0,0 1 0,4 3 0,3 3 15,0 0 0,-1 0 0,12 15 0,-20-22-15,-1 0 1,1 1-1,0-1 0,-1 0 1,1 1-1,-1-1 0,1 0 0,-1 1 1,0-1-1,0 1 0,1-1 1,-1 0-1,0 1 0,0-1 1,-1 1-1,1-1 0,0 1 0,0-1 1,-1 0-1,1 1 0,0-1 1,-1 0-1,0 1 0,1-1 1,-1 0-1,0 0 0,1 1 1,-3 1-1,-25 28 60,20-24-55,0-1-1,1 0 0,0 0 1,0 1-1,1 0 1,-6 8-1,-3 2-28,14-16-30,-1 0-1,1 0 1,0 0 0,0 0 0,0 0 0,0 1-1,0-1 1,0 0 0,0 1 0,0-1 0,1 0-1,-1 1 1,0-1 0,1 1 0,-1-1-1,1 1 1,0-1 0,-1 1 0,1 0 0,0-1-1,0 3 1</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365"/>
    </inkml:context>
    <inkml:brush xml:id="br0">
      <inkml:brushProperty name="width" value="0.05" units="cm"/>
      <inkml:brushProperty name="height" value="0.05" units="cm"/>
      <inkml:brushProperty name="color" value="#FFFFFF"/>
    </inkml:brush>
  </inkml:definitions>
  <inkml:trace contextRef="#ctx0" brushRef="#br0">65 116 684,'0'-1'103,"1"1"0,-1 0 0,0-1 0,0 1 1,0 0-1,0-1 0,0 1 0,0-1 0,0 1 0,0 0 0,0-1 0,0 1 0,0 0 0,0-1 0,0 1 1,0 0-1,0-1 0,0 1 0,0 0 0,-1-1 0,1 1 0,0 0 0,0-1 0,0 1 0,0 0 1,-1-1-1,1 1 0,0 0 0,0 0 0,-1-1 0,1 1 0,0 0 0,-1 0 0,1-1 0,0 1 0,0 0 1,-1 0-1,1 0 0,0 0 0,-1 0 0,1 0 0,-1-1 0,-4 1 4292,-16 19-1703,10-4-1123,9-14-1451,0 1 0,0 0-1,0 0 1,0 0 0,1 0-1,-1 0 1,1 0 0,0 1-1,-1-1 1,1 0 0,0 1-1,0-1 1,0 5 0,0-4-107,1 1-1,1-1 1,-1 0 0,0 1 0,1-1 0,0 0 0,0 0 0,0 0-1,0 0 1,3 6 0,-2-6-1,0 1 1,0-1-1,1 0 0,-1 1 1,1-1-1,0 0 0,0 0 0,0-1 1,0 1-1,0-1 0,1 0 1,-1 1-1,1-1 0,0-1 0,5 3 1,-3-3 4,0 0 0,0 0 0,0 0 0,0-1-1,0 0 1,0 0 0,0 0 0,0-1 0,-1 0 0,1 0 0,7-3 0,-7 2 44,0 0-1,0-1 1,0 0-1,-1 0 1,11-7-1,1-1 277,-15 10-238,-2-10 196,1 9-263,-1-1-1,0 0 1,0 0-1,0 1 1,0-1-1,0 0 1,-1 1-1,1-1 1,-1 0-1,0 1 1,0-1-1,0 1 1,0-1-1,0 1 1,-2-3-1,2 1 14,0 1-1,1-1 0,-1 0 1,1 1-1,-1-1 0,1 0 1,0 0-1,0 0 0,2-5 1,-1-1 11,-3 8-40,1 1-12,0 1 1,0-1-1,1 1 0,-1-1 0,0 1 0,1-1 0,-1 1 0,0-1 1,1 0-1,-1 1 0,1-1 0,-1 0 0,1 0 0,-1 1 1,1-1-1,0 0 0,-1 0 0,1 1 0,0-1 0,-1 0 0,1 0 1,0 0-1,0 0 0,0 0 0,0 0 0,0 1 0,0-1 0,0 0 1,0 0-1,0 0 0,0 0 0,1 0 0,-1 1 0,0-1 1,1 0-1,0-1 0,-1 2 1,0 0 0,0-1 0,0 1 1,1 0-1,-1 0 0,0-1 0,0 1 0,0 0 1,0-1-1,0 1 0,1 0 0,-1-1 0,0 1 0,0 0 1,0-1-1,0 1 0,0 0 0,0-1 0,0 1 1,0-1-1,0 1 0,0 0 0,0-1 0,-1 1 1,1 0-1,0-1 0,0 1 0,0 0 0,0-1 0,0 1 1,-1 0-1,1 0 0,0-1 0,0 1 0,-1 0 1,1 0-1,0-1 0,0 1 0,-1 0 0,1 0 1,0 0-1,-1-1 0,1 1 0,0 0 0,-1 0 1,1 0-1,0 0 0,-1 0 0,1 0 0,0 0 0,-1 0 1,1 0-1,0 0 0,-1 0 0,1 0 0,0 0 1,-1 0-1,1 0 0,0 0 0,-1 0 0,-1 0 12,1-2 9,1 0 0,-1 0 0,0 0 0,1 0 0,-1 0 0,0 1-1,0-1 1,0 0 0,-1 0 0,1 1 0,0-1 0,-1 1 0,1-1 0,-1 1 0,-2-2 0,-1-7 324,0 4-166,3 8-24,0-4-124,0 0-1,0 0 1,0 0-1,0 0 1,0 0-1,0 1 1,0-1-1,0 1 1,-1 0-1,1 0 0,0 0 1,-1 0-1,1 0 1,-1 0-1,1 0 1,-5 0-1,6 1-28,-32 25-65,7 10 72,11-17-12,10-9-5,3-8 5,1 1 0,-1 0-1,1-1 1,0 1 0,0 0 0,0 0 0,0 0 0,0 0-1,0 0 1,0 1 0,0-1 0,1 0 0,0 0 0,-1 0-1,1 1 1,0-1 0,0 0 0,0 0 0,0 1 0,0-1-1,1 0 1,-1 0 0,1 1 0,-1-1 0,1 0 0,2 4-1,2 4-8,13 14 3,-15-21-4,-1 0-1,1 0 1,1 0-1,-1-1 1,0 1-1,1-1 1,-1 0 0,1 0-1,-1 0 1,1 0-1,0-1 1,0 1-1,0-1 1,0 0-1,0-1 1,0 1-1,0 0 1,0-1 0,0 0-1,1 0 1,6-1-1,-4-1 30,-3 2-4,0-1 0,1 0-1,-1 0 1,1 0 0,-1-1-1,0 1 1,0-1 0,0 0-1,0 0 1,0-1 0,6-4-1,9-7 13,-15 12-25,-1 1 1,1-1-1,-1 0 1,0-1 0,0 1-1,0 0 1,0-1 0,-1 0-1,1 0 1,-1 0-1,1 0 1,-1 0 0,0 0-1,0 0 1,1-5-1,-3 7 6,0 1-3,0 0-1,0 1 0,0-1 1,0 0-1,0 0 0,0 1 0,0-1 1,0 0-1,0 0 0,0 1 0,0-1 1,0 0-1,0 1 0,0-1 0,1 0 1,-1 0-1,0 1 0,0-1 0,0 0 1,0 0-1,0 0 0,1 1 1,-1-1-1,0 0 0,0 0 0,0 0 1,0 1-1,1-1 0,-1 0 0,0 0 1,0 0-1,1 0 0,-1 0 0,0 1 1,0-1-1,1 0 0,-1 0 1,0 0-1,0 0 0,1 0 0,-1 0 1,0 0-1,1 0 0,-1 0 0,0 0 1,0 0-1,1 0 0,-1 0 0,0 0 1,0 0-1,1 0 0,-1-1 0,0 1 1,0 0-1,1 0 0,-1 0 1,0 0-1,0 0 0,1-1 0,-1 1 1,0 2 0,0 1 12,0-1-1,-1 1 1,1-1-1,1 0 0,-1 1 1,0-1-1,0 0 1,1 1-1,0-1 1,-1 0-1,1 1 0,0-1 1,0 0-1,0 0 1,2 3-1,29 50-1824,-4-38-3052</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878"/>
    </inkml:context>
    <inkml:brush xml:id="br0">
      <inkml:brushProperty name="width" value="0.05" units="cm"/>
      <inkml:brushProperty name="height" value="0.05" units="cm"/>
      <inkml:brushProperty name="color" value="#FFFFFF"/>
    </inkml:brush>
  </inkml:definitions>
  <inkml:trace contextRef="#ctx0" brushRef="#br0">63 11 1592,'-20'-11'11970,"18"34"-10677,-8 86 119,9-104-1299,0 1 0,0-1 0,0 0-1,-1 0 1,0 0 0,0 0-1,0 0 1,0-1 0,-4 6-1,3-3 1490,-5-15-926,28-46-270,3 26-401,-16 19-6,0 0 0,0 1 1,16-14-1,-20 20 3,1-1-1,-1 1 1,1 0-1,0 0 1,0 0-1,0 1 1,0-1-1,0 1 1,0 0-1,0 0 1,0 0-1,0 1 1,8-1-1,-9 1 0,1 1 0,-1-1 0,0 1 0,0-1 0,0 1 0,0 0 0,0 0 0,0 0 0,0 1 0,-1-1 0,1 1 0,0 0 0,-1-1 0,1 1 0,-1 0 0,1 1 0,-1-1 0,0 0 0,0 1 0,0-1 0,0 1 0,-1-1 0,1 1 0,1 5 0,-1-4-130,0 0 0,0 1 0,-1-1 0,0 1 0,0 0 0,0-1 0,-1 1 0,0 0 0,0-1 0,0 1 0,0 0 0,-1 0 0,1-1 0,-1 1 0,0-1 0,-1 1 0,-1 5 0,-8 43-6164,9-22-1479,2-18 5013</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8.834"/>
    </inkml:context>
    <inkml:brush xml:id="br0">
      <inkml:brushProperty name="width" value="0.05" units="cm"/>
      <inkml:brushProperty name="height" value="0.05" units="cm"/>
      <inkml:brushProperty name="color" value="#FFFFFF"/>
    </inkml:brush>
  </inkml:definitions>
  <inkml:trace contextRef="#ctx0" brushRef="#br0">167 2 632,'-9'-1'13440,"10"1"-13367,-1 1 0,1-1 1,-1 0-1,0 1 0,1-1 1,-1 1-1,0-1 0,1 0 0,-1 1 1,0-1-1,1 1 0,-1-1 0,0 1 1,0-1-1,0 1 0,0-1 0,1 1 1,-1-1-1,0 1 0,0 0 0,0-1 1,0 1-1,0-1 0,0 1 0,0-1 1,0 1-1,-1-1 0,1 1 0,0-1 1,0 1-1,0-1 0,0 1 1,-1-1-1,1 1 0,0-1 0,-1 1 1,-3 23 639,-7 25 99,0-12-508,0 54 376,0-37-476,1-16-176,9-34-28,1 1-1,-1-1 0,0 0 0,0 1 0,-1-1 0,1 0 0,-3 5 1,2-5-1,0 0 1,1 0 0,-1 0 0,1 0 0,0 0 0,0 0 0,0 6 0,1-7 0,-1 0 0,0-1-1,1 1 1,-1 0 0,0 0-1,-1-1 1,1 1 0,0-1 0,-1 1-1,1-1 1,-1 0 0,-3 4-1,-7 12 19,-7 13 37,16-27-54,0 0-1,0 0 1,1 0 0,-1 0-1,1 1 1,0-1 0,0 1-1,0-1 1,1 1 0,0 0-1,-1 7 1,-3-5-58,5-7 68,0 0 1,1 0-1,-1 0 0,0 0 0,0 0 0,1 0 0,-1 0 0,0 0 1,0 1-1,1-1 0,-1 0 0,0 0 0,0 0 0,1 0 0,-1 0 0,0 1 1,0-1-1,0 0 0,1 0 0,-1 0 0,0 1 0,0-1 0,0 0 1,0 0-1,0 0 0,1 1 0,-1-1 0,0 0 0,0 0 0,0 1 1,0-1-1,0 0 0,0 0 0,0 1 0,0-1 0,0 0 0,0 1 1,0-1-1,0 0 0,0 0 0,0 1 0,0-1 0,0 0 0,0 0 1,0 1-1,-1-1 0,1 0 0,0 0 0,0 1 0,0-1 0,0 0 1,0 0-1,-1 0 0,1 1 0,0-1 0,0 0 0,0 0 0,-1 1 1,12-15 54,-8 12-46,0-1 0,1 1 0,-1-1 0,0 0 0,0 0 1,-1-1-1,1 1 0,4-8 0,17-19 52,-19 25-183,0 1 1,0-1-1,-1 0 0,1 0 1,-1 0-1,0 0 1,-1-1-1,5-10 0,-23 25-1991</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381"/>
    </inkml:context>
    <inkml:brush xml:id="br0">
      <inkml:brushProperty name="width" value="0.05" units="cm"/>
      <inkml:brushProperty name="height" value="0.05" units="cm"/>
      <inkml:brushProperty name="color" value="#FFFFFF"/>
    </inkml:brush>
  </inkml:definitions>
  <inkml:trace contextRef="#ctx0" brushRef="#br0">202 1 796,'0'0'13177,"-22"-1"-10472,22 2-2453,-7 1-106,0 0 1,1 1-1,-1 0 0,1 0 0,-1 1 0,-7 5 0,5-4-37,-45 44 671,-1-8-261,54-41-506,1 0 0,0 1 0,-1-1-1,1 0 1,0 0 0,-1 0 0,1 0 0,0 0 0,-1 1-1,1-1 1,0 0 0,0 0 0,-1 0 0,1 1 0,0-1-1,0 0 1,-1 0 0,1 1 0,0-1 0,0 0 0,0 1-1,-1-1 1,1 0 0,0 1 0,0-1 0,0 0 0,0 1-1,0-1 1,0 0 0,0 1 0,0-1 0,0 0 0,0 1-1,0-1 1,0 0 0,0 1 0,0-1 0,0 0 0,0 1-1,0-1 1,0 0 0,0 1 0,1-1 0,-1 0 0,0 1-1,0-1 1,0 0 0,1 1 0,-1-1 0,0 0 0,0 0-1,1 1 1,-1-1 0,0 0 0,0 0 0,1 0 0,-1 1-1,0-1 1,1 0 0,-1 0 0,0 0 0,1 0 0,32 14 38,3-1 350,-29-10-304,1 0 0,0 0 0,0-1 0,-1 0-1,1 0 1,16 1 0,-20-3-161,0 1 0,0 0-1,0 0 1,-1 0 0,1 1 0,0-1 0,-1 1-1,1 0 1,-1-1 0,1 2 0,5 4 0,-8-6-267,1 0 0,-1 0 0,0 0 0,0 0 0,0 1 0,1-1 0,-1 0 0,0 1 0,-1-1 0,1 1 0,0-1 0,0 1 0,-1-1 0,1 1 0,-1 0 0,1 2 0,8 11-3951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0.953"/>
    </inkml:context>
    <inkml:brush xml:id="br0">
      <inkml:brushProperty name="width" value="0.05" units="cm"/>
      <inkml:brushProperty name="height" value="0.05" units="cm"/>
      <inkml:brushProperty name="color" value="#FFFFFF"/>
    </inkml:brush>
  </inkml:definitions>
  <inkml:trace contextRef="#ctx0" brushRef="#br0">0 37 136,'0'0'1055,"5"-2"-67,14-7 11322,-13 8-11920,0 0 1,1 0-1,-1 1 0,1 0 0,-1 0 0,1 1 0,-1-1 0,0 1 1,13 4-1,32 2-340,-39-8-8,0 0 0,-1-1-1,1-1 1,-1 0 0,12-5 0,-12 4-700,0 0 0,0 1 0,0 1 0,0 0 1,13-1-1</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999"/>
    </inkml:context>
    <inkml:brush xml:id="br0">
      <inkml:brushProperty name="width" value="0.05" units="cm"/>
      <inkml:brushProperty name="height" value="0.05" units="cm"/>
      <inkml:brushProperty name="color" value="#FFFFFF"/>
    </inkml:brush>
  </inkml:definitions>
  <inkml:trace contextRef="#ctx0" brushRef="#br0">20 1 1096,'-3'3'14680,"-5"11"-14109,-1-3-4748</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0.728"/>
    </inkml:context>
    <inkml:brush xml:id="br0">
      <inkml:brushProperty name="width" value="0.05" units="cm"/>
      <inkml:brushProperty name="height" value="0.05" units="cm"/>
      <inkml:brushProperty name="color" value="#FFFFFF"/>
    </inkml:brush>
  </inkml:definitions>
  <inkml:trace contextRef="#ctx0" brushRef="#br0">251 0 624,'4'0'9678,"-17"0"-4990,2 3-4268,1 0 0,0 0-1,0 1 1,0 1 0,0 0-1,1 0 1,-1 1 0,1 0 0,1 0-1,-15 15 1,-64 58 523,83-74-911,0 0 0,1 0 0,-1 1 0,1 0 0,0-1 0,1 1 0,-1 1 0,-2 9 0,4-13-32,1 0-1,-1 0 0,0 0 1,1 0-1,0 0 0,0 0 1,0 0-1,0 1 0,0-1 1,1 0-1,-1 0 0,1 0 1,0 0-1,0 0 0,0 0 1,0 0-1,1 0 1,-1-1-1,1 1 0,2 3 1,-2-3 3,1 1 0,0-1 0,0 0 0,0 0 1,1 0-1,-1 0 0,1 0 0,-1-1 0,1 0 1,0 0-1,0 0 0,0 0 0,0 0 0,0-1 1,1 0-1,-1 0 0,0 0 0,1 0 1,-1-1-1,8 0 0,10-1-756,0-1 1,35-8 0,-29 4-1716,-20 3 979,1 0 0,-2 0 1,1-1-1,0 0 0,-1-1 0,1 0 1,11-10-1,-8 4-1244</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066"/>
    </inkml:context>
    <inkml:brush xml:id="br0">
      <inkml:brushProperty name="width" value="0.05" units="cm"/>
      <inkml:brushProperty name="height" value="0.05" units="cm"/>
      <inkml:brushProperty name="color" value="#FFFFFF"/>
    </inkml:brush>
  </inkml:definitions>
  <inkml:trace contextRef="#ctx0" brushRef="#br0">53 126 192,'0'0'4457,"23"31"-1859,-20-28-2542,-1 0-1,1 0 1,0 0-1,1 0 0,-1 0 1,0-1-1,1 1 1,-1-1-1,1 0 1,0 0-1,0 0 0,0-1 1,0 0-1,0 1 1,0-1-1,0 0 0,0-1 1,0 1-1,1-1 1,-1 0-1,0 0 1,0 0-1,0-1 0,1 1 1,-1-1-1,0 0 1,0 0-1,0-1 0,0 1 1,0-1-1,0 0 1,-1 0-1,1 0 1,-1 0-1,1-1 0,-1 1 1,0-1-1,0 0 1,0 0-1,0 0 0,4-6 1,-6 4 308,1 0 0,-2-1-1,1 1 1,0 0 0,-1 0 0,0 0 0,-1 0 0,1-1 0,-1 1-1,0 0 1,0 0 0,0 0 0,-1 0 0,-3-8 0,2 8-233,0 0 0,-1 0 1,1 0-1,-1 1 0,0-1 1,0 1-1,-1 0 0,1 0 0,-1 1 1,0-1-1,0 1 0,0 0 1,0 0-1,-1 1 0,1 0 1,-1 0-1,-6-2 0,8 4-121,0 0-1,0 1 0,0-1 0,0 1 1,0 0-1,0 0 0,0 0 1,0 1-1,0-1 0,0 1 1,1 0-1,-1 0 0,1 0 0,-1 0 1,1 1-1,0 0 0,0-1 1,0 1-1,-3 4 0,-14 13-44,16-17-131,1 0 0,-1 1 0,1-1 0,0 1 0,0 0 0,0 0 0,0 0 0,-3 7 0,5-8-298,-1-1 0,1 1 0,0 0 0,0 0 0,0-1 0,0 1 0,0 0 0,1 0 1,-1 0-1,1 0 0,0 0 0,0 0 0,0 0 0,0 0 0,0 0 0,1 0 0,-1 0 0,1 0 0,0-1 0,0 1 0,2 4 1,-1 4-2000,-2-4-57</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764"/>
    </inkml:context>
    <inkml:brush xml:id="br0">
      <inkml:brushProperty name="width" value="0.05" units="cm"/>
      <inkml:brushProperty name="height" value="0.05" units="cm"/>
      <inkml:brushProperty name="color" value="#FFFFFF"/>
    </inkml:brush>
  </inkml:definitions>
  <inkml:trace contextRef="#ctx0" brushRef="#br0">99 0 1564,'0'0'1613,"-13"1"4279,11 1-5669,-1 0 1,1 0-1,-1 0 0,1 1 1,0-1-1,0 1 1,0-1-1,0 1 0,1 0 1,-1 0-1,0-1 1,1 1-1,0 0 0,0 0 1,0 1-1,-1 2 1,-6 18 186,-3 37 224,0 5-349,9-46-87,2-19-170,0 0 1,0 0 0,0-1 0,0 1-1,0 0 1,0 0 0,0 0 0,0 0-1,0 0 1,-1 0 0,1 0-1,0 0 1,0 0 0,-1-1 0,1 1-1,-1 0 1,1 0 0,-1 0 0,1-1-1,-1 1 1,1 0 0,-1-1 0,0 1-1,0 1 1,-1-1 237,0 1 1095,-5-4-778,5 2-435,2-20 256,-1 12-371,1 1 0,0-1 0,0 0-1,1 0 1,0 0 0,1 0 0,4-14-1,-1 9-14,12-17 68,-14 26-50,-2 3-26,0-1 0,0 0 0,1 1 0,-1 0 0,0-1 0,1 1 0,-1 0 0,1-1 0,0 1 0,-1 0 0,1 0-1,0 0 1,0 1 0,-1-1 0,1 0 0,3 0 0,20-16 11,-23 15-13,1 1-1,-1 0 1,1-1-1,-1 1 1,1 0-1,0 1 0,-1-1 1,1 0-1,0 1 1,0-1-1,0 1 1,-1 0-1,1 0 1,0 0-1,0 0 0,0 1 1,-1-1-1,4 2 1,-5-2 10,1 1 0,-1 0 0,0 0 0,0 0 0,1 0 1,-1 0-1,0 0 0,0 0 0,0 0 0,0 0 0,0 1 0,0-1 1,-1 0-1,1 1 0,0-1 0,-1 0 0,1 1 0,-1-1 1,1 1-1,-1-1 0,0 1 0,1-1 0,-1 1 0,0 0 0,0-1 1,0 1-1,0-1 0,-1 1 0,1-1 0,0 1 0,-1-1 0,1 1 1,-1-1-1,1 1 0,-1-1 0,1 0 0,-1 1 0,0-1 0,0 0 1,-1 2-1,1-1 37,0 0 1,1-1 0,-1 1-1,0 0 1,1 0 0,0-1-1,0 1 1,-1 0 0,1 0-1,0 0 1,0 0-1,1-1 1,-1 1 0,0 0-1,0 0 1,1 0 0,-1-1-1,1 1 1,1 2 0,38-34 918,-34 24-912,1 0 1,-1 1 0,1 0-1,0 0 1,0 0 0,0 1-1,1 1 1,0-1 0,0 1-1,-1 0 1,2 1 0,13-3-1,-19 5-31,1 1 0,-1 0 0,0 0 0,1 1 0,-1-1 0,0 1-1,0 0 1,0-1 0,0 1 0,0 1 0,0-1 0,0 0 0,-1 1-1,1-1 1,-1 1 0,0 0 0,0 0 0,0 0 0,0 0 0,0 0 0,2 5-1,0 0-267,-1-1-1,1 1 0,-1 0 1,-1 0-1,0 1 0,0-1 1,0 0-1,0 10 0,-13 30-7431,11-48 7460,0 1 1,0-1-1,0 1 1,0-1-1,0 1 1,0-1-1,0 0 1,0 1 0,-1-1-1,1 1 1,0-1-1,0 1 1,0-1-1,-1 1 1,1-1-1,0 0 1,-1 1-1,1-1 1,0 1-1,-1-1 1,1 0-1,0 1 1,-1-1-1,1 0 1,-1 0-1,0 1 1,-3 2-1183,-6 8-2265</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20.796"/>
    </inkml:context>
    <inkml:brush xml:id="br0">
      <inkml:brushProperty name="width" value="0.05" units="cm"/>
      <inkml:brushProperty name="height" value="0.05" units="cm"/>
      <inkml:brushProperty name="color" value="#FFFFFF"/>
    </inkml:brush>
  </inkml:definitions>
  <inkml:trace contextRef="#ctx0" brushRef="#br0">44 18 280,'0'0'249,"2"0"323,-4 0-201,-11-6 2108,3 7-1309,10-1-1077,-1 0-1,1 1 1,-1-1 0,0 0 0,1 0 0,-1 0-1,1 1 1,-1-1 0,1 0 0,-1 0-1,0 0 1,1 0 0,-1 0 0,1 0 0,-1 0-1,1-1 1,-1 1 0,0 0 0,-8-14 12043,9 19-11478,0-4-664,1 0-142,1-1 0,-1 0 0,0 1 0,1-1 0,-1 1 0,0-1 0,0 1 0,1 0 0,-1 0-1,0-1 1,0 1 0,0 0 0,0 0 0,0 0 0,0 0 0,0 0 0,0 0 0,0 1 0,-1-1-1,2 2 1,6 20-8692,-8-17 5079</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080"/>
    </inkml:context>
    <inkml:brush xml:id="br0">
      <inkml:brushProperty name="width" value="0.05" units="cm"/>
      <inkml:brushProperty name="height" value="0.05" units="cm"/>
      <inkml:brushProperty name="color" value="#FFFFFF"/>
    </inkml:brush>
  </inkml:definitions>
  <inkml:trace contextRef="#ctx0" brushRef="#br0">421 56 244,'0'0'6592,"-9"-6"-573,9 6-5944,0 0 0,1-1 1,-1 1-1,0 0 1,1 0-1,-1 0 0,0 0 1,0 0-1,1 0 1,-1-1-1,0 1 0,0 0 1,0 0-1,1 0 1,-1 0-1,0-1 0,0 1 1,0 0-1,0 0 1,1-1-1,-1 1 0,0 0 1,0 0-1,0-1 1,0 1-1,0 0 0,0 0 1,0-1-1,0 1 1,0 0-1,0-1 0,0 1 1,0 0-1,0 0 1,0-1-1,0 1 0,0 0 1,0-1-1,0 1 1,0 0-1,0 0 0,0-1 1,0 1-1,-1 0 1,1 0-1,0-1 0,0 1 1,0 0-1,0 0 1,-1 0-1,1-1 0,0 1 1,-1 0-1,-3-24 1963,4 23-1675,0 1-318,0-1 0,0 1 0,0-1 0,0 1 0,0 0 0,0-1 0,0 1 0,0-1 0,0 1 0,0-1 0,0 1 0,-1-1 0,1 1 0,0 0 0,0-1 0,0 1 0,-1-1 0,1 1 0,0 0 0,0-1 0,-1 1 0,1 0 0,0-1 0,-1 1 0,1 0 0,-1 0 0,1-1 0,0 1 0,-1 0 0,1 0 0,-1 0 0,1-1 0,-1 1 0,1 0 0,0 0 0,-1 0 0,1 0 0,-1 0 0,1 0 0,-1 0 0,1 0 0,-1 0 0,1 0 0,-9 0 33,6 0-50,0-1 0,-1 1 0,1 0-1,-1 0 1,1 0 0,-1 1 0,1-1 0,0 1 0,-1 0 0,1 0 0,0 0 0,0 0 0,0 1 0,-1-1 0,-2 3 0,-37 27-5,28-20 41,13-10-75,0 0 0,0 0 0,0 0 0,0 0-1,0 1 1,1-1 0,-1 1 0,0-1 0,1 1-1,-1 0 1,1 0 0,0-1 0,-1 1 0,-1 4-1,-5 5 8,7-10 5,0 0 0,0 0 1,0 0-1,0 0 0,0 0 1,1 0-1,-1 0 0,0 0 0,0 0 1,1 0-1,-1 0 0,0 0 1,1 1-1,-1-1 0,1 0 0,0 0 1,-1 1-1,1-1 0,0 2 1,0-1-4,0-1 0,-1 1 1,1 0-1,0-1 1,1 1-1,-1-1 0,0 1 1,0-1-1,1 1 1,-1-1-1,1 1 0,-1-1 1,1 1-1,0-1 0,-1 1 1,1-1-1,0 0 1,2 3-1,7 7 9,-5-4-4,0-1 0,1 0 0,-1 0-1,1-1 1,1 1 0,-1-1 0,1-1 0,0 1 0,0-1 0,8 3 0,-6-2-22,1 0 0,-2 1-1,1 0 1,0 0 0,-1 0 0,14 16 0,2 0-45,-22-20 54,1 1 1,-1-1 0,0 1-1,1-1 1,-1 1 0,0 0-1,-1-1 1,1 1 0,0 0-1,-1 0 1,0 1 0,0-1-1,0 0 1,0 0 0,0 0-1,-1 1 1,1-1 0,-1 0-1,0 1 1,0-1 0,0 1-1,0-1 1,-1 0 0,1 1-1,-1-1 1,-2 5 0,3-7 9,-5 8 10,0 1 1,-1-1-1,0 0 0,-1-1 0,0 0 0,0 0 1,0 0-1,-1-1 0,0 0 0,-16 10 0,5-7 28,-1-1 0,0-1 0,0 0 0,-1-2 0,-23 4 0,29-7-106,0 0 0,0-2 0,0 0-1,0 0 1,0-1 0,0-1 0,-1-1 0,-19-4 0,16 3-1006,17 3 683,0-1 0,0 1 0,0 0 0,0 0 0,0-1 0,0 1 0,0-1 0,0 0 0,1 1 0,-1-1 0,0 0 0,-2-2 0,3 2-135,0 0 0,0 0 0,1 0 0,-1 0 0,0 0 0,1 0 1,-1 0-1,1 0 0,0 0 0,-1 0 0,1 0 0,0-1 0,0 1 0,0 0 0,-1 0 0,1 0 0,1-2 0,-1-8-3020</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715"/>
    </inkml:context>
    <inkml:brush xml:id="br0">
      <inkml:brushProperty name="width" value="0.05" units="cm"/>
      <inkml:brushProperty name="height" value="0.05" units="cm"/>
      <inkml:brushProperty name="color" value="#FFFFFF"/>
    </inkml:brush>
  </inkml:definitions>
  <inkml:trace contextRef="#ctx0" brushRef="#br0">2 0 812,'10'0'6224,"-20"44"-2282,9-14-2980,0-6 122,2 1 0,0-1 0,8 40 0,-8-54-829,1 0-1,-1-1 1,-1 1 0,0 11-1,0-14-146,0 1-1,0 0 0,0-1 0,1 1 0,0-1 0,3 9 0,-1 10-26,-4-8-36,2-16-65,0-1-1,0 1 1,0-1-1,0 0 1,1 1 0,-1-1-1,0 0 1,1 0-1,-1 1 1,1-1-1,-1 0 1,4 1 0,-3-2-274,7 0-6186</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2.450"/>
    </inkml:context>
    <inkml:brush xml:id="br0">
      <inkml:brushProperty name="width" value="0.05" units="cm"/>
      <inkml:brushProperty name="height" value="0.05" units="cm"/>
      <inkml:brushProperty name="color" value="#FFFFFF"/>
    </inkml:brush>
  </inkml:definitions>
  <inkml:trace contextRef="#ctx0" brushRef="#br0">0 64 1016,'2'36'5399,"20"50"-2741,-15-66-2281,-2-9-155,-1 0 0,-1 0 0,0 0 0,0 1-1,-1-1 1,1 15 0,8 24 482,-11-27-595,0-22-118,-1-2-346,1 1 112,-1-1 1,0 1 0,1 0 0,-1-1 0,1 0 0,-1 1 0,1-1-1,-1 1 1,1-1 0,-1 0 0,1 1 0,0-1 0,-1 0-1,1 1 1,0-1 0,0 0 0,-1 0 0,1 1 0,0-1 0,0 0-1,0 0 1,0-1 0,-4-33-460,-3-5 780,5 33-13,1 1 0,0-1-1,0 0 1,0 1-1,1-1 1,0 0-1,1 1 1,1-11-1,-1-10 692,-1 15-186,0 1 0,1 0 0,0-1 0,0 1 0,1 0 0,1 0 0,0 0 0,0 0 0,1 0 0,1 1 0,-1-1 0,2 1 0,6-10 0,-10 18-458,-1 1-1,1-1 1,0 0 0,0 1-1,0-1 1,0 1-1,0-1 1,0 1 0,0 0-1,1 0 1,-1 0-1,0 0 1,0 0-1,1 1 1,-1-1 0,1 1-1,-1 0 1,1-1-1,-1 1 1,0 0 0,4 1-1,0 0-26,-1 0 0,0 1 0,0-1 0,0 1-1,-1 0 1,1 1 0,0-1 0,-1 1 0,8 6 0,1 1-66,-1 1 0,-1 1 0,0 0 0,-1 0 0,0 1 0,8 14 0,-5-6 1,-5-9 131,-1 0 1,0 1 0,9 25-1,-14-34-105,-1 0 0,0 0 0,0 0 0,-1 0 0,1 0 0,-1 0 0,0 0 0,0 1 0,-1-1 0,1 0 0,-1 0 0,0 0 0,0 0-1,0 0 1,0 0 0,-1 0 0,1-1 0,-4 5 0,-6 7-96,0 0 0,-2 0 0,1-2 0,-2 1-1,0-2 1,-1 0 0,0 0 0,0-2 0,-2 0 0,1 0 0,-1-2-1,0 0 1,-1-1 0,-24 7 0,41-14-54,0 0 0,1 1 0,-1-1 0,0 0-1,1 0 1,-1 1 0,0-1 0,1 0 0,-1 0 0,0 0 0,0 0 0,1 0 0,-1 0-1,0 0 1,0 0 0,1 0 0,-1 0 0,0-1 0,1 1 0,-1 0 0,0 0 0,1-1-1,-1 1 1,0 0 0,1-1 0,-2 0 0,0-14-13128</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065"/>
    </inkml:context>
    <inkml:brush xml:id="br0">
      <inkml:brushProperty name="width" value="0.05" units="cm"/>
      <inkml:brushProperty name="height" value="0.05" units="cm"/>
      <inkml:brushProperty name="color" value="#FFFFFF"/>
    </inkml:brush>
  </inkml:definitions>
  <inkml:trace contextRef="#ctx0" brushRef="#br0">11 49 1716,'-10'8'13115,"10"-8"-13054,1 1 1,0 0-1,0-1 1,-1 1 0,1-1-1,0 1 1,0-1-1,0 1 1,0-1 0,0 1-1,-1-1 1,1 0-1,0 0 1,0 1-1,0-1 1,0 0 0,0 0-1,0 0 1,0 0-1,0 0 1,0 0 0,0 0-1,0-1 1,0 1-1,0 0 1,0 0-1,0-1 1,0 1 0,0-1-1,0 0 1,37-10 146,9-3-267,87-15 0,-114 25-10,35 2-2891,-34 3-853</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416"/>
    </inkml:context>
    <inkml:brush xml:id="br0">
      <inkml:brushProperty name="width" value="0.05" units="cm"/>
      <inkml:brushProperty name="height" value="0.05" units="cm"/>
      <inkml:brushProperty name="color" value="#FFFFFF"/>
    </inkml:brush>
  </inkml:definitions>
  <inkml:trace contextRef="#ctx0" brushRef="#br0">9 37 912,'-9'0'10777,"46"-1"-10149,57-7-1,-76 5-3565,1-1 0,29-11 0,-28 9 16</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1.852"/>
    </inkml:context>
    <inkml:brush xml:id="br0">
      <inkml:brushProperty name="width" value="0.05" units="cm"/>
      <inkml:brushProperty name="height" value="0.05" units="cm"/>
      <inkml:brushProperty name="color" value="#FFFFFF"/>
    </inkml:brush>
  </inkml:definitions>
  <inkml:trace contextRef="#ctx0" brushRef="#br0">54 1 392,'0'0'5119,"11"0"1446,-13 24-2286,-1-19-4142,0 0 0,1 0 0,0 0-1,0 1 1,0-1 0,1 1-1,0-1 1,-1 9 0,-9 27 259,8-30-295,0 0 0,0 0 0,1 0 1,1 0-1,0 0 0,0 1 0,2 19 0,0-7-69,-6-14-30,5-10 1,-1 1-1,0 0 0,1-1 0,-1 1 0,1 0 0,-1 0 1,1-1-1,-1 1 0,1 0 0,0 0 0,-1 0 0,1 0 1,0 0-1,0 0 0,0-1 0,-1 1 0,1 0 0,0 0 1,0 0-1,0 0 0,1 2 0,-1-3-18,-1 0 0,1 0 0,0 0 0,-1 0 0,1 0-1,0 1 1,0-1 0,-1 0 0,1 0 0,0 0 0,-1 0 0,1 0 0,0 0 0,-1 0-1,1 0 1,0 0 0,0 0 0,-1 0 0,1 0 0,0-1 0,-1 1 0,1 0 0,0 0-1,0 0 1,-1 0 0,1 0 0,0-1 0,0 1 0,-1 0 0,1 0 0,0 0 0,0-1-1,0 1 1,-1 0 0,1 0 0,0-1 0,0 1 0,0 0 0,0 0 0,-1-1 0,1 1-1,0 0 1,0-1 0,0 1 0,0 0 0,0 0 0,0-1 0,0 1 0,0-54-14544,0 42 11148</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036"/>
    </inkml:context>
    <inkml:brush xml:id="br0">
      <inkml:brushProperty name="width" value="0.05" units="cm"/>
      <inkml:brushProperty name="height" value="0.05" units="cm"/>
      <inkml:brushProperty name="color" value="#FFFFFF"/>
    </inkml:brush>
  </inkml:definitions>
  <inkml:trace contextRef="#ctx0" brushRef="#br0">355 0 284,'-3'1'368,"0"1"0,1-1 0,-1 1-1,0 0 1,1 0 0,-1 0 0,1 0 0,-1 0 0,1 0 0,0 0 0,0 1-1,0-1 1,0 1 0,1 0 0,-1-1 0,1 1 0,-1 0 0,1 0 0,-1 4-1,-9 23 1341,11-21-861,1-8-739,-1 1 0,0-1 0,0 0 0,1 1-1,-1-1 1,0 1 0,-1-1 0,1 1-1,0-1 1,0 1 0,0-1 0,-1 0-1,1 1 1,-1-1 0,1 0 0,-1 1 0,0-1-1,0 0 1,1 0 0,-1 1 0,0-1-1,-2 1 1,-11 24 1677,-6-7-1361,-1 0-1,-34 23 1,32-25-276,-72 50 232,63-37-278,30-29-110,0-1 0,0 1 1,1 1-1,-1-1 0,0 0 0,1 0 1,-1 1-1,1-1 0,0 1 0,-1-1 1,1 1-1,-2 2 0,-6 4-437</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378"/>
    </inkml:context>
    <inkml:brush xml:id="br0">
      <inkml:brushProperty name="width" value="0.05" units="cm"/>
      <inkml:brushProperty name="height" value="0.05" units="cm"/>
      <inkml:brushProperty name="color" value="#FFFFFF"/>
    </inkml:brush>
  </inkml:definitions>
  <inkml:trace contextRef="#ctx0" brushRef="#br0">0 33 1580,'33'-19'6471,"-24"16"-5659,0 0-1,0 1 1,0 0-1,1 1 0,17-1 1,-22 3-653,0 0 1,0 0-1,0 0 1,0 1-1,0 0 1,-1 0 0,1 0-1,-1 1 1,1 0-1,-1-1 1,0 1-1,7 7 1,-5-4-102,-1 1 0,0 0 0,0-1 0,0 2 0,-1-1 0,0 1 0,0-1 0,-1 1 0,0 0 1,3 14-1,10 22-48,24 15-3185,-31-56 264,5-4-6226</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695"/>
    </inkml:context>
    <inkml:brush xml:id="br0">
      <inkml:brushProperty name="width" value="0.05" units="cm"/>
      <inkml:brushProperty name="height" value="0.05" units="cm"/>
      <inkml:brushProperty name="color" value="#FFFFFF"/>
    </inkml:brush>
  </inkml:definitions>
  <inkml:trace contextRef="#ctx0" brushRef="#br0">389 1 1964,'-2'11'4617,"-50"29"717,-24 42-2621,12-10-2090,4-5-294,41-44-249,-42 38 1,7-12-2369,53-72-6744,2 16 7238,-1-5-681</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033"/>
    </inkml:context>
    <inkml:brush xml:id="br0">
      <inkml:brushProperty name="width" value="0.05" units="cm"/>
      <inkml:brushProperty name="height" value="0.05" units="cm"/>
      <inkml:brushProperty name="color" value="#FFFFFF"/>
    </inkml:brush>
  </inkml:definitions>
  <inkml:trace contextRef="#ctx0" brushRef="#br0">0 0 224,'5'12'9385,"9"-2"-4896,23 9-3273,-8-5-512,-7 4-601,-1 0 0,-1 2 0,0 0 1,-2 1-1,22 33 0,2 8-3437,-37-50 1123,11 10-5178</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359"/>
    </inkml:context>
    <inkml:brush xml:id="br0">
      <inkml:brushProperty name="width" value="0.05" units="cm"/>
      <inkml:brushProperty name="height" value="0.05" units="cm"/>
      <inkml:brushProperty name="color" value="#FFFFFF"/>
    </inkml:brush>
  </inkml:definitions>
  <inkml:trace contextRef="#ctx0" brushRef="#br0">367 5 1736,'15'-5'5303,"-19"16"-872,-39 36-582,37-39-3714,-1 0-1,0-1 1,0 0 0,-12 8 0,-23 25 49,-55 69-94,2-5-1202,70-82-1112,12-15-489,13-7 2612,0 0-1,0 0 0,0 0 1,-1 0-1,1 0 1,0 0-1,0 0 0,0 0 1,-1 0-1,1 0 0,0 0 1,0 0-1,0 0 1,-1 0-1,1 0 0,0 0 1,0 0-1,0 0 0,0-1 1,-1 1-1,1 0 1,0 0-1,0 0 0,0 0 1,0 0-1,0 0 1,-1 0-1,1-1 0,0 1 1,0 0-1,0 0 0,0 0 1,0 0-1,0-1 1,0 1-1,0 0 0,0 0 1,0 0-1,-1-1 0,1 1 1,0 0-1,0 0 1,0 0-1,0 0 0,0-1 1,0 1-1,1 0 0,-3-6-1845,-7-6-194</inkml:trace>
  <inkml:trace contextRef="#ctx0" brushRef="#br0" timeOffset="1">55 96 264,'-2'-12'8797,"6"26"-1738,37 55-6077,45 41-778,-80-103-577,0 1 0,1 0 0,0-1 0,0-1 0,1 1 0,9 5 0,-15-10 4,0-1-1,0 1 1,0-1-1,0 1 1,1-1-1,-1 0 1,0 0-1,1 0 1,-1 0-1,0-1 1,1 1-1,-1-1 1,1 1-1,0-1 1,-1 0-1,1 0 1,-1 0-1,1 0 1,-1-1-1,1 1 1,-1-1-1,1 1 1,-1-1-1,1 0 1,-1 0-1,0 0 1,1 0-1,1-2 1,7-8-2383</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697"/>
    </inkml:context>
    <inkml:brush xml:id="br0">
      <inkml:brushProperty name="width" value="0.05" units="cm"/>
      <inkml:brushProperty name="height" value="0.05" units="cm"/>
      <inkml:brushProperty name="color" value="#FFFFFF"/>
    </inkml:brush>
  </inkml:definitions>
  <inkml:trace contextRef="#ctx0" brushRef="#br0">335 8 532,'9'-4'2727,"-9"4"-2634,0 0 1,0 0-1,1-1 1,-1 1-1,0 0 1,0 0-1,0-1 0,1 1 1,-1 0-1,0 0 1,0 0-1,0 0 1,1-1-1,-1 1 1,0 0-1,0 0 0,1 0 1,-1 0-1,0 0 1,1 0-1,-1 0 1,0 0-1,0 0 1,1 0-1,-1 0 0,0 0 1,1 0-1,-1 0 1,0 0-1,0 0 1,1 0-1,-1 0 1,0 0-1,0 0 0,1 0 1,-1 0-1,0 0 1,0 1-1,1-1 1,-1 0-1,0 0 1,0 0-1,1 0 0,-1 1 1,0-1-1,0 0 1,0 0-1,0 1 1,1-1-1,-1 0 1,0 0-1,0 1 0,0-1 1,0 0-1,0 0 1,0 1-1,0-1 1,0 1-1,-12 24 4044,3-11-3369,0 1 1,-1-1-1,-15 15 0,6-5-521,-64 78 107,-19 26-361,61-73-474,40-55 315,1 1-1,-1-1 1,1 0-1,-1 1 0,0-1 1,1 0-1,-1 1 1,1-1-1,-1 0 0,0 0 1,1 0-1,-1 1 0,0-1 1,1 0-1,-1 0 1,0 0-1,0 0 0,1 0 1,-1 0-1,0 0 1,1 0-1,-1-1 0,0 1 1,1 0-1,-1 0 1,1-1-1,-1 1 0,0 0 1,1-1-1,-1 1 0,1 0 1,-1-1-1,1 1 1,-1-1-1,-9-24-5393,6 10 3807,-5 2-394</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8.042"/>
    </inkml:context>
    <inkml:brush xml:id="br0">
      <inkml:brushProperty name="width" value="0.05" units="cm"/>
      <inkml:brushProperty name="height" value="0.05" units="cm"/>
      <inkml:brushProperty name="color" value="#FFFFFF"/>
    </inkml:brush>
  </inkml:definitions>
  <inkml:trace contextRef="#ctx0" brushRef="#br0">14 54 560,'-1'-1'452,"-1"-1"1,1 1-1,0-1 0,0 1 1,0-1-1,0 1 1,0-1-1,0 0 0,1 0 1,-1 1-1,1-1 0,-1 0 1,1 0-1,-1 0 0,1 1 1,0-1-1,0 0 0,0 0 1,0 0-1,0 0 0,0 0 1,2-2-1,-2-8 3305,2 13-3548,0-1 1,1 0 0,-1 0 0,0 1 0,0-1-1,0 1 1,0 0 0,0-1 0,0 1 0,0 0-1,0 0 1,0 1 0,0-1 0,1 2 0,13 10 278,-2 2 0,1 0 0,-2 0 0,0 1 0,13 24 1,28 25-341,-47-55-362,0-2 0,1 1 0,-1-1 0,2 0 0,-1-1 0,18 12 0,-21-16-488,1 1 0,-1-2 0,1 1 1,0-1-1,10 3 0,-12-4-280,0 0-1,0-1 1,0 0 0,0 1-1,0-1 1,0-1 0,0 1-1,0-1 1,6-1-1,1 1-2301</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0.432"/>
    </inkml:context>
    <inkml:brush xml:id="br0">
      <inkml:brushProperty name="width" value="0.05" units="cm"/>
      <inkml:brushProperty name="height" value="0.05" units="cm"/>
      <inkml:brushProperty name="color" value="#FFFFFF"/>
    </inkml:brush>
  </inkml:definitions>
  <inkml:trace contextRef="#ctx0" brushRef="#br0">678 62 472,'-2'-3'2449,"1"1"-2053,1 1-1,-1 0 1,0-1-1,0 1 1,1 0-1,-1-1 1,0 1-1,0 0 0,0 0 1,0 0-1,0 0 1,0 0-1,-1 0 1,1 0-1,0 0 1,0 1-1,-2-2 1,0 0 164,0 0 0,-1 0 0,1 0 0,0 0 0,0 0 0,-1 1 0,1 0 0,-1 0 1,0 0-1,-4-1 0,-6-4-298,1 6-4,9 1-159,-1-1 1,1 0 0,-1 0-1,0-1 1,1 1 0,-1-1-1,1 0 1,-8-2 0,9 1-47,0 1 0,0 0 1,0 0-1,0 0 0,0 0 1,0 0-1,-1 1 0,1 0 1,0-1-1,0 1 0,-1 0 1,1 0-1,0 1 0,0-1 1,-6 2-1,-34 3 14,31-3-12,0 1 0,0 0-1,0 1 1,0 0 0,0 1 0,1 1 0,0-1 0,-15 12 0,6-6 79,9-5-107,6-4-6,1 0-1,0 1 1,0-1-1,0 1 0,0 0 1,0 0-1,1 0 1,-6 6-1,-36 28 3,12 0-174,3 1 0,-36 57-1,56-77 232,2 1-1,1-1 1,-10 35-1,-8 68-73,23-113-8,0 0-1,1-1 0,0 1 0,0 0 0,0 0 1,1 0-1,0 0 0,1 0 0,0 0 1,2 9-1,-1-13-1,-1 0 0,1-1 0,-1 1 0,1-1 0,0 1 0,1-1 1,-1 0-1,1 1 0,-1-1 0,1 0 0,0-1 0,0 1 0,0 0 0,0-1 0,1 0 1,-1 0-1,1 0 0,-1 0 0,1 0 0,0-1 0,0 0 0,5 2 0,12 1 10,1-1-1,0-1 1,0-1-1,1-1 1,-1 0-1,0-2 1,0-1-1,0 0 1,22-8-1,-6 4 6,20 1 3,-48 7-83,-1-2 0,1 1 0,0-1 1,-1-1-1,1 0 0,-1 0 1,0-1-1,1 0 0,7-5 0,3-1-664,-2-2-3689,-17 9 3816,0 0 1,-1 1-1,1-1 0,0 0 1,-1 0-1,1 0 1,-1 0-1,0 0 0,1 0 1,-1 0-1,0 0 0,0-3 1,0-7-2881</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061"/>
    </inkml:context>
    <inkml:brush xml:id="br0">
      <inkml:brushProperty name="width" value="0.05" units="cm"/>
      <inkml:brushProperty name="height" value="0.05" units="cm"/>
      <inkml:brushProperty name="color" value="#FFFFFF"/>
    </inkml:brush>
  </inkml:definitions>
  <inkml:trace contextRef="#ctx0" brushRef="#br0">12 92 116,'-11'59'3686,"12"-51"-3577,0 0 0,0-1 0,1 1 0,0-1 0,0 1 0,1-1-1,0 0 1,0 0 0,1 0 0,0 0 0,0-1 0,0 1 0,1-1 0,0 0-1,0-1 1,1 1 0,0-1 0,0 0 0,0 0 0,0-1 0,1 0 0,-1 0-1,1 0 1,0-1 0,0 0 0,9 2 0,19 8 213,-30-10-268,1 0-1,0-1 0,0 0 1,0 0-1,0 0 0,0-1 0,0 0 1,9 0-1,-3 0 307,-1-2-1,1 0 1,-1 0-1,1-1 1,21-6-1,-29 6-206,0 1 0,0-1 0,0 0 0,-1 0-1,1 0 1,0-1 0,-1 1 0,0-1 0,1 0 0,-1 0 0,-1 0 0,1 0-1,0-1 1,-1 1 0,1-1 0,-1 0 0,0 1 0,0-1 0,1-4 0,1-4 148,0-1 1,0 1-1,-1 0 1,-1-1 0,1-17-1,-3 24-226,0 1-1,0-1 1,-1 1-1,0-1 1,0 1-1,0 0 0,-1-1 1,0 1-1,0 0 1,0 0-1,-1 0 1,1 1-1,-1-1 1,0 0-1,-7-6 0,4 3 17,-1 1 1,-1 0-1,1 1 0,-1 0 0,0 0 0,-1 0 0,1 1 0,-1 1 0,0-1 0,0 1 0,-1 1 0,-10-3 0,-4 1 76,0 2 0,0 0 1,-42 2-1,62 1-240,0 1-1,0-1 1,0 1 0,0 0 0,0 0 0,0 0 0,1 1 0,-1-1 0,0 1 0,1 0 0,-1 0 0,1 0 0,0 0 0,0 1-1,0 0 1,0-1 0,0 1 0,1 0 0,-3 3 0,-16 32-3395,14 2-3374,7-23 3662</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560"/>
    </inkml:context>
    <inkml:brush xml:id="br0">
      <inkml:brushProperty name="width" value="0.05" units="cm"/>
      <inkml:brushProperty name="height" value="0.05" units="cm"/>
      <inkml:brushProperty name="color" value="#FFFFFF"/>
    </inkml:brush>
  </inkml:definitions>
  <inkml:trace contextRef="#ctx0" brushRef="#br0">56 46 368,'-2'0'187,"-1"1"1,1-1-1,-1 1 0,1 0 0,-1 0 1,1 0-1,0 0 0,-1 0 0,1 1 1,0-1-1,0 0 0,0 1 0,0 0 1,0-1-1,0 1 0,1 0 0,-1 0 1,0 0-1,1 0 0,0 1 0,-1-1 1,1 0-1,0 0 0,0 1 1,0-1-1,1 1 0,-2 3 0,1-2-165,0 0 0,0 0-1,0 0 1,1 0 0,-1 1-1,1-1 1,0 0 0,0 0-1,1 0 1,-1 0 0,1 1-1,0-1 1,0 0 0,0 0-1,1 0 1,-1 0 0,4 5-1,0-2 81,0 0-1,0 0 0,1-1 1,0 1-1,0-2 1,0 1-1,1-1 0,0 0 1,0 0-1,0 0 1,1-1-1,-1 0 0,1-1 1,0 0-1,0 0 1,0-1-1,1 0 0,-1 0 1,0-1-1,1 0 1,-1 0-1,1-1 0,9-1 1,-4 1 76,-1-1 1,0-1-1,0 0 1,0-1-1,0 0 1,-1-1-1,1 0 1,-1-1-1,0-1 1,0 0 0,-1 0-1,1-1 1,-1-1-1,-1 0 1,0 0-1,0-1 1,0 0-1,-1-1 1,-1 0-1,9-13 1,-15 21-92,-1 0 0,1-1 1,-1 1-1,0 0 0,0-1 1,0 1-1,0-1 1,-1 1-1,1-1 0,-1 1 1,1-1-1,-1 1 0,0-1 1,0 1-1,0-1 0,0 0 1,0 1-1,-1-1 0,1 1 1,-1-1-1,0 1 0,0-1 1,0 1-1,0 0 0,0-1 1,0 1-1,-1 0 0,1 0 1,-1 0-1,1 0 0,-1 0 1,0 0-1,0 0 0,0 0 1,0 1-1,-2-2 0,-3-3 2,0 1-1,-1 1 0,1-1 1,-1 1-1,0 1 0,0-1 1,0 1-1,0 1 0,-14-3 1,12 3-68,0 1 0,1 1 1,-1 0-1,0 0 0,1 1 1,-1 1-1,0-1 0,1 1 0,0 1 1,-1 0-1,1 0 0,-17 9 0,18-7-562,-1 1-1,1-1 0,0 2 0,1-1 0,0 1 0,0 0 0,0 1 0,-7 10 0,-16 11-5091,17-17 2452</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2.353"/>
    </inkml:context>
    <inkml:brush xml:id="br0">
      <inkml:brushProperty name="width" value="0.05" units="cm"/>
      <inkml:brushProperty name="height" value="0.05" units="cm"/>
      <inkml:brushProperty name="color" value="#FFFFFF"/>
    </inkml:brush>
  </inkml:definitions>
  <inkml:trace contextRef="#ctx0" brushRef="#br0">2 1 728,'0'0'8336,"9"6"-2253,-9-6-6000,-1-1 1,1 1-1,0 0 0,-1 0 0,1 0 0,-1 0 0,1 0 0,0 0 0,-1 0 0,1 1 0,0-1 0,-1 0 0,1 0 0,0 0 0,-1 0 1,1 0-1,0 0 0,-1 1 0,1-1 0,0 0 0,-1 0 0,1 1 0,0-1 0,-1 0 0,1 0 0,0 1 0,0-1 0,0 0 1,-1 1-1,1-1 0,0 0 0,0 1 0,0-1 0,0 0 0,0 1 0,-1-1 0,1 0 0,0 1 0,0-1 0,0 0 0,0 1 0,0-1 1,0 1-1,7 19-250,-1-1-5798,1-18 414</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361"/>
    </inkml:context>
    <inkml:brush xml:id="br0">
      <inkml:brushProperty name="width" value="0.05" units="cm"/>
      <inkml:brushProperty name="height" value="0.05" units="cm"/>
      <inkml:brushProperty name="color" value="#FFFFFF"/>
    </inkml:brush>
  </inkml:definitions>
  <inkml:trace contextRef="#ctx0" brushRef="#br0">98 7 224,'3'-6'12794,"3"23"-11635,-5-14-1109,0 0 0,-1 0 1,1 0-1,0-1 0,-1 1 0,0 0 0,0 0 0,0 0 0,0 0 0,0 0 0,0 0 0,-1 0 1,1 0-1,-1 0 0,0 0 0,0 0 0,-2 3 0,-3 25 281,1 57 176,-20 120 0,21-178-421,-20 71 40,16-77-125,2 0 1,1 0-1,1 1 0,-2 25 0,-4 37 32,10-87-33,0 0 1,0 0-1,-1 0 0,1 1 0,0-1 1,0 0-1,0 0 0,0 0 1,0 1-1,1-1 0,-1 0 1,0 0-1,0 0 0,0 0 1,0 1-1,0-1 0,0 0 1,0 0-1,0 0 0,0 0 1,0 1-1,0-1 0,1 0 1,-1 0-1,0 0 0,0 0 1,0 0-1,0 1 0,0-1 1,1 0-1,-1 0 0,0 0 1,0 0-1,0 0 0,1 0 1,-1 0-1,0 0 0,0 0 1,0 0-1,0 0 0,1 0 1,-1 0-1,0 0 0,0 0 1,0 0-1,1 0 0,-1 0 1,0 0-1,0 0 0,1 0 0,12-8 64,11-16 3,-6-2-36,75-97-15,-81 109-23,2 0 1,-1 1-1,2 0 0,0 1 1,29-19-1,-42 30 3,4 2-2,-6 0 10,-4 3-1,-9 32 44,9-31-44,1 0 0,-1 0 0,1 1 0,0-1 0,0 1 0,1 0 0,-1 0-1,2 0 1,-1 0 0,0 0 0,1 0 0,-1 12 0,2-15-3,0 0 0,0-1 0,0 1 0,0 0 0,0 0 0,1 0 0,-1 0 0,1 0 0,0 0 0,0 0 0,0 0 0,0-1 0,0 1 0,1 0 0,-1-1 0,1 1 0,0-1 0,0 0 0,-1 1 0,2-1-1,-1 0 1,0 0 0,0 0 0,1-1 0,-1 1 0,1 0 0,-1-1 0,4 2 0,10 3-75,1-1 0,-1 0 0,1-1 1,0 0-1,0-2 0,0 0 0,0-1 0,0-1 0,1 0 0,20-4 0,-32 3-78,47-8-3145,-47 7 2213,-1 1 0,0-1-1,0 0 1,0 0 0,0 0-1,-1-1 1,10-5-1,-4-3-2110</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895"/>
    </inkml:context>
    <inkml:brush xml:id="br0">
      <inkml:brushProperty name="width" value="0.05" units="cm"/>
      <inkml:brushProperty name="height" value="0.05" units="cm"/>
      <inkml:brushProperty name="color" value="#FFFFFF"/>
    </inkml:brush>
  </inkml:definitions>
  <inkml:trace contextRef="#ctx0" brushRef="#br0">1 1 388,'10'1'6294,"10"34"-3602,-13-21-2090,-1 1 1,-1 0-1,0 0 0,-1 1 1,3 30-1,-6-40-518,-1 0 1,1 0-1,1-1 1,-1 1-1,1 0 1,2 5-1,-2-6-55,0 1-1,0-1 0,-1 1 1,1-1-1,-1 1 1,0 5-1,0-5-34,-1-1 1,2 1-1,-1 0 1,1-1-1,-1 1 1,2-1-1,-1 0 1,0 0-1,1 0 1,0 0-1,7 9 1</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226"/>
    </inkml:context>
    <inkml:brush xml:id="br0">
      <inkml:brushProperty name="width" value="0.05" units="cm"/>
      <inkml:brushProperty name="height" value="0.05" units="cm"/>
      <inkml:brushProperty name="color" value="#FFFFFF"/>
    </inkml:brush>
  </inkml:definitions>
  <inkml:trace contextRef="#ctx0" brushRef="#br0">11 19 524,'0'-6'1296,"0"0"-396,-11 6-304,11-6 184,11 6-760,-11 6-64,0 0-132,11 0-3600</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578"/>
    </inkml:context>
    <inkml:brush xml:id="br0">
      <inkml:brushProperty name="width" value="0.05" units="cm"/>
      <inkml:brushProperty name="height" value="0.05" units="cm"/>
      <inkml:brushProperty name="color" value="#FFFFFF"/>
    </inkml:brush>
  </inkml:definitions>
  <inkml:trace contextRef="#ctx0" brushRef="#br0">62 18 564,'-22'13'7539,"22"-9"-6950,0 1 1,0-1 0,1 0 0,0 0-1,-1 0 1,1 0 0,0 0 0,1 0-1,-1 0 1,1 0 0,2 5 0,-1-7-509,-1 1 0,0-1 1,1 1-1,-1-1 1,1 0-1,0 0 1,0 0-1,0 0 0,0 0 1,0-1-1,0 0 1,0 1-1,0-1 1,0 0-1,1 0 0,-1-1 1,1 1-1,-1-1 1,0 0-1,1 1 0,5-2 1,-2 1-30,1 0-1,-1 0 1,1-1-1,-1 0 1,0-1 0,0 1-1,1-1 1,-1-1 0,0 1-1,0-1 1,-1-1-1,1 1 1,-1-1 0,0 0-1,9-7 1,-12 8-16,-1 1 0,1-1 0,-1 1 1,0-1-1,0 0 0,0 0 0,0 0 0,2-4 1,-3 6-13,-1 0 0,1 0 0,-1 0 0,0 0 0,0 0 0,0 0 0,1-1 0,-1 1 0,0 0 1,0 0-1,0 0 0,-1 0 0,1 0 0,0 0 0,0 0 0,0 0 0,-1 0 0,1 0 1,-1 0-1,1 0 0,-1 0 0,1 0 0,-1 0 0,1 0 0,-1 0 0,0 0 0,0 1 1,1-1-1,-1 0 0,0 0 0,0 1 0,0-1 0,0 1 0,0-1 0,-1 0 0,-4-1 15,0 0 0,0 0 0,-1 1-1,1-1 1,0 1 0,-1 1-1,1-1 1,0 1 0,-1 0-1,1 1 1,-1 0 0,1 0 0,0 0-1,-1 1 1,1-1 0,0 2-1,0-1 1,0 1 0,1 0-1,-1 0 1,-6 5 0,3-3-19,0 0 0,1 1 0,-1 1 0,1-1 0,1 1 0,-1 1 1,1-1-1,1 1 0,-1 0 0,1 1 0,1 0 0,-8 15 0,11-20-21,1-1 1,-1 1-1,1 0 0,0-1 1,0 1-1,1 0 0,-1 0 0,1-1 1,0 1-1,0 0 0,0 0 0,0 0 1,1-1-1,-1 1 0,1 0 1,0 0-1,0-1 0,1 1 0,-1-1 1,1 1-1,-1-1 0,1 0 0,0 1 1,1-1-1,-1 0 0,0 0 1,1 0-1,0-1 0,-1 1 0,1-1 1,0 1-1,1-1 0,5 4 1,6 2-146,1-1 0,-1 0 0,1-1 0,1 0 0,-1-1 1,1-1-1,0-1 0,0 0 0,0-2 0,0 1 0,0-2 1,0 0-1,21-4 0,3 0-2270,58-15 0,37-20-6362,-102 27 5807</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4.603"/>
    </inkml:context>
    <inkml:brush xml:id="br0">
      <inkml:brushProperty name="width" value="0.05" units="cm"/>
      <inkml:brushProperty name="height" value="0.05" units="cm"/>
      <inkml:brushProperty name="color" value="#FFFFFF"/>
    </inkml:brush>
  </inkml:definitions>
  <inkml:trace contextRef="#ctx0" brushRef="#br0">13 1 620,'0'1'67,"1"0"-1,-1-1 0,0 1 1,0 0-1,0 0 1,0 0-1,0 0 1,0 0-1,-1 0 1,1 0-1,0 0 1,0 0-1,0 0 1,-1-1-1,1 1 1,-1 0-1,1 0 1,-1 0-1,1-1 1,-1 1-1,1 0 1,-1 0-1,1-1 0,-1 1 1,0 0-1,-1 0 1,2-1-44,0 0 0,0 0 0,-1 0-1,1 0 1,0 0 0,0 0 0,0 0 0,-1 1 0,1-1 0,0 0 0,0 0 0,0 0 0,0 0-1,0 0 1,-1 0 0,1 1 0,0-1 0,0 0 0,0 0 0,0 0 0,0 0 0,0 1-1,0-1 1,-1 0 0,1 0 0,0 0 0,0 1 0,0-1 0,0 0 0,0 0 0,0 0 0,0 1-1,0-1 1,0 0 0,0 0 0,0 0 0,0 1 0,0-1 0,0 0 0,0 0 0,0 0-1,1 0 1,-1 1 0,0-1 0,0 0 0,11 6 729,12 0 100,-19-6-706,-1-1 0,1 0-1,0 0 1,0 0-1,-1 0 1,1 0 0,0-1-1,-1 0 1,1 1-1,-1-1 1,0-1-1,3-2 1,8-3 525,-14 8-652,0-1-1,0 1 1,0 0 0,1 0-1,-1-1 1,0 1 0,0 0 0,0 0-1,0-1 1,1 1 0,-1 0-1,0-1 1,0 1 0,0 0-1,0-1 1,0 1 0,0 0-1,0-1 1,0 1 0,0 0-1,0 0 1,0-1 0,0 1 0,0 0-1,0-1 1,0 1 0,0 0-1,0-1 1,-1 1 0,1 0-1,0-1 1,0 1 0,0 0-1,0 0 1,-1-1 0,1 1-1,0 0 1,0 0 0,-1-1 0,1 1-1,0 0 1,0 0 0,-1 0-1,1 0 1,0-1 0,-1 1-1,1 0 1,0 0 0,0 0-1,-1 0 1,1 0 0,0 0 0,-1 0-1,1 0 1,0 0 0,-1 0-1,1 0 1,0 0 0,-1 0-1,0 0 57,0 0 127,-41 1-95,41 0-407,-1 0 1,1 0 0,-1-1-1,0 1 1,1 0-1,-1-1 1,0 1 0,0-1-1,1 1 1,-1-1-1,0 0 1,0 0 0,0 0-1,1 0 1,-1 0-1,0 0 1,-3-1 0,-6 0-2021</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50"/>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5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8.327"/>
    </inkml:context>
    <inkml:brush xml:id="br0">
      <inkml:brushProperty name="width" value="0.05" units="cm"/>
      <inkml:brushProperty name="height" value="0.05" units="cm"/>
      <inkml:brushProperty name="color" value="#FFFFFF"/>
    </inkml:brush>
  </inkml:definitions>
  <inkml:trace contextRef="#ctx0" brushRef="#br0">131 18 108,'0'0'801,"0"-17"3416,0 17-4147,0 0-1,0 1 1,0-1-1,0 0 0,0 1 1,0-1-1,0 0 0,0 1 1,0-1-1,0 0 1,0 1-1,0-1 0,0 0 1,0 1-1,0-1 0,0 0 1,0 1-1,0-1 0,0 0 1,1 1-1,-1-1 1,0 0-1,0 1 0,0-1 1,1 0-1,-1 0 0,0 1 1,0-1-1,1 0 0,-1 0 1,0 0-1,0 1 1,1-1-1,-1 0 0,0 0 1,1 0-1,-1 0 0,0 1 1,1-1-1,-1 0 1,0 0-1,1 0 0,-1 0 1,4 0 3399,-3 16-671,-1-12-2662,1 0 1,-1-1 0,0 1 0,0-1-1,0 1 1,-1-1 0,1 1 0,-1 0-1,0-1 1,0 1 0,0-1 0,0 0-1,0 1 1,-3 2 0,-8 25 520,1-2-546,0 21 72,6-40-191,-1 5-56,-15 33 383,10-11-180,0-1 61,0 19-130,1-14-32,-1 1-66,11-37 44,0-3-26,0 0-1,0 0 1,0 1 0,0-1-1,0 0 1,0 0 0,0 0-1,-1 0 1,1 0 0,-1 0-1,1 0 1,-1 0 0,0 0-1,0 0 1,0 0 0,-2 3-1,0 24 134,3 58 1,1-57-147,-1-29 22,-1 1-1,1-1 0,0 0 0,-1 0 1,1 0-1,0 0 0,0 1 0,0-1 1,0 0-1,0 0 0,0 0 0,1 0 1,-1 1-1,0-1 0,1 0 0,-1 0 1,0 0-1,2 2 0,5 2-1,-5-4-2,50-1 74,-9-19-113,-41 19-8,-2 0-26,1 0 0,-1 0-1,1 0 1,-1 0 0,1 0 0,-1 0-1,1-1 1,-1 1 0,1 0-1,-1 0 1,0-1 0,1 1-1,-1 0 1,1-1 0,-1 1 0,0 0-1,1-1 1,-1 1 0,0 0-1,1-1 1,-1 1 0,0-1-1,0 1 1,1-1 0,-1 1 0,0-1-1,0 1 1,0-1 0,0 1-1,0-1 1,0 1 0,1-1-1,-1 0 1,-11-35-10833,11 24 7566</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2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1.222"/>
    </inkml:context>
    <inkml:brush xml:id="br0">
      <inkml:brushProperty name="width" value="0.05" units="cm"/>
      <inkml:brushProperty name="height" value="0.05" units="cm"/>
      <inkml:brushProperty name="color" value="#FFFFFF"/>
    </inkml:brush>
  </inkml:definitions>
  <inkml:trace contextRef="#ctx0" brushRef="#br0">45 134 420,'0'-6'10527,"-7"13"-7855,14-8-765,14 2-1796,8-8-18,-19 5-42,0-1 1,-1 0-1,1 0 0,-1-1 0,11-5 0,43-33 59,-62 40-43,-1-1 0,1 0 1,-1 1-1,0-1 0,1 0 1,-1 0-1,0 0 0,-1 1 0,1-1 1,0 0-1,-2-3 0,-9-2 156,9 6-192,1 1 1,-1-1 0,0 1 0,0-1 0,1 1 0,-1 0-1,0 0 1,0 0 0,0 0 0,0 0 0,0 0-1,0 1 1,0-1 0,-1 1 0,1-1 0,0 1 0,0 0-1,0 0 1,-1 0 0,1 0 0,0 0 0,0 0 0,0 1-1,-1-1 1,1 1 0,0-1 0,-4 3 0,-27 9 94,30-11-113,-1 0 0,0 0 0,1 1 0,-1-1 0,0 1 0,1-1-1,0 1 1,-1 0 0,1 0 0,0 1 0,-5 4 0,-18 9 265,24-15-252,0-1-1,0 1 1,-1 0-1,1 0 1,0 0-1,0 0 1,0 0-1,1 1 1,-1-1-1,0 0 1,0 1-1,1-1 1,-1 1-1,1 0 1,-1 0-1,1 0 1,0-1-1,0 1 0,0 0 1,-2 4-1,-8 30 84,11-24-108,0-1 1,0 1-1,1-1 0,1 1 0,0-1 1,3 12-1,-3-19 0,0 0 0,0 0 0,1 0 0,-1 0 1,1 0-1,0-1 0,0 0 0,0 1 0,0-1 0,1 0 1,-1-1-1,1 1 0,0 0 0,-1-1 0,1 0 0,0 0 0,1 0 1,6 2-1,2 0 25,1 0-1,0-1 1,0-1 0,0 0 0,1-1 0,23 0-1,86-13-2388,-117 9 876,1 0 0,-1 0-1,0-1 1,0 0 0,0 0 0,13-11 0,-8 3-2066</inkml:trace>
</inkml:ink>
</file>

<file path=ppt/ink/ink2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5T18:06:35.856"/>
    </inkml:context>
    <inkml:brush xml:id="br0">
      <inkml:brushProperty name="width" value="0.05" units="cm"/>
      <inkml:brushProperty name="height" value="0.05" units="cm"/>
      <inkml:brushProperty name="color" value="#FFFFFF"/>
    </inkml:brush>
  </inkml:definitions>
  <inkml:trace contextRef="#ctx0" brushRef="#br0">120 17 84,'17'-17'12072,"-17"17"-11953,-1 10 3976,-3-3-4410,4-5 360,-1 0-1,0-1 0,1 1 1,-1 0-1,1 0 0,-1 0 0,1 0 1,0-1-1,0 1 0,0 0 1,0 0-1,0 0 0,0 0 0,1 0 1,0 2-1,-1-2-10,1 0-1,-1 0 1,0 0 0,0 0 0,0 1-1,0-1 1,0 0 0,0 0 0,-1 0-1,1 0 1,-1 3 0,-40 93 689,36-90-648,1 1 0,1 1 1,0-1-1,0 0 1,-3 18-1,4-16 3,0 0 0,-1 0-1,0 0 1,-7 13 0,4-9 57,1 0 0,0 1 0,0 0-1,-2 20 1,-6 23 301,12-56-414,1 0 0,-1 1 0,1-1 0,0 1 0,0-1 1,0 1-1,0-1 0,1 0 0,-1 1 0,1-1 0,0 1 0,1 3 0,4 23 199,-6-27-197,1 0 0,-1-1 0,1 1 0,0-1 0,-1 1 0,1-1 0,0 0 0,1 1 0,-1-1 0,0 0 0,1 0 0,-1 0 0,1 0 0,0 0 0,-1 0 0,1 0 0,0 0 0,0-1 0,0 1 0,0-1 0,1 0 0,-1 1-1,0-1 1,1 0 0,-1 0 0,0 0 0,1-1 0,-1 1 0,1-1 0,0 1 0,-1-1 0,4 0 0,8 2 65,-1-1 0,1-1 0,0 0 0,22-3 0,50-19 67,-9 2-134,-52 13-43,-19 4 3,1 1-1,0 1 1,0-1 0,0 1 0,10-1 0,-9-1-302,-8-10-8368,3-8-361,6 10 6219</inkml:trace>
</inkml:ink>
</file>

<file path=ppt/ink/ink2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5T18:06:35.857"/>
    </inkml:context>
    <inkml:brush xml:id="br0">
      <inkml:brushProperty name="width" value="0.05" units="cm"/>
      <inkml:brushProperty name="height" value="0.05" units="cm"/>
      <inkml:brushProperty name="color" value="#FFFFFF"/>
    </inkml:brush>
  </inkml:definitions>
  <inkml:trace contextRef="#ctx0" brushRef="#br0">12 28 64,'0'-22'4392,"0"16"-228,0 15 2245,0-8-5681,-11 29 664,11-13-992,0-1 0,1 1 0,7 31-1,3 24 347,10 91 668,-10-79-789,-10-62-486,-1-21-136,0-1-1,-1 1 1,1 0 0,0-1-1,0 1 1,0-1-1,0 1 1,-1 0-1,1-1 1,0 1 0,0 0-1,0-1 1,0 1-1,0 0 1,1-1 0,-1 1-1,0-1 1,0 1-1,0 0 1,1-1-1,-1 1 1,0-1 0,0 1-1,1 0 1,-1-1-1,0 1 1,1-1-1,-1 1 1,1-1 0,-1 1-1,1-1 1,-1 0-1,1 1 1,-1-1 0,1 0-1,-1 1 1,1-1-1,0 0 1,-1 0-1,2 1 1,-1-1-60,1-43-4712,-2 33 2212,-1 1-1,0 0 1,-1 0 0,-5-15 0,6 7-1053</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4.025"/>
    </inkml:context>
    <inkml:brush xml:id="br0">
      <inkml:brushProperty name="width" value="0.05" units="cm"/>
      <inkml:brushProperty name="height" value="0.05" units="cm"/>
      <inkml:brushProperty name="color" value="#FFFFFF"/>
    </inkml:brush>
  </inkml:definitions>
  <inkml:trace contextRef="#ctx0" brushRef="#br0">378 29 320,'11'-5'2820,"-11"5"-2549,0-1 0,0 1 0,1-1 0,-1 1 0,0-1 0,0 1 0,0-1 0,1 1 0,-1-1 1,0 1-1,0-1 0,0 1 0,0-1 0,0 1 0,0-1 0,0 1 0,0-1 0,-1 1 0,1-1 0,0 1 0,0-1 0,0 1 0,0-1 0,-1 1 1,1-1-1,-1-1-34,-1 1 0,1 0 1,0 1-1,0-1 1,-1 0-1,1 0 0,-1 0 1,1 1-1,0-1 1,-1 1-1,1-1 1,-1 1-1,0 0 0,1-1 1,-1 1-1,1 0 1,-1 0-1,1 0 0,-1 0 1,1 1-1,-1-1 1,0 0-1,1 0 0,-1 1 1,1-1-1,0 1 1,-3 1-1,-40 16 515,39-14-697,-1 0 0,0 0 1,1 1-1,0 0 0,-6 8 0,-15 13 149,20-20-97,0 0 1,1 0 0,0 0-1,0 0 1,1 1 0,0 0-1,-4 8 1,2-7 60,3-4-135,10 2-9,16 26 24,20 17-90,-38-44 39,0 0-1,0 1 1,-1 0-1,1 0 1,-1 0-1,-1 0 1,5 11-1,5 9 4,-11-23 9,-2 1 1,1-1-1,0 1 0,-1-1 1,1 1-1,-1-1 1,0 1-1,0 0 1,-1-1-1,1 1 0,-1-1 1,0 1-1,1-1 1,-2 1-1,1-1 0,0 0 1,-1 1-1,1-1 1,-1 0-1,0 0 1,0 0-1,0 0 0,-4 4 1,-26 24-102,27-24 173,-1-1 0,0 1 0,0-2 1,-1 1-1,1-1 0,-1 0 0,0 0 0,-1 0 1,-12 4-1,13-5-2,0-2 0,0 1 1,-1-1-1,1 0 0,-1-1 1,0 0-1,1 0 0,-1-1 0,0 1 1,1-2-1,-1 1 0,-8-2 1,-13-4-44,23 5-129,1 1 1,0-1-1,0-1 0,0 1 0,0-1 0,-8-4 0,12 6-74,1-1 1,-1 0-1,1 0 0,0 0 0,0 0 1,-1 0-1,1 0 0,0 0 0,0 0 1,0 0-1,0 0 0,0 0 0,0 0 1,1 0-1,-1 0 0,0 0 0,0 1 1,1-1-1,-1 0 0,0 0 0,1 0 0,-1 0 1,1 0-1,-1 1 0,1-1 0,0 0 1,-1 0-1,1 1 0,0-1 0,-1 0 1,3 0-1,-1-3-1504,41-43-6144,-23 28 4776</inkml:trace>
</inkml:ink>
</file>

<file path=ppt/ink/ink2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5T18:06:35.858"/>
    </inkml:context>
    <inkml:brush xml:id="br0">
      <inkml:brushProperty name="width" value="0.05" units="cm"/>
      <inkml:brushProperty name="height" value="0.05" units="cm"/>
      <inkml:brushProperty name="color" value="#FFFFFF"/>
    </inkml:brush>
  </inkml:definitions>
  <inkml:trace contextRef="#ctx0" brushRef="#br0">0 0 2080,'11'6'14729,"-2"0"-8608,-10-6-6106,1 1 0,-1-1 0,1 0 0,-1 0-1,1 1 1,-1-1 0,1 0 0,-1 0 0,1 1 0,-1-1-1,1 0 1,-1 1 0,1-1 0,0 1 0,-1-1 0,1 1 0,0-1-1,-1 1 1,1-1 0,0 1 0,0-1 0,-1 1 0,1-1 0,0 1-1,0-1 1,0 1 0,0-1 0,0 1 0,0 0 0,0-1-1,0 1 1,0-1 0,0 1 0,0 0 0,0-1-235,0 1 1,0-1-1,0 1 0,0-1 1,0 0-1,1 1 0,-1-1 1,0 1-1,0-1 0,0 0 1,1 1-1,-1-1 1,0 0-1,0 1 0,1-1 1,-1 0-1,0 0 0,1 1 1,-1-1-1,0 0 0,1 0 1,-1 1-1,0-1 1,1 0-1,-1 0 0,0 0 1,1 0-1,-1 0 0,1 0 1,-1 1-1,0-1 0,1 0 1,0 0-1</inkml:trace>
</inkml:ink>
</file>

<file path=ppt/ink/ink2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4"/>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2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5"/>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2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6"/>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2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7"/>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2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8"/>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2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9"/>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2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0"/>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2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1"/>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2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2"/>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4.985"/>
    </inkml:context>
    <inkml:brush xml:id="br0">
      <inkml:brushProperty name="width" value="0.05" units="cm"/>
      <inkml:brushProperty name="height" value="0.05" units="cm"/>
      <inkml:brushProperty name="color" value="#FFFFFF"/>
    </inkml:brush>
  </inkml:definitions>
  <inkml:trace contextRef="#ctx0" brushRef="#br0">140 0 1008,'-11'1'13429,"3"36"-12160,7-34-1223,0 0-1,0 0 0,0 0 1,1 0-1,-1 0 1,1 0-1,0 0 1,0 1-1,0-1 1,0 0-1,2 5 1,-1-3 2,-1-1 1,1 0-1,-1 0 1,0 1-1,0-1 1,-1 0 0,-1 9-1,-16 67 553,17-66-500,-2 0 0,1 0 0,-2 0-1,0 0 1,-1 0 0,-10 21 0,-6 13 225,18-40-244,0 1 0,-1-1 0,0 0 0,0-1-1,-9 14 1,10-9 102,3-12-182,0 0 1,0 0 0,0 1-1,0-1 1,0 0 0,0 0 0,0 0-1,0 1 1,0-1 0,0 0 0,0 0-1,0 1 1,0-1 0,0 0-1,0 0 1,-1 0 0,1 1 0,0-1-1,0 0 1,0 0 0,0 0-1,0 1 1,0-1 0,-1 0 0,1 0-1,0 0 1,0 0 0,0 1-1,0-1 1,-1 0 0,1 0 0,0 0-1,0 0 1,0 0 0,-1 0-1,1 0 1,0 0 0,0 1 0,0-1-1,-1 0 1,1 0 0,0 0 0,0 0-1,-1 0 1,1 0 0,0 0-1,0 0 1,-1 0 0,1-1 0,0 1-1,0 0 1,0 0 0,-1 0-1,-1 0 1009,15-24-719,-6 12-290,0 1 1,0 1-1,1-1 1,1 1-1,0 1 1,0-1-1,1 2 1,0-1 0,1 1-1,0 1 1,0 0-1,16-8 1,-22 13-6,-1-1-1,1 1 1,0 0 0,0 0 0,0 0-1,0 0 1,0 1 0,0 0 0,0 0 0,1 0-1,-1 1 1,0 0 0,0 0 0,1 0-1,-1 1 1,0 0 0,0-1 0,0 2-1,7 1 1,-10 0 4,-1-1 1,0 0-1,0 0 0,0 1 0,0-1 0,0 1 0,0-1 1,0 1-1,-1-1 0,0 1 0,1-1 0,-1 5 1,-61 144-45,59-146 37,-1 1-1,2-1 1,-1 0 0,1 1 0,-1-1 0,2 1-1,-1-1 1,0 8 0,-5-7-1060,9-7-1393,-2 0 2323,14-35-9612,-8 24 6503,-5 0 129</inkml:trace>
</inkml:ink>
</file>

<file path=ppt/ink/ink2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3"/>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2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4"/>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2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5"/>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2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6"/>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2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2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2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9"/>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2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4"/>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2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5"/>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2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6"/>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9.847"/>
    </inkml:context>
    <inkml:brush xml:id="br0">
      <inkml:brushProperty name="width" value="0.05" units="cm"/>
      <inkml:brushProperty name="height" value="0.05" units="cm"/>
      <inkml:brushProperty name="color" value="#FFFFFF"/>
    </inkml:brush>
  </inkml:definitions>
  <inkml:trace contextRef="#ctx0" brushRef="#br0">175 18 428,'0'0'4384,"-11"-18"6806,11 19-11123,-1 1 1,0-1-1,1 0 0,-1 0 1,0 0-1,0 0 0,1 0 0,-1 0 1,0 0-1,0 0 0,0 0 1,0 0-1,0-1 0,0 1 0,0 0 1,-1-1-1,1 1 0,0-1 1,0 1-1,0-1 0,-2 1 0,-31 11 273,32-12-307,0 0 0,-1 1 0,1 0 0,0 0 0,0-1 0,0 1 0,-1 1 0,1-1 0,0 0 0,1 0 0,-1 1 0,0-1 0,0 1 0,-3 3 0,-27 34 202,16-19-139,12-15-86,1 1 0,1-1 0,-1 0 0,1 1 0,0-1 0,0 1 0,0 0 0,1 0 0,0 0 0,-1 10 0,2 1-15,-1-13 8,1-1-1,0 1 1,0 0 0,0-1 0,0 1 0,0 0 0,1-1 0,-1 1 0,1 0 0,0-1 0,0 1 0,1-1 0,2 7 0,3-1 19,-6-8-29,-1 0 0,1 0 0,-1 0 0,1 0 0,0 0 0,0 0-1,-1 0 1,1 0 0,0-1 0,0 1 0,0 0 0,0-1 0,0 1 0,0-1 0,0 1 0,0-1 0,0 1 0,0-1 0,0 0 0,0 1 0,0-1 0,0 0 0,0 0 0,0 0 0,0 0-1,1 0 1,0 0 0,13 1 19,-1-1-1,0-1 1,1 0-1,-1-1 0,0-1 1,0 0-1,0 0 0,-1-2 1,1 0-1,-1 0 1,0-1-1,-1-1 0,1 0 1,22-18-1,-23 16-24,10-14 47,-14 11 1,-6 10-32,-1 1 1,0-1 0,0 0-1,0 0 1,0 1 0,0-1-1,0 0 1,-1 0 0,1 0-1,-1 0 1,1 0 0,-1 0-1,0 0 1,1 0 0,-1 0-1,0-2 1,0 2 4,0-1-1,-1 1 1,1 0 0,0 0-1,-1 0 1,1 0-1,-1 0 1,1 0 0,-1 1-1,0-1 1,0 0 0,0 0-1,0 0 1,0 1 0,0-1-1,-1 0 1,1 1-1,-1 0 1,1-1 0,-1 1-1,1 0 1,-3-2 0,0 1-23,-1 0 0,1 0 0,-1 0 0,1 0 0,-1 1 0,0 0 0,1 0 0,-1 0 0,-6 0 0,1 1 5,0-1 0,1 2 0,-1 0 0,0 0 0,1 0 0,-1 1 0,1 1 0,0-1 0,-14 7 0,-7 11-765,-2 2-7295,28-15 2416,-5-1 2744</inkml:trace>
</inkml:ink>
</file>

<file path=ppt/ink/ink2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7"/>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2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8"/>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2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2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08.371"/>
    </inkml:context>
    <inkml:brush xml:id="br0">
      <inkml:brushProperty name="width" value="0.05" units="cm"/>
      <inkml:brushProperty name="height" value="0.05" units="cm"/>
      <inkml:brushProperty name="color" value="#FFFFFF"/>
    </inkml:brush>
  </inkml:definitions>
  <inkml:trace contextRef="#ctx0" brushRef="#br0">47 18 520,'-2'0'464,"1"-1"-1,-1 1 1,1 0 0,-1-1-1,1 1 1,-1-1-1,1 0 1,-1 1 0,1-1-1,0 0 1,-1 0-1,-12-9 12026,14 10-12288,0 290 1151,10-204-1378,-10 162 70,-10-169-36,9-65 2,1 0 1,-2 0-1,-4 23 1,3-22 40,2 0 1,-1 0 0,2 0 0,2 25 0,0 5 37,9 16-60,-1-2 4,1 2-8,-11-53-21,0-3 8,0 0 1,0 0 0,0 0 0,0-1-1,1 1 1,0 0 0,0 0 0,0 0-1,1-1 1,1 6 0,-2-8-9,1 1 0,-1 0 0,-1 0 0,1 0 0,0 0 0,-1 0 0,1 1-1,-1-1 1,0 0 0,0 0 0,-1 5 0,1-6-6,-1 1-1,1 0 0,0 0 1,0 0-1,0 0 0,1 0 1,-1 0-1,1 0 0,0-1 1,0 1-1,1 3 0,0 0 6,-1 0 0,0 0 0,0 0 0,-1 0-1,1 0 1,-1 0 0,-1 0 0,-1 11 0,1 4-6,0-1-3,1-14 3,-1 0 0,1 0-1,0 1 1,1-1 0,-1 0 0,1 0 0,0 0 0,1 0 0,4 11 0,-5-11 11,1 1 0,-1-1 1,0 0-1,-1 1 0,1-1 1,-1 1-1,0-1 1,-3 13-1,2 7 18,1 94 26,-4-114-34,-3 9 27,-4 26 74,7-34-111,4-6-11,-1-1 1,0 1-1,1 0 0,-1 0 1,1-1-1,-1 1 0,1 0 1,-1 0-1,1 0 0,-1 0 1,1 0-1,0-1 0,0 1 1,-1 0-1,1 0 0,0 0 1,0 0-1,0 0 0,0 1 1,0 9-21,1-9 30,-1 0 1,0 0-1,1 0 1,-1 0 0,0 0-1,0 0 1,0 0-1,0 0 1,-1 0 0,1 0-1,-1 0 1,1 0-1,-1 0 1,1-1 0,-1 1-1,0 0 1,0 0-1,0 0 1,0-1 0,-2 3-1,1-3 35,2 3 21,1-2-58,-1-1-1,0 1 1,0-1 0,0 0 0,0 1 0,0-1 0,0 1 0,0-1 0,0 0 0,-1 1 0,1-1 0,0 0 0,-1 1 0,1-1 0,-1 0 0,0 0 0,1 1 0,-1-1 0,0 0 0,0 0 0,-2 2 0,2-2-12,1-81-14094,0 51 10152</inkml:trace>
</inkml:ink>
</file>

<file path=ppt/ink/ink2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0.157"/>
    </inkml:context>
    <inkml:brush xml:id="br0">
      <inkml:brushProperty name="width" value="0.05" units="cm"/>
      <inkml:brushProperty name="height" value="0.05" units="cm"/>
      <inkml:brushProperty name="color" value="#FFFFFF"/>
    </inkml:brush>
  </inkml:definitions>
  <inkml:trace contextRef="#ctx0" brushRef="#br0">1 207 108,'4'-7'1867,"-4"6"-1624,1 1 1,0-1 0,-1 0 0,1 0 0,-1 1 0,1-1 0,-1 0 0,1 0 0,-1 0 0,1 0 0,-1 0 0,0 1 0,0-1 0,1 0 0,-1 0 0,0 0-1,0 0 1,0 0 0,0-1 0,0 1-36,0 0-1,0 1 1,-1-1-1,2 0 1,-1 1-1,0-1 1,0 0-1,0 1 1,0-1-1,0 0 1,0 1-1,1-1 1,-1 0-1,0 1 1,0-1-1,1 1 1,-1-1-1,1 1 1,-1-1-1,0 0 1,1 1-1,-1 0 1,1-1-1,-1 1 1,1-1-1,0 1 1,-1 0-1,1-1 0,21 0 5126,-9 1-6480,109-12 2518,-91 13-1154,-1 0-81,-1-2 0,37-5-1,-54 5-91,0 0 0,0 1 0,-1 0 1,21 4-1,20-1 136,175 1 218,-96-20-210,-89 15-49,74-11 0,-52 3-89,1 4-1,79 2 1,123 3 191,-159-12-240,-13 6 87,-89 6-79,-1 0 1,1-1-1,-1 0 0,1 0 0,-1 0 0,7-2 0,0 0-9,0 0 0,0 1 0,0 0 0,0 1 0,0 0 0,13 2 0,1-1-15,-14 1 37,0-1 1,1-1-1,-1 1 0,21-5 0,-25 3-5,0 1 0,0 0-1,0 0 1,0 1 0,12 1-1,-12 0-35,0-1-1,0 1 1,0-2 0,-1 1-1,12-4 1,57-8-6,-72 11 29,0 0 0,0 0 1,0 1-1,0-1 0,0 1 0,0 0 0,0 0 1,0 0-1,7 2 0,7-1 49,16 5-29,-16 0-26,-17-6 8,43 0 214,42-12 813,-53 17-897,-29-4-107,0 1 0,0-2 0,0 1 0,0 0 0,0-1 0,1 0 0,-1 0-1,0 0 1,0 0 0,0-1 0,0 1 0,0-1 0,5-2 0,-4 1 33,0 0 0,-1 1 0,1-1 0,0 1 0,1 0 0,7-1 0,-11 2-46,32 1 36,-12-5-59,-20 4 8,1 0 0,0 0 0,-1 0 0,1 0-1,-1-1 1,1 1 0,0-1 0,-1 0 0,0 0 0,1 0-1,-1 0 1,1 0 0,-1 0 0,0-1 0,0 1-1,0-1 1,0 1 0,0-1 0,3-3 0,20-7-106,-20 12 1564,-20-3-13466,2 1 4618,2 1 3848</inkml:trace>
</inkml:ink>
</file>

<file path=ppt/ink/ink2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2.290"/>
    </inkml:context>
    <inkml:brush xml:id="br0">
      <inkml:brushProperty name="width" value="0.05" units="cm"/>
      <inkml:brushProperty name="height" value="0.05" units="cm"/>
      <inkml:brushProperty name="color" value="#FFFFFF"/>
    </inkml:brush>
  </inkml:definitions>
  <inkml:trace contextRef="#ctx0" brushRef="#br0">0 164 980,'0'0'8280,"34"5"-1733,-29-6-6338,-1 0 1,1 0-1,-1 0 0,1 0 0,-1 1 0,1-1 0,-1 1 0,1 1 0,0-1 0,-1 0 0,9 3 0,20 0 177,76 3 542,96 0 477,-179-7-1223,0-1 1,38-9-1,-37 5-86,-1 2-1,42-2 1,36 5 27,176 19 388,-233-15-369,52-3 1,-38-2-81,271-16 97,-280 21-126,1 1-1,58 14 0,-85-13-17,1-2-1,-1-1 1,1-2 0,0 0-1,34-6 1,-35 2 22,0 1-1,53-1 1,-58 2-81,-19 1 40,0 0-1,0 1 0,0 0 1,0-1-1,0 1 0,0 0 1,0 0-1,0 0 1,0 0-1,0 1 0,0-1 1,0 0-1,0 1 0,0 0 1,2 0-1,1 1 2,-1-1 0,1 0 0,0 0 0,-1-1 0,1 0 0,0 1-1,0-1 1,-1-1 0,9-1 0,28 0 0,15-7 57,-40 4-59,1 2 1,-1 0-1,29-1 0,-29 3 4,0-1-1,0-1 1,27-8 0,-37 9-3,32-11-28,-34 11 30,0 0-1,-1 1 1,1-1-1,0 1 1,0 1-1,0-1 1,7 0-1,64-11 8,-59 10-4,-1 0 0,1-1 0,-1 0 1,0-1-1,29-12 0,-42 15-2,7-1-19,41 4 2,-18-1 32,-30-2-16,6-1-11,27 4 16,10-2-43,-24 1-227,-16 0 320,1-1-1,0 0 1,-1 0-1,1 0 1,-1 0 0,1-1-1,-1 0 1,1 0 0,5-3-1,32-8 502,-41 11-515,50 1 14,-50 0-44,5-2 13,-5 1-117,-9-3-108,-5-2-2408,8 5 554,0-1 0,1 0 0,-1 0 0,0-1 0,1 1-1,-1-1 1,-5-5 0,0 2-1574</inkml:trace>
</inkml:ink>
</file>

<file path=ppt/ink/ink2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6.337"/>
    </inkml:context>
    <inkml:brush xml:id="br0">
      <inkml:brushProperty name="width" value="0.05" units="cm"/>
      <inkml:brushProperty name="height" value="0.05" units="cm"/>
      <inkml:brushProperty name="color" value="#FFFFFF"/>
    </inkml:brush>
  </inkml:definitions>
  <inkml:trace contextRef="#ctx0" brushRef="#br0">11 1 540,'0'0'511,"-11"19"8204,13-12-4614,5-3-4078,-1-1 12,-4-2 90,0 1 0,1-1 0,-1 0 0,0 0-1,0 0 1,1 0 0,-1-1 0,0 1 0,1-1 0,-1 1 0,1-1 0,-1 0 0,5 0 0,-5 0-90,43 0 305,5 0-13,-48 0-275,39-5 304,-35 8-296,5-1-284,5-2 462,-14 0-220,19-5-27,13-8 128,6 0-173,-38 13 109,39-6-24,-39 6 9,-7 0-45,2-1-8,9-3 13,-4 3 6,8 7-2,-1-12-63,-7 6 70,-2-1 45,0 2-5,0 0-42,0 3 2,0-3 64,5-1-54,-4 1-23,-1-1 0,1 0 0,-1 0 0,1 0 0,-1 0 0,1 1 0,-1-1 0,1 0 0,-1 0 0,1 0 0,-1 0 0,1 0 0,0 0 0,-1 0 0,1-1 0,-1 1 0,1 0 0,-1 0 0,1 0 0,-1 0-1,1-1 1,-1 1 0,0 0 0,1 0 0,-1-1 0,1 1 0,-1 0 0,1-1 0,-1 1 0,0-1 0,1 1 0,-1 0 0,1-2 0,9 10-29,-9-7 30,-1-1 1,0 0-1,0 0 0,0 0 1,1 0-1,-1 1 1,0-1-1,0 0 1,1 0-1,-1 0 0,0 0 1,0 0-1,1 0 1,-1 0-1,0 1 1,0-1-1,1 0 1,-1 0-1,0 0 0,0 0 1,1 0-1,-1 0 1,0 0-1,1 0 1,-1-1-1,0 1 0,0 0 1,1 0-1,-1 0 1,0 0-1,0 0 1,1 0-1,-1 0 0,0-1 1,0 1-1,0 0 1,1 0-1,-1 0 1,0 0-1,0-1 1,0 1-1,1 0 0,-1 0 1,0-1-1,0 1 1,0 0-1,0-1 1,0 0 16,16-1-33,-10 4 47,3 3-23,-7-4-5,2-1-21,-3 0 21,0 0 0,0-1 0,1 1 0,-1 0 0,0 0-1,1 0 1,-1 0 0,0 0 0,1 0 0,-1 0 0,0 0 0,0 1 0,1-1 0,-1 0 0,0 1 0,0-1 0,1 1 0,-1 0 0,0-1 0,2 2 0,-3 0 32,0-1-60,0 3 23,0-5 7,0 1-1,0 0 1,0 0 0,0 0 0,0 0-1,0-1 1,0 1 0,0 0 0,0 0-1,0 0 1,0 0 0,0-1 0,0 1-1,0 0 1,0 0 0,0 0 0,0 0-1,0-1 1,0 1 0,0 0 0,0 0-1,0 0 1,0 0 0,0-1 0,1 1 0,-1 0-1,0 0 1,0 0 0,0 0 0,0 0-1,0 0 1,1 0 0,-1 0 0,0-1-1,0 1 1,0 0 0,0 0 0,0 0-1,1 0 1,-1 0 0,0 0 0,0 0-1,0 0 1,1 0 0,-1 0 0,0 0-1,0 0 1,0 0 0,0 0 0,1 0-1,-1 0 1,0 0 0,0 0 0,6 14 214,4 27-105,-10-30-110,0-6-5,0-1 0,0 1 0,0-1 1,0 1-1,1 0 0,0-1 1,0 1-1,0-1 0,0 1 1,3 6-1,-2-5 6,-1 0 1,0 1-1,0-1 1,0 0-1,-1 1 1,0-1-1,0 1 1,-2 8-1,0 9 37,2 195-157,11-165 167,0 30-38,-11 223 117,11-238-130,-11 70-56,10-83 149,-10 39-106,-3-79-8,3-16 20,0 1 0,-1-1 1,1 1-1,0 0 0,0-1 0,0 1 1,0 0-1,0-1 0,0 1 1,0-1-1,0 1 0,0 0 0,0-1 1,0 1-1,0 0 0,0-1 1,0 1-1,0 0 0,1-1 0,-1 1 1,0-1-1,1 1 0,0 0 1,4 33-46,-6-32 45,1 1 1,0 0 0,0-1-1,1 1 1,-1-1-1,1 1 1,-1 0 0,1-1-1,0 1 1,1 3 0,0-2 5,-1 1 1,0-1-1,0 1 1,-1-1 0,1 1-1,-1 0 1,0-1-1,-1 1 1,0 8-1,-1 9 57,2 85 481,11-60-525,-11-44-20,0 0 6,0 1 1,1-1 0,-2 0 0,1 1 0,0-1 0,-1 1-1,1-1 1,-1 1 0,0-1 0,0 0 0,-1 0 0,-1 5-1,3-7-3,-1 0 0,1 0 0,0 0 0,0 1 0,0-1 0,0 0 0,0 0 0,0 0 0,0 1 0,0-1 0,0 0 0,1 0 0,-1 0 0,0 0 0,1 0 0,-1 0 0,1 2 0,6 28 3,-7-29-2,0 0 0,-1-1 0,1 1 0,0-1 1,1 1-1,-1-1 0,0 1 0,0 0 0,1-1 0,-1 1 1,1-1-1,-1 1 0,1-1 0,0 0 0,0 1 1,-1-1-1,1 0 0,2 3 0,-3-4-3,1 1 0,-1 0 0,1-1 0,-1 1 0,0 0-1,1 0 1,-1-1 0,0 1 0,0 0 0,0 0 0,1 0 0,-1-1 0,0 1 0,0 0 0,0 0-1,0 0 1,0-1 0,-1 1 0,1 0 0,0 0 0,0 0 0,0-1 0,-1 1 0,1 0 0,0 0-1,-1-1 1,1 1 0,-1 0 0,1-1 0,-1 1 0,1-1 0,-1 1 0,-1 1 0,2-2-1,-1 0 1,1 1-1,-1-1 1,1 1-1,-1 0 1,1-1 0,0 1-1,-1-1 1,1 1-1,-1 0 1,1-1-1,0 1 1,0 0 0,-1-1-1,1 1 1,0 0-1,0-1 1,0 1-1,0 0 1,0 0 0,0-1-1,0 1 1,0 0-1,0-1 1,0 1-1,0 0 1,1 0 0,-1-1-1,0 1 1,0 0-1,1-1 1,-1 1-1,1 0 1,17 48 84,-12-36-125,-2-7 22,-2 0 3,-2-6 17,0 1 0,-1-1 0,1 1 0,0-1 0,0 1 0,0-1 0,0 1 0,0-1 1,0 1-1,0 0 0,0-1 0,0 1 0,0-1 0,0 1 0,1-1 0,-1 0 0,0 1 0,0-1 0,0 1 0,1-1 0,-1 1 0,0-1 0,0 1 0,1-1 0,-1 0 0,0 1 0,1-1 0,-1 0 0,1 1 1,-1-1-1,0 0 0,1 1 0,-1-1 0,1 0 0,-1 0 0,1 0 0,-1 1 0,1-1 0,-1 0 0,1 0 0,1 1-7,-2 0 0,0 3 9,0-3 4,0 0 1,-1 0-1,1 0 0,0 0 1,0 0-1,0 0 0,0 0 1,0 0-1,0 0 0,0 0 1,1 0-1,-1 0 1,0 0-1,1 0 0,-1 0 1,0 0-1,1-1 0,-1 1 1,1 0-1,-1 0 0,1 0 1,0-1-1,-1 1 0,1 0 1,0 0-1,1 0 0,0-1-64,-9-1 396,-17-10-6095,13-1-2082,10 6 4907</inkml:trace>
</inkml:ink>
</file>

<file path=ppt/ink/ink2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8.522"/>
    </inkml:context>
    <inkml:brush xml:id="br0">
      <inkml:brushProperty name="width" value="0.05" units="cm"/>
      <inkml:brushProperty name="height" value="0.05" units="cm"/>
      <inkml:brushProperty name="color" value="#FFFFFF"/>
    </inkml:brush>
  </inkml:definitions>
  <inkml:trace contextRef="#ctx0" brushRef="#br0">1 0 712,'0'0'12751,"10"17"-10510,-10-16-2108,11 18 413,-11 3-287,-1-16-230,0 0 0,1 0 0,0 0-1,1 0 1,-1 0 0,1 0-1,0 0 1,1 0 0,-1 0 0,4 8-1,-4-12-11,0 0 0,0 1 0,0-1-1,-1 0 1,1 1 0,-1-1 0,1 1 0,-1 0-1,0 4 1,5 20 87,-3-21-71,-1 1 0,0-1 1,0 0-1,-1 1 0,1-1 1,-1 1-1,-1-1 0,-1 10 1,1 7 1,1 135 451,-11-98-202,11-56-272,0 0 0,0 0 0,0-1 1,0 1-1,-1 0 0,0 0 0,1-1 0,-1 1 0,-1 0 0,-2 6 0,3-6-1,-1 1-1,1-1 0,1 1 1,-1 0-1,0 0 0,1-1 1,0 1-1,1 0 1,-1 0-1,1 5 0,1 18-85,-2-27 79,0 2 66,0-5-45,0 1-26,11-25-5163,-11-10-3930,0 19 5831</inkml:trace>
</inkml:ink>
</file>

<file path=ppt/ink/ink2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9.507"/>
    </inkml:context>
    <inkml:brush xml:id="br0">
      <inkml:brushProperty name="width" value="0.05" units="cm"/>
      <inkml:brushProperty name="height" value="0.05" units="cm"/>
      <inkml:brushProperty name="color" value="#FFFFFF"/>
    </inkml:brush>
  </inkml:definitions>
  <inkml:trace contextRef="#ctx0" brushRef="#br0">0 2 124,'5'-1'9377,"-1"2"-9656,-2-1 1473,-2 42 2072,11-1-1789,-1 20-455,-4-22-799,-5-36-216,0 0 0,0 0 0,-1 0 0,1 1 0,-1-1 1,0 0-1,1 0 0,-1 0 0,-1 1 0,1-1 0,0 0 0,-1 0 0,0 0 0,0 0 0,0 0 0,0 0 0,-2 4 0,12 36 145,-9-39-313,1-3 195,-1 0 1,0-1-1,0 1 1,0-1-1,0 1 0,0-1 1,0 1-1,1-1 1,-1 1-1,0-1 0,0 1 1,-1 0-1,1-1 1,0 1-1,0-1 0,0 1 1,0-1-1,0 1 0,-1-1 1,1 1-1,0-1 1,0 1-1,-1-1 0,1 1 1,0-1-1,-1 1 1,1-1-1,0 0 0,-1 1 1,1-1-1,-1 1 1,1-1-1,-1 0 0,1 0 1,-1 1-1,1-1 0,-1 0 1,1 0-1,-2 1 1,0-1 387,2 1-260,0-2 8,2-23-19,4 14-143,-1 0 0,0 0 0,0-1 0,-1 1 0,3-15 0,1 3 7,-1-1 2,-5 15-12,0 0-1,0 1 0,1-1 1,0 1-1,0 0 0,1 0 0,-1 0 1,2 0-1,6-8 0,3-1-5,-11 11-1,1 0 1,-1 1-1,1 0 1,0 0-1,0 0 1,0 0-1,1 1 1,0-1-1,-1 1 1,1 0-1,0 0 1,0 1-1,0 0 1,7-2-1,-9 4 1,1 0 1,-1 0-1,0 1 0,1-1 0,-1 1 0,0 0 0,0 0 0,1 0 0,-1 0 0,0 1 0,0-1 0,0 1 1,5 4-1,28 11 17,-33-16-18,0 1 1,0-1 0,-1 1 0,1 0-1,-1 0 1,1 0 0,-1 0 0,1 0-1,-1 1 1,0-1 0,0 1 0,0-1-1,-1 1 1,1 0 0,-1 0 0,1-1-1,-1 1 1,0 0 0,0 0 0,0 1-1,0-1 1,-1 0 0,1 0 0,-1 0-1,0 4 1,2 17 2,-1 1 0,-3 34-1,0-18 0,2 68 82,0-108-88,0 0-19,0 3 8,0-2 2,2-6-778,0 1 53,-1 0 1,1 0-1,-1-1 0,0 1 0,0-1 0,0 1 1,0-1-1,-1 1 0,1-1 0,-1 1 1,0-1-1,0 0 0,0 1 0,-2-7 0,2-7-2286,0-1-128</inkml:trace>
</inkml:ink>
</file>

<file path=ppt/ink/ink2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206"/>
    </inkml:context>
    <inkml:brush xml:id="br0">
      <inkml:brushProperty name="width" value="0.05" units="cm"/>
      <inkml:brushProperty name="height" value="0.05" units="cm"/>
      <inkml:brushProperty name="color" value="#FFFFFF"/>
    </inkml:brush>
  </inkml:definitions>
  <inkml:trace contextRef="#ctx0" brushRef="#br0">1 1 1444,'4'7'3279,"-4"-6"-3101,1 0-1,-1-1 0,1 1 1,0 0-1,-1-1 0,1 1 1,-1 0-1,0 0 0,1-1 1,-1 1-1,0 0 0,1 0 1,-1 0-1,0 0 0,0-1 1,0 1-1,1 0 0,-1 0 1,0 0-1,-1 1 0,1 4 350,0 1-49,0 0 0,0-1-1,1 1 1,-1 0 0,1-1-1,1 1 1,3 12 0,6 47 2014,-6-29-1766,1-1-336,-3-27-317,-1 0 0,1 0-1,-2 0 1,1 0 0,-1 0-1,0 15 1,9 69 358,-10 32-103,0-124-140,-4-1-275,-1 1 61,4 10 6,-5 3 157,6-14-191,0 0 0,0 0 0,0-1 0,0 1 0,0 0 0,0 0 0,0 0 1,0 0-1,0 0 0,0-1 0,0 1 0,0 0 0,0 0 0,0 0 0,0 0 1,0 0-1,0 0 0,0 0 0,0-1 0,0 1 0,-1 0 0,1 0 0,0 0 1,0 0-1,0 0 0,0 0 0,0 0 0,0 0 0,0 0 0,0 0 0,-1-1 1,1 1-1,0 0 0,0 0 0,0 0 0,0 0 0,0 0 0,0 0 0,-1 0 0,1 0 1,0 0-1,0 0 0,0 0 0,0 0 0,0 0 0,0 0 0,-1 0 0,1 0 1,0 0-1,0 0 0,0 0 0,0 1 0,0-1 0,0 0 0,-1 0 0,1 0 1,0 0-1,0 0 0,0 0 0,0 0 0,0 0 0,0 1 0,-11-36-10575,11 28 7929</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3:01.33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50.549"/>
    </inkml:context>
    <inkml:brush xml:id="br0">
      <inkml:brushProperty name="width" value="0.05" units="cm"/>
      <inkml:brushProperty name="height" value="0.05" units="cm"/>
      <inkml:brushProperty name="color" value="#FFFFFF"/>
    </inkml:brush>
  </inkml:definitions>
  <inkml:trace contextRef="#ctx0" brushRef="#br0">12 0 1208,'0'0'9200,"0"38"-5543,-11 10-2497,11 90-808,4-126-248,3 8-2689</inkml:trace>
</inkml:ink>
</file>

<file path=ppt/ink/ink2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638"/>
    </inkml:context>
    <inkml:brush xml:id="br0">
      <inkml:brushProperty name="width" value="0.05" units="cm"/>
      <inkml:brushProperty name="height" value="0.05" units="cm"/>
      <inkml:brushProperty name="color" value="#FFFFFF"/>
    </inkml:brush>
  </inkml:definitions>
  <inkml:trace contextRef="#ctx0" brushRef="#br0">1 34 528,'8'-1'10995,"14"-2"-6684,45-5-3445,82-4-408,-51 3-2779,-93 8 2284</inkml:trace>
</inkml:ink>
</file>

<file path=ppt/ink/ink2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122"/>
    </inkml:context>
    <inkml:brush xml:id="br0">
      <inkml:brushProperty name="width" value="0.05" units="cm"/>
      <inkml:brushProperty name="height" value="0.05" units="cm"/>
      <inkml:brushProperty name="color" value="#FFFFFF"/>
    </inkml:brush>
  </inkml:definitions>
  <inkml:trace contextRef="#ctx0" brushRef="#br0">0 198 920,'0'0'2682,"2"12"3560,39-4-176,-37-7-6042,-1 0-1,1 1 1,0-1-1,-1-1 0,1 1 1,0 0-1,0-1 1,0 0-1,0 0 0,-1 0 1,1 0-1,0-1 1,0 1-1,0-1 0,-1 0 1,1 0-1,6-3 1,35-3 270,-35 1-269,0-1 0,0 0-1,-1 0 1,15-15 0,-20 18-25,-1 0 0,0-1 0,0 0 0,0 1 0,-1-1 0,1 0 0,-1 0 0,0-1 0,-1 1 0,1 0 0,0-6 0,2-68 66,-4 76-62,-1 2-3,0-1 0,0 1-1,0 0 1,0 0 0,0 0-1,0 0 1,0 0 0,-1 0-1,1 1 1,0-1 0,-1 0-1,1 1 1,0-1 0,-1 1-1,1-1 1,-1 1 0,1 0-1,-1-1 1,1 1 0,-1 0-1,1 0 1,-1 0 0,1 0-1,-1 0 1,1 1 0,-1-1-1,1 0 1,0 1 0,-1-1-1,1 1 1,-3 1 0,-35 15-29,12 4 4,22-19 20,1 1-1,0-1 1,0 1-1,0 0 1,1 1-1,-1-1 1,1 1-1,-4 4 1,-40 59 0,40-56 5,4-6 1,1-1 0,-1 1 0,0-1 0,1 1 0,0 0 0,0 0 0,1 0 0,-1 0-1,1 0 1,0 0 0,1 0 0,-1 0 0,1 8 0,-1-4-1,1-1-1,1 1 0,0 0 1,0-1-1,0 1 0,5 12 1,-1 3 4,-5-22-4,0 1 0,1-1 0,-1 0 0,0 1 0,1-1 0,0 1 0,0-1 1,0 0-1,0 0 0,0 1 0,0-1 0,0 0 0,1 0 0,-1 0 0,1 0 0,2 2 0,3 1 1,0 0 0,1-1 0,0 1-1,-1-2 1,1 1 0,1-1 0,-1-1 0,0 1 0,1-1-1,-1-1 1,1 1 0,-1-2 0,1 1 0,0-1-1,0 0 1,-1-1 0,1 0 0,12-3 0,-14 2-517,0 0 1,0-1-1,0 1 1,-1-1-1,1-1 1,-1 1-1,0-1 1,9-7-1,7-24-7814,-11 23 5290</inkml:trace>
</inkml:ink>
</file>

<file path=ppt/ink/ink2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742"/>
    </inkml:context>
    <inkml:brush xml:id="br0">
      <inkml:brushProperty name="width" value="0.05" units="cm"/>
      <inkml:brushProperty name="height" value="0.05" units="cm"/>
      <inkml:brushProperty name="color" value="#FFFFFF"/>
    </inkml:brush>
  </inkml:definitions>
  <inkml:trace contextRef="#ctx0" brushRef="#br0">2 65 1076,'0'25'4382,"-1"-16"-4094,0 1 0,1-1 0,1 0 0,0 1 0,0-1 0,1 0-1,4 16 1,-4-17-199,0-1 0,-1 1 0,0 0 1,-1-1-1,0 1 0,0 0 0,0 0 0,-2 8 0,0 16 426,2-16-972,0-5 3914,0-33 774,0 12-4156,-1 3-49,1 0-1,0 0 1,1 0-1,0 0 1,0-1-1,0 1 1,5-12-1,1-3-19,-7 20-6,1-1 0,0 0-1,-1 1 1,1-1 0,0 1 0,1 0 0,-1-1 0,0 1 0,1 0-1,-1-1 1,4-2 0,5-6-7,-5 7 3,-1-1 0,0 0 0,0 0 0,0 0 1,-1 0-1,0-1 0,5-10 0,21-24-890,-4 7-3830,-24 33 4542,-1-1 1,1 1-1,-1-1 0,1 0 0,-1 1 0,0-1 0,1 0 0,-1 1 1,1-1-1,-1 0 0,0 1 0,0-1 0,1 0 0,-1 0 1,0 1-1,0-1 0,0 0 0,0 0 0,0 0 0,0 1 0,0-1 1,0 0-1,0 0 0,0 0 0,-1 1 0,1-1 0,0 0 0,0 0 1,-1 1-1,1-1 0,-1 0 0,1 1 0,0-1 0,-1 0 0,1 1 1,-2-2-1</inkml:trace>
</inkml:ink>
</file>

<file path=ppt/ink/ink2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4.722"/>
    </inkml:context>
    <inkml:brush xml:id="br0">
      <inkml:brushProperty name="width" value="0.05" units="cm"/>
      <inkml:brushProperty name="height" value="0.05" units="cm"/>
      <inkml:brushProperty name="color" value="#FFFFFF"/>
    </inkml:brush>
  </inkml:definitions>
  <inkml:trace contextRef="#ctx0" brushRef="#br0">31 58 892,'0'0'5988,"-11"24"-3899,11-18-1876,0-1 0,0 1-1,1-1 1,-1 0 0,1 1-1,0-1 1,1 1-1,2 7 1,-2-7-19,-1 1 1,0 0-1,-1-1 0,0 1 1,0 0-1,-1 9 0,0 3 275,-10 32 924,0 15 124,5-60-1199,11-6 95,-12-4 838,14-12-1141,3-38-14,12-36-54,-19 78-41,1 0 0,1 0 0,0 0 1,0 1-1,1 0 0,1 0 1,0 0-1,0 1 0,1 0 0,0 0 1,15-13-1,-21 21 11,1-1 1,-1 1-1,1 0 1,-1 0-1,1 0 1,0 0-1,0 0 1,0 0-1,0 1 1,0-1-1,1 1 0,-1 0 1,0 0-1,1 0 1,-1 1-1,0-1 1,1 1-1,-1 0 1,1-1-1,-1 2 1,1-1-1,-1 0 0,0 1 1,7 1-1,-5 1-8,-1 0 1,-1 0-1,1 0 0,0 1 0,-1-1 0,0 1 0,1 0 0,-2 0 0,1 0 1,0 0-1,-1 1 0,0-1 0,0 1 0,0-1 0,0 1 0,1 9 0,11 24 12,-13-33-14,0-1-1,0 0 0,-1 0 1,1 1-1,-1-1 0,0 0 0,-1 1 1,1-1-1,-1 0 0,1 0 1,-1 1-1,-1-1 0,1 0 0,0 0 1,-3 4-1,2-3-52,-1 0 0,1 1 0,1-1 0,-1 1 0,1-1 1,0 1-1,1-1 0,-1 1 0,1 0 0,0 7 0,11 17-3759,-11-26 2949</inkml:trace>
</inkml:ink>
</file>

<file path=ppt/ink/ink2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481"/>
    </inkml:context>
    <inkml:brush xml:id="br0">
      <inkml:brushProperty name="width" value="0.05" units="cm"/>
      <inkml:brushProperty name="height" value="0.05" units="cm"/>
      <inkml:brushProperty name="color" value="#FFFFFF"/>
    </inkml:brush>
  </inkml:definitions>
  <inkml:trace contextRef="#ctx0" brushRef="#br0">12 86 1476,'-1'18'4264,"-1"-15"-4070,0 0 1,1 0 0,0 0-1,0 0 1,0 1-1,0-1 1,0 0-1,1 1 1,0-1-1,-1 0 1,1 1 0,0-1-1,1 1 1,-1-1-1,0 0 1,1 1-1,0-1 1,0 0 0,0 1-1,0-1 1,4 6-1,2 3 150,-6-10-275,0 0-1,0 0 1,0 0-1,0 0 1,0-1-1,1 1 0,-1 0 1,1-1-1,-1 1 1,1-1-1,-1 0 1,1 1-1,0-1 1,0 0-1,2 1 1,-3-1-7,1 0 1,0 0 0,-1 0 0,1 0-1,0-1 1,-1 1 0,1 0-1,0-1 1,0 1 0,-1-1-1,1 0 1,0 0 0,0 1 0,0-1-1,0 0 1,0-1 0,-1 1-1,1 0 1,0-1 0,0 1-1,0 0 1,-1-1 0,4-1 0,3-2 120,-1 0 1,1 0-1,-1 0 1,0-1 0,0 0-1,0-1 1,-1 0 0,0 0-1,0 0 1,9-13 0,-4 6-167,-9 11 65,-1-1 0,1 1 0,-1-1 0,0 0 0,0 0 0,0 1 0,0-1 0,0 0 0,-1 0 0,1 0 0,0-5 0,-6-5 342,4 12-392,0 0-1,1 1 1,-1-1 0,1 0 0,-1 0 0,1 0 0,0 1 0,-1-1-1,1 0 1,0 0 0,-1 0 0,1 0 0,0 0 0,0 1 0,0-1-1,0 0 1,0 0 0,0 0 0,0-2 0,-9-9 463,8 11-457,0-1-1,0 1 1,0 0-1,-1-1 1,1 1-1,1 0 1,-1-1-1,0 1 1,0-1-1,0 0 1,1 1-1,-1-1 1,0-2-1,-1 1 67,0-1 0,-1 1 0,1 0-1,-1 0 1,0 0 0,1 1 0,-2-1 0,1 1 0,0 0 0,0-1-1,-1 1 1,-3-1 0,5 3 161,-28 13-71,24-8-207,1 1 0,0 0 1,1 1-1,-1-1 0,1 1 0,-4 9 1,2-4 23,-16 49 93,21-59-103,1 0-1,-1 0 1,1 0 0,-1 1 0,1-1 0,0 0-1,0 0 1,0 0 0,0 0 0,0 0-1,0 1 1,1-1 0,-1 0 0,1 0 0,-1 0-1,1 0 1,0 0 0,0 0 0,0 0-1,0 0 1,0-1 0,0 1 0,1 0 0,-1 0-1,0-1 1,1 1 0,0-1 0,3 3 0,-3-2 1,0-1 0,0 1 0,0-1 0,0 0 1,1 0-1,-1 1 0,1-1 0,-1-1 1,1 1-1,-1 0 0,1-1 0,-1 1 1,1-1-1,0 0 0,-1 0 0,1 0 1,-1 0-1,1 0 0,0-1 0,-1 1 1,1-1-1,-1 1 0,1-1 0,3-2 0,48-15 22,-52 17-20,0 1-1,0 0 1,0-1-1,0 1 0,0 0 1,0 1-1,0-1 0,0 0 1,0 0-1,-1 1 0,1-1 1,0 1-1,0 0 0,0-1 1,0 1-1,-1 0 0,1 0 1,0 0-1,-1 0 0,1 0 1,-1 1-1,1-1 0,-1 0 1,0 1-1,2 1 0,2 4 26,-2-3-75,0 0 0,0 1 0,-1-1-1,0 1 1,0 0 0,0-1 0,0 1 0,-1 0 0,0 0 0,0 0 0,0 0 0,0 7-1,0-10 1577</inkml:trace>
</inkml:ink>
</file>

<file path=ppt/ink/ink2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942"/>
    </inkml:context>
    <inkml:brush xml:id="br0">
      <inkml:brushProperty name="width" value="0.05" units="cm"/>
      <inkml:brushProperty name="height" value="0.05" units="cm"/>
      <inkml:brushProperty name="color" value="#FFFFFF"/>
    </inkml:brush>
  </inkml:definitions>
  <inkml:trace contextRef="#ctx0" brushRef="#br0">43 1 664,'0'0'4162,"-11"7"-747,1 27-72,-1 4-1108,0 46 310,11 118-1122,1-194-1394,-1 1 0,2-1-1,-1 1 1,1-1 0,0 0 0,1 1-1,0-1 1,1 0 0,-1-1 0,8 13 0,-7-16-20,0 1 0,1-1 1,-1 0-1,1 0 0,-1 0 0,1-1 1,0 1-1,0-1 0,1-1 1,-1 1-1,1-1 0,-1 0 0,1 0 1,0 0-1,0-1 0,0 0 1,0 0-1,0 0 0,0-1 1,0 0-1,0 0 0,0-1 0,0 1 1,0-1-1,0-1 0,-1 1 1,1-1-1,0 0 0,-1 0 0,1-1 1,-1 1-1,6-5 0,9-4-1141,-2 0-1,32-26 1,-40 28-1374,0-1 0,0 0 0,11-17-1,-11 10-533</inkml:trace>
</inkml:ink>
</file>

<file path=ppt/ink/ink2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8.300"/>
    </inkml:context>
    <inkml:brush xml:id="br0">
      <inkml:brushProperty name="width" value="0.05" units="cm"/>
      <inkml:brushProperty name="height" value="0.05" units="cm"/>
      <inkml:brushProperty name="color" value="#FFFFFF"/>
    </inkml:brush>
  </inkml:definitions>
  <inkml:trace contextRef="#ctx0" brushRef="#br0">273 0 72,'-28'12'3590,"24"-11"-3327,0 0 1,0 0 0,0 1 0,0 0 0,0-1-1,1 1 1,-1 1 0,-4 3 0,-5 2 233,12-7-443,-1-1 0,0 1 0,1 0 0,-1 0-1,0-1 1,1 1 0,-1 0 0,1 1-1,0-1 1,-1 0 0,1 0 0,0 1 0,0-1-1,0 1 1,-1-1 0,2 1 0,-1-1 0,0 1-1,0-1 1,0 1 0,0 3 0,-4 14 242,5-18-274,-1 0 0,0 1 0,1-1 1,-1 0-1,1 0 0,-1 1 1,1-1-1,0 0 0,0 1 0,-1-1 1,1 0-1,0 1 0,0-1 0,0 0 1,1 1-1,-1-1 0,0 0 1,0 1-1,1-1 0,-1 0 0,1 0 1,-1 1-1,1-1 0,-1 0 0,1 0 1,0 0-1,0 0 0,-1 0 1,1 0-1,0 0 0,0 0 0,0 0 1,0 0-1,0 0 0,0 0 0,1-1 1,-1 1-1,0 0 0,2 0 0,24 12 149,1 0-1,35 9 1,-11-4-64,-46-15-98,0-1 0,0 1 0,0 0 0,0 0 0,-1 0 0,0 1 0,1 0 0,-2 0 1,1 0-1,0 1 0,5 6 0,-9-9 51,0-1 0,0 1-1,0 0 1,0 0 0,0 0 0,-1 0 0,1 0 0,-1 0 0,1 0 0,-1 0-1,0 0 1,1 0 0,-1 0 0,0 0 0,-1 0 0,1 0 0,0 0 0,0 0-1,-1 0 1,1 0 0,-1 0 0,0 0 0,0 0 0,1 0 0,-1-1 0,0 1 0,-1 0-1,1-1 1,0 1 0,0 0 0,-1-1 0,1 1 0,-1-1 0,1 0 0,-4 3-1,-30 27 1129,24-20-781,0 0 1,-1-1-1,-27 17 0,-4-3 148,14-6-354,-1-2 1,-42 16 0,53-23-195,13-5-14,0-1 0,0 0 0,-1-1 0,1 0 0,0 0 1,-1 0-1,0-1 0,1 0 0,-11 1 0,15-2-238,1-1-1,0 1 0,-1 0 0,1-1 0,0 1 0,0-1 1,0 1-1,-1-1 0,1 0 0,0 1 0,0-1 0,0 0 0,0 0 1,0 0-1,0 0 0,1 0 0,-1 0 0,0 0 0,0 0 1,1 0-1,-1 0 0,0 0 0,1-1 0,-1 1 0,1 0 0,0 0 1,-1-1-1,1 1 0,0 0 0,0 0 0,0-1 0,0 1 0,0 0 1,0-1-1,0 1 0,0 0 0,0-1 0,1 1 0,0-3 1,-1-3-2243,0-5-348</inkml:trace>
</inkml:ink>
</file>

<file path=ppt/ink/ink2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103"/>
    </inkml:context>
    <inkml:brush xml:id="br0">
      <inkml:brushProperty name="width" value="0.05" units="cm"/>
      <inkml:brushProperty name="height" value="0.05" units="cm"/>
      <inkml:brushProperty name="color" value="#FFFFFF"/>
    </inkml:brush>
  </inkml:definitions>
  <inkml:trace contextRef="#ctx0" brushRef="#br0">76 159 716,'0'0'9005,"45"-23"-4795,-24 15-3511,-19 8-629,1-1-1,-1 0 1,1 1 0,-1-1 0,1-1 0,-1 1 0,1 0-1,-1 0 1,0-1 0,0 1 0,0-1 0,3-2-1,16-17 196,-19 20-254,1-1 1,-1 0-1,0-1 0,1 1 0,-1 0 0,0-1 1,0 1-1,-1-1 0,1 1 0,0-1 0,-1 0 1,0 0-1,0 0 0,1 1 0,-2-1 1,1 0-1,0-1 0,-1 1 0,1 0 0,-1 0 1,0-6-1,0 8-14,0 0 0,0 0 0,0-1 0,-1 1 1,1 0-1,0 0 0,0 0 0,-1 0 0,1 0 0,-1 0 1,1 0-1,-1 0 0,1 0 0,-1 1 0,0-1 1,1 0-1,-1 0 0,0 0 0,0 1 0,1-1 0,-1 0 1,0 1-1,0-1 0,0 0 0,0 1 0,0-1 0,0 1 1,0 0-1,0-1 0,0 1 0,0 0 0,0 0 0,0 0 1,0-1-1,0 1 0,0 0 0,-1 0 0,0 1 0,-41 5 74,38-4-10,1-2-34,1 0-1,-1 1 1,0 0-1,1-1 1,-1 2-1,1-1 1,0 0-1,-1 1 1,1-1-1,0 1 1,0 0 0,0 0-1,0 0 1,0 0-1,0 1 1,1-1-1,-1 1 1,1 0-1,-3 3 1,1 0 58,0-1 1,-1 0 0,0 0-1,0 0 1,-9 6 0,9-7 23,0 1 0,0-1 0,0 1 1,1 0-1,-7 8 0,10-11-91,-1 1-1,1-1 0,-1 1 1,1 0-1,0 0 1,0-1-1,0 1 0,1 0 1,-1 0-1,0 0 0,1 0 1,0 0-1,0 0 1,0 0-1,0 0 0,1 0 1,-1 0-1,1 0 0,-1 0 1,1 0-1,0 0 1,0-1-1,0 1 0,1 0 1,-1-1-1,1 1 1,-1-1-1,1 1 0,0-1 1,3 4-1,13 12-9,-14-14-9,-1 0 0,1 0-1,-1-1 1,1 1 0,0-1 0,1 0 0,-1 0-1,0 0 1,10 3 0,19 9-28,27 8-106,15-1-3372,-64-20 1586,-8-1 1100,1 0 0,-1-1 0,0 1 0,1-1 0,-1 0 0,1 0 0,-1 0 0,1 0 0,-1-1 0,1 1 0,3-2 0,4 1-1560</inkml:trace>
</inkml:ink>
</file>

<file path=ppt/ink/ink2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509"/>
    </inkml:context>
    <inkml:brush xml:id="br0">
      <inkml:brushProperty name="width" value="0.05" units="cm"/>
      <inkml:brushProperty name="height" value="0.05" units="cm"/>
      <inkml:brushProperty name="color" value="#FFFFFF"/>
    </inkml:brush>
  </inkml:definitions>
  <inkml:trace contextRef="#ctx0" brushRef="#br0">0 88 384,'1'5'7566,"7"21"-6680,-7-22-813,1 0 0,-1 0 0,0 0-1,-1 0 1,1 0 0,-1 0 0,1 0 0,-2 8-1,6 28 252,6 8 656,-9-25 847,-2-17-142,-1-17-151,-4-4-1008,4 14-510,1 0 0,-1 0 0,0 0-1,1 0 1,-1 0 0,1 0-1,0-1 1,-1 1 0,1 0 0,0 0-1,-1 0 1,1 0 0,0-1-1,0 1 1,0 0 0,0 0 0,0-1-1,1 1 1,-1 0 0,0 0-1,1 0 1,-1-1 0,3-7 16,-1 0 0,0 0 0,-1 0 0,0-12 0,0 11-6,-1 1 0,2 0 1,-1-1-1,4-11 0,2-9 18,-6 26-47,-1 1 0,1 0 0,-1 0 0,1-1 1,0 1-1,0 0 0,0 0 0,1 0 0,-1 0 0,1 0 0,0 0 0,-1 1 0,1-1 0,1 0 0,-1 1 0,4-5 0,-3 5-83,0-1-1,0 1 1,-1 0 0,1-1-1,1 1 1,-1 0-1,0 1 1,0-1-1,1 1 1,-1-1-1,1 1 1,4-1 0,12 8-3754,2 14-3484,-13-13 4617</inkml:trace>
</inkml:ink>
</file>

<file path=ppt/ink/ink2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041"/>
    </inkml:context>
    <inkml:brush xml:id="br0">
      <inkml:brushProperty name="width" value="0.05" units="cm"/>
      <inkml:brushProperty name="height" value="0.05" units="cm"/>
      <inkml:brushProperty name="color" value="#FFFFFF"/>
    </inkml:brush>
  </inkml:definitions>
  <inkml:trace contextRef="#ctx0" brushRef="#br0">22 97 1056,'0'0'276,"0"-1"-1,-1 1 1,1-1 0,0 1-1,-2-3 2481,1 3-2480,1-1 0,0 1-1,-1 0 1,1 0-1,0 0 1,-1-1 0,1 1-1,0 0 1,-1 0-1,1 0 1,-1 0 0,1 0-1,0 0 1,-1 0-1,1 0 1,-1 0 0,1 0-1,0 0 1,-1 0 0,1 0-1,-1 0 1,1 0-1,0 0 1,-1 0 0,1 1-1,-1-1 1,0 0-170,1 1-1,-1-1 1,1 0 0,0 0-1,-1 1 1,1-1 0,-1 0 0,1 1-1,0-1 1,-1 0 0,1 1-1,0-1 1,-1 1 0,1-1 0,0 1-1,-1-1 1,1 1 0,0-1-1,0 1 1,0-1 0,0 1 0,-1-1-1,1 1 1,0-1 0,0 1-1,0 0 1,0 2-16,1 0 0,-1-1 0,1 1 0,-1 0 0,1-1 0,0 1 0,0 0 0,0-1 0,0 1 0,3 4 0,-3-5-70,1 0 0,-1 1-1,0-1 1,0 1-1,0 0 1,0-1 0,0 1-1,0 0 1,-1 0 0,1 5-1,1 0 14,0-1 1,0 1-1,1-1 0,0 1 1,0-1-1,1 0 0,0 0 1,1 0-1,-1-1 0,1 1 0,0-1 1,1 0-1,-1-1 0,1 1 1,8 5-1,-12-10 135,22-1 805,-20-1-922,1 0-1,-1 0 1,1 0 0,-1-1 0,1 0 0,-1 0 0,0 0 0,0 0-1,0-1 1,0 1 0,0-1 0,-1 0 0,1 0 0,-1-1 0,0 1 0,0-1-1,0 1 1,0-1 0,-1 0 0,1 0 0,-1 0 0,0-1 0,2-5-1,25-32-4,-16 5 24,-9 28-48,0 0 0,-1 0 0,0 0 0,-1-1-1,3-15 1,-5 22-58,0 1-1,1 0 1,-1 0 0,1 0-1,-1-1 1,1 1 0,0 0-1,0 0 1,0 0 0,0 0-1,3-3 1,-3 4-148,0-1 0,0 0 1,0 0-1,0 0 0,0 0 0,0 0 0,0 0 0,0 0 0,-1 0 1,1 0-1,-1-4 0,-7 0-566</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51.428"/>
    </inkml:context>
    <inkml:brush xml:id="br0">
      <inkml:brushProperty name="width" value="0.05" units="cm"/>
      <inkml:brushProperty name="height" value="0.05" units="cm"/>
      <inkml:brushProperty name="color" value="#FFFFFF"/>
    </inkml:brush>
  </inkml:definitions>
  <inkml:trace contextRef="#ctx0" brushRef="#br0">1 13 1204,'0'-3'12018,"0"16"-9343,0-10-2691,0 0 0,1-1 0,-1 1-1,1 0 1,-1 0 0,1-1 0,0 1-1,0 0 1,3 4 0,-3-4 46,-1-1-1,1 0 1,-1 0 0,1 1 0,-1-1 0,0 0 0,0 1-1,0-1 1,0 0 0,-1 1 0,1-1 0,0 0 0,-1 0-1,0 1 1,1-1 0,-1 0 0,-2 3 0,-2 18 218,5 110 1416,2-136-1348,7-12 186,-10 0-351,1 11-141,-1 0 0,1 0 1,0 1-1,0-1 0,0 0 0,1 0 1,-1 0-1,1 0 0,0 1 0,0-1 1,0 0-1,1 1 0,2-6 0,-4 9-10,1-1-1,-1 1 1,1-1-1,-1 0 0,0 0 1,1 1-1,-1-1 1,0 0-1,1 0 0,-1 1 1,0-1-1,0 0 1,0 0-1,1 1 0,-1-1 1,0 0-1,0 0 1,0 0-1,-1 0 0,1-1 1,0 2-1,0-1 0,0 1 0,0-1 0,0 1 0,-1-1 0,1 1 0,0-1 0,0 1 0,1-1-1,-1 1 1,0-1 0,0 1 0,0-1 0,0 1 0,0-1 0,0 1 0,1 0 0,-1-1 0,0 1 0,0-1 0,1 1 0,-1-1 0,0 1 0,1 0 0,-1-1 0,0 1 0,1 0 0,-1-1 0,1 1 0,-1 0 0,0 0 0,1-1 0,7-4-15,0-1 0,0-1 0,-1 1 1,0-1-1,0 0 0,6-9 0,-10 12-53,0 1 0,0-1 0,0 1 0,1 0-1,-1 0 1,1 1 0,0-1 0,0 1 0,0 0 0,0 0 0,0 0 0,1 1 0,3-2-1,-2 1-737,-1 0-1,0 0 1,0 0 0,0-1-1,0 0 1,0 0-1,-1 0 1,8-6-1,7-2-4440,-8 10 2284</inkml:trace>
</inkml:ink>
</file>

<file path=ppt/ink/ink2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489"/>
    </inkml:context>
    <inkml:brush xml:id="br0">
      <inkml:brushProperty name="width" value="0.05" units="cm"/>
      <inkml:brushProperty name="height" value="0.05" units="cm"/>
      <inkml:brushProperty name="color" value="#FFFFFF"/>
    </inkml:brush>
  </inkml:definitions>
  <inkml:trace contextRef="#ctx0" brushRef="#br0">31 143 52,'0'0'3851,"23"-12"-308,-16 9-3126,-3 1-139,0 0 0,1-1-1,-1 1 1,-1-1 0,1 0 0,0 0 0,-1 0-1,1 0 1,-1-1 0,0 1 0,3-5-1,12-9 555,-16 16-753,0 0 1,0 0-1,-1-1 0,1 0 1,0 1-1,0-1 0,-1 0 1,1 0-1,-1 1 0,1-1 1,-1 0-1,0-1 0,1-1 1,9-27 1598,-11 30-1641,0 1 0,-1-1 0,1 0 0,0 0 0,-1 0-1,1 1 1,-1-1 0,1 0 0,-1 1 0,1-1 0,-1 0 0,0 1-1,1-1 1,-1 0 0,0 1 0,1-1 0,-1 1 0,0 0-1,0-1 1,1 1 0,-1-1 0,0 1 0,0 0 0,0 0 0,0 0-1,0-1 1,1 1 0,-1 0 0,0 0 0,0 0 0,0 0-1,0 0 1,0 0 0,1 1 0,-1-1 0,0 0 0,0 0 0,-1 1-1,-1 0-27,0-1 0,0 1 0,0 0-1,0-1 1,0 1 0,0 1 0,0-1 0,0 0-1,1 1 1,-4 1 0,-20 22 7,20-21-16,1 1 0,0-1 1,0 1-1,0 0 0,1 0 1,0 1-1,0-1 1,0 1-1,1 0 0,-5 10 1,4-6 5,1 0 0,0 0 0,1 0 0,0 0 0,-1 12 0,3-18-6,0-1 0,0 0 0,0 1 0,1-1 0,0 1 0,-1-1 0,1 0 1,0 0-1,1 1 0,-1-1 0,1 0 0,-1 0 0,1 0 0,0 0 0,0-1 0,0 1 1,0 0-1,1-1 0,4 5 0,1 0-5,-4-4 6,0 1 0,0-1 0,0 0 0,0 0 0,1-1 0,-1 1 0,1-1 0,0 0 0,-1 0 0,9 2 1,-4-2-73,-1 0 1,0-1 0,1 0-1,-1 0 1,0-1 0,1 0 0,-1 0-1,1-1 1,9-2 0,-9 0-1188,0 1 0,-1-1 0,1 0 0,13-8 0,18-12-5392,-37 15 4257</inkml:trace>
</inkml:ink>
</file>

<file path=ppt/ink/ink2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820"/>
    </inkml:context>
    <inkml:brush xml:id="br0">
      <inkml:brushProperty name="width" value="0.05" units="cm"/>
      <inkml:brushProperty name="height" value="0.05" units="cm"/>
      <inkml:brushProperty name="color" value="#FFFFFF"/>
    </inkml:brush>
  </inkml:definitions>
  <inkml:trace contextRef="#ctx0" brushRef="#br0">13 110 1264,'-13'-5'4909,"13"15"-574,2 10-3874,-2 31 1830,0-34-475,0-36-334,11-14-694,-10 22-695,0 0 0,2 0 0,-1 0 0,1 1-1,1-1 1,0 1 0,1-1 0,6-10 0,-10 19-113,1-1 1,0 1-1,0 0 1,1-1-1,-1 1 1,0 0-1,1 0 1,-1 1-1,1-1 0,0 1 1,-1-1-1,1 1 1,0 0-1,0 0 1,0 0-1,0 0 1,0 0-1,0 1 1,0-1-1,0 1 1,0 0-1,6 0 1,18-2-3421,-2-7-4426,-18 8 4742</inkml:trace>
</inkml:ink>
</file>

<file path=ppt/ink/ink2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5.890"/>
    </inkml:context>
    <inkml:brush xml:id="br0">
      <inkml:brushProperty name="width" value="0.05" units="cm"/>
      <inkml:brushProperty name="height" value="0.05" units="cm"/>
      <inkml:brushProperty name="color" value="#FFFFFF"/>
    </inkml:brush>
  </inkml:definitions>
  <inkml:trace contextRef="#ctx0" brushRef="#br0">22 8 4,'-1'-1'107,"1"1"-1,0-1 1,0 1-1,-1-1 1,1 1-1,-1-1 1,1 1-1,0 0 1,-1-1-1,1 1 1,-1 0-1,1-1 1,0 1-1,-1 0 1,1-1-1,-1 1 1,1 0-1,-1 0 1,1 0-1,-1 0 1,0-1-1,-11 9 10561,23 9-9417,0 26 75,-1-13-1113,1 1-106,-11-10 250,-1-15-324,0 1 0,1 0 0,0 0 0,1-1 1,0 1-1,0 0 0,0-1 0,1 1 0,3 10 0,-4-15-11,0 0 0,0 0 0,-1 0 0,1 0-1,-1 1 1,1-1 0,-1 0 0,0 0 0,0 1-1,0-1 1,0 0 0,-1 4 0,1-4-22,0 0 1,-1 0-1,1-1 0,0 1 1,0 0-1,0 0 1,1-1-1,-1 1 0,0 0 1,0 0-1,1-1 0,-1 1 1,1 0-1,0-1 0,-1 1 1,1-1-1,2 3 1,-2 1 32,0 0 1,0 0 0,0 1 0,0-1-1,-1 0 1,0 0 0,0 0-1,-1 0 1,0 6 0,0 4 9,-10 17 28,10-15-67,1-13 2,-1 0 1,1 0 0,0 0-1,0 1 1,0-1 0,1 0 0,-1 0-1,1 0 1,0 0 0,0 0-1,1 0 1,-1 0 0,3 4 0,-3-2-18,0-1 1,0 0 0,0 1 0,0-1 0,-1 1 0,0-1-1,0 1 1,-2 9 0,1-1 43,1-12-26,0-1 0,0 1 0,0-1 0,0 1 0,0-1-1,0 1 1,0-1 0,-1 1 0,1 0 0,-1-1 0,1 1 0,-1-1 0,1 0 0,-1 1 0,0-1 0,0 1 0,0-1 0,-1 2 0,0 3 1,1-1 1,0 1-1,1-1 1,-1 1 0,1 0-1,0-1 1,0 1 0,2 7-1,-1 1-11,-1-10 4,-1 0 0,2 0 0,-1 0 0,0-1 0,1 1 0,-1 0 0,1 0 0,0 0 0,1-1 0,2 7 0,-3-4-4,1 0 0,-1 0 0,0-1-1,-1 1 1,1 0 0,-1 0 0,-1 0 0,1-1 0,-2 8 0,1 8-14,1-19 16,0-1 0,0 1 0,0 0 0,0-1 0,0 1 0,0-1 0,0 1 0,-1-1 0,1 1 0,-1-1 0,1 1 0,-1-1 0,1 1 0,-1-1 0,0 1 0,0-1 0,0 0 0,-1 3 0,0 0 12,1 0 0,0 1 0,1-1 0,-1 1 0,1-1 0,0 1 0,0-1 0,0 1 0,2 7 0,-1 2-47,-1 149 219,4-157-177,3 7-2,-7-9 0,-9 10 12,7-9-17,1 1 0,0-1 0,0 0-1,1 0 1,0 1 0,0-1 0,0 0-1,0 0 1,2 7 0,-1 1-22,-1 0 5,-1-11 19,1 1-1,0-1 0,0 1 1,0-1-1,0 1 0,0-1 1,0 1-1,1-1 0,-1 0 1,1 1-1,0-1 0,0 0 1,0 1-1,0-1 1,0 0-1,2 3 0,-3-4 0,1 1-1,-1 0 1,0-1-1,0 1 0,0-1 1,0 1-1,0 0 1,0-1-1,0 1 0,-1 0 1,1-1-1,0 1 1,-1-1-1,0 1 1,1 0-1,-2 1 0,-3 15-14,5-5 6,1-11 9,-1 1 1,0-1-1,0 1 1,0-1-1,0 1 1,0-1-1,-1 1 1,1-1-1,-1 0 1,1 1-1,-1-1 1,0 0-1,0 1 1,0-1-1,0 0 1,-2 3-1,2-1 4,0 1-1,0-1 0,0 1 0,1 0 1,-1 0-1,1-1 0,0 1 0,1 0 1,0 5-1,0 4-29,-1-12 28,1-1 0,-1 1 0,0 0 0,0-1 0,-1 1 0,1-1 0,0 1 0,0-1 0,-1 1 0,1-1 0,-1 1 0,1-1 0,-1 1 0,0-1 0,1 1 0,-1-1 0,0 0 0,-2 3 0,2-2 1,0 1-1,0-1 1,1 1 0,-1-1 0,0 1-1,1-1 1,0 1 0,0-1-1,0 1 1,0 0 0,0-1 0,0 1-1,2 4 1,-1 25 13,-1 79-23,-4-101 1,3-9 6,1-1 1,-1 1-1,1-1 1,-1 1-1,1-1 1,-1 1-1,1 0 1,-1-1-1,1 1 1,0 0-1,-1-1 1,1 1 0,0 0-1,0 0 1,-1-1-1,1 1 1,0 0-1,0 0 1,0-1-1,0 1 1,0 0-1,0 0 1,0 0-1,0-1 1,1 2-1,-1 1-3,-1-3 5,1 1 1,0 0-1,0 0 1,0 0-1,0-1 1,0 1-1,0 0 0,0 0 1,0 0-1,0 0 1,0-1-1,0 1 1,0 0-1,1 0 1,-1 0-1,0-1 1,1 1-1,-1 0 1,1-1-1,-1 1 0,0 0 1,1-1-1,-1 1 1,1 0-1,0-1 1,-1 1-1,1-1 1,0 1-1,1 0 1,-1 5-3,0 0-1,-1 0 1,1 0 0,-1 0 0,-1 11 0,0-10 2,1 5 51,0-11-51,-1 0 1,1 1-1,0-1 1,0 0 0,0 0-1,0 1 1,0-1 0,0 0-1,0 0 1,0 1 0,0-1-1,1 0 1,-1 0 0,0 1-1,1-1 1,-1 0 0,1 0-1,0 0 1,-1 0-1,1 0 1,0 0 0,-1 0-1,1 0 1,0 0 0,1 1-1,0-2-4,-3 3 0,-7 5-12,7-6 14,1-1 1,-1 1-1,0-1 1,1 1-1,-1 0 0,1-1 1,0 1-1,0 0 1,0-1-1,-1 1 0,1 0 1,1 0-1,-1-1 1,0 1-1,0 0 1,1 2-1,0 3 29,-1-3-27,-1-2 3,-1-1-7,1 1 1,0 0 0,-1 0-1,1 0 1,0 0 0,0 0-1,0 0 1,1 0 0,-1 0-1,1 0 1,-1 1 0,1-1-1,-1 0 1,1 0-1,0 0 1,0 1 0,0-1-1,1 0 1,-1 0 0,0 0-1,2 4 1,-1 4 2,-1-9 0,0-1 0,-1 0 0,1 0 1,0 1-1,0-1 0,0 0 0,0 1 1,0-1-1,0 0 0,0 1 0,-1-1 1,1 0-1,0 0 0,0 1 1,0-1-1,-1 0 0,1 0 0,0 0 1,0 1-1,-1-1 0,1 0 0,0 0 1,0 0-1,-1 0 0,1 1 0,0-1 1,0 0-1,-1 0 0,1 0 0,0 0 1,-1 0-1,1 0 0,0 0 0,-1 0 1,0 0-1,0 1-2,9 4-7,-6 10 16,-2-8-2,0-10-25,0 2 13,1 14 471,3-12-429,0 0-1,0 0 1,0 0 0,0-1-1,1 1 1,-1-1 0,7 0-1,-9 0-36,41-7 216,65-28-116,-89 30-86,1 0 0,0 2 0,0 0-1,28 0 1,92-15 85,-30 0-95,-56 12-34,53-13 39,1 13-26,25 0 51,27-6-64,-34 24 60,-124-11-28,1-1 0,0 0 0,-1 1 0,1-1 0,0 1 0,-1 0 0,1 0 0,-1 0-1,5 3 1,18 5-3,-19-9 4,-1 1 0,1 0 0,-1 0 0,1 1 0,-1 0 0,0 0 0,7 3 0,-6-2 1,0-1 0,-1 1 0,1-1-1,0-1 1,0 1 0,0-1 0,9 1-1,9 3 42,-20-4-41,1 1 0,-1-1-1,1 0 1,0 0-1,-1-1 1,1 1-1,6-1 1,86 12 54,10 0-62,-79-14 22,-23 1-21,0 1-1,0-1 1,1 1 0,-1 0 0,0 1 0,0-1 0,7 2-1,15 2 1,-9 0 21,-6 1-25,1-1 0,-1 0 1,1-1-1,0 0 0,22 1 0,7 2 82,4-2-146,59-1 1,-64-9 224,45-13-75,-51 17-65,-28 1-14,-1 0 1,1 1 0,0 0 0,0 0 0,0 0 0,14 3-1,16-1 5,-33-2-1,-1-1 1,0 1-1,0 0 1,1 0-1,-1 1 1,0-1-1,1 0 0,-1 1 1,0 0-1,4 1 1,-5-1-16,0-1 1,0 1 0,0-1-1,0 0 1,-1 1 0,1-1-1,0 0 1,0-1-1,0 1 1,0 0 0,0 0-1,0-1 1,-1 1 0,1-1-1,0 1 1,2-3-1,34-15 293,-34 15-266,5-1-26,0 1 0,0 0-1,1 1 1,16-3 0,6-2-22,-11 3 25,-1 1 0,1 0 0,0 2 0,22 1 1,-42 0 6,1 0-1,11 0-14,0-1 25,1 1 0,0-2 1,18-4-1,-25 4-1,1 0 1,-1 1-1,1 0 1,-1 0-1,1 1 1,-1 0-1,1 1 1,10 1-1,11 1 25,-22-2-14,1-1 0,-1 1 0,0 1 0,1-1-1,-1 1 1,13 6 0,-8-6-9,-1-1 0,1 0 0,-1-1 0,1 0 0,13-2 0,-9 1 4,59-11-249,-56 10 211,-14 1 51,-1 1 0,1-1-1,0 1 1,-1 0 0,1 0 0,0 1-1,8 1 1,2 2-4,-8-1-14,-1-2-1,1 1 0,0-1 1,-1 0-1,1 0 0,12-1 0,-18 0-7,30-6 44,-47 15-3218,-9 5-6105,14-12 5973,0 3 149</inkml:trace>
</inkml:ink>
</file>

<file path=ppt/ink/ink2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9.209"/>
    </inkml:context>
    <inkml:brush xml:id="br0">
      <inkml:brushProperty name="width" value="0.05" units="cm"/>
      <inkml:brushProperty name="height" value="0.05" units="cm"/>
      <inkml:brushProperty name="color" value="#FFFFFF"/>
    </inkml:brush>
  </inkml:definitions>
  <inkml:trace contextRef="#ctx0" brushRef="#br0">1 122 560,'0'0'10477,"34"-19"-5066,-28 17-5243,0 1 1,0-1 0,0 1-1,0 1 1,0-1 0,0 1 0,0 0-1,0 1 1,0-1 0,1 1 0,-1 0-1,8 3 1,37 3 484,109 3-116,-109-5-531,-1-2 0,1-2 0,57-7 1,-82 4-4,-1 1 0,0 1 0,27 4 0,23 0 5,-16-4 2,0 3 0,82 13 0,-91-7-12,1-2-1,78 1 0,-103-9 5,1 2-1,-1 1 1,0 2 0,39 9-1,-53-10 4,-6-1-7,1 1 1,-1-2 0,1 1 0,0-1 0,0 0 0,-1 0 0,1-1 0,0 0 0,0 0 0,11-2-1,0-4 4,0 2-1,0 0 0,1 0 1,-1 2-1,1 0 0,-1 2 1,36 2-1,-36 0 2,0-1 1,0 0-1,26-3 0,0 1 75,-23-1-73,0-1 1,-1-1-1,1-1 0,-1-1 1,23-9-1,15-4-14,39-17 85,-88 33-82,5-1-8,1 0 0,-1 1 0,0 1 0,17-1 0,47-9-4,-26 5 7,109-11 32,-96 24-35,-41-4 39,-17-1-25,0 0-1,0 0 0,0-1 1,0 0-1,0-1 0,13-2 1,-10 1-2,-1 0 0,0 1 1,1 0-1,15 0 0,-23 1-4,0 0 1,36 6-13,8 0 36,114 7 15,-74-7-39,-84-6 2,0 0 8,5 0-2,-5 0 13,-1-1-12,7-3-3,-7 3-3,34-12-28,15-10 47,-42 19-24,0 0 1,0 1-1,1 0 1,-1 0-1,1 1 1,-1 0-1,1 0 1,0 1-1,12 0 1,-19 1 21,30 0 1,-32 0-17,1 0 0,0 0 0,-1 0 0,1 0 0,-1 0 0,1 1 0,-1-1 0,1 0 1,-1 0-1,1 0 0,-1 1 0,0-1 0,1 0 0,-1 0 0,1 1 0,-1-1 0,1 1 0,-1-1 0,0 0 0,1 1 0,-1-1 0,0 1 0,0-1 0,1 1 0,-1-1 0,0 0 0,0 1 0,0-1 0,1 1 0,-1 0 0,0-1 0,0 1 1,0-1-1,0 1 0,0-1 0,0 1 0,0-1 0,0 1 0,0-1 0,-1 2 0,-6 27 61,3-13-77,1 2 21,3-17-3,-1-1 0,1 1 1,0 0-1,0 0 0,0 0 0,0 0 1,-1 0-1,1 0 0,0-1 0,0 1 1,1 0-1,-1 0 0,0 0 0,0 0 1,0 0-1,1 0 0,-1-1 0,0 1 1,1 1-1,10 53-11,-9-42 17,0 0-1,0 0 1,-2-1 0,0 1-1,-2 26 1,0 4 14,2 162 86,1-190-114,1-1 1,0 1-1,1-1 0,1 1 1,6 13-1,-6-14 14,1-1 0,-2 1 0,0 0 0,0 0 0,0 15 0,8 34 3,-1 8 6,-11-41-16,0-22 1,1-1 1,-1 1 0,1 0 0,1 0 0,-1-1 0,1 1-1,1-1 1,0 1 0,4 14 0,-5-20 0,0 1 1,0 0-1,-1 0 0,1 0 1,-1 0-1,0-1 1,0 1-1,0 0 1,0 0-1,-1 5 0,0 4-45,-10 7 14,1 24 124,-1 12-90,11 350-92,-11-379 147,11-21-63,0 1 0,0-1-1,0 1 1,1-1 0,0 0 0,0 1 0,0-1 0,4 10 0,-4-12 3,0-1 0,0 0 0,0 1 0,-1-1 1,1 1-1,-1-1 0,0 1 0,1 0 0,-1-1 1,0 1-1,0-1 0,-2 6 0,2-6 3,0 0 0,-1-1 1,1 1-1,0 0 0,0 0 0,0 0 0,0 0 0,0 0 1,1 0-1,-1 0 0,1 0 0,-1 0 0,1-1 0,0 1 1,-1 0-1,1 0 0,2 2 0,-2 0 1,0 1 0,0-1 1,0 1-1,-1-1 0,1 1 0,-1-1 0,0 1 0,-1-1 0,0 8 0,0 4 53,1 6-114,0-21 64,-1 0-5,1 0-1,0 0 1,-1 1 0,1-1 0,0 0 0,0 0-1,0 1 1,0-1 0,0 0 0,0 0 0,0 0-1,1 1 1,-1-1 0,0 0 0,1 0 0,-1 0-1,0 0 1,1 0 0,0 1 0,-1-1 0,1 0 0,0 0-1,0 1 1,3 5 11,-6-5-14,1-1 1,0 1-1,0 0 0,0 0 1,0-1-1,1 1 0,-1 0 0,0 0 1,1 0-1,-1 0 0,1 0 1,0 0-1,0 0 0,-1 0 1,1 0-1,0 0 0,1 0 0,0 3 1,-1-2-12,0-2 47,0 0-17,0 3-7,3 1-10,-2-5-1,-1 1-1,1-1 1,-1 1-1,1-1 1,-1 1 0,1-1-1,-1 1 1,1 0-1,-1-1 1,0 1-1,1 0 1,-1-1-1,0 1 1,1 0-1,-1-1 1,0 1-1,0 0 1,0-1 0,0 1-1,0 0 1,0 1-1,-10 32-22,10-33 28,0 25 39,0-24-113,0 1-1,0-1 1,0 1 0,0-1 0,0 1-1,0-1 1,-1 0 0,1 1 0,-1-1-1,1 1 1,-1-1 0,0 0 0,0 1-1,0-1 1,-2 3 0,-4 4-2562,-8 5-8508</inkml:trace>
</inkml:ink>
</file>

<file path=ppt/ink/ink2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3.390"/>
    </inkml:context>
    <inkml:brush xml:id="br0">
      <inkml:brushProperty name="width" value="0.05" units="cm"/>
      <inkml:brushProperty name="height" value="0.05" units="cm"/>
      <inkml:brushProperty name="color" value="#FFFFFF"/>
    </inkml:brush>
  </inkml:definitions>
  <inkml:trace contextRef="#ctx0" brushRef="#br0">33 61 20,'-20'5'2418,"8"-3"2732,11-6-3738,2 8 784,52-17-1595,-32 12-387,0-1 0,0-1 1,22-6-1,-22 5 17,0 0-1,1 0 1,24 1 0,-26 3-73,-10 1-125,-1-1 1,1 0-1,-1-1 0,19-4 0,8 3 3,-32 3-15,-1-1 1,1 0-1,0 0 0,-1 0 1,1 0-1,0-1 0,-1 0 1,1 1-1,4-3 1,-3 2 62,0 0 1,-1 0 0,1 1 0,0 0 0,0 0-1,-1 0 1,1 0 0,0 1 0,0 0-1,-1 0 1,1 0 0,5 2 0,29 4 130,89 11 897,-85-12-845,4 0-93,26 0 379,-51-6-178,-16-1-332,1 1 0,-1-1 0,1 1 0,-1 1 0,1-1 1,-1 1-1,0 0 0,9 3 0,14-1-34,-23-1 23,0 0-1,1-1 1,-1 1 0,0-1 0,1 0 0,10 0 0,27 5 299,53 12-240,-72-13-45,0-1 0,1-1 0,0-1 0,43-3 0,-25 1-34,21-12 87,118 12-41,-162-4-35,34-4-24,182 20-208,-106-18 350,-104 4-94,-21 1-58,0 0 1,1 1 0,-1-1 0,0 1 0,1 1 0,-1 0 0,7 1 0,-2-1 18,-1 1 0,1-2 0,-1 0 0,1 0 1,0 0-1,16-4 0,11 0-65,38-2 145,32-12-7,-95 16-85,0 1 0,-1-2 0,1 0 0,15-5 1,-18 5 0,1 0 0,-1 0 0,22-2 0,-29 5 0,1 0-1,0 0 1,-1 0-1,1-1 1,0 1-1,-1-1 0,1 0 1,4-2-1,-7 2 2,0 1 0,1-1 0,-1 1 0,0 0 0,1-1 0,-1 1 0,0 0 0,1 0 0,-1 0 0,0 0 0,1 0 0,-1 0 0,0 0 0,1 0 0,-1 1 0,0-1 0,2 1 0,-2 0 2,0-1 0,1 0-1,-1 1 1,0-1 0,0 0 0,0 0 0,0 0 0,0 0 0,0 0 0,0 0-1,1 0 1,-1 0 0,0 0 0,0 0 0,0-1 0,0 1 0,0 0 0,0-1 0,0 1-1,2-2 1,7-1 27,-1 3-46,0-1 0,0 0 0,0-1 0,17-5-1,8 0-132,-11 4 396,-19 2-239,-1 0-1,1 1 0,0-1 0,-1 1 0,1 0 0,0 0 0,0 0 1,5 1-1,-4 2-10,10 3-6,31-4-30,31 4 96,-66-6-60,0 0 1,0 1-1,-1 0 1,1 1-1,18 5 0,-22-9 22,-7 1-16,1 1 0,0-1 0,-1 1 0,1-1 0,0 1 0,-1 0 0,1-1 0,0 1 0,0 0 0,-1 0 0,1-1 0,0 1 0,0 0 0,-1 0 0,1 0 0,0 0 0,0 0 0,0 0 0,-1 0 0,1 0 0,0 0 0,1 1 0,20 5-8,-22-6 4,2 1 4,1-1 1,-1 1-1,0-1 0,0 0 0,1 0 0,-1 0 1,0 0-1,0 0 0,1 0 0,-1-1 0,0 1 0,0-1 1,0 0-1,1 1 0,2-3 0,-1 2-3,3 1 3,-4 0 3,6-1-2,2-3-2,-2 3-3,-7 1-4,32 0 21,-23 1-15,7-7-8,-16 5 18,21-11 52,-25 12-69,1 1 0,-1 0-1,1 0 1,-1 0 0,1 0 0,0 0 0,-1 0 0,1 0 0,0 0 0,0 0 0,-1 1 0,1-1-1,-1 2 1,-10 11-2108,-1-8-5569,5-10 2407</inkml:trace>
</inkml:ink>
</file>

<file path=ppt/ink/ink2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21.774"/>
    </inkml:context>
    <inkml:brush xml:id="br0">
      <inkml:brushProperty name="width" value="0.05" units="cm"/>
      <inkml:brushProperty name="height" value="0.05" units="cm"/>
      <inkml:brushProperty name="color" value="#FFFFFF"/>
    </inkml:brush>
  </inkml:definitions>
  <inkml:trace contextRef="#ctx0" brushRef="#br0">33 1 444,'0'0'1816,"-11"7"2188,7-2 29,4-5-3878,0 1 0,-1-1 0,1 0 0,-1 0-1,1 0 1,0 0 0,-1 1 0,1-1 0,0 0 0,-1 1 0,1-1 0,0 0 0,-1 0 0,1 1 0,0-1 0,0 0 0,-1 1 0,1-1 0,0 1 0,0-1 0,0 0 0,0 1-1,-1-1 1,1 1 0,0-1 0,0 0 0,0 1 0,0-1 0,0 1 0,0-1 0,0 1 0,0-1 0,0 0 0,0 1 0,1 0 0,-7 13 173,6-14-321,0 1 1,0-1-1,0 0 0,0 0 1,-1 0-1,1 0 0,0 1 1,0-1-1,0 0 0,0 0 1,0 0-1,0 1 0,-1-1 1,1 0-1,0 0 0,0 1 1,0-1-1,0 0 0,0 0 1,0 1-1,0-1 0,0 0 1,0 0-1,0 1 0,0-1 1,0 0-1,0 0 0,1 1 1,-1-1-1,0 0 0,0 0 1,0 0-1,0 1 0,0-1 1,0 0-1,0 0 0,1 0 1,-1 1-1,0-1 0,0 0 1,0 0-1,1 0 0,-1 0 1,0 0-1,0 1 0,0-1 1,1 0-1,-1 0 0,0 0 1,0 0-1,0 0 0,1 0 1,-1 0-1,0 0 0,1 0 1,0 5 100,0 0 0,0 1 0,-1-1 0,1 0 0,-1 0 0,0 1 0,-2 7 0,2-3 116,-11 57 144,22-2-107,-11 123 143,0-187-393,0 65 7,0-65 5,-1 0-22,-1 0-1,1 1 1,0-1-1,1 0 0,-1 1 1,0-1-1,0 1 1,1-1-1,-1 1 1,0-1-1,1 1 1,0 0-1,-1-1 1,1 1-1,0 0 1,0-1-1,0 3 1,0-3-7,2 16 1,5-10-11,-1-3-132,2-7-3410,-4 1 2216,-3 2 1138,-1 0 0,0 0 1,1 0-1,-1 0 0,0-1 1,1 1-1,-1 0 1,0 0-1,0 0 0,1-1 1,-1 1-1,0 0 0,0 0 1,0-1-1,1 1 1,-1 0-1,0 0 0,0-1 1,0 1-1,0 0 0,0-1 1,1 1-1,-1 0 0,0-1 1,0 1-1,0 0 1,0-1-1,0 1 0,0 0 1,0-1-1,0 1 0,0 0 1,0-1-1,0 1 1,-1-1-1,1-6-3246</inkml:trace>
</inkml:ink>
</file>

<file path=ppt/ink/ink2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6.510"/>
    </inkml:context>
    <inkml:brush xml:id="br0">
      <inkml:brushProperty name="width" value="0.05" units="cm"/>
      <inkml:brushProperty name="height" value="0.05" units="cm"/>
      <inkml:brushProperty name="color" value="#FFFFFF"/>
    </inkml:brush>
  </inkml:definitions>
  <inkml:trace contextRef="#ctx0" brushRef="#br0">35 61 188,'0'0'749,"-24"-11"7371,24 11-8055,-1 0-1,1 0 1,0 0 0,-1 0 0,1 0 0,0 0-1,-1 0 1,1 0 0,-1 0 0,1 0 0,0 0-1,-1 0 1,1 0 0,0 1 0,-1-1 0,1 0-1,0 0 1,-1 0 0,1 1 0,0-1 0,-1 0-1,1 0 1,0 1 0,0-1 0,-1 0 0,1 1-1,0-1 1,0 0 0,0 1 0,-1-1 0,1 0-1,0 1 1,0-1 0,0 0 0,0 1 0,0-1-1,0 1 1,0-1 0,0 0 0,0 1 0,0-1-1,0 1 1,0-1 0,0 0 0,0 1 0,0-1-1,1 1 1,-1 8 2536,0-13-277,3 5-2262,-1 0 1,1 0 0,-1 0 0,1 0 0,0 0 0,-1-1 0,1 1-1,0-1 1,0 1 0,-1-1 0,6-1 0,18 5 193,-22-3-193,-1 0-1,1 0 1,0 0 0,0-1 0,-1 1 0,1-1 0,7 0 0,10 1 184,-10 0-148,0-1 0,0 0-1,-1-1 1,22-4-1,20-1 114,119 12 177,-157-7-332,-1 0-1,1-1 1,23-7-1,-29 7-11,1-1-1,-1 2 1,1-1-1,-1 1 1,1 0 0,0 1-1,-1-1 1,1 2-1,0-1 1,12 4 0,67 10 243,-73-11-261,1 0 0,0-1 1,0-1-1,0 0 1,0-1-1,25-4 1,9-3 187,0 3 0,69 2-1,-88 2-217,-23-1 7,-1 0 0,1 0 0,0-1 1,-1 0-1,1-1 0,10-5 0,24-5 7,-11 5-14,-23 5 4,0 1 1,1 1 0,-1-1 0,0 1 0,10 0-1,31-2 42,-38 1-27,1 1 0,0 1 0,0 0 0,0 0 0,0 1 0,17 3 0,14 0 25,-39-4-34,1 0 0,0 0 0,0 0 1,0 1-1,0 0 0,0 0 0,-1 0 1,10 3-1,-11-2-1,0-2-1,1 1 1,-1 0-1,0-1 1,1 1 0,-1-1-1,1 0 1,-1 0-1,0-1 1,1 1-1,-1-1 1,1 1 0,5-3-1,15-2 18,23-2 64,-37 4-57,1 0 0,-1 1 1,1 1-1,19-1 0,77 14 37,44-12-82,-109 6 79,-37-5-53,1 0-1,0 0 1,-1 0 0,1 0-1,0-1 1,0 0 0,0-1 0,0 1-1,8-3 1,-8 2-1,0 1-1,1-1 0,-1 1 1,0 0-1,12 1 1,-13 0-10,-1 0 0,1-1 1,-1 0-1,0 0 0,1 0 0,-1 0 1,1-1-1,-1 0 0,0 0 1,0 0-1,5-2 0,-2 1 4,1 1-1,-1-1 1,1 1 0,0 1-1,11-1 1,120 1 39,-21-12-26,67 12-2,-124 0 11,-59 0-44,52 6 32,9 0-40,-38 0 30,4-6-2,-28 0-8,21 5-8,10-4 0,-21-1 15,0 0-5,45 0 21,-54 1-16,-1-1-1,0 1 0,0-1-1,0 0 1,1 0 0,-1 0 0,0 0 0,0 0 0,0 0 0,1 0 0,-1 0 0,0 0-1,0-1 1,0 1 0,1 0 0,-1-1 0,0 1 0,0-1 0,0 0 0,0 1 0,0-1 0,1-1-1,1 1 2,1 0-1,-1 1 0,0-1 0,1 1 0,-1-1 1,0 1-1,1 0 0,-1 0 0,0 1 0,6 0 1,3 0-2,-10-1-1,0 0 4,16-1-41,-17 1 39,-1 0 1,1-1-1,0 1 0,-1 0 1,1 0-1,0-1 0,-1 1 0,1 0 1,0 0-1,0 0 0,-1 0 1,1 0-1,0 0 0,-1 0 1,1 0-1,0 0 0,0 0 0,-1 1 1,1-1-1,0 0 0,-1 0 1,1 1-1,-1-1 0,1 0 1,0 1-1,-1-1 0,1 0 0,-1 1 1,1-1-1,-1 1 0,1-1 1,-1 1-1,1-1 0,-1 1 0,1 0 1,1 0-8,5-1 0,-5 2 4,-2-1 3,0-1 0,0 0 0,0 0 0,0 1 0,0-1 0,0 0 0,0 0 1,0 0-1,0 1 0,0-1 0,0 0 0,0 0 0,0 0 0,0 1 0,1-1 1,-1 0-1,0 0 0,0 0 0,0 1 0,0-1 0,0 0 0,1 0 0,-1 0 1,0 0-1,0 0 0,0 1 0,0-1 0,1 0 0,-1 0 0,0 0 0,0 0 1,0 0-1,1 0 0,-1 0 0,0 0 0,0 0 0,1 0 0,-1 0 0,0 0 1,0 0-1,0 0 0,1 0 0,-1 0 0,0 0 0,0 0 0,1 0 0,-1 0 1,0 0-1,0 0 0,0 0 0,1 0 0,-1-1 0,0 1 0,0 0 0,0 0 1,0 0-1,1-1 0,1 1 14,10 1-1450,-5-3 1287,-11 8-32,-13 9-3898,15-14 3581,-3 1-1828</inkml:trace>
</inkml:ink>
</file>

<file path=ppt/ink/ink2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8.426"/>
    </inkml:context>
    <inkml:brush xml:id="br0">
      <inkml:brushProperty name="width" value="0.05" units="cm"/>
      <inkml:brushProperty name="height" value="0.05" units="cm"/>
      <inkml:brushProperty name="color" value="#FFFFFF"/>
    </inkml:brush>
  </inkml:definitions>
  <inkml:trace contextRef="#ctx0" brushRef="#br0">13 1 16,'-11'0'15223,"11"42"-14566,0-26-377,-1-12-270,1 0-1,-1-1 1,1 1-1,0 0 1,1-1 0,-1 1-1,0 0 1,1-1-1,0 1 1,0-1-1,0 1 1,0-1 0,4 7-1,-4-6 14,0 1-1,0-1 0,0 1 1,0-1-1,-1 1 1,0-1-1,0 1 0,0-1 1,-2 8-1,1 2-8,12 48 26,-11 150 124,0-210-152,0-1-12,0-1-1,0 1 1,0 0-1,0 0 1,1 0-1,-1 0 0,0-1 1,-1 1-1,1 0 1,0 0-1,0 0 1,0 0-1,0-1 1,-1 1-1,1 0 1,0 0-1,-1 0 1,1-1-1,-1 1 1,1 0-1,-1-1 1,1 1-1,-1 0 1,1-1-1,-1 1 1,1 0-1,-1-1 1,0 1-1,0-1 1,0 1-1,1 0 0,-1 0 0,1 0 0,-1 0 0,1 0 0,0 0 0,0 0 0,0 0 0,-1 1 0,1-1 0,0 0 0,0 0 0,0 0 1,0 0-1,1 0 0,-1 0 0,1 2 0,-3 18 22,2-21-21,0 0 0,0 0 0,1 0 0,-1 0 0,0 0 0,0 0 0,0 0 0,0 0 0,0 1 0,0-1 0,0 0 0,1 0 0,-1 0 0,0 0 0,0 0 0,0 0 0,0 0 0,0 0 0,0 1 0,0-1 0,0 0 0,0 0 0,0 0 0,0 0 0,0 0 0,0 0 0,0 1 0,0-1 0,0 0 0,0 0 0,0 0-1,0 0 1,0 0 0,0 1 0,0-1 0,0 0 0,0 0 0,0 0 0,0 0 0,0 0 0,0 0 0,0 1 0,0-1 0,0 0 0,0 0 0,0 0 0,0 0 0,-1 0 0,1 0 0,0 0 0,0 0 0,0 1 0,0-1 0,0 0 0,0 0 0,0 0 0,-1 0 0,1 0 0,2 0 7,2 7-38,3 10-2,-7 19 81,0-35-47,0-1-54,1-1 6,-1 1 1,1 0-1,-1 0 0,1 0 0,-1 0 0,1 0 0,-1-1 1,0 1-1,1 0 0,-1 0 0,1-1 0,-1 1 0,1 0 0,-1-1 1,0 1-1,1-1 0,-1 1 0,0 0 0,0-1 0,1 1 0,-1-1 1,0 1-1,0-1 0,1 1 0,-1-1 0,0 1 0,0-1 0,0 1 1,0-1-1,0 1 0,0-1 0,1-23-6043,-2 15 2912,1-7-66</inkml:trace>
</inkml:ink>
</file>

<file path=ppt/ink/ink2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9.921"/>
    </inkml:context>
    <inkml:brush xml:id="br0">
      <inkml:brushProperty name="width" value="0.05" units="cm"/>
      <inkml:brushProperty name="height" value="0.05" units="cm"/>
      <inkml:brushProperty name="color" value="#FFFFFF"/>
    </inkml:brush>
  </inkml:definitions>
  <inkml:trace contextRef="#ctx0" brushRef="#br0">3 1 280,'6'0'12460,"-12"0"-10790,6 42 678,-1-17-2072,0-18-212,1 0 1,0 0 0,0 1 0,0-1-1,1 0 1,0 0 0,0 0-1,1 0 1,4 12 0,-5-16-60,0-1 0,0 1-1,0-1 1,0 1 0,-1 0 0,1-1-1,-1 1 1,0 0 0,0 0 0,0 3 0,0-3-6,0-1 0,0 1 0,0-1 0,0 1 0,0-1 0,1 1 0,-1-1 0,1 0 0,0 1 0,1 2 0,-1-3-5,-1 0 1,1 0-1,0 1 1,-1-1-1,0 0 1,1 0-1,-1 1 1,0-1-1,0 0 1,0 1-1,-1-1 1,1 0-1,-1 3 1,0-2-1,1 0-1,-1 0 1,1 0 0,0 0 0,0 0 0,0 0-1,0 0 1,1-1 0,-1 1 0,2 5 0,3 9 35,-2-1 0,0 1 1,-1-1-1,-1 1 1,0 0-1,-1 0 0,-4 23 1,2 16 18,2-51-56,0-3 4,0-1 1,0 0 0,-1 0-1,1 1 1,0-1 0,0 0-1,1 1 1,-1-1 0,0 0-1,0 0 1,0 1 0,1-1-1,-1 0 1,1 0 0,-1 1 0,1-1-1,0 0 1,-1 0 0,1 0-1,0 0 1,0 0 0,-1 0-1,2 1 1,-1-2 3,-1 1 1,0-1-1,1 1 1,-1-1-1,0 1 1,0-1-1,1 1 1,-1-1-1,0 1 1,0-1-1,0 1 1,0-1-1,0 1 1,1-1-1,-1 1 1,0-1-1,0 1 1,0-1-1,-1 1 1,1-1-1,0 1 1,0-1-1,0 1 1,0 0-1,1 10 20,0-10-19,0 0-1,0 0 1,-1 0 0,1 0 0,0 0-1,-1 0 1,1 0 0,0 1 0,-1-1-1,0 0 1,1 0 0,-1 0 0,0 1-1,1-1 1,-1 0 0,0 1-1,0-1 1,0 2 0,0-2 8,0 11-31,0-11 28,2-1-41,5 0 14,-5 0-28,0-3-486,0 1 1,-1 0-1,1 0 1,0-1-1,-1 1 1,0-1-1,1 0 1,-1 1-1,0-1 1,0 0-1,0 0 1,-1 1-1,1-5 1,4-9-3952,4-1 988</inkml:trace>
</inkml:ink>
</file>

<file path=ppt/ink/ink2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1.394"/>
    </inkml:context>
    <inkml:brush xml:id="br0">
      <inkml:brushProperty name="width" value="0.05" units="cm"/>
      <inkml:brushProperty name="height" value="0.05" units="cm"/>
      <inkml:brushProperty name="color" value="#FFFFFF"/>
    </inkml:brush>
  </inkml:definitions>
  <inkml:trace contextRef="#ctx0" brushRef="#br0">0 12 644,'22'-12'9803,"-24"23"-5941,-1-5-3641,0 0 1,0 1-1,1-1 1,0 0-1,0 1 1,0-1-1,1 1 1,-1 11-1,2 84-111,11-41-12,0-8-107,-1-8 54,1-5-13,-11 64 39,-4-97-81,4-6 10,-1 0-1,0-1 0,1 1 0,-1 0 0,1 0 1,-1-1-1,1 1 0,-1 0 0,1 0 1,0 0-1,-1 0 0,1 0 0,0-1 1,0 1-1,0 0 0,-1 0 0,1 0 1,0 1-1,1 0 1,-1-1 1,0 1-1,0 0 1,0-1-1,0 1 0,0-1 1,-1 1-1,1-1 1,0 1-1,-1-1 0,1 1 1,-1-1-1,0 1 1,1-1-1,-1 1 1,0-1-1,0 0 0,-2 3 1,2-2 1,0 1 0,1-1 0,-1 1 0,0-1 0,1 1 0,-1 0 0,1-1 0,0 1 1,0 0-1,0-1 0,0 1 0,0 0 0,2 4 0,0 24-31,-2 65 93,0-95-72,9 8-36,-1 1-550,-8-10 535,1 0 1,-1 0 0,0 0 0,0 0-1,0 0 1,0 0 0,0 0 0,1 0-1,-1 0 1,0 0 0,0 0-1,0 0 1,0 0 0,0 0 0,1 0-1,-1 0 1,0 0 0,0 0 0,0 0-1,0 0 1,0 0 0,0 0 0,1 0-1,-1 0 1,0-1 0,0 1 0,0 0-1,0 0 1,0 0 0,0 0 0,0 0-1,1 0 1,-1 0 0,0 0 0,0-1-1,0 1 1,0 0 0,0 0 0,0 0-1,0 0 1,0 0 0,0-1 0,0 1-1,0 0 1,0 0 0,0 0 0,0 0-1,0 0 1,0-1 0,0 1 0,0 0-1,0 0 1,0 0 0,0 0 0,0 0-1,0-1 1,0 1 0,0 0 0,0 0-1,0 0 1,0 0 0,-1 0 0,1 0-1,5-8-5141,1-4 1953,-6 0 208</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52.421"/>
    </inkml:context>
    <inkml:brush xml:id="br0">
      <inkml:brushProperty name="width" value="0.05" units="cm"/>
      <inkml:brushProperty name="height" value="0.05" units="cm"/>
      <inkml:brushProperty name="color" value="#FFFFFF"/>
    </inkml:brush>
  </inkml:definitions>
  <inkml:trace contextRef="#ctx0" brushRef="#br0">22 104 420,'0'0'3150,"34"5"1044,51-34-1010,-22-13-1972,-63 42-1167,0 0 0,1-1 0,-1 1 0,1-1 0,-1 1 0,0 0-1,1-1 1,-1 1 0,0-1 0,0 1 0,1-1 0,-1 1 0,0-1-1,0 1 1,0-1 0,0 1 0,0-1 0,1 0 0,-1 1 0,0-1-1,0 1 1,0-1 0,0 1 0,-1-1 0,1 1 0,0-1 0,0 1-1,0-1 1,0 1 0,-1-1 0,1 1 0,0-1 0,0 1 0,-1-1 0,1 1-1,-1-1 1,-11-12 890,2 10-757,10 3-159,-1-1 1,1 1 0,-1 0 0,0-1 0,1 1 0,-1 0-1,0 0 1,0-1 0,1 1 0,-1 0 0,0 0 0,0 0-1,1 0 1,-1 0 0,0 0 0,0 0 0,1 0 0,-1 0 0,0 1-1,0-1 1,1 0 0,-1 0 0,0 1 0,1-1 0,-1 0-1,0 1 1,1-1 0,-1 0 0,1 1 0,-1-1 0,0 2-1,-2 0 49,0 0-1,-1 0 1,1 0 0,0 0-1,0-1 1,-1 1-1,1-1 1,-5 1-1,4-1-12,0 1 0,1-1 0,-1 1 0,0 0 0,0 0 0,1 0 0,-1 0 0,-4 4 0,-50 43 753,51-42-736,6-6-66,0-1-1,0 1 0,0 0 1,0 0-1,0-1 0,1 1 1,-1 0-1,0 0 0,1 0 1,-1 0-1,0 0 0,1 0 1,-1 0-1,1 0 0,0 0 1,-1 1-1,1-1 0,0 0 1,0 0-1,-1 2 0,-9 40 42,10-39-48,0-1 1,0 1-1,0-1 0,1 0 1,0 1-1,-1-1 0,1 0 1,1 0-1,-1 1 0,0-1 1,1 0-1,-1 0 0,1 0 1,0-1-1,0 1 0,0 0 1,0-1-1,1 1 1,-1-1-1,1 0 0,-1 0 1,1 0-1,5 3 0,-1-2-3,0 0 0,1 0 0,-1 0 0,1-1-1,-1 0 1,1-1 0,0 0 0,0 0 0,12-1 0,-4 0-169,1 0 0,-1-2 0,1 0 0,16-5 1,12-11-3624,-39 14 2234,0 1 1,-1-1-1,0 0 1,0 0-1,7-8 0,-1 0-1604</inkml:trace>
</inkml:ink>
</file>

<file path=ppt/ink/ink2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2.858"/>
    </inkml:context>
    <inkml:brush xml:id="br0">
      <inkml:brushProperty name="width" value="0.05" units="cm"/>
      <inkml:brushProperty name="height" value="0.05" units="cm"/>
      <inkml:brushProperty name="color" value="#FFFFFF"/>
    </inkml:brush>
  </inkml:definitions>
  <inkml:trace contextRef="#ctx0" brushRef="#br0">23 48 28,'-3'-2'597,"-5"-3"6125,8 0-6408,0 5-288,0-1 0,1 1 0,-1 0 0,0-1 0,0 1 0,0 0 0,0-1 0,0 1 0,0-1 0,0 1 0,0 0 0,0-1 0,0 1 0,0-1 0,0 1 1,0 0-1,-1-1 0,1 1 0,0-1 0,0 1 0,0 0 0,-1-1 0,1 1 0,0 0 0,0-1 0,0 1 0,-1 0 0,1-1 0,0 1 0,-1 0 0,1 0 0,0-1 0,-1 1 1,1 0-1,0 0 0,-1 0 0,1 0 0,-1-1 0,1 1 0,0 0 0,-1 0 0,1 0 0,-1 0 0,1 0 0,0 0 0,-1 0 0,1 0 0,-1 0 0,1 0 0,-1 0 0,12-19 6024,-11 19-6036,0 0 1,0 0-1,0 1 1,-1-1-1,1 0 1,0 0-1,0 0 1,0 0-1,0 0 1,0 0-1,0 0 1,-1 0-1,1 0 1,0 0-1,0 0 1,0 0-1,0 0 1,0 0-1,-1 0 1,1 0-1,0 0 1,0 0-1,0 0 0,0 0 1,0 0-1,0 0 1,-1 0-1,1 0 1,0 0-1,0 0 1,0 0-1,0 0 1,0 0-1,0-1 1,-1 1-1,1 0 1,0 0-1,0 0 1,0 0-1,0 0 1,0 0-1,0 0 1,0-1-1,0 1 1,0 0-1,0 0 1,0 0-1,0 0 1,0 0-1,-1 0 1,1-1-1,0 1 1,0 0-1,0 0 1,0 0-1,0 0 1,0 0-1,0-1 1,1 1-1,-1 0 1,-6 17 786,6-15-778,0-1 0,0 1 0,0 0 1,0-1-1,0 1 0,0-1 0,1 1 1,-1-1-1,0 1 0,1-1 0,-1 1 1,1-1-1,0 1 0,-1-1 0,1 0 1,0 1-1,0-1 0,1 2 1,-1-2-11,0 1 1,-1-1-1,1 1 1,-1 0-1,0-1 1,1 1-1,-1 0 1,0-1-1,0 1 1,0 0-1,0 0 1,0-1-1,-1 4 1,2 16 37,2-9-17,1 0-1,-2-1 0,0 1 1,0 1-1,-1-1 0,0 0 1,-1 0-1,-1 0 1,-2 16-1,1 20 92,2-46-115,0-1 0,1 1-1,-1 0 1,0 0 0,0-1 0,-1 1 0,1 0 0,0 0-1,0-1 1,-1 1 0,1 0 0,-1-1 0,0 1 0,1-1-1,-1 1 1,0-1 0,0 1 0,0-1 0,-1 2 0,0-2 14,2 8 35,2-11-24,5-4-182,-5 5 4,6-3-1888</inkml:trace>
</inkml:ink>
</file>

<file path=ppt/ink/ink2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4.074"/>
    </inkml:context>
    <inkml:brush xml:id="br0">
      <inkml:brushProperty name="width" value="0.05" units="cm"/>
      <inkml:brushProperty name="height" value="0.05" units="cm"/>
      <inkml:brushProperty name="color" value="#FFFFFF"/>
    </inkml:brush>
  </inkml:definitions>
  <inkml:trace contextRef="#ctx0" brushRef="#br0">19 7 264,'-8'-3'9886,"2"3"-5451,10-3-4615,-4 46 1144,-5-12-762,4-29-184,1 1-1,-1 0 1,0-1-1,1 1 1,0 0-1,0-1 1,0 1-1,0 0 1,0-1-1,0 1 1,1-1-1,-1 1 1,1 0-1,0-1 1,-1 1-1,3 2 1,-2-2 27,0 1 0,0-1 0,0 0 0,-1 0 1,1 1-1,-1-1 0,0 0 0,0 6 0,0-6-23,0-1 0,0 1 1,0-1-1,0 1 0,0-1 0,0 1 0,1-1 0,0 1 0,-1-1 1,1 0-1,2 4 0,7 53 253,-9-57-271,0 1 1,0-1 0,0 1 0,-1-1-1,1 1 1,-1 0 0,0-1 0,0 1-1,0 0 1,0-1 0,0 1 0,-1 3 0,-1 19 77,6-20-86,-3-5 6,-1 1 0,0-1 0,1 0 0,-1 0 0,1 0 0,-1 1 0,0-1 0,1 0 0,-1 1 0,0-1 0,1 0 0,-1 1-1,0-1 1,1 0 0,-1 1 0,0-1 0,0 1 0,0-1 0,1 1 0,-1-1 0,0 0 0,0 1 0,0-1 0,0 1 0,0-1 0,0 1 0,0-1 0,0 1-1,0-1 1,0 1 0,0-1 0,0 1 0,0 0 2,1 0 0,-1-1-1,0 1 1,0 0 0,0-1-1,0 1 1,1 0 0,-1-1 0,0 1-1,0 0 1,0 0 0,-1-1-1,1 1 1,0 0 0,0-1-1,0 1 1,0 0 0,-1-1-1,1 1 1,0 0 0,0-1 0,-1 1-1,1-1 1,-1 1 0,1 0-1,0-1 1,-1 1 0,1-1-1,-1 1 1,1-1 0,-1 0 0,0 1-1,-2 1-15,1-1 2,4-1-63,5 0 72,-5 0 5,0 29-769,-2-29 528,1 0 1,-1 0-1,1 0 0,-1 0 1,1 0-1,-1 0 0,1 0 1,-1-1-1,1 1 0,-1 0 1,1 0-1,-1 0 0,1-1 1,-1 1-1,1 0 0,-1 0 1,1-1-1,-1 1 0,1 0 1,-1-1-1,0 1 0,1-1 1,-1 1-1,0-1 1,0 1-1,1 0 0,-1-1 1,0 1-1,0-1 0,1 1 1,-1-2-1,7-16-5484,-7 10 2942</inkml:trace>
</inkml:ink>
</file>

<file path=ppt/ink/ink2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5.307"/>
    </inkml:context>
    <inkml:brush xml:id="br0">
      <inkml:brushProperty name="width" value="0.05" units="cm"/>
      <inkml:brushProperty name="height" value="0.05" units="cm"/>
      <inkml:brushProperty name="color" value="#FFFFFF"/>
    </inkml:brush>
  </inkml:definitions>
  <inkml:trace contextRef="#ctx0" brushRef="#br0">56 12 548,'0'0'705,"-21"-12"5267,17 17-5403,3-4-417,1-1-1,0 0 1,-1 0 0,1 1 0,-1-1 0,1 0 0,0 0 0,-1 1 0,1-1 0,0 0 0,-1 1-1,1-1 1,0 0 0,-1 1 0,1-1 0,0 1 0,0-1 0,0 0 0,-1 1 0,1-1 0,0 1 0,0-1-1,0 1 1,0-1 0,0 1 0,0-1 0,0 1 0,0-1 0,0 0 0,0 1 0,0-1 0,0 2 0,0 124 2484,11-65-1926,-11-58-683,0 0 0,0 0 0,0 1 0,0-1 0,1 0-1,0 0 1,-1 0 0,1 0 0,1 1 0,-1-1 0,2 3 0,-12 37 419,-2 18-140,0-31 111,1 13 111,9-31-396,1-10-124,-1-1 0,1 1 0,0 0 0,0-1-1,0 1 1,0 0 0,0-1 0,0 1 0,0 0 0,1-1-1,-1 1 1,0 0 0,1-1 0,-1 1 0,1-1-1,0 1 1,0-1 0,-1 1 0,1-1 0,0 0-1,0 1 1,2 0 0,-3-1-33,0-1-1,1 0 1,-1 0 0,0 1-1,0-1 1,1 0 0,-1 1-1,0-1 1,0 1-1,1-1 1,-1 0 0,0 1-1,0-1 1,0 1 0,0-1-1,1 0 1,-1 1 0,0-1-1,0 1 1,0-1 0,0 1-1,0-1 1,0 0 0,0 1-1,0-1 1,-1 1-1,1-1 1,0 1 0,0-1-1,0 1 1,0-1-23,-1 0 1,1 1-1,0-1 0,0 0 0,0 1 1,0-1-1,0 0 0,0 0 1,0 1-1,0-1 0,-1 0 0,1 1 1,0-1-1,0 0 0,0 1 1,1-1-1,-1 0 0,0 0 0,0 1 1,0-1-1,0 0 0,0 1 1,0-1-1,0 0 0,0 0 0,1 1 1,-1-1-1,0 0 0,0 0 1,0 1-1,1-1 0,-1 0 0,0 0 1,0 0-1,0 1 0,1-1 1,-1 0-1,0 0 0,0 0 0,1 0 1,-1 0-1,0 0 0,1 1 1,-1-1-1,0 0 0,1 0 0,-1 0 1,0 0-1,0 0 0,1 0 1,-1 0-1,0 0 0,1 0 0,-1-1 1,8-12-9542,-5 9 8161,-1-3-1718</inkml:trace>
</inkml:ink>
</file>

<file path=ppt/ink/ink2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6.518"/>
    </inkml:context>
    <inkml:brush xml:id="br0">
      <inkml:brushProperty name="width" value="0.05" units="cm"/>
      <inkml:brushProperty name="height" value="0.05" units="cm"/>
      <inkml:brushProperty name="color" value="#FFFFFF"/>
    </inkml:brush>
  </inkml:definitions>
  <inkml:trace contextRef="#ctx0" brushRef="#br0">1 8 364,'0'0'577,"18"-7"1882,-21 8-720,8-3-968,-6 16 8136,2-6-8663,0 0 0,0 1 0,1-1 0,4 14 0,-4-18-214,-1-1 0,0 1 0,-1-1 0,1 1 0,-1-1 0,1 1 0,-1-1 0,0 1-1,0 0 1,-1-1 0,1 1 0,-2 5 0,1-5-10,0 0 1,1 0-1,-1 0 1,1 1-1,0-1 0,0 0 1,1 0-1,-1 0 0,1 1 1,1 3-1,0-2 17,0 0 0,-1 0-1,1 0 1,-1 1 0,-1-1 0,1 0-1,-1 11 1,11 31 231,-12-46-266,1-1 0,0 1 0,0-1 1,0 1-1,0 0 0,0-1 1,0 1-1,1-1 0,-1 1 1,0-1-1,1 1 0,-1-1 0,1 1 1,0-1-1,-1 0 0,1 1 1,0-1-1,0 0 0,2 3 1,-2 0 5,0 1 1,0 0-1,0 0 1,-1-1-1,0 1 1,0 0 0,0 0-1,0 0 1,-2 5-1,1 3 89,1 108 337,11-89-212,0-3-165,-7-26-45,-4-3-12,0 0 0,1 0 1,-1 0-1,0 0 1,0 0-1,1 0 1,-1 0-1,0 0 0,1 0 1,-1 0-1,0 0 1,0 0-1,1 0 0,-1 0 1,0 1-1,0-1 1,1 0-1,-1 0 1,0 0-1,0 1 0,0-1 1,1 0-1,-1 0 1,0 1-1,0-1 1,0 0-1,0 0 0,1 1 1,-1-1-1,0 0 1,0 0-1,0 1 0,0-1 1,0 0-1,0 1 1,0-1-1,0 0 1,0 0-1,0 1 0,0-1 1,0 0-1,0 1 1,0-1-1,0 1 3,2-14-110,-2 12-27,1 1 0,0-1 0,0 0 0,-1 0 0,1 1 0,0-1 0,-1 0 0,1 0 0,-1 0 0,1 0 0,-1 0 0,0 0 0,1 0 0,-1 0 0,0 0 0,0 0 0,1-2 0,-1-40-8170,0 27 4555,0 3 443</inkml:trace>
</inkml:ink>
</file>

<file path=ppt/ink/ink2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09.806"/>
    </inkml:context>
    <inkml:brush xml:id="br0">
      <inkml:brushProperty name="width" value="0.05" units="cm"/>
      <inkml:brushProperty name="height" value="0.05" units="cm"/>
      <inkml:brushProperty name="color" value="#FFFFFF"/>
    </inkml:brush>
  </inkml:definitions>
  <inkml:trace contextRef="#ctx0" brushRef="#br0">130 42 520,'1'5'2482,"7"-9"-2484,-7 3 54,-11 6-1914,10-5 1864,0-1-1,0 1 0,-1 0 1,1 0-1,0-1 1,0 1-1,0 0 1,0 0-1,0 0 0,0-1 1,0 1-1,0 0 1,-1 0-1,1 0 1,0-1-1,0 1 0,0 0 1,0 0-1,-1 0 1,1 0-1,0-1 1,0 1-1,0 0 0,-1 0 1,1 0-1,0 0 1,0 0-1,0 0 1,-1 0-1,1 0 0,0-1 1,0 1-1,-1 0 1,1 0-1,0 0 1,0 0-1,-1 0 0,1 0 1,0 1-1,0-1 1,-1 0-1,1 0 1,0 0-1,0 0 0,0 0 1,-1 0-1,1 0 1,0 0-1,0 1 1,-1-1-1,1 0 0,0 0 1,0 0-1,0 0 1,0 1-1,-1-1 1,1 0-1,0 0 0,0 0 1,0 1-1,0-1 25,0 0-1,-1 1 1,1-1-1,0 0 1,0 0-1,0 0 1,0 1 0,0-1-1,-1 0 1,1 0-1,0 0 1,0 0-1,0 0 1,-1 1-1,1-1 1,0 0-1,0 0 1,0 0-1,-1 0 1,1 0-1,0 0 1,0 0-1,-1 0 1,1 0-1,0 0 1,0 0-1,-1 0 1,1 0 0,0 0-1,0 0 1,-1 0-1,1 0 1,0 0-1,0 0 1,-1 0-1,1 0 1,0 0-1,0 0 1,0-1-1,-1 1 1,1 0-1,0 0 1,0 0-1,0 0 1,-1 0-1,1-1 1,0 1-1,0 0 1,0 0-1,0 0 1,0-1 0,0 1-1,-1 0 1,1 0-1,0-1 1,0 1-1,0 0 1,0 0-1,0-1 1,0 1-1,0-1 782,0-29 7157,0 18-1723,-7 23-5449,6-9-727,-1 0 0,1 0 0,-1 0-1,1 0 1,0 0 0,0 0 0,0 0 0,0 0-1,0 1 1,0-1 0,-1 5 0,7 27 391,-4-31-406,0 0-1,-1 0 0,1 0 1,-1 1-1,0-1 0,0 0 1,0 0-1,0 0 0,0 0 0,-1 0 1,1 0-1,-1 1 0,0-1 1,-2 5-1,2-4-11,0 1-1,-1 0 1,2-1 0,-1 1-1,1 0 1,-1 0 0,1-1-1,0 1 1,2 6 0,-2-7-38,1 0-1,-1 0 1,0 0 0,0 0-1,0 0 1,0 0 0,-1 0 0,1 0-1,-1 0 1,0 0 0,-1-1 0,-1 5-1,3-7 1,-1 1-1,0-1 1,1 1 0,-1-1-1,1 1 1,-1 0-1,1-1 1,0 1-1,0-1 1,0 1-1,0 0 1,0-1 0,0 1-1,0 0 1,1 2-1,-1 0 2,1-1 0,-1 1 0,0-1 0,0 1 0,0-1-1,0 1 1,-1-1 0,1 1 0,-1-1 0,0 1 0,0-1-1,-3 7 1,-7 62-32,8-45 33,2-4 7,-6 14 4,1 1-1,2-1 0,2 67 1,-9-62 3,11-41-21,-1-1-725,0 0 534,0-1-1,0 1 0,1-1 0,-1 1 0,0-1 1,0 0-1,1 1 0,-1-1 0,0 0 0,1 1 0,-1-1 1,1 0-1,-1 0 0,1 0 0,-1 1 0,1-1 1,0 0-1,-1 0 0,1 0 0,0 0 0,-1 0 1,1 0-1,0 0 0,0 0 0,0 0 0,0 0 1,0 0-1,0 1 0,0-1 0,1 0 0,-1 0 0,0 0 1,0 0-1,1-1 0,-2-17-4698,-6 7 1354,5 0 73</inkml:trace>
</inkml:ink>
</file>

<file path=ppt/ink/ink2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336"/>
    </inkml:context>
    <inkml:brush xml:id="br0">
      <inkml:brushProperty name="width" value="0.05" units="cm"/>
      <inkml:brushProperty name="height" value="0.05" units="cm"/>
      <inkml:brushProperty name="color" value="#FFFFFF"/>
    </inkml:brush>
  </inkml:definitions>
  <inkml:trace contextRef="#ctx0" brushRef="#br0">1 175 1484,'0'-1'187,"0"0"1,0 0-1,0 0 0,0 0 0,0 0 0,1 1 1,-1-1-1,0 0 0,0 0 0,1 0 0,-1 0 1,1 0-1,-1 1 0,1-1 0,-1 0 0,1 0 1,-1 1-1,2-2 0,2-5 1283,-2 4-1155,0 0-1,1 0 0,-1 1 0,1 0 1,0-1-1,0 1 0,0 0 0,0 0 1,0 0-1,0 1 0,1-1 0,-1 1 1,1-1-1,6 0 0,16-10 2198,48-17 99,-60 23-2381,1 0-1,0 1 0,0 0 1,1 1-1,-1 1 1,1 1-1,18-1 1,-19 4-41,-13 0-158,0-1 1,0 0-1,0 0 0,0 1 1,0-1-1,0 0 1,-1-1-1,1 1 0,0 0 1,0 0-1,0-1 1,0 1-1,3-2 0,59-16 512,-3-1-1877,-59 18 228,-2-3-1639</inkml:trace>
</inkml:ink>
</file>

<file path=ppt/ink/ink2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755"/>
    </inkml:context>
    <inkml:brush xml:id="br0">
      <inkml:brushProperty name="width" value="0.05" units="cm"/>
      <inkml:brushProperty name="height" value="0.05" units="cm"/>
      <inkml:brushProperty name="color" value="#FFFFFF"/>
    </inkml:brush>
  </inkml:definitions>
  <inkml:trace contextRef="#ctx0" brushRef="#br0">0 67 396,'0'0'1328,"13"-6"6306,26-6-1581,-31 9-5696,0-1-1,0 2 1,0-1-1,0 1 1,17-2-1,97-8 327,-92 11-728,-16 0-278,1 1 1,0 0-1,0 1 0,24 5 1,-34-6-688,0 0-1,0 0 1,0 0 0,0-1-1,0 0 1,0 0 0,0 0-1,0 0 1,0-1 0,0 0-1,4-2 1,2-6-2237</inkml:trace>
</inkml:ink>
</file>

<file path=ppt/ink/ink2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1.837"/>
    </inkml:context>
    <inkml:brush xml:id="br0">
      <inkml:brushProperty name="width" value="0.05" units="cm"/>
      <inkml:brushProperty name="height" value="0.05" units="cm"/>
      <inkml:brushProperty name="color" value="#FFFFFF"/>
    </inkml:brush>
  </inkml:definitions>
  <inkml:trace contextRef="#ctx0" brushRef="#br0">3 24 1000,'1'-3'4244,"9"-18"7403,-10 81-8677,8-47-2535,-7-11-381,1 0-1,-1 0 0,0 0 0,1 0 0,-1 1 0,0-1 1,0 0-1,0 0 0,0 1 0,-1-1 0,1 4 1,0 29 538,0-13-473,-1 1 1,-1 0-1,-1-1 1,-6 23 0,6-32-4,1 0 0,0-1 0,0 1 1,1 0-1,3 21 0,-1-20 57,-1-1 1,-1 1-1,0 0 0,-4 26 0,0-15-95,1 1-1,1-1 1,2 30-1,0-35-73,-11 47 38,11-56-35,-1-10-7,1 0-1,-1 0 0,1 0 1,0 0-1,0 0 0,-1 0 1,1 0-1,0 0 0,0 1 1,0-1-1,0 0 0,0 0 1,1 0-1,-1 0 0,0 0 1,0 0-1,1 0 0,-1 0 1,0 0-1,1 0 0,-1 0 1,1 0-1,0 0 0,-1 0 1,1-1-1,0 1 0,-1 0 1,1 0-1,0-1 0,0 1 1,1 1-1,0-2 6,0-4-2,0-1-1,0 1 1,0 0 0,1 1 0,-1-1-1,1 0 1,0 1 0,7-7 0,6-9-57,5-6 40,-17 18 32,-1 1-1,1-1 0,0 1 1,1 0-1,-1 0 1,10-9-1,-1 1-2,-8 2-32,4 1-11,-8 10 24,1 1 0,-1-1 1,0 1-1,1-1 0,-1 1 1,1-1-1,-1 1 0,1 0 1,-1 0-1,1 0 0,-1 0 1,1 0-1,-1 0 1,1 0-1,-1 0 0,1 1 1,-1-1-1,1 1 0,-1-1 1,0 1-1,1-1 0,0 2 1,32 23-24,-31-21 25,1-1 0,-1 0-1,0 0 1,1-1 0,-1 1 0,1-1 0,0 0 0,0 1 0,0-2-1,0 1 1,0 0 0,0-1 0,8 2 0,-7-4-1,0 0 1,0 0-1,0 0 1,-1-1-1,1 0 1,0 0-1,-1 0 1,1 0-1,-1-1 1,1 0-1,-1 0 1,0 0-1,0 0 1,-1-1-1,1 1 1,-1-1-1,5-6 1,4-6 7,0 0-1,-2-1 1,10-19 0,5-35 33,-21 61-33,-1 1 0,0 0 1,-1-1-1,0 1 0,-1-1 0,0 0 1,0 0-1,-1 1 0,0-1 0,-1 0 1,-2-12-1,-3-9 6,-2 1 1,-14-37-1,13 52-20,8 14 5,0-1 0,0 0 1,-1 1-1,1-1 0,0 0 1,1 0-1,-1 0 0,0 0 0,1 0 1,-1 0-1,0-3 0,-2-7 457,2 11-799,1 1 1,0-1-1,-1 1 0,1-1 0,-1 1 0,1-1 1,-1 1-1,1-1 0,-1 1 0,1-1 0,-1 1 1,0-1-1,1 1 0,-1 0 0,1 0 1,-1-1-1,0 1 0,1 0 0,-1 0 0,0 0 1,0-1-1,1 1 0,-1 0 0,0 0 1,-1 0-1</inkml:trace>
</inkml:ink>
</file>

<file path=ppt/ink/ink2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40.934"/>
    </inkml:context>
    <inkml:brush xml:id="br0">
      <inkml:brushProperty name="width" value="0.05" units="cm"/>
      <inkml:brushProperty name="height" value="0.05" units="cm"/>
      <inkml:brushProperty name="color" value="#FFFFFF"/>
    </inkml:brush>
  </inkml:definitions>
  <inkml:trace contextRef="#ctx0" brushRef="#br0">0 43 68,'0'0'1721,"11"-17"1953,-11 16-3139,1 0-468,0 1 1,0-1-1,-1 1 0,1-1 1,0 1-1,-1-1 0,1 1 1,0-1-1,-1 0 0,1 0 1,-1 1-1,1-1 0,-1 0 1,0 0-1,1 1 0,-1-1 1,0 0-1,1 0 0,-1 0 1,0 0-1,0 0 0,0 0 1,1 1-1,-1-1 0,0 0 1,-1 0-1,1 0 0,0-2 1686,-11 3 779,11 0-2459,0 0-1,0 0 0,0 0 1,-1 0-1,1 0 0,0 0 0,0 0 1,0 1-1,0-1 0,0 0 1,0 0-1,-1 0 0,1 0 0,0 1 1,0-1-1,0 0 0,0 0 1,0 0-1,0 0 0,0 1 0,0-1 1,0 0-1,0 0 0,0 0 1,0 1-1,0-1 0,0 0 0,0 0 1,0 0-1,0 1 0,0-1 1,0 0-1,0 0 0,0 0 0,0 0 1,0 1-1,1-1 0,-1 0 1,0 0-1,0 0 0,0 0 0,0 0 1,0 1-1,0-1 0,1 0 1,-1 0-1,0 0 0,0 0 0,0 0 1,0 0-1,1 0 0,-1 0 1,0 0-1,0 1 0,0-1 0,0 0 1,1 0-1,-1 0 0,0 0-63,0 0-1,0 0 1,0 1 0,1-1-1,-1 0 1,0 0-1,0 0 1,0 1 0,0-1-1,0 0 1,1 0-1,-1 0 1,0 1-1,0-1 1,0 0 0,1 0-1,-1 0 1,0 0-1,0 0 1,0 0 0,1 1-1,-1-1 1,0 0-1,0 0 1,1 0-1,-1 0 1,0 0 0,0 0-1,0 0 1,1 0-1,-1 0 1,0 0-1,0 0 1,1 0 0,-1 0-1,0 0 1,0 0-1,1-1 1,-1 1 0,0 0-1,0 0 1,0 0-1,1 0 1,0 2 32,7 3 49,-6-5 8,-3 0-84,1 0 1,-1 0-1,1 0 1,-1 0-1,1 1 0,-1-1 1,1 0-1,-1 0 1,1 1-1,-1-1 1,1 0-1,-1 1 1,1-1-1,0 0 1,-1 1-1,1-1 1,-1 1-1,1-1 1,0 1-1,0-1 1,-1 0-1,1 1 1,0-1-1,0 1 1,-1 0-1,1-1 1,0 1-1,0-1 1,0 1-1,0-1 1,0 1-1,0 0 1,0 34 120,11-3 21,-11 159 217,0-190-369,11 17-37,-11-17 77,6-1-55,-12-5 81,6 4-38,-1-4-3007,1 3 2085,-1 0 1,0 0-1,1 0 0,-1 0 0,0 0 0,0 0 0,0 0 1,-1-2-1,-2-8-2827,-5 0 209</inkml:trace>
</inkml:ink>
</file>

<file path=ppt/ink/ink2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10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7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7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3:23.115"/>
    </inkml:context>
    <inkml:brush xml:id="br0">
      <inkml:brushProperty name="width" value="0.05" units="cm"/>
      <inkml:brushProperty name="height" value="0.05" units="cm"/>
      <inkml:brushProperty name="color" value="#FFFFFF"/>
    </inkml:brush>
  </inkml:definitions>
  <inkml:trace contextRef="#ctx0" brushRef="#br0">11 159 260,'0'0'2232,"9"0"-1703,-9 0-497,-1 0 0,1 1 0,0-1 1,0 0-1,0 0 0,-1 0 0,1 0 0,0 0 1,-1 0-1,1 0 0,0 0 0,0 0 0,-1 0 0,1 0 1,0 0-1,0 0 0,-1 0 0,1 0 0,0 0 0,0 0 1,-1 0-1,1-1 0,0 1 0,0 0 0,0 0 0,-1 0 1,1 0-1,0 0 0,0-1 0,0 1 0,-1 0 1,1 0-1,0 0 0,0-1 0,0 1 0,0 0 0,0 0 1,-1-1-1,1 1 0,0 0 0,0 0 0,0-1 0,6-7 2678,-1 2 1172,-7 0 1161,4 6-5039,-3 1-29,0 2 19,24-1 22,19-8-25,-41 6 19,1-1 10,5-4-16,47 11 22,-52-6-38,0 0 8,16-6 24,-16 6-19,4 0 10,-11 0 23,4 0-4,22-13-82,-21-46 105,0 58-64,0 1 14,1 0 0,-1-1 0,0 1 0,0 0-1,1-1 1,-1 1 0,0 0 0,0-1 0,0 1-1,1 0 1,-1-1 0,0 1 0,0 0-1,0-1 1,0 1 0,0-1 0,0 1 0,0 0-1,0-1 1,0 1 0,0-1 0,0 1 0,0 0-1,0-1 1,0 1 0,0-1 0,0 1-1,0 0 1,-1-1 0,1 0 0,0 1 3,-1 0 0,1 0 0,0-1 1,0 1-1,0 0 0,0-1 0,-1 1 0,1 0 1,0-1-1,0 1 0,0 0 0,0-1 0,0 1 1,0 0-1,0-1 0,0 1 0,0 0 0,0 0 1,0-1-1,0 1 0,0 0 0,0-1 0,0 1 1,0 0-1,1-1 0,-1 1 0,0 0 0,0-1 1,0 1-1,0 0 0,1 0 0,-1-1 0,0 1 1,0 0-1,1 0 0,-1-1 0,0 1 0,0 0 1,1 0-1,-1 0 0,0 0 0,1-1 0,-1 1 0,0 0 1,0 0-1,1 0 0,-1 0 0,0 0 0,1 0 1,-1 0-1,0 0 0,1 0 0,-1 0 0,0 0 1,1 0-1,1 0 59,-33-18 836,30 18-783,-19-1-119,16-1 25,2 1 14,0-1 1,-1 1-1,1 0 0,0 0 1,0 0-1,0 0 0,-1 1 1,1-1-1,-1 1 0,1-1 0,0 1 1,-1 0-1,1 0 0,-1 0 1,-3 1-1,4-2-31,-1 1-1,1 0 1,0 0 0,0 1-1,-1-1 1,1 0 0,0 1-1,0-1 1,-1 1 0,1 0-1,0 0 1,-3 2 0,0-3 528,8-1-411,-1 1-132,-24 19 66,20-15-59,-5-3 5,5 0-2,-8 17 4,6-12-7,3-5 0,1-1 1,-1 1-1,0 0 0,1-1 0,-1 1 1,1 0-1,-1 0 0,1-1 0,0 1 0,-1 0 1,1 0-1,0 0 0,-1 0 0,1 0 1,0-1-1,0 1 0,0 0 0,0 0 1,0 0-1,0 1 0,-3 6 9,2-5-7,-1-1 1,1 1 0,0 0 0,0 0-1,1 0 1,-1-1 0,0 1 0,1 0-1,0 0 1,0 0 0,0 5 0,0-7-11,0 0-1,0 1 10,1 0 1,-1 0-1,0 1 0,0-1 0,0 0 0,0 0 1,0 0-1,0 1 0,-1-1 0,1 0 0,-1 0 1,1 0-1,-1 0 0,0 0 0,0 0 0,0 0 1,0 0-1,-2 2 0,1 1-8,2 0 7,0-4 5,0 0 0,0 3 3,0-3-4,0 19 30,0-16-34,11 16-89,-11-13 84,-1-6 7,1-1 0,0 1 0,0-1 1,0 1-1,-1 0 0,1 0 0,0-1 0,0 1 1,0 0-1,0-1 0,0 1 0,0 0 0,0-1 0,0 1 1,1 0-1,-1-1 0,0 1 0,0 0 0,0-1 1,1 1-1,-1 0 0,0-1 0,1 1 0,-1 0 1,1-1-1,-1 1 0,1-1 0,-1 1 0,1-1 0,-1 1 1,1-1-1,-1 0 0,1 1 0,-1-1 0,1 0 1,1 1-1,2 17-10,2-15 20,5 8 5,-6-10-19,15 20-9,-19-20 12,29 22 19,-30-22-23,2-1-2,5 0-1,6 3 37,-1-5 31,-8 1-62,-1-1 0,0 1 0,1 0 0,-1 1 0,0-1 0,1 0-1,-1 1 1,1 0 0,5 0 0,-7 0-30,18 8-1165,-11-5-2224,5-3-7468,-4-5 7750</inkml:trace>
</inkml:ink>
</file>

<file path=ppt/ink/ink2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18.090"/>
    </inkml:context>
    <inkml:brush xml:id="br0">
      <inkml:brushProperty name="width" value="0.05" units="cm"/>
      <inkml:brushProperty name="height" value="0.05" units="cm"/>
      <inkml:brushProperty name="color" value="#FFFFFF"/>
    </inkml:brush>
  </inkml:definitions>
  <inkml:trace contextRef="#ctx0" brushRef="#br0">76 15 152,'-7'-14'18099,"3"16"-17292,3 2-706,1 0-1,-1-1 0,1 1 1,0 0-1,0 0 0,0 0 1,0-1-1,1 5 0,0 3 184,-1 134-80,11-120-174,-11-21-26,0 0 3,0 0-1,0 0 0,0 0 1,0 0-1,-1 0 1,1 0-1,-1 0 1,0 0-1,-1 0 0,-2 7 1,-1 9-21,-1 1-25,6-20 40,-1 0 1,1-1-1,-1 1 0,1 0 0,-1-1 0,1 1 1,0 0-1,-1 0 0,1-1 0,0 1 0,0 0 1,-1 0-1,1 0 0,0 0 0,0-1 1,0 1-1,0 0 0,0 0 0,0 0 0,1 1 1,-1-2-1,0 1 1,0-1-1,0 1 1,0-1-1,0 1 1,0-1-1,0 1 1,0-1-1,0 1 1,0-1-1,0 1 1,0-1-1,0 1 1,0-1-1,-1 0 1,1 1-1,0-1 1,0 1-1,-1-1 1,1 1 0,0-1-1,0 0 1,-1 1-1,1-1 1,0 1-1,-1-1 1,1 0-1,-1 1 1,1-1-1,0 0 1,-2 1-1,-10 34 3,1 20 0,6-41 74,-1 8-80,6-11-9,1-9 7,-1-1 1,0 1 0,1 0-1,-1 0 1,0 0-1,0 0 1,0-1-1,-1 1 1,1 0-1,0 0 1,-1 0-1,1 0 1,-1-1-1,0 1 1,1 0 0,-1-1-1,0 1 1,0-1-1,0 1 1,-2 1-1,1 26 46,2-28-29,1-1-13,-1 0 1,1 0-1,-1 0 1,1 0-1,-1 0 1,1 1-1,-1-1 1,1 0-1,-1 0 1,1 1-1,-1-1 1,1 0-1,-1 0 1,0 1-1,1-1 1,-1 0-1,0 1 1,1-1-1,-1 1 0,0-1 1,1 1-1,-1-1 1,0 0-1,0 1 1,0-1-1,1 1 1,-1-1-1,0 1 1,0-1-1,0 1 1,0-1-1,0 2 1,1 20 34,-2-15-64,1-6 2,0 31 0,0-28 30,0 38 51,0-41-26,-11 3-52,11 3-1569,0-24-3554,0-31-4825,0 29 6493</inkml:trace>
</inkml:ink>
</file>

<file path=ppt/ink/ink2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4"/>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2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5"/>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2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6"/>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2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7"/>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2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8"/>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2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9"/>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2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0"/>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2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1"/>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2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2"/>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19.845"/>
    </inkml:context>
    <inkml:brush xml:id="br0">
      <inkml:brushProperty name="width" value="0.05" units="cm"/>
      <inkml:brushProperty name="height" value="0.05" units="cm"/>
      <inkml:brushProperty name="color" value="#FFFFFF"/>
    </inkml:brush>
  </inkml:definitions>
  <inkml:trace contextRef="#ctx0" brushRef="#br0">115 122 548,'-1'0'61,"1"0"0,-1 0 0,1 0 0,0 0 1,-1 0-1,1 0 0,-1 0 0,1 0 0,0 0 0,-1 0 0,1 0 0,-1 0 1,1 0-1,0 0 0,-1-1 0,1 1 0,0 0 0,-1 0 0,1 0 0,0-1 0,-1 1 1,1 0-1,0 0 0,-1-1 0,1 1 0,0 0 0,0-1 0,-1 1 0,1 0 0,0-1 1,0 1-1,0 0 0,0-1 0,-1 1 0,1-1 0,0 1 0,0 0 0,0-1 0,0 1 1,0-1-1,0 1 0,0 0 0,0-1 0,0 1 0,0-1 0,0 1 0,0 0 0,0-1 1,1 0-1,-1-3 686,0 3-475,-11-6 1499,7 1-950,3 6-718,1 0 0,0 0 0,-1 0 0,1-1 0,0 1 0,-1 0 0,1 0 0,0 0 0,-1-1 0,1 1 0,0 0 0,-1 0-1,1-1 1,0 1 0,0 0 0,0-1 0,-1 1 0,1 0 0,0-1 0,0 1 0,0 0 0,0-1 0,-1 1 0,1 0 0,0-1 0,0 1 0,0-1 0,0 1 0,0 0 0,0-1 0,0 1 0,0 0 0,0-2 1504,2-18 874,38-16-1136,-32 32-1249,0 0-1,0 1 1,0 0 0,1 1-1,0-1 1,-1 2 0,1-1-1,0 1 1,0 1 0,15 0-1,-8 2-66,-1 0 0,1 2-1,22 7 1,-37-10-21,2 0-9,0 0 0,-1 0 0,1 1 0,-1-1 0,1 1-1,-1-1 1,0 1 0,0 0 0,0 0 0,0 0 0,0 0 0,0 0 0,0 1-1,-1-1 1,1 0 0,-1 1 0,1 0 0,-1-1 0,0 1 0,0-1 0,0 1-1,-1 0 1,2 4 0,21 39-7,-21-45 6,-2-1 1,1 1 1,0-1-1,-1 0 1,1 1-1,-1-1 1,1 1-1,-1-1 1,0 0-1,1 1 1,-1-1-1,1 1 1,-1-1-1,0 1 1,1-1-1,-1 1 1,0 0-1,0-1 1,1 1-1,-1-1 1,0 1-1,0 0 0,0-1 1,0 1-1,0 0 1,0-1-1,0 1 1,0-1-1,0 1 1,0 0-1,0-1 1,0 1-1,0-1 1,-1 2-1,4 4-6,-2-6 8,0 1 1,-1 0 0,1 0 0,-1-1 0,1 1 0,0 0-1,-1 0 1,0 0 0,1 0 0,-1 0 0,1 0 0,-1-1 0,0 1-1,0 0 1,0 0 0,1 0 0,-1 0 0,0 1 0,0 1 23,0-1 1,0 0 0,0 0 0,0 0 0,0 0-1,0 0 1,-1 0 0,1 0 0,-1 0 0,1 0-1,-1 0 1,0 0 0,0 0 0,0 0 0,0 0-1,-1 2 1,1 14 122,1-17-144,0-1-1,0 1 1,1 0-1,-1 0 0,0 0 1,0 0-1,0 0 1,0 0-1,0 0 0,0 0 1,0 0-1,-1 0 0,1-1 1,0 1-1,0 0 1,-1 0-1,1 0 0,0 0 1,-1 0-1,0 0 1,-38 40 392,30-35-130,-6 1-136,-39 17 131,47-23-195,0 0 0,0 0 0,0 1 0,1 0 0,-10 4 0,-29 5 283,43-11-291,-1 2-16,0 0 0,-1-1 0,1 1 0,-1-1 1,1 0-1,-1 0 0,-6 1 0,6-2-32,4 0-9,-1 0 0,1-1 0,-1 1 1,1 0-1,-1 0 0,1 0 1,0 0-1,-1 0 0,1 0 1,-1 0-1,1 0 0,-1 0 1,1 0-1,-1 0 0,1 0 1,-1 0-1,1 0 0,-1 0 1,1 0-1,-1 1 0,1-1 0,0 0 1,-1 0-1,1 1 0,-1-1 1,1 0-1,0 0 0,-1 1 1,1-1-1,0 0 0,-1 1 1,1-1-1,0 1 0,0-1 1,-1 0-1,1 1 0,0-1 1,-1 1-1,-20 11 615,26-14-599,1 0-1,0 1 1,-1 0 0,1 1 0,0-1 0,0 1-1,0 0 1,9 1 0,-10-1-1,91 13-39,-84-11 10,1 0-1,-1 1 1,1 1 0,-1 0 0,21 10 0,-32-13 11,1 0-1,-1-1 1,1 1 0,-1 0 0,1 1 0,-1-1 0,0 0 0,0 0 0,1 1 0,-1-1 0,0 0 0,0 1 0,0-1 0,0 1 0,-1 0 0,1-1 0,0 1 0,-1 0 0,1-1 0,-1 1-1,0 0 1,1-1 0,-1 1 0,0 2 0,11 27 41,-11 73-12,-3-99-43,2-4 16,0-1 0,0 1 0,1 0 1,-1 0-1,1 0 0,-1-1 0,1 1 0,-1 0 1,1 0-1,-1 0 0,1 0 0,0 0 0,0 0 0,-1 0 1,1 0-1,0 0 0,0 0 0,0 0 0,0 1 1,-3 4 13,0-1 0,0 1 0,0 0 0,-1-1 0,0 0 1,0 0-1,-6 5 0,-16 13 331,-13 9 1074,33-30-1231,-1 0 0,0 0 0,0-1 0,0 0 1,0 0-1,0-1 0,0 0 0,0 0 0,-12-2 0,-27 0-154,38 2-109,0-1 0,0 0-1,0-1 1,0 0 0,0 0 0,-10-4 0,10 2-709,-1 1 0,0 1 1,0 0-1,0 0 0,0 0 1,-14 1-1,16 2-867,-2 2-2296</inkml:trace>
</inkml:ink>
</file>

<file path=ppt/ink/ink2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3"/>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2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4"/>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2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5"/>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2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6"/>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2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2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2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9"/>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2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4"/>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2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5"/>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2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6"/>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0.800"/>
    </inkml:context>
    <inkml:brush xml:id="br0">
      <inkml:brushProperty name="width" value="0.05" units="cm"/>
      <inkml:brushProperty name="height" value="0.05" units="cm"/>
      <inkml:brushProperty name="color" value="#FFFFFF"/>
    </inkml:brush>
  </inkml:definitions>
  <inkml:trace contextRef="#ctx0" brushRef="#br0">22 4 548,'21'-3'9498,"-29"6"-8200,6-3-879,-19 31 3079,10 9-2802,11-25-641,-1-8-39,1 0 1,0 1 0,1-1-1,-1 0 1,2 0 0,-1 1-1,5 12 1,5 23 135,-6-22-17,-5-19-124,1 0-1,-1-1 1,0 1 0,0 0-1,1 0 1,-1-1 0,1 1-1,0 0 1,-1-1 0,1 1-1,0-1 1,0 1 0,0-1-1,0 1 1,0-1 0,0 1-1,1-1 1,-1 0 0,3 2 0,11 7 27,-13-8-28,0-1 0,-1 1 0,1-1 1,0 0-1,-1 0 0,1 0 1,0 0-1,0 0 0,0 0 1,0 0-1,0-1 0,0 1 0,0-1 1,0 1-1,0-1 0,0 0 1,0 0-1,1 0 0,-1 0 1,0 0-1,0 0 0,0-1 0,0 1 1,0-1-1,0 1 0,0-1 1,0 0-1,3-1 0,2-2 40,-1 1 1,1-1-1,-1 0 0,0 0 0,-1-1 0,1 0 1,-1 0-1,0 0 0,9-12 0,18-42 234,-18 31-13,-11 24-193,-1 1 0,0-1-1,-1 1 1,1-1 0,-1 0 0,1 0 0,-1 1 0,0-1 0,-1 0-1,1 0 1,0-7 0,-1 9-61,0 0 1,0 1-1,0-1 1,0 0-1,0 1 1,-1-1-1,1 1 0,0-1 1,-1 1-1,1-1 1,-1 0-1,1 1 0,-1 0 1,0-1-1,0 1 1,0-1-1,-1-1 0,-3-8 123,5 11-139,0-1 0,0 1 1,0-1-1,0 1 0,0-1 0,0 1 0,0-1 1,0 1-1,0-1 0,0 1 0,0-1 0,-1 1 0,1-1 1,0 1-1,0-1 0,0 1 0,-1 0 0,1-1 0,0 1 1,-1-1-1,1 1 0,0 0 0,-1-1 0,1 1 0,0 0 1,-1-1-1,1 1 0,-1 0 0,1 0 0,-1-1 0,1 1 1,-1 0-1,1 0 0,0 0 0,-1 0 0,1 0 0,-1 0 1,1 0-1,-1 0 0,1 0 0,-1 0 0,1 0 0,-1 0 1,1 0-1,-1 0 0,1 0 0,-1 0 0,1 0 0,-1 1 1,0-1-1,0 1-77,0-1 1,1 1 0,-1-1-1,0 1 1,0 0-1,1-1 1,-1 1 0,0 0-1,1 0 1,-1 0-1,0-1 1,1 1 0,-1 0-1,1 0 1,0 0-1,-1 0 1,1 0 0,0 0-1,-1 0 1,1 0-1,0 0 1,0 0 0,0 0-1,0 0 1,0 0-1,0 0 1,0 0 0,0 0-1,1 0 1,-1 0-1,0 0 1,0 0 0,1 0-1,-1 0 1,1 0-1,-1 0 1,1 0 0,-1 0-1,2 0 1,2 15-3268,7-2-8484</inkml:trace>
</inkml:ink>
</file>

<file path=ppt/ink/ink2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7"/>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2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8"/>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2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2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08.371"/>
    </inkml:context>
    <inkml:brush xml:id="br0">
      <inkml:brushProperty name="width" value="0.05" units="cm"/>
      <inkml:brushProperty name="height" value="0.05" units="cm"/>
      <inkml:brushProperty name="color" value="#FFFFFF"/>
    </inkml:brush>
  </inkml:definitions>
  <inkml:trace contextRef="#ctx0" brushRef="#br0">47 18 520,'-2'0'464,"1"-1"-1,-1 1 1,1 0 0,-1-1-1,1 1 1,-1-1-1,1 0 1,-1 1 0,1-1-1,0 0 1,-1 0-1,-12-9 12026,14 10-12288,0 290 1151,10-204-1378,-10 162 70,-10-169-36,9-65 2,1 0 1,-2 0-1,-4 23 1,3-22 40,2 0 1,-1 0 0,2 0 0,2 25 0,0 5 37,9 16-60,-1-2 4,1 2-8,-11-53-21,0-3 8,0 0 1,0 0 0,0 0 0,0-1-1,1 1 1,0 0 0,0 0 0,0 0-1,1-1 1,1 6 0,-2-8-9,1 1 0,-1 0 0,-1 0 0,1 0 0,0 0 0,-1 0 0,1 1-1,-1-1 1,0 0 0,0 0 0,-1 5 0,1-6-6,-1 1-1,1 0 0,0 0 1,0 0-1,0 0 0,1 0 1,-1 0-1,1 0 0,0-1 1,0 1-1,1 3 0,0 0 6,-1 0 0,0 0 0,0 0 0,-1 0-1,1 0 1,-1 0 0,-1 0 0,-1 11 0,1 4-6,0-1-3,1-14 3,-1 0 0,1 0-1,0 1 1,1-1 0,-1 0 0,1 0 0,0 0 0,1 0 0,4 11 0,-5-11 11,1 1 0,-1-1 1,0 0-1,-1 1 0,1-1 1,-1 1-1,0-1 1,-3 13-1,2 7 18,1 94 26,-4-114-34,-3 9 27,-4 26 74,7-34-111,4-6-11,-1-1 1,0 1-1,1 0 0,-1 0 1,1-1-1,-1 1 0,1 0 1,-1 0-1,1 0 0,-1 0 1,1 0-1,0-1 0,0 1 1,-1 0-1,1 0 0,0 0 1,0 0-1,0 0 0,0 1 1,0 9-21,1-9 30,-1 0 1,0 0-1,1 0 1,-1 0 0,0 0-1,0 0 1,0 0-1,0 0 1,-1 0 0,1 0-1,-1 0 1,1 0-1,-1 0 1,1-1 0,-1 1-1,0 0 1,0 0-1,0 0 1,0-1 0,-2 3-1,1-3 35,2 3 21,1-2-58,-1-1-1,0 1 1,0-1 0,0 0 0,0 1 0,0-1 0,0 1 0,0-1 0,0 0 0,-1 1 0,1-1 0,0 0 0,-1 1 0,1-1 0,-1 0 0,0 0 0,1 1 0,-1-1 0,0 0 0,0 0 0,-2 2 0,2-2-12,1-81-14094,0 51 10152</inkml:trace>
</inkml:ink>
</file>

<file path=ppt/ink/ink2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0.157"/>
    </inkml:context>
    <inkml:brush xml:id="br0">
      <inkml:brushProperty name="width" value="0.05" units="cm"/>
      <inkml:brushProperty name="height" value="0.05" units="cm"/>
      <inkml:brushProperty name="color" value="#FFFFFF"/>
    </inkml:brush>
  </inkml:definitions>
  <inkml:trace contextRef="#ctx0" brushRef="#br0">1 207 108,'4'-7'1867,"-4"6"-1624,1 1 1,0-1 0,-1 0 0,1 0 0,-1 1 0,1-1 0,-1 0 0,1 0 0,-1 0 0,1 0 0,-1 0 0,0 1 0,0-1 0,1 0 0,-1 0 0,0 0-1,0 0 1,0 0 0,0-1 0,0 1-36,0 0-1,0 1 1,-1-1-1,2 0 1,-1 1-1,0-1 1,0 0-1,0 1 1,0-1-1,0 0 1,0 1-1,1-1 1,-1 0-1,0 1 1,0-1-1,1 1 1,-1-1-1,1 1 1,-1-1-1,0 0 1,1 1-1,-1 0 1,1-1-1,-1 1 1,1-1-1,0 1 1,-1 0-1,1-1 0,21 0 5126,-9 1-6480,109-12 2518,-91 13-1154,-1 0-81,-1-2 0,37-5-1,-54 5-91,0 0 0,0 1 0,-1 0 1,21 4-1,20-1 136,175 1 218,-96-20-210,-89 15-49,74-11 0,-52 3-89,1 4-1,79 2 1,123 3 191,-159-12-240,-13 6 87,-89 6-79,-1 0 1,1-1-1,-1 0 0,1 0 0,-1 0 0,7-2 0,0 0-9,0 0 0,0 1 0,0 0 0,0 1 0,0 0 0,13 2 0,1-1-15,-14 1 37,0-1 1,1-1-1,-1 1 0,21-5 0,-25 3-5,0 1 0,0 0-1,0 0 1,0 1 0,12 1-1,-12 0-35,0-1-1,0 1 1,0-2 0,-1 1-1,12-4 1,57-8-6,-72 11 29,0 0 0,0 0 1,0 1-1,0-1 0,0 1 0,0 0 0,0 0 1,0 0-1,7 2 0,7-1 49,16 5-29,-16 0-26,-17-6 8,43 0 214,42-12 813,-53 17-897,-29-4-107,0 1 0,0-2 0,0 1 0,0 0 0,0-1 0,1 0 0,-1 0-1,0 0 1,0 0 0,0-1 0,0 1 0,0-1 0,5-2 0,-4 1 33,0 0 0,-1 1 0,1-1 0,0 1 0,1 0 0,7-1 0,-11 2-46,32 1 36,-12-5-59,-20 4 8,1 0 0,0 0 0,-1 0 0,1 0-1,-1-1 1,1 1 0,0-1 0,-1 0 0,0 0 0,1 0-1,-1 0 1,1 0 0,-1 0 0,0-1 0,0 1-1,0-1 1,0 1 0,0-1 0,3-3 0,20-7-106,-20 12 1564,-20-3-13466,2 1 4618,2 1 3848</inkml:trace>
</inkml:ink>
</file>

<file path=ppt/ink/ink2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2.290"/>
    </inkml:context>
    <inkml:brush xml:id="br0">
      <inkml:brushProperty name="width" value="0.05" units="cm"/>
      <inkml:brushProperty name="height" value="0.05" units="cm"/>
      <inkml:brushProperty name="color" value="#FFFFFF"/>
    </inkml:brush>
  </inkml:definitions>
  <inkml:trace contextRef="#ctx0" brushRef="#br0">0 164 980,'0'0'8280,"34"5"-1733,-29-6-6338,-1 0 1,1 0-1,-1 0 0,1 0 0,-1 1 0,1-1 0,-1 1 0,1 1 0,0-1 0,-1 0 0,9 3 0,20 0 177,76 3 542,96 0 477,-179-7-1223,0-1 1,38-9-1,-37 5-86,-1 2-1,42-2 1,36 5 27,176 19 388,-233-15-369,52-3 1,-38-2-81,271-16 97,-280 21-126,1 1-1,58 14 0,-85-13-17,1-2-1,-1-1 1,1-2 0,0 0-1,34-6 1,-35 2 22,0 1-1,53-1 1,-58 2-81,-19 1 40,0 0-1,0 1 0,0 0 1,0-1-1,0 1 0,0 0 1,0 0-1,0 0 1,0 0-1,0 1 0,0-1 1,0 0-1,0 1 0,0 0 1,2 0-1,1 1 2,-1-1 0,1 0 0,0 0 0,-1-1 0,1 0 0,0 1-1,0-1 1,-1-1 0,9-1 0,28 0 0,15-7 57,-40 4-59,1 2 1,-1 0-1,29-1 0,-29 3 4,0-1-1,0-1 1,27-8 0,-37 9-3,32-11-28,-34 11 30,0 0-1,-1 1 1,1-1-1,0 1 1,0 1-1,0-1 1,7 0-1,64-11 8,-59 10-4,-1 0 0,1-1 0,-1 0 1,0-1-1,29-12 0,-42 15-2,7-1-19,41 4 2,-18-1 32,-30-2-16,6-1-11,27 4 16,10-2-43,-24 1-227,-16 0 320,1-1-1,0 0 1,-1 0-1,1 0 1,-1 0 0,1-1-1,-1 0 1,1 0 0,5-3-1,32-8 502,-41 11-515,50 1 14,-50 0-44,5-2 13,-5 1-117,-9-3-108,-5-2-2408,8 5 554,0-1 0,1 0 0,-1 0 0,0-1 0,1 1-1,-1-1 1,-5-5 0,0 2-1574</inkml:trace>
</inkml:ink>
</file>

<file path=ppt/ink/ink2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6.337"/>
    </inkml:context>
    <inkml:brush xml:id="br0">
      <inkml:brushProperty name="width" value="0.05" units="cm"/>
      <inkml:brushProperty name="height" value="0.05" units="cm"/>
      <inkml:brushProperty name="color" value="#FFFFFF"/>
    </inkml:brush>
  </inkml:definitions>
  <inkml:trace contextRef="#ctx0" brushRef="#br0">11 1 540,'0'0'511,"-11"19"8204,13-12-4614,5-3-4078,-1-1 12,-4-2 90,0 1 0,1-1 0,-1 0 0,0 0-1,0 0 1,1 0 0,-1-1 0,0 1 0,1-1 0,-1 1 0,1-1 0,-1 0 0,5 0 0,-5 0-90,43 0 305,5 0-13,-48 0-275,39-5 304,-35 8-296,5-1-284,5-2 462,-14 0-220,19-5-27,13-8 128,6 0-173,-38 13 109,39-6-24,-39 6 9,-7 0-45,2-1-8,9-3 13,-4 3 6,8 7-2,-1-12-63,-7 6 70,-2-1 45,0 2-5,0 0-42,0 3 2,0-3 64,5-1-54,-4 1-23,-1-1 0,1 0 0,-1 0 0,1 0 0,-1 0 0,1 1 0,-1-1 0,1 0 0,-1 0 0,1 0 0,-1 0 0,1 0 0,0 0 0,-1 0 0,1-1 0,-1 1 0,1 0 0,-1 0 0,1 0 0,-1 0-1,1-1 1,-1 1 0,0 0 0,1 0 0,-1-1 0,1 1 0,-1 0 0,1-1 0,-1 1 0,0-1 0,1 1 0,-1 0 0,1-2 0,9 10-29,-9-7 30,-1-1 1,0 0-1,0 0 0,0 0 1,1 0-1,-1 1 1,0-1-1,0 0 1,1 0-1,-1 0 0,0 0 1,0 0-1,1 0 1,-1 0-1,0 1 1,0-1-1,1 0 1,-1 0-1,0 0 0,0 0 1,1 0-1,-1 0 1,0 0-1,1 0 1,-1-1-1,0 1 0,0 0 1,1 0-1,-1 0 1,0 0-1,0 0 1,1 0-1,-1 0 0,0-1 1,0 1-1,0 0 1,1 0-1,-1 0 1,0 0-1,0-1 1,0 1-1,1 0 0,-1 0 1,0-1-1,0 1 1,0 0-1,0-1 1,0 0 16,16-1-33,-10 4 47,3 3-23,-7-4-5,2-1-21,-3 0 21,0 0 0,0-1 0,1 1 0,-1 0 0,0 0-1,1 0 1,-1 0 0,0 0 0,1 0 0,-1 0 0,0 0 0,0 1 0,1-1 0,-1 0 0,0 1 0,0-1 0,1 1 0,-1 0 0,0-1 0,2 2 0,-3 0 32,0-1-60,0 3 23,0-5 7,0 1-1,0 0 1,0 0 0,0 0 0,0 0-1,0-1 1,0 1 0,0 0 0,0 0-1,0 0 1,0 0 0,0-1 0,0 1-1,0 0 1,0 0 0,0 0 0,0 0-1,0-1 1,0 1 0,0 0 0,0 0-1,0 0 1,0 0 0,0-1 0,1 1 0,-1 0-1,0 0 1,0 0 0,0 0 0,0 0-1,0 0 1,1 0 0,-1 0 0,0-1-1,0 1 1,0 0 0,0 0 0,0 0-1,1 0 1,-1 0 0,0 0 0,0 0-1,0 0 1,1 0 0,-1 0 0,0 0-1,0 0 1,0 0 0,0 0 0,1 0-1,-1 0 1,0 0 0,0 0 0,6 14 214,4 27-105,-10-30-110,0-6-5,0-1 0,0 1 0,0-1 1,0 1-1,1 0 0,0-1 1,0 1-1,0-1 0,0 1 1,3 6-1,-2-5 6,-1 0 1,0 1-1,0-1 1,0 0-1,-1 1 1,0-1-1,0 1 1,-2 8-1,0 9 37,2 195-157,11-165 167,0 30-38,-11 223 117,11-238-130,-11 70-56,10-83 149,-10 39-106,-3-79-8,3-16 20,0 1 0,-1-1 1,1 1-1,0 0 0,0-1 0,0 1 1,0 0-1,0-1 0,0 1 1,0-1-1,0 1 0,0 0 0,0-1 1,0 1-1,0 0 0,0-1 1,0 1-1,0 0 0,1-1 0,-1 1 1,0-1-1,1 1 0,0 0 1,4 33-46,-6-32 45,1 1 1,0 0 0,0-1-1,1 1 1,-1-1-1,1 1 1,-1 0 0,1-1-1,0 1 1,1 3 0,0-2 5,-1 1 1,0-1-1,0 1 1,-1-1 0,1 1-1,-1 0 1,0-1-1,-1 1 1,0 8-1,-1 9 57,2 85 481,11-60-525,-11-44-20,0 0 6,0 1 1,1-1 0,-2 0 0,1 1 0,0-1 0,-1 1-1,1-1 1,-1 1 0,0-1 0,0 0 0,-1 0 0,-1 5-1,3-7-3,-1 0 0,1 0 0,0 0 0,0 1 0,0-1 0,0 0 0,0 0 0,0 0 0,0 1 0,0-1 0,0 0 0,1 0 0,-1 0 0,0 0 0,1 0 0,-1 0 0,1 2 0,6 28 3,-7-29-2,0 0 0,-1-1 0,1 1 0,0-1 1,1 1-1,-1-1 0,0 1 0,0 0 0,1-1 0,-1 1 1,1-1-1,-1 1 0,1-1 0,0 0 0,0 1 1,-1-1-1,1 0 0,2 3 0,-3-4-3,1 1 0,-1 0 0,1-1 0,-1 1 0,0 0-1,1 0 1,-1-1 0,0 1 0,0 0 0,0 0 0,1 0 0,-1-1 0,0 1 0,0 0 0,0 0-1,0 0 1,0-1 0,-1 1 0,1 0 0,0 0 0,0 0 0,0-1 0,-1 1 0,1 0 0,0 0-1,-1-1 1,1 1 0,-1 0 0,1-1 0,-1 1 0,1-1 0,-1 1 0,-1 1 0,2-2-1,-1 0 1,1 1-1,-1-1 1,1 1-1,-1 0 1,1-1 0,0 1-1,-1-1 1,1 1-1,-1 0 1,1-1-1,0 1 1,0 0 0,-1-1-1,1 1 1,0 0-1,0-1 1,0 1-1,0 0 1,0 0 0,0-1-1,0 1 1,0 0-1,0-1 1,0 1-1,0 0 1,1 0 0,-1-1-1,0 1 1,0 0-1,1-1 1,-1 1-1,1 0 1,17 48 84,-12-36-125,-2-7 22,-2 0 3,-2-6 17,0 1 0,-1-1 0,1 1 0,0-1 0,0 1 0,0-1 0,0 1 0,0-1 1,0 1-1,0 0 0,0-1 0,0 1 0,0-1 0,0 1 0,1-1 0,-1 0 0,0 1 0,0-1 0,0 1 0,1-1 0,-1 1 0,0-1 0,0 1 0,1-1 0,-1 0 0,0 1 0,1-1 0,-1 0 0,1 1 1,-1-1-1,0 0 0,1 1 0,-1-1 0,1 0 0,-1 0 0,1 0 0,-1 1 0,1-1 0,-1 0 0,1 0 0,1 1-7,-2 0 0,0 3 9,0-3 4,0 0 1,-1 0-1,1 0 0,0 0 1,0 0-1,0 0 0,0 0 1,0 0-1,0 0 0,0 0 1,1 0-1,-1 0 1,0 0-1,1 0 0,-1 0 1,0 0-1,1-1 0,-1 1 1,1 0-1,-1 0 0,1 0 1,0-1-1,-1 1 0,1 0 1,0 0-1,1 0 0,0-1-64,-9-1 396,-17-10-6095,13-1-2082,10 6 4907</inkml:trace>
</inkml:ink>
</file>

<file path=ppt/ink/ink2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8.522"/>
    </inkml:context>
    <inkml:brush xml:id="br0">
      <inkml:brushProperty name="width" value="0.05" units="cm"/>
      <inkml:brushProperty name="height" value="0.05" units="cm"/>
      <inkml:brushProperty name="color" value="#FFFFFF"/>
    </inkml:brush>
  </inkml:definitions>
  <inkml:trace contextRef="#ctx0" brushRef="#br0">1 0 712,'0'0'12751,"10"17"-10510,-10-16-2108,11 18 413,-11 3-287,-1-16-230,0 0 0,1 0 0,0 0-1,1 0 1,-1 0 0,1 0-1,0 0 1,1 0 0,-1 0 0,4 8-1,-4-12-11,0 0 0,0 1 0,0-1-1,-1 0 1,1 1 0,-1-1 0,1 1 0,-1 0-1,0 4 1,5 20 87,-3-21-71,-1 1 0,0-1 1,0 0-1,-1 1 0,1-1 1,-1 1-1,-1-1 0,-1 10 1,1 7 1,1 135 451,-11-98-202,11-56-272,0 0 0,0 0 0,0-1 1,0 1-1,-1 0 0,0 0 0,1-1 0,-1 1 0,-1 0 0,-2 6 0,3-6-1,-1 1-1,1-1 0,1 1 1,-1 0-1,0 0 0,1-1 1,0 1-1,1 0 1,-1 0-1,1 5 0,1 18-85,-2-27 79,0 2 66,0-5-45,0 1-26,11-25-5163,-11-10-3930,0 19 5831</inkml:trace>
</inkml:ink>
</file>

<file path=ppt/ink/ink2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9.507"/>
    </inkml:context>
    <inkml:brush xml:id="br0">
      <inkml:brushProperty name="width" value="0.05" units="cm"/>
      <inkml:brushProperty name="height" value="0.05" units="cm"/>
      <inkml:brushProperty name="color" value="#FFFFFF"/>
    </inkml:brush>
  </inkml:definitions>
  <inkml:trace contextRef="#ctx0" brushRef="#br0">0 2 124,'5'-1'9377,"-1"2"-9656,-2-1 1473,-2 42 2072,11-1-1789,-1 20-455,-4-22-799,-5-36-216,0 0 0,0 0 0,-1 0 0,1 1 0,-1-1 1,0 0-1,1 0 0,-1 0 0,-1 1 0,1-1 0,0 0 0,-1 0 0,0 0 0,0 0 0,0 0 0,0 0 0,-2 4 0,12 36 145,-9-39-313,1-3 195,-1 0 1,0-1-1,0 1 1,0-1-1,0 1 0,0-1 1,0 1-1,1-1 1,-1 1-1,0-1 0,0 1 1,-1 0-1,1-1 1,0 1-1,0-1 0,0 1 1,0-1-1,0 1 0,-1-1 1,1 1-1,0-1 1,0 1-1,-1-1 0,1 1 1,0-1-1,-1 1 1,1-1-1,0 0 0,-1 1 1,1-1-1,-1 1 1,1-1-1,-1 0 0,1 0 1,-1 1-1,1-1 0,-1 0 1,1 0-1,-2 1 1,0-1 387,2 1-260,0-2 8,2-23-19,4 14-143,-1 0 0,0 0 0,0-1 0,-1 1 0,3-15 0,1 3 7,-1-1 2,-5 15-12,0 0-1,0 1 0,1-1 1,0 1-1,0 0 0,1 0 0,-1 0 1,2 0-1,6-8 0,3-1-5,-11 11-1,1 0 1,-1 1-1,1 0 1,0 0-1,0 0 1,0 0-1,1 1 1,0-1-1,-1 1 1,1 0-1,0 0 1,0 1-1,0 0 1,7-2-1,-9 4 1,1 0 1,-1 0-1,0 1 0,1-1 0,-1 1 0,0 0 0,0 0 0,1 0 0,-1 0 0,0 1 0,0-1 0,0 1 1,5 4-1,28 11 17,-33-16-18,0 1 1,0-1 0,-1 1 0,1 0-1,-1 0 1,1 0 0,-1 0 0,1 0-1,-1 1 1,0-1 0,0 1 0,0-1-1,-1 1 1,1 0 0,-1 0 0,1-1-1,-1 1 1,0 0 0,0 0 0,0 1-1,0-1 1,-1 0 0,1 0 0,-1 0-1,0 4 1,2 17 2,-1 1 0,-3 34-1,0-18 0,2 68 82,0-108-88,0 0-19,0 3 8,0-2 2,2-6-778,0 1 53,-1 0 1,1 0-1,-1-1 0,0 1 0,0-1 0,0 1 1,0-1-1,-1 1 0,1-1 0,-1 1 1,0-1-1,0 0 0,0 1 0,-2-7 0,2-7-2286,0-1-128</inkml:trace>
</inkml:ink>
</file>

<file path=ppt/ink/ink2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206"/>
    </inkml:context>
    <inkml:brush xml:id="br0">
      <inkml:brushProperty name="width" value="0.05" units="cm"/>
      <inkml:brushProperty name="height" value="0.05" units="cm"/>
      <inkml:brushProperty name="color" value="#FFFFFF"/>
    </inkml:brush>
  </inkml:definitions>
  <inkml:trace contextRef="#ctx0" brushRef="#br0">1 1 1444,'4'7'3279,"-4"-6"-3101,1 0-1,-1-1 0,1 1 1,0 0-1,-1-1 0,1 1 1,-1 0-1,0 0 0,1-1 1,-1 1-1,0 0 0,1 0 1,-1 0-1,0 0 0,0-1 1,0 1-1,1 0 0,-1 0 1,0 0-1,-1 1 0,1 4 350,0 1-49,0 0 0,0-1-1,1 1 1,-1 0 0,1-1-1,1 1 1,3 12 0,6 47 2014,-6-29-1766,1-1-336,-3-27-317,-1 0 0,1 0-1,-2 0 1,1 0 0,-1 0-1,0 15 1,9 69 358,-10 32-103,0-124-140,-4-1-275,-1 1 61,4 10 6,-5 3 157,6-14-191,0 0 0,0 0 0,0-1 0,0 1 0,0 0 0,0 0 0,0 0 1,0 0-1,0 0 0,0-1 0,0 1 0,0 0 0,0 0 0,0 0 0,0 0 1,0 0-1,0 0 0,0 0 0,0-1 0,0 1 0,-1 0 0,1 0 0,0 0 1,0 0-1,0 0 0,0 0 0,0 0 0,0 0 0,0 0 0,0 0 0,-1-1 1,1 1-1,0 0 0,0 0 0,0 0 0,0 0 0,0 0 0,0 0 0,-1 0 0,1 0 1,0 0-1,0 0 0,0 0 0,0 0 0,0 0 0,0 0 0,-1 0 0,1 0 1,0 0-1,0 0 0,0 0 0,0 1 0,0-1 0,0 0 0,-1 0 0,1 0 1,0 0-1,0 0 0,0 0 0,0 0 0,0 0 0,0 1 0,-11-36-10575,11 28 7929</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1.601"/>
    </inkml:context>
    <inkml:brush xml:id="br0">
      <inkml:brushProperty name="width" value="0.05" units="cm"/>
      <inkml:brushProperty name="height" value="0.05" units="cm"/>
      <inkml:brushProperty name="color" value="#FFFFFF"/>
    </inkml:brush>
  </inkml:definitions>
  <inkml:trace contextRef="#ctx0" brushRef="#br0">200 5 916,'-7'-4'9026,"-10"7"-6319,-15 11-414,10-3-1704,15-7-434,-1 0-1,1 0 1,-1 0 0,2 1-1,-1 0 1,-11 11 0,17-15-142,0 0 0,0 0 0,0 0 0,1 1 0,-1-1 0,0 0 0,0 0 0,1 1 0,-1-1 0,1 0 0,-1 1 0,1-1 0,-1 0 0,1 1 0,0-1 0,0 1 0,0-1 1,0 1-1,0-1 0,0 0 0,0 1 0,0-1 0,1 1 0,-1 1 0,2-1-10,-1 1 0,0-1 0,1 1 0,0-1 0,0 1 0,0-1-1,0 0 1,0 0 0,0 0 0,0 0 0,4 2 0,7 4-7,1 0 0,0-1-1,25 9 1,35 16 84,-51-18-67,-23-14-1,0 1-1,1-1 1,-1 0 0,1 1-1,-1-1 1,0 1-1,1-1 1,-1 1-1,0-1 1,0 0 0,1 1-1,-1-1 1,0 1-1,0-1 1,0 1 0,1-1-1,-1 1 1,0 0-1,0-1 1,0 1-1,0-1 1,0 1 0,0-1-1,0 1 1,0-1-1,0 1 1,0-1 0,-1 1-1,1-1 1,0 1-1,0-1 1,0 1 0,-1-1-1,1 1 1,0-1-1,-1 1 1,1-1-1,0 1 1,-1-1 0,1 0-1,0 1 1,-1-1-1,1 0 1,-1 1 0,1-1-1,-1 0 1,1 0-1,-1 1 1,-11 5 82,0-1 0,0 0 0,-1 0 0,1-2 0,-1 1 0,0-2 0,0 0-1,0 0 1,-23-1 0,-60 5-268,97-5 137,-1-1 0,0 0 0,0 0 0,0 0 1,0 0-1,0 1 0,1-1 0,-1 0 0,0 0 0,0 0 0,0 1 0,0-1 0,0 0 0,0 0 0,0 1 0,0-1 0,0 0 0,0 0 0,0 1 0,0-1 0,0 0 0,0 0 0,0 0 0,0 1 0,0-1 0,0 0 0,0 0 0,0 1 0,-1-1 0,1 0 0,0 0 0,0 0 0,0 1 0,0-1 0,0 0 0,-1 0 0,1 0 1,0 0-1,0 1 0,0-1 0,0 0 0,-1 0 0,1 0 0,0 0 0,0 0 0,-1 0 0,1 0 0,0 0 0,0 0 0,0 1 0,-1-1 0,1 0 0,0 0 0,0 0 0,-1 0 0,1 0 0,0 0 0,0-1 0,-1 1 0,1 0 0,0 0 0,0 0 0,0 0 0,-1 0 0,1 0 0,0 0 0,-1-1 0,3 2-449,-1 0-1,0-1 1,0 1-1,1-1 0,-1 1 1,0-1-1,0 1 0,1-1 1,-1 0-1,0 0 1,1 0-1,-1 0 0,0 0 1,1 0-1,-1 0 0,0 0 1,1-1-1,1 0 1,8-4-2401,0-1 25</inkml:trace>
</inkml:ink>
</file>

<file path=ppt/ink/ink2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638"/>
    </inkml:context>
    <inkml:brush xml:id="br0">
      <inkml:brushProperty name="width" value="0.05" units="cm"/>
      <inkml:brushProperty name="height" value="0.05" units="cm"/>
      <inkml:brushProperty name="color" value="#FFFFFF"/>
    </inkml:brush>
  </inkml:definitions>
  <inkml:trace contextRef="#ctx0" brushRef="#br0">1 34 528,'8'-1'10995,"14"-2"-6684,45-5-3445,82-4-408,-51 3-2779,-93 8 2284</inkml:trace>
</inkml:ink>
</file>

<file path=ppt/ink/ink2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122"/>
    </inkml:context>
    <inkml:brush xml:id="br0">
      <inkml:brushProperty name="width" value="0.05" units="cm"/>
      <inkml:brushProperty name="height" value="0.05" units="cm"/>
      <inkml:brushProperty name="color" value="#FFFFFF"/>
    </inkml:brush>
  </inkml:definitions>
  <inkml:trace contextRef="#ctx0" brushRef="#br0">0 198 920,'0'0'2682,"2"12"3560,39-4-176,-37-7-6042,-1 0-1,1 1 1,0-1-1,-1-1 0,1 1 1,0 0-1,0-1 1,0 0-1,0 0 0,-1 0 1,1 0-1,0-1 1,0 1-1,0-1 0,-1 0 1,1 0-1,6-3 1,35-3 270,-35 1-269,0-1 0,0 0-1,-1 0 1,15-15 0,-20 18-25,-1 0 0,0-1 0,0 0 0,0 1 0,-1-1 0,1 0 0,-1 0 0,0-1 0,-1 1 0,1 0 0,0-6 0,2-68 66,-4 76-62,-1 2-3,0-1 0,0 1-1,0 0 1,0 0 0,0 0-1,0 0 1,0 0 0,-1 0-1,1 1 1,0-1 0,-1 0-1,1 1 1,0-1 0,-1 1-1,1-1 1,-1 1 0,1 0-1,-1-1 1,1 1 0,-1 0-1,1 0 1,-1 0 0,1 0-1,-1 0 1,1 1 0,-1-1-1,1 0 1,0 1 0,-1-1-1,1 1 1,-3 1 0,-35 15-29,12 4 4,22-19 20,1 1-1,0-1 1,0 1-1,0 0 1,1 1-1,-1-1 1,1 1-1,-4 4 1,-40 59 0,40-56 5,4-6 1,1-1 0,-1 1 0,0-1 0,1 1 0,0 0 0,0 0 0,1 0 0,-1 0-1,1 0 1,0 0 0,1 0 0,-1 0 0,1 8 0,-1-4-1,1-1-1,1 1 0,0 0 1,0-1-1,0 1 0,5 12 1,-1 3 4,-5-22-4,0 1 0,1-1 0,-1 0 0,0 1 0,1-1 0,0 1 0,0-1 1,0 0-1,0 0 0,0 1 0,0-1 0,0 0 0,1 0 0,-1 0 0,1 0 0,2 2 0,3 1 1,0 0 0,1-1 0,0 1-1,-1-2 1,1 1 0,1-1 0,-1-1 0,0 1 0,1-1-1,-1-1 1,1 1 0,-1-2 0,1 1 0,0-1-1,0 0 1,-1-1 0,1 0 0,12-3 0,-14 2-517,0 0 1,0-1-1,0 1 1,-1-1-1,1-1 1,-1 1-1,0-1 1,9-7-1,7-24-7814,-11 23 5290</inkml:trace>
</inkml:ink>
</file>

<file path=ppt/ink/ink2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742"/>
    </inkml:context>
    <inkml:brush xml:id="br0">
      <inkml:brushProperty name="width" value="0.05" units="cm"/>
      <inkml:brushProperty name="height" value="0.05" units="cm"/>
      <inkml:brushProperty name="color" value="#FFFFFF"/>
    </inkml:brush>
  </inkml:definitions>
  <inkml:trace contextRef="#ctx0" brushRef="#br0">2 65 1076,'0'25'4382,"-1"-16"-4094,0 1 0,1-1 0,1 0 0,0 1 0,0-1 0,1 0-1,4 16 1,-4-17-199,0-1 0,-1 1 0,0 0 1,-1-1-1,0 1 0,0 0 0,0 0 0,-2 8 0,0 16 426,2-16-972,0-5 3914,0-33 774,0 12-4156,-1 3-49,1 0-1,0 0 1,1 0-1,0 0 1,0-1-1,0 1 1,5-12-1,1-3-19,-7 20-6,1-1 0,0 0-1,-1 1 1,1-1 0,0 1 0,1 0 0,-1-1 0,0 1 0,1 0-1,-1-1 1,4-2 0,5-6-7,-5 7 3,-1-1 0,0 0 0,0 0 0,0 0 1,-1 0-1,0-1 0,5-10 0,21-24-890,-4 7-3830,-24 33 4542,-1-1 1,1 1-1,-1-1 0,1 0 0,-1 1 0,0-1 0,1 0 0,-1 1 1,1-1-1,-1 0 0,0 1 0,0-1 0,1 0 0,-1 0 1,0 1-1,0-1 0,0 0 0,0 0 0,0 0 0,0 1 0,0-1 1,0 0-1,0 0 0,0 0 0,-1 1 0,1-1 0,0 0 0,0 0 1,-1 1-1,1-1 0,-1 0 0,1 1 0,0-1 0,-1 0 0,1 1 1,-2-2-1</inkml:trace>
</inkml:ink>
</file>

<file path=ppt/ink/ink2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4.722"/>
    </inkml:context>
    <inkml:brush xml:id="br0">
      <inkml:brushProperty name="width" value="0.05" units="cm"/>
      <inkml:brushProperty name="height" value="0.05" units="cm"/>
      <inkml:brushProperty name="color" value="#FFFFFF"/>
    </inkml:brush>
  </inkml:definitions>
  <inkml:trace contextRef="#ctx0" brushRef="#br0">31 58 892,'0'0'5988,"-11"24"-3899,11-18-1876,0-1 0,0 1-1,1-1 1,-1 0 0,1 1-1,0-1 1,1 1-1,2 7 1,-2-7-19,-1 1 1,0 0-1,-1-1 0,0 1 1,0 0-1,-1 9 0,0 3 275,-10 32 924,0 15 124,5-60-1199,11-6 95,-12-4 838,14-12-1141,3-38-14,12-36-54,-19 78-41,1 0 0,1 0 0,0 0 1,0 1-1,1 0 0,1 0 1,0 0-1,0 1 0,1 0 0,0 0 1,15-13-1,-21 21 11,1-1 1,-1 1-1,1 0 1,-1 0-1,1 0 1,0 0-1,0 0 1,0 0-1,0 1 1,0-1-1,1 1 0,-1 0 1,0 0-1,1 0 1,-1 1-1,0-1 1,1 1-1,-1 0 1,1-1-1,-1 2 1,1-1-1,-1 0 0,0 1 1,7 1-1,-5 1-8,-1 0 1,-1 0-1,1 0 0,0 1 0,-1-1 0,0 1 0,1 0 0,-2 0 0,1 0 1,0 0-1,-1 1 0,0-1 0,0 1 0,0-1 0,0 1 0,1 9 0,11 24 12,-13-33-14,0-1-1,0 0 0,-1 0 1,1 1-1,-1-1 0,0 0 0,-1 1 1,1-1-1,-1 0 0,1 0 1,-1 1-1,-1-1 0,1 0 0,0 0 1,-3 4-1,2-3-52,-1 0 0,1 1 0,1-1 0,-1 1 0,1-1 1,0 1-1,1-1 0,-1 1 0,1 0 0,0 7 0,11 17-3759,-11-26 2949</inkml:trace>
</inkml:ink>
</file>

<file path=ppt/ink/ink2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481"/>
    </inkml:context>
    <inkml:brush xml:id="br0">
      <inkml:brushProperty name="width" value="0.05" units="cm"/>
      <inkml:brushProperty name="height" value="0.05" units="cm"/>
      <inkml:brushProperty name="color" value="#FFFFFF"/>
    </inkml:brush>
  </inkml:definitions>
  <inkml:trace contextRef="#ctx0" brushRef="#br0">12 86 1476,'-1'18'4264,"-1"-15"-4070,0 0 1,1 0 0,0 0-1,0 0 1,0 1-1,0-1 1,0 0-1,1 1 1,0-1-1,-1 0 1,1 1 0,0-1-1,1 1 1,-1-1-1,0 0 1,1 1-1,0-1 1,0 0 0,0 1-1,0-1 1,4 6-1,2 3 150,-6-10-275,0 0-1,0 0 1,0 0-1,0 0 1,0-1-1,1 1 0,-1 0 1,1-1-1,-1 1 1,1-1-1,-1 0 1,1 1-1,0-1 1,0 0-1,2 1 1,-3-1-7,1 0 1,0 0 0,-1 0 0,1 0-1,0-1 1,-1 1 0,1 0-1,0-1 1,0 1 0,-1-1-1,1 0 1,0 0 0,0 1 0,0-1-1,0 0 1,0-1 0,-1 1-1,1 0 1,0-1 0,0 1-1,0 0 1,-1-1 0,4-1 0,3-2 120,-1 0 1,1 0-1,-1 0 1,0-1 0,0 0-1,0-1 1,-1 0 0,0 0-1,0 0 1,9-13 0,-4 6-167,-9 11 65,-1-1 0,1 1 0,-1-1 0,0 0 0,0 0 0,0 1 0,0-1 0,0 0 0,-1 0 0,1 0 0,0-5 0,-6-5 342,4 12-392,0 0-1,1 1 1,-1-1 0,1 0 0,-1 0 0,1 0 0,0 1 0,-1-1-1,1 0 1,0 0 0,-1 0 0,1 0 0,0 0 0,0 1 0,0-1-1,0 0 1,0 0 0,0 0 0,0-2 0,-9-9 463,8 11-457,0-1-1,0 1 1,0 0-1,-1-1 1,1 1-1,1 0 1,-1-1-1,0 1 1,0-1-1,0 0 1,1 1-1,-1-1 1,0-2-1,-1 1 67,0-1 0,-1 1 0,1 0-1,-1 0 1,0 0 0,1 1 0,-2-1 0,1 1 0,0 0 0,0-1-1,-1 1 1,-3-1 0,5 3 161,-28 13-71,24-8-207,1 1 0,0 0 1,1 1-1,-1-1 0,1 1 0,-4 9 1,2-4 23,-16 49 93,21-59-103,1 0-1,-1 0 1,1 0 0,-1 1 0,1-1 0,0 0-1,0 0 1,0 0 0,0 0 0,0 0-1,0 1 1,1-1 0,-1 0 0,1 0 0,-1 0-1,1 0 1,0 0 0,0 0 0,0 0-1,0 0 1,0-1 0,0 1 0,1 0 0,-1 0-1,0-1 1,1 1 0,0-1 0,3 3 0,-3-2 1,0-1 0,0 1 0,0-1 0,0 0 1,1 0-1,-1 1 0,1-1 0,-1-1 1,1 1-1,-1 0 0,1-1 0,-1 1 1,1-1-1,0 0 0,-1 0 0,1 0 1,-1 0-1,1 0 0,0-1 0,-1 1 1,1-1-1,-1 1 0,1-1 0,3-2 0,48-15 22,-52 17-20,0 1-1,0 0 1,0-1-1,0 1 0,0 0 1,0 1-1,0-1 0,0 0 1,0 0-1,-1 1 0,1-1 1,0 1-1,0 0 0,0-1 1,0 1-1,-1 0 0,1 0 1,0 0-1,-1 0 0,1 0 1,-1 1-1,1-1 0,-1 0 1,0 1-1,2 1 0,2 4 26,-2-3-75,0 0 0,0 1 0,-1-1-1,0 1 1,0 0 0,0-1 0,0 1 0,-1 0 0,0 0 0,0 0 0,0 0 0,0 7-1,0-10 1577</inkml:trace>
</inkml:ink>
</file>

<file path=ppt/ink/ink2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942"/>
    </inkml:context>
    <inkml:brush xml:id="br0">
      <inkml:brushProperty name="width" value="0.05" units="cm"/>
      <inkml:brushProperty name="height" value="0.05" units="cm"/>
      <inkml:brushProperty name="color" value="#FFFFFF"/>
    </inkml:brush>
  </inkml:definitions>
  <inkml:trace contextRef="#ctx0" brushRef="#br0">43 1 664,'0'0'4162,"-11"7"-747,1 27-72,-1 4-1108,0 46 310,11 118-1122,1-194-1394,-1 1 0,2-1-1,-1 1 1,1-1 0,0 0 0,1 1-1,0-1 1,1 0 0,-1-1 0,8 13 0,-7-16-20,0 1 0,1-1 1,-1 0-1,1 0 0,-1 0 0,1-1 1,0 1-1,0-1 0,1-1 1,-1 1-1,1-1 0,-1 0 0,1 0 1,0 0-1,0-1 0,0 0 1,0 0-1,0 0 0,0-1 1,0 0-1,0 0 0,0-1 0,0 1 1,0-1-1,0-1 0,-1 1 1,1-1-1,0 0 0,-1 0 0,1-1 1,-1 1-1,6-5 0,9-4-1141,-2 0-1,32-26 1,-40 28-1374,0-1 0,0 0 0,11-17-1,-11 10-533</inkml:trace>
</inkml:ink>
</file>

<file path=ppt/ink/ink2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8.300"/>
    </inkml:context>
    <inkml:brush xml:id="br0">
      <inkml:brushProperty name="width" value="0.05" units="cm"/>
      <inkml:brushProperty name="height" value="0.05" units="cm"/>
      <inkml:brushProperty name="color" value="#FFFFFF"/>
    </inkml:brush>
  </inkml:definitions>
  <inkml:trace contextRef="#ctx0" brushRef="#br0">273 0 72,'-28'12'3590,"24"-11"-3327,0 0 1,0 0 0,0 1 0,0 0 0,0-1-1,1 1 1,-1 1 0,-4 3 0,-5 2 233,12-7-443,-1-1 0,0 1 0,1 0 0,-1 0-1,0-1 1,1 1 0,-1 0 0,1 1-1,0-1 1,-1 0 0,1 0 0,0 1 0,0-1-1,0 1 1,-1-1 0,2 1 0,-1-1 0,0 1-1,0-1 1,0 1 0,0 3 0,-4 14 242,5-18-274,-1 0 0,0 1 0,1-1 1,-1 0-1,1 0 0,-1 1 1,1-1-1,0 0 0,0 1 0,-1-1 1,1 0-1,0 1 0,0-1 0,0 0 1,1 1-1,-1-1 0,0 0 1,0 1-1,1-1 0,-1 0 0,1 0 1,-1 1-1,1-1 0,-1 0 0,1 0 1,0 0-1,0 0 0,-1 0 1,1 0-1,0 0 0,0 0 0,0 0 1,0 0-1,0 0 0,0 0 0,1-1 1,-1 1-1,0 0 0,2 0 0,24 12 149,1 0-1,35 9 1,-11-4-64,-46-15-98,0-1 0,0 1 0,0 0 0,0 0 0,-1 0 0,0 1 0,1 0 0,-2 0 1,1 0-1,0 1 0,5 6 0,-9-9 51,0-1 0,0 1-1,0 0 1,0 0 0,0 0 0,-1 0 0,1 0 0,-1 0 0,1 0 0,-1 0-1,0 0 1,1 0 0,-1 0 0,0 0 0,-1 0 0,1 0 0,0 0 0,0 0-1,-1 0 1,1 0 0,-1 0 0,0 0 0,0 0 0,1 0 0,-1-1 0,0 1 0,-1 0-1,1-1 1,0 1 0,0 0 0,-1-1 0,1 1 0,-1-1 0,1 0 0,-4 3-1,-30 27 1129,24-20-781,0 0 1,-1-1-1,-27 17 0,-4-3 148,14-6-354,-1-2 1,-42 16 0,53-23-195,13-5-14,0-1 0,0 0 0,-1-1 0,1 0 0,0 0 1,-1 0-1,0-1 0,1 0 0,-11 1 0,15-2-238,1-1-1,0 1 0,-1 0 0,1-1 0,0 1 0,0-1 1,0 1-1,-1-1 0,1 0 0,0 1 0,0-1 0,0 0 0,0 0 1,0 0-1,0 0 0,1 0 0,-1 0 0,0 0 0,0 0 1,1 0-1,-1 0 0,0 0 0,1-1 0,-1 1 0,1 0 0,0 0 1,-1-1-1,1 1 0,0 0 0,0 0 0,0-1 0,0 1 0,0 0 1,0-1-1,0 1 0,0 0 0,0-1 0,1 1 0,0-3 1,-1-3-2243,0-5-348</inkml:trace>
</inkml:ink>
</file>

<file path=ppt/ink/ink2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103"/>
    </inkml:context>
    <inkml:brush xml:id="br0">
      <inkml:brushProperty name="width" value="0.05" units="cm"/>
      <inkml:brushProperty name="height" value="0.05" units="cm"/>
      <inkml:brushProperty name="color" value="#FFFFFF"/>
    </inkml:brush>
  </inkml:definitions>
  <inkml:trace contextRef="#ctx0" brushRef="#br0">76 159 716,'0'0'9005,"45"-23"-4795,-24 15-3511,-19 8-629,1-1-1,-1 0 1,1 1 0,-1-1 0,1-1 0,-1 1 0,1 0-1,-1 0 1,0-1 0,0 1 0,0-1 0,3-2-1,16-17 196,-19 20-254,1-1 1,-1 0-1,0-1 0,1 1 0,-1 0 0,0-1 1,0 1-1,-1-1 0,1 1 0,0-1 0,-1 0 1,0 0-1,0 0 0,1 1 0,-2-1 1,1 0-1,0-1 0,-1 1 0,1 0 0,-1 0 1,0-6-1,0 8-14,0 0 0,0 0 0,0-1 0,-1 1 1,1 0-1,0 0 0,0 0 0,-1 0 0,1 0 0,-1 0 1,1 0-1,-1 0 0,1 0 0,-1 1 0,0-1 1,1 0-1,-1 0 0,0 0 0,0 1 0,1-1 0,-1 0 1,0 1-1,0-1 0,0 0 0,0 1 0,0-1 0,0 1 1,0 0-1,0-1 0,0 1 0,0 0 0,0 0 0,0 0 1,0-1-1,0 1 0,0 0 0,-1 0 0,0 1 0,-41 5 74,38-4-10,1-2-34,1 0-1,-1 1 1,0 0-1,1-1 1,-1 2-1,1-1 1,0 0-1,-1 1 1,1-1-1,0 1 1,0 0 0,0 0-1,0 0 1,0 0-1,0 1 1,1-1-1,-1 1 1,1 0-1,-3 3 1,1 0 58,0-1 1,-1 0 0,0 0-1,0 0 1,-9 6 0,9-7 23,0 1 0,0-1 0,0 1 1,1 0-1,-7 8 0,10-11-91,-1 1-1,1-1 0,-1 1 1,1 0-1,0 0 1,0-1-1,0 1 0,1 0 1,-1 0-1,0 0 0,1 0 1,0 0-1,0 0 1,0 0-1,0 0 0,1 0 1,-1 0-1,1 0 0,-1 0 1,1 0-1,0 0 1,0-1-1,0 1 0,1 0 1,-1-1-1,1 1 1,-1-1-1,1 1 0,0-1 1,3 4-1,13 12-9,-14-14-9,-1 0 0,1 0-1,-1-1 1,1 1 0,0-1 0,1 0 0,-1 0-1,0 0 1,10 3 0,19 9-28,27 8-106,15-1-3372,-64-20 1586,-8-1 1100,1 0 0,-1-1 0,0 1 0,1-1 0,-1 0 0,1 0 0,-1 0 0,1 0 0,-1-1 0,1 1 0,3-2 0,4 1-1560</inkml:trace>
</inkml:ink>
</file>

<file path=ppt/ink/ink2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509"/>
    </inkml:context>
    <inkml:brush xml:id="br0">
      <inkml:brushProperty name="width" value="0.05" units="cm"/>
      <inkml:brushProperty name="height" value="0.05" units="cm"/>
      <inkml:brushProperty name="color" value="#FFFFFF"/>
    </inkml:brush>
  </inkml:definitions>
  <inkml:trace contextRef="#ctx0" brushRef="#br0">0 88 384,'1'5'7566,"7"21"-6680,-7-22-813,1 0 0,-1 0 0,0 0-1,-1 0 1,1 0 0,-1 0 0,1 0 0,-2 8-1,6 28 252,6 8 656,-9-25 847,-2-17-142,-1-17-151,-4-4-1008,4 14-510,1 0 0,-1 0 0,0 0-1,1 0 1,-1 0 0,1 0-1,0-1 1,-1 1 0,1 0 0,0 0-1,-1 0 1,1 0 0,0-1-1,0 1 1,0 0 0,0 0 0,0-1-1,1 1 1,-1 0 0,0 0-1,1 0 1,-1-1 0,3-7 16,-1 0 0,0 0 0,-1 0 0,0-12 0,0 11-6,-1 1 0,2 0 1,-1-1-1,4-11 0,2-9 18,-6 26-47,-1 1 0,1 0 0,-1 0 0,1-1 1,0 1-1,0 0 0,0 0 0,1 0 0,-1 0 0,1 0 0,0 0 0,-1 1 0,1-1 0,1 0 0,-1 1 0,4-5 0,-3 5-83,0-1-1,0 1 1,-1 0 0,1-1-1,1 1 1,-1 0-1,0 1 1,0-1-1,1 1 1,-1-1-1,1 1 1,4-1 0,12 8-3754,2 14-3484,-13-13 4617</inkml:trace>
</inkml:ink>
</file>

<file path=ppt/ink/ink2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041"/>
    </inkml:context>
    <inkml:brush xml:id="br0">
      <inkml:brushProperty name="width" value="0.05" units="cm"/>
      <inkml:brushProperty name="height" value="0.05" units="cm"/>
      <inkml:brushProperty name="color" value="#FFFFFF"/>
    </inkml:brush>
  </inkml:definitions>
  <inkml:trace contextRef="#ctx0" brushRef="#br0">22 97 1056,'0'0'276,"0"-1"-1,-1 1 1,1-1 0,0 1-1,-2-3 2481,1 3-2480,1-1 0,0 1-1,-1 0 1,1 0-1,0 0 1,-1-1 0,1 1-1,0 0 1,-1 0-1,1 0 1,-1 0 0,1 0-1,0 0 1,-1 0-1,1 0 1,-1 0 0,1 0-1,0 0 1,-1 0 0,1 0-1,-1 0 1,1 0-1,0 0 1,-1 0 0,1 1-1,-1-1 1,0 0-170,1 1-1,-1-1 1,1 0 0,0 0-1,-1 1 1,1-1 0,-1 0 0,1 1-1,0-1 1,-1 0 0,1 1-1,0-1 1,-1 1 0,1-1 0,0 1-1,-1-1 1,1 1 0,0-1-1,0 1 1,0-1 0,0 1 0,-1-1-1,1 1 1,0-1 0,0 1-1,0 0 1,0 2-16,1 0 0,-1-1 0,1 1 0,-1 0 0,1-1 0,0 1 0,0 0 0,0-1 0,0 1 0,3 4 0,-3-5-70,1 0 0,-1 1-1,0-1 1,0 1-1,0 0 1,0-1 0,0 1-1,0 0 1,-1 0 0,1 5-1,1 0 14,0-1 1,0 1-1,1-1 0,0 1 1,0-1-1,1 0 0,0 0 1,1 0-1,-1-1 0,1 1 0,0-1 1,1 0-1,-1-1 0,1 1 1,8 5-1,-12-10 135,22-1 805,-20-1-922,1 0-1,-1 0 1,1 0 0,-1-1 0,1 0 0,-1 0 0,0 0 0,0 0-1,0-1 1,0 1 0,0-1 0,-1 0 0,1 0 0,-1-1 0,0 1 0,0-1-1,0 1 1,0-1 0,-1 0 0,1 0 0,-1 0 0,0-1 0,2-5-1,25-32-4,-16 5 24,-9 28-48,0 0 0,-1 0 0,0 0 0,-1-1-1,3-15 1,-5 22-58,0 1-1,1 0 1,-1 0 0,1 0-1,-1-1 1,1 1 0,0 0-1,0 0 1,0 0 0,0 0-1,3-3 1,-3 4-148,0-1 0,0 0 1,0 0-1,0 0 0,0 0 0,0 0 0,0 0 0,0 0 0,-1 0 1,1 0-1,-1-4 0,-7 0-566</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1.982"/>
    </inkml:context>
    <inkml:brush xml:id="br0">
      <inkml:brushProperty name="width" value="0.05" units="cm"/>
      <inkml:brushProperty name="height" value="0.05" units="cm"/>
      <inkml:brushProperty name="color" value="#FFFFFF"/>
    </inkml:brush>
  </inkml:definitions>
  <inkml:trace contextRef="#ctx0" brushRef="#br0">1 7 944,'41'-6'9005,"-39"6"-8384,-2 0-376,1 0-169,-1 0 1,0 0 0,1 0 0,-1 0 0,0 0 0,1 0-1,-1 0 1,0 0 0,1 0 0,-1 0 0,0 0 0,1 0 0,-1 0-1,0 0 1,1 0 0,-1 1 0,0-1 0,1 0 0,-1 0-1,0 0 1,0 0 0,1 1 0,-1-1 0,0 0 0,0 0 0,1 1-1,-1-1 1,0 0 0,0 0 0,0 1 0,1-1 0,-1 0 0,0 1-1,0-1 1,0 0 0,0 1 0,0-1 0,0 0 0,0 1-1,1-1 1,5 15 1244,-6-14-1288,1-1-1,0 1 1,-1 0-1,1 0 1,-1 0-1,1-1 1,-1 1-1,1 0 1,-1 0-1,0 0 1,0 0-1,1 0 1,-1 0-1,0 0 1,0 0-1,0 0 1,0 0-1,0 0 1,0 0-1,0 0 1,0 0-1,0-1 1,-1 1-1,1 0 1,0 0-1,-1 0 1,1 0-1,0 0 1,-1 1-1,-1 2 21,0 1 0,0-1 0,1 1-1,0-1 1,0 1 0,0 0 0,1 9-1,-8 30 10,7-41-64,0 0 0,0 0 0,0 1 0,1-1 1,0 0-1,-1 1 0,1-1 0,0 1 0,1-1 0,-1 0 0,1 1 1,-1-1-1,1 0 0,0 0 0,1 1 0,-1-1 0,0 0 0,3 3 1,-1 13 12,5-4-787,-7 0-3267</inkml:trace>
</inkml:ink>
</file>

<file path=ppt/ink/ink2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489"/>
    </inkml:context>
    <inkml:brush xml:id="br0">
      <inkml:brushProperty name="width" value="0.05" units="cm"/>
      <inkml:brushProperty name="height" value="0.05" units="cm"/>
      <inkml:brushProperty name="color" value="#FFFFFF"/>
    </inkml:brush>
  </inkml:definitions>
  <inkml:trace contextRef="#ctx0" brushRef="#br0">31 143 52,'0'0'3851,"23"-12"-308,-16 9-3126,-3 1-139,0 0 0,1-1-1,-1 1 1,-1-1 0,1 0 0,0 0 0,-1 0-1,1 0 1,-1-1 0,0 1 0,3-5-1,12-9 555,-16 16-753,0 0 1,0 0-1,-1-1 0,1 0 1,0 1-1,0-1 0,-1 0 1,1 0-1,-1 1 0,1-1 1,-1 0-1,0-1 0,1-1 1,9-27 1598,-11 30-1641,0 1 0,-1-1 0,1 0 0,0 0 0,-1 0-1,1 1 1,-1-1 0,1 0 0,-1 1 0,1-1 0,-1 0 0,0 1-1,1-1 1,-1 0 0,0 1 0,1-1 0,-1 1 0,0 0-1,0-1 1,1 1 0,-1-1 0,0 1 0,0 0 0,0 0 0,0 0-1,0-1 1,1 1 0,-1 0 0,0 0 0,0 0 0,0 0-1,0 0 1,0 0 0,1 1 0,-1-1 0,0 0 0,0 0 0,-1 1-1,-1 0-27,0-1 0,0 1 0,0 0-1,0-1 1,0 1 0,0 1 0,0-1 0,0 0-1,1 1 1,-4 1 0,-20 22 7,20-21-16,1 1 0,0-1 1,0 1-1,0 0 0,1 0 1,0 1-1,0-1 1,0 1-1,1 0 0,-5 10 1,4-6 5,1 0 0,0 0 0,1 0 0,0 0 0,-1 12 0,3-18-6,0-1 0,0 0 0,0 1 0,1-1 0,0 1 0,-1-1 0,1 0 1,0 0-1,1 1 0,-1-1 0,1 0 0,-1 0 0,1 0 0,0 0 0,0-1 0,0 1 1,0 0-1,1-1 0,4 5 0,1 0-5,-4-4 6,0 1 0,0-1 0,0 0 0,0 0 0,1-1 0,-1 1 0,1-1 0,0 0 0,-1 0 0,9 2 1,-4-2-73,-1 0 1,0-1 0,1 0-1,-1 0 1,0-1 0,1 0 0,-1 0-1,1-1 1,9-2 0,-9 0-1188,0 1 0,-1-1 0,1 0 0,13-8 0,18-12-5392,-37 15 4257</inkml:trace>
</inkml:ink>
</file>

<file path=ppt/ink/ink2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820"/>
    </inkml:context>
    <inkml:brush xml:id="br0">
      <inkml:brushProperty name="width" value="0.05" units="cm"/>
      <inkml:brushProperty name="height" value="0.05" units="cm"/>
      <inkml:brushProperty name="color" value="#FFFFFF"/>
    </inkml:brush>
  </inkml:definitions>
  <inkml:trace contextRef="#ctx0" brushRef="#br0">13 110 1264,'-13'-5'4909,"13"15"-574,2 10-3874,-2 31 1830,0-34-475,0-36-334,11-14-694,-10 22-695,0 0 0,2 0 0,-1 0 0,1 1-1,1-1 1,0 1 0,1-1 0,6-10 0,-10 19-113,1-1 1,0 1-1,0 0 1,1-1-1,-1 1 1,0 0-1,1 0 1,-1 1-1,1-1 0,0 1 1,-1-1-1,1 1 1,0 0-1,0 0 1,0 0-1,0 0 1,0 0-1,0 1 1,0-1-1,0 1 1,0 0-1,6 0 1,18-2-3421,-2-7-4426,-18 8 4742</inkml:trace>
</inkml:ink>
</file>

<file path=ppt/ink/ink2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5.890"/>
    </inkml:context>
    <inkml:brush xml:id="br0">
      <inkml:brushProperty name="width" value="0.05" units="cm"/>
      <inkml:brushProperty name="height" value="0.05" units="cm"/>
      <inkml:brushProperty name="color" value="#FFFFFF"/>
    </inkml:brush>
  </inkml:definitions>
  <inkml:trace contextRef="#ctx0" brushRef="#br0">22 8 4,'-1'-1'107,"1"1"-1,0-1 1,0 1-1,-1-1 1,1 1-1,-1-1 1,1 1-1,0 0 1,-1-1-1,1 1 1,-1 0-1,1-1 1,0 1-1,-1 0 1,1-1-1,-1 1 1,1 0-1,-1 0 1,1 0-1,-1 0 1,0-1-1,-11 9 10561,23 9-9417,0 26 75,-1-13-1113,1 1-106,-11-10 250,-1-15-324,0 1 0,1 0 0,0 0 0,1-1 1,0 1-1,0 0 0,0-1 0,1 1 0,3 10 0,-4-15-11,0 0 0,0 0 0,-1 0 0,1 0-1,-1 1 1,1-1 0,-1 0 0,0 0 0,0 1-1,0-1 1,0 0 0,-1 4 0,1-4-22,0 0 1,-1 0-1,1-1 0,0 1 1,0 0-1,0 0 1,1-1-1,-1 1 0,0 0 1,0 0-1,1-1 0,-1 1 1,1 0-1,0-1 0,-1 1 1,1-1-1,2 3 1,-2 1 32,0 0 1,0 0 0,0 1 0,0-1-1,-1 0 1,0 0 0,0 0-1,-1 0 1,0 6 0,0 4 9,-10 17 28,10-15-67,1-13 2,-1 0 1,1 0 0,0 0-1,0 1 1,0-1 0,1 0 0,-1 0-1,1 0 1,0 0 0,0 0-1,1 0 1,-1 0 0,3 4 0,-3-2-18,0-1 1,0 0 0,0 1 0,0-1 0,-1 1 0,0-1-1,0 1 1,-2 9 0,1-1 43,1-12-26,0-1 0,0 1 0,0-1 0,0 1 0,0-1-1,0 1 1,0-1 0,-1 1 0,1 0 0,-1-1 0,1 1 0,-1-1 0,1 0 0,-1 1 0,0-1 0,0 1 0,0-1 0,-1 2 0,0 3 1,1-1 1,0 1-1,1-1 1,-1 1 0,1 0-1,0-1 1,0 1 0,2 7-1,-1 1-11,-1-10 4,-1 0 0,2 0 0,-1 0 0,0-1 0,1 1 0,-1 0 0,1 0 0,0 0 0,1-1 0,2 7 0,-3-4-4,1 0 0,-1 0 0,0-1-1,-1 1 1,1 0 0,-1 0 0,-1 0 0,1-1 0,-2 8 0,1 8-14,1-19 16,0-1 0,0 1 0,0 0 0,0-1 0,0 1 0,0-1 0,0 1 0,-1-1 0,1 1 0,-1-1 0,1 1 0,-1-1 0,1 1 0,-1-1 0,0 1 0,0-1 0,0 0 0,-1 3 0,0 0 12,1 0 0,0 1 0,1-1 0,-1 1 0,1-1 0,0 1 0,0-1 0,0 1 0,2 7 0,-1 2-47,-1 149 219,4-157-177,3 7-2,-7-9 0,-9 10 12,7-9-17,1 1 0,0-1 0,0 0-1,1 0 1,0 1 0,0-1 0,0 0-1,0 0 1,2 7 0,-1 1-22,-1 0 5,-1-11 19,1 1-1,0-1 0,0 1 1,0-1-1,0 1 0,0-1 1,0 1-1,1-1 0,-1 0 1,1 1-1,0-1 0,0 0 1,0 1-1,0-1 1,0 0-1,2 3 0,-3-4 0,1 1-1,-1 0 1,0-1-1,0 1 0,0-1 1,0 1-1,0 0 1,0-1-1,0 1 0,-1 0 1,1-1-1,0 1 1,-1-1-1,0 1 1,1 0-1,-2 1 0,-3 15-14,5-5 6,1-11 9,-1 1 1,0-1-1,0 1 1,0-1-1,0 1 1,0-1-1,-1 1 1,1-1-1,-1 0 1,1 1-1,-1-1 1,0 0-1,0 1 1,0-1-1,0 0 1,-2 3-1,2-1 4,0 1-1,0-1 0,0 1 0,1 0 1,-1 0-1,1-1 0,0 1 0,1 0 1,0 5-1,0 4-29,-1-12 28,1-1 0,-1 1 0,0 0 0,0-1 0,-1 1 0,1-1 0,0 1 0,0-1 0,-1 1 0,1-1 0,-1 1 0,1-1 0,-1 1 0,0-1 0,1 1 0,-1-1 0,0 0 0,-2 3 0,2-2 1,0 1-1,0-1 1,1 1 0,-1-1 0,0 1-1,1-1 1,0 1 0,0-1-1,0 1 1,0 0 0,0-1 0,0 1-1,2 4 1,-1 25 13,-1 79-23,-4-101 1,3-9 6,1-1 1,-1 1-1,1-1 1,-1 1-1,1-1 1,-1 1-1,1 0 1,-1-1-1,1 1 1,0 0-1,-1-1 1,1 1 0,0 0-1,0 0 1,-1-1-1,1 1 1,0 0-1,0 0 1,0-1-1,0 1 1,0 0-1,0 0 1,0 0-1,0-1 1,1 2-1,-1 1-3,-1-3 5,1 1 1,0 0-1,0 0 1,0 0-1,0-1 1,0 1-1,0 0 0,0 0 1,0 0-1,0 0 1,0-1-1,0 1 1,0 0-1,1 0 1,-1 0-1,0-1 1,1 1-1,-1 0 1,1-1-1,-1 1 0,0 0 1,1-1-1,-1 1 1,1 0-1,0-1 1,-1 1-1,1-1 1,0 1-1,1 0 1,-1 5-3,0 0-1,-1 0 1,1 0 0,-1 0 0,-1 11 0,0-10 2,1 5 51,0-11-51,-1 0 1,1 1-1,0-1 1,0 0 0,0 0-1,0 1 1,0-1 0,0 0-1,0 0 1,0 1 0,0-1-1,1 0 1,-1 0 0,0 1-1,1-1 1,-1 0 0,1 0-1,0 0 1,-1 0-1,1 0 1,0 0 0,-1 0-1,1 0 1,0 0 0,1 1-1,0-2-4,-3 3 0,-7 5-12,7-6 14,1-1 1,-1 1-1,0-1 1,1 1-1,-1 0 0,1-1 1,0 1-1,0 0 1,0-1-1,-1 1 0,1 0 1,1 0-1,-1-1 1,0 1-1,0 0 1,1 2-1,0 3 29,-1-3-27,-1-2 3,-1-1-7,1 1 1,0 0 0,-1 0-1,1 0 1,0 0 0,0 0-1,0 0 1,1 0 0,-1 0-1,1 0 1,-1 1 0,1-1-1,-1 0 1,1 0-1,0 0 1,0 1 0,0-1-1,1 0 1,-1 0 0,0 0-1,2 4 1,-1 4 2,-1-9 0,0-1 0,-1 0 0,1 0 1,0 1-1,0-1 0,0 0 0,0 1 1,0-1-1,0 0 0,0 1 0,-1-1 1,1 0-1,0 0 0,0 1 1,0-1-1,-1 0 0,1 0 0,0 0 1,0 1-1,-1-1 0,1 0 0,0 0 1,0 0-1,-1 0 0,1 1 0,0-1 1,0 0-1,-1 0 0,1 0 0,0 0 1,-1 0-1,1 0 0,0 0 0,-1 0 1,0 0-1,0 1-2,9 4-7,-6 10 16,-2-8-2,0-10-25,0 2 13,1 14 471,3-12-429,0 0-1,0 0 1,0 0 0,0-1-1,1 1 1,-1-1 0,7 0-1,-9 0-36,41-7 216,65-28-116,-89 30-86,1 0 0,0 2 0,0 0-1,28 0 1,92-15 85,-30 0-95,-56 12-34,53-13 39,1 13-26,25 0 51,27-6-64,-34 24 60,-124-11-28,1-1 0,0 0 0,-1 1 0,1-1 0,0 1 0,-1 0 0,1 0 0,-1 0-1,5 3 1,18 5-3,-19-9 4,-1 1 0,1 0 0,-1 0 0,1 1 0,-1 0 0,0 0 0,7 3 0,-6-2 1,0-1 0,-1 1 0,1-1-1,0-1 1,0 1 0,0-1 0,9 1-1,9 3 42,-20-4-41,1 1 0,-1-1-1,1 0 1,0 0-1,-1-1 1,1 1-1,6-1 1,86 12 54,10 0-62,-79-14 22,-23 1-21,0 1-1,0-1 1,1 1 0,-1 0 0,0 1 0,0-1 0,7 2-1,15 2 1,-9 0 21,-6 1-25,1-1 0,-1 0 1,1-1-1,0 0 0,22 1 0,7 2 82,4-2-146,59-1 1,-64-9 224,45-13-75,-51 17-65,-28 1-14,-1 0 1,1 1 0,0 0 0,0 0 0,0 0 0,14 3-1,16-1 5,-33-2-1,-1-1 1,0 1-1,0 0 1,1 0-1,-1 1 1,0-1-1,1 0 0,-1 1 1,0 0-1,4 1 1,-5-1-16,0-1 1,0 1 0,0-1-1,0 0 1,-1 1 0,1-1-1,0 0 1,0-1-1,0 1 1,0 0 0,0 0-1,0-1 1,-1 1 0,1-1-1,0 1 1,2-3-1,34-15 293,-34 15-266,5-1-26,0 1 0,0 0-1,1 1 1,16-3 0,6-2-22,-11 3 25,-1 1 0,1 0 0,0 2 0,22 1 1,-42 0 6,1 0-1,11 0-14,0-1 25,1 1 0,0-2 1,18-4-1,-25 4-1,1 0 1,-1 1-1,1 0 1,-1 0-1,1 1 1,-1 0-1,1 1 1,10 1-1,11 1 25,-22-2-14,1-1 0,-1 1 0,0 1 0,1-1-1,-1 1 1,13 6 0,-8-6-9,-1-1 0,1 0 0,-1-1 0,1 0 0,13-2 0,-9 1 4,59-11-249,-56 10 211,-14 1 51,-1 1 0,1-1-1,0 1 1,-1 0 0,1 0 0,0 1-1,8 1 1,2 2-4,-8-1-14,-1-2-1,1 1 0,0-1 1,-1 0-1,1 0 0,12-1 0,-18 0-7,30-6 44,-47 15-3218,-9 5-6105,14-12 5973,0 3 149</inkml:trace>
</inkml:ink>
</file>

<file path=ppt/ink/ink2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9.209"/>
    </inkml:context>
    <inkml:brush xml:id="br0">
      <inkml:brushProperty name="width" value="0.05" units="cm"/>
      <inkml:brushProperty name="height" value="0.05" units="cm"/>
      <inkml:brushProperty name="color" value="#FFFFFF"/>
    </inkml:brush>
  </inkml:definitions>
  <inkml:trace contextRef="#ctx0" brushRef="#br0">1 122 560,'0'0'10477,"34"-19"-5066,-28 17-5243,0 1 1,0-1 0,0 1-1,0 1 1,0-1 0,0 1 0,0 0-1,0 1 1,0-1 0,1 1 0,-1 0-1,8 3 1,37 3 484,109 3-116,-109-5-531,-1-2 0,1-2 0,57-7 1,-82 4-4,-1 1 0,0 1 0,27 4 0,23 0 5,-16-4 2,0 3 0,82 13 0,-91-7-12,1-2-1,78 1 0,-103-9 5,1 2-1,-1 1 1,0 2 0,39 9-1,-53-10 4,-6-1-7,1 1 1,-1-2 0,1 1 0,0-1 0,0 0 0,-1 0 0,1-1 0,0 0 0,0 0 0,11-2-1,0-4 4,0 2-1,0 0 0,1 0 1,-1 2-1,1 0 0,-1 2 1,36 2-1,-36 0 2,0-1 1,0 0-1,26-3 0,0 1 75,-23-1-73,0-1 1,-1-1-1,1-1 0,-1-1 1,23-9-1,15-4-14,39-17 85,-88 33-82,5-1-8,1 0 0,-1 1 0,0 1 0,17-1 0,47-9-4,-26 5 7,109-11 32,-96 24-35,-41-4 39,-17-1-25,0 0-1,0 0 0,0-1 1,0 0-1,0-1 0,13-2 1,-10 1-2,-1 0 0,0 1 1,1 0-1,15 0 0,-23 1-4,0 0 1,36 6-13,8 0 36,114 7 15,-74-7-39,-84-6 2,0 0 8,5 0-2,-5 0 13,-1-1-12,7-3-3,-7 3-3,34-12-28,15-10 47,-42 19-24,0 0 1,0 1-1,1 0 1,-1 0-1,1 1 1,-1 0-1,1 0 1,0 1-1,12 0 1,-19 1 21,30 0 1,-32 0-17,1 0 0,0 0 0,-1 0 0,1 0 0,-1 0 0,1 1 0,-1-1 0,1 0 1,-1 0-1,1 0 0,-1 1 0,0-1 0,1 0 0,-1 0 0,1 1 0,-1-1 0,1 1 0,-1-1 0,0 0 0,1 1 0,-1-1 0,0 1 0,0-1 0,1 1 0,-1-1 0,0 0 0,0 1 0,0-1 0,1 1 0,-1 0 0,0-1 0,0 1 1,0-1-1,0 1 0,0-1 0,0 1 0,0-1 0,0 1 0,0-1 0,-1 2 0,-6 27 61,3-13-77,1 2 21,3-17-3,-1-1 0,1 1 1,0 0-1,0 0 0,0 0 0,0 0 1,-1 0-1,1 0 0,0-1 0,0 1 1,1 0-1,-1 0 0,0 0 0,0 0 1,0 0-1,1 0 0,-1-1 0,0 1 1,1 1-1,10 53-11,-9-42 17,0 0-1,0 0 1,-2-1 0,0 1-1,-2 26 1,0 4 14,2 162 86,1-190-114,1-1 1,0 1-1,1-1 0,1 1 1,6 13-1,-6-14 14,1-1 0,-2 1 0,0 0 0,0 0 0,0 15 0,8 34 3,-1 8 6,-11-41-16,0-22 1,1-1 1,-1 1 0,1 0 0,1 0 0,-1-1 0,1 1-1,1-1 1,0 1 0,4 14 0,-5-20 0,0 1 1,0 0-1,-1 0 0,1 0 1,-1 0-1,0-1 1,0 1-1,0 0 1,0 0-1,-1 5 0,0 4-45,-10 7 14,1 24 124,-1 12-90,11 350-92,-11-379 147,11-21-63,0 1 0,0-1-1,0 1 1,1-1 0,0 0 0,0 1 0,0-1 0,4 10 0,-4-12 3,0-1 0,0 0 0,0 1 0,-1-1 1,1 1-1,-1-1 0,0 1 0,1 0 0,-1-1 1,0 1-1,0-1 0,-2 6 0,2-6 3,0 0 0,-1-1 1,1 1-1,0 0 0,0 0 0,0 0 0,0 0 0,0 0 1,1 0-1,-1 0 0,1 0 0,-1 0 0,1-1 0,0 1 1,-1 0-1,1 0 0,2 2 0,-2 0 1,0 1 0,0-1 1,0 1-1,-1-1 0,1 1 0,-1-1 0,0 1 0,-1-1 0,0 8 0,0 4 53,1 6-114,0-21 64,-1 0-5,1 0-1,0 0 1,-1 1 0,1-1 0,0 0 0,0 0-1,0 1 1,0-1 0,0 0 0,0 0 0,0 0-1,1 1 1,-1-1 0,0 0 0,1 0 0,-1 0-1,0 0 1,1 0 0,0 1 0,-1-1 0,1 0 0,0 0-1,0 1 1,3 5 11,-6-5-14,1-1 1,0 1-1,0 0 0,0 0 1,0-1-1,1 1 0,-1 0 0,0 0 1,1 0-1,-1 0 0,1 0 1,0 0-1,0 0 0,-1 0 1,1 0-1,0 0 0,1 0 0,0 3 1,-1-2-12,0-2 47,0 0-17,0 3-7,3 1-10,-2-5-1,-1 1-1,1-1 1,-1 1-1,1-1 1,-1 1 0,1-1-1,-1 1 1,1 0-1,-1-1 1,0 1-1,1 0 1,-1-1-1,0 1 1,1 0-1,-1-1 1,0 1-1,0 0 1,0-1 0,0 1-1,0 0 1,0 1-1,-10 32-22,10-33 28,0 25 39,0-24-113,0 1-1,0-1 1,0 1 0,0-1 0,0 1-1,0-1 1,-1 0 0,1 1 0,-1-1-1,1 1 1,-1-1 0,0 0 0,0 1-1,0-1 1,-2 3 0,-4 4-2562,-8 5-8508</inkml:trace>
</inkml:ink>
</file>

<file path=ppt/ink/ink2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3.390"/>
    </inkml:context>
    <inkml:brush xml:id="br0">
      <inkml:brushProperty name="width" value="0.05" units="cm"/>
      <inkml:brushProperty name="height" value="0.05" units="cm"/>
      <inkml:brushProperty name="color" value="#FFFFFF"/>
    </inkml:brush>
  </inkml:definitions>
  <inkml:trace contextRef="#ctx0" brushRef="#br0">33 61 20,'-20'5'2418,"8"-3"2732,11-6-3738,2 8 784,52-17-1595,-32 12-387,0-1 0,0-1 1,22-6-1,-22 5 17,0 0-1,1 0 1,24 1 0,-26 3-73,-10 1-125,-1-1 1,1 0-1,-1-1 0,19-4 0,8 3 3,-32 3-15,-1-1 1,1 0-1,0 0 0,-1 0 1,1 0-1,0-1 0,-1 0 1,1 1-1,4-3 1,-3 2 62,0 0 1,-1 0 0,1 1 0,0 0 0,0 0-1,-1 0 1,1 0 0,0 1 0,0 0-1,-1 0 1,1 0 0,5 2 0,29 4 130,89 11 897,-85-12-845,4 0-93,26 0 379,-51-6-178,-16-1-332,1 1 0,-1-1 0,1 1 0,-1 1 0,1-1 1,-1 1-1,0 0 0,9 3 0,14-1-34,-23-1 23,0 0-1,1-1 1,-1 1 0,0-1 0,1 0 0,10 0 0,27 5 299,53 12-240,-72-13-45,0-1 0,1-1 0,0-1 0,43-3 0,-25 1-34,21-12 87,118 12-41,-162-4-35,34-4-24,182 20-208,-106-18 350,-104 4-94,-21 1-58,0 0 1,1 1 0,-1-1 0,0 1 0,1 1 0,-1 0 0,7 1 0,-2-1 18,-1 1 0,1-2 0,-1 0 0,1 0 1,0 0-1,16-4 0,11 0-65,38-2 145,32-12-7,-95 16-85,0 1 0,-1-2 0,1 0 0,15-5 1,-18 5 0,1 0 0,-1 0 0,22-2 0,-29 5 0,1 0-1,0 0 1,-1 0-1,1-1 1,0 1-1,-1-1 0,1 0 1,4-2-1,-7 2 2,0 1 0,1-1 0,-1 1 0,0 0 0,1-1 0,-1 1 0,0 0 0,1 0 0,-1 0 0,0 0 0,1 0 0,-1 0 0,0 0 0,1 0 0,-1 1 0,0-1 0,2 1 0,-2 0 2,0-1 0,1 0-1,-1 1 1,0-1 0,0 0 0,0 0 0,0 0 0,0 0 0,0 0 0,0 0-1,1 0 1,-1 0 0,0 0 0,0 0 0,0-1 0,0 1 0,0 0 0,0-1 0,0 1-1,2-2 1,7-1 27,-1 3-46,0-1 0,0 0 0,0-1 0,17-5-1,8 0-132,-11 4 396,-19 2-239,-1 0-1,1 1 0,0-1 0,-1 1 0,1 0 0,0 0 0,0 0 1,5 1-1,-4 2-10,10 3-6,31-4-30,31 4 96,-66-6-60,0 0 1,0 1-1,-1 0 1,1 1-1,18 5 0,-22-9 22,-7 1-16,1 1 0,0-1 0,-1 1 0,1-1 0,0 1 0,-1 0 0,1-1 0,0 1 0,0 0 0,-1 0 0,1-1 0,0 1 0,0 0 0,-1 0 0,1 0 0,0 0 0,0 0 0,0 0 0,-1 0 0,1 0 0,0 0 0,1 1 0,20 5-8,-22-6 4,2 1 4,1-1 1,-1 1-1,0-1 0,0 0 0,1 0 0,-1 0 1,0 0-1,0 0 0,1 0 0,-1-1 0,0 1 0,0-1 1,0 0-1,1 1 0,2-3 0,-1 2-3,3 1 3,-4 0 3,6-1-2,2-3-2,-2 3-3,-7 1-4,32 0 21,-23 1-15,7-7-8,-16 5 18,21-11 52,-25 12-69,1 1 0,-1 0-1,1 0 1,-1 0 0,1 0 0,0 0 0,-1 0 0,1 0 0,0 0 0,0 0 0,-1 1 0,1-1-1,-1 2 1,-10 11-2108,-1-8-5569,5-10 2407</inkml:trace>
</inkml:ink>
</file>

<file path=ppt/ink/ink2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21.774"/>
    </inkml:context>
    <inkml:brush xml:id="br0">
      <inkml:brushProperty name="width" value="0.05" units="cm"/>
      <inkml:brushProperty name="height" value="0.05" units="cm"/>
      <inkml:brushProperty name="color" value="#FFFFFF"/>
    </inkml:brush>
  </inkml:definitions>
  <inkml:trace contextRef="#ctx0" brushRef="#br0">33 1 444,'0'0'1816,"-11"7"2188,7-2 29,4-5-3878,0 1 0,-1-1 0,1 0 0,-1 0-1,1 0 1,0 0 0,-1 1 0,1-1 0,0 0 0,-1 1 0,1-1 0,0 0 0,-1 0 0,1 1 0,0-1 0,0 0 0,-1 1 0,1-1 0,0 1 0,0-1 0,0 0 0,0 1-1,-1-1 1,1 1 0,0-1 0,0 0 0,0 1 0,0-1 0,0 1 0,0-1 0,0 1 0,0-1 0,0 0 0,0 1 0,1 0 0,-7 13 173,6-14-321,0 1 1,0-1-1,0 0 0,0 0 1,-1 0-1,1 0 0,0 1 1,0-1-1,0 0 0,0 0 1,0 0-1,0 1 0,-1-1 1,1 0-1,0 0 0,0 1 1,0-1-1,0 0 0,0 0 1,0 1-1,0-1 0,0 0 1,0 0-1,0 1 0,0-1 1,0 0-1,0 0 0,1 1 1,-1-1-1,0 0 0,0 0 1,0 0-1,0 1 0,0-1 1,0 0-1,0 0 0,1 0 1,-1 1-1,0-1 0,0 0 1,0 0-1,1 0 0,-1 0 1,0 0-1,0 1 0,0-1 1,1 0-1,-1 0 0,0 0 1,0 0-1,0 0 0,1 0 1,-1 0-1,0 0 0,1 0 1,0 5 100,0 0 0,0 1 0,-1-1 0,1 0 0,-1 0 0,0 1 0,-2 7 0,2-3 116,-11 57 144,22-2-107,-11 123 143,0-187-393,0 65 7,0-65 5,-1 0-22,-1 0-1,1 1 1,0-1-1,1 0 0,-1 1 1,0-1-1,0 1 1,1-1-1,-1 1 1,0-1-1,1 1 1,0 0-1,-1-1 1,1 1-1,0 0 1,0-1-1,0 3 1,0-3-7,2 16 1,5-10-11,-1-3-132,2-7-3410,-4 1 2216,-3 2 1138,-1 0 0,0 0 1,1 0-1,-1 0 0,0-1 1,1 1-1,-1 0 1,0 0-1,0 0 0,1-1 1,-1 1-1,0 0 0,0 0 1,0-1-1,1 1 1,-1 0-1,0 0 0,0-1 1,0 1-1,0 0 0,0-1 1,1 1-1,-1 0 0,0-1 1,0 1-1,0 0 1,0-1-1,0 1 0,0 0 1,0-1-1,0 1 0,0 0 1,0-1-1,0 1 1,-1-1-1,1-6-3246</inkml:trace>
</inkml:ink>
</file>

<file path=ppt/ink/ink2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6.510"/>
    </inkml:context>
    <inkml:brush xml:id="br0">
      <inkml:brushProperty name="width" value="0.05" units="cm"/>
      <inkml:brushProperty name="height" value="0.05" units="cm"/>
      <inkml:brushProperty name="color" value="#FFFFFF"/>
    </inkml:brush>
  </inkml:definitions>
  <inkml:trace contextRef="#ctx0" brushRef="#br0">35 61 188,'0'0'749,"-24"-11"7371,24 11-8055,-1 0-1,1 0 1,0 0 0,-1 0 0,1 0 0,0 0-1,-1 0 1,1 0 0,-1 0 0,1 0 0,0 0-1,-1 0 1,1 0 0,0 1 0,-1-1 0,1 0-1,0 0 1,-1 0 0,1 1 0,0-1 0,-1 0-1,1 0 1,0 1 0,0-1 0,-1 0 0,1 1-1,0-1 1,0 0 0,0 1 0,-1-1 0,1 0-1,0 1 1,0-1 0,0 0 0,0 1 0,0-1-1,0 1 1,0-1 0,0 0 0,0 1 0,0-1-1,0 1 1,0-1 0,0 0 0,0 1 0,0-1-1,1 1 1,-1 8 2536,0-13-277,3 5-2262,-1 0 1,1 0 0,-1 0 0,1 0 0,0 0 0,-1-1 0,1 1-1,0-1 1,0 1 0,-1-1 0,6-1 0,18 5 193,-22-3-193,-1 0-1,1 0 1,0 0 0,0-1 0,-1 1 0,1-1 0,7 0 0,10 1 184,-10 0-148,0-1 0,0 0-1,-1-1 1,22-4-1,20-1 114,119 12 177,-157-7-332,-1 0-1,1-1 1,23-7-1,-29 7-11,1-1-1,-1 2 1,1-1-1,-1 1 1,1 0 0,0 1-1,-1-1 1,1 2-1,0-1 1,12 4 0,67 10 243,-73-11-261,1 0 0,0-1 1,0-1-1,0 0 1,0-1-1,25-4 1,9-3 187,0 3 0,69 2-1,-88 2-217,-23-1 7,-1 0 0,1 0 0,0-1 1,-1 0-1,1-1 0,10-5 0,24-5 7,-11 5-14,-23 5 4,0 1 1,1 1 0,-1-1 0,0 1 0,10 0-1,31-2 42,-38 1-27,1 1 0,0 1 0,0 0 0,0 0 0,0 1 0,17 3 0,14 0 25,-39-4-34,1 0 0,0 0 0,0 0 1,0 1-1,0 0 0,0 0 0,-1 0 1,10 3-1,-11-2-1,0-2-1,1 1 1,-1 0-1,0-1 1,1 1 0,-1-1-1,1 0 1,-1 0-1,0-1 1,1 1-1,-1-1 1,1 1 0,5-3-1,15-2 18,23-2 64,-37 4-57,1 0 0,-1 1 1,1 1-1,19-1 0,77 14 37,44-12-82,-109 6 79,-37-5-53,1 0-1,0 0 1,-1 0 0,1 0-1,0-1 1,0 0 0,0-1 0,0 1-1,8-3 1,-8 2-1,0 1-1,1-1 0,-1 1 1,0 0-1,12 1 1,-13 0-10,-1 0 0,1-1 1,-1 0-1,0 0 0,1 0 0,-1 0 1,1-1-1,-1 0 0,0 0 1,0 0-1,5-2 0,-2 1 4,1 1-1,-1-1 1,1 1 0,0 1-1,11-1 1,120 1 39,-21-12-26,67 12-2,-124 0 11,-59 0-44,52 6 32,9 0-40,-38 0 30,4-6-2,-28 0-8,21 5-8,10-4 0,-21-1 15,0 0-5,45 0 21,-54 1-16,-1-1-1,0 1 0,0-1-1,0 0 1,1 0 0,-1 0 0,0 0 0,0 0 0,0 0 0,1 0 0,-1 0 0,0 0-1,0-1 1,0 1 0,1 0 0,-1-1 0,0 1 0,0-1 0,0 0 0,0 1 0,0-1 0,1-1-1,1 1 2,1 0-1,-1 1 0,0-1 0,1 1 0,-1-1 1,0 1-1,1 0 0,-1 0 0,0 1 0,6 0 1,3 0-2,-10-1-1,0 0 4,16-1-41,-17 1 39,-1 0 1,1-1-1,0 1 0,-1 0 1,1 0-1,0-1 0,-1 1 0,1 0 1,0 0-1,0 0 0,-1 0 1,1 0-1,0 0 0,-1 0 1,1 0-1,0 0 0,0 0 0,-1 1 1,1-1-1,0 0 0,-1 0 1,1 1-1,-1-1 0,1 0 1,0 1-1,-1-1 0,1 0 0,-1 1 1,1-1-1,-1 1 0,1-1 1,-1 1-1,1-1 0,-1 1 0,1 0 1,1 0-8,5-1 0,-5 2 4,-2-1 3,0-1 0,0 0 0,0 0 0,0 1 0,0-1 0,0 0 0,0 0 1,0 0-1,0 1 0,0-1 0,0 0 0,0 0 0,0 0 0,0 1 0,1-1 1,-1 0-1,0 0 0,0 0 0,0 1 0,0-1 0,0 0 0,1 0 0,-1 0 1,0 0-1,0 0 0,0 1 0,0-1 0,1 0 0,-1 0 0,0 0 0,0 0 1,0 0-1,1 0 0,-1 0 0,0 0 0,0 0 0,1 0 0,-1 0 0,0 0 1,0 0-1,0 0 0,1 0 0,-1 0 0,0 0 0,0 0 0,1 0 0,-1 0 1,0 0-1,0 0 0,0 0 0,1 0 0,-1-1 0,0 1 0,0 0 0,0 0 1,0 0-1,1-1 0,1 1 14,10 1-1450,-5-3 1287,-11 8-32,-13 9-3898,15-14 3581,-3 1-1828</inkml:trace>
</inkml:ink>
</file>

<file path=ppt/ink/ink2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8.426"/>
    </inkml:context>
    <inkml:brush xml:id="br0">
      <inkml:brushProperty name="width" value="0.05" units="cm"/>
      <inkml:brushProperty name="height" value="0.05" units="cm"/>
      <inkml:brushProperty name="color" value="#FFFFFF"/>
    </inkml:brush>
  </inkml:definitions>
  <inkml:trace contextRef="#ctx0" brushRef="#br0">13 1 16,'-11'0'15223,"11"42"-14566,0-26-377,-1-12-270,1 0-1,-1-1 1,1 1-1,0 0 1,1-1 0,-1 1-1,0 0 1,1-1-1,0 1 1,0-1-1,0 1 1,0-1 0,4 7-1,-4-6 14,0 1-1,0-1 0,0 1 1,0-1-1,-1 1 1,0-1-1,0 1 0,0-1 1,-2 8-1,1 2-8,12 48 26,-11 150 124,0-210-152,0-1-12,0-1-1,0 1 1,0 0-1,0 0 1,1 0-1,-1 0 0,0-1 1,-1 1-1,1 0 1,0 0-1,0 0 1,0 0-1,0-1 1,-1 1-1,1 0 1,0 0-1,-1 0 1,1-1-1,-1 1 1,1 0-1,-1-1 1,1 1-1,-1 0 1,1-1-1,-1 1 1,1 0-1,-1-1 1,0 1-1,0-1 1,0 1-1,1 0 0,-1 0 0,1 0 0,-1 0 0,1 0 0,0 0 0,0 0 0,0 0 0,-1 1 0,1-1 0,0 0 0,0 0 0,0 0 1,0 0-1,1 0 0,-1 0 0,1 2 0,-3 18 22,2-21-21,0 0 0,0 0 0,1 0 0,-1 0 0,0 0 0,0 0 0,0 0 0,0 0 0,0 1 0,0-1 0,0 0 0,1 0 0,-1 0 0,0 0 0,0 0 0,0 0 0,0 0 0,0 0 0,0 1 0,0-1 0,0 0 0,0 0 0,0 0 0,0 0 0,0 0 0,0 0 0,0 1 0,0-1 0,0 0 0,0 0 0,0 0-1,0 0 1,0 0 0,0 1 0,0-1 0,0 0 0,0 0 0,0 0 0,0 0 0,0 0 0,0 0 0,0 1 0,0-1 0,0 0 0,0 0 0,0 0 0,0 0 0,-1 0 0,1 0 0,0 0 0,0 0 0,0 1 0,0-1 0,0 0 0,0 0 0,0 0 0,-1 0 0,1 0 0,2 0 7,2 7-38,3 10-2,-7 19 81,0-35-47,0-1-54,1-1 6,-1 1 1,1 0-1,-1 0 0,1 0 0,-1 0 0,1 0 0,-1-1 1,0 1-1,1 0 0,-1 0 0,1-1 0,-1 1 0,1 0 0,-1-1 1,0 1-1,1-1 0,-1 1 0,0 0 0,0-1 0,1 1 0,-1-1 1,0 1-1,0-1 0,1 1 0,-1-1 0,0 1 0,0-1 0,0 1 1,0-1-1,0 1 0,0-1 0,1-23-6043,-2 15 2912,1-7-66</inkml:trace>
</inkml:ink>
</file>

<file path=ppt/ink/ink2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9.921"/>
    </inkml:context>
    <inkml:brush xml:id="br0">
      <inkml:brushProperty name="width" value="0.05" units="cm"/>
      <inkml:brushProperty name="height" value="0.05" units="cm"/>
      <inkml:brushProperty name="color" value="#FFFFFF"/>
    </inkml:brush>
  </inkml:definitions>
  <inkml:trace contextRef="#ctx0" brushRef="#br0">3 1 280,'6'0'12460,"-12"0"-10790,6 42 678,-1-17-2072,0-18-212,1 0 1,0 0 0,0 1 0,0-1-1,1 0 1,0 0 0,0 0-1,1 0 1,4 12 0,-5-16-60,0-1 0,0 1-1,0-1 1,0 1 0,-1 0 0,1-1-1,-1 1 1,0 0 0,0 0 0,0 3 0,0-3-6,0-1 0,0 1 0,0-1 0,0 1 0,0-1 0,1 1 0,-1-1 0,1 0 0,0 1 0,1 2 0,-1-3-5,-1 0 1,1 0-1,0 1 1,-1-1-1,0 0 1,1 0-1,-1 1 1,0-1-1,0 0 1,0 1-1,-1-1 1,1 0-1,-1 3 1,0-2-1,1 0-1,-1 0 1,1 0 0,0 0 0,0 0 0,0 0-1,0 0 1,1-1 0,-1 1 0,2 5 0,3 9 35,-2-1 0,0 1 1,-1-1-1,-1 1 1,0 0-1,-1 0 0,-4 23 1,2 16 18,2-51-56,0-3 4,0-1 1,0 0 0,-1 0-1,1 1 1,0-1 0,0 0-1,1 1 1,-1-1 0,0 0-1,0 0 1,0 1 0,1-1-1,-1 0 1,1 0 0,-1 1 0,1-1-1,0 0 1,-1 0 0,1 0-1,0 0 1,0 0 0,-1 0-1,2 1 1,-1-2 3,-1 1 1,0-1-1,1 1 1,-1-1-1,0 1 1,0-1-1,1 1 1,-1-1-1,0 1 1,0-1-1,0 1 1,0-1-1,0 1 1,1-1-1,-1 1 1,0-1-1,0 1 1,0-1-1,-1 1 1,1-1-1,0 1 1,0-1-1,0 1 1,0 0-1,1 10 20,0-10-19,0 0-1,0 0 1,-1 0 0,1 0 0,0 0-1,-1 0 1,1 0 0,0 1 0,-1-1-1,0 0 1,1 0 0,-1 0 0,0 1-1,1-1 1,-1 0 0,0 1-1,0-1 1,0 2 0,0-2 8,0 11-31,0-11 28,2-1-41,5 0 14,-5 0-28,0-3-486,0 1 1,-1 0-1,1 0 1,0-1-1,-1 1 1,0-1-1,1 0 1,-1 1-1,0-1 1,0 0-1,0 0 1,-1 1-1,1-5 1,4-9-3952,4-1 988</inkml:trace>
</inkml:ink>
</file>

<file path=ppt/ink/ink2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1.394"/>
    </inkml:context>
    <inkml:brush xml:id="br0">
      <inkml:brushProperty name="width" value="0.05" units="cm"/>
      <inkml:brushProperty name="height" value="0.05" units="cm"/>
      <inkml:brushProperty name="color" value="#FFFFFF"/>
    </inkml:brush>
  </inkml:definitions>
  <inkml:trace contextRef="#ctx0" brushRef="#br0">0 12 644,'22'-12'9803,"-24"23"-5941,-1-5-3641,0 0 1,0 1-1,1-1 1,0 0-1,0 1 1,0-1-1,1 1 1,-1 11-1,2 84-111,11-41-12,0-8-107,-1-8 54,1-5-13,-11 64 39,-4-97-81,4-6 10,-1 0-1,0-1 0,1 1 0,-1 0 0,1 0 1,-1-1-1,1 1 0,-1 0 0,1 0 1,0 0-1,-1 0 0,1 0 0,0-1 1,0 1-1,0 0 0,-1 0 0,1 0 1,0 1-1,1 0 1,-1-1 1,0 1-1,0 0 1,0-1-1,0 1 0,0-1 1,-1 1-1,1-1 1,0 1-1,-1-1 0,1 1 1,-1-1-1,0 1 1,1-1-1,-1 1 1,0-1-1,0 0 0,-2 3 1,2-2 1,0 1 0,1-1 0,-1 1 0,0-1 0,1 1 0,-1 0 0,1-1 0,0 1 1,0 0-1,0-1 0,0 1 0,0 0 0,2 4 0,0 24-31,-2 65 93,0-95-72,9 8-36,-1 1-550,-8-10 535,1 0 1,-1 0 0,0 0 0,0 0-1,0 0 1,0 0 0,0 0 0,1 0-1,-1 0 1,0 0 0,0 0-1,0 0 1,0 0 0,0 0 0,1 0-1,-1 0 1,0 0 0,0 0 0,0 0-1,0 0 1,0 0 0,0 0 0,1 0-1,-1 0 1,0-1 0,0 1 0,0 0-1,0 0 1,0 0 0,0 0 0,0 0-1,1 0 1,-1 0 0,0 0 0,0-1-1,0 1 1,0 0 0,0 0 0,0 0-1,0 0 1,0 0 0,0-1 0,0 1-1,0 0 1,0 0 0,0 0 0,0 0-1,0 0 1,0-1 0,0 1 0,0 0-1,0 0 1,0 0 0,0 0 0,0 0-1,0-1 1,0 1 0,0 0 0,0 0-1,0 0 1,0 0 0,-1 0 0,1 0-1,5-8-5141,1-4 1953,-6 0 208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05.160"/>
    </inkml:context>
    <inkml:brush xml:id="br0">
      <inkml:brushProperty name="width" value="0.05" units="cm"/>
      <inkml:brushProperty name="height" value="0.05" units="cm"/>
      <inkml:brushProperty name="color" value="#FFFFFF"/>
    </inkml:brush>
  </inkml:definitions>
  <inkml:trace contextRef="#ctx0" brushRef="#br0">78 31 784,'0'0'761,"-9"-30"13513,11 32-13430,-2-2-824,0 1-1,0-1 1,-1 1-1,1-1 1,0 1-1,0-1 1,0 1-1,0-1 1,0 1-1,0 0 1,0-1-1,0 1 1,0-1-1,0 1 1,0-1-1,0 1 1,1-1-1,-1 1 1,0-1-1,0 1 1,1-1-1,-1 1 1,0-1-1,0 1 1,1-1-1,-1 1 1,1-1-1,-1 0 1,0 1-1,2 0 1,-2 0 2,1 1 1,0-1-1,-1 1 1,1-1-1,-1 1 1,1-1-1,-1 1 1,0 0-1,0-1 1,0 1-1,0-1 1,0 1-1,0 0 1,0-1-1,0 1 1,-1-1-1,1 1 1,-1 1-1,0-1-8,1-1 1,-1 1-1,1-1 0,0 1 1,0-1-1,-1 1 0,1-1 0,0 1 1,0-1-1,0 1 0,1-1 1,-1 1-1,0-1 0,1 1 0,-1-1 1,1 1-1,0 1 0,1 0-11,-1-1-1,0 1 0,1-1 1,-1 1-1,-1-1 0,1 1 1,0 0-1,0 0 0,-1-1 1,0 1-1,1 4 1,6 25 17,-5-24-15,-1-1 1,0 1-1,0-1 1,0 1-1,-1-1 1,-1 1-1,-1 11 1,1 4 72,1-18-60,0-1-1,0 1 1,0 0-1,0 0 1,1-1-1,0 1 1,0-1-1,0 1 1,4 8-1,-3-8 13,-1 1-1,0-1 1,0 1-1,-1-1 0,1 1 1,-1-1-1,0 1 1,-1 0-1,-1 7 0,1 11 53,1 253 815,-11-233-828,0 20 14,11 168 328,-10-189-411,10 59 67,10-58-34,-10 100-44,-10-113 3,10-16 6,0-11 3,1 0-1,-1 0 0,0-1 1,0 1-1,0 0 0,0 0 1,-1-1-1,0 1 0,0 0 1,0-1-1,0 1 0,0-1 1,-3 6-1,2-4 4,1 0-1,0 0 1,0 1 0,1-1 0,0 0-1,0 0 1,0 1 0,0-1-1,2 6 1,-1 3 24,-1 169-72,-11-148 32,11-33 12,0-1 0,1 1 1,-1-1-1,0 1 0,0-1 1,-1 1-1,1 0 0,0-1 1,0 1-1,-1-1 1,1 1-1,-1-1 0,0 1 1,1-1-1,-1 0 0,0 1 1,0-1-1,0 0 0,-1 2 1,1 0 0,0-1 0,0 1 0,0 0 0,1-1 0,-1 1 0,1-1 0,0 1 0,0 0 0,-1 0 0,2-1 0,-1 1 0,0 0 0,1 3 0,1 26 5,-13 11 9,12-24-42,-1-16 27,1 0-1,-1-1 1,0 1 0,0 0-1,0-1 1,0 1 0,0-1-1,-1 1 1,1 0-1,-1-1 1,0 1 0,0-1-1,0 1 1,0-1 0,0 0-1,-3 4 1,4-4-4,-1-1 0,0 1 0,0-1 1,1 1-1,-1 0 0,1-1 0,-1 1 0,1 0 0,0-1 1,0 1-1,-1 0 0,1-1 0,1 1 0,-1 3 0,0-4 4,0 1-1,1 0 0,-1-1 1,0 1-1,-1 0 0,1 0 1,0-1-1,0 1 0,-1 0 1,1-1-1,-1 1 0,0-1 1,1 1-1,-2 2 1,0 6-9,1 0 1,0 0 0,0 0 0,1 0 0,2 18 0,-1-21 14,-1 89-20,6-79 12,-6-17 1,1 1 1,-1-1-1,0 0 0,0 0 0,1 1 0,-1-1 0,0 0 1,0 1-1,0-1 0,1 0 0,-1 1 0,0-1 0,0 0 1,0 1-1,0-1 0,0 0 0,0 1 0,0-1 1,0 0-1,0 1 0,0-1 0,0 0 0,0 1 0,0-1 1,0 1-1,0-1 0,0 0 0,0 1 0,0-1 0,0 0 1,-1 1-1,1-1 0,0 0 0,0 1 0,0-1 1,-1 0-1,1 0 0,0 1 0,0-1 0,-1 0 0,1 0 1,0 1-1,-1-1 0,1 0 0,0 0 0,-1 0 0,1 0 1,0 1-1,-1-1 0,1 0 0,0 0 0,-1 0 1,0 3 3,0-1 0,0 1 1,1 0-1,-1 0 1,1 0-1,0 0 1,0 0-1,0 0 1,1 5-1,0 17 9,-1-24-15,0 11-6,0-1-33,0-9 49,1-1 0,-1 1 1,0 0-1,0 0 0,0 0 0,0-1 0,0 1 0,0 0 0,0 0 0,-1 0 0,1-1 1,-1 1-1,1 0 0,-1-1 0,1 1 0,-1 0 0,0-1 0,0 1 0,0-1 0,-2 3 1,2 2-26,0 0 0,0 0 0,1 0 1,0 0-1,1 12 0,-1-7 57,0-10 181,2-4-1232,-1-1 0,0 1 0,0-1 0,0 1 0,0-1 0,0 1 0,-1-1 0,1-6 0,-8-8-2786,5-5-137</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2.383"/>
    </inkml:context>
    <inkml:brush xml:id="br0">
      <inkml:brushProperty name="width" value="0.05" units="cm"/>
      <inkml:brushProperty name="height" value="0.05" units="cm"/>
      <inkml:brushProperty name="color" value="#FFFFFF"/>
    </inkml:brush>
  </inkml:definitions>
  <inkml:trace contextRef="#ctx0" brushRef="#br0">1 8 1340,'0'-7'13007,"0"8"-12276,-1 3-546,1 1-1,0 0 1,0-1 0,1 1-1,0-1 1,-1 1-1,2-1 1,-1 1 0,4 7-1,8 15-4115,-1-5-3541,-3-15 4003</inkml:trace>
</inkml:ink>
</file>

<file path=ppt/ink/ink2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2.858"/>
    </inkml:context>
    <inkml:brush xml:id="br0">
      <inkml:brushProperty name="width" value="0.05" units="cm"/>
      <inkml:brushProperty name="height" value="0.05" units="cm"/>
      <inkml:brushProperty name="color" value="#FFFFFF"/>
    </inkml:brush>
  </inkml:definitions>
  <inkml:trace contextRef="#ctx0" brushRef="#br0">23 48 28,'-3'-2'597,"-5"-3"6125,8 0-6408,0 5-288,0-1 0,1 1 0,-1 0 0,0-1 0,0 1 0,0 0 0,0-1 0,0 1 0,0-1 0,0 1 0,0 0 0,0-1 0,0 1 0,0-1 0,0 1 1,0 0-1,-1-1 0,1 1 0,0-1 0,0 1 0,0 0 0,-1-1 0,1 1 0,0 0 0,0-1 0,0 1 0,-1 0 0,1-1 0,0 1 0,-1 0 0,1 0 0,0-1 0,-1 1 1,1 0-1,0 0 0,-1 0 0,1 0 0,-1-1 0,1 1 0,0 0 0,-1 0 0,1 0 0,-1 0 0,1 0 0,0 0 0,-1 0 0,1 0 0,-1 0 0,1 0 0,-1 0 0,12-19 6024,-11 19-6036,0 0 1,0 0-1,0 1 1,-1-1-1,1 0 1,0 0-1,0 0 1,0 0-1,0 0 1,0 0-1,0 0 1,-1 0-1,1 0 1,0 0-1,0 0 1,0 0-1,0 0 1,0 0-1,-1 0 1,1 0-1,0 0 1,0 0-1,0 0 0,0 0 1,0 0-1,0 0 1,-1 0-1,1 0 1,0 0-1,0 0 1,0 0-1,0 0 1,0 0-1,0-1 1,-1 1-1,1 0 1,0 0-1,0 0 1,0 0-1,0 0 1,0 0-1,0 0 1,0-1-1,0 1 1,0 0-1,0 0 1,0 0-1,0 0 1,0 0-1,-1 0 1,1-1-1,0 1 1,0 0-1,0 0 1,0 0-1,0 0 1,0 0-1,0-1 1,1 1-1,-1 0 1,-6 17 786,6-15-778,0-1 0,0 1 0,0 0 1,0-1-1,0 1 0,0-1 0,1 1 1,-1-1-1,0 1 0,1-1 0,-1 1 1,1-1-1,0 1 0,-1-1 0,1 0 1,0 1-1,0-1 0,1 2 1,-1-2-11,0 1 1,-1-1-1,1 1 1,-1 0-1,0-1 1,1 1-1,-1 0 1,0-1-1,0 1 1,0 0-1,0 0 1,0-1-1,-1 4 1,2 16 37,2-9-17,1 0-1,-2-1 0,0 1 1,0 1-1,-1-1 0,0 0 1,-1 0-1,-1 0 1,-2 16-1,1 20 92,2-46-115,0-1 0,1 1-1,-1 0 1,0 0 0,0-1 0,-1 1 0,1 0 0,0 0-1,0-1 1,-1 1 0,1 0 0,-1-1 0,0 1 0,1-1-1,-1 1 1,0-1 0,0 1 0,0-1 0,-1 2 0,0-2 14,2 8 35,2-11-24,5-4-182,-5 5 4,6-3-1888</inkml:trace>
</inkml:ink>
</file>

<file path=ppt/ink/ink2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4.074"/>
    </inkml:context>
    <inkml:brush xml:id="br0">
      <inkml:brushProperty name="width" value="0.05" units="cm"/>
      <inkml:brushProperty name="height" value="0.05" units="cm"/>
      <inkml:brushProperty name="color" value="#FFFFFF"/>
    </inkml:brush>
  </inkml:definitions>
  <inkml:trace contextRef="#ctx0" brushRef="#br0">19 7 264,'-8'-3'9886,"2"3"-5451,10-3-4615,-4 46 1144,-5-12-762,4-29-184,1 1-1,-1 0 1,0-1-1,1 1 1,0 0-1,0-1 1,0 1-1,0 0 1,0-1-1,0 1 1,1-1-1,-1 1 1,1 0-1,0-1 1,-1 1-1,3 2 1,-2-2 27,0 1 0,0-1 0,0 0 0,-1 0 1,1 1-1,-1-1 0,0 0 0,0 6 0,0-6-23,0-1 0,0 1 1,0-1-1,0 1 0,0-1 0,0 1 0,1-1 0,0 1 0,-1-1 1,1 0-1,2 4 0,7 53 253,-9-57-271,0 1 1,0-1 0,0 1 0,-1-1-1,1 1 1,-1 0 0,0-1 0,0 1-1,0 0 1,0-1 0,0 1 0,-1 3 0,-1 19 77,6-20-86,-3-5 6,-1 1 0,0-1 0,1 0 0,-1 0 0,1 0 0,-1 1 0,0-1 0,1 0 0,-1 1 0,0-1 0,1 0 0,-1 1-1,0-1 1,1 0 0,-1 1 0,0-1 0,0 1 0,0-1 0,1 1 0,-1-1 0,0 0 0,0 1 0,0-1 0,0 1 0,0-1 0,0 1 0,0-1 0,0 1-1,0-1 1,0 1 0,0-1 0,0 1 0,0 0 2,1 0 0,-1-1-1,0 1 1,0 0 0,0-1-1,0 1 1,1 0 0,-1-1 0,0 1-1,0 0 1,0 0 0,-1-1-1,1 1 1,0 0 0,0-1-1,0 1 1,0 0 0,-1-1-1,1 1 1,0 0 0,0-1 0,-1 1-1,1-1 1,-1 1 0,1 0-1,0-1 1,-1 1 0,1-1-1,-1 1 1,1-1 0,-1 0 0,0 1-1,-2 1-15,1-1 2,4-1-63,5 0 72,-5 0 5,0 29-769,-2-29 528,1 0 1,-1 0-1,1 0 0,-1 0 1,1 0-1,-1 0 0,1 0 1,-1-1-1,1 1 0,-1 0 1,1 0-1,-1 0 0,1-1 1,-1 1-1,1 0 0,-1 0 1,1-1-1,-1 1 0,1 0 1,-1-1-1,0 1 0,1-1 1,-1 1-1,0-1 1,0 1-1,1 0 0,-1-1 1,0 1-1,0-1 0,1 1 1,-1-2-1,7-16-5484,-7 10 2942</inkml:trace>
</inkml:ink>
</file>

<file path=ppt/ink/ink2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5.307"/>
    </inkml:context>
    <inkml:brush xml:id="br0">
      <inkml:brushProperty name="width" value="0.05" units="cm"/>
      <inkml:brushProperty name="height" value="0.05" units="cm"/>
      <inkml:brushProperty name="color" value="#FFFFFF"/>
    </inkml:brush>
  </inkml:definitions>
  <inkml:trace contextRef="#ctx0" brushRef="#br0">56 12 548,'0'0'705,"-21"-12"5267,17 17-5403,3-4-417,1-1-1,0 0 1,-1 0 0,1 1 0,-1-1 0,1 0 0,0 0 0,-1 1 0,1-1 0,0 0 0,-1 1-1,1-1 1,0 0 0,-1 1 0,1-1 0,0 1 0,0-1 0,0 0 0,-1 1 0,1-1 0,0 1 0,0-1-1,0 1 1,0-1 0,0 1 0,0-1 0,0 1 0,0-1 0,0 0 0,0 1 0,0-1 0,0 2 0,0 124 2484,11-65-1926,-11-58-683,0 0 0,0 0 0,0 1 0,0-1 0,1 0-1,0 0 1,-1 0 0,1 0 0,1 1 0,-1-1 0,2 3 0,-12 37 419,-2 18-140,0-31 111,1 13 111,9-31-396,1-10-124,-1-1 0,1 1 0,0 0 0,0-1-1,0 1 1,0 0 0,0-1 0,0 1 0,0 0 0,1-1-1,-1 1 1,0 0 0,1-1 0,-1 1 0,1-1-1,0 1 1,0-1 0,-1 1 0,1-1 0,0 0-1,0 1 1,2 0 0,-3-1-33,0-1-1,1 0 1,-1 0 0,0 1-1,0-1 1,1 0 0,-1 1-1,0-1 1,0 1-1,1-1 1,-1 0 0,0 1-1,0-1 1,0 1 0,0-1-1,1 0 1,-1 1 0,0-1-1,0 1 1,0-1 0,0 1-1,0-1 1,0 0 0,0 1-1,0-1 1,-1 1-1,1-1 1,0 1 0,0-1-1,0 1 1,0-1-23,-1 0 1,1 1-1,0-1 0,0 0 0,0 1 1,0-1-1,0 0 0,0 0 1,0 1-1,0-1 0,-1 0 0,1 1 1,0-1-1,0 0 0,0 1 1,1-1-1,-1 0 0,0 0 0,0 1 1,0-1-1,0 0 0,0 1 1,0-1-1,0 0 0,0 0 0,1 1 1,-1-1-1,0 0 0,0 0 1,0 1-1,1-1 0,-1 0 0,0 0 1,0 0-1,0 1 0,1-1 1,-1 0-1,0 0 0,0 0 0,1 0 1,-1 0-1,0 0 0,1 1 1,-1-1-1,0 0 0,1 0 0,-1 0 1,0 0-1,0 0 0,1 0 1,-1 0-1,0 0 0,1 0 0,-1-1 1,8-12-9542,-5 9 8161,-1-3-1718</inkml:trace>
</inkml:ink>
</file>

<file path=ppt/ink/ink2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6.518"/>
    </inkml:context>
    <inkml:brush xml:id="br0">
      <inkml:brushProperty name="width" value="0.05" units="cm"/>
      <inkml:brushProperty name="height" value="0.05" units="cm"/>
      <inkml:brushProperty name="color" value="#FFFFFF"/>
    </inkml:brush>
  </inkml:definitions>
  <inkml:trace contextRef="#ctx0" brushRef="#br0">1 8 364,'0'0'577,"18"-7"1882,-21 8-720,8-3-968,-6 16 8136,2-6-8663,0 0 0,0 1 0,1-1 0,4 14 0,-4-18-214,-1-1 0,0 1 0,-1-1 0,1 1 0,-1-1 0,1 1 0,-1-1 0,0 1-1,0 0 1,-1-1 0,1 1 0,-2 5 0,1-5-10,0 0 1,1 0-1,-1 0 1,1 1-1,0-1 0,0 0 1,1 0-1,-1 0 0,1 1 1,1 3-1,0-2 17,0 0 0,-1 0-1,1 0 1,-1 1 0,-1-1 0,1 0-1,-1 11 1,11 31 231,-12-46-266,1-1 0,0 1 0,0-1 1,0 1-1,0 0 0,0-1 1,0 1-1,1-1 0,-1 1 1,0-1-1,1 1 0,-1-1 0,1 1 1,0-1-1,-1 0 0,1 1 1,0-1-1,0 0 0,2 3 1,-2 0 5,0 1 1,0 0-1,0 0 1,-1-1-1,0 1 1,0 0 0,0 0-1,0 0 1,-2 5-1,1 3 89,1 108 337,11-89-212,0-3-165,-7-26-45,-4-3-12,0 0 0,1 0 1,-1 0-1,0 0 1,0 0-1,1 0 1,-1 0-1,0 0 0,1 0 1,-1 0-1,0 0 1,0 0-1,1 0 0,-1 0 1,0 1-1,0-1 1,1 0-1,-1 0 1,0 0-1,0 1 0,0-1 1,1 0-1,-1 0 1,0 1-1,0-1 1,0 0-1,0 0 0,1 1 1,-1-1-1,0 0 1,0 0-1,0 1 0,0-1 1,0 0-1,0 1 1,0-1-1,0 0 1,0 0-1,0 1 0,0-1 1,0 0-1,0 1 1,0-1-1,0 1 3,2-14-110,-2 12-27,1 1 0,0-1 0,0 0 0,-1 0 0,1 1 0,0-1 0,-1 0 0,1 0 0,-1 0 0,1 0 0,-1 0 0,0 0 0,1 0 0,-1 0 0,0 0 0,0 0 0,1-2 0,-1-40-8170,0 27 4555,0 3 443</inkml:trace>
</inkml:ink>
</file>

<file path=ppt/ink/ink2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09.806"/>
    </inkml:context>
    <inkml:brush xml:id="br0">
      <inkml:brushProperty name="width" value="0.05" units="cm"/>
      <inkml:brushProperty name="height" value="0.05" units="cm"/>
      <inkml:brushProperty name="color" value="#FFFFFF"/>
    </inkml:brush>
  </inkml:definitions>
  <inkml:trace contextRef="#ctx0" brushRef="#br0">130 42 520,'1'5'2482,"7"-9"-2484,-7 3 54,-11 6-1914,10-5 1864,0-1-1,0 1 0,-1 0 1,1 0-1,0-1 1,0 1-1,0 0 1,0 0-1,0 0 0,0-1 1,0 1-1,0 0 1,-1 0-1,1 0 1,0-1-1,0 1 0,0 0 1,0 0-1,-1 0 1,1 0-1,0-1 1,0 1-1,0 0 0,-1 0 1,1 0-1,0 0 1,0 0-1,0 0 1,-1 0-1,1 0 0,0-1 1,0 1-1,-1 0 1,1 0-1,0 0 1,0 0-1,-1 0 0,1 0 1,0 1-1,0-1 1,-1 0-1,1 0 1,0 0-1,0 0 0,0 0 1,-1 0-1,1 0 1,0 0-1,0 1 1,-1-1-1,1 0 0,0 0 1,0 0-1,0 0 1,0 1-1,-1-1 1,1 0-1,0 0 0,0 0 1,0 1-1,0-1 25,0 0-1,-1 1 1,1-1-1,0 0 1,0 0-1,0 0 1,0 1 0,0-1-1,-1 0 1,1 0-1,0 0 1,0 0-1,0 0 1,-1 1-1,1-1 1,0 0-1,0 0 1,0 0-1,-1 0 1,1 0-1,0 0 1,0 0-1,-1 0 1,1 0-1,0 0 1,0 0-1,-1 0 1,1 0 0,0 0-1,0 0 1,-1 0-1,1 0 1,0 0-1,0 0 1,-1 0-1,1 0 1,0 0-1,0 0 1,0-1-1,-1 1 1,1 0-1,0 0 1,0 0-1,0 0 1,-1 0-1,1-1 1,0 1-1,0 0 1,0 0-1,0 0 1,0-1 0,0 1-1,-1 0 1,1 0-1,0-1 1,0 1-1,0 0 1,0 0-1,0-1 1,0 1-1,0-1 782,0-29 7157,0 18-1723,-7 23-5449,6-9-727,-1 0 0,1 0 0,-1 0-1,1 0 1,0 0 0,0 0 0,0 0 0,0 0-1,0 1 1,0-1 0,-1 5 0,7 27 391,-4-31-406,0 0-1,-1 0 0,1 0 1,-1 1-1,0-1 0,0 0 1,0 0-1,0 0 0,0 0 0,-1 0 1,1 0-1,-1 1 0,0-1 1,-2 5-1,2-4-11,0 1-1,-1 0 1,2-1 0,-1 1-1,1 0 1,-1 0 0,1-1-1,0 1 1,2 6 0,-2-7-38,1 0-1,-1 0 1,0 0 0,0 0-1,0 0 1,0 0 0,-1 0 0,1 0-1,-1 0 1,0 0 0,-1-1 0,-1 5-1,3-7 1,-1 1-1,0-1 1,1 1 0,-1-1-1,1 1 1,-1 0-1,1-1 1,0 1-1,0-1 1,0 1-1,0 0 1,0-1 0,0 1-1,0 0 1,1 2-1,-1 0 2,1-1 0,-1 1 0,0-1 0,0 1 0,0-1-1,0 1 1,-1-1 0,1 1 0,-1-1 0,0 1 0,0-1-1,-3 7 1,-7 62-32,8-45 33,2-4 7,-6 14 4,1 1-1,2-1 0,2 67 1,-9-62 3,11-41-21,-1-1-725,0 0 534,0-1-1,0 1 0,1-1 0,-1 1 0,0-1 1,0 0-1,1 1 0,-1-1 0,0 0 0,1 1 0,-1-1 1,1 0-1,-1 0 0,1 0 0,-1 1 0,1-1 1,0 0-1,-1 0 0,1 0 0,0 0 0,-1 0 1,1 0-1,0 0 0,0 0 0,0 0 0,0 0 1,0 0-1,0 1 0,0-1 0,1 0 0,-1 0 0,0 0 1,0 0-1,1-1 0,-2-17-4698,-6 7 1354,5 0 73</inkml:trace>
</inkml:ink>
</file>

<file path=ppt/ink/ink2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336"/>
    </inkml:context>
    <inkml:brush xml:id="br0">
      <inkml:brushProperty name="width" value="0.05" units="cm"/>
      <inkml:brushProperty name="height" value="0.05" units="cm"/>
      <inkml:brushProperty name="color" value="#FFFFFF"/>
    </inkml:brush>
  </inkml:definitions>
  <inkml:trace contextRef="#ctx0" brushRef="#br0">1 175 1484,'0'-1'187,"0"0"1,0 0-1,0 0 0,0 0 0,0 0 0,1 1 1,-1-1-1,0 0 0,0 0 0,1 0 0,-1 0 1,1 0-1,-1 1 0,1-1 0,-1 0 0,1 0 1,-1 1-1,2-2 0,2-5 1283,-2 4-1155,0 0-1,1 0 0,-1 1 0,1 0 1,0-1-1,0 1 0,0 0 0,0 0 1,0 0-1,0 1 0,1-1 0,-1 1 1,1-1-1,6 0 0,16-10 2198,48-17 99,-60 23-2381,1 0-1,0 1 0,0 0 1,1 1-1,-1 1 1,1 1-1,18-1 1,-19 4-41,-13 0-158,0-1 1,0 0-1,0 0 0,0 1 1,0-1-1,0 0 1,-1-1-1,1 1 0,0 0 1,0 0-1,0-1 1,0 1-1,3-2 0,59-16 512,-3-1-1877,-59 18 228,-2-3-1639</inkml:trace>
</inkml:ink>
</file>

<file path=ppt/ink/ink2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755"/>
    </inkml:context>
    <inkml:brush xml:id="br0">
      <inkml:brushProperty name="width" value="0.05" units="cm"/>
      <inkml:brushProperty name="height" value="0.05" units="cm"/>
      <inkml:brushProperty name="color" value="#FFFFFF"/>
    </inkml:brush>
  </inkml:definitions>
  <inkml:trace contextRef="#ctx0" brushRef="#br0">0 67 396,'0'0'1328,"13"-6"6306,26-6-1581,-31 9-5696,0-1-1,0 2 1,0-1-1,0 1 1,17-2-1,97-8 327,-92 11-728,-16 0-278,1 1 1,0 0-1,0 1 0,24 5 1,-34-6-688,0 0-1,0 0 1,0 0 0,0-1-1,0 0 1,0 0 0,0 0-1,0 0 1,0-1 0,0 0-1,4-2 1,2-6-2237</inkml:trace>
</inkml:ink>
</file>

<file path=ppt/ink/ink2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1.837"/>
    </inkml:context>
    <inkml:brush xml:id="br0">
      <inkml:brushProperty name="width" value="0.05" units="cm"/>
      <inkml:brushProperty name="height" value="0.05" units="cm"/>
      <inkml:brushProperty name="color" value="#FFFFFF"/>
    </inkml:brush>
  </inkml:definitions>
  <inkml:trace contextRef="#ctx0" brushRef="#br0">3 24 1000,'1'-3'4244,"9"-18"7403,-10 81-8677,8-47-2535,-7-11-381,1 0-1,-1 0 0,0 0 0,1 0 0,-1 1 0,0-1 1,0 0-1,0 0 0,0 1 0,-1-1 0,1 4 1,0 29 538,0-13-473,-1 1 1,-1 0-1,-1-1 1,-6 23 0,6-32-4,1 0 0,0-1 0,0 1 1,1 0-1,3 21 0,-1-20 57,-1-1 1,-1 1-1,0 0 0,-4 26 0,0-15-95,1 1-1,1-1 1,2 30-1,0-35-73,-11 47 38,11-56-35,-1-10-7,1 0-1,-1 0 0,1 0 1,0 0-1,0 0 0,-1 0 1,1 0-1,0 0 0,0 1 1,0-1-1,0 0 0,0 0 1,1 0-1,-1 0 0,0 0 1,0 0-1,1 0 0,-1 0 1,0 0-1,1 0 0,-1 0 1,1 0-1,0 0 0,-1 0 1,1-1-1,0 1 0,-1 0 1,1 0-1,0-1 0,0 1 1,1 1-1,0-2 6,0-4-2,0-1-1,0 1 1,0 0 0,1 1 0,-1-1-1,1 0 1,0 1 0,7-7 0,6-9-57,5-6 40,-17 18 32,-1 1-1,1-1 0,0 1 1,1 0-1,-1 0 1,10-9-1,-1 1-2,-8 2-32,4 1-11,-8 10 24,1 1 0,-1-1 1,0 1-1,1-1 0,-1 1 1,1-1-1,-1 1 0,1 0 1,-1 0-1,1 0 0,-1 0 1,1 0-1,-1 0 1,1 0-1,-1 0 0,1 1 1,-1-1-1,1 1 0,-1-1 1,0 1-1,1-1 0,0 2 1,32 23-24,-31-21 25,1-1 0,-1 0-1,0 0 1,1-1 0,-1 1 0,1-1 0,0 0 0,0 1 0,0-2-1,0 1 1,0 0 0,0-1 0,8 2 0,-7-4-1,0 0 1,0 0-1,0 0 1,-1-1-1,1 0 1,0 0-1,-1 0 1,1 0-1,-1-1 1,1 0-1,-1 0 1,0 0-1,0 0 1,-1-1-1,1 1 1,-1-1-1,5-6 1,4-6 7,0 0-1,-2-1 1,10-19 0,5-35 33,-21 61-33,-1 1 0,0 0 1,-1-1-1,0 1 0,-1-1 0,0 0 1,0 0-1,-1 1 0,0-1 0,-1 0 1,-2-12-1,-3-9 6,-2 1 1,-14-37-1,13 52-20,8 14 5,0-1 0,0 0 1,-1 1-1,1-1 0,0 0 1,1 0-1,-1 0 0,0 0 0,1 0 1,-1 0-1,0-3 0,-2-7 457,2 11-799,1 1 1,0-1-1,-1 1 0,1-1 0,-1 1 0,1-1 1,-1 1-1,1-1 0,-1 1 0,1-1 0,-1 1 1,0-1-1,1 1 0,-1 0 0,1 0 1,-1-1-1,0 1 0,1 0 0,-1 0 0,0 0 1,0-1-1,1 1 0,-1 0 0,0 0 1,-1 0-1</inkml:trace>
</inkml:ink>
</file>

<file path=ppt/ink/ink2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5:30.044"/>
    </inkml:context>
    <inkml:brush xml:id="br0">
      <inkml:brushProperty name="width" value="0.05" units="cm"/>
      <inkml:brushProperty name="height" value="0.05" units="cm"/>
      <inkml:brushProperty name="color" value="#66CC00"/>
    </inkml:brush>
  </inkml:definitions>
  <inkml:trace contextRef="#ctx0" brushRef="#br0">11 522 88,'0'-6'19634,"-11"13"-17533,18 3-1842,-5-8-222,-1-1-1,0 0 0,1 1 1,-1-1-1,0 1 0,0-1 1,0 1-1,0 0 0,0 0 1,-1-1-1,1 1 0,0 0 0,0 3 1,0-1-13,-1-1 1,2 1 0,-1-1 0,0 0-1,1 0 1,-1 1 0,1-1-1,0 0 1,0 0 0,0 0 0,3 2-1,-2-2-10,-1 0-1,0 0 0,0 0 1,0 0-1,0 0 0,0 0 0,-1 0 1,1 1-1,-1-1 0,0 0 0,1 5 1,-2-5-10,1-1 1,0 0 0,0 1-1,0-1 1,0 1-1,0-1 1,0 0 0,1 0-1,-1 0 1,1 0 0,2 3-1,-2-4 2,-1 1 0,1 1-1,0-1 1,-1 0 0,0 0-1,1 1 1,-1-1 0,0 0 0,0 1-1,0-1 1,0 5 0,12 18 84,37 35 265,-28-30-242,-19-18-98,-1-11-6,0 0 0,-1 1 0,1-1-1,-1 1 1,0-1 0,1 1 0,-1-1 0,0 1-1,0 0 1,0 0 0,0 0 0,0-1-1,0 1 1,-1 0 0,2 4 0,-2-5 12,20 18 59,-9-6-96,-10-9 18,-1-3 37,1-6 1993,7-52-1499,17-10-511,3 1 0,50-85-1,-2-1-20,84-114 101,-106 182 417,-54 83-467,1 0 0,0 0 0,0 0 0,-1 0 0,1 0 0,0 0 0,-1 0 0,1-1 0,-1 1 0,0 0 0,1 0-1,-1 0 1,0-1 0,0 1 0,0 0 0,0 0 0,0-1 0,0 1 0,0-2 0,-18-5-6582,-13-2-5395,20 5 7390,1 4 115</inkml:trace>
</inkml:ink>
</file>

<file path=ppt/ink/ink2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3.252"/>
    </inkml:context>
    <inkml:brush xml:id="br0">
      <inkml:brushProperty name="width" value="0.05" units="cm"/>
      <inkml:brushProperty name="height" value="0.05" units="cm"/>
      <inkml:brushProperty name="color" value="#FFFFFF"/>
    </inkml:brush>
  </inkml:definitions>
  <inkml:trace contextRef="#ctx0" brushRef="#br0">1 14 428,'2'-6'1741,"13"-2"7674,-11 10-8191,-4 151 1723,-10-82-2192,-1 7 41,11-77-635,0-6 1134,0-5-1207,2 0 0,-1 0 0,1 0-1,1 0 1,0 0 0,0 0 0,8-16 0,9-24-75,-16 41-24,1 1 0,0 0 0,1 0 0,0 0 0,0 1 0,0 0 0,1 0 0,0 1 0,1 0 0,-1 0 0,10-5 0,-11 7 0,0 1 0,0 0 0,0 1-1,0-1 1,0 1 0,1 1 0,-1-1 0,13-1-1,-16 3 19,-1 0 0,0 0 0,1 1 0,-1-1 0,0 0-1,0 1 1,1 0 0,-1-1 0,0 1 0,0 0 0,0 0 0,0 0-1,0 0 1,0 1 0,0-1 0,0 0 0,-1 1 0,1 0-1,0-1 1,-1 1 0,1 0 0,-1 0 0,0-1 0,0 1 0,1 0-1,-1 1 1,0 1 0,2 4 0,-1 1-1,0-1 1,0 1-1,-1 0 1,0-1-1,-1 1 1,-1 17-1,0-2-31,-9 30-179,-1-6-3181,11-34 1282</inkml:trace>
</inkml:ink>
</file>

<file path=ppt/ink/ink2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4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1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4.555"/>
    </inkml:context>
    <inkml:brush xml:id="br0">
      <inkml:brushProperty name="width" value="0.05" units="cm"/>
      <inkml:brushProperty name="height" value="0.05" units="cm"/>
      <inkml:brushProperty name="color" value="#FFFFFF"/>
    </inkml:brush>
  </inkml:definitions>
  <inkml:trace contextRef="#ctx0" brushRef="#br0">205 0 1904,'-67'5'7501,"55"-3"-6828,0 1 0,0 0 0,1 0 0,-1 1 0,1 1 1,-12 6-1,23-11-662,-1 1 0,1-1 1,-1 1-1,1 0 0,-1 0 1,1-1-1,0 1 0,0 0 1,-1 0-1,1-1 0,0 1 1,0 0-1,0 0 0,0 0 1,0-1-1,0 1 0,0 0 1,0 0-1,0 0 0,0-1 1,0 1-1,1 0 0,-1 0 1,0-1-1,0 1 0,1 0 1,-1-1-1,1 2 0,11 19-21,11 12 17,-18-24 0,1-1 1,0 0-1,0 0 1,11 10-1,-14-16 111,0 1 1,-1 0-1,1 0 0,-1 0 0,1 0 0,-1 0 0,0 1 0,0-1 0,0 1 1,-1-1-1,1 1 0,-1 0 0,0 0 0,0-1 0,0 1 0,-1 0 0,1 8 1,-2-11-46,1 1 0,-1-1 1,0 1-1,0-1 1,0 1-1,0-1 1,0 1-1,0-1 0,0 0 1,0 1-1,-1-1 1,1 0-1,0 0 1,-1 0-1,1 0 0,-3 1 1,-36 21 413,26-16-338,10-5-131,0 0 0,0 0 0,0 0 0,0 0 0,0-1 0,-1 0 0,1 0 0,0 0 0,0 0 1,-1-1-1,1 0 0,-1 0 0,1 0 0,0 0 0,-7-2 0,9 1-49,33-29-13169,-29 24 10060</inkml:trace>
</inkml:ink>
</file>

<file path=ppt/ink/ink2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1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8.766"/>
    </inkml:context>
    <inkml:brush xml:id="br0">
      <inkml:brushProperty name="width" value="0.05" units="cm"/>
      <inkml:brushProperty name="height" value="0.05" units="cm"/>
      <inkml:brushProperty name="color" value="#FFFFFF"/>
    </inkml:brush>
  </inkml:definitions>
  <inkml:trace contextRef="#ctx0" brushRef="#br0">212 25 584,'0'6'14709,"0"-6"-14686,0 1 1,1-1 0,-1 0 0,0 0-1,0 0 1,0 1 0,0-1-1,0 0 1,0 1 0,0-1-1,0 0 1,0 0 0,0 1 0,0-1-1,0 0 1,0 0 0,0 1-1,0-1 1,0 0 0,0 0-1,0 1 1,0-1 0,0 0 0,-1 0-1,1 1 1,0-1 0,0 0-1,0 0 1,0 0 0,0 1 0,-1-1-1,1 0 1,0 0 0,0 0-1,0 0 1,-1 1 0,1-1-1,0 0 1,0 0 0,-1 0 0,1 0-1,-1 0 1,-7-8 763,0 1-99,-6-11 749,-15 12 80,26 9-1414,3-2-104,0-1 0,-1 1-1,1-1 1,0 1 0,-1-1-1,1 1 1,0-1 0,-1 1-1,1-1 1,-1 1 0,1-1-1,0 0 1,-1 1 0,1-1-1,-1 0 1,0 1 0,1-1-1,-1 0 1,1 0 0,-1 0 0,1 1-1,-2-1 1,0 0 2,0 1-1,0 0 1,0 0 0,0 0 0,0 0-1,1 0 1,-1 0 0,0 0 0,0 0-1,1 1 1,-1-1 0,1 1 0,-1-1-1,1 1 1,0 0 0,0-1-1,-2 3 1,-6 8-30,8-11 31,1-1-1,-1 1 1,0-1-1,0 1 1,0-1-1,1 1 1,-1 0-1,0 0 1,1-1-1,-1 1 1,1 0-1,-1 0 1,1 0 0,-1-1-1,1 1 1,-1 0-1,1 0 1,0 0-1,0 0 1,-1 0-1,1 0 1,0 1-1,-11 17-8,11-17 3,1 0-1,-1-1 1,1 1-1,-1 0 1,1 0 0,0 0-1,0 0 1,0-1 0,0 1-1,0 0 1,0-1-1,0 1 1,3 2 0,5 9 1,-8-12 4,-1-1 0,0 1 0,0 0-1,0-1 1,1 1 0,-1-1 0,0 1 0,1 0 0,-1-1 0,0 1-1,1-1 1,-1 1 0,1-1 0,-1 1 0,0-1 0,1 0 0,0 1 0,-1-1-1,1 0 1,-1 1 0,1-1 0,-1 0 0,1 1 0,0-1 0,-1 0 0,1 0-1,-1 0 1,1 0 0,0 1 0,0-1 0,2 0 5,51 49-152,-21-20 174,-33-22-49,1-5 21,-1 0-1,1-1 0,-1 1 1,0 0-1,1 0 0,-1-1 1,0 1-1,0 0 0,0 0 0,-1-1 1,1 1-1,0 0 0,-1 0 1,0 2-1,-3-3 2,4-1-1,0 0 0,-1 0 0,1 0 0,0 0 0,-1 0 0,1 0 0,0 1 0,-1-1 0,1 0 0,0 0 0,-1 0 0,1 0 0,0 1 0,0-1 0,-1 0 0,1 0 0,0 1 0,0-1 0,0 0 0,-1 0 0,1 1 0,0-1 0,0 0 0,0 1 0,0-1 0,-1 0 0,1 1 0,0-1 0,0 0 0,0 1 0,0-1 0,0 0 0,0 1 0,0-1 0,0 0 0,0 1 0,0-1 0,0 0 0,0 1 0,0-1 0,0 0 0,1 1 0,-1-1 0,0 0 0,0 1 0,0-1 0,1 0 0,-3 3 4,0-1 1,0 0 0,0 0 0,0 0 0,-1 0-1,1 0 1,-1-1 0,1 1 0,-1-1 0,1 1-1,-1-1 1,0 0 0,1 0 0,-5 0 0,-20 12 7,20-9-12,-49 22 14,34-11 9,21-14-22,-1 1 0,1-1 0,0 0 0,0 0 0,-1 0 0,1 0 0,0 0 0,-1 0-1,1 0 1,-1-1 0,0 1 0,1-1 0,-1 1 0,1-1 0,-1 1 0,0-1 0,-3 0 0,3 0-15,-5-7-893</inkml:trace>
</inkml:ink>
</file>

<file path=ppt/ink/ink2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4"/>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2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5"/>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2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6"/>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2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7"/>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2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8"/>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2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9"/>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2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0"/>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2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1"/>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1.468"/>
    </inkml:context>
    <inkml:brush xml:id="br0">
      <inkml:brushProperty name="width" value="0.05" units="cm"/>
      <inkml:brushProperty name="height" value="0.05" units="cm"/>
      <inkml:brushProperty name="color" value="#FFFFFF"/>
    </inkml:brush>
  </inkml:definitions>
  <inkml:trace contextRef="#ctx0" brushRef="#br0">109 49 1004,'4'-11'3755,"2"-9"905,-6 19-4589,0 1-1,0-1 1,0 1 0,0-1 0,0 0 0,0 1-1,0-1 1,0 1 0,0-1 0,1 0-1,-1 1 1,0-1 0,0 1 0,1-1 0,-1 1-1,0-1 1,0 0 0,1 1 0,-1-1-1,1 1 1,-1 0 0,0-1 0,1 1 0,-1-1-1,1 1 1,-1 0 0,1-1 0,-1 1-1,1 0 1,0-1 0,-1 1 0,1 0 0,-1 0-1,2-1 1,6 1 4809,-6 0-4656,-13 17 852,11-16-974,1 1-73,-1 0 0,1 0 0,-1 0-1,0 0 1,1 0 0,-1 0 0,0 0-1,0 0 1,0 0 0,0 0 0,-1 0 0,1 0-1,-1 0 1,1 0 0,-1-1 0,0 1-1,1 0 1,-1 0 0,0 0 0,-2 3 0,-2 6 93,5-8-108,1 0 0,-2 0 0,1 1 1,0-1-1,-1 0 0,1 0 0,-1 0 0,0 0 0,0 0 0,0 0 0,-3 4 0,4-6-10,-1 1 0,1-1-1,-1 1 1,1-1 0,-1 1 0,1-1-1,0 1 1,0-1 0,0 1-1,0-1 1,0 1 0,0 0-1,1 2 1,-2 16 28,-17 52 51,13-42 23,-1 0-39,-5 18-135,1-20 29,10-26 21,0 1 0,-1-1 0,0 1 0,0-1 0,0 1-1,0-1 1,0 1 0,0-1 0,-3 4 0,0-1 22,1 1 1,0 0 0,1 0-1,-1 0 1,1 0 0,0 0-1,1 0 1,-1 1 0,0 12-1,-8 3 224,-1 4-219,11-5-17,3-7-3,-3-14 11,0 0 0,0 1 0,0-1 0,0 0 1,0 0-1,0 0 0,0 0 0,0 0 1,0 0-1,0 1 0,0-1 0,0 0 0,1 0 1,-1 0-1,0 0 0,0 0 0,0 0 1,0 0-1,0 1 0,0-1 0,0 0 1,0 0-1,1 0 0,-1 0 0,0 0 0,0 0 1,0 0-1,0 0 0,0 0 0,0 0 1,1 0-1,-1 0 0,0 0 0,0 0 0,0 0 1,0 0-1,0 0 0,0 0 0,1 0 1,-1 0-1,0 0 0,0 0 0,0 0 1,0 0-1,0 0 0,0 0 0,1 0 0,-1 0 1,0 0-1,0 0 0,0-1 0,0 1 1,0 0-1,0 0 0,0 0 0,0 0 0,1 0 1,-1 0-1,0 0 0,10-3 7,1 1 0,-1 1 1,1 0-1,20 1 0,-27 0-8,16 2 5,14-3-22,-24 0 2,1 0 0,-1 0 0,1 1 0,-1 0 0,1 1-1,-1 0 1,0 0 0,20 6 0,38 4 91,-3 1-273,-57-9-1174,5-24-12741,-11 8 10638</inkml:trace>
</inkml:ink>
</file>

<file path=ppt/ink/ink2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2"/>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2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3"/>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2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4"/>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2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5"/>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2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6"/>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2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2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2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9"/>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2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4"/>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2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5"/>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2.549"/>
    </inkml:context>
    <inkml:brush xml:id="br0">
      <inkml:brushProperty name="width" value="0.05" units="cm"/>
      <inkml:brushProperty name="height" value="0.05" units="cm"/>
      <inkml:brushProperty name="color" value="#FFFFFF"/>
    </inkml:brush>
  </inkml:definitions>
  <inkml:trace contextRef="#ctx0" brushRef="#br0">149 13 712,'0'0'2924,"-1"-12"1897,-46 17 106,37-1-4364,-1 0 0,1 0 0,-18 11 0,24-12-536,1 1 1,0-1-1,0 1 1,0-1-1,1 1 0,-1 0 1,1 0-1,0 0 1,0 0-1,1 0 0,-1 1 1,1-1-1,-1 5 1,-7 15-9,10-18-16,-1 0 0,1 0-1,0 0 1,1-1-1,-1 1 1,1 0-1,1-1 1,-1 1-1,1-1 1,3 6-1,-4-7-9,1 0 0,0-1 0,0 1 0,0 0 0,0-1 0,1 0 0,-1 0-1,1 0 1,0 0 0,0-1 0,0 1 0,0-1 0,0 0 0,0 0-1,1 0 1,-1-1 0,1 0 0,-1 0 0,8 1 0,-6-1 23,-1-1 0,1 1 0,-1-1 0,0-1 0,1 1 0,-1-1 1,1 0-1,-1 0 0,0 0 0,0-1 0,0 0 0,0 0 0,0 0 0,0-1 0,0 1 0,8-8 1,2-2 85,0-1 0,-1 0 0,14-19 0,-22 26-72,-5 3-3,1 0 0,0 0 0,-1 0 0,0 0 0,0-1 0,0 1 0,0 0 0,0-1 0,-1 1 0,1-1 0,-1 1 0,0-1 0,0 1 0,0-1 0,-1-3 0,0-7 120,0 11-119,0 1 1,0 1-1,-1-1 1,1 0 0,-1 0-1,1 0 1,-1 1-1,0-1 1,1 1 0,-1-1-1,0 1 1,0 0-1,0 0 1,-3-2 0,-34-14 244,32 16-277,0-1 1,-1 2 0,1-1 0,0 1-1,-1 0 1,1 0 0,0 1 0,0 0 0,-1 0-1,1 1 1,0 0 0,0 0 0,1 1-1,-1 0 1,-11 6 0,10-3-536,1-1 0,-1 1-1,2 0 1,-11 11 0,0 1-2702,0 0-3817,8-12 3819</inkml:trace>
</inkml:ink>
</file>

<file path=ppt/ink/ink2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6"/>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2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7"/>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2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8"/>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2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2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08.371"/>
    </inkml:context>
    <inkml:brush xml:id="br0">
      <inkml:brushProperty name="width" value="0.05" units="cm"/>
      <inkml:brushProperty name="height" value="0.05" units="cm"/>
      <inkml:brushProperty name="color" value="#FFFFFF"/>
    </inkml:brush>
  </inkml:definitions>
  <inkml:trace contextRef="#ctx0" brushRef="#br0">47 18 520,'-2'0'464,"1"-1"-1,-1 1 1,1 0 0,-1-1-1,1 1 1,-1-1-1,1 0 1,-1 1 0,1-1-1,0 0 1,-1 0-1,-12-9 12026,14 10-12288,0 290 1151,10-204-1378,-10 162 70,-10-169-36,9-65 2,1 0 1,-2 0-1,-4 23 1,3-22 40,2 0 1,-1 0 0,2 0 0,2 25 0,0 5 37,9 16-60,-1-2 4,1 2-8,-11-53-21,0-3 8,0 0 1,0 0 0,0 0 0,0-1-1,1 1 1,0 0 0,0 0 0,0 0-1,1-1 1,1 6 0,-2-8-9,1 1 0,-1 0 0,-1 0 0,1 0 0,0 0 0,-1 0 0,1 1-1,-1-1 1,0 0 0,0 0 0,-1 5 0,1-6-6,-1 1-1,1 0 0,0 0 1,0 0-1,0 0 0,1 0 1,-1 0-1,1 0 0,0-1 1,0 1-1,1 3 0,0 0 6,-1 0 0,0 0 0,0 0 0,-1 0-1,1 0 1,-1 0 0,-1 0 0,-1 11 0,1 4-6,0-1-3,1-14 3,-1 0 0,1 0-1,0 1 1,1-1 0,-1 0 0,1 0 0,0 0 0,1 0 0,4 11 0,-5-11 11,1 1 0,-1-1 1,0 0-1,-1 1 0,1-1 1,-1 1-1,0-1 1,-3 13-1,2 7 18,1 94 26,-4-114-34,-3 9 27,-4 26 74,7-34-111,4-6-11,-1-1 1,0 1-1,1 0 0,-1 0 1,1-1-1,-1 1 0,1 0 1,-1 0-1,1 0 0,-1 0 1,1 0-1,0-1 0,0 1 1,-1 0-1,1 0 0,0 0 1,0 0-1,0 0 0,0 1 1,0 9-21,1-9 30,-1 0 1,0 0-1,1 0 1,-1 0 0,0 0-1,0 0 1,0 0-1,0 0 1,-1 0 0,1 0-1,-1 0 1,1 0-1,-1 0 1,1-1 0,-1 1-1,0 0 1,0 0-1,0 0 1,0-1 0,-2 3-1,1-3 35,2 3 21,1-2-58,-1-1-1,0 1 1,0-1 0,0 0 0,0 1 0,0-1 0,0 1 0,0-1 0,0 0 0,-1 1 0,1-1 0,0 0 0,-1 1 0,1-1 0,-1 0 0,0 0 0,1 1 0,-1-1 0,0 0 0,0 0 0,-2 2 0,2-2-12,1-81-14094,0 51 10152</inkml:trace>
</inkml:ink>
</file>

<file path=ppt/ink/ink2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0.157"/>
    </inkml:context>
    <inkml:brush xml:id="br0">
      <inkml:brushProperty name="width" value="0.05" units="cm"/>
      <inkml:brushProperty name="height" value="0.05" units="cm"/>
      <inkml:brushProperty name="color" value="#FFFFFF"/>
    </inkml:brush>
  </inkml:definitions>
  <inkml:trace contextRef="#ctx0" brushRef="#br0">1 207 108,'4'-7'1867,"-4"6"-1624,1 1 1,0-1 0,-1 0 0,1 0 0,-1 1 0,1-1 0,-1 0 0,1 0 0,-1 0 0,1 0 0,-1 0 0,0 1 0,0-1 0,1 0 0,-1 0 0,0 0-1,0 0 1,0 0 0,0-1 0,0 1-36,0 0-1,0 1 1,-1-1-1,2 0 1,-1 1-1,0-1 1,0 0-1,0 1 1,0-1-1,0 0 1,0 1-1,1-1 1,-1 0-1,0 1 1,0-1-1,1 1 1,-1-1-1,1 1 1,-1-1-1,0 0 1,1 1-1,-1 0 1,1-1-1,-1 1 1,1-1-1,0 1 1,-1 0-1,1-1 0,21 0 5126,-9 1-6480,109-12 2518,-91 13-1154,-1 0-81,-1-2 0,37-5-1,-54 5-91,0 0 0,0 1 0,-1 0 1,21 4-1,20-1 136,175 1 218,-96-20-210,-89 15-49,74-11 0,-52 3-89,1 4-1,79 2 1,123 3 191,-159-12-240,-13 6 87,-89 6-79,-1 0 1,1-1-1,-1 0 0,1 0 0,-1 0 0,7-2 0,0 0-9,0 0 0,0 1 0,0 0 0,0 1 0,0 0 0,13 2 0,1-1-15,-14 1 37,0-1 1,1-1-1,-1 1 0,21-5 0,-25 3-5,0 1 0,0 0-1,0 0 1,0 1 0,12 1-1,-12 0-35,0-1-1,0 1 1,0-2 0,-1 1-1,12-4 1,57-8-6,-72 11 29,0 0 0,0 0 1,0 1-1,0-1 0,0 1 0,0 0 0,0 0 1,0 0-1,7 2 0,7-1 49,16 5-29,-16 0-26,-17-6 8,43 0 214,42-12 813,-53 17-897,-29-4-107,0 1 0,0-2 0,0 1 0,0 0 0,0-1 0,1 0 0,-1 0-1,0 0 1,0 0 0,0-1 0,0 1 0,0-1 0,5-2 0,-4 1 33,0 0 0,-1 1 0,1-1 0,0 1 0,1 0 0,7-1 0,-11 2-46,32 1 36,-12-5-59,-20 4 8,1 0 0,0 0 0,-1 0 0,1 0-1,-1-1 1,1 1 0,0-1 0,-1 0 0,0 0 0,1 0-1,-1 0 1,1 0 0,-1 0 0,0-1 0,0 1-1,0-1 1,0 1 0,0-1 0,3-3 0,20-7-106,-20 12 1564,-20-3-13466,2 1 4618,2 1 3848</inkml:trace>
</inkml:ink>
</file>

<file path=ppt/ink/ink2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2.290"/>
    </inkml:context>
    <inkml:brush xml:id="br0">
      <inkml:brushProperty name="width" value="0.05" units="cm"/>
      <inkml:brushProperty name="height" value="0.05" units="cm"/>
      <inkml:brushProperty name="color" value="#FFFFFF"/>
    </inkml:brush>
  </inkml:definitions>
  <inkml:trace contextRef="#ctx0" brushRef="#br0">0 164 980,'0'0'8280,"34"5"-1733,-29-6-6338,-1 0 1,1 0-1,-1 0 0,1 0 0,-1 1 0,1-1 0,-1 1 0,1 1 0,0-1 0,-1 0 0,9 3 0,20 0 177,76 3 542,96 0 477,-179-7-1223,0-1 1,38-9-1,-37 5-86,-1 2-1,42-2 1,36 5 27,176 19 388,-233-15-369,52-3 1,-38-2-81,271-16 97,-280 21-126,1 1-1,58 14 0,-85-13-17,1-2-1,-1-1 1,1-2 0,0 0-1,34-6 1,-35 2 22,0 1-1,53-1 1,-58 2-81,-19 1 40,0 0-1,0 1 0,0 0 1,0-1-1,0 1 0,0 0 1,0 0-1,0 0 1,0 0-1,0 1 0,0-1 1,0 0-1,0 1 0,0 0 1,2 0-1,1 1 2,-1-1 0,1 0 0,0 0 0,-1-1 0,1 0 0,0 1-1,0-1 1,-1-1 0,9-1 0,28 0 0,15-7 57,-40 4-59,1 2 1,-1 0-1,29-1 0,-29 3 4,0-1-1,0-1 1,27-8 0,-37 9-3,32-11-28,-34 11 30,0 0-1,-1 1 1,1-1-1,0 1 1,0 1-1,0-1 1,7 0-1,64-11 8,-59 10-4,-1 0 0,1-1 0,-1 0 1,0-1-1,29-12 0,-42 15-2,7-1-19,41 4 2,-18-1 32,-30-2-16,6-1-11,27 4 16,10-2-43,-24 1-227,-16 0 320,1-1-1,0 0 1,-1 0-1,1 0 1,-1 0 0,1-1-1,-1 0 1,1 0 0,5-3-1,32-8 502,-41 11-515,50 1 14,-50 0-44,5-2 13,-5 1-117,-9-3-108,-5-2-2408,8 5 554,0-1 0,1 0 0,-1 0 0,0-1 0,1 1-1,-1-1 1,-5-5 0,0 2-1574</inkml:trace>
</inkml:ink>
</file>

<file path=ppt/ink/ink2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6.337"/>
    </inkml:context>
    <inkml:brush xml:id="br0">
      <inkml:brushProperty name="width" value="0.05" units="cm"/>
      <inkml:brushProperty name="height" value="0.05" units="cm"/>
      <inkml:brushProperty name="color" value="#FFFFFF"/>
    </inkml:brush>
  </inkml:definitions>
  <inkml:trace contextRef="#ctx0" brushRef="#br0">11 1 540,'0'0'511,"-11"19"8204,13-12-4614,5-3-4078,-1-1 12,-4-2 90,0 1 0,1-1 0,-1 0 0,0 0-1,0 0 1,1 0 0,-1-1 0,0 1 0,1-1 0,-1 1 0,1-1 0,-1 0 0,5 0 0,-5 0-90,43 0 305,5 0-13,-48 0-275,39-5 304,-35 8-296,5-1-284,5-2 462,-14 0-220,19-5-27,13-8 128,6 0-173,-38 13 109,39-6-24,-39 6 9,-7 0-45,2-1-8,9-3 13,-4 3 6,8 7-2,-1-12-63,-7 6 70,-2-1 45,0 2-5,0 0-42,0 3 2,0-3 64,5-1-54,-4 1-23,-1-1 0,1 0 0,-1 0 0,1 0 0,-1 0 0,1 1 0,-1-1 0,1 0 0,-1 0 0,1 0 0,-1 0 0,1 0 0,0 0 0,-1 0 0,1-1 0,-1 1 0,1 0 0,-1 0 0,1 0 0,-1 0-1,1-1 1,-1 1 0,0 0 0,1 0 0,-1-1 0,1 1 0,-1 0 0,1-1 0,-1 1 0,0-1 0,1 1 0,-1 0 0,1-2 0,9 10-29,-9-7 30,-1-1 1,0 0-1,0 0 0,0 0 1,1 0-1,-1 1 1,0-1-1,0 0 1,1 0-1,-1 0 0,0 0 1,0 0-1,1 0 1,-1 0-1,0 1 1,0-1-1,1 0 1,-1 0-1,0 0 0,0 0 1,1 0-1,-1 0 1,0 0-1,1 0 1,-1-1-1,0 1 0,0 0 1,1 0-1,-1 0 1,0 0-1,0 0 1,1 0-1,-1 0 0,0-1 1,0 1-1,0 0 1,1 0-1,-1 0 1,0 0-1,0-1 1,0 1-1,1 0 0,-1 0 1,0-1-1,0 1 1,0 0-1,0-1 1,0 0 16,16-1-33,-10 4 47,3 3-23,-7-4-5,2-1-21,-3 0 21,0 0 0,0-1 0,1 1 0,-1 0 0,0 0-1,1 0 1,-1 0 0,0 0 0,1 0 0,-1 0 0,0 0 0,0 1 0,1-1 0,-1 0 0,0 1 0,0-1 0,1 1 0,-1 0 0,0-1 0,2 2 0,-3 0 32,0-1-60,0 3 23,0-5 7,0 1-1,0 0 1,0 0 0,0 0 0,0 0-1,0-1 1,0 1 0,0 0 0,0 0-1,0 0 1,0 0 0,0-1 0,0 1-1,0 0 1,0 0 0,0 0 0,0 0-1,0-1 1,0 1 0,0 0 0,0 0-1,0 0 1,0 0 0,0-1 0,1 1 0,-1 0-1,0 0 1,0 0 0,0 0 0,0 0-1,0 0 1,1 0 0,-1 0 0,0-1-1,0 1 1,0 0 0,0 0 0,0 0-1,1 0 1,-1 0 0,0 0 0,0 0-1,0 0 1,1 0 0,-1 0 0,0 0-1,0 0 1,0 0 0,0 0 0,1 0-1,-1 0 1,0 0 0,0 0 0,6 14 214,4 27-105,-10-30-110,0-6-5,0-1 0,0 1 0,0-1 1,0 1-1,1 0 0,0-1 1,0 1-1,0-1 0,0 1 1,3 6-1,-2-5 6,-1 0 1,0 1-1,0-1 1,0 0-1,-1 1 1,0-1-1,0 1 1,-2 8-1,0 9 37,2 195-157,11-165 167,0 30-38,-11 223 117,11-238-130,-11 70-56,10-83 149,-10 39-106,-3-79-8,3-16 20,0 1 0,-1-1 1,1 1-1,0 0 0,0-1 0,0 1 1,0 0-1,0-1 0,0 1 1,0-1-1,0 1 0,0 0 0,0-1 1,0 1-1,0 0 0,0-1 1,0 1-1,0 0 0,1-1 0,-1 1 1,0-1-1,1 1 0,0 0 1,4 33-46,-6-32 45,1 1 1,0 0 0,0-1-1,1 1 1,-1-1-1,1 1 1,-1 0 0,1-1-1,0 1 1,1 3 0,0-2 5,-1 1 1,0-1-1,0 1 1,-1-1 0,1 1-1,-1 0 1,0-1-1,-1 1 1,0 8-1,-1 9 57,2 85 481,11-60-525,-11-44-20,0 0 6,0 1 1,1-1 0,-2 0 0,1 1 0,0-1 0,-1 1-1,1-1 1,-1 1 0,0-1 0,0 0 0,-1 0 0,-1 5-1,3-7-3,-1 0 0,1 0 0,0 0 0,0 1 0,0-1 0,0 0 0,0 0 0,0 0 0,0 1 0,0-1 0,0 0 0,1 0 0,-1 0 0,0 0 0,1 0 0,-1 0 0,1 2 0,6 28 3,-7-29-2,0 0 0,-1-1 0,1 1 0,0-1 1,1 1-1,-1-1 0,0 1 0,0 0 0,1-1 0,-1 1 1,1-1-1,-1 1 0,1-1 0,0 0 0,0 1 1,-1-1-1,1 0 0,2 3 0,-3-4-3,1 1 0,-1 0 0,1-1 0,-1 1 0,0 0-1,1 0 1,-1-1 0,0 1 0,0 0 0,0 0 0,1 0 0,-1-1 0,0 1 0,0 0 0,0 0-1,0 0 1,0-1 0,-1 1 0,1 0 0,0 0 0,0 0 0,0-1 0,-1 1 0,1 0 0,0 0-1,-1-1 1,1 1 0,-1 0 0,1-1 0,-1 1 0,1-1 0,-1 1 0,-1 1 0,2-2-1,-1 0 1,1 1-1,-1-1 1,1 1-1,-1 0 1,1-1 0,0 1-1,-1-1 1,1 1-1,-1 0 1,1-1-1,0 1 1,0 0 0,-1-1-1,1 1 1,0 0-1,0-1 1,0 1-1,0 0 1,0 0 0,0-1-1,0 1 1,0 0-1,0-1 1,0 1-1,0 0 1,1 0 0,-1-1-1,0 1 1,0 0-1,1-1 1,-1 1-1,1 0 1,17 48 84,-12-36-125,-2-7 22,-2 0 3,-2-6 17,0 1 0,-1-1 0,1 1 0,0-1 0,0 1 0,0-1 0,0 1 0,0-1 1,0 1-1,0 0 0,0-1 0,0 1 0,0-1 0,0 1 0,1-1 0,-1 0 0,0 1 0,0-1 0,0 1 0,1-1 0,-1 1 0,0-1 0,0 1 0,1-1 0,-1 0 0,0 1 0,1-1 0,-1 0 0,1 1 1,-1-1-1,0 0 0,1 1 0,-1-1 0,1 0 0,-1 0 0,1 0 0,-1 1 0,1-1 0,-1 0 0,1 0 0,1 1-7,-2 0 0,0 3 9,0-3 4,0 0 1,-1 0-1,1 0 0,0 0 1,0 0-1,0 0 0,0 0 1,0 0-1,0 0 0,0 0 1,1 0-1,-1 0 1,0 0-1,1 0 0,-1 0 1,0 0-1,1-1 0,-1 1 1,1 0-1,-1 0 0,1 0 1,0-1-1,-1 1 0,1 0 1,0 0-1,1 0 0,0-1-64,-9-1 396,-17-10-6095,13-1-2082,10 6 4907</inkml:trace>
</inkml:ink>
</file>

<file path=ppt/ink/ink2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5.890"/>
    </inkml:context>
    <inkml:brush xml:id="br0">
      <inkml:brushProperty name="width" value="0.05" units="cm"/>
      <inkml:brushProperty name="height" value="0.05" units="cm"/>
      <inkml:brushProperty name="color" value="#FFFFFF"/>
    </inkml:brush>
  </inkml:definitions>
  <inkml:trace contextRef="#ctx0" brushRef="#br0">22 8 4,'-1'-1'107,"1"1"-1,0-1 1,0 1-1,-1-1 1,1 1-1,-1-1 1,1 1-1,0 0 1,-1-1-1,1 1 1,-1 0-1,1-1 1,0 1-1,-1 0 1,1-1-1,-1 1 1,1 0-1,-1 0 1,1 0-1,-1 0 1,0-1-1,-11 9 10561,23 9-9417,0 26 75,-1-13-1113,1 1-106,-11-10 250,-1-15-324,0 1 0,1 0 0,0 0 0,1-1 1,0 1-1,0 0 0,0-1 0,1 1 0,3 10 0,-4-15-11,0 0 0,0 0 0,-1 0 0,1 0-1,-1 1 1,1-1 0,-1 0 0,0 0 0,0 1-1,0-1 1,0 0 0,-1 4 0,1-4-22,0 0 1,-1 0-1,1-1 0,0 1 1,0 0-1,0 0 1,1-1-1,-1 1 0,0 0 1,0 0-1,1-1 0,-1 1 1,1 0-1,0-1 0,-1 1 1,1-1-1,2 3 1,-2 1 32,0 0 1,0 0 0,0 1 0,0-1-1,-1 0 1,0 0 0,0 0-1,-1 0 1,0 6 0,0 4 9,-10 17 28,10-15-67,1-13 2,-1 0 1,1 0 0,0 0-1,0 1 1,0-1 0,1 0 0,-1 0-1,1 0 1,0 0 0,0 0-1,1 0 1,-1 0 0,3 4 0,-3-2-18,0-1 1,0 0 0,0 1 0,0-1 0,-1 1 0,0-1-1,0 1 1,-2 9 0,1-1 43,1-12-26,0-1 0,0 1 0,0-1 0,0 1 0,0-1-1,0 1 1,0-1 0,-1 1 0,1 0 0,-1-1 0,1 1 0,-1-1 0,1 0 0,-1 1 0,0-1 0,0 1 0,0-1 0,-1 2 0,0 3 1,1-1 1,0 1-1,1-1 1,-1 1 0,1 0-1,0-1 1,0 1 0,2 7-1,-1 1-11,-1-10 4,-1 0 0,2 0 0,-1 0 0,0-1 0,1 1 0,-1 0 0,1 0 0,0 0 0,1-1 0,2 7 0,-3-4-4,1 0 0,-1 0 0,0-1-1,-1 1 1,1 0 0,-1 0 0,-1 0 0,1-1 0,-2 8 0,1 8-14,1-19 16,0-1 0,0 1 0,0 0 0,0-1 0,0 1 0,0-1 0,0 1 0,-1-1 0,1 1 0,-1-1 0,1 1 0,-1-1 0,1 1 0,-1-1 0,0 1 0,0-1 0,0 0 0,-1 3 0,0 0 12,1 0 0,0 1 0,1-1 0,-1 1 0,1-1 0,0 1 0,0-1 0,0 1 0,2 7 0,-1 2-47,-1 149 219,4-157-177,3 7-2,-7-9 0,-9 10 12,7-9-17,1 1 0,0-1 0,0 0-1,1 0 1,0 1 0,0-1 0,0 0-1,0 0 1,2 7 0,-1 1-22,-1 0 5,-1-11 19,1 1-1,0-1 0,0 1 1,0-1-1,0 1 0,0-1 1,0 1-1,1-1 0,-1 0 1,1 1-1,0-1 0,0 0 1,0 1-1,0-1 1,0 0-1,2 3 0,-3-4 0,1 1-1,-1 0 1,0-1-1,0 1 0,0-1 1,0 1-1,0 0 1,0-1-1,0 1 0,-1 0 1,1-1-1,0 1 1,-1-1-1,0 1 1,1 0-1,-2 1 0,-3 15-14,5-5 6,1-11 9,-1 1 1,0-1-1,0 1 1,0-1-1,0 1 1,0-1-1,-1 1 1,1-1-1,-1 0 1,1 1-1,-1-1 1,0 0-1,0 1 1,0-1-1,0 0 1,-2 3-1,2-1 4,0 1-1,0-1 0,0 1 0,1 0 1,-1 0-1,1-1 0,0 1 0,1 0 1,0 5-1,0 4-29,-1-12 28,1-1 0,-1 1 0,0 0 0,0-1 0,-1 1 0,1-1 0,0 1 0,0-1 0,-1 1 0,1-1 0,-1 1 0,1-1 0,-1 1 0,0-1 0,1 1 0,-1-1 0,0 0 0,-2 3 0,2-2 1,0 1-1,0-1 1,1 1 0,-1-1 0,0 1-1,1-1 1,0 1 0,0-1-1,0 1 1,0 0 0,0-1 0,0 1-1,2 4 1,-1 25 13,-1 79-23,-4-101 1,3-9 6,1-1 1,-1 1-1,1-1 1,-1 1-1,1-1 1,-1 1-1,1 0 1,-1-1-1,1 1 1,0 0-1,-1-1 1,1 1 0,0 0-1,0 0 1,-1-1-1,1 1 1,0 0-1,0 0 1,0-1-1,0 1 1,0 0-1,0 0 1,0 0-1,0-1 1,1 2-1,-1 1-3,-1-3 5,1 1 1,0 0-1,0 0 1,0 0-1,0-1 1,0 1-1,0 0 0,0 0 1,0 0-1,0 0 1,0-1-1,0 1 1,0 0-1,1 0 1,-1 0-1,0-1 1,1 1-1,-1 0 1,1-1-1,-1 1 0,0 0 1,1-1-1,-1 1 1,1 0-1,0-1 1,-1 1-1,1-1 1,0 1-1,1 0 1,-1 5-3,0 0-1,-1 0 1,1 0 0,-1 0 0,-1 11 0,0-10 2,1 5 51,0-11-51,-1 0 1,1 1-1,0-1 1,0 0 0,0 0-1,0 1 1,0-1 0,0 0-1,0 0 1,0 1 0,0-1-1,1 0 1,-1 0 0,0 1-1,1-1 1,-1 0 0,1 0-1,0 0 1,-1 0-1,1 0 1,0 0 0,-1 0-1,1 0 1,0 0 0,1 1-1,0-2-4,-3 3 0,-7 5-12,7-6 14,1-1 1,-1 1-1,0-1 1,1 1-1,-1 0 0,1-1 1,0 1-1,0 0 1,0-1-1,-1 1 0,1 0 1,1 0-1,-1-1 1,0 1-1,0 0 1,1 2-1,0 3 29,-1-3-27,-1-2 3,-1-1-7,1 1 1,0 0 0,-1 0-1,1 0 1,0 0 0,0 0-1,0 0 1,1 0 0,-1 0-1,1 0 1,-1 1 0,1-1-1,-1 0 1,1 0-1,0 0 1,0 1 0,0-1-1,1 0 1,-1 0 0,0 0-1,2 4 1,-1 4 2,-1-9 0,0-1 0,-1 0 0,1 0 1,0 1-1,0-1 0,0 0 0,0 1 1,0-1-1,0 0 0,0 1 0,-1-1 1,1 0-1,0 0 0,0 1 1,0-1-1,-1 0 0,1 0 0,0 0 1,0 1-1,-1-1 0,1 0 0,0 0 1,0 0-1,-1 0 0,1 1 0,0-1 1,0 0-1,-1 0 0,1 0 0,0 0 1,-1 0-1,1 0 0,0 0 0,-1 0 1,0 0-1,0 1-2,9 4-7,-6 10 16,-2-8-2,0-10-25,0 2 13,1 14 471,3-12-429,0 0-1,0 0 1,0 0 0,0-1-1,1 1 1,-1-1 0,7 0-1,-9 0-36,41-7 216,65-28-116,-89 30-86,1 0 0,0 2 0,0 0-1,28 0 1,92-15 85,-30 0-95,-56 12-34,53-13 39,1 13-26,25 0 51,27-6-64,-34 24 60,-124-11-28,1-1 0,0 0 0,-1 1 0,1-1 0,0 1 0,-1 0 0,1 0 0,-1 0-1,5 3 1,18 5-3,-19-9 4,-1 1 0,1 0 0,-1 0 0,1 1 0,-1 0 0,0 0 0,7 3 0,-6-2 1,0-1 0,-1 1 0,1-1-1,0-1 1,0 1 0,0-1 0,9 1-1,9 3 42,-20-4-41,1 1 0,-1-1-1,1 0 1,0 0-1,-1-1 1,1 1-1,6-1 1,86 12 54,10 0-62,-79-14 22,-23 1-21,0 1-1,0-1 1,1 1 0,-1 0 0,0 1 0,0-1 0,7 2-1,15 2 1,-9 0 21,-6 1-25,1-1 0,-1 0 1,1-1-1,0 0 0,22 1 0,7 2 82,4-2-146,59-1 1,-64-9 224,45-13-75,-51 17-65,-28 1-14,-1 0 1,1 1 0,0 0 0,0 0 0,0 0 0,14 3-1,16-1 5,-33-2-1,-1-1 1,0 1-1,0 0 1,1 0-1,-1 1 1,0-1-1,1 0 0,-1 1 1,0 0-1,4 1 1,-5-1-16,0-1 1,0 1 0,0-1-1,0 0 1,-1 1 0,1-1-1,0 0 1,0-1-1,0 1 1,0 0 0,0 0-1,0-1 1,-1 1 0,1-1-1,0 1 1,2-3-1,34-15 293,-34 15-266,5-1-26,0 1 0,0 0-1,1 1 1,16-3 0,6-2-22,-11 3 25,-1 1 0,1 0 0,0 2 0,22 1 1,-42 0 6,1 0-1,11 0-14,0-1 25,1 1 0,0-2 1,18-4-1,-25 4-1,1 0 1,-1 1-1,1 0 1,-1 0-1,1 1 1,-1 0-1,1 1 1,10 1-1,11 1 25,-22-2-14,1-1 0,-1 1 0,0 1 0,1-1-1,-1 1 1,13 6 0,-8-6-9,-1-1 0,1 0 0,-1-1 0,1 0 0,13-2 0,-9 1 4,59-11-249,-56 10 211,-14 1 51,-1 1 0,1-1-1,0 1 1,-1 0 0,1 0 0,0 1-1,8 1 1,2 2-4,-8-1-14,-1-2-1,1 1 0,0-1 1,-1 0-1,1 0 0,12-1 0,-18 0-7,30-6 44,-47 15-3218,-9 5-6105,14-12 5973,0 3 149</inkml:trace>
</inkml:ink>
</file>

<file path=ppt/ink/ink2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9.209"/>
    </inkml:context>
    <inkml:brush xml:id="br0">
      <inkml:brushProperty name="width" value="0.05" units="cm"/>
      <inkml:brushProperty name="height" value="0.05" units="cm"/>
      <inkml:brushProperty name="color" value="#FFFFFF"/>
    </inkml:brush>
  </inkml:definitions>
  <inkml:trace contextRef="#ctx0" brushRef="#br0">1 122 560,'0'0'10477,"34"-19"-5066,-28 17-5243,0 1 1,0-1 0,0 1-1,0 1 1,0-1 0,0 1 0,0 0-1,0 1 1,0-1 0,1 1 0,-1 0-1,8 3 1,37 3 484,109 3-116,-109-5-531,-1-2 0,1-2 0,57-7 1,-82 4-4,-1 1 0,0 1 0,27 4 0,23 0 5,-16-4 2,0 3 0,82 13 0,-91-7-12,1-2-1,78 1 0,-103-9 5,1 2-1,-1 1 1,0 2 0,39 9-1,-53-10 4,-6-1-7,1 1 1,-1-2 0,1 1 0,0-1 0,0 0 0,-1 0 0,1-1 0,0 0 0,0 0 0,11-2-1,0-4 4,0 2-1,0 0 0,1 0 1,-1 2-1,1 0 0,-1 2 1,36 2-1,-36 0 2,0-1 1,0 0-1,26-3 0,0 1 75,-23-1-73,0-1 1,-1-1-1,1-1 0,-1-1 1,23-9-1,15-4-14,39-17 85,-88 33-82,5-1-8,1 0 0,-1 1 0,0 1 0,17-1 0,47-9-4,-26 5 7,109-11 32,-96 24-35,-41-4 39,-17-1-25,0 0-1,0 0 0,0-1 1,0 0-1,0-1 0,13-2 1,-10 1-2,-1 0 0,0 1 1,1 0-1,15 0 0,-23 1-4,0 0 1,36 6-13,8 0 36,114 7 15,-74-7-39,-84-6 2,0 0 8,5 0-2,-5 0 13,-1-1-12,7-3-3,-7 3-3,34-12-28,15-10 47,-42 19-24,0 0 1,0 1-1,1 0 1,-1 0-1,1 1 1,-1 0-1,1 0 1,0 1-1,12 0 1,-19 1 21,30 0 1,-32 0-17,1 0 0,0 0 0,-1 0 0,1 0 0,-1 0 0,1 1 0,-1-1 0,1 0 1,-1 0-1,1 0 0,-1 1 0,0-1 0,1 0 0,-1 0 0,1 1 0,-1-1 0,1 1 0,-1-1 0,0 0 0,1 1 0,-1-1 0,0 1 0,0-1 0,1 1 0,-1-1 0,0 0 0,0 1 0,0-1 0,1 1 0,-1 0 0,0-1 0,0 1 1,0-1-1,0 1 0,0-1 0,0 1 0,0-1 0,0 1 0,0-1 0,-1 2 0,-6 27 61,3-13-77,1 2 21,3-17-3,-1-1 0,1 1 1,0 0-1,0 0 0,0 0 0,0 0 1,-1 0-1,1 0 0,0-1 0,0 1 1,1 0-1,-1 0 0,0 0 0,0 0 1,0 0-1,1 0 0,-1-1 0,0 1 1,1 1-1,10 53-11,-9-42 17,0 0-1,0 0 1,-2-1 0,0 1-1,-2 26 1,0 4 14,2 162 86,1-190-114,1-1 1,0 1-1,1-1 0,1 1 1,6 13-1,-6-14 14,1-1 0,-2 1 0,0 0 0,0 0 0,0 15 0,8 34 3,-1 8 6,-11-41-16,0-22 1,1-1 1,-1 1 0,1 0 0,1 0 0,-1-1 0,1 1-1,1-1 1,0 1 0,4 14 0,-5-20 0,0 1 1,0 0-1,-1 0 0,1 0 1,-1 0-1,0-1 1,0 1-1,0 0 1,0 0-1,-1 5 0,0 4-45,-10 7 14,1 24 124,-1 12-90,11 350-92,-11-379 147,11-21-63,0 1 0,0-1-1,0 1 1,1-1 0,0 0 0,0 1 0,0-1 0,4 10 0,-4-12 3,0-1 0,0 0 0,0 1 0,-1-1 1,1 1-1,-1-1 0,0 1 0,1 0 0,-1-1 1,0 1-1,0-1 0,-2 6 0,2-6 3,0 0 0,-1-1 1,1 1-1,0 0 0,0 0 0,0 0 0,0 0 0,0 0 1,1 0-1,-1 0 0,1 0 0,-1 0 0,1-1 0,0 1 1,-1 0-1,1 0 0,2 2 0,-2 0 1,0 1 0,0-1 1,0 1-1,-1-1 0,1 1 0,-1-1 0,0 1 0,-1-1 0,0 8 0,0 4 53,1 6-114,0-21 64,-1 0-5,1 0-1,0 0 1,-1 1 0,1-1 0,0 0 0,0 0-1,0 1 1,0-1 0,0 0 0,0 0 0,0 0-1,1 1 1,-1-1 0,0 0 0,1 0 0,-1 0-1,0 0 1,1 0 0,0 1 0,-1-1 0,1 0 0,0 0-1,0 1 1,3 5 11,-6-5-14,1-1 1,0 1-1,0 0 0,0 0 1,0-1-1,1 1 0,-1 0 0,0 0 1,1 0-1,-1 0 0,1 0 1,0 0-1,0 0 0,-1 0 1,1 0-1,0 0 0,1 0 0,0 3 1,-1-2-12,0-2 47,0 0-17,0 3-7,3 1-10,-2-5-1,-1 1-1,1-1 1,-1 1-1,1-1 1,-1 1 0,1-1-1,-1 1 1,1 0-1,-1-1 1,0 1-1,1 0 1,-1-1-1,0 1 1,1 0-1,-1-1 1,0 1-1,0 0 1,0-1 0,0 1-1,0 0 1,0 1-1,-10 32-22,10-33 28,0 25 39,0-24-113,0 1-1,0-1 1,0 1 0,0-1 0,0 1-1,0-1 1,-1 0 0,1 1 0,-1-1-1,1 1 1,-1-1 0,0 0 0,0 1-1,0-1 1,-2 3 0,-4 4-2562,-8 5-8508</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4.636"/>
    </inkml:context>
    <inkml:brush xml:id="br0">
      <inkml:brushProperty name="width" value="0.05" units="cm"/>
      <inkml:brushProperty name="height" value="0.05" units="cm"/>
      <inkml:brushProperty name="color" value="#FFFFFF"/>
    </inkml:brush>
  </inkml:definitions>
  <inkml:trace contextRef="#ctx0" brushRef="#br0">214 12 760,'1'-1'121,"-1"1"0,0 0 0,0-1 0,0 1 0,0-1 0,0 1 0,0 0 0,0-1 1,0 1-1,0 0 0,0-1 0,0 1 0,0-1 0,0 1 0,-1 0 0,1-1 0,0 1 0,0 0 0,0-1 0,0 1 0,-1 0 0,1-1 0,0 1 0,0 0 0,-1 0 0,1-1 1,0 1-1,0 0 0,-1 0 0,1-1 0,0 1 0,-1 0 0,1 0 0,0 0 0,-1 0 0,1-1 0,0 1 0,-1 0 0,1 0 0,-1 0 0,1 0 0,0 0 0,-1 0 0,1 0 0,0 0 1,-1 0-1,1 0 0,0 0 0,-1 0 0,1 0 0,-1 1 0,1-1 0,0 0 0,-1 0 0,1 0 0,0 0 0,-1 1 0,1-1 0,0 0 0,0 0 0,-1 1 0,1-1 0,0 0 0,0 0 1,-1 1-1,1-1 0,0 0 0,0 1 0,-1 0 0,1-1-62,-1 0 0,1 1 0,-1-1 0,1 1 0,-1-1 0,1 0 0,-1 1 0,1-1 0,0 1 0,-1 0 1,1-1-1,-1 1 0,1-1 0,0 1 0,0-1 0,-1 1 0,1 0 0,0-1 0,0 1 0,0 0 0,0-1 0,0 1 0,0 0 0,0-1 0,0 1 0,0 0 1,0-1-1,0 1 0,0-1 0,0 1 0,1 0 0,-1-1 0,0 1 0,0 0 0,1-1 0,-1 1 0,0-1 0,1 1 0,0 0 0,0 0 6,0 1 0,0-1 0,0 1 0,0 0 0,0 0 0,0-1 0,0 1 0,-1 0 0,1 0 0,0 0 0,-1 0 0,0 0 0,1-1 0,-1 4 0,7 20 385,-6-20-334,0 0 0,0 0-1,0 0 1,0 1 0,-1-1 0,0 0-1,0 0 1,0 0 0,-2 8-1,0 9 459,-8 37 365,-1-17-26,11-40-872,-1 0 0,1-1 1,0 1-1,-1 0 0,1-1 1,-1 1-1,0-1 0,1 1 1,-1-1-1,0 1 0,0-1 1,0 1-1,0-1 0,0 0 1,-1 0-1,1 1 0,0-1 1,0 0-1,-2 1 0,-31 17 169,23-13-132,7-5-66,0 0 0,0 0 0,0-1 1,0 1-1,0-1 0,0 0 0,0 0 0,-1 0 1,1 0-1,0-1 0,0 0 0,0 1 1,-4-3-1,-19-1 27,1-2 1058,10 1-4742</inkml:trace>
</inkml:ink>
</file>

<file path=ppt/ink/ink2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3.390"/>
    </inkml:context>
    <inkml:brush xml:id="br0">
      <inkml:brushProperty name="width" value="0.05" units="cm"/>
      <inkml:brushProperty name="height" value="0.05" units="cm"/>
      <inkml:brushProperty name="color" value="#FFFFFF"/>
    </inkml:brush>
  </inkml:definitions>
  <inkml:trace contextRef="#ctx0" brushRef="#br0">33 61 20,'-20'5'2418,"8"-3"2732,11-6-3738,2 8 784,52-17-1595,-32 12-387,0-1 0,0-1 1,22-6-1,-22 5 17,0 0-1,1 0 1,24 1 0,-26 3-73,-10 1-125,-1-1 1,1 0-1,-1-1 0,19-4 0,8 3 3,-32 3-15,-1-1 1,1 0-1,0 0 0,-1 0 1,1 0-1,0-1 0,-1 0 1,1 1-1,4-3 1,-3 2 62,0 0 1,-1 0 0,1 1 0,0 0 0,0 0-1,-1 0 1,1 0 0,0 1 0,0 0-1,-1 0 1,1 0 0,5 2 0,29 4 130,89 11 897,-85-12-845,4 0-93,26 0 379,-51-6-178,-16-1-332,1 1 0,-1-1 0,1 1 0,-1 1 0,1-1 1,-1 1-1,0 0 0,9 3 0,14-1-34,-23-1 23,0 0-1,1-1 1,-1 1 0,0-1 0,1 0 0,10 0 0,27 5 299,53 12-240,-72-13-45,0-1 0,1-1 0,0-1 0,43-3 0,-25 1-34,21-12 87,118 12-41,-162-4-35,34-4-24,182 20-208,-106-18 350,-104 4-94,-21 1-58,0 0 1,1 1 0,-1-1 0,0 1 0,1 1 0,-1 0 0,7 1 0,-2-1 18,-1 1 0,1-2 0,-1 0 0,1 0 1,0 0-1,16-4 0,11 0-65,38-2 145,32-12-7,-95 16-85,0 1 0,-1-2 0,1 0 0,15-5 1,-18 5 0,1 0 0,-1 0 0,22-2 0,-29 5 0,1 0-1,0 0 1,-1 0-1,1-1 1,0 1-1,-1-1 0,1 0 1,4-2-1,-7 2 2,0 1 0,1-1 0,-1 1 0,0 0 0,1-1 0,-1 1 0,0 0 0,1 0 0,-1 0 0,0 0 0,1 0 0,-1 0 0,0 0 0,1 0 0,-1 1 0,0-1 0,2 1 0,-2 0 2,0-1 0,1 0-1,-1 1 1,0-1 0,0 0 0,0 0 0,0 0 0,0 0 0,0 0 0,0 0-1,1 0 1,-1 0 0,0 0 0,0 0 0,0-1 0,0 1 0,0 0 0,0-1 0,0 1-1,2-2 1,7-1 27,-1 3-46,0-1 0,0 0 0,0-1 0,17-5-1,8 0-132,-11 4 396,-19 2-239,-1 0-1,1 1 0,0-1 0,-1 1 0,1 0 0,0 0 0,0 0 1,5 1-1,-4 2-10,10 3-6,31-4-30,31 4 96,-66-6-60,0 0 1,0 1-1,-1 0 1,1 1-1,18 5 0,-22-9 22,-7 1-16,1 1 0,0-1 0,-1 1 0,1-1 0,0 1 0,-1 0 0,1-1 0,0 1 0,0 0 0,-1 0 0,1-1 0,0 1 0,0 0 0,-1 0 0,1 0 0,0 0 0,0 0 0,0 0 0,-1 0 0,1 0 0,0 0 0,1 1 0,20 5-8,-22-6 4,2 1 4,1-1 1,-1 1-1,0-1 0,0 0 0,1 0 0,-1 0 1,0 0-1,0 0 0,1 0 0,-1-1 0,0 1 0,0-1 1,0 0-1,1 1 0,2-3 0,-1 2-3,3 1 3,-4 0 3,6-1-2,2-3-2,-2 3-3,-7 1-4,32 0 21,-23 1-15,7-7-8,-16 5 18,21-11 52,-25 12-69,1 1 0,-1 0-1,1 0 1,-1 0 0,1 0 0,0 0 0,-1 0 0,1 0 0,0 0 0,0 0 0,-1 1 0,1-1-1,-1 2 1,-10 11-2108,-1-8-5569,5-10 2407</inkml:trace>
</inkml:ink>
</file>

<file path=ppt/ink/ink2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21.774"/>
    </inkml:context>
    <inkml:brush xml:id="br0">
      <inkml:brushProperty name="width" value="0.05" units="cm"/>
      <inkml:brushProperty name="height" value="0.05" units="cm"/>
      <inkml:brushProperty name="color" value="#FFFFFF"/>
    </inkml:brush>
  </inkml:definitions>
  <inkml:trace contextRef="#ctx0" brushRef="#br0">33 1 444,'0'0'1816,"-11"7"2188,7-2 29,4-5-3878,0 1 0,-1-1 0,1 0 0,-1 0-1,1 0 1,0 0 0,-1 1 0,1-1 0,0 0 0,-1 1 0,1-1 0,0 0 0,-1 0 0,1 1 0,0-1 0,0 0 0,-1 1 0,1-1 0,0 1 0,0-1 0,0 0 0,0 1-1,-1-1 1,1 1 0,0-1 0,0 0 0,0 1 0,0-1 0,0 1 0,0-1 0,0 1 0,0-1 0,0 0 0,0 1 0,1 0 0,-7 13 173,6-14-321,0 1 1,0-1-1,0 0 0,0 0 1,-1 0-1,1 0 0,0 1 1,0-1-1,0 0 0,0 0 1,0 0-1,0 1 0,-1-1 1,1 0-1,0 0 0,0 1 1,0-1-1,0 0 0,0 0 1,0 1-1,0-1 0,0 0 1,0 0-1,0 1 0,0-1 1,0 0-1,0 0 0,1 1 1,-1-1-1,0 0 0,0 0 1,0 0-1,0 1 0,0-1 1,0 0-1,0 0 0,1 0 1,-1 1-1,0-1 0,0 0 1,0 0-1,1 0 0,-1 0 1,0 0-1,0 1 0,0-1 1,1 0-1,-1 0 0,0 0 1,0 0-1,0 0 0,1 0 1,-1 0-1,0 0 0,1 0 1,0 5 100,0 0 0,0 1 0,-1-1 0,1 0 0,-1 0 0,0 1 0,-2 7 0,2-3 116,-11 57 144,22-2-107,-11 123 143,0-187-393,0 65 7,0-65 5,-1 0-22,-1 0-1,1 1 1,0-1-1,1 0 0,-1 1 1,0-1-1,0 1 1,1-1-1,-1 1 1,0-1-1,1 1 1,0 0-1,-1-1 1,1 1-1,0 0 1,0-1-1,0 3 1,0-3-7,2 16 1,5-10-11,-1-3-132,2-7-3410,-4 1 2216,-3 2 1138,-1 0 0,0 0 1,1 0-1,-1 0 0,0-1 1,1 1-1,-1 0 1,0 0-1,0 0 0,1-1 1,-1 1-1,0 0 0,0 0 1,0-1-1,1 1 1,-1 0-1,0 0 0,0-1 1,0 1-1,0 0 0,0-1 1,1 1-1,-1 0 0,0-1 1,0 1-1,0 0 1,0-1-1,0 1 0,0 0 1,0-1-1,0 1 0,0 0 1,0-1-1,0 1 1,-1-1-1,1-6-3246</inkml:trace>
</inkml:ink>
</file>

<file path=ppt/ink/ink2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6.510"/>
    </inkml:context>
    <inkml:brush xml:id="br0">
      <inkml:brushProperty name="width" value="0.05" units="cm"/>
      <inkml:brushProperty name="height" value="0.05" units="cm"/>
      <inkml:brushProperty name="color" value="#FFFFFF"/>
    </inkml:brush>
  </inkml:definitions>
  <inkml:trace contextRef="#ctx0" brushRef="#br0">35 61 188,'0'0'749,"-24"-11"7371,24 11-8055,-1 0-1,1 0 1,0 0 0,-1 0 0,1 0 0,0 0-1,-1 0 1,1 0 0,-1 0 0,1 0 0,0 0-1,-1 0 1,1 0 0,0 1 0,-1-1 0,1 0-1,0 0 1,-1 0 0,1 1 0,0-1 0,-1 0-1,1 0 1,0 1 0,0-1 0,-1 0 0,1 1-1,0-1 1,0 0 0,0 1 0,-1-1 0,1 0-1,0 1 1,0-1 0,0 0 0,0 1 0,0-1-1,0 1 1,0-1 0,0 0 0,0 1 0,0-1-1,0 1 1,0-1 0,0 0 0,0 1 0,0-1-1,1 1 1,-1 8 2536,0-13-277,3 5-2262,-1 0 1,1 0 0,-1 0 0,1 0 0,0 0 0,-1-1 0,1 1-1,0-1 1,0 1 0,-1-1 0,6-1 0,18 5 193,-22-3-193,-1 0-1,1 0 1,0 0 0,0-1 0,-1 1 0,1-1 0,7 0 0,10 1 184,-10 0-148,0-1 0,0 0-1,-1-1 1,22-4-1,20-1 114,119 12 177,-157-7-332,-1 0-1,1-1 1,23-7-1,-29 7-11,1-1-1,-1 2 1,1-1-1,-1 1 1,1 0 0,0 1-1,-1-1 1,1 2-1,0-1 1,12 4 0,67 10 243,-73-11-261,1 0 0,0-1 1,0-1-1,0 0 1,0-1-1,25-4 1,9-3 187,0 3 0,69 2-1,-88 2-217,-23-1 7,-1 0 0,1 0 0,0-1 1,-1 0-1,1-1 0,10-5 0,24-5 7,-11 5-14,-23 5 4,0 1 1,1 1 0,-1-1 0,0 1 0,10 0-1,31-2 42,-38 1-27,1 1 0,0 1 0,0 0 0,0 0 0,0 1 0,17 3 0,14 0 25,-39-4-34,1 0 0,0 0 0,0 0 1,0 1-1,0 0 0,0 0 0,-1 0 1,10 3-1,-11-2-1,0-2-1,1 1 1,-1 0-1,0-1 1,1 1 0,-1-1-1,1 0 1,-1 0-1,0-1 1,1 1-1,-1-1 1,1 1 0,5-3-1,15-2 18,23-2 64,-37 4-57,1 0 0,-1 1 1,1 1-1,19-1 0,77 14 37,44-12-82,-109 6 79,-37-5-53,1 0-1,0 0 1,-1 0 0,1 0-1,0-1 1,0 0 0,0-1 0,0 1-1,8-3 1,-8 2-1,0 1-1,1-1 0,-1 1 1,0 0-1,12 1 1,-13 0-10,-1 0 0,1-1 1,-1 0-1,0 0 0,1 0 0,-1 0 1,1-1-1,-1 0 0,0 0 1,0 0-1,5-2 0,-2 1 4,1 1-1,-1-1 1,1 1 0,0 1-1,11-1 1,120 1 39,-21-12-26,67 12-2,-124 0 11,-59 0-44,52 6 32,9 0-40,-38 0 30,4-6-2,-28 0-8,21 5-8,10-4 0,-21-1 15,0 0-5,45 0 21,-54 1-16,-1-1-1,0 1 0,0-1-1,0 0 1,1 0 0,-1 0 0,0 0 0,0 0 0,0 0 0,1 0 0,-1 0 0,0 0-1,0-1 1,0 1 0,1 0 0,-1-1 0,0 1 0,0-1 0,0 0 0,0 1 0,0-1 0,1-1-1,1 1 2,1 0-1,-1 1 0,0-1 0,1 1 0,-1-1 1,0 1-1,1 0 0,-1 0 0,0 1 0,6 0 1,3 0-2,-10-1-1,0 0 4,16-1-41,-17 1 39,-1 0 1,1-1-1,0 1 0,-1 0 1,1 0-1,0-1 0,-1 1 0,1 0 1,0 0-1,0 0 0,-1 0 1,1 0-1,0 0 0,-1 0 1,1 0-1,0 0 0,0 0 0,-1 1 1,1-1-1,0 0 0,-1 0 1,1 1-1,-1-1 0,1 0 1,0 1-1,-1-1 0,1 0 0,-1 1 1,1-1-1,-1 1 0,1-1 1,-1 1-1,1-1 0,-1 1 0,1 0 1,1 0-8,5-1 0,-5 2 4,-2-1 3,0-1 0,0 0 0,0 0 0,0 1 0,0-1 0,0 0 0,0 0 1,0 0-1,0 1 0,0-1 0,0 0 0,0 0 0,0 0 0,0 1 0,1-1 1,-1 0-1,0 0 0,0 0 0,0 1 0,0-1 0,0 0 0,1 0 0,-1 0 1,0 0-1,0 0 0,0 1 0,0-1 0,1 0 0,-1 0 0,0 0 0,0 0 1,0 0-1,1 0 0,-1 0 0,0 0 0,0 0 0,1 0 0,-1 0 0,0 0 1,0 0-1,0 0 0,1 0 0,-1 0 0,0 0 0,0 0 0,1 0 0,-1 0 1,0 0-1,0 0 0,0 0 0,1 0 0,-1-1 0,0 1 0,0 0 0,0 0 1,0 0-1,1-1 0,1 1 14,10 1-1450,-5-3 1287,-11 8-32,-13 9-3898,15-14 3581,-3 1-1828</inkml:trace>
</inkml:ink>
</file>

<file path=ppt/ink/ink2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8.426"/>
    </inkml:context>
    <inkml:brush xml:id="br0">
      <inkml:brushProperty name="width" value="0.05" units="cm"/>
      <inkml:brushProperty name="height" value="0.05" units="cm"/>
      <inkml:brushProperty name="color" value="#FFFFFF"/>
    </inkml:brush>
  </inkml:definitions>
  <inkml:trace contextRef="#ctx0" brushRef="#br0">13 1 16,'-11'0'15223,"11"42"-14566,0-26-377,-1-12-270,1 0-1,-1-1 1,1 1-1,0 0 1,1-1 0,-1 1-1,0 0 1,1-1-1,0 1 1,0-1-1,0 1 1,0-1 0,4 7-1,-4-6 14,0 1-1,0-1 0,0 1 1,0-1-1,-1 1 1,0-1-1,0 1 0,0-1 1,-2 8-1,1 2-8,12 48 26,-11 150 124,0-210-152,0-1-12,0-1-1,0 1 1,0 0-1,0 0 1,1 0-1,-1 0 0,0-1 1,-1 1-1,1 0 1,0 0-1,0 0 1,0 0-1,0-1 1,-1 1-1,1 0 1,0 0-1,-1 0 1,1-1-1,-1 1 1,1 0-1,-1-1 1,1 1-1,-1 0 1,1-1-1,-1 1 1,1 0-1,-1-1 1,0 1-1,0-1 1,0 1-1,1 0 0,-1 0 0,1 0 0,-1 0 0,1 0 0,0 0 0,0 0 0,0 0 0,-1 1 0,1-1 0,0 0 0,0 0 0,0 0 1,0 0-1,1 0 0,-1 0 0,1 2 0,-3 18 22,2-21-21,0 0 0,0 0 0,1 0 0,-1 0 0,0 0 0,0 0 0,0 0 0,0 0 0,0 1 0,0-1 0,0 0 0,1 0 0,-1 0 0,0 0 0,0 0 0,0 0 0,0 0 0,0 0 0,0 1 0,0-1 0,0 0 0,0 0 0,0 0 0,0 0 0,0 0 0,0 0 0,0 1 0,0-1 0,0 0 0,0 0 0,0 0-1,0 0 1,0 0 0,0 1 0,0-1 0,0 0 0,0 0 0,0 0 0,0 0 0,0 0 0,0 0 0,0 1 0,0-1 0,0 0 0,0 0 0,0 0 0,0 0 0,-1 0 0,1 0 0,0 0 0,0 0 0,0 1 0,0-1 0,0 0 0,0 0 0,0 0 0,-1 0 0,1 0 0,2 0 7,2 7-38,3 10-2,-7 19 81,0-35-47,0-1-54,1-1 6,-1 1 1,1 0-1,-1 0 0,1 0 0,-1 0 0,1 0 0,-1-1 1,0 1-1,1 0 0,-1 0 0,1-1 0,-1 1 0,1 0 0,-1-1 1,0 1-1,1-1 0,-1 1 0,0 0 0,0-1 0,1 1 0,-1-1 1,0 1-1,0-1 0,1 1 0,-1-1 0,0 1 0,0-1 0,0 1 1,0-1-1,0 1 0,0-1 0,1-23-6043,-2 15 2912,1-7-66</inkml:trace>
</inkml:ink>
</file>

<file path=ppt/ink/ink2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9.921"/>
    </inkml:context>
    <inkml:brush xml:id="br0">
      <inkml:brushProperty name="width" value="0.05" units="cm"/>
      <inkml:brushProperty name="height" value="0.05" units="cm"/>
      <inkml:brushProperty name="color" value="#FFFFFF"/>
    </inkml:brush>
  </inkml:definitions>
  <inkml:trace contextRef="#ctx0" brushRef="#br0">3 1 280,'6'0'12460,"-12"0"-10790,6 42 678,-1-17-2072,0-18-212,1 0 1,0 0 0,0 1 0,0-1-1,1 0 1,0 0 0,0 0-1,1 0 1,4 12 0,-5-16-60,0-1 0,0 1-1,0-1 1,0 1 0,-1 0 0,1-1-1,-1 1 1,0 0 0,0 0 0,0 3 0,0-3-6,0-1 0,0 1 0,0-1 0,0 1 0,0-1 0,1 1 0,-1-1 0,1 0 0,0 1 0,1 2 0,-1-3-5,-1 0 1,1 0-1,0 1 1,-1-1-1,0 0 1,1 0-1,-1 1 1,0-1-1,0 0 1,0 1-1,-1-1 1,1 0-1,-1 3 1,0-2-1,1 0-1,-1 0 1,1 0 0,0 0 0,0 0 0,0 0-1,0 0 1,1-1 0,-1 1 0,2 5 0,3 9 35,-2-1 0,0 1 1,-1-1-1,-1 1 1,0 0-1,-1 0 0,-4 23 1,2 16 18,2-51-56,0-3 4,0-1 1,0 0 0,-1 0-1,1 1 1,0-1 0,0 0-1,1 1 1,-1-1 0,0 0-1,0 0 1,0 1 0,1-1-1,-1 0 1,1 0 0,-1 1 0,1-1-1,0 0 1,-1 0 0,1 0-1,0 0 1,0 0 0,-1 0-1,2 1 1,-1-2 3,-1 1 1,0-1-1,1 1 1,-1-1-1,0 1 1,0-1-1,1 1 1,-1-1-1,0 1 1,0-1-1,0 1 1,0-1-1,0 1 1,1-1-1,-1 1 1,0-1-1,0 1 1,0-1-1,-1 1 1,1-1-1,0 1 1,0-1-1,0 1 1,0 0-1,1 10 20,0-10-19,0 0-1,0 0 1,-1 0 0,1 0 0,0 0-1,-1 0 1,1 0 0,0 1 0,-1-1-1,0 0 1,1 0 0,-1 0 0,0 1-1,1-1 1,-1 0 0,0 1-1,0-1 1,0 2 0,0-2 8,0 11-31,0-11 28,2-1-41,5 0 14,-5 0-28,0-3-486,0 1 1,-1 0-1,1 0 1,0-1-1,-1 1 1,0-1-1,1 0 1,-1 1-1,0-1 1,0 0-1,0 0 1,-1 1-1,1-5 1,4-9-3952,4-1 988</inkml:trace>
</inkml:ink>
</file>

<file path=ppt/ink/ink2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1.394"/>
    </inkml:context>
    <inkml:brush xml:id="br0">
      <inkml:brushProperty name="width" value="0.05" units="cm"/>
      <inkml:brushProperty name="height" value="0.05" units="cm"/>
      <inkml:brushProperty name="color" value="#FFFFFF"/>
    </inkml:brush>
  </inkml:definitions>
  <inkml:trace contextRef="#ctx0" brushRef="#br0">0 12 644,'22'-12'9803,"-24"23"-5941,-1-5-3641,0 0 1,0 1-1,1-1 1,0 0-1,0 1 1,0-1-1,1 1 1,-1 11-1,2 84-111,11-41-12,0-8-107,-1-8 54,1-5-13,-11 64 39,-4-97-81,4-6 10,-1 0-1,0-1 0,1 1 0,-1 0 0,1 0 1,-1-1-1,1 1 0,-1 0 0,1 0 1,0 0-1,-1 0 0,1 0 0,0-1 1,0 1-1,0 0 0,-1 0 0,1 0 1,0 1-1,1 0 1,-1-1 1,0 1-1,0 0 1,0-1-1,0 1 0,0-1 1,-1 1-1,1-1 1,0 1-1,-1-1 0,1 1 1,-1-1-1,0 1 1,1-1-1,-1 1 1,0-1-1,0 0 0,-2 3 1,2-2 1,0 1 0,1-1 0,-1 1 0,0-1 0,1 1 0,-1 0 0,1-1 0,0 1 1,0 0-1,0-1 0,0 1 0,0 0 0,2 4 0,0 24-31,-2 65 93,0-95-72,9 8-36,-1 1-550,-8-10 535,1 0 1,-1 0 0,0 0 0,0 0-1,0 0 1,0 0 0,0 0 0,1 0-1,-1 0 1,0 0 0,0 0-1,0 0 1,0 0 0,0 0 0,1 0-1,-1 0 1,0 0 0,0 0 0,0 0-1,0 0 1,0 0 0,0 0 0,1 0-1,-1 0 1,0-1 0,0 1 0,0 0-1,0 0 1,0 0 0,0 0 0,0 0-1,1 0 1,-1 0 0,0 0 0,0-1-1,0 1 1,0 0 0,0 0 0,0 0-1,0 0 1,0 0 0,0-1 0,0 1-1,0 0 1,0 0 0,0 0 0,0 0-1,0 0 1,0-1 0,0 1 0,0 0-1,0 0 1,0 0 0,0 0 0,0 0-1,0-1 1,0 1 0,0 0 0,0 0-1,0 0 1,0 0 0,-1 0 0,1 0-1,5-8-5141,1-4 1953,-6 0 208</inkml:trace>
</inkml:ink>
</file>

<file path=ppt/ink/ink2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2.858"/>
    </inkml:context>
    <inkml:brush xml:id="br0">
      <inkml:brushProperty name="width" value="0.05" units="cm"/>
      <inkml:brushProperty name="height" value="0.05" units="cm"/>
      <inkml:brushProperty name="color" value="#FFFFFF"/>
    </inkml:brush>
  </inkml:definitions>
  <inkml:trace contextRef="#ctx0" brushRef="#br0">23 48 28,'-3'-2'597,"-5"-3"6125,8 0-6408,0 5-288,0-1 0,1 1 0,-1 0 0,0-1 0,0 1 0,0 0 0,0-1 0,0 1 0,0-1 0,0 1 0,0 0 0,0-1 0,0 1 0,0-1 0,0 1 1,0 0-1,-1-1 0,1 1 0,0-1 0,0 1 0,0 0 0,-1-1 0,1 1 0,0 0 0,0-1 0,0 1 0,-1 0 0,1-1 0,0 1 0,-1 0 0,1 0 0,0-1 0,-1 1 1,1 0-1,0 0 0,-1 0 0,1 0 0,-1-1 0,1 1 0,0 0 0,-1 0 0,1 0 0,-1 0 0,1 0 0,0 0 0,-1 0 0,1 0 0,-1 0 0,1 0 0,-1 0 0,12-19 6024,-11 19-6036,0 0 1,0 0-1,0 1 1,-1-1-1,1 0 1,0 0-1,0 0 1,0 0-1,0 0 1,0 0-1,0 0 1,-1 0-1,1 0 1,0 0-1,0 0 1,0 0-1,0 0 1,0 0-1,-1 0 1,1 0-1,0 0 1,0 0-1,0 0 0,0 0 1,0 0-1,0 0 1,-1 0-1,1 0 1,0 0-1,0 0 1,0 0-1,0 0 1,0 0-1,0-1 1,-1 1-1,1 0 1,0 0-1,0 0 1,0 0-1,0 0 1,0 0-1,0 0 1,0-1-1,0 1 1,0 0-1,0 0 1,0 0-1,0 0 1,0 0-1,-1 0 1,1-1-1,0 1 1,0 0-1,0 0 1,0 0-1,0 0 1,0 0-1,0-1 1,1 1-1,-1 0 1,-6 17 786,6-15-778,0-1 0,0 1 0,0 0 1,0-1-1,0 1 0,0-1 0,1 1 1,-1-1-1,0 1 0,1-1 0,-1 1 1,1-1-1,0 1 0,-1-1 0,1 0 1,0 1-1,0-1 0,1 2 1,-1-2-11,0 1 1,-1-1-1,1 1 1,-1 0-1,0-1 1,1 1-1,-1 0 1,0-1-1,0 1 1,0 0-1,0 0 1,0-1-1,-1 4 1,2 16 37,2-9-17,1 0-1,-2-1 0,0 1 1,0 1-1,-1-1 0,0 0 1,-1 0-1,-1 0 1,-2 16-1,1 20 92,2-46-115,0-1 0,1 1-1,-1 0 1,0 0 0,0-1 0,-1 1 0,1 0 0,0 0-1,0-1 1,-1 1 0,1 0 0,-1-1 0,0 1 0,1-1-1,-1 1 1,0-1 0,0 1 0,0-1 0,-1 2 0,0-2 14,2 8 35,2-11-24,5-4-182,-5 5 4,6-3-1888</inkml:trace>
</inkml:ink>
</file>

<file path=ppt/ink/ink2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4.074"/>
    </inkml:context>
    <inkml:brush xml:id="br0">
      <inkml:brushProperty name="width" value="0.05" units="cm"/>
      <inkml:brushProperty name="height" value="0.05" units="cm"/>
      <inkml:brushProperty name="color" value="#FFFFFF"/>
    </inkml:brush>
  </inkml:definitions>
  <inkml:trace contextRef="#ctx0" brushRef="#br0">19 7 264,'-8'-3'9886,"2"3"-5451,10-3-4615,-4 46 1144,-5-12-762,4-29-184,1 1-1,-1 0 1,0-1-1,1 1 1,0 0-1,0-1 1,0 1-1,0 0 1,0-1-1,0 1 1,1-1-1,-1 1 1,1 0-1,0-1 1,-1 1-1,3 2 1,-2-2 27,0 1 0,0-1 0,0 0 0,-1 0 1,1 1-1,-1-1 0,0 0 0,0 6 0,0-6-23,0-1 0,0 1 1,0-1-1,0 1 0,0-1 0,0 1 0,1-1 0,0 1 0,-1-1 1,1 0-1,2 4 0,7 53 253,-9-57-271,0 1 1,0-1 0,0 1 0,-1-1-1,1 1 1,-1 0 0,0-1 0,0 1-1,0 0 1,0-1 0,0 1 0,-1 3 0,-1 19 77,6-20-86,-3-5 6,-1 1 0,0-1 0,1 0 0,-1 0 0,1 0 0,-1 1 0,0-1 0,1 0 0,-1 1 0,0-1 0,1 0 0,-1 1-1,0-1 1,1 0 0,-1 1 0,0-1 0,0 1 0,0-1 0,1 1 0,-1-1 0,0 0 0,0 1 0,0-1 0,0 1 0,0-1 0,0 1 0,0-1 0,0 1-1,0-1 1,0 1 0,0-1 0,0 1 0,0 0 2,1 0 0,-1-1-1,0 1 1,0 0 0,0-1-1,0 1 1,1 0 0,-1-1 0,0 1-1,0 0 1,0 0 0,-1-1-1,1 1 1,0 0 0,0-1-1,0 1 1,0 0 0,-1-1-1,1 1 1,0 0 0,0-1 0,-1 1-1,1-1 1,-1 1 0,1 0-1,0-1 1,-1 1 0,1-1-1,-1 1 1,1-1 0,-1 0 0,0 1-1,-2 1-15,1-1 2,4-1-63,5 0 72,-5 0 5,0 29-769,-2-29 528,1 0 1,-1 0-1,1 0 0,-1 0 1,1 0-1,-1 0 0,1 0 1,-1-1-1,1 1 0,-1 0 1,1 0-1,-1 0 0,1-1 1,-1 1-1,1 0 0,-1 0 1,1-1-1,-1 1 0,1 0 1,-1-1-1,0 1 0,1-1 1,-1 1-1,0-1 1,0 1-1,1 0 0,-1-1 1,0 1-1,0-1 0,1 1 1,-1-2-1,7-16-5484,-7 10 2942</inkml:trace>
</inkml:ink>
</file>

<file path=ppt/ink/ink2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5.307"/>
    </inkml:context>
    <inkml:brush xml:id="br0">
      <inkml:brushProperty name="width" value="0.05" units="cm"/>
      <inkml:brushProperty name="height" value="0.05" units="cm"/>
      <inkml:brushProperty name="color" value="#FFFFFF"/>
    </inkml:brush>
  </inkml:definitions>
  <inkml:trace contextRef="#ctx0" brushRef="#br0">56 12 548,'0'0'705,"-21"-12"5267,17 17-5403,3-4-417,1-1-1,0 0 1,-1 0 0,1 1 0,-1-1 0,1 0 0,0 0 0,-1 1 0,1-1 0,0 0 0,-1 1-1,1-1 1,0 0 0,-1 1 0,1-1 0,0 1 0,0-1 0,0 0 0,-1 1 0,1-1 0,0 1 0,0-1-1,0 1 1,0-1 0,0 1 0,0-1 0,0 1 0,0-1 0,0 0 0,0 1 0,0-1 0,0 2 0,0 124 2484,11-65-1926,-11-58-683,0 0 0,0 0 0,0 1 0,0-1 0,1 0-1,0 0 1,-1 0 0,1 0 0,1 1 0,-1-1 0,2 3 0,-12 37 419,-2 18-140,0-31 111,1 13 111,9-31-396,1-10-124,-1-1 0,1 1 0,0 0 0,0-1-1,0 1 1,0 0 0,0-1 0,0 1 0,0 0 0,1-1-1,-1 1 1,0 0 0,1-1 0,-1 1 0,1-1-1,0 1 1,0-1 0,-1 1 0,1-1 0,0 0-1,0 1 1,2 0 0,-3-1-33,0-1-1,1 0 1,-1 0 0,0 1-1,0-1 1,1 0 0,-1 1-1,0-1 1,0 1-1,1-1 1,-1 0 0,0 1-1,0-1 1,0 1 0,0-1-1,1 0 1,-1 1 0,0-1-1,0 1 1,0-1 0,0 1-1,0-1 1,0 0 0,0 1-1,0-1 1,-1 1-1,1-1 1,0 1 0,0-1-1,0 1 1,0-1-23,-1 0 1,1 1-1,0-1 0,0 0 0,0 1 1,0-1-1,0 0 0,0 0 1,0 1-1,0-1 0,-1 0 0,1 1 1,0-1-1,0 0 0,0 1 1,1-1-1,-1 0 0,0 0 0,0 1 1,0-1-1,0 0 0,0 1 1,0-1-1,0 0 0,0 0 0,1 1 1,-1-1-1,0 0 0,0 0 1,0 1-1,1-1 0,-1 0 0,0 0 1,0 0-1,0 1 0,1-1 1,-1 0-1,0 0 0,0 0 0,1 0 1,-1 0-1,0 0 0,1 1 1,-1-1-1,0 0 0,1 0 0,-1 0 1,0 0-1,0 0 0,1 0 1,-1 0-1,0 0 0,1 0 0,-1-1 1,8-12-9542,-5 9 8161,-1-3-1718</inkml:trace>
</inkml:ink>
</file>

<file path=ppt/ink/ink2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6.518"/>
    </inkml:context>
    <inkml:brush xml:id="br0">
      <inkml:brushProperty name="width" value="0.05" units="cm"/>
      <inkml:brushProperty name="height" value="0.05" units="cm"/>
      <inkml:brushProperty name="color" value="#FFFFFF"/>
    </inkml:brush>
  </inkml:definitions>
  <inkml:trace contextRef="#ctx0" brushRef="#br0">1 8 364,'0'0'577,"18"-7"1882,-21 8-720,8-3-968,-6 16 8136,2-6-8663,0 0 0,0 1 0,1-1 0,4 14 0,-4-18-214,-1-1 0,0 1 0,-1-1 0,1 1 0,-1-1 0,1 1 0,-1-1 0,0 1-1,0 0 1,-1-1 0,1 1 0,-2 5 0,1-5-10,0 0 1,1 0-1,-1 0 1,1 1-1,0-1 0,0 0 1,1 0-1,-1 0 0,1 1 1,1 3-1,0-2 17,0 0 0,-1 0-1,1 0 1,-1 1 0,-1-1 0,1 0-1,-1 11 1,11 31 231,-12-46-266,1-1 0,0 1 0,0-1 1,0 1-1,0 0 0,0-1 1,0 1-1,1-1 0,-1 1 1,0-1-1,1 1 0,-1-1 0,1 1 1,0-1-1,-1 0 0,1 1 1,0-1-1,0 0 0,2 3 1,-2 0 5,0 1 1,0 0-1,0 0 1,-1-1-1,0 1 1,0 0 0,0 0-1,0 0 1,-2 5-1,1 3 89,1 108 337,11-89-212,0-3-165,-7-26-45,-4-3-12,0 0 0,1 0 1,-1 0-1,0 0 1,0 0-1,1 0 1,-1 0-1,0 0 0,1 0 1,-1 0-1,0 0 1,0 0-1,1 0 0,-1 0 1,0 1-1,0-1 1,1 0-1,-1 0 1,0 0-1,0 1 0,0-1 1,1 0-1,-1 0 1,0 1-1,0-1 1,0 0-1,0 0 0,1 1 1,-1-1-1,0 0 1,0 0-1,0 1 0,0-1 1,0 0-1,0 1 1,0-1-1,0 0 1,0 0-1,0 1 0,0-1 1,0 0-1,0 1 1,0-1-1,0 1 3,2-14-110,-2 12-27,1 1 0,0-1 0,0 0 0,-1 0 0,1 1 0,0-1 0,-1 0 0,1 0 0,-1 0 0,1 0 0,-1 0 0,0 0 0,1 0 0,-1 0 0,0 0 0,0 0 0,1-2 0,-1-40-8170,0 27 4555,0 3 443</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7.696"/>
    </inkml:context>
    <inkml:brush xml:id="br0">
      <inkml:brushProperty name="width" value="0.05" units="cm"/>
      <inkml:brushProperty name="height" value="0.05" units="cm"/>
      <inkml:brushProperty name="color" value="#FFFFFF"/>
    </inkml:brush>
  </inkml:definitions>
  <inkml:trace contextRef="#ctx0" brushRef="#br0">1 24 676,'1'-11'4807,"9"-2"2845,-11 32-4534,1 151-854,11-127-2216,-14-29-2544,-3-27-5200,3 5 5438,-6-5-1317</inkml:trace>
</inkml:ink>
</file>

<file path=ppt/ink/ink2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09.806"/>
    </inkml:context>
    <inkml:brush xml:id="br0">
      <inkml:brushProperty name="width" value="0.05" units="cm"/>
      <inkml:brushProperty name="height" value="0.05" units="cm"/>
      <inkml:brushProperty name="color" value="#FFFFFF"/>
    </inkml:brush>
  </inkml:definitions>
  <inkml:trace contextRef="#ctx0" brushRef="#br0">130 42 520,'1'5'2482,"7"-9"-2484,-7 3 54,-11 6-1914,10-5 1864,0-1-1,0 1 0,-1 0 1,1 0-1,0-1 1,0 1-1,0 0 1,0 0-1,0 0 0,0-1 1,0 1-1,0 0 1,-1 0-1,1 0 1,0-1-1,0 1 0,0 0 1,0 0-1,-1 0 1,1 0-1,0-1 1,0 1-1,0 0 0,-1 0 1,1 0-1,0 0 1,0 0-1,0 0 1,-1 0-1,1 0 0,0-1 1,0 1-1,-1 0 1,1 0-1,0 0 1,0 0-1,-1 0 0,1 0 1,0 1-1,0-1 1,-1 0-1,1 0 1,0 0-1,0 0 0,0 0 1,-1 0-1,1 0 1,0 0-1,0 1 1,-1-1-1,1 0 0,0 0 1,0 0-1,0 0 1,0 1-1,-1-1 1,1 0-1,0 0 0,0 0 1,0 1-1,0-1 25,0 0-1,-1 1 1,1-1-1,0 0 1,0 0-1,0 0 1,0 1 0,0-1-1,-1 0 1,1 0-1,0 0 1,0 0-1,0 0 1,-1 1-1,1-1 1,0 0-1,0 0 1,0 0-1,-1 0 1,1 0-1,0 0 1,0 0-1,-1 0 1,1 0-1,0 0 1,0 0-1,-1 0 1,1 0 0,0 0-1,0 0 1,-1 0-1,1 0 1,0 0-1,0 0 1,-1 0-1,1 0 1,0 0-1,0 0 1,0-1-1,-1 1 1,1 0-1,0 0 1,0 0-1,0 0 1,-1 0-1,1-1 1,0 1-1,0 0 1,0 0-1,0 0 1,0-1 0,0 1-1,-1 0 1,1 0-1,0-1 1,0 1-1,0 0 1,0 0-1,0-1 1,0 1-1,0-1 782,0-29 7157,0 18-1723,-7 23-5449,6-9-727,-1 0 0,1 0 0,-1 0-1,1 0 1,0 0 0,0 0 0,0 0 0,0 0-1,0 1 1,0-1 0,-1 5 0,7 27 391,-4-31-406,0 0-1,-1 0 0,1 0 1,-1 1-1,0-1 0,0 0 1,0 0-1,0 0 0,0 0 0,-1 0 1,1 0-1,-1 1 0,0-1 1,-2 5-1,2-4-11,0 1-1,-1 0 1,2-1 0,-1 1-1,1 0 1,-1 0 0,1-1-1,0 1 1,2 6 0,-2-7-38,1 0-1,-1 0 1,0 0 0,0 0-1,0 0 1,0 0 0,-1 0 0,1 0-1,-1 0 1,0 0 0,-1-1 0,-1 5-1,3-7 1,-1 1-1,0-1 1,1 1 0,-1-1-1,1 1 1,-1 0-1,1-1 1,0 1-1,0-1 1,0 1-1,0 0 1,0-1 0,0 1-1,0 0 1,1 2-1,-1 0 2,1-1 0,-1 1 0,0-1 0,0 1 0,0-1-1,0 1 1,-1-1 0,1 1 0,-1-1 0,0 1 0,0-1-1,-3 7 1,-7 62-32,8-45 33,2-4 7,-6 14 4,1 1-1,2-1 0,2 67 1,-9-62 3,11-41-21,-1-1-725,0 0 534,0-1-1,0 1 0,1-1 0,-1 1 0,0-1 1,0 0-1,1 1 0,-1-1 0,0 0 0,1 1 0,-1-1 1,1 0-1,-1 0 0,1 0 0,-1 1 0,1-1 1,0 0-1,-1 0 0,1 0 0,0 0 0,-1 0 1,1 0-1,0 0 0,0 0 0,0 0 0,0 0 1,0 0-1,0 1 0,0-1 0,1 0 0,-1 0 0,0 0 1,0 0-1,1-1 0,-2-17-4698,-6 7 1354,5 0 73</inkml:trace>
</inkml:ink>
</file>

<file path=ppt/ink/ink2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336"/>
    </inkml:context>
    <inkml:brush xml:id="br0">
      <inkml:brushProperty name="width" value="0.05" units="cm"/>
      <inkml:brushProperty name="height" value="0.05" units="cm"/>
      <inkml:brushProperty name="color" value="#FFFFFF"/>
    </inkml:brush>
  </inkml:definitions>
  <inkml:trace contextRef="#ctx0" brushRef="#br0">1 175 1484,'0'-1'187,"0"0"1,0 0-1,0 0 0,0 0 0,0 0 0,1 1 1,-1-1-1,0 0 0,0 0 0,1 0 0,-1 0 1,1 0-1,-1 1 0,1-1 0,-1 0 0,1 0 1,-1 1-1,2-2 0,2-5 1283,-2 4-1155,0 0-1,1 0 0,-1 1 0,1 0 1,0-1-1,0 1 0,0 0 0,0 0 1,0 0-1,0 1 0,1-1 0,-1 1 1,1-1-1,6 0 0,16-10 2198,48-17 99,-60 23-2381,1 0-1,0 1 0,0 0 1,1 1-1,-1 1 1,1 1-1,18-1 1,-19 4-41,-13 0-158,0-1 1,0 0-1,0 0 0,0 1 1,0-1-1,0 0 1,-1-1-1,1 1 0,0 0 1,0 0-1,0-1 1,0 1-1,3-2 0,59-16 512,-3-1-1877,-59 18 228,-2-3-1639</inkml:trace>
</inkml:ink>
</file>

<file path=ppt/ink/ink2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755"/>
    </inkml:context>
    <inkml:brush xml:id="br0">
      <inkml:brushProperty name="width" value="0.05" units="cm"/>
      <inkml:brushProperty name="height" value="0.05" units="cm"/>
      <inkml:brushProperty name="color" value="#FFFFFF"/>
    </inkml:brush>
  </inkml:definitions>
  <inkml:trace contextRef="#ctx0" brushRef="#br0">0 67 396,'0'0'1328,"13"-6"6306,26-6-1581,-31 9-5696,0-1-1,0 2 1,0-1-1,0 1 1,17-2-1,97-8 327,-92 11-728,-16 0-278,1 1 1,0 0-1,0 1 0,24 5 1,-34-6-688,0 0-1,0 0 1,0 0 0,0-1-1,0 0 1,0 0 0,0 0-1,0 0 1,0-1 0,0 0-1,4-2 1,2-6-2237</inkml:trace>
</inkml:ink>
</file>

<file path=ppt/ink/ink2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1.837"/>
    </inkml:context>
    <inkml:brush xml:id="br0">
      <inkml:brushProperty name="width" value="0.05" units="cm"/>
      <inkml:brushProperty name="height" value="0.05" units="cm"/>
      <inkml:brushProperty name="color" value="#FFFFFF"/>
    </inkml:brush>
  </inkml:definitions>
  <inkml:trace contextRef="#ctx0" brushRef="#br0">3 24 1000,'1'-3'4244,"9"-18"7403,-10 81-8677,8-47-2535,-7-11-381,1 0-1,-1 0 0,0 0 0,1 0 0,-1 1 0,0-1 1,0 0-1,0 0 0,0 1 0,-1-1 0,1 4 1,0 29 538,0-13-473,-1 1 1,-1 0-1,-1-1 1,-6 23 0,6-32-4,1 0 0,0-1 0,0 1 1,1 0-1,3 21 0,-1-20 57,-1-1 1,-1 1-1,0 0 0,-4 26 0,0-15-95,1 1-1,1-1 1,2 30-1,0-35-73,-11 47 38,11-56-35,-1-10-7,1 0-1,-1 0 0,1 0 1,0 0-1,0 0 0,-1 0 1,1 0-1,0 0 0,0 1 1,0-1-1,0 0 0,0 0 1,1 0-1,-1 0 0,0 0 1,0 0-1,1 0 0,-1 0 1,0 0-1,1 0 0,-1 0 1,1 0-1,0 0 0,-1 0 1,1-1-1,0 1 0,-1 0 1,1 0-1,0-1 0,0 1 1,1 1-1,0-2 6,0-4-2,0-1-1,0 1 1,0 0 0,1 1 0,-1-1-1,1 0 1,0 1 0,7-7 0,6-9-57,5-6 40,-17 18 32,-1 1-1,1-1 0,0 1 1,1 0-1,-1 0 1,10-9-1,-1 1-2,-8 2-32,4 1-11,-8 10 24,1 1 0,-1-1 1,0 1-1,1-1 0,-1 1 1,1-1-1,-1 1 0,1 0 1,-1 0-1,1 0 0,-1 0 1,1 0-1,-1 0 1,1 0-1,-1 0 0,1 1 1,-1-1-1,1 1 0,-1-1 1,0 1-1,1-1 0,0 2 1,32 23-24,-31-21 25,1-1 0,-1 0-1,0 0 1,1-1 0,-1 1 0,1-1 0,0 0 0,0 1 0,0-2-1,0 1 1,0 0 0,0-1 0,8 2 0,-7-4-1,0 0 1,0 0-1,0 0 1,-1-1-1,1 0 1,0 0-1,-1 0 1,1 0-1,-1-1 1,1 0-1,-1 0 1,0 0-1,0 0 1,-1-1-1,1 1 1,-1-1-1,5-6 1,4-6 7,0 0-1,-2-1 1,10-19 0,5-35 33,-21 61-33,-1 1 0,0 0 1,-1-1-1,0 1 0,-1-1 0,0 0 1,0 0-1,-1 1 0,0-1 0,-1 0 1,-2-12-1,-3-9 6,-2 1 1,-14-37-1,13 52-20,8 14 5,0-1 0,0 0 1,-1 1-1,1-1 0,0 0 1,1 0-1,-1 0 0,0 0 0,1 0 1,-1 0-1,0-3 0,-2-7 457,2 11-799,1 1 1,0-1-1,-1 1 0,1-1 0,-1 1 0,1-1 1,-1 1-1,1-1 0,-1 1 0,1-1 0,-1 1 1,0-1-1,1 1 0,-1 0 0,1 0 1,-1-1-1,0 1 0,1 0 0,-1 0 0,0 0 1,0-1-1,1 1 0,-1 0 0,0 0 1,-1 0-1</inkml:trace>
</inkml:ink>
</file>

<file path=ppt/ink/ink2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5:30.044"/>
    </inkml:context>
    <inkml:brush xml:id="br0">
      <inkml:brushProperty name="width" value="0.05" units="cm"/>
      <inkml:brushProperty name="height" value="0.05" units="cm"/>
      <inkml:brushProperty name="color" value="#66CC00"/>
    </inkml:brush>
  </inkml:definitions>
  <inkml:trace contextRef="#ctx0" brushRef="#br0">11 522 88,'0'-6'19634,"-11"13"-17533,18 3-1842,-5-8-222,-1-1-1,0 0 0,1 1 1,-1-1-1,0 1 0,0-1 1,0 1-1,0 0 0,0 0 1,-1-1-1,1 1 0,0 0 0,0 3 1,0-1-13,-1-1 1,2 1 0,-1-1 0,0 0-1,1 0 1,-1 1 0,1-1-1,0 0 1,0 0 0,0 0 0,3 2-1,-2-2-10,-1 0-1,0 0 0,0 0 1,0 0-1,0 0 0,0 0 0,-1 0 1,1 1-1,-1-1 0,0 0 0,1 5 1,-2-5-10,1-1 1,0 0 0,0 1-1,0-1 1,0 1-1,0-1 1,0 0 0,1 0-1,-1 0 1,1 0 0,2 3-1,-2-4 2,-1 1 0,1 1-1,0-1 1,-1 0 0,0 0-1,1 1 1,-1-1 0,0 0 0,0 1-1,0-1 1,0 5 0,12 18 84,37 35 265,-28-30-242,-19-18-98,-1-11-6,0 0 0,-1 1 0,1-1-1,-1 1 1,0-1 0,1 1 0,-1-1 0,0 1-1,0 0 1,0 0 0,0 0 0,0-1-1,0 1 1,-1 0 0,2 4 0,-2-5 12,20 18 59,-9-6-96,-10-9 18,-1-3 37,1-6 1993,7-52-1499,17-10-511,3 1 0,50-85-1,-2-1-20,84-114 101,-106 182 417,-54 83-467,1 0 0,0 0 0,0 0 0,-1 0 0,1 0 0,0 0 0,-1 0 0,1-1 0,-1 1 0,0 0 0,1 0-1,-1 0 1,0-1 0,0 1 0,0 0 0,0 0 0,0-1 0,0 1 0,0-2 0,-18-5-6582,-13-2-5395,20 5 7390,1 4 115</inkml:trace>
</inkml:ink>
</file>

<file path=ppt/ink/ink2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30.617"/>
    </inkml:context>
    <inkml:brush xml:id="br0">
      <inkml:brushProperty name="width" value="0.05" units="cm"/>
      <inkml:brushProperty name="height" value="0.05" units="cm"/>
      <inkml:brushProperty name="color" value="#FFFFFF"/>
    </inkml:brush>
  </inkml:definitions>
  <inkml:trace contextRef="#ctx0" brushRef="#br0">483 50 172,'0'0'3041,"11"-7"-1200,-11-16 9845,0 22-11646,0 1 0,0-1 0,0 1 0,0 0 0,0-1 0,0 1 0,0-1 0,-1 1 0,1 0 0,0-1 0,0 1 0,0 0 0,-1-1 0,1 1 0,0 0 0,0-1 0,-1 1 0,1 0 0,0-1 0,-1 1 0,1 0 0,0 0 0,-1-1 0,1 1 0,0 0 0,-1 0 0,1 0 0,0 0 0,-1 0 0,1-1 0,-1 1 0,1 0 0,0 0 0,-1 0 0,1 0 0,-1 0 0,0 0 0,-18-2 551,17 2-504,-32-7 1122,26 7-1051,0 0 0,0 0 0,0 1 0,0 0 0,0 0 0,0 1 0,0 0 0,1 0 0,-1 1 0,1 0 0,-1 0 0,-6 5 0,9-5-152,1-2 4,1 0 1,0 1 0,0 0-1,0-1 1,0 1-1,1 0 1,-1 1 0,0-1-1,1 0 1,0 1-1,-3 3 1,-30 29 13,-4 20-85,37-49 65,2-5-4,1-1 0,-1 1 0,0-1 0,0 1 0,0-1 1,0 1-1,0-1 0,0 1 0,0 0 0,0-1 0,0 1 0,0-1 0,0 1 1,0-1-1,0 1 0,0-1 0,0 1 0,-1 0 0,1-1 0,0 1 1,0-1-1,-1 1 0,1-1 0,0 0 0,-1 1 0,1-1 0,0 1 0,-1-1 1,1 1-1,-1-1 0,1 0 0,-1 1 0,0-1 0,1 0 0,0 1 0,-1-1 1,1 0-1,0 0 0,-1 0 0,1 1 0,0-1 0,-1 0 0,1 0 0,0 1 0,0-1 0,-1 0 1,1 1-1,0-1 0,0 0 0,0 1 0,-1-1 0,1 0 0,0 1 0,0-1 0,0 0 0,0 1 0,0-1 1,0 1-1,0-1 0,0 0 0,0 1 0,0-1 0,0 1 0,0-1 0,0 0 0,0 1 0,0-1 1,0 1-1,0-1 0,2 2-3,5 3-1,-6-4 4,-1-1 0,0 0 0,1 0 0,-1 0-1,0 1 1,0-1 0,1 0 0,-1 1 0,0-1 0,0 0 0,0 1 0,1-1 0,-1 0-1,0 1 1,0-1 0,0 0 0,0 1 0,0-1 0,0 0 0,0 1 0,0-1 0,0 0-1,0 1 1,0-1 0,0 0 0,0 1 0,0-1 0,0 1 0,0-1 0,0 0 0,0 1-1,0-1 1,0 0 0,-1 1 0,1-1 0,0 1 0,1 4 1,40 32-5,67 30-29,-105-65 26,0 0 1,0 0-1,0 0 1,0 1-1,0-1 1,0 1-1,-1 0 1,0 0-1,1 0 0,-1 0 1,0 0-1,-1 1 1,1-1-1,0 0 1,-1 1-1,0-1 1,0 1-1,0 0 0,0-1 1,-1 1-1,1 0 1,-1 0-1,0 3 1,-2-2-2,0 0 0,0 0-1,-1-1 1,1 1 0,-1-1 0,0 0 0,0 1 0,-1-2 0,-4 6 0,-25 21 29,20-22-17,0 0 0,-1-1-1,-1-1 1,1 0 0,-1-1 0,0-1 0,0 0 0,-30 3 0,13-6 4,22-1 7,0 1-1,0-2 0,0 1 0,0-1 1,-18-4-1,-24-13-1727,52 18 1560,-1 0 1,1 0-1,-1 0 0,1 0 0,-1-1 1,1 1-1,0 0 0,-1 0 0,1 0 1,-1 0-1,1 0 0,0 0 0,-1-1 0,1 1 1,0 0-1,-1 0 0,1 0 0,0-1 1,-1 1-1,1 0 0,0-1 0,-1 1 1,1 0-1,0-1 0,0 1 0,-1 0 1,1-1-1,0 1 0,0 0 0,0-1 0,-1 1 1,1-1-1,0 1 0,0 0 0,0-1 1,0 1-1,0-1 0,0 1 0,0-1 1,0 1-1,0 0 0,0-1 0,0 1 0,0-1 1,1 1-1,-1 0 0,0-1 0,0 1 1,0-1-1,0 1 0,1 0 0,-1-1 1,0 1-1,1-1 0,3-8-1690,0-4-1762,5-4-86</inkml:trace>
</inkml:ink>
</file>

<file path=ppt/ink/ink2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31.706"/>
    </inkml:context>
    <inkml:brush xml:id="br0">
      <inkml:brushProperty name="width" value="0.05" units="cm"/>
      <inkml:brushProperty name="height" value="0.05" units="cm"/>
      <inkml:brushProperty name="color" value="#FFFFFF"/>
    </inkml:brush>
  </inkml:definitions>
  <inkml:trace contextRef="#ctx0" brushRef="#br0">2 63 1056,'0'-5'2431,"-1"5"-2300,1-1-1,0 1 0,0 0 0,0-1 0,0 1 0,0-1 0,0 1 0,0 0 1,0-1-1,0 1 0,0-1 0,0 1 0,0 0 0,0-1 0,0 1 1,0-1-1,0 1 0,0 0 0,0-1 0,0 1 0,1-1 0,-1 1 0,0 0 1,0-1-1,1 1 0,-1 0 0,0-1 0,0 1 0,1 0 0,-1 0 1,0-1-1,1 1 0,-1 0 0,0 0 0,1-1 0,-1 1 0,0 0 1,1 0-1,-1 0 0,1 0 0,-1 0 0,0 0 0,1 0 0,-1-1 0,1 1 1,-1 0-1,0 0 0,1 0 0,-1 1 0,1-1 0,10 24 3007,-11-16-2829,-1 7 31,1 0 0,1-1 1,0 1-1,0 0 0,2 0 0,0-1 1,9 27-1,-9-35-178,-1 1 1,0 0-1,0 0 1,-1 0 0,0 1-1,1 11 1,-7-7-154,4-10-8,1-1 0,-1 1 1,0-1-1,0 1 0,1-1 1,-1 1-1,1 0 1,-1-1-1,1 1 0,0 0 1,0-1-1,0 1 1,0 2-1,0-187 923,2 175-876,1 1 0,0 0 0,0 0-1,1 1 1,4-8 0,-4 10-62,-1 0 21,0 0 0,1 0 0,0 0 1,-1 1-1,1-1 0,1 1 0,-1 0 0,0 0 1,10-4-1,42-30-42,-55 36 31,0 1 3,0-1 0,0 1 0,0-1 0,0 0 0,0 1 0,0 0 0,0-1 0,0 1 0,0 0 0,0-1 0,0 1 0,0 0 0,0 0 0,0 0 0,0 0 0,1 0 0,-1 0 0,0 0 0,0 0 0,0 0-1,0 1 1,0-1 0,0 0 0,0 1 0,0-1 0,0 1 0,0-1 0,0 1 0,0 0 0,0-1 0,-1 1 0,1 0 0,0-1 0,0 1 0,-1 0 0,1 0 0,0 0 0,0 1 0,0 0 1,0 0 1,0 0-1,-1 0 1,1 1-1,0-1 1,-1 0-1,0 0 1,0 0-1,0 0 1,0 0-1,0 0 1,0 1-1,0-1 1,0 0-1,-1 0 1,1 0-1,-1 0 1,0 0-1,0 0 1,0 0-1,0 0 1,-1 2-1,-4 13-3,6-14 4,0-1-1,0 1 0,-1-1 0,1 1 0,-1-1 1,0 1-1,0-1 0,0 1 0,0-1 0,0 0 0,-2 3 1,1-3-2,1 1 1,0-1-1,-1 1 1,1-1-1,0 1 1,1 0-1,-1-1 0,0 1 1,1 0-1,-1 0 1,1 3-1,-1-4 13,1 0 0,0 1 0,-1-1-1,0 0 1,0 0 0,0 0 0,0 1 0,0-1-1,0 0 1,0-1 0,-1 1 0,1 0 0,-1 0-1,1 0 1,-1-1 0,-3 3 0,29-46 231,-19 36-176,0 0 0,1 1 0,0 0 0,0 0 0,0 0 0,12-6 0,-16 10-52,1-1 0,0 1 1,-1-1-1,1 1 0,0 0 1,0 0-1,0 0 0,0 0 1,0 1-1,0-1 0,0 1 1,0 0-1,0 0 0,0 0 0,0 0 1,0 0-1,0 1 0,0-1 1,0 1-1,0 0 0,0 0 1,0 0-1,-1 0 0,1 0 1,0 1-1,-1-1 0,1 1 1,-1 0-1,4 2 0,-3 0 9,1-1 0,-1 0 0,1 1 0,-1 0 0,0 0 0,-1 0 0,1 0 0,-1 0 0,0 1 0,0-1 0,0 1 0,0-1 0,-1 1 0,0 0 0,0-1 0,0 1 0,0 0 0,-1 0 0,0 0 0,0 0 0,0 0 0,-1-1 0,0 1 0,0 0 0,0 0 0,-3 8 0,-7 35-509,7-36-32,-3 3-1423,-3-12-2268,8-22-4725,2 8 5718</inkml:trace>
</inkml:ink>
</file>

<file path=ppt/ink/ink2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33.017"/>
    </inkml:context>
    <inkml:brush xml:id="br0">
      <inkml:brushProperty name="width" value="0.05" units="cm"/>
      <inkml:brushProperty name="height" value="0.05" units="cm"/>
      <inkml:brushProperty name="color" value="#FFFFFF"/>
    </inkml:brush>
  </inkml:definitions>
  <inkml:trace contextRef="#ctx0" brushRef="#br0">108 1 168,'0'0'1536,"-11"6"5996,9-7-7009,1 1 0,-1 0 0,0 0 0,0 1 0,0-1-1,0 0 1,0 1 0,0-1 0,0 1 0,0-1 0,1 1 0,-1 0 0,-2 1-1,2-1-989,-12 22 1236,5-14-646,6-6-44,0 0-1,0-1 1,0 1-1,0 1 1,1-1-1,0 0 1,-1 1-1,1-1 1,0 1-1,1-1 1,-1 1-1,1 0 1,-2 5-1,-8 33-187,12-39 109,-1 0 0,1 0-1,0 0 1,0 0 0,0 0 0,0 0 0,0 0 0,1 0-1,-1 0 1,1-1 0,-1 1 0,1-1 0,0 1 0,0-1-1,1 0 1,-1 0 0,0 0 0,1 0 0,-1 0 0,5 2-1,-2-1 7,0 0 0,0 0 0,1 0 0,-1-1 0,1 0 0,0 0 0,-1-1 0,1 0 0,0 0-1,9 1 1,13-2 28,-25 1-45,0-1 0,0 0 1,0 0-1,0 1 0,1-2 0,-1 1 1,0 0-1,0-1 0,0 1 1,0-1-1,0 0 0,0 0 0,0 0 1,0-1-1,4-1 0,-3 1 11,8-3 48,1-3 2,15-17-33,-22 19-15,-3 4 0,-1-1 0,1 1-1,-1-1 1,1 0 0,-1 1 0,0-1-1,0 0 1,-1 0 0,1-1 0,-1 1 0,1 0-1,-1-1 1,0 1 0,1-4 0,8-25 5,-10 32-15,1-1 0,-1 0 0,0 0 0,-1 0 0,1 0 1,0 0-1,0 0 0,0 0 0,0 0 0,-1 0 0,1 0 0,0 1 0,-1-1 0,1 0 0,-1 0 0,1 0 1,-1 1-1,1-1 0,-1 0 0,0 0 0,1 1 0,-1-1 0,0 1 0,0-1 0,1 1 0,-1-1 0,0 1 1,0-1-1,0 1 0,0 0 0,0-1 0,-1 1 0,-11-7 141,9 5-31,0 1-92,1 0 1,-1 0 0,1-1-1,0 0 1,0 1-1,0-1 1,0 0 0,0-1-1,0 1 1,0 0 0,-3-5-1,-28 0-36,-16 7 536,48 0-486,0 0-17,-5 0-4,5 0-4,0 0 3,-5 0 1,12 0 4,-4 0-18,-2 0 9,0 0 0,0 1 0,1-1 0,-1 0 0,0 0 0,0 1 0,0-1 0,0 1 0,0-1 0,1 1 0,-1-1 0,0 1 0,0-1 0,1 1 0,-1 0 0,0-1 0,1 1 0,-1 0 0,1-1 0,-1 1 0,1 0 0,-1 0 0,1 0 0,0 0 0,-1-1 0,1 1 0,-1 2 0,-9 27 32,9-10-58,1 19 31,0-38-2,0 0 1,0 1 0,1-1 0,-1 0 0,0 1-1,1-1 1,-1 0 0,1 1 0,-1-1 0,1 0-1,0 0 1,-1 1 0,1-1 0,0 0-1,0 0 1,0 0 0,0 0 0,0 0 0,1 1-1,1 0-1,0-1-1,0 0 1,-1 1-1,1-1 1,0 0-1,0-1 0,0 1 1,1-1-1,-1 1 1,0-1-1,0 0 0,0 0 1,0 0-1,0 0 1,0-1-1,5 0 1,3-3-3,-1 0 1,0 0 0,16-11 0,-20 12 2,35-22 64,-41 26-65,0 3-1,-1-1 1,1 1 0,0 0 0,0 0-1,0 0 1,1 0 0,0 0-1,-1 0 1,1-1 0,1 1 0,-1 0-1,0-1 1,1 1 0,0 0 0,0-1-1,0 0 1,4 5 0,12 18-22,-16-22 24,0 0 1,1 0-1,-1-1 0,1 1 0,0-1 0,0 0 1,0 0-1,0 0 0,1 0 0,5 4 0,47 24-1651,-48-22 301</inkml:trace>
</inkml:ink>
</file>

<file path=ppt/ink/ink2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0.282"/>
    </inkml:context>
    <inkml:brush xml:id="br0">
      <inkml:brushProperty name="width" value="0.05" units="cm"/>
      <inkml:brushProperty name="height" value="0.05" units="cm"/>
      <inkml:brushProperty name="color" value="#FFFFFF"/>
    </inkml:brush>
  </inkml:definitions>
  <inkml:trace contextRef="#ctx0" brushRef="#br0">2 1 300,'0'0'365,"14"9"10585,-10-6-9971,-4-3-893,0 0 0,0-1 0,-1 1 0,1 0 1,0 0-1,0 0 0,-1 0 0,1 0 0,0 0 0,0 0 1,0 0-1,-1 0 0,1 0 0,0 0 0,0 0 0,-1 1 1,1-1-1,0 0 0,0 0 0,0 0 0,-1 0 0,1 0 0,0 0 1,0 0-1,0 1 0,-1-1 0,1 0 0,0 0 0,0 0 1,0 0-1,0 1 0,0-1 0,-1 0 0,1 0 0,0 0 1,0 1-1,0-1 0,0 0 0,0 0 0,0 0 0,0 1 1,0-1-1,0 0 0,0 0 0,0 1 0,0-1 0,0 0 0,0 0 1,0 0-1,0 1 0,0 22-198,0-10 540,0 127-42,-11-110-367,11-18-28,0 16-2,0-27 11,-1-1 0,1 1 0,0-1 0,0 1 0,1-1 0,-1 1 0,0 0 0,0-1 0,0 1 1,0-1-1,0 1 0,1-1 0,-1 1 0,0-1 0,0 1 0,1-1 0,-1 1 0,0-1 0,1 0 0,-1 1 1,0-1-1,1 1 0,-1-1 0,1 0 0,-1 1 0,1-1 0,-1 0 0,1 0 0,-1 1 0,1-1 0,-1 0 1,1 0-1,1 1 1,-2 3 0,0-3 31,-1-1-28,0 0 0,1-1-1,-1 1 1,0-1 0,0 1-1,1-1 1,-1 0 0,0 1-1,1-1 1,-1 0 0,1 1-1,-1-1 1,1 0 0,-1 0-1,1 1 1,0-1 0,-1 0-1,1 0 1,0 0 0,-1 0-1,1 0 1,0 1 0,0-1 0,0 0-1,0 0 1,0 0 0,0 0-1,0-2 1,1-38 49,-1 28-69,11-19-29,-8 24 38,0 1 0,0-1 1,1 0-1,6-10 0,-3 8 2,-4 6 9,0 1 1,-1-1-1,0 1 0,1-1 0,-1 0 0,-1 0 0,1 0 1,-1 0-1,1-1 0,-1 1 0,1-9 0,-2 13-2,0-1-1,0 0 0,0 0 1,0 1-1,1-1 0,-1 0 1,0 1-1,0-1 0,1 0 1,-1 1-1,0-1 0,1 1 1,-1-1-1,1 0 0,-1 1 1,0-1-1,1 1 0,0-1 1,-1 1-1,1 0 0,-1-1 1,1 1-1,-1-1 0,1 1 1,0 0-1,-1-1 0,1 1 1,0 0-1,-1 0 0,2 0 1,29-2-15,23 14-58,-47-9-327,0-1-4961,-23-9-2316,5 2 4473</inkml:trace>
</inkml:ink>
</file>

<file path=ppt/ink/ink2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1.597"/>
    </inkml:context>
    <inkml:brush xml:id="br0">
      <inkml:brushProperty name="width" value="0.05" units="cm"/>
      <inkml:brushProperty name="height" value="0.05" units="cm"/>
      <inkml:brushProperty name="color" value="#FFFFFF"/>
    </inkml:brush>
  </inkml:definitions>
  <inkml:trace contextRef="#ctx0" brushRef="#br0">76 1 252,'-2'0'421,"0"1"0,0 0-1,0 0 1,0 0 0,0 0 0,0 0-1,1 0 1,-1 0 0,0 1 0,1-1 0,-1 1-1,1-1 1,-1 1 0,1-1 0,0 1-1,0 0 1,0 0 0,0-1 0,-1 5 946,2 38 4956,10 27-5010,-10 270 1319,-1-336-2632,0-4 0,0-1 0,0 1 0,0 0 0,0 0 0,0 0 0,0 0 0,1 0 0,-1 0 1,0 0-1,1 1 0,-1-1 0,1 0 0,-1 0 0,1 0 0,0 1 0,-1-1 0,1 0 0,0 3 0,-6 4 2,0 1-819,6-10 780,0 1-1,0 0 1,0 0-1,0 0 1,0-1-1,0 1 1,1 0-1,-1 0 1,0 0-1,0 0 1,0-1-1,0 1 1,0 0-1,0 0 0,-1 0 1,1-1-1,0 1 1,0 0-1,0 0 1,0 0-1,0-1 1,0 1-1,0 0 1,0 0-1,0 0 1,0 0-1,-1-1 0,1 1 1,0 0-1,0 0 1,0 0-1,0 0 1,0 0-1,-1 0 1,1-1-1,0 1 1,0 0-1,0 0 1,0 0-1,-1 0 0,1 0 1,0 0-1,0 0 1,0 0-1,-1 0 1,1 0-1,0 0 1,0 0-1,0 0 1,-1 0-1,1 0 1,0 0-1,0 0 1,0 0-1,0 0 0,-1 0 1,1 0-1,0 0 1,0 1-1,0-1 1,0 0-1,-1 0 1,1 0-1,-13-53-13092,4 35 9994</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8.066"/>
    </inkml:context>
    <inkml:brush xml:id="br0">
      <inkml:brushProperty name="width" value="0.05" units="cm"/>
      <inkml:brushProperty name="height" value="0.05" units="cm"/>
      <inkml:brushProperty name="color" value="#FFFFFF"/>
    </inkml:brush>
  </inkml:definitions>
  <inkml:trace contextRef="#ctx0" brushRef="#br0">19 1 620,'-18'5'13687,"23"-4"-13188,10 29-2346,-13-27 1915,5 11-9449</inkml:trace>
</inkml:ink>
</file>

<file path=ppt/ink/ink2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2.013"/>
    </inkml:context>
    <inkml:brush xml:id="br0">
      <inkml:brushProperty name="width" value="0.05" units="cm"/>
      <inkml:brushProperty name="height" value="0.05" units="cm"/>
      <inkml:brushProperty name="color" value="#FFFFFF"/>
    </inkml:brush>
  </inkml:definitions>
  <inkml:trace contextRef="#ctx0" brushRef="#br0">10 5 592,'-9'0'5366,"41"-2"-379,-23 1-4479,0 0 1,0 1-1,-1 0 1,1 0-1,0 1 1,12 3-1,26 10 800,-24-6-1053,-1-1 0,1-2 0,0 0 0,44 3 0,-49-5-194,-16-3-64,-1 1-1,0-1 0,1 0 0,-1 0 1,1 1-1,-1-1 0,0 0 1,1 0-1,-1 0 0,1 0 0,-1-1 1,1 1-1,-1 0 0,0-1 0,1 1 1,1-2-1,11-4-428,-13 6 269,0 0-1,-1 0 1,1 0 0,-1 0-1,1 0 1,0-1 0,-1 1-1,1 0 1,-1 0-1,1-1 1,-1 1 0,1 0-1,-1-1 1,1 1 0,-1-1-1,1 1 1,-1 0-1,0-1 1,1 1 0,-1-1-1,1 1 1,-1-1-1,0 0 1,0 1 0,1-1-1,-1 1 1,0-1 0,0 1-1,0-1 1,0 0-1,1 1 1,-1-1 0,0 1-1,0-1 1,0 0 0,0 1-1,-1-1 1,1 0-1,0 1 1,0-1 0,0 1-1,0-1 1,-1 1-1,1-1 1,0 0 0,0 1-1,-1-1 1,1 1 0,0-1-1,-1 1 1,1-1-1,-1 1 1,0-1 0,-1-10-3108,2 4 7</inkml:trace>
</inkml:ink>
</file>

<file path=ppt/ink/ink2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3.649"/>
    </inkml:context>
    <inkml:brush xml:id="br0">
      <inkml:brushProperty name="width" value="0.05" units="cm"/>
      <inkml:brushProperty name="height" value="0.05" units="cm"/>
      <inkml:brushProperty name="color" value="#FFFFFF"/>
    </inkml:brush>
  </inkml:definitions>
  <inkml:trace contextRef="#ctx0" brushRef="#br0">3 0 340,'0'0'1729,"0"16"7958,0 18-6635,-1 1-1967,0-19-909,0-1-1,1 0 1,1 0 0,1 0 0,0 0 0,5 16 0,-5-20-119,-1-1 1,1 1-1,-2 0 1,1-1 0,-1 1-1,-3 14 1,1 13 43,2-10-8,-1-18-36,0 0 0,1 0 0,1 1 0,0-1 1,0 0-1,1 0 0,4 16 0,-4-23-41,-1 1 1,0 0 0,-1 0 0,1 0-1,-1 0 1,1 0 0,-2 8 0,-1-8-1437,1-26-3251,2 13 2208,-4-8-2202,-6 6 1924</inkml:trace>
</inkml:ink>
</file>

<file path=ppt/ink/ink2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7.268"/>
    </inkml:context>
    <inkml:brush xml:id="br0">
      <inkml:brushProperty name="width" value="0.05" units="cm"/>
      <inkml:brushProperty name="height" value="0.05" units="cm"/>
      <inkml:brushProperty name="color" value="#FFFFFF"/>
    </inkml:brush>
  </inkml:definitions>
  <inkml:trace contextRef="#ctx0" brushRef="#br0">0 11 396,'0'0'4393,"11"1"-334,-11-2-3557,0 1-386,1 1 0,-1-1 0,0 0 1,1 0-1,-1 0 0,0 0 1,1 0-1,-1 0 0,0 0 1,1 0-1,-1 0 0,0 0 0,1 0 1,-1 0-1,0 0 0,0 0 1,1 0-1,-1 0 0,0 0 1,1 0-1,-1 0 0,0-1 0,1 1 1,-1 0-1,0 0 0,0 0 1,1 0-1,-1-1 0,0 1 1,0 0-1,1 0 0,-1-1 1,0 1-1,0 0 0,0 0 0,0-1 1,1 1-1,-1 0 0,0-1 1,0 1-1,0 0 0,0 0 1,0-1-1,0 1 0,0 0 0,0-1 1,0 1-1,0 0 0,0-1 1,0 1-1,0 0 0,1-4 2558,7 8-3477,-6-3 999,-2 164 1912,11-118-2074,-1 50 397,-10 38 539,11-105-444,-11-11-361,0-16-288,0-15-511,-11-27-2939,-21-24-7580,21 45 7430</inkml:trace>
</inkml:ink>
</file>

<file path=ppt/ink/ink2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7.817"/>
    </inkml:context>
    <inkml:brush xml:id="br0">
      <inkml:brushProperty name="width" value="0.05" units="cm"/>
      <inkml:brushProperty name="height" value="0.05" units="cm"/>
      <inkml:brushProperty name="color" value="#FFFFFF"/>
    </inkml:brush>
  </inkml:definitions>
  <inkml:trace contextRef="#ctx0" brushRef="#br0">1 1 240,'21'5'7683,"-21"-4"-7241,10-3 1957,-9 1-2317,-1 1 0,1-1 0,-1 1 0,1-1 0,-1 1 0,1 0 0,-1 0 0,1-1 0,-1 1 0,1 0 0,0 0 0,-1-1 0,1 1 0,0 0 0,-1 0 0,1 0 0,-1 0 0,1 0 0,0 0 0,-1 0 0,1 0 0,0 0 0,-1 1 0,1-1 0,-1 0 0,1 0 0,0 0 0,-1 1 0,1-1 0,-1 0 0,1 1 0,-1-1 1,1 0-1,-1 1 0,1-1 0,-1 1 0,1-1 0,-1 1 0,4 1 122,-1-1 1,0 1 0,0-1-1,1 0 1,-1 0-1,0-1 1,1 1 0,-1 0-1,1-1 1,-1 0 0,5 0-1,12 2 285,-3 2-222,0 0 0,0-2 0,29 1 0,-41-1-399,-1-1 0,1 1 0,0-1 0,0-1-1,0 1 1,7-1 0,-16 1-887,0 0 0,0 0 0,-1-1 1,1 0-1,0 0 0,-1 0 0,1 0 0,0-1 0,-1 0 0,-4-1 0,8 1 684,-19-4-3168</inkml:trace>
</inkml:ink>
</file>

<file path=ppt/ink/ink2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8.767"/>
    </inkml:context>
    <inkml:brush xml:id="br0">
      <inkml:brushProperty name="width" value="0.05" units="cm"/>
      <inkml:brushProperty name="height" value="0.05" units="cm"/>
      <inkml:brushProperty name="color" value="#FFFFFF"/>
    </inkml:brush>
  </inkml:definitions>
  <inkml:trace contextRef="#ctx0" brushRef="#br0">101 1 1132,'0'0'6498,"-30"12"-571,12 5-4135,-11 16-253,27-28-1500,0 0 1,0 0-1,0 0 0,1 0 0,0 1 1,0-1-1,1 0 0,-1 1 0,1-1 0,0 1 1,0-1-1,1 1 0,0-1 0,0 0 1,0 1-1,3 6 0,2 4 6,0 1 0,1-1-1,14 23 1,-20-37-43,0-1-1,0 1 0,1-1 1,-1 1-1,0-1 1,1 0-1,-1 0 0,1 0 1,-1 0-1,1 0 1,0 0-1,-1 0 0,1 0 1,0-1-1,0 1 0,-1-1 1,1 1-1,0-1 1,0 0-1,0 1 0,0-1 1,0 0-1,-1 0 1,1-1-1,3 1 0,1-1 7,0-1 1,0 1-1,0-1 0,0 0 0,0 0 0,8-6 1,6-2 18,-15 8-25,0 0 1,-1-1-1,1 0 0,0 0 0,-1 0 1,0-1-1,0 1 0,5-6 1,7-7-17,-12 13 14,-1 1 1,0-1-1,0 0 0,0 1 0,0-2 0,-1 1 1,1 0-1,-1 0 0,0-1 0,0 1 0,0-1 1,0 0-1,2-6 0,1-11 23,-4 20-21,-1 0-1,1 0 0,-1 0 0,1 0 0,-1 0 0,0 0 0,1 0 0,-1 0 0,0 0 0,0 0 0,0 0 0,0-1 0,0 1 0,0 0 1,0 0-1,0 0 0,0 0 0,0 0 0,-1 0 0,1 0 0,0-1 0,-1 1 0,1 0 0,-1 0 0,1 0 0,-1 0 0,1 0 0,-1 1 1,0-1-1,-1-1 0,-1-2 11,-1 1 1,1 0 0,-1-1-1,0 2 1,0-1 0,0 0 0,-1 1-1,1 0 1,-1 0 0,1 0-1,-1 0 1,1 1 0,-1 0 0,0 0-1,0 0 1,0 0 0,0 1-1,0 0 1,0 0 0,1 0 0,-1 1-1,-8 1 1,-3 2-15,0 1 0,1 0-1,-1 1 1,1 0 0,-21 14 0,-3-2-1880,28-16-1924</inkml:trace>
</inkml:ink>
</file>

<file path=ppt/ink/ink2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50.167"/>
    </inkml:context>
    <inkml:brush xml:id="br0">
      <inkml:brushProperty name="width" value="0.05" units="cm"/>
      <inkml:brushProperty name="height" value="0.05" units="cm"/>
      <inkml:brushProperty name="color" value="#FFFFFF"/>
    </inkml:brush>
  </inkml:definitions>
  <inkml:trace contextRef="#ctx0" brushRef="#br0">3 50 800,'0'0'7220,"11"-5"-3008,-11 62-549,0 79-2553,0-135-1100,-1 0 1,1 0-1,0 0 1,-1 0-1,1 1 1,-1-1 0,1 0-1,-1 0 1,1 0-1,-1 0 1,0-1-1,1 1 1,-1 0-1,0 0 1,0 0-1,0 0 1,0-1-1,-1 2 1,2-2-4,0 0 1,0 0 0,0 0-1,0 0 1,1 0 0,-1 0-1,0 0 1,0 0-1,0 1 1,0-1 0,0 0-1,0 0 1,1 0 0,-1 0-1,0 0 1,0 0 0,0 0-1,0 1 1,0-1-1,0 0 1,0 0 0,0 0-1,0 0 1,0 0 0,0 0-1,1 1 1,-1-1-1,0 0 1,0 0 0,0 0-1,0 0 1,0 1 0,0-1-1,0 0 1,0 0 0,0 0-1,-1 1 804,1-49-237,11 5-518,-11 39-55,1 0 0,0 0 0,0 0-1,1 0 1,-1 0 0,1 0-1,-1 0 1,1 0 0,0 1 0,1-1-1,-1 0 1,1 1 0,-1 0-1,5-4 1,6-29 28,9 11-16,-21 23-17,0-1 0,1 1 1,-1 0-1,1 0 0,0-1 0,0 1 0,0 0 1,0 1-1,0-1 0,4-2 0,3-3-10,-7 5 15,0 0-1,0 1 0,0-1 1,0 1-1,1 0 0,-1 0 1,0 0-1,1 0 0,-1 0 0,1 0 1,4 0-1,4 1 1,9-1 18,-20 1-19,0-1 0,1 1 0,-1 0 0,0 0-1,1 0 1,-1 0 0,1 0 0,-1-1 0,0 1 0,1 0 0,-1 0 0,0 0 0,1 0 0,-1 0-1,0 0 1,1 0 0,-1 0 0,1 0 0,-1 0 0,0 1 0,1-1 0,-1 0 0,0 0 0,1 0-1,-1 0 1,0 0 0,1 1 0,-1-1 0,0 0 0,0 0 0,1 1 0,-1-1 0,0 0 0,0 0 0,1 1-1,-1-1 1,0 0 0,0 1 0,0-1 0,1 0 0,-1 1 0,0-1 0,0 0 0,0 1 0,0-1-1,0 0 1,0 1 0,0-1 0,0 1 0,0-1 0,0 0 0,0 1 0,0-1 0,0 0 0,0 1-1,0-1 1,0 0 0,0 1 0,-1 0 0,3 0-6,-1-1 7,-1 0 0,0 0 1,1 0-1,-1 0 0,0 0 0,1 0 0,-1 0 0,1 0 0,-1 0 1,0 0-1,1 0 0,-1 0 0,0 0 0,1 1 0,-1-1 0,0 0 1,1 0-1,-1 0 0,0 1 0,1-1 0,-1 0 0,0 0 0,0 1 1,1-1-1,-1 0 0,0 1 0,0-1 0,1 0 0,-1 1 1,0-1-1,0 0 0,0 1 0,0-1 0,0 1 0,0-1 0,0 0 1,1 1-1,-1-1 0,0 0 0,0 1 0,0-1 0,-1 1 0,1-1 1,0 0-1,0 1 0,0-1 0,1 6 12,0-5-15,0 0-1,0 1 0,0-1 0,0 1 0,0-1 0,0 1 0,-1-1 0,1 1 1,-1-1-1,1 1 0,-1 0 0,1-1 0,-1 1 0,0 0 0,0-1 0,0 1 1,0 2-1,0 43 35,-1-26 57,-4-15-42,5-6-43,0 1 0,-1-1-1,1 0 1,-1 0-1,1 0 1,0 1 0,-1-1-1,1 0 1,0 0 0,0 1-1,-1-1 1,1 0 0,0 1-1,0-1 1,-1 0 0,1 1-1,0-1 1,0 1 0,0-1-1,-1 0 1,1 1 0,0-1-1,0 0 1,0 1 0,0-1-1,0 1 1,0-1-1,0 1 1,0-1 0,0 1-1,0 1 1312,1-3-1239,0 1-69,-1 0 0,1 0 0,-1 0 0,1-1 0,-1 1 0,1 0-1,-1-1 1,1 1 0,-1-1 0,1 1 0,-1 0 0,1-1 0,-1 1 0,0-1 0,1 1 0,-1-1 0,0 1 0,1-1 0,-1 1 0,0-1 0,0 0 0,0 1 0,1-1 0,-1 1 0,0-1 0,0 0 0,0 0 0,2-4-1,0 0-1,1 0 1,-1 1 0,1-1 0,0 1 0,1 0-1,-1-1 1,1 2 0,-1-1 0,1 0-1,0 1 1,8-5 0,2-5-12,-15 10 10,25-12-1,39-22-307,-49 31 428,-14 6-122,0 0 1,1 0-1,-1 0 1,0 0-1,1 0 1,-1 0-1,0 0 1,0-1 0,1 1-1,-1 0 1,0 1-1,1-1 1,-1 0-1,0 0 1,0 0-1,1 0 1,-1 0-1,0 0 1,0 0-1,1 0 1,-1 0-1,0 0 1,0 1-1,1-1 1,-1 0-1,0 0 1,0 0-1,1 1 1,-1-1 0,0 0-1,0 0 1,0 0-1,0 1 1,1-1-1,-1 0 1,0 1-1,0-1 1,0 0-1,0 0 1,0 1-1,0-1 1,0 0-1,0 0 1,0 1-1,0 0 1,8 13 12,-6-13-13,-1 1 1,1 0-1,-1 0 0,0 0 1,0 1-1,1-1 1,-2 0-1,1 0 0,0 1 1,0-1-1,0 3 0,-1 104-43,-1-106 38,0 0-1,0 0 1,0 0-1,0 0 1,0 0 0,-1-1-1,1 1 1,-1-1-1,1 1 1,-1-1 0,-4 4-1,4-2-906,2-7 71,0-23-12741,0 15 10044</inkml:trace>
</inkml:ink>
</file>

<file path=ppt/ink/ink2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51.150"/>
    </inkml:context>
    <inkml:brush xml:id="br0">
      <inkml:brushProperty name="width" value="0.05" units="cm"/>
      <inkml:brushProperty name="height" value="0.05" units="cm"/>
      <inkml:brushProperty name="color" value="#FFFFFF"/>
    </inkml:brush>
  </inkml:definitions>
  <inkml:trace contextRef="#ctx0" brushRef="#br0">35 134 992,'-2'2'16096,"4"-10"-17283,4 4 1903,0 0-444,1 0 0,-1 0 0,1 0 0,0 1-1,10-4 1,-15 6-247,0 0-1,0 0 0,0 0 0,1 0 0,-1 0 0,0 0 1,0-1-1,0 1 0,-1-1 0,1 1 0,0-1 0,-1 0 1,1 0-1,-1 0 0,2-2 0,5-5 9,-4-12-21,-2 20 6,-1-2 0,1 1 0,0 0 0,0 0 0,-1 0 0,1-1 0,-1 1 0,0-1 0,0 1 0,0-1-1,0 0 1,0 1 0,-1-1 0,1-5 0,-1 7 77,-41 1 1197,39 0-1251,1 0-26,0 0-1,-1 0 0,1 0 0,0 0 1,-1 0-1,1 1 0,0-1 1,0 0-1,-1 1 0,1-1 1,0 1-1,0-1 0,0 1 1,-1-1-1,1 1 0,-1 1 1,-10 3 365,11-5-347,-1 1 1,0-1 0,1 1 0,-1-1-1,1 1 1,-1 0 0,1 0 0,-1 0 0,1 0-1,-1-1 1,1 2 0,0-1 0,0 0-1,0 0 1,-1 0 0,1 1 0,-1 2 0,-22 34 216,2-4-100,21-30-113,0-1 1,1 1-1,-1-1 0,1 1 0,-1-1 0,1 1 0,0 0 0,0-1 0,1 1 0,-1 0 1,1-1-1,0 1 0,0-1 0,0 1 0,0-1 0,1 0 0,1 5 0,8 15 276,-9-19-278,-1 0 0,0-1 0,1 1 0,0-1 0,0 1 0,0-1 0,0 0 0,0 0 0,1 0 1,-1 0-1,1 0 0,0-1 0,4 4 0,-4-4-26,-1 0 0,1-1 0,-1 0-1,1 1 1,-1-1 0,1 0 0,0-1 0,-1 1 0,1 0 0,0-1 0,0 1 0,-1-1 0,1 0-1,0 0 1,0 0 0,0 0 0,-1-1 0,1 1 0,0-1 0,0 0 0,-1 1 0,6-3 0,28-13-1679,54-30 1,-81 38-633,1-1 0,-2 0-1,1-1 1,-1 0 0,10-16-1,-14 8-1546</inkml:trace>
</inkml:ink>
</file>

<file path=ppt/ink/ink2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8.684"/>
    </inkml:context>
    <inkml:brush xml:id="br0">
      <inkml:brushProperty name="width" value="0.05" units="cm"/>
      <inkml:brushProperty name="height" value="0.05" units="cm"/>
      <inkml:brushProperty name="color" value="#FFFFFF"/>
    </inkml:brush>
  </inkml:definitions>
  <inkml:trace contextRef="#ctx0" brushRef="#br0">303 38 1052,'10'-7'5115,"-10"5"-4705,1 1-171,-1 0 0,0 0 0,0 0 0,0 1 0,0-1 0,0 0 1,0 0-1,0 0 0,0 0 0,0 1 0,0-1 0,-1 0 0,1 0 0,0 0 0,0 1 0,-1-1 0,1 0 0,0 1 0,-1-1 0,1 0 0,-1 1 0,1-1 0,-1 0 0,0 1 0,1-1 0,-1 1 0,1-1 1,-1 1-1,-1-1 0,1 0-93,0 0 1,-1 0 0,1 1-1,0-1 1,-1 0 0,1 1 0,0-1-1,-1 1 1,1 0 0,-1-1-1,1 1 1,-1 0 0,1 0 0,-1 0-1,1 0 1,-1 0 0,1 1 0,-1-1-1,1 0 1,-1 1 0,1-1-1,-1 1 1,-1 0 0,-6 2 266,-7 2-24,1 1 1,-1 1-1,1 1 1,1 0-1,-1 1 1,1 0-1,-21 19 1,-6 14 308,11-7-454,4-4-182,24-30-62,0 1 0,1 0 0,-1 0 0,0 0 1,1 0-1,-1 0 0,1 0 0,-1 1 0,1-1 0,0 0 0,0 1 0,0-1 0,0 1 0,1-1 0,-1 1 0,1-1 0,-1 1 0,1 0 0,0-1 0,0 1 0,0-1 0,0 1 0,1 0 0,-1-1 0,1 1 0,0-1 0,1 5 0,0-3-1,0 1 0,0-1 0,0 0 0,1 1-1,0-1 1,0-1 0,0 1 0,0 0-1,1-1 1,-1 1 0,1-1 0,0 0 0,6 4-1,2-1-70,0-1-1,0 0 1,0 0-1,1-1 1,0-1-1,0 0 1,0-1 0,0 0-1,0-1 1,0-1-1,1 0 1,-1 0-1,25-6 1,30-12-3131,-4-11-3603,-45 17 3143,-6-1-110</inkml:trace>
</inkml:ink>
</file>

<file path=ppt/ink/ink2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40"/>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4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1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08.844"/>
    </inkml:context>
    <inkml:brush xml:id="br0">
      <inkml:brushProperty name="width" value="0.05" units="cm"/>
      <inkml:brushProperty name="height" value="0.05" units="cm"/>
      <inkml:brushProperty name="color" value="#FFFFFF"/>
    </inkml:brush>
  </inkml:definitions>
  <inkml:trace contextRef="#ctx0" brushRef="#br0">3 153 68,'0'-8'1956,"-1"7"-1817,1 0-1,0 1 1,0-1-1,-1 0 1,1 1-1,0-1 1,0 0-1,0 1 1,0-1-1,0 0 1,0 1-1,0-1 1,0 0-1,0 1 1,0-1-1,0 0 1,1 1-1,-1-1 1,0 0-1,0 1 1,12-9 9610,11 2-8573,-17 3-854,-6 3-282,1 1 0,-1-1 1,1 0-1,0 1 0,-1-1 0,1 1 0,0 0 1,-1-1-1,1 1 0,0 0 0,0-1 0,0 1 1,-1 0-1,1 0 0,0-1 0,0 1 1,0 0-1,0 0 0,1 0 0,48-12 992,38-6-566,-70 18-432,-12 1-30,0-1 1,-1 1 0,1-2 0,0 1-1,-1 0 1,1-1 0,0 0 0,7-3-1,59-14 37,-61 14-33,0 1 0,0 1 0,0 0 0,1 1 1,20 0-1,52-6 42,-28-5-5,-25 7 180,-27 3-190,0 1 1,0 0 0,0 0 0,0 0-1,0 0 1,0 1 0,0 0 0,1 0-1,-1 0 1,0 0 0,0 1 0,0-1-1,0 1 1,7 2 0,50 11 50,-58-12-82,0-1-1,1 0 0,-1-1 0,0 1 0,1-1 0,-1 1 0,1-1 0,-1 0 0,0 0 0,1-1 1,-1 1-1,1-1 0,3-1 0,17-1 155,-20 4-144,5 3-4,-8-3-10,0-1 0,0 1 0,0-1-1,0 0 1,1 0 0,-1 0 0,0 1 0,0-1 0,0 0 0,0-1 0,1 1 0,-1 0 0,0 0 0,0 0 0,0-1-1,0 1 1,0 0 0,1-1 0,-1 1 0,1-2 0,5-1 0,112 9 76,-56-18-23,-62 12-42,12 0 3,-6 0-16,-3 0-2,14 0 8,-17 0 0,1 0 3,7 0-3,0 0-4,81 6 33,-88-4-32,0 1 0,14-2 1,-7-2 2,-8-3 0,-1 3 0,20 1 1,-18 0 26,30-7-68,-31 7 39,1-1-1,-1 0 0,0 1 1,0-1-1,0 1 0,0-1 1,1 1-1,-1 0 0,0-1 1,0 1-1,1 0 0,-1 0 1,0 0-1,1 0 1,-1 0-1,2 0 0,-2 0-2,3 1 0,1-7 1,-5 5-4,1 1 1,21-6 25,-18 6-27,-10 5 114,6-4-111,-2 16-86,2-16 90,-1 0 1,0 0 0,0 0 0,0 0-1,0 0 1,1 0 0,-1 0 0,1 1 0,-1-1-1,1 0 1,-1 0 0,1 0 0,0 1-1,-1-1 1,1 0 0,0 0 0,0 1 0,0 1-1,0-1 1,0 0 0,-1 0 0,1 0 0,0 0 0,-1 0 0,0 0 0,1 0 0,-1 0 0,0 0 0,0 0 0,-2 2 0,-7 49-24,-1-4-2,10-46 20,0 0 1,0 1-1,0-1 1,1 0-1,-1 1 1,1-1-1,0 1 1,0-1-1,0 0 1,0 1 0,1-1-1,0 1 1,-1-1-1,1 0 1,0 0-1,2 5 1,4 23 56,4 53 16,-11-68-72,-1-2 13,1 1 0,1 0 0,0 0 0,7 26 0,2 8 229,-6-22-65,-4-24-164,0 0 1,1 1 0,-1-1 0,0 0-1,1 0 1,0 0 0,0 0-1,0 0 1,1 3 0,0 1-10,0 1 0,-1-1 0,0 1 0,-1-1 0,0 1 1,0 0-1,0-1 0,-2 9 0,0 10 34,2-8 69,0 0 0,1-1 0,1 1 0,4 18 1,-3-22-44,-2-1 1,1 1-1,-1-1 0,-1 1 1,-3 24-1,1 3 6,1-38-68,1 0 0,0 0-1,0 0 1,1 0 0,-1 0 0,0 0-1,1 0 1,0 0 0,0 0-1,0 0 1,0 0 0,0 0 0,2 2-1,-2-3 0,0 1-1,-1-1 1,1 1-1,-1-1 1,1 1 0,-1-1-1,0 1 1,0 0-1,0-1 1,0 1-1,0-1 1,-2 4-1,2-2 24,-1-1 0,1 1 0,0-1 0,0 1 0,0-1 0,0 1 0,1 0 0,0 4 0,2-1 26,-1 0 1,-1 0-1,1 1 0,-1-1 0,0 0 1,-1 1-1,0-1 0,0 1 1,-1-1-1,1 0 0,-2 1 0,1-1 1,-5 12-1,5-13-45,0 1 0,0-1-1,0 0 1,1 1 0,0-1 0,0 1-1,1-1 1,-1 1 0,1-1-1,4 12 1,1 26 28,-6 217-3,-10-193 28,9-59-54,0 1-1,-1-1 1,0 1-1,-1-1 1,-4 13-1,3-13 4,1 1 1,0 0-1,1 1 0,0-1 0,-1 16 0,3-17-1,0-1 1,-1 1 0,0-1-1,0 1 1,-5 14 0,4-11-4,0 0 0,1 1 1,0-1-1,1 1 0,0-1 0,2 16 1,0 9 3,-12-6-30,-1 18 25,0-18-4,11 228 54,0-258-66,0 0 11,0 13 10,1-13-4,-1 0 1,0 0 0,0 0-1,1 0 1,-1 0 0,0 0 0,0 0-1,0 0 1,0 0 0,0 0 0,-1 0-1,1 0 1,0 0 0,0 1 0,-1-1-1,1 0 1,-1 0 0,1-1 0,-1 1-1,1 0 1,-1 0 0,1 0 0,-1 0-1,0 0 1,1-1 0,-1 1 0,0 0-1,-1 0 1,-9 35-49,8-15 63,3-20-14,0 0-1,1 0 1,-1 1-1,0-1 1,0 0 0,0 0-1,0 0 1,-1 1-1,1-1 1,0 0-1,0 0 1,-1 0-1,1 0 1,0 0 0,-1 1-1,0-1 1,1 0-1,-1 0 1,1 0-1,-1 0 1,-1 1-1,1-1-1,1 0-1,-1-1 1,1 1-1,-1 0 0,1 0 1,0 0-1,0-1 0,-1 1 1,1 0-1,0 0 0,0 0 1,0 0-1,0-1 0,0 1 1,0 0-1,0 0 1,0 0-1,0 0 0,0 0 1,1-1-1,-1 3 0,1-3 1,-1 1 0,0 0 0,0 0-1,1-1 1,-1 1 0,0 0 0,0 0-1,0-1 1,0 1 0,0 0 0,0 0-1,0 0 1,0-1 0,-1 1 0,1 0-1,0 0 1,0-1 0,-1 1 0,1 0-1,-1 0 1,0 0 0,1-1 0,-1 1-1,0-1 1,1 1 0,-1-1 0,0 1-1,1 0 1,-1-1 0,1 1 0,-1 0 0,1-1-1,0 1 1,-1 0 0,1 0 0,0-1-1,-1 1 1,1 0 0,0 0 0,0-1-1,-1 3 1,1 26-11,1 6 7,-5-29 17,4-5-12,-1-1 0,1 0 0,-1 1 0,1-1 0,-1 0 0,1 1 0,-1-1 0,1 1 0,-1-1 0,1 0 0,0 1 0,-1-1 0,1 1 0,0-1-1,-1 1 1,1 0 0,0-1 0,0 1 0,0-1 0,-1 1 0,1-1 0,0 1 0,0 0 0,0-1 0,0 1 0,0-1 0,0 1 0,0 0 0,0-1 0,0 1 0,1-1 0,-1 1 0,0 1-1,0 7 2,1-4-4,-1-1 0,0 0 0,0 0 0,0 1-1,0-1 1,-1 0 0,0 0 0,0 0-1,0 1 1,0-1 0,-4 6 0,3 16 8,2-16-6,4-5 11,-3-5-38,-1 1-1,1-1 1,-1 1-1,1-1 0,-1 1 1,1-1-1,-1 1 0,1 0 1,-1-1-1,0 1 1,1-1-1,-1 1 0,0 0 1,1-1-1,-1 1 0,0 0 1,0 0-1,0-1 1,0 1-1,0 0 0,0 1 1,0-2-135,0 0 1,0 1-1,0-1 1,0 0-1,0 0 1,0 0-1,0 1 1,0-1-1,0 0 1,0 0-1,-1 0 1,1 1-1,0-1 1,0 0-1,-2 1-1291,2 0 1291,0-1 1,0 0-1,-1 0 1,1 0-1,0 0 1,0 0-1,-1 0 1,1 0-1,0 0 1,0 0-1,0 0 1,-1 0-1,1 0 1,0 0-1,0 0 1,-1 0 0,1 0-1,0 0 1,0 0-1,-1-1 1,1 1-1,0 0 1,0 0-1,0 0 1,-1 0-1,1 0 1,-1-1-647,-12-9-8627,4 4 5649</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3:58.246"/>
    </inkml:context>
    <inkml:brush xml:id="br0">
      <inkml:brushProperty name="width" value="0.05" units="cm"/>
      <inkml:brushProperty name="height" value="0.05" units="cm"/>
      <inkml:brushProperty name="color" value="#FFFFFF"/>
    </inkml:brush>
  </inkml:definitions>
  <inkml:trace contextRef="#ctx0" brushRef="#br0">66 0 476,'0'0'7309,"-39"6"-243,40-7-6263,-6 1-11,5 0-779,-1 0 0,1 1 0,-1-1 0,0 0 0,1 0 0,0 0-1,-1 0 1,1 1 0,-1-1 0,1 0 0,-1 1 0,1-1-1,-1 0 1,1 1 0,0-1 0,-1 0 0,1 1 0,0-1 0,-1 1-1,1-1 1,0 0 0,0 1 0,-1-1 0,1 1 0,0-1-1,0 1 1,0-1 0,-1 1 0,1-1 0,0 1 0,0 0 0,0 0-16,-1 0 2,0 0 1,0 0-1,0 0 1,1 0-1,-1 0 0,0 0 1,0 0-1,1 0 1,-1 0-1,0 0 1,1 0-1,-1 0 0,1 1 1,0-1-1,-1 0 1,1 0-1,0 1 1,0-1-1,0 0 0,0 2 1,0 35-19,0-21 15,22 13-9,-21-28 9,1 1 1,0-1-1,0-1 0,-1 1 1,1 0-1,0 0 0,0-1 1,1 1-1,-1-1 0,0 0 1,0 1-1,1-1 0,-1 0 1,1 0-1,2 0 1,15 9-10,1-4 24,-20-6-9,0 1 1,1-1 0,-1 1-1,0-1 1,0 0-1,0 1 1,1-1 0,-1 0-1,0 0 1,0 0-1,1 0 1,-1 0-1,0 0 1,0 0 0,1 0-1,-1-1 1,0 1-1,0 0 1,3-2 0,30-3-21,-30 4 28,71-42 141,-73 42-153,0 0 0,-1 0-1,1 0 1,0-1-1,-1 1 1,0-1 0,1 1-1,-1-1 1,0 1 0,0-1-1,0 0 1,2-3 0,-3 5 3,1-1-1,-1 0 1,0 0 0,0 1 0,0-1 0,1 0 0,-1 0 0,0 0-1,0 1 1,0-1 0,0 0 0,0 0 0,0 0 0,-1 1 0,1-1-1,0 0 1,0 0 0,-1 1 0,1-1 0,0 0 0,-1 0-1,1 1 1,0-1 0,-1 0 0,1 1 0,-1-1 0,1 1 0,-1-1-1,0 1 1,1-1 0,-1 1 0,1-1 0,-1 1 0,-1-1 0,-2-11-13,-15-8 6,17 19 6,1-1 1,0 1-1,-1-1 0,1 1 0,-1-1 1,1 1-1,-1 0 0,0 0 0,0 0 0,0 0 1,1 0-1,-1 0 0,0 0 0,0 0 1,0 1-1,0-1 0,0 1 0,-1 0 0,1 0 1,-3-1-1,1 0-2,-1 1 0,0-1 0,1 1-1,-1-1 1,1 1 0,-1 1 0,1-1 0,-1 1 0,0 0 0,-5 1 0,-7 9-361,-10 5-2724,8-12-4279</inkml:trace>
</inkml:ink>
</file>

<file path=ppt/ink/ink2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25.268"/>
    </inkml:context>
    <inkml:brush xml:id="br0">
      <inkml:brushProperty name="width" value="0.05" units="cm"/>
      <inkml:brushProperty name="height" value="0.05" units="cm"/>
      <inkml:brushProperty name="color" value="#FFFFFF"/>
    </inkml:brush>
  </inkml:definitions>
  <inkml:trace contextRef="#ctx0" brushRef="#br0">137 49 4,'0'0'134,"0"-1"-1,0 1 1,0-1-1,0 1 1,-1-1-1,1 1 1,0-1-1,0 0 1,0 1 0,0-1-1,0 1 1,0-1-1,0 0 1,1 1-1,-1-1 1,0 1 0,0-1-1,0 1 1,0-1-1,1 1 1,-1-1-1,0 1 1,1-1-1,-1 1 1,0-1 0,1 1-1,-1-1 1,1 1-1,-1 0 1,0-1-1,1 1 1,-1 0-1,1-1 1,0 1 0,1-2-143,-1 2 38,-1 0 0,1-1 0,-1 1 0,0 0 0,1-1 0,-1 1 0,0 0 0,1-1 0,-1 1 0,0-1 0,1 1 0,-1-1 0,0 1 0,0 0 0,0-1 0,1 1 0,-1-1 0,0 1 0,0-1 0,0 1 0,0-1 0,0 1 0,0-1 0,0 1 0,0-1 0,0 1 0,0-1 0,0 1 0,0-1 0,-1 1 1,1-1-1,0 1 0,0-1 0,0 1 0,-1-1 0,1 1 0,0-1 0,0 1 0,-1 0 0,1-1 0,-1 1 0,1 0 0,0-1 0,-1 1 0,1 0 0,-1-1 0,1 1 0,0 0 0,-1 0 0,1-1-4,0 1 0,0 0 0,0 0 1,1 0-1,-1 0 0,0 0 0,0 0 0,0 0 0,1 0 1,-1 0-1,0 0 0,0 0 0,0 0 0,0-1 0,0 1 0,1 0 1,-1 0-1,0 0 0,0 0 0,0-1 0,0 1 0,0 0 1,0 0-1,0 0 0,1 0 0,-1-1 0,0 1 0,0 0 1,0 0-1,0 0 0,0-1 0,0 1 0,0 0 0,0 0 0,0 0 1,0-1-1,0 1 0,0 0 0,0 0 0,0 0 0,0 0 1,0-1-1,-1-1 2018,1 4-2289,0-2 361,0 0-1,1 1 0,-1-1 0,0 0 0,0 1 0,0-1 0,0 1 1,0-1-1,0 0 0,0 1 0,0-1 0,0 0 0,0 1 0,0-1 1,-1 0-1,1 1 0,0-1 0,0 0 0,0 1 0,0-1 0,0 0 1,-1 0-1,1 1 0,0-1 0,0 0 0,-1 1 0,1-1 0,0 0 1,0 0-1,-1 0 0,1 1 0,0-1 0,0 0 0,-1 0 0,1 0 1,0 0-1,-1 0 0,1 1 0,0-1 0,-1 0 0,1 0 0,0 0 1,-1 0-1,1 0 0,-1 0 0,1 0 0,-3 0 2147,3-1-1820,-1 37 1103,-1-32-1486,0-1 0,0 1 0,1-1 0,0 1-1,-1 0 1,1 0 0,1-1 0,-1 1 0,0 0 0,1 0 0,0 7-1,2 59 384,0-34-215,-2-30-185,-1 1 19,1 0 0,0 0-1,1 0 1,0 0 0,0-1 0,0 1-1,5 12 1,-4-11-35,-1 0-1,0 0 1,0 0-1,0 1 1,-1-1-1,0 0 1,-3 14-1,1 8 87,-8 50 263,10-69-295,-1 0 0,1 0 1,-2 1-1,-4 20 0,4-27-54,1 0 0,0 1-1,0 0 1,0-1 0,1 1 0,1 11 0,-1-13-10,0 1 0,0-1 0,0 1 1,0-1-1,-1 1 0,0-1 0,1 1 0,-4 6 1,-7 61 214,9-62-206,0 0-1,1 0 1,0 0-1,1 0 0,0 0 1,2 17-1,0 8-7,-1-11 28,0-17-38,-1 0 0,0 0 0,0 0 0,0 0 0,-1 0 0,0 0 0,0-1 0,-1 1 0,-4 12 0,5-15-3,0 0 0,0 0 0,0 0 0,0 1 0,0-1 0,1 1 0,0-1 0,0 8 0,1-7 1,-1 0-1,0 0 1,-1 0-1,1 1 1,-1-1-1,-2 7 1,1-6-3,0-1 0,1 1 0,0-1 1,0 1-1,1 0 0,0-1 0,0 1 1,1 11-1,0-12 20,-1 1 1,1-1 0,-1 1-1,-1-1 1,1 1-1,-1-1 1,0 1 0,-3 10-1,-1 17 99,5-30-113,0-1-1,0 1 1,0 0 0,0 0-1,-1-1 1,1 1 0,-1 0-1,0 0 1,-2 4 0,2-2-9,0 0 0,0 0 1,0 0-1,0-1 0,1 1 1,0 0-1,0 0 0,0 0 1,2 7-1,-1 6-7,-1 267 1205,-11-231-1129,12-39-60,-1-10-7,1 1 1,-1-1 0,-1 0-1,1 1 1,-1-1-1,0 0 1,0 0 0,0 1-1,0-1 1,-3 5 0,2-7-2,1 0 1,0 0 0,1 1-1,-1-1 1,1 0 0,-1 0-1,1 0 1,0 1 0,0-1 0,0 0-1,1 0 1,-1 1 0,1-1-1,-1 0 1,1 0 0,0 0-1,3 5 1,2 22-15,5 115 399,-11 85 16,11-187-389,-11-38-10,0-1 0,0 1-1,0-1 1,0 1 0,1-1 0,0 1-1,0-1 1,0 0 0,0 1 0,3 4-1,-3-7 1,0 0 0,-1 1 0,1-1 0,-1 0 0,1 1 0,-1-1 0,0 0 1,0 1-1,0-1 0,0 0 0,0 1 0,0-1 0,-1 0 0,1 1 0,-1-1 0,0 0 0,0 0 0,-1 4 0,-5 22 147,7 202 701,11-188-810,-11 1-9,1-12-52,-1 1 1,-2 0 0,-6 36 0,6-52 19,0 1 1,1-1-1,3 32 0,-1-7 4,-12 16 18,0 7-63,12-19 47,0-14-16,-1 0 0,-2 1 0,-6 36 0,6-57 30,0 0 0,1-1-1,1 1 1,0 0 0,1 0 0,0-1 0,0 1-1,1 0 1,5 15 0,-7-23-15,1 1 0,-1-1 0,0 1 1,0-1-1,0 1 0,0-1 0,0 1 0,-1-1 0,0 1 0,-2 5 1,-2 24-5,6-17 2,0 1 0,7 27 0,-4-28 12,-1 1-1,1 30 0,2 1 18,-5-42-24,0 0 0,0 0 0,0 0 0,0 0 0,-1 1 0,0-1 0,-1 0 0,1 0 0,-1 0 0,0 0 0,-1 0-1,-2 7 1,2-6-4,1-1 1,0 0-1,0 1 0,1-1 0,0 1 0,0-1 0,0 1 0,1-1 0,0 1 0,0-1 0,3 9 0,3 33 8,-7 171 64,11-99-47,-11-100-20,1-14-1,-1 0 0,1-1 0,-2 1 0,1 0 0,0-1 0,-1 1 0,0 0 0,-1-1 0,1 1 0,-4 7-1,3-7-5,1-1 0,0 1 0,0 0-1,0 0 1,1 0 0,0-1-1,0 1 1,1 0 0,1 7-1,-1 9-12,0 7-9,-1-15 21,1 0-1,-2 0 1,1 0-1,-2 0 1,-6 26-1,6-34 3,1 1 0,0-1-1,0 0 1,1 1 0,0 9 0,0-9-1,0-1-1,0 1 1,-1-1 0,0 1 0,-3 9-1,3-10 0,1-1 0,-1 0 0,1 1-1,0-1 1,0 0 0,0 1 0,1-1-1,0 0 1,2 10 0,3 24 13,-6-18-2,-1-9-13,1 0 1,1-1-1,0 1 0,0 0 0,1-1 0,3 12 0,-3-15 4,-1-1 0,0 0 0,0 1 0,-1-1 0,0 0 1,-2 15-1,1 4-45,-10 35 18,12-53 30,-2 0-1,1 0 0,-1 0 0,0-1 0,0 1 0,-5 13 0,5-15-3,-1 0 0,1 1 0,1-1 0,-1 1 0,1-1 0,1 10 0,-1-10 2,1 0 1,-1 0 0,0 0-1,-1 0 1,0 0 0,0-1-1,0 1 1,-2 7 0,1-9-1,1 0 1,0 1-1,1-1 1,-1 1-1,1-1 1,0 1 0,0-1-1,0 1 1,2 6-1,-2-6-1,1 0-1,-1 1 1,1-1-1,-2 0 0,1 1 1,-2 8-1,-2-2 4,0 0 3,1 0 0,0 0 0,-3 25 0,17 23-25,-11 214 62,-11-239-75,11 73 32,0-107-1,0-1 0,0 1 0,0-1 0,0 0 0,0 1 0,0-1 1,0 0-1,0 1 0,0-1 0,-1 0 0,1 0 0,0 1 0,0-1 0,0 0 0,0 1 1,-1-1-1,1 0 0,0 0 0,0 1 0,-1-1 0,1 0 0,0 0 0,0 1 0,-1-1 1,1 0-1,0 0 0,-1 0 0,1 0 0,0 0 0,-1 1 0,1-1 0,0 0 0,-1 0 1,6 6-15,-3-5 13,-1 0 0,0 1 0,0 0 0,0-1 0,1 1 0,-2 0 0,1-1 0,0 1-1,0 0 1,-1 0 0,1 0 0,-1 0 0,1-1 0,-1 1 0,0 0 0,1 3 0,7 22-23,-7-22 24,0-1 1,0 1-1,0-1 1,0 1-1,-1 0 1,0-1-1,0 1 0,0 0 1,-2 8-1,1 16 2,1 129 6,0-157-10,-22-32-26114</inkml:trace>
</inkml:ink>
</file>

<file path=ppt/ink/ink2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30.271"/>
    </inkml:context>
    <inkml:brush xml:id="br0">
      <inkml:brushProperty name="width" value="0.05" units="cm"/>
      <inkml:brushProperty name="height" value="0.05" units="cm"/>
      <inkml:brushProperty name="color" value="#FFFFFF"/>
    </inkml:brush>
  </inkml:definitions>
  <inkml:trace contextRef="#ctx0" brushRef="#br0">12 36 180,'0'-9'1564,"1"8"-1448,-1 0-1,0 0 1,1 1 0,-1-1-1,0 0 1,0 0 0,0 0-1,0 1 1,1-1 0,-1 0-1,0 0 1,0 0 0,-1 0-1,1 1 1,0-1 0,0 0-1,-13-12 11285,13 14-11359,0-1-1,0 1 0,1-1 1,-1 1-1,0 0 1,0-1-1,1 1 1,-1-1-1,0 1 1,1-1-1,-1 1 1,0-1-1,1 1 1,-1-1-1,1 0 1,-1 1-1,1-1 1,-1 1-1,1-1 1,-1 0-1,1 0 1,-1 1-1,1-1 1,-1 0-1,1 0 1,0 1-1,-1-1 0,1 0 1,-1 0-1,1 0 1,0 0-1,-1 0 1,2 0-1,33 4 606,-11-1-441,203 51 1796,-193-46-1848,1-1-1,1-2 0,-1-2 0,1 0 0,43-4 0,178-27 198,-241 26-342,33-2 2,0 2 0,51 4 0,-9 1 12,61 3-22,-111-7-11,-25-1 14,0 2 0,0 0 0,0 1 0,30 6 0,-31-4-5,-1-1 1,1 0-1,16-1 0,24 3-9,50 9 169,124-1-1,-57 6-74,-160-17-66,0 0 1,-1 1 0,23 6 0,-23-4-32,1-1 0,0-1 0,24 2 0,147 8 73,-39 0-100,3 0-130,-123-12 203,52 0-1,94 11 0,-115-7-30,0-2 0,0-3 0,0-2 0,86-16 0,-104 14 1,191-25 153,-181 31-150,-7 3-30,130 2 4,-116-7 48,0-3-1,77-15 1,-96 15-44,-1 2 0,44 1 0,-43 1 8,29-6 9,-10 0 68,77 0-88,-120 6 6,-8 1 13,1-1 1,-1 0-1,0 0 1,0 0-1,0 0 1,1-1-1,-1 1 1,0-1-1,0 0 0,4-2 1,0 2-11,-1-1 1,0 1-1,1 1 1,-1-1-1,1 1 1,-1 0-1,1 1 1,7 1-1,10-1 34,235-7-36,-185 12 19,218-24 83,-188 12-141,-79 9 31,-21-2 24,-1 0-1,1 0 1,0-1-1,-1 1 0,1-1 1,-1 0-1,1 0 1,-1 0-1,1-1 1,4 0-1,22-9 5,-28 9-5,0 1 1,0-1-1,-1 1 1,1 0 0,0 0-1,0 0 1,0 0-1,0 0 1,-1 0 0,1 0-1,0 1 1,0-1 0,0 0-1,-1 1 1,1 0-1,0-1 1,0 1 0,-1 0-1,3 1 1,12 4 31,661-18-679,-638 20 609,-31-6 37,-1 0 0,1 0 1,-1-1-1,1 1 0,14-1 1,-2-4 56,-17 2-58,1 0 0,0 0 0,-1 1 0,1-1 0,0 1 0,0 0 0,-1 0 0,1 1 0,0-1 0,0 1-1,-1 0 1,1-1 0,3 3 0,4-2-1,162 0 18,199-4-14,-197 5-35,-161-2 28,0-1-8,0 1 0,1 0 0,-1 1 0,1 1 0,-1 0 0,0 1 0,23 7 1,-33-9 7,24 2 4,-27-3 1,1 1 0,-1-1 0,0 0 0,0 0 0,0 0-1,1 0 1,-1 0 0,0 0 0,0 0 0,0 0 0,1 0 0,-1 0-1,0-1 1,0 1 0,0 0 0,2-2 0,1-1 10,-3 2-11,1 1 1,-1-1 0,1 0-1,-1 1 1,1-1 0,0 1 0,-1-1-1,1 1 1,0 0 0,-1 0-1,1 0 1,-1 0 0,1 0-1,0 0 1,-1 0 0,4 1 0,1-2-11,-2 0 11,0 0 0,1 0-1,-1 1 1,0-1 0,1 1-1,-1 0 1,0 1 0,1-1-1,-1 1 1,0 0 0,1 0-1,-1 0 1,0 0 0,6 3-1,-9-3 1,0-1-1,1 0 0,-1 0 1,0 1-1,1-1 1,-1 0-1,0 0 0,1 0 1,-1 0-1,0-1 1,1 1-1,-1 0 1,0-1-1,1 1 0,-1-1 1,0 1-1,0-1 1,1 1-1,-1-1 0,0 0 1,0 0-1,0 1 1,0-1-1,2-2 0,-2 2-13,15-2 33,1 1-1,0 1 1,19 0 0,113-11-153,-94 13 118,-41 0 24,1 0-1,0-2 1,-1 1-1,1-2 0,15-3 1,-28 4-6,-1 1 1,1-1-1,-1 0 0,1 1 1,0 0-1,-1-1 0,1 1 1,0 0-1,-1 0 0,1 0 1,0 0-1,-1 0 0,1 1 1,-1-1-1,1 0 0,2 2 1,1-1 4,0 1 1,0-1-1,0 0 1,0-1 0,1 1-1,-1-1 1,6 0-1,-1-1-14,0 0 0,-1 0 0,1-1 0,11-4 0,-14 4 24,8-1 48,0 1 0,0 0 0,0 2 0,27 1 0,-4 0 2,-29 2-60,-9-3-7,0 1-1,0-1 0,1 0 1,-1 0-1,0 1 1,0-1-1,0 0 0,0 0 1,1 0-1,-1 0 0,0 1 1,0-1-1,1 0 0,-1 0 1,0 0-1,0 0 0,1 0 1,-1 1-1,0-1 1,0 0-1,1 0 0,-1 0 1,0 0-1,1 0 0,-1 0 1,0 0-1,0 0 0,1 0 1,-1 0-1,0 0 1,1 0-1,-1 0 0,0-1 1,0 1-1,1 0 0,-1 0 1,0 0-1,0 0 0,1 0 1,-1 0-1,0-1 0,0 1 1,0 0-1,1 0 1,-1 0-1,0-1 0,0 1 1,0 0-1,0 0 0,1-1 1,-1 1-1,0 0 0,0 0 1,0-1-1,0 1 0,0 0 1,0 0-1,0-1 1,3 0-3,-2 1 1,1 0 0,-1-1 0,0 1 0,0 0 0,0-1 0,0 1 0,0 0 0,1 0 0,-1 0 0,0 0 0,0 0 0,0 0 1,0 1-1,0-1 0,1 0 0,-1 1 0,0-1 0,0 0 0,0 1 0,0-1 0,0 1 0,0 0 0,0-1 0,0 1 0,1 1 1,-3 1-3,11-7 10,-7 0 30,17 3 78,-7 7 523,26-12 593,-37 6-1215,0 0-11,5 0-5,-5 0-3,39 6 49,-39-6-37,28 0 20,-28 0-22,-2 1-3,0 3-4,0-3-6,0-2 5,0-3 5,0 3 7,-2 2-366,0 0 0,0 0 0,0 0 0,0-1 0,0 1 0,0 0 0,0-1 0,0 1 0,-1-1-1,1 0 1,0 0 0,0 0 0,0 0 0,-3 0 0,-47-2-11540,30-3 7495</inkml:trace>
</inkml:ink>
</file>

<file path=ppt/ink/ink2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34.864"/>
    </inkml:context>
    <inkml:brush xml:id="br0">
      <inkml:brushProperty name="width" value="0.05" units="cm"/>
      <inkml:brushProperty name="height" value="0.05" units="cm"/>
      <inkml:brushProperty name="color" value="#FFFFFF"/>
    </inkml:brush>
  </inkml:definitions>
  <inkml:trace contextRef="#ctx0" brushRef="#br0">11 79 40,'11'-30'937,"-11"29"-898,0 0 0,0 1 0,0-1-1,0 1 1,0-1 0,0 0-1,0 1 1,0-1 0,0 1-1,0-1 1,1 1 0,-1-1-1,0 0 1,0 1 0,1-1 0,-1 1-1,0-1 1,1 1 0,-1 0-1,1-1 1,-1 1 0,1-1-1,-1 1 1,1-1 0,0-1 388,-6-2-226,1 2 85,3 2-24,-1 0-1,1-1 1,0 1-1,0-1 1,0 0-1,0 1 1,0-1-1,0 0 1,0 0-1,0 1 0,0-1 1,0 0-1,1 0 1,-1 0-1,0 0 1,0 0-1,1 0 1,-1 0-1,1 0 1,-1-1-1,0-2 1763,35-2 735,-21 7-2485,0 1 0,0 0 1,0 1-1,14 4 0,-14-3-105,0-1-1,0 0 1,0 0-1,16-1 1,208 17 1048,-12-1-895,23-6 42,-163-8-327,0 4-1,115 25 0,-179-29-155,2 0 233,1 0 0,-1-2-1,1-2 1,-1 0 0,31-4-1,127-20 405,-139 17-476,1 1 0,55 0 0,33 12-245,126-18 498,-238 13-368,0 1 0,29 6 1,-35-5 83,1 0 0,0-2 1,0 1-1,0-1 0,27-3 1,207-16 88,-205 15-101,0 2 1,0 2-1,0 2 0,0 1 1,56 14-1,-72-15-6,0-1-1,0-2 1,49-5-1,13 0-36,-15-2 64,-59 4-15,-1 1 1,1 1-1,0 0 1,25 2 0,1 3-2,47-1 0,9 3 86,-62-3-109,16-1 15,167-22 20,-91 10 107,-113 9-108,241-15-120,-30 4 99,-137 9 24,-44 1 13,75 6 0,-86-2-60,44-3-1,-50-1 25,0 2 0,-1 1 0,28 5 0,40 5 44,-63-8-50,-1 1 0,33 8 1,-45-8 8,0-1 0,32 2 0,13 1-1,48 0 18,-26 1 24,-66-7-22,1 1 0,-1 1-1,30 6 1,50 5-29,-53-12 6,-38-1-19,1 0-1,-1 0 1,1 0 0,0 1 0,8 3-1,91 8-427,-94-10 470,-1-1-1,1 0 1,0 0-1,23-4 1,0 2-58,35-2 18,-39 1 39,1 2 0,43 4 0,-26 0-25,103-5 0,-58-1 35,-18-4-26,-17 9 2,3-1-10,-29-7 2,0 3 1,70 2 0,-43 2 17,16 4-58,-24 0 84,-1 0-21,77 6 32,-112-9-37,-16-3-11,-1 0 0,0 1-1,1-1 1,-1 0 0,1 0 0,-1 1 0,1-1-1,-1 0 1,0-1 0,1 1 0,-1 0 0,1 0-1,-1-1 1,0 1 0,1 0 0,2-2 0,71 13 20,33-17-57,140 6 677,-216 6-764,-23-5 124,16 7 23,4-5-31,-20-3 7,-6 1 13,6 3-9,0-3-11,78 17 291,33 1-805,-79-13 692,-39-6-124,2 1 1,0 0 0,0 0 0,0 0 0,0 0 0,0 0 0,0-1 0,0 0 0,5 0 0,-7 0-23,1 0-52,-1-1-1,1 1 1,0 0-1,-1 1 1,1-1-1,-1 0 1,1 1 0,-1 0-1,1-1 1,-1 1-1,4 2 1,5-6-10,15-4 274,-25 7-242,-1 0 0,1 0-1,-1 0 1,1-1 0,-1 1 0,1 0 0,-1 0 0,1 0 0,-1 0 0,1 0 0,-1 0 0,1 0-1,-1 0 1,1 0 0,-1 0 0,1 0 0,-1 0 0,1 0 0,-1 0 0,1 1 0,-1-1 0,1 0 0,-1 0-1,1 0 1,-1 1 0,0-1 0,1 0 0,-1 1 0,1-1 0,-1 1 0,34-17 21,-31 14-19,-3 2 2,0 0 1,0-1-1,0 1 1,1-1-1,-1 1 1,0 0 0,0-1-1,1 1 1,-1 0-1,0 0 1,1-1-1,-1 1 1,0 0-1,1 0 1,-1-1-1,1 1 1,-1 0-1,0 0 1,1 0-1,-1 0 1,1 0-1,-1 0 1,0-1-1,1 1 1,-1 0-1,1 0 1,-1 0 0,1 0-1,-1 1 1,0-1-1,1 0 1,-1 0-1,1 0 1,-1 0-1,0 0 1,1 0-1,-1 1 1,1-1-1,-1 0 1,0 0-1,1 1 1,-1-1-1,0 0 1,1 0-1,-1 1 1,0-1-1,0 0 1,1 1 0,-1 0-1,2 0-3,5-1-3,-5 0-1,28 6 72,-28-4-81,6 5-31,-5-15 38,-3 7 23,9-5 151,-20 5-49,10 0-145,-1 1-1,0 0 0,1 0 1,-1 0-1,0 0 0,0 0 1,1 0-1,-1 1 0,1-1 0,-1 1 1,0-1-1,1 1 0,-1-1 1,1 1-1,-1 0 0,1 0 1,-2 1-1,-45 21-3969,-3-3-3788,20-9 3949</inkml:trace>
</inkml:ink>
</file>

<file path=ppt/ink/ink2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42.813"/>
    </inkml:context>
    <inkml:brush xml:id="br0">
      <inkml:brushProperty name="width" value="0.05" units="cm"/>
      <inkml:brushProperty name="height" value="0.05" units="cm"/>
      <inkml:brushProperty name="color" value="#FFFFFF"/>
    </inkml:brush>
  </inkml:definitions>
  <inkml:trace contextRef="#ctx0" brushRef="#br0">279 92 60,'0'0'330,"-10"-18"708,10 17-675,-9 1-50,7-3-221,2 0 0,-1-1 0,0 1 0,1-1 0,-1 1 0,1 0 0,0-1 0,0 1 0,1-1 0,0-4 0,0-3 711,-1 10-622,11-17 4186,-13 31-2584,0-12-1710,1 1 1,0 0-1,0 0 1,0-1-1,0 1 1,0 0 0,0 0-1,1 0 1,-1 0-1,0 0 1,1 0-1,0 0 1,-1 0-1,1 0 1,0 1 0,1 3-1,0 49 1276,0-33-601,10 20 24,-1 68 387,-10-97-1062,0 3 25,0-1 0,1 1 0,0 0 0,6 23 0,-5-29-35,0 0-1,-1 0 1,-1 1 0,0-1 0,0 1-1,-3 17 1,1-18-16,1 1-1,1-1 1,-1 1-1,2-1 1,-1 1-1,5 17 1,-3-19-32,3 4 40,-1 1 0,-1-1 0,-1 1 0,2 14 0,6 45 52,1 7-92,0-8 273,0-24 132,-1-6-287,1 0-81,0 15 181,0 82 438,-11 162 1191,11-233-1830,-11-62-51,1 0 0,0 1 0,1-1 0,-1 0 0,1 0 0,0 1 0,4 5 0,-3-6 6,0 1 0,-1 0-1,0 0 1,0 0 0,0 0-1,-1 0 1,1 10 0,-2-12-20,0 0 0,0 1 0,0-1 1,-1 0-1,0 0 0,0 0 0,0 0 1,-4 8-1,3-6 9,1-1 0,0 0 0,0 0-1,1 1 1,0-1 0,0 0 0,2 12 0,-1 6 94,-1 19 287,-9 65-1,5-34-42,-3 8-165,4-59-158,1 0 0,1 42 0,2-41-3,-1 0 1,-5 31-1,1-27 7,3 1 0,2 53 1,1-21 14,9-6-28,-11 4 27,1-11-5,-1 0 0,-10 63 1,-1-15 100,6-42-65,6-47-59,-1 0 1,-1 0-1,1 0 0,-1-1 1,-1 1-1,-1 7 1,1-7-8,1 1 0,0-1 0,1 1 1,-1 0-1,1-1 0,1 1 1,-1-1-1,1 1 0,4 14 0,2 27 36,-7-26-21,-1-11 11,1 0 0,0-1 0,1 1 0,1 0 0,0 0 0,3 12 1,-4-19-39,0 1 0,0 0 0,0-1 0,-1 1 0,0 0 0,0 0 0,0 0 0,-1 0 0,0-1 0,-3 12 0,-3 29 31,-4 38 8,12-47-18,-1-8 12,0 0-1,-2 0 1,-6 35 0,5-43-18,1-1 1,1 1-1,4 39 0,-2-6-27,-11 8 14,10 282 136,-11-266-81,0-9-12,0 26-33,1-34 84,-1 127-67,11-18 70,4-157-93,-4-12 8,0-1 0,0 0 0,0 1 0,0-1 0,1 0 0,-1 1 0,0-1 0,0 0 0,0 1 0,0-1 0,0 0 0,0 1 0,0-1 0,0 1 0,0-1 0,0 0 0,0 1 0,0-1 0,0 0 0,0 1 0,0-1 0,0 1 0,-1-1-1,1 0 1,0 1 0,0-1 0,0 0 0,-1 0 0,1 1 0,0-1 0,0 0 0,-1 1 0,1-1 0,-3 6 19,1 0 0,0-1 1,0 1-1,1 0 0,0 0 0,0 0 0,0 0 0,0 9 0,-7 38-16,6-44-16,0-1 0,1 1 0,0-1-1,0 1 1,1-1 0,0 1 0,3 14 0,-1 33-14,-2-55 28,1 3 0,-1-1 0,0 1-1,0-1 1,-1 1-1,1 0 1,-1-1 0,1 1-1,-1-1 1,0 1-1,-1-1 1,-2 6 0,3-6-5,0 0 0,1 1 0,-1-1 1,1 0-1,-1 0 0,1 0 1,0 0-1,0 1 0,0-1 1,1 4-1,-1 25 11,-3-20-7,0 0 1,1 0-1,0 0 0,1 0 0,0 0 0,1 0 0,2 12 0,-1 21 8,-5-38-6,3-6-1,1-1 0,-1 1 0,0 0-1,1-1 1,-1 1 0,1 0 0,-1 0-1,1 0 1,0-1 0,-1 1 0,1 0-1,0 0 1,-1 0 0,1 0 0,0 0-1,0 0 1,0 0 0,0 1 0,0-1-1,0 0 0,-1 0 0,1-1 0,0 1 0,0 0 0,0 0 0,0 0 0,0 0 0,0 0 0,1 0 0,-1 0 0,0 0 0,0-1 1,1 1-1,-1 0 0,0 0 0,1 0 0,-1 0 0,1-1 0,-1 1 0,1 0 0,0-1 0,-1 1 0,1 0 0,0-1 0,-1 1 1,2 0-1,-2 0-1,1-1 0,-1 0 1,1 1-1,-1-1 1,0 1-1,1-1 0,-1 1 1,0-1-1,1 1 1,-1-1-1,0 1 0,0-1 1,1 1-1,-1 0 1,0-1-1,0 1 0,0-1 1,0 1-1,0 0 1,0-1-1,0 1 0,0-1 1,0 1-1,0 0 1,0-1-1,0 1 1,-1-1-1,1 1 0,0 0 1,-1 0-1,-8 19 34,6-14-35,3-5-1,0 1 0,-1-1 1,1 1-1,0-1 0,1 1 0,-1-1 0,0 1 0,0-1 0,1 1 1,-1 0-1,1-1 0,-1 0 0,1 1 0,0-1 0,-1 1 0,1-1 0,0 0 1,0 0-1,1 2 0,-2-2 1,0 0 1,0 0 0,1 0-1,-1 1 1,0-1 0,-1 0-1,1 0 1,0 0-1,0 0 1,0 1 0,-1-1-1,1 0 1,0 0-1,-1 0 1,1 0 0,-1 0-1,0 1 1,-4 12 11,5 423-43,0-436 68,0 10-236,0-10 208,0 4 1,0-4-18,0-2 5,0-8-2,0 12 4,0-2 4,-2-7 39,-5 5-44,5-3-2,2 3 4,-1 1 1,1-1-1,-1 1 0,1 0 0,0-1 0,-1 1 0,0 0 0,1 0 1,-1-1-1,1 1 0,-1 0 0,1 0 0,-1 0 0,1-1 0,-1 1 1,0 0-1,1 0 0,-1 0 0,1 0 0,-1 0 0,1 0 1,-1 0-1,0 0 0,1 1 0,-1-1 0,1 0 0,-1 0 0,1 0 1,-1 1-1,1-1 0,-1 0 0,1 1 0,-1-1 0,-1 1 3,1-1-3,-41 18 96,41-18-98,-2-1-2,3 0 7,-1 1-1,1 0 1,-1 0 0,0-1-1,1 1 1,-1 0 0,1 0 0,-1 0-1,0 0 1,1 0 0,-1 0 0,1 0-1,-1 0 1,0 0 0,1 0-1,-1 0 1,1 0 0,-1 0 0,0 0-1,1 1 1,-1-1 0,1 0 0,-1 0-1,1 1 1,-1-1 0,1 0-1,-1 1 1,0 0 0,-1 3 1,-32 2 74,33-6-75,0 1 1,0-1-1,0 1 0,0-1 1,1 0-1,-1 1 1,0-1-1,0 0 0,0 0 1,0 0-1,0 0 0,0 0 1,0 0-1,0 0 1,0 0-1,0 0 0,0 0 1,0 0-1,0-1 0,0 1 1,0 0-1,0-1 1,0 0-1,-26-4 37,26 4-42,-34-16-40,20 23-5631,8-1 1396,0-4-1332</inkml:trace>
</inkml:ink>
</file>

<file path=ppt/ink/ink2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7:30.445"/>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6.866"/>
    </inkml:context>
    <inkml:brush xml:id="br0">
      <inkml:brushProperty name="width" value="0.05" units="cm"/>
      <inkml:brushProperty name="height" value="0.05" units="cm"/>
      <inkml:brushProperty name="color" value="#FFFFFF"/>
    </inkml:brush>
  </inkml:definitions>
  <inkml:trace contextRef="#ctx0" brushRef="#br0">160 52 644,'0'-9'16692,"-2"6"-16420,-3 5-113,-1 1-1,1-1 1,0 1-1,0 0 0,0 0 1,0 0-1,1 1 1,-1-1-1,1 1 1,-8 9-1,7-8-56,4-3-99,-1-1 1,1 1 0,-1-1 0,1 1-1,-1 0 1,1 0 0,0 0 0,0-1 0,0 1-1,0 0 1,0 0 0,0 1 0,1-1-1,-1 0 1,1 0 0,-1 0 0,1 3-1,-4 2 67,4-6-49,-1 0 0,0-1 0,1 1 0,-1 0 0,1 0 0,-1-1 0,1 1 0,-1 0 0,1 0-1,-1 0 1,1 0 0,0 0 0,0-1 0,-1 1 0,1 0 0,0 0 0,0 0 0,0 0 0,0 1 0,-9 19 81,8-19-89,-1 0-1,1 1 1,-1-1 0,1 1 0,0-1 0,0 1 0,0-1 0,1 1 0,-1 0-1,0-1 1,1 4 0,-11 37 392,11-33-374,0-7-22,1 0 1,-1-1 0,0 1-1,0 0 1,0-1 0,-1 1-1,1 0 1,-1-1 0,1 1-1,-1-1 1,0 1 0,0-1-1,0 1 1,0-1 0,-2 3-1,1 0 3,1 1 0,0-1 0,1 0-1,-1 1 1,1-1 0,0 1 0,0-1 0,2 10-1,-1 0 25,5 11-10,-1-4 9,-4-17-29,1-1 0,0 0 0,0 0 1,0 0-1,1 0 0,-1 0 0,1-1 0,0 1 0,0-1 1,0 1-1,5 3 0,46 35 470,-46-38-467,0 0 0,0-1 0,0 0 0,0 0-1,1-1 1,-1 0 0,1-1 0,-1 0 0,1 0 0,0-1 0,-1 0 0,1 0 0,0-1 0,-1 0-1,1 0 1,0-1 0,-1-1 0,0 1 0,13-7 0,3-2 5,-18 8-9,0 1-1,0-1 1,-1 0 0,1-1 0,-1 1-1,0-1 1,6-5 0,7-4 6,-15 12-9,-1-1 1,1 1-1,-1-1 1,0 1-1,1-1 1,-1 0-1,0 0 1,0 0-1,0 0 1,-1 0-1,4-4 1,17-15-7,-20 19 3,1 1 1,-1-1-1,0 1 0,0-1 0,0 0 1,0 0-1,0 0 0,0 0 0,-1 0 1,1-1-1,-1 1 0,1 0 1,-1-1-1,0 1 0,2-5 0,-3 3 1,1 1 0,0-1 0,0 1 0,0 0 0,0 0-1,1-1 1,-1 1 0,1 0 0,0 0 0,0 0 0,0 0 0,4-3-1,-4 4 1,0-1 0,0 0 0,0 1 0,0-1-1,0 0 1,-1 0 0,1 0 0,-1 0 0,0 0-1,0 0 1,0 0 0,1-4 0,-2-3-6,1 0 0,1-1 0,0 1 1,3-11-1,-2 11 4,0-1-1,-1 0 1,-1 1 0,1-14 0,-23-29 298,19 49-251,-1 0-1,1 1 1,-1-1-1,0 1 0,0-1 1,0 1-1,0 0 1,0 0-1,-1 0 1,-4-2-1,2 0 118,-6-5 81,0 0 1,-1 1-1,0 1 0,-18-9 0,25 14-176,0 1 0,0 0-1,-1 0 1,1 0-1,-1 0 1,0 1 0,0 1-1,1-1 1,-1 1-1,0 0 1,0 0 0,-8 2-1,-2-1 8,14-1-63,0-1 0,1 1 0,-1 1 0,0-1 0,1 0 0,-1 1 1,0-1-1,1 1 0,-1 0 0,1 0 0,-5 2 0,-22 13 35,9-6-98,0 1 1,1 1-1,-33 28 0,42-31-83,-44 45-1856,24-14-2347,26-26-17,4-14 4194,0 1-1,0-1 1,0 1-1,0-1 1,0 1-1,0-1 1,0 0-1,-1 1 1,1-1-1,0 1 1,0-1-1,0 0 1,0 1-1,-1-1 1,1 1-1,0-1 1,-1 0-1,1 1 1,0-1-1,0 0 1,-1 1-1,1-1 1,0 0 0,-1 0-1,1 1 1,-1-1-1,0 0 1</inkml:trace>
</inkml:ink>
</file>

<file path=ppt/ink/ink2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6:32.194"/>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6:29.645"/>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7:36.311"/>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9"/>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0"/>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1"/>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2"/>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3"/>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4"/>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5"/>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7.832"/>
    </inkml:context>
    <inkml:brush xml:id="br0">
      <inkml:brushProperty name="width" value="0.05" units="cm"/>
      <inkml:brushProperty name="height" value="0.05" units="cm"/>
      <inkml:brushProperty name="color" value="#FFFFFF"/>
    </inkml:brush>
  </inkml:definitions>
  <inkml:trace contextRef="#ctx0" brushRef="#br0">55 11 444,'-2'4'7430,"-7"11"-4941,-12 40 2219,11-23-3658,8-29-978,0 1 0,1 0 0,-1 0 0,1-1 0,0 1 0,0 0 0,0 0 0,0 7 1,1 9 112,-1-8-136,1-1-1,1 0 1,-1 0 0,2 0-1,3 15 1,-4-23-42,0 1 0,1-1 0,-1 0 0,1 0-1,-1 0 1,1 0 0,0-1 0,0 1 0,1 0-1,-1-1 1,0 0 0,1 1 0,0-1 0,-1 0 0,1 0-1,0 0 1,0-1 0,0 1 0,0-1 0,0 0 0,1 0-1,3 1 1,0-2 51,0-1-1,0-1 0,1 1 1,-1-1-1,-1-1 0,1 1 1,0-1-1,10-7 0,-6 4-10,0 0-1,-1-1 0,0 0 1,0-1-1,-1 0 0,0-1 0,-1 0 1,0 0-1,0-1 0,8-13 1,-1 2-12,-12 18-32,-1 0 0,0 0 0,0 0 1,0 0-1,0 0 0,0-1 0,-1 1 0,2-5 1,11-22 3,-11 26-9,-1 1 1,0 0-1,-1-1 1,1 1-1,-1-1 0,0 0 1,1 1-1,-1-1 1,-1 0-1,1 0 0,0-6 1,-1 0-2,0 9 1,1 0-1,-1-1 1,0 1-1,0-1 1,0 1 0,0-1-1,0 1 1,0-1-1,0 1 1,-1 0 0,1-1-1,0 1 1,-1-1-1,1 1 1,-1 0-1,1-1 1,-1 1 0,0 0-1,0 0 1,0 0-1,1-1 1,-3-1 0,-15-4-675,7 4-3279</inkml:trace>
</inkml:ink>
</file>

<file path=ppt/ink/ink2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6"/>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7"/>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8"/>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1"/>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2"/>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3"/>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2"/>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3"/>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0"/>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1"/>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8.577"/>
    </inkml:context>
    <inkml:brush xml:id="br0">
      <inkml:brushProperty name="width" value="0.05" units="cm"/>
      <inkml:brushProperty name="height" value="0.05" units="cm"/>
      <inkml:brushProperty name="color" value="#FFFFFF"/>
    </inkml:brush>
  </inkml:definitions>
  <inkml:trace contextRef="#ctx0" brushRef="#br0">1 12 1184,'2'-12'12013,"2"13"-10302,-4-1-1656,-1 0 0,1 0 1,0 1-1,0-1 0,0 0 1,0 1-1,-1-1 0,1 0 1,0 0-1,0 1 0,0-1 1,0 0-1,0 1 0,0-1 1,0 0-1,0 1 0,0-1 1,0 0-1,0 1 0,0-1 1,0 0-1,0 1 0,1-1 1,-1 0-1,0 1 0,0-1 1,0 0-1,0 0 0,0 1 1,1-1-1,-1 0 0,0 0 1,0 1-1,1-1 0,-1 0 1,0 0-1,0 0 0,1 1 1,-1-1-1,0 0 0,1 0 1,0 2-18,-1-1 0,1 0 0,-1 1 0,1-1 1,-1 1-1,1-1 0,-1 0 0,0 1 0,0-1 1,0 1-1,0-1 0,0 1 0,0-1 0,0 1 1,0-1-1,-1 3 0,2 18 287,1-14-229,0 0 0,0 0 0,0 0 0,-1 0 0,0 0 0,-1 9 0,8 39 303,-6-45-310,0-1 0,-1 1 0,0 0-1,-1 14 1,4 33 209,7 4-123,0 4-116,-10-62-54,0-1 0,-1 1 0,1 0 0,-1 0 0,1 1 0,-1-1 0,-1 6 0,0-7-3,1-1 1,0 0 0,-1 0 0,1 1 0,0-1 0,1 0-1,-1 0 1,0 1 0,1-1 0,-1 0 0,1 0-1,-1 0 1,1 0 0,0 0 0,0 0 0,0 0-1,2 2 1,-4-4-72,1 0 0,0 0 0,0 0 0,-1 0 0,1 0 0,0 0 0,0 0 0,-1 0 0,1 0 0,0 0 0,-1 0 1,1 0-1,0 0 0,0 0 0,-1 0 0,1 0 0,0 0 0,0 0 0,-1 0 0,1 1 0,0-1 0,0 0 0,-1 0 0,1 0 0,0 0 0,0 0 0,-1 1 0,1-1 0,0 0 0,0 0 0,0 0 0,0 1 0,-1-1 0,1 0 0,0 0 0,0 1 0,0-1 0,0 0 0,0 0 0,0 1 0,0-1 0,-20-4-14685</inkml:trace>
</inkml:ink>
</file>

<file path=ppt/ink/ink2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4"/>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5"/>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6"/>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7"/>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8"/>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9"/>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8.944"/>
    </inkml:context>
    <inkml:brush xml:id="br0">
      <inkml:brushProperty name="width" value="0.05" units="cm"/>
      <inkml:brushProperty name="height" value="0.05" units="cm"/>
      <inkml:brushProperty name="color" value="#FFFFFF"/>
    </inkml:brush>
  </inkml:definitions>
  <inkml:trace contextRef="#ctx0" brushRef="#br0">1 43 228,'0'0'6034,"12"-13"-484,71-5 81,-41 19-5914,1 2 0,48 10 0,-69-14-1385,28-20-8678,-38 14 6986</inkml:trace>
</inkml:ink>
</file>

<file path=ppt/ink/ink2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0.045"/>
    </inkml:context>
    <inkml:brush xml:id="br0">
      <inkml:brushProperty name="width" value="0.05" units="cm"/>
      <inkml:brushProperty name="height" value="0.05" units="cm"/>
      <inkml:brushProperty name="color" value="#FFFFFF"/>
    </inkml:brush>
  </inkml:definitions>
  <inkml:trace contextRef="#ctx0" brushRef="#br0">1 140 1008,'0'-6'8307,"3"13"-5843,-2-6-2389,0-1 0,-1 1 0,1 0-1,-1-1 1,1 1 0,-1 0 0,1 0 0,-1-1-1,1 1 1,-1 0 0,0 0 0,1 0 0,-1 0-1,0-1 1,0 1 0,0 0 0,0 0 0,0 0-1,0 0 1,0 1 0,11 56 1954,0-7-1481,-1-12-283,-8-34-233,0 0 0,0 0-1,-1 0 1,1 0 0,-1 1 0,0 9 0,10 57 338,0-13 165,-12-46-372,1-12-156,0-1 0,-1 1 0,1 0 0,0 0 0,-1 0 1,1 0-1,0 0 0,0 0 0,0 0 0,0 0 0,0 0 0,0 1 0,0-1 1,0 0-1,1 0 0,-1 0 0,0-1 0,0 1 0,1 0 0,-1 0 0,1 0 0,-1 0 1,1 0-1,-1 0 0,1 0 0,0-1 0,-1 1 0,1 0 0,0 0 0,0-1 1,-1 1-1,1-1 0,1 2 0,0-1 506,-2-8-265,-11-43 190,11 35-401,0 0-1,-2-1 1,1 1 0,-5-15 0,3 12-27,1-1 0,1 0 1,1 0-1,2-25 0,0-5 38,-1 39-32,1 1 0,0-1-1,0 0 1,1 0 0,0 1-1,1 0 1,0-1 0,7-11-1,-5 13-10,0-1-1,0 1 0,0 0 0,1 0 0,0 1 0,1 0 0,-1 0 0,1 1 0,1 0 0,-1 0 0,1 1 0,0 0 0,0 1 0,1 0 0,-1 0 1,1 1-1,0 0 0,0 1 0,20-3 0,-29 5-11,0 1 0,1-1 0,-1 0 0,1 0 0,-1 1 0,0-1 0,0 1 1,1 0-1,-1-1 0,0 1 0,0 0 0,0-1 0,1 1 0,-1 0 0,0 0 0,0 0 1,0 0-1,-1 0 0,1 0 0,0 0 0,0 1 0,0-1 0,-1 0 0,1 0 0,-1 1 0,1-1 1,-1 0-1,1 1 0,-1-1 0,0 0 0,0 2 0,1 0 2,-1 0 1,1 0-1,-1 0 0,0-1 1,0 1-1,0 0 0,-1 0 1,1 0-1,-1 0 0,0-1 1,1 1-1,-1 0 0,0-1 1,-1 1-1,-1 3 0,-5 5-136,0-1 0,-1 0 0,-1 0-1,0-1 1,0-1 0,-1 1 0,-21 12 0,25-17-455,1-1 0,-1 0 0,0 0 1,0 0-1,0-1 0,0 0 1,0 0-1,-1-1 0,1 0 1,0 0-1,-1-1 0,1 0 1,-1 0-1,1 0 0,-14-4 0,8-7-3375,4 5 1673</inkml:trace>
</inkml:ink>
</file>

<file path=ppt/ink/ink2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0.545"/>
    </inkml:context>
    <inkml:brush xml:id="br0">
      <inkml:brushProperty name="width" value="0.05" units="cm"/>
      <inkml:brushProperty name="height" value="0.05" units="cm"/>
      <inkml:brushProperty name="color" value="#FFFFFF"/>
    </inkml:brush>
  </inkml:definitions>
  <inkml:trace contextRef="#ctx0" brushRef="#br0">7 86 1024,'-6'-7'5563,"10"8"-2428,-2-1-1597,-1-2-1284,0 1 0,1-1 0,-1 1 0,1-1-1,0 1 1,-1 0 0,1-1 0,0 1 0,0 0 0,-1 0-1,1 1 1,0-1 0,0 0 0,0 1 0,3-1-1,31-6 1938,92-5 121,23-6-1345,-44 6-447,-41 6-298,-54 3-167,0 1 0,1 1-1,-1 0 1,1 1 0,-1 1 0,1-1 0,18 5-1,-21-3 4,0 0 0,0 0 0,0-1 0,0-1 0,1 1 0,-1-2-1,0 0 1,0 0 0,17-4 0,-11 3 4,-1 0 0,1 1-1,0 1 1,-1 0 0,17 3 0,20 0 5,-44-3-25,11 0-51,1 0 0,30 5 0,-9 2 17,-39-7-2,32 6 22,-21-3-28,-10-1-2,22-1 1,18 9 43,-40-9-39,1 1 0,-1-1 0,1 0 0,-1 0-1,1-1 1,-1 1 0,1-1 0,-1 1-1,8-2 1,-9 0-7,-1 0-1,2 0 1,-1-1-1,0 1 1,0 1-1,0-1 0,0 0 1,1 0-1,-1 1 1,0-1-1,0 1 1,1 0-1,-1 0 1,1 0-1,-1 0 1,0 0-1,1 0 1,-1 1-1,0-1 1,0 1-1,1-1 1,1 2-1,-2-1 10,31 4 7,-33-4-11,10 4 14,-8-4-17,5-1 3,-5 0 28,75-12-283,-46 12 511,-31-1-245,0-2-11,9 1 9,-7 2-18</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0.980"/>
    </inkml:context>
    <inkml:brush xml:id="br0">
      <inkml:brushProperty name="width" value="0.05" units="cm"/>
      <inkml:brushProperty name="height" value="0.05" units="cm"/>
      <inkml:brushProperty name="color" value="#FFFFFF"/>
    </inkml:brush>
  </inkml:definitions>
  <inkml:trace contextRef="#ctx0" brushRef="#br0">97 5 168,'0'0'1223,"-23"-5"5041,19 7-5906,1 1 0,-1 0 1,1-1-1,-1 1 0,1 0 0,0 1 1,1-1-1,-1 0 0,0 1 0,1 0 1,0 0-1,0-1 0,-2 6 1,-16 59 1798,10-29-1548,9-34-572,1-1-1,-1 1 0,1 0 1,1 0-1,-1 0 1,0 0-1,1 0 0,0 0 1,0 0-1,1 0 0,0-1 1,-1 1-1,1-1 0,1 1 1,-1-1-1,1 1 1,-1-1-1,1 0 0,1-1 1,-1 1-1,0 0 0,1-1 1,0 0-1,0 1 0,0-2 1,0 1-1,0 0 0,0-1 1,10 4-1,-8-5 8,1 0 0,-1 0 0,1-1-1,-1 0 1,1 0 0,-1-1 0,1 0 0,-1 0 0,1 0-1,-1-1 1,1 0 0,-1 0 0,0 0 0,0-1-1,0 0 1,-1-1 0,1 1 0,-1-1 0,1 0 0,-1 0-1,6-7 1,-1 2 19,-1 0 1,0-1-1,-1-1 0,0 1 0,-1-1 0,0-1 0,-1 1 0,0-1 1,8-23-1,-3-7 351,-11 39-400,1 1 0,-1 0-1,0-1 1,0 1 0,0 0-1,0-1 1,-1 1 0,1-1-1,0 1 1,-1 0 0,0 0-1,1-1 1,-1 1 0,0 0-1,0 0 1,-1 0 0,1 0-1,0 0 1,-1 0-1,1 0 1,-1 0 0,1 1-1,-1-1 1,0 1 0,0-1-1,0 1 1,0-1 0,-2 0-1,2 1-19,-15 15-2297</inkml:trace>
</inkml:ink>
</file>

<file path=ppt/ink/ink2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1.611"/>
    </inkml:context>
    <inkml:brush xml:id="br0">
      <inkml:brushProperty name="width" value="0.05" units="cm"/>
      <inkml:brushProperty name="height" value="0.05" units="cm"/>
      <inkml:brushProperty name="color" value="#FFFFFF"/>
    </inkml:brush>
  </inkml:definitions>
  <inkml:trace contextRef="#ctx0" brushRef="#br0">1 1 1316,'0'0'249,"0"0"0,1 0-1,-1 0 1,1 0 0,-1 0-1,0 0 1,1-1 0,-1 1-1,1 0 1,-1 0 0,0 0-1,1 0 1,-1 1 0,0-1 0,1 0-1,-1 0 1,1 0 0,-1 0-1,0 0 1,1 0 0,-1 1-1,0-1 1,1 0 0,-1 0-1,0 0 1,1 1 0,-1-1 0,0 0-1,1 0 1,-1 1 0,0-1-1,0 0 1,1 1 0,-1-1-1,0 0 1,0 1 0,0-1 0,0 1-1,1-1 1,-1 0 0,0 1-1,0-1 1,0 0 0,0 1-1,0-1 1,0 1 0,0-1-1,0 0 1,0 1 0,0-1 0,0 1-1,0-1 1,0 0 0,-1 1-1,1-1 1,0 1 0,0-1-1,-1 1 1,0 17 215,12 42 1097,-11-17-918,-2-16-314,2-1 0,2 1 0,7 48 0,-6-61-230,-2 0 1,0 0 0,0 1 0,-3 27 0,0 0 56,13 13-79,-11-45-79,-1-7 0,1-1-1,0 1 1,0 0-1,0-1 1,0 1-1,0 0 1,1-1-1,-1 1 0,1 0 1,0-1-1,0 1 1,0-1-1,0 1 1,0-1-1,2 3 1,0 9-431,-15-52-14886,12 26 12404</inkml:trace>
</inkml:ink>
</file>

<file path=ppt/ink/ink2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19"/>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20"/>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21"/>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22"/>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8"/>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2.004"/>
    </inkml:context>
    <inkml:brush xml:id="br0">
      <inkml:brushProperty name="width" value="0.05" units="cm"/>
      <inkml:brushProperty name="height" value="0.05" units="cm"/>
      <inkml:brushProperty name="color" value="#FFFFFF"/>
    </inkml:brush>
  </inkml:definitions>
  <inkml:trace contextRef="#ctx0" brushRef="#br0">9 53 512,'-9'0'7921,"72"-30"418,-56 26-8168,0 1 1,1 0 0,-1 0 0,0 1 0,1 0 0,0 0 0,0 0 0,-1 1 0,1 1 0,10-1 0,5 3-578,-1 0 0,27 7 1,-33-6-197,30-1-5470,-25-3-204,-11 1 2916</inkml:trace>
</inkml:ink>
</file>

<file path=ppt/ink/ink2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9"/>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700"/>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701"/>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702"/>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3"/>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4"/>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5"/>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6"/>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7"/>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0"/>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4.480"/>
    </inkml:context>
    <inkml:brush xml:id="br0">
      <inkml:brushProperty name="width" value="0.05" units="cm"/>
      <inkml:brushProperty name="height" value="0.05" units="cm"/>
      <inkml:brushProperty name="color" value="#FFFFFF"/>
    </inkml:brush>
  </inkml:definitions>
  <inkml:trace contextRef="#ctx0" brushRef="#br0">368 16 568,'-8'-3'17957,"2"2"-16304,-2-1-3593,-5-4 2457,12 6-481,1-1 0,-1 1 1,0-1-1,1 1 0,-1 0 0,0-1 1,0 1-1,1 0 0,-1 0 1,0-1-1,0 1 0,1 0 0,-1 0 1,0 0-1,0 0 0,0 0 1,1 0-1,-1 0 0,0 0 0,0 0 1,1 1-1,-1-1 0,0 0 1,0 0-1,1 1 0,-2 0 0,-1 0 78,1-1-1,-1 1 1,1-1-1,-1 1 1,1-1-1,-1 0 1,1 0-1,-1 0 0,1 0 1,-5-1-1,4 1-51,0 0 0,-1-1 0,1 1 0,0 0 0,-1 1 0,1-1 0,0 1 0,-1-1 0,1 1-1,0 0 1,-5 2 0,-14 8 224,17-10-239,0 2 0,0-1 1,0 0-1,1 1 0,-1 0 0,1 0 1,-1 0-1,1 1 0,0 0 0,0-1 0,1 1 1,-1 1-1,-3 4 0,-32 40 74,37-46-122,1 0 0,-1-1 0,1 1 0,0 0 0,0 0 0,0 1 0,0-1 0,1 0 0,-1 0 0,1 0 0,0 1 0,0-1 0,0 0 1,0 0-1,0 0 0,1 1 0,0-1 0,-1 0 0,1 0 0,0 0 0,1 0 0,-1 0 0,1 0 0,-1 0 0,1-1 0,0 1 0,0 0 0,0-1 0,0 0 0,0 1 0,0-1 0,6 4 0,9 7-10,0-1 0,1 0 0,0-2 0,23 10 0,-4-1-89,-4-3-18,26 17-19,-57-31 135,0-1 0,0 1 0,0 0 0,0-1 0,0 1 0,0 0 0,-1 1 0,1-1 0,-1 0 0,1 0 0,-1 1 0,0-1 0,0 1 0,0-1 0,0 1 0,0-1 0,0 1 0,-1-1 0,1 6 0,-3-4 4,-1 0 0,1 0 1,-1 0-1,0 0 0,0 0 1,0-1-1,0 1 1,-1-1-1,0 0 0,1 0 1,-1 0-1,-8 4 0,-4 4 28,0-1 32,0-2 0,-1 0 0,0-1 0,0-1 0,0 0 0,-1-2 0,-36 6 0,36-8-197,1-1-1,-1-1 0,0-1 0,1 0 0,-1-1 0,-27-7 1,44 9-5,1-1 0,-1 1 1,0 0-1,1 0 1,-1-1-1,1 1 1,-1 0-1,1-1 0,-1 1 1,1-1-1,-1 1 1,1 0-1,-1-1 0,1 1 1,-1-1-1,1 0 1,0 1-1,-1-1 0,1 1 1,0-1-1,0 0 1,-1 1-1,1-1 0,0 1 1,0-1-1,0 0 1,0 1-1,0-1 1,0 0-1,0 1 0,0-1 1,0 0-1,0 1 1,0-1-1,0 0 0,0 1 1,1-1-1,-1 1 1,0-1-1,0 0 0,1 1 1,-1-1-1,0 1 1,1-1-1,-1 1 0,1-1 1,-1 1-1,1-1 1,0 0-1,28-33-7804,-23 27 6615,7-11-2063</inkml:trace>
</inkml:ink>
</file>

<file path=ppt/ink/ink2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1"/>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2"/>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1"/>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2"/>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9"/>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0"/>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3"/>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4"/>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5"/>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6"/>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5.415"/>
    </inkml:context>
    <inkml:brush xml:id="br0">
      <inkml:brushProperty name="width" value="0.05" units="cm"/>
      <inkml:brushProperty name="height" value="0.05" units="cm"/>
      <inkml:brushProperty name="color" value="#FFFFFF"/>
    </inkml:brush>
  </inkml:definitions>
  <inkml:trace contextRef="#ctx0" brushRef="#br0">55 7 1252,'-33'30'6413,"24"-9"-5185,8-19-1137,-1-1 1,1 1-1,0 0 1,0-1-1,0 1 1,0 0-1,0 0 0,0 0 1,1 0-1,-1 0 1,1 0-1,-1 0 1,1 2-1,0 5-21,0 1 0,0-1 0,1 0 0,0 0 0,0 0 0,1 0 0,1-1 0,3 11 0,-4-15-45,1-1 0,-1 1-1,1 0 1,0-1 0,0 1-1,0-1 1,0 0 0,1 0-1,-1 0 1,1-1-1,0 1 1,0-1 0,0 0-1,0 0 1,0 0 0,0 0-1,0-1 1,7 2 0,-5-2-24,0 1 0,0-1-1,0 0 1,0-1 0,0 0 0,0 0 0,0 0 0,0 0 0,0-1 0,0 0 0,-1 0 0,1-1 0,0 0 0,0 0 0,-1 0-1,1-1 1,-1 1 0,0-1 0,0-1 0,9-6 0,5-4 74,-17 13-53,0 0 0,0 0 0,0 0-1,-1 0 1,1-1 0,0 1 0,-1-1 0,1 1 0,-1-1-1,0 0 1,1 1 0,-1-1 0,0 0 0,0 0 0,0 0-1,0 0 1,0-3 0,12-25 489,-10 24-191,0 0-1,-1 0 1,0 0 0,0 0-1,0-1 1,-1 1-1,0-1 1,0 0 0,0-8-1,-1 13-243,-1 0 0,1 0 0,-1-1 0,0 1 0,1 0-1,-1 0 1,0 0 0,0 0 0,0 0 0,-1 1 0,1-1 0,0 0 0,-1 0 0,1 1-1,-1-1 1,1 1 0,-1-1 0,0 1 0,0 0 0,0 0 0,0-1 0,0 1 0,0 1-1,0-1 1,0 0 0,-4-1 0,-3 0 146,0-1 0,0 1 0,0 1 1,0 0-1,-13 0 0,13 2-143,0 0 0,0 2 0,0-1 1,0 1-1,0 0 0,1 1 0,-1 0 1,1 0-1,-8 6 0,14-9-79,-2 3-8,-1-1 0,1 2-1,0-1 1,0 0 0,1 1 0,-1 0 0,1-1 0,0 1 0,-2 6 0,-1-1-43,-11 25-460,17-33 335,-1 0 0,1-1 0,0 1 0,-1 0 0,1-1-1,0 1 1,0 0 0,0-1 0,0 1 0,0 0 0,0-1 0,1 1-1,-1 0 1,1-1 0,-1 1 0,1-1 0,-1 1 0,1-1-1,0 1 1,0-1 0,1 3 0,2 4-2405,-4-7 2412,0-1 0,0 1 0,0-1 0,0 1 0,0-1 0,0 0 0,0 1 0,0-1 0,0 1 0,0-1 0,1 0-1,-1 1 1,0-1 0,0 0 0,1 1 0,-1-1 0,0 0 0,0 1 0,1-1 0,-1 0 0,0 1 0,1-1 0,-1 0 0,0 0 0,1 0 0,-1 1 0,0-1 0,1 0-1,-1 0 1,1 0 0,-1 0 0,1 0 0,-1 0 0,0 1 0,1-1 0,-1 0 0,1 0 0,0-1 0,8 1-2895</inkml:trace>
</inkml:ink>
</file>

<file path=ppt/ink/ink2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7"/>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8"/>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6.111"/>
    </inkml:context>
    <inkml:brush xml:id="br0">
      <inkml:brushProperty name="width" value="0.05" units="cm"/>
      <inkml:brushProperty name="height" value="0.05" units="cm"/>
      <inkml:brushProperty name="color" value="#FFFFFF"/>
    </inkml:brush>
  </inkml:definitions>
  <inkml:trace contextRef="#ctx0" brushRef="#br0">1 1 764,'17'3'11733,"-16"-2"-11537,-1-1 1,1 1 0,-1-1-1,0 1 1,1 0 0,-1-1-1,0 1 1,0 0 0,1-1-1,-1 1 1,0 0 0,0 0-1,0-1 1,0 1 0,0 0-1,0-1 1,0 1 0,0 0-1,0 0 1,0-1 0,0 1-1,-1 1 1,1 0-151,0 0 0,-1 0 0,1 0 0,0 1 0,0-1 1,1 0-1,-1 0 0,0 0 0,1 1 0,-1-1 0,2 2 0,0 3 42,1 1 0,-2 0 1,1-1-1,-1 1 0,0 0 0,-1 0 0,0 9 1,0-9-71,0 0 1,1 0 0,-1 0 0,2 1 0,-1-1-1,1 0 1,3 10 0,-2-12-11,1 0-1,-1 0 1,1 0 0,0 0 0,0-1-1,1 0 1,0 1 0,8 6-1,-11-11-175,0 1-1,0-1 1,0 0 0,0 0-1,0 0 1,0 0-1,0 0 1,1 0-1,-1-1 1,0 1 0,1-1-1,2 1 1,-3-1-216,0 0 1,0 0-1,0-1 1,-1 1-1,1-1 0,0 1 1,-1-1-1,1 1 1,0-1-1,-1 0 1,1 0-1,-1 0 1,1 0-1,-1 0 1,1 0-1,-1 0 1,0-1-1,2-1 0,6-4-2673,2-4-111</inkml:trace>
</inkml:ink>
</file>

<file path=ppt/ink/ink2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6.967"/>
    </inkml:context>
    <inkml:brush xml:id="br0">
      <inkml:brushProperty name="width" value="0.05" units="cm"/>
      <inkml:brushProperty name="height" value="0.05" units="cm"/>
      <inkml:brushProperty name="color" value="#FFFFFF"/>
    </inkml:brush>
  </inkml:definitions>
  <inkml:trace contextRef="#ctx0" brushRef="#br0">1 8 616,'7'6'10463,"7"7"-7000,-3 15-1632,0 2-971,-10 0-351,0-22-379,-1 0 0,1 0 0,-2 0 0,1 0 0,-1-1 0,0 1 0,0 0 0,-1 0 0,-4 13 0,5-20-100,0 1-1,0 0 1,1-1-1,-1 1 0,1 0 1,-1 0-1,1 0 1,0 0-1,0-1 1,0 1-1,0 0 0,0 2 1,0-2-10,0-1-1,0 0 1,0 0 0,0 1 0,0-1-1,0 0 1,0 1 0,0-1 0,-1 0-1,1 1 1,-1-1 0,1 0 0,-1 0-1,1 0 1,-1 1 0,1-1 0,-2 1-1,-2 12 1052,6-29-255,-1 6-765,0 0 1,0 0 0,1 1-1,0-1 1,1 0 0,0 1-1,0 0 1,6-11-1,42-63-46,-46 75-7,0 0 0,1 0-1,0 0 1,0 1 0,1-1 0,0 2 0,0-1-1,0 1 1,1 0 0,0 0 0,10-4 0,-13 7-2,1 1 0,-1-1 0,1 1 1,-1 0-1,1 0 0,0 1 0,-1 0 0,1 0 1,0 0-1,-1 0 0,1 1 0,-1 0 1,1 0-1,-1 1 0,1 0 0,-1 0 1,0 0-1,10 6 0,-13-7-8,0-1 0,0 2 0,0-1 0,0 0 0,-1 0 0,1 0 1,0 1-1,-1-1 0,1 1 0,-1 0 0,1-1 0,-1 1 0,0 0 0,0 0 0,0 0 0,0 0 0,0-1 0,0 2 0,0-1 0,-1 0 0,1 0 1,-1 0-1,0 0 0,1 0 0,-1 0 0,0 0 0,0 1 0,0-1 0,-1 0 0,1 0 0,0 0 0,-1 0 0,1 0 0,-1 0 0,0 0 0,0 0 1,-1 3-1,-9 38-1669,10-42 1435,0 0 0,0 0-1,0 0 1,0 0-1,1 1 1,-1-1 0,0 0-1,1 1 1,-1-1-1,1 0 1,-1 1 0,1-1-1,0 0 1,-1 1-1,1-1 1,0 1 0,0-1-1,0 1 1,0-1-1,0 0 1,1 1-1,-1-1 1,0 1 0,1-1-1,-1 0 1,1 1-1,-1-1 1,1 0 0,0 1-1,0 0 1,3 10-8680,5-11 5874</inkml:trace>
</inkml:ink>
</file>

<file path=ppt/ink/ink2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7.462"/>
    </inkml:context>
    <inkml:brush xml:id="br0">
      <inkml:brushProperty name="width" value="0.05" units="cm"/>
      <inkml:brushProperty name="height" value="0.05" units="cm"/>
      <inkml:brushProperty name="color" value="#FFFFFF"/>
    </inkml:brush>
  </inkml:definitions>
  <inkml:trace contextRef="#ctx0" brushRef="#br0">22 1 1824,'0'1'365,"0"0"-1,0 0 1,-1 0-1,1 0 0,0 0 1,0 1-1,-1-1 1,1 0-1,-1 0 1,1 0-1,-1 0 1,0 0-1,1 0 1,-1 0-1,0-1 1,0 1-1,1 0 0,-3 1 1,3-1 157,-1-1 0,0 1 1,0 0-1,0 0 0,0 0 0,1 0 1,-1 0-1,0 0 0,1 0 0,-1 0 1,1 0-1,-1 0 0,1 0 0,0 1 1,-1-1-1,1 5 4792,20-12-3879,1 1-9326,2-8-6992</inkml:trace>
</inkml:ink>
</file>

<file path=ppt/ink/ink2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54.167"/>
    </inkml:context>
    <inkml:brush xml:id="br0">
      <inkml:brushProperty name="width" value="0.05" units="cm"/>
      <inkml:brushProperty name="height" value="0.05" units="cm"/>
      <inkml:brushProperty name="color" value="#FFFFFF"/>
    </inkml:brush>
  </inkml:definitions>
  <inkml:trace contextRef="#ctx0" brushRef="#br0">1 68 56,'0'-1'16,"0"1"1,0 0-1,0 0 0,0 0 1,0 0-1,0 0 0,0 0 1,0-1-1,0 1 0,0 0 1,0 0-1,0 0 0,0 0 1,0 0-1,0 0 0,0 0 0,0-1 1,0 1-1,0 0 0,0 0 1,0 0-1,0 0 0,0 0 1,0 0-1,0 0 0,0-1 1,0 1-1,0 0 0,0 0 1,1 0-1,-1 0 0,0 0 1,0 0-1,0 0 0,0 0 1,0 0-1,0 0 0,0 0 1,0 0-1,1 0 0,-1 0 0,0-1 1,0 1-1,0 0 0,0 0 1,0 0-1,0 0 0,0 0 1,1 0-1,-1 0 0,0 0 1,0 1-1,0-1 0,0 0 1,0 0-1,0 0 0,1 0 1,-1 0-1,0 0 0,0 0 1,0 0-1,0 0 0,0 0 12,1 0 0,-1 0 0,0 0 0,0 0 0,1 1 0,-1-1 0,0 0 0,0 0 0,1 0 0,-1 0 0,0 0 0,0-1 0,1 1 0,-1 0 0,0 0 0,0 0 0,1 0 0,-1 0 0,0 0 0,0 0 0,1 0 0,-1-1 0,0 1 0,0 0 0,0 0 0,1 0 0,-1 0 0,0-1 0,0 1 0,0 0 0,0 0 0,1 0 0,-1-1 0,0 1 0,0 0 0,0 0 0,0-1 0,0 1 0,0 0 0,0 0 0,0-1 0,0 1 0,0 0 0,0 0 0,0-1 0,0 1 0,0 0 0,0 0 0,0-1 0,0 1 0,0 0 0,0 0 0,0-1 0,0 1 0,0 0 0,0 0 0,-1-1 0,1 1 0,0 0 0,0-1 0,1-2 78,1 0 0,-1 0 0,1-1-1,0 1 1,0 1 0,0-1 0,1 0-1,-1 0 1,1 1 0,-1-1 0,1 1-1,6-4 1,30-6 437,-37 11-241,-1 1-224,0 0 0,0 0 0,0 0-1,0 1 1,0-1 0,0 0-1,0 1 1,-1-1 0,1 0-1,0 1 1,0-1 0,0 1 0,-1 0-1,1-1 1,0 1 0,0 0-1,-1-1 1,1 2 0,0-2-35,-1 1 0,1 0 0,-1-1 1,1 1-1,-1-1 0,1 1 0,-1-1 1,1 1-1,0-1 0,-1 0 0,1 1 0,0-1 1,-1 0-1,1 1 0,0-1 0,-1 0 1,1 0-1,0 0 0,-1 1 0,1-1 0,0 0 1,0 0-1,-1 0 0,1 0 0,0 0 1,0-1-1,-1 1 0,1 0 0,0 0 0,0 0 1,-1-1-1,1 1 0,0 0 0,-1-1 1,1 1-1,0-1 0,6 0 221,-1 0-1,1 0 1,-1 1-1,0-1 1,1 2 0,-1-1-1,1 1 1,-1 0-1,0 0 1,9 3 0,-5-1-188,0 0 1,0 0 0,-1-1 0,21 2-1,-5-1 64,255 52 1493,-211-46-1556,1-2 0,98-4 0,-139-3-93,143 13-14,-127-4 3,-37-6 45,-1-1-1,1-1 0,-1 1 0,1-2 0,0 1 1,0-1-1,0 0 0,13-2 0,35-6-22,0 3 0,69 1-1,-81 0 17,-37 2-6,-1 1 0,1 0 0,0 1 1,0 0-1,12 1 0,-10 0-2,1 0 1,0-1-1,-1 0 0,1 0 1,0-1-1,18-4 0,28-2-20,62-5 61,-32 6-35,11-6 23,-72 10-38,-15 1 3,0 0 0,0 0 0,0 1 0,0 1-1,12 2 1,-16-2 5,-1 0-1,0 0 0,0-1 1,1 1-1,-1-1 0,0 0 1,0-1-1,7 0 0,1 0 3,39-5 0,-34 4-8,-10 1 3,0 0-1,-1 1 1,1 0 0,0 0 0,10 2 0,12 6 365,-4 3-623,-24-11 253,1 1 1,-1-1 0,1 1 0,-1-1 0,1 0 0,-1 0 0,1 0 0,-1 0 0,1 0-1,-1-1 1,0 1 0,1-1 0,-1 1 0,4-2 0,-3 1 3,0 0 0,0 0 0,0 0-1,0 1 1,0-1 0,0 1 0,0 0 0,0 0 0,4 1 0,122 19-54,-61-4 86,1-2 0,0-4 1,1-2-1,94-3 1,-131-5-67,-20-1 24,-1 1 0,0 0 0,1 1 0,-1 0 0,13 3 0,-15-2 12,-1 0-1,1-1 1,-1-1 0,1 1-1,10-2 1,40 2-2,-49 1 2,0-2 1,0 0-1,22-2 0,-27 1 0,1 0 0,0 0 0,0 1 0,0 0-1,-1 0 1,1 1 0,0 0 0,0 0 0,0 0 0,10 5 0,-10-4-2,1-1 1,0 1 0,0-1-1,0 0 1,-1-1 0,10 0-1,-14 0 12,191 0 35,-179 0-43,-12 1 1,-1-1 0,1 0 0,-1 0 0,1 0 0,0 0 0,-1-1 0,1 1 0,-1 0 0,1-1 0,0 0 0,-1 0 0,4-1 0,20 7-2,-7 1-18,58 0 31,-70-6-23,21-1-2,0 2 0,35 6 0,-45-5 114,0-1 0,0-1 0,-1-1-1,26-3 1,28-1-351,-48 5 171,26 0 43,1-1 0,53-9 0,-51 7 11,-43 4 19,-1-1-1,1 0 1,-1-1 0,15-2-1,-12 0 4,0 1-1,1 1 0,-1 0 1,15 1-1,-15 1 1,0-1 1,0-1-1,1 0 1,12-4 0,-14 4-8,0-1 0,1 1 0,-1 1 0,0 0 0,17 2 0,35-2 17,-22-3 31,55 1 0,-55 3-30,55-7 1,-78 5-15,0 0 0,0 2 0,23 2 1,20 0 4,175-3 65,-29 12 638,-10-5-590,-135-8-117,104 13-394,-142-10 283,-1 0-1,44-3 1,-40 0 223,51 5 0,-44-1-68,0-2 0,34-3 0,-6 1 10,-18-2 128,-1-1 0,57-13 0,-69 11-108,50-4-16,1 2 0,139 6 0,-104 3 7,-81 1-64,-26-1 9,1 0 0,0-1 1,-1 0-1,17-3 0,0 1-7,-1 0 1,1 1-1,0 2 0,41 6 0,41 1 83,-87-7-72,-16 0 12,1-1 1,0 1 0,-1-1 0,1-1-1,0 1 1,0-1 0,-1 0-1,1 0 1,9-4 0,-13 4-8,0 0 0,1 0 0,-1 0 0,1 0 0,-1 0 0,1 1 0,-1-1 0,1 1 0,-1 0 0,1-1 0,0 1 0,-1 0 0,1 1 0,-1-1 0,1 0 0,0 1 0,4 1 0,-2-1 4,0 0 0,0 0 0,1 0-1,-1-1 1,0 0 0,0 0 0,1 0 0,-1 0 0,0-1 0,0 0 0,6-2 0,13-1-15,-1 0-1,1 1 1,0 2-1,0 1 1,33 3-1,24-1 6,30-8 629,-95 8-661,-15-1 15,1-1 1,-1 0-1,1 0 1,-1 1-1,0-1 1,1 0 0,-1 0-1,1 0 1,-1 0-1,1-1 1,-1 1-1,1 0 1,-1-1-1,3 0 1,1 0 12,0 0 0,0 0 0,0 0 0,0 1 0,1-1 0,-1 1 0,0 1 0,0-1 0,6 2 0,11-1-51,71-7 63,-37 0 2,-2 0 22,-48 5 27,1 0 0,-1-1 1,1 0-1,-1 0 1,0-1-1,8-3 1,-12 5-4,32-5 124,-20 5-155,-8 1-48,1-1-1,-1 1 1,1 0 0,-1 1 0,0 0 0,1 0 0,9 3 0,-11-3 28,-1 0 1,1 0-1,0-1 1,-1 1 0,1-1-1,0 0 1,0-1-1,-1 1 1,1-1 0,8-2-1,24-1 67,3-2 591,-39 6-659,1 0-9,5 0-5,-3 0-4,3 0-3,-5 0 2,-2 1-6,2 3 9,10-3 8,-6-1-2,-4 0 0,28 0 40,-28 0 1,0 1-42,0 1 0,0-1-1,0 0 1,0 0 0,1 0 0,-1 0-1,0 0 1,1 0 0,-1-1 0,1 1 0,2 0-1,-3-1 331,-36-6-122,26 5-868,1 1 1,-1-2 0,1 1 0,-1-1-1,-11-4 1,-39-18-7084,44 17 5416,-17-5-1730</inkml:trace>
</inkml:ink>
</file>

<file path=ppt/ink/ink2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8"/>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9"/>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0"/>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1"/>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1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6:00.129"/>
    </inkml:context>
    <inkml:brush xml:id="br0">
      <inkml:brushProperty name="width" value="0.05" units="cm"/>
      <inkml:brushProperty name="height" value="0.05" units="cm"/>
      <inkml:brushProperty name="color" value="#FFFFFF"/>
    </inkml:brush>
  </inkml:definitions>
  <inkml:trace contextRef="#ctx0" brushRef="#br0">12 0 236,'0'0'6105,"-9"0"-4966,9 0-1065,1 1 0,-1-1 0,0 0 0,0 0-1,1 0 1,-1 0 0,0 0 0,0 0 0,1 0 0,-1 0 0,0 0 0,0 1 0,1-1-1,-1 0 1,0 0 0,0 0 0,0 0 0,1 1 0,-1-1 0,0 0 0,0 0 0,0 0 0,0 1-1,0-1 1,0 0 0,1 0 0,-1 1 0,0-1 0,0 0 0,0 0 0,0 1 0,0-1-1,0 0 1,0 0 0,0 1 0,0-1 0,0 0 0,0 1 0,0-1 0,-3 19 583,-2 10 480,11-7-153,-6-20-939,1-1 0,-1 0 0,1 1 1,-1-1-1,1 0 0,-1 1 0,0-1 1,0 1-1,0-1 0,0 1 0,0-1 1,0 0-1,0 1 0,0-1 0,0 1 1,-1-1-1,1 1 0,0-1 0,-1 0 0,0 1 1,1-1-1,-1 0 0,0 0 0,-1 3 1,2-3-17,-1 1 0,1-1 0,-1 0 0,1 1 0,0-1 0,0 1 0,0-1 0,0 1 1,0 0-1,0-1 0,0 1 0,0-1 0,1 1 0,-1-1 0,0 0 0,1 1 0,-1-1 1,1 1-1,1 1 0,4 20 63,5 28 578,0 25-301,-1-43-308,-10-15-22,-1-12-4,1 0 0,0 0 0,0 0 0,0 0 0,1 0 0,0 0 0,0 0 0,1 0 0,3 11 0,-4-15-24,0 1 0,0 0 0,0 0 0,-1 0 0,1 0 0,-1-1 0,0 1 0,0 0 0,0 0 0,0 0 0,-1 0 0,1 0 0,-2 3 0,2-3-9,-1 0 1,1-1-1,-1 1 1,1 0-1,0 0 1,0 0-1,0-1 1,0 1-1,0 0 1,1 0-1,-1-1 1,1 1-1,1 3 1,0-2 0,-1 0 0,0 0 0,0 0 0,0 1 0,0-1 0,0 0 0,-1 8 0,0-8-2,0-1-1,0 1 1,0-1 0,1 1-1,-1-1 1,1 0-1,0 1 1,0-1-1,0 0 1,0 0 0,3 4-1,-3-2 3,0-1-1,0 1 1,0-1-1,-1 1 1,1 0-1,-1-1 1,0 1-1,-1 0 0,0 6 1,0 4 59,1 179 1425,11-123-1139,-11-67-343,0 0 0,0-1 0,0 1 0,-1 0 0,1 0 0,-1 0 0,0 0-1,0-1 1,0 1 0,-3 6 0,2-4-2,1-1 0,0 1 0,0-1-1,0 1 1,1-1 0,0 1-1,0 0 1,0-1 0,2 9 0,0 9 12,-2-22-15,-1 34 198,3 1 1,6 42-1,-5-50 137,0 0-1,-2 1 1,-4 41-1,1 0-276,12-28-76,-4-22-34,-5-19 55,0 1 1,0-1-1,-1 1 1,1-1 0,-1 1-1,1-1 1,-1 1 0,1-1-1,-1 1 1,0 0 0,0-1-1,0 1 1,0-1-1,0 1 1,0 0 0,0-1-1,0 1 1,-1-1 0,1 1-1,-2 2 1,-1 7 32,0 1 0,0-1 0,1 1 0,1 0-1,0 0 1,1-1 0,0 15 0,1-10 112,-2 1 0,-4 31 0,2-24-113,1 1 0,0-1 0,2 1 0,3 24 0,0 16 196,-3 99-151,-11-111-71,11 38-44,-11-59 30,11-15 28,1 5-29,-2 0 0,0-1 0,-7 35 0,-3 0 88,10-50-74,-1-1 1,1 0 0,0 0 0,1 1-1,-1-1 1,1 0 0,0 1 0,2 9-1,0 49-13,-2 324 91,-10-342-240,10-44 159,0-1-1,0 1 1,0-1-1,0 1 1,0-1-1,0 1 1,0-1 0,0 1-1,-1-1 1,1 1-1,-1-1 1,1 1-1,-1-1 1,1 1 0,-1-1-1,0 0 1,0 1-1,0-1 1,-1 2-1,0 2 2,1-1-1,0 1 0,1-1 0,-1 1 1,1-1-1,0 1 0,0 0 0,0-1 1,2 8-1,-1 2-2,-12 89 13,5-83-8,5-19-9,1 0 0,-1-1 0,1 1 0,-1 0 0,1-1 0,0 1 1,-1 0-1,1-1 0,0 1 0,-1 0 0,1 0 0,0-1 0,0 1 1,0 0-1,0 0 0,0 0 0,0-1 0,0 1 0,0 0 0,0 0 1,0 0-1,0-1 0,0 1 0,1 0 0,-1 0 0,0 0 0,0-1 1,1 1-1,-1 0 0,1-1 0,-1 1 0,1 0 0,-1-1 0,1 1 1,-1-1-1,1 1 0,-1 0 0,1-1 0,0 0 0,0 2 0,1 27 11,-2 80 20,-4-100-37,3-8 6,1 0 0,-1-1 1,0 1-1,1 0 0,-1 0 1,1 0-1,-1-1 0,1 1 1,0 0-1,-1 0 1,1 0-1,0 0 0,-1 0 1,1 0-1,0 0 0,0 0 1,0 0-1,0 0 0,0 0 1,0 0-1,0 1 0,4 5-9,-3-6 9,0 0 0,-1-1 0,1 1 0,-1 0 0,1 0 0,-1-1 0,1 1 0,-1 0 1,1 0-1,-1 0 0,0 0 0,0 0 0,1-1 0,-1 1 0,0 0 0,0 0 0,0 0 0,0 2 0,0 87-9,11-66 70,-22 49 76,11-62-155,0-9 7,-1 0 0,1 0 0,0 1 0,0-1 0,0 0 0,0 0 0,1 0 0,-1 0 0,1 0 0,-1 0 0,1 0 0,0-1 0,-1 1 0,1 0 1,0 0-1,0 0 0,2 2 0,5 1 33,-11 1-7,-9 7-1,10-6-12,1 1-1,0-1 1,1 0-1,0 1 1,0-1 0,1 12-1,0-2-30,-1-6 121,-1-9-96,1-1 0,0 1 0,-1-1 0,1 1 0,0-1 0,0 1-1,0-1 1,0 1 0,1-1 0,-1 1 0,0-1 0,0 1 0,1-1 0,-1 0 0,1 1 0,0-1 0,-1 1 0,1-1 0,0 0 0,0 0 0,0 1 0,0-1 0,1 1 0,-1 3-2,0-1-1,0 1 0,-1 0 1,1-1-1,-1 1 0,0-1 1,-2 9-1,2-7-231,-11 5 411,11-2-129,-1-8-45,1-1 1,0 1 0,-1 0 0,1 0 0,0 0-1,0 0 1,0 0 0,0 0 0,0 0-1,0-1 1,0 1 0,0 0 0,0 0 0,0 0-1,0 0 1,1 0 0,-1 0 0,0 0-1,1-1 1,-1 1 0,0 0 0,1 0-1,-1 0 1,1-1 0,-1 1 0,1 0 0,0-1-1,-1 1 1,1 0 0,0-1 0,-1 1-1,1-1 1,1 1 0,0 0-7,-2 3 2,0-3 9,0 17 15,-7-7 4,12-9-15,-3-2-12,-2 1-111,0 0 9,0 0 1,-1 0-1,1 0 1,0 0-1,0 0 0,-1 0 1,1 0-1,-1 0 1,1 0-1,-1 0 1,1 0-1,-1 0 0,0 0 1,1-1-1,-1 1 1,-1 1-1,0 8-1104,1-5-2348</inkml:trace>
</inkml:ink>
</file>

<file path=ppt/ink/ink2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8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8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5.228"/>
    </inkml:context>
    <inkml:brush xml:id="br0">
      <inkml:brushProperty name="width" value="0.05" units="cm"/>
      <inkml:brushProperty name="height" value="0.05" units="cm"/>
      <inkml:brushProperty name="color" value="#FFFFFF"/>
    </inkml:brush>
  </inkml:definitions>
  <inkml:trace contextRef="#ctx0" brushRef="#br0">26 94 120,'11'-6'3890,"-12"6"-3791,1 0-1,-1 0 0,1 0 1,0 0-1,-1 0 0,1 0 1,-1 0-1,1 0 1,0 0-1,-1 0 0,1 0 1,-1 0-1,1-1 0,0 1 1,-1 0-1,1 0 0,-1 0 1,1-1-1,0 1 0,-1 0 1,1 0-1,0-1 1,-1 1-1,1 0 0,0-1 1,0 1-1,-1 0 0,1-1 1,-17 7 8143,9-5-4485,11-3-4734,12 6 1801,15-7-788,-27 2-25,0 0-1,0 0 1,0 1-1,0-1 1,0 1-1,0 0 1,0 0 0,0 0-1,3 1 1,26-4 99,-29 2-98,1 0 1,-1 0-1,0 1 0,1-1 0,-1 1 1,1 0-1,-1 0 0,6 1 1,-5 0-4,-1-1 0,1 0 1,0 0-1,-1 0 0,1 0 1,-1-1-1,1 0 0,6-1 1,-5 0 14,-1 1 0,1 1 0,-1-1 1,0 0-1,1 1 0,0 0 0,-1 0 0,1 0 1,-1 1-1,0 0 0,1-1 0,5 3 1,22 2 220,56-17 94,-85 10-327,0-1-1,21 2 20,93 7 450,-115-6-448,32 0 176,38 0 96,-71 0-245,3-2-46,0 0 1,1 0 0,-1 1 0,0-1-1,0 1 1,1 0 0,-1 1 0,7-1-1,40 1 653,-50 0-649,42 0 35,-32-1-50,-5-1 4,-1 1 0,1 0 0,0 0 0,-1 0 0,1 1-1,7 0 1,-11 0-2,0 1-1,0-1 0,-1 0 0,1 0 1,0-1-1,0 1 0,0 0 0,0-1 0,0 1 1,0-1-1,-1 1 0,4-3 0,49-9 160,-52 11-140,39-5-16,-39 6-14,-1 0 2,28 1 32,-25 0-14,1-1 0,0 0 0,-1 0 0,1 0 0,-1 0 1,1-1-1,-1 0 0,1 0 0,-1 0 0,5-2 0,-7 2-1,1 2 0,14-7 5,-16 5-25,12 1-67,-6 0 59,51-6 84,-51 2-78,-6 4 9,-1-1 0,0 1 1,1 0-1,-1-1 0,0 1 0,1 0 0,-1-1 0,1 1 1,-1 0-1,1 0 0,-1 0 0,0-1 0,1 1 0,-1 0 0,1 0 1,-1 0-1,1 0 0,-1 0 0,1 0 0,-1 0 0,1 0 1,-1 0-1,1 0 0,-1 0 0,1 0 0,-1 0 0,1 0 0,-1 0 1,1 1-1,0-1-3,10 6-3,-7-5 11,0-1-1,-1 0 0,1 0 0,0 0 0,0-1 0,0 1 1,0-1-1,5-2 0,0 2 0,24 1 99,-32 0-43,-9 6-3204,-20 6-6052,12-5 5627,4 4-365</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6:21.816"/>
    </inkml:context>
    <inkml:brush xml:id="br0">
      <inkml:brushProperty name="width" value="0.05" units="cm"/>
      <inkml:brushProperty name="height" value="0.05" units="cm"/>
      <inkml:brushProperty name="color" value="#FFFFFF"/>
    </inkml:brush>
  </inkml:definitions>
  <inkml:trace contextRef="#ctx0" brushRef="#br0">77 116 212,'-2'12'1268,"-27"0"1629,27-12-2442,-41 1 1053,43-1-1421,0 1 0,0-1 0,0 0 0,0 1 0,0-1 0,0 0 0,0 1 0,0-1 0,0 0 0,0 1 0,0-1 0,0 0 0,0 1 0,0-1 0,0 0-1,0 1 1,0-1 0,0 0 0,0 1 0,1-1 0,-1 0 0,0 1 0,0-1 0,0 0 0,1 0 0,-1 1 0,0-1 0,0 0 0,1 0 0,-1 1 0,0-1 0,0 0 0,1 0 0,-1 0 0,0 1 0,1-1 0,-1 0 0,0 0 0,1 0 0,-1 0 0,0 0 0,1 0 0,-1 0 0,0 0 0,1 0 0,-1 0 0,0 0 0,1 0 0,1 0 626,32 12 1796,40-6-617,-23 2-1444,-44-6-403,-1-1 1,0 1-1,1-1 0,-1 0 1,1-1-1,-1 0 0,1 0 0,0 0 1,-1 0-1,1-1 0,-1 0 1,0-1-1,8-2 0,-11 3-27,-1 0 1,1 0-1,0 0 0,0 1 0,0-1 0,0 1 1,0-1-1,0 1 0,4 0 0,16-2 12,-1-2 23,1 1 1,0 1-1,0 1 1,0 1 0,23 3-1,22-1 368,-16-2-326,32 0 339,-82 0-441,0 0 3,52 6-4,-39-7 50,-9 1-33,0-1 1,0 1-1,0 1 1,0-1-1,0 1 1,0 0-1,10 3 1,9-5 96,-24 1-110,1-1 0,-1 1 1,1-1-1,-1 1 1,1 0-1,-1 0 0,1 0 1,-1 0-1,1 0 1,-1 0-1,1 0 0,-1 0 1,0 1-1,1-1 1,-1 1-1,3 0 0,2 1-25,-1-1 0,1 0-1,0 0 1,-1-1 0,1 1-1,0-1 1,-1 0-1,1-1 1,7-1 0,13 0 312,50-4-252,-14 0-1,-36 7-47,-14-1 38,1 0 0,-1 0 0,1-1 0,19-4-1,-15 0 9,0 1 0,0 0 0,0 1 0,0 1 0,1 1 0,19 1 0,80-18 4,-42 12 281,-57 9-289,-16-2-22,-1-1 1,1 1-1,0-1 1,0 1 0,0-1-1,0 0 1,0 0 0,0 0-1,0 0 1,0 0-1,0 0 1,2-1 0,24-4 10,-1 2 1,46 0 0,-7-3 49,42-1-133,-34 1 30,-29 0 179,-29 6-143,1-2 0,-1 0 0,1 0 0,24-9 0,67-7 98,-86 15-108,0 0 0,42 2-1,65-11 0,-43 6 93,-77 4-75,-4-1-4,24 2-3,58-5 35,236-6-32,-301 15-13,-19-2 13,1 0 0,-1-1 0,1 1 0,-1-1 0,1 0 0,-1 0 0,1 0 0,0 0 0,-1-1 0,1 1 0,-1-1 0,0 0-1,5-1 1,3 1 0,259 1 37,-227 6-126,181 12 114,-113-12-30,-48 0 27,121 0-87,-34 0 128,-53 0-21,13 0-67,-95-6 34,0 0 0,-1 1 1,17 3-1,-20-1 3,0-2 0,0 1 0,0-1 0,17-1 0,145 6-48,-172-6 8,3 1 14,-1-1 14,0 0 1,0-1 0,0 1-1,1 0 1,-1-1 0,0 0-1,6-2 1,0 5-16,-9-2 15,0 0 0,1 0-1,-1 0 1,0 0 0,0 1 0,1-1 0,-1 0 0,0 0-1,0 0 1,1 0 0,-1 0 0,0 0 0,0 0-1,1 0 1,-1 1 0,0-1 0,0 0 0,1 0 0,-1 0-1,0 0 1,1 0 0,-1-1 0,0 1 0,0 0 0,1 0-1,-1 0 1,0 0 0,0 0 0,1 0 0,-1 0-1,0 0 1,0-1 0,1 1 0,-1 0 0,0 0 0,0 0-1,0-1 1,1 1 0,-1 0 0,0 0 0,0 0-1,0-1 1,0 1 0,0 0 0,1 0 0,-1-1 0,0 1-1,0 0 1,0 0 0,0-1 0,0 1 0,0 0 0,0-1-1,0 1 1,0 0 0,0 0 0,0-1 0,0 1-1,0 0 1,0 0 0,0-1 0,0 1 0,0 0 0,-1-1-1,1 0 7,13-4 12,-12 4-17,0 1 0,0-1 0,0 0 0,1 1-1,-1-1 1,0 1 0,0-1 0,1 1 0,-1 0 0,0-1 0,1 1 0,-1 0 0,0 0 0,1 0 0,-1 0 0,2 0 0,3 0-3,29-6 11,-4 0-19,25-1 671,-44 6-678,-8 1 19,0-1-1,-1 1 1,1 0 0,0 0 0,-1 0-1,1 0 1,0 1 0,4 1 0,-6 2-9,-2-3 21,-5-1-67,0 1 1,0 0 0,1 0-1,-1 0 1,0 0 0,1 1-1,-8 3 1,9-3-276,-1 0 1,0-1-1,0 1 1,0-1-1,0 0 1,0 0-1,0-1 1,0 1-1,0-1 1,0 0-1,-5 0 1,-47-11-9821,36 5 6283</inkml:trace>
</inkml:ink>
</file>

<file path=ppt/ink/ink2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17.842"/>
    </inkml:context>
    <inkml:brush xml:id="br0">
      <inkml:brushProperty name="width" value="0.05" units="cm"/>
      <inkml:brushProperty name="height" value="0.05" units="cm"/>
      <inkml:brushProperty name="color" value="#FFFFFF"/>
    </inkml:brush>
  </inkml:definitions>
  <inkml:trace contextRef="#ctx0" brushRef="#br0">50 798 1048,'0'1'197,"0"0"0,0 0 0,0 0 0,1 0-1,-1-1 1,0 1 0,-1 0 0,1 0 0,0 0 0,0 0-1,0 0 1,0 0 0,-1 0 0,1-1 0,0 1 0,-1 0 0,1 0-1,-9 7 7593,4-8-6001,4 0-1673,1 0 1,-1 0-1,1 0 0,-1-1 1,1 1-1,-1 0 1,1 0-1,-1 0 1,1 0-1,-1 0 0,1 0 1,-1 0-1,1 0 1,-1 0-1,1 0 1,-1 0-1,1 1 0,-1-1 1,1 0-1,-1 0 1,1 0-1,-1 1 1,1-1-1,-1 0 0,1 0 1,-1 1-1,1-1 1,0 1-1,-1-1 1,1 0-1,0 1 0,-1-1 1,0 1-1,1 0 454,-10 4 497,4-10 337,10 5-1185,-2 0 207,-1-11-129,4 7-282,-1 0 0,0-1 0,-1 0 0,1 0 0,5-11 0,15-18-10,19-33-11,0-12-15,0 0 12,-13 25-9,-19 22-26,-4 17 27,-6 13 16,-1 0 1,1 0 0,0-1 0,0 1 0,0 0 0,0 0-1,1 0 1,-1 0 0,1 0 0,2-2 0,14-22-7,-15 20 4,-2 5 3,-1 1 1,1 0 0,-1-1-1,0 1 1,1 0 0,-1-1-1,0 1 1,1-1 0,-1 1-1,0 0 1,0-1 0,1 1-1,-1-1 1,0 1 0,0-1-1,0 1 1,1-1 0,-1 1-1,0-1 1,0 1-1,0-1 1,0 1 0,0-1-1,0 1 1,0-1 0,0 1-1,0-1 1,-1 1 0,1-1-1,0 1 1,0-1 0,0 1-1,-1-1 1,1 1 0,0-1-1,-1 0 1,2-5-3,5 1 1,-5 4 3,0 0-1,0 0 0,0 0 1,0 0-1,0 0 0,0 0 1,0 0-1,-1 0 0,1 0 1,0-1-1,-1 1 0,1 0 1,0-1-1,-1 1 0,0 0 1,1-1-1,-1 1 0,0 0 1,1-3-1,2-1-16,-2 4 15,-1 0 0,1 1-1,0-1 1,-1 0 0,1 0 0,-1 0 0,1 1 0,-1-1 0,1 0 0,-1 0-1,0 0 1,1 0 0,-1 0 0,0 0 0,0 0 0,0 0 0,0 0 0,0 0-1,0-1 1,9-19 6,-7 19-6,-1 0-1,1-1 1,-1 1-1,0 0 1,0-1-1,0 0 1,0 1-1,0-1 0,0 0 1,0-5-1,29-34-1,-8 7-4,-15 27 7,-7 6-1,1 1 0,-1-1 0,1 0 0,0 1 0,0-1 0,-1 0 0,1 1 0,0-1 1,0 1-1,0-1 0,1 1 0,-1 0 0,3-3 0,-4-2 1,0 6 0,0 0 0,0-1 0,-1 1 0,1-1-1,0 1 1,0 0 0,0-1 0,0 1 0,0-1 0,0 1-1,0 0 1,0-1 0,0 1 0,0-1 0,0 1-1,0 0 1,0-1 0,1 1 0,-1-1 0,0 1 0,0 0-1,0-1 1,0 1 0,1 0 0,-1-1 0,0 1 0,0 0-1,1-1 1,-1 1 0,0 0 0,1-1 0,1-2-1,1 1 1,-1-1-1,-1 0 1,1 0 0,0-1-1,-1 1 1,1 0-1,-1 0 1,0-1 0,0 1-1,0-1 1,0-5-1,11-16 35,2 5-39,-10 12-3,-2 17 49,1-6-41,5 12 22,-8-13-20,-1 0-1,1 0 0,0 0 1,0 0-1,1 1 0,-1-1 1,0 0-1,0 0 0,1 0 1,0-1-1,-1 1 0,1 0 1,0 0-1,0 0 0,0 0 1,2 3-1,-2-4 1,0 0-1,-1 1 1,1-1 0,0 1-1,-1-1 1,0 1 0,1-1-1,-1 1 1,0 0 0,1-1 0,-1 1-1,0-1 1,-1 4 0,1-3-3,0-1 1,0 1 0,0-1 0,0 1 0,0 0 0,1-1-1,-1 1 1,0-1 0,1 1 0,-1-1 0,1 1 0,0-1 0,1 3-1,9 32 25,26 46-77,-21-42 112,-6-20-25,-3-7-21,-1 0-1,-1 0 1,0 0-1,-1 0 1,4 21-1,3 5 12,0 4-15,0-2 22,-1-17-65,-9-22 31,0 0 0,1 1 0,-1-1-1,0 0 1,0 0 0,0 1 0,0-1-1,0 1 1,-1-1 0,1 5 0,-1-6 6,1 1 0,-1-1 0,0 1 0,1 0 0,-1-1 0,1 1 0,-1-1 0,1 0 0,0 1 0,0-1 0,0 1 0,0-1 0,0 0 0,1 2 0,-1-2-2,0 0 1,0 0-1,0 0 0,0 1 0,0-1 0,0 0 0,-1 0 0,1 1 0,0-1 0,-1 1 0,1-1 0,-1 0 1,0 1-1,1 1 0,11 26 35,6 1 9,-14-17-76,-4-13 32,0 0-1,0 0 0,1 0 1,-1-1-1,0 1 0,0 0 0,0 0 1,0 0-1,1 0 0,-1 0 1,0 0-1,0 0 0,0 0 1,1 0-1,-1 0 0,0 0 0,0 0 1,0 0-1,1 0 0,-1 0 1,0 0-1,0 0 0,0 0 1,1 1-1,-1-1 0,0 0 0,0 0 1,0 0-1,0 0 0,1 0 1,-1 0-1,0 1 0,0-1 1,0 0-1,0 0 0,0 0 1,0 0-1,1 0 0,-1 1 0,0-1 1,0 0-1,0 0 0,0 0 1,0 1-1,0-1 0,0 0 1,0 0-1,0 0 0,0 1 0,0-1 1,0 0-1,0 0 0,0 1 2,0 0-1,0-1 1,0 1-1,0 0 0,0-1 1,0 1-1,1-1 1,-1 1-1,0 0 0,0-1 1,1 1-1,-1-1 1,0 1-1,1-1 0,-1 1 1,0-1-1,1 1 1,-1-1-1,1 1 0,-1-1 1,1 1-1,-1-1 1,1 0-1,-1 1 0,1-1 1,-1 0-1,1 0 1,-1 1-1,2-1 0,9 18 250,-28-3-3542,16-14 2425,0 1 0,-1 0 0,1-1 1,-1 1-1,1-1 0,-1 1 0,0-1 1,0 0-1,0 0 0,0 0 1,0 0-1,0 0 0,0 0 0,0 0 1,0-1-1,-4 2 0</inkml:trace>
</inkml:ink>
</file>

<file path=ppt/ink/ink2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18.521"/>
    </inkml:context>
    <inkml:brush xml:id="br0">
      <inkml:brushProperty name="width" value="0.05" units="cm"/>
      <inkml:brushProperty name="height" value="0.05" units="cm"/>
      <inkml:brushProperty name="color" value="#FFFFFF"/>
    </inkml:brush>
  </inkml:definitions>
  <inkml:trace contextRef="#ctx0" brushRef="#br0">22 35 208,'0'0'2070,"-21"-19"10371,21 18-12369,0 1 1,-1 0 0,1-1 0,0 1 0,0 0-1,0-1 1,0 1 0,0 0 0,0-1 0,0 1-1,0 0 1,0-1 0,0 1 0,0 0-1,0-1 1,1 1 0,-1 0 0,0-1 0,0 1-1,0 0 1,0-1 0,0 1 0,1 0-1,-1 0 1,0-1 0,0 1 0,1 0 0,-1 0-1,0-1 1,0 1 0,1 0 0,-1 0-1,0 0 1,1-1 0,-1 1 0,0 0 0,0 0-1,1 0 1,-1 0 0,0 0 0,1 0 0,-1 0-1,1 0 1,-1 0 0,0-1 0,1 2-1,-1-1 1,1 0 0,9-2 44,-9 1-112,0 1 1,0 0-1,0-1 1,0 1-1,0 0 1,0 0-1,1 0 0,-1 0 1,0 0-1,0 0 1,0 0-1,0 0 1,0 0-1,0 0 0,0 1 1,0-1-1,0 0 1,2 2-1,42 10 238,-29-8-130,0-1 1,0 0 0,1-1-1,-1-1 1,1-1 0,-1 0-1,1-1 1,-1 0 0,31-8-1,-46 8-110,1 1-1,-1-1 1,1 1-1,-1 0 0,1-1 1,-1 1-1,1 0 0,-1 0 1,1 0-1,-1 0 1,1 0-1,-1 0 0,1 1 1,-1-1-1,0 0 0,1 1 1,-1-1-1,1 1 1,-1-1-1,0 1 0,3 2 1,-3-3-55,-1 1 0,1 0-1,-1 0 1,1-1 0,-1 1 0,0 0 0,1 0 0,-1 0 0,0 0 0,0 0 0,1 0 0,-1 0 0,0-1 0,0 1 0,0 0 0,0 0 0,0 0 0,0 0 0,-1 0 0,1 0-1,0 0 1,0 0 0,-1 0 0,1-1 0,0 1 0,-1 0 0,1 0 0,-2 1 0,-3 15-2632,1-1-1455,-1-7-1780,-4-3 2262</inkml:trace>
</inkml:ink>
</file>

<file path=ppt/ink/ink2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19.680"/>
    </inkml:context>
    <inkml:brush xml:id="br0">
      <inkml:brushProperty name="width" value="0.05" units="cm"/>
      <inkml:brushProperty name="height" value="0.05" units="cm"/>
      <inkml:brushProperty name="color" value="#FFFFFF"/>
    </inkml:brush>
  </inkml:definitions>
  <inkml:trace contextRef="#ctx0" brushRef="#br0">76 0 28,'-8'0'11951,"5"1"-11014,-27 53 2835,23-40-3609,2 1 1,-1 0-1,2 0 1,0 0 0,1 1-1,1 0 1,-1 28-1,4-35-110,1 1 0,0-1 0,0 0 0,1 0-1,0 0 1,1-1 0,0 1 0,9 12 0,-12-18-33,1-1 0,-1 0 0,1 0 1,0 1-1,-1-1 0,1 0 0,0 0 1,1-1-1,-1 1 0,0 0 0,0-1 1,1 1-1,-1-1 0,1 0 0,-1 0 1,1 0-1,-1 0 0,1 0 0,5 0 1,-3 0 60,1-1 0,-1 0 0,1-1 0,-1 0 0,1 1-1,-1-2 1,1 1 0,-1-1 0,8-3 0,9-6 187,0-1-1,-1 0 0,31-26 0,-46 34-292,48-52 166,-48 50-95,-1 1 1,0-2 0,0 1 0,-1 0 0,1-1 0,-1 0 0,-1 0 0,1 0-1,-1-1 1,-1 1 0,1-1 0,-1 1 0,-1-1 0,1 0 0,-1 0-1,0-13 1,-1 20-47,0 1 0,0-1 0,0 1 0,-1-1-1,1 1 1,0-1 0,0 1 0,0-1 0,-1 1 0,1 0-1,0-1 1,0 1 0,-1-1 0,1 1 0,0 0 0,-1-1-1,1 1 1,0-1 0,-1 1 0,1 0 0,0 0-1,-1-1 1,1 1 0,-1 0 0,1 0 0,-1 0 0,1-1-1,-1 1 1,1 0 0,-1 0 0,1 0 0,-1 0 0,1 0-1,-1 0 1,-25 4-100,24-4-156,0 1-1,0 0 1,0-1-1,0 1 0,0 0 1,0 0-1,0 0 1,0 1-1,1-1 1,-1 0-1,0 1 0,1-1 1,-1 1-1,1-1 1,-1 1-1,1 0 0,0 0 1,0 0-1,0 0 1,0 0-1,0-1 0,0 2 1,0-1-1,0 2 1,1 4-3690</inkml:trace>
</inkml:ink>
</file>

<file path=ppt/ink/ink2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20.697"/>
    </inkml:context>
    <inkml:brush xml:id="br0">
      <inkml:brushProperty name="width" value="0.05" units="cm"/>
      <inkml:brushProperty name="height" value="0.05" units="cm"/>
      <inkml:brushProperty name="color" value="#FFFFFF"/>
    </inkml:brush>
  </inkml:definitions>
  <inkml:trace contextRef="#ctx0" brushRef="#br0">10 6 852,'0'0'4265,"21"-5"6740,-27 13-10016,3-5-459,11 4-204,-5 28 691,0-27-875,-1-1 0,0 1 0,-1 0 0,1 0-1,-1 10 1,6 28 254,-4-32-285,-1 0 1,-1 0-1,-1 0 1,0 0-1,-2 19 1,0 9 107,2-32-172,0 1 0,-1-1 0,0 1 0,-1-1 0,-3 12 0,2-8-17,1 1 0,1 0 0,0 0 0,1 0 0,3 22 0,-1 10 75,-13 38 142,1-13 217,-1-19-152,11-52-307,-2 16-8,-5-16 5,14-1-2,-5 0-5,0-13-3463,-1 12 2810,1 0 0,-1 0 0,1-1 0,-1 1 1,1-1-1,-1 1 0,0-1 0,0 0 0,0 1 0,0-1 1,0 0-1,0 0 0,0 1 0,-1-1 0,1 0 1,0 0-1,-1 0 0,0 0 0,0 0 0,1 0 0,-1 0 1,-1-3-1,1-12-2640</inkml:trace>
</inkml:ink>
</file>

<file path=ppt/ink/ink2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1.359"/>
    </inkml:context>
    <inkml:brush xml:id="br0">
      <inkml:brushProperty name="width" value="0.05" units="cm"/>
      <inkml:brushProperty name="height" value="0.05" units="cm"/>
      <inkml:brushProperty name="color" value="#FFFFFF"/>
    </inkml:brush>
  </inkml:definitions>
  <inkml:trace contextRef="#ctx0" brushRef="#br0">77 3795 536,'0'0'2255,"-22"-5"6099,-12 4-2033,33 1-6281,0 0 1,0 0-1,1-1 1,-1 1-1,0 0 1,0 0-1,1 0 1,-1-1-1,0 1 1,0 0-1,1-1 1,-1 1-1,0-1 1,1 1-1,-1-1 1,0 1-1,1-1 1,-1 1-1,1-1 1,-1 0 0,1 1-1,-1-1 1,1 0-1,-1 1 1,1-1-1,0 0 1,-1 1-1,1-1 1,0 0-1,0 0 1,0 0-1,-1 0 1,0-34 186,1 22-135,11-20 218,-10 24-280,0 0 1,0 0-1,1 1 1,0-1-1,1 0 1,0 1-1,0 0 1,0 0-1,8-12 0,-6 5-28,3-6 2,-1 12-9,-1 0 0,0 0 1,0-1-1,6-15 0,16-27-11,15-23-11,-26 43 45,-15 25-13,2 1 1,-1-1-1,0 1 0,1 0 1,6-7-1,1-2-7,0 0-1,-1 0 1,9-17 0,16-26 16,-17 32 8,-8 11-3,0 1-1,1 0 0,14-14 0,-14 16-3,-1-1-1,0-1 0,-1 0 1,11-23-1,-3 7 18,-8 14-19,2 1 1,-1 0-1,23-23 0,-1-6-1,-18 29-7,-1-1 1,19-29 0,-14 18-8,15-21-5,-11 14 16,31-35 0,-40 49 9,5-2 1,14-14 0,-10 10-18,31-39-55,1 3 14,22-23 23,150-145 61,-176 179-145,-32 31 114,2 1 0,21-18 0,13-11 51,88-56-75,-23 9 56,21-22-46,-32 29 31,8-5 0,24-16-58,-68 51-39,-54 42 52,0 1 1,38-24-1,-32 24 20,41-34-1,-23 17 9,195-150 93,-185 141-106,-23 16-33,60-37 1,30-22 76,19-6-132,-106 71 94,-9 5-90,1 2 0,27-11 0,0 3 225,84-44 1,-9 10-74,-113 47-75,1 1 0,-1 1 1,25-6-1,-24 8-7,-1-1 0,0 0 0,20-11 0,-13 5 25,-1 2 0,41-13 0,-8 4 22,-17 6-43,47-9 0,-48 13-34,41-15 1,56-14 46,-1 6-32,-108 24 320,1 2 1,-1 0 0,1 1-1,36 1 1,-58 2-269,14 0 116,-9 0 56,-14 0-93,6 0-42,-24-7-872,-2 0-4201,26 6 4306,1 0-1,-1-1 1,0 1-1,1 0 1,-1-1-1,0 1 1,1-1-1,0 0 1,-1 1-1,1-1 1,0 0-1,0 0 1,0 0-1,0 0 1,-1-4-1,-7-11-3288</inkml:trace>
</inkml:ink>
</file>

<file path=ppt/ink/ink2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2.805"/>
    </inkml:context>
    <inkml:brush xml:id="br0">
      <inkml:brushProperty name="width" value="0.05" units="cm"/>
      <inkml:brushProperty name="height" value="0.05" units="cm"/>
      <inkml:brushProperty name="color" value="#FFFFFF"/>
    </inkml:brush>
  </inkml:definitions>
  <inkml:trace contextRef="#ctx0" brushRef="#br0">115 37 436,'-14'0'1670,"11"1"-1167,0-1 1,0 0-1,0 0 0,0 0 0,0 0 0,0-1 1,0 1-1,0-1 0,0 0 0,-6-2 0,8 2 220,-10-8 3004,10 8-3502,0 0 0,0 0 0,0 0 0,0-1 1,0 1-1,0 0 0,0 1 0,0-1 0,0 0 0,-1 0 0,1 0 0,0 1 0,-1-1 0,1 0 0,0 1 0,-1 0 0,-1-1 0,-16-2 464,11 1-141,15 1-57,5 7-442,-2-4 8,0 1 0,-1 1 0,1-1 0,-1 2-1,0-1 1,-1 1 0,17 12 0,2 0-17,146 92 114,-164-103-140,0-1-8,0 0 0,0 0 0,1-1 0,-1 0 0,20 5 0,12 4-29,-36-11 25,-1 0-1,0 0 1,1-1 0,-1 1 0,1-1 0,-1 0 0,1-1 0,-1 1 0,1-1 0,0 1-1,-1-2 1,1 1 0,4-1 0,-4 1-8,0 1-1,-1-1 1,0 1-1,1 0 1,-1 0 0,1 1-1,5 2 1,14 6 46,-19-7-22,-9-3 14,2 0-39,2 1-39,0-1 46,0 0 0,0 0 0,0 1 0,0-1-1,0 0 1,0 0 0,0 1 0,0-1-1,0 0 1,1 0 0,-1 1 0,0-1 0,0 0-1,0 0 1,0 0 0,0 1 0,0-1-1,1 0 1,-1 0 0,0 0 0,0 1-1,0-1 1,1 0 0,-1 0 0,0 0 0,0 0-1,0 0 1,1 0 0,-1 1 0,0-1-1,0 0 1,1 0 0,-1 0 0,0 0 0,0 0-1,1 0 1,-1 0 0,0 0 0,0 0-1,1 0 1,-1 0 0,0 0 0,0 0 0,1 0-1,-1 0 1,0-1 0,0 1 0,1 0-1,-1 0 2,1 0 0,-1 0 0,1 0-1,-1-1 1,0 1 0,1 0-1,-1 0 1,1 0 0,-1 0 0,1 0-1,-1 0 1,0 0 0,1 1-1,-1-1 1,1 0 0,-1 0 0,0 0-1,1 0 1,-1 0 0,1 1-1,-1-1 1,0 0 0,1 0 0,-1 1-1,0-1 1,1 0 0,-1 0-1,0 1 1,0-1 0,1 0 0,-1 1-1,0-1 1,0 1 0,0-1-1,1 0 1,-1 1 0,0-1 0,0 1-1,0-1 1,0 0 0,0 1-1,0-1 1,0 1 0,0-1 0,0 0-1,0 1 1,0-1 0,0 1 0,0-1-1,0 1 1,0-1 0,-2 1 1,-2 1 3,1 1-1,0-1 1,0 0-1,0 1 1,0 0-1,0 0 0,0 0 1,1 0-1,-1 0 1,1 0-1,-3 5 0,-10 14 22,-4-1-3,-15 16-47,1 1 1,2 2 0,-46 78-1,59-89-148,-2 7-909,15-10-2591,16-44-8395</inkml:trace>
</inkml:ink>
</file>

<file path=ppt/ink/ink2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5.840"/>
    </inkml:context>
    <inkml:brush xml:id="br0">
      <inkml:brushProperty name="width" value="0.05" units="cm"/>
      <inkml:brushProperty name="height" value="0.05" units="cm"/>
      <inkml:brushProperty name="color" value="#FFFFFF"/>
    </inkml:brush>
  </inkml:definitions>
  <inkml:trace contextRef="#ctx0" brushRef="#br0">3459 14 896,'-2'-11'2982,"-8"8"5763,7 5-6521,-2-2-3812,2 4 1733,0 0 1,0 1-1,1-1 0,-1 1 0,1-1 0,1 1 1,-1 0-1,0 0 0,0 9 0,-9 65 1160,0-6-1126,10-63-106,0 1 0,-1-1 0,-1 0 1,-6 19-1,6-19-23,-1 1 0,1 0 0,1-1 0,-2 24 1,2-15-1,-1-1 1,0 1 0,-2 0 0,-7 20 0,-5 21 181,-29 103 273,24-95-448,-10 35 256,-11 12-74,10-24-153,-6 0 208,-8 35 12,15-65-178,29-56-126,0 0 0,0 1 0,0-1 0,0 0 1,-1 0-1,0-1 0,-4 5 0,3-4-1,1-1 0,0 1 0,0 1 0,0-1 0,0 0 0,1 1 0,-3 7-1,-4 6 23,0 0-1,-2 0 0,0-1 1,-2-1-1,1 0 0,-2-1 1,-25 22-1,-1 13 266,35-41-194,-2 0-1,1 0 1,-19 16-1,15-14-80,0 0 0,0 1-1,1 0 1,-11 19 0,-1 1-2,-75 85 35,27-38-57,32-40 57,38-39-45,-25 27 53,-46 41 0,30-30-34,-15 13-5,28-31 24,-32 33 0,38-32-5,-22 23 38,28-27-23,0-1 0,-23 17-1,-36 38 62,35-34-38,-60 52-60,83-78-27,1 0-1,0 2 0,1 0 0,-20 24 1,-19 12 67,4 4-41,14-18 27,2-1 26,-61 47 0,51-46-121,-29 42 77,-5-7-21,-49 39 70,88-77-59,29-23-12,-1-1 0,0 0 0,-17 9 0,18-11 2,0 0 0,1 1 0,0 0 0,0 1 0,-10 12 0,19-20 0,-53 43 8,-2 3 27,47-40-33,0 0 0,-1-1 1,0 1-1,0-2 0,-15 8 0,6-4 2,-4 6 22,17-11-24,1-1-1,-1 0 1,0 0 0,1-1 0,-1 1-1,-9 2 1,-29 17-13,31-19 4,0 1 1,0 1-1,1 0 0,-1 0 1,1 1-1,1 1 0,-18 13 1,5-9-21,1 3 3,7-3 28,-1 0 1,0-1-1,-34 14 0,30-14-22,-53 38 96,71-47-132,-50 18-1,31-7 29,0-1 1,-25 9-1,-17 20 39,28-17 12,31-20-9,0 0 0,-1 1 1,1-2-1,-1 1 0,1-1 1,-1 1-1,0-1 0,0-1 1,-5 2-1,9-2 3,1-1 1,-1 0-1,0 0 1,1 0-1,-1 0 1,1 1-1,-1-1 1,0 0-1,1 1 1,-1-1-1,1 0 1,-1 1-1,1-1 1,-1 1-1,1-1 1,0 1-1,-1-1 1,1 1-1,-1-1 0,1 1 1,0-1-1,0 1 1,-1 0-1,-9 8 162,8-9-80,-4 0 100,11 0-141,-4 0-64,-9 2-1444,7 1-423,9-2 640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21.233"/>
    </inkml:context>
    <inkml:brush xml:id="br0">
      <inkml:brushProperty name="width" value="0.05" units="cm"/>
      <inkml:brushProperty name="height" value="0.05" units="cm"/>
      <inkml:brushProperty name="color" value="#FFFFFF"/>
    </inkml:brush>
  </inkml:definitions>
  <inkml:trace contextRef="#ctx0" brushRef="#br0">1 1 1220,'2'12'16700,"125"-6"-13929,-43 6-2655,-73-8-1658,-10-4 1209,-1 1-1,1-1 1,-1 0-1,1 1 0,-1-1 1,1 0-1,-1 1 1,1-1-1,0 0 0,-1 0 1,1 0-1,-1 0 1,1 0-1,-1 1 0,1-1 1,0 0-1,-1 0 1,1 0-1,-1-1 0,1 1 1,0 0-1,-1 0 1,1 0-1,-1 0 0,1 0 1,-1-1-1,1 1 1,-1 0-1,1-1 0,-1 1 1,1 0-1,-1-1 1,1 1-1,-1 0 0,1-1 1,-1 1-1,0-1 1,1 1-1,-1-1 0,1 0 1,1-5-3231</inkml:trace>
</inkml:ink>
</file>

<file path=ppt/ink/ink2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8:00.692"/>
    </inkml:context>
    <inkml:brush xml:id="br0">
      <inkml:brushProperty name="width" value="0.05" units="cm"/>
      <inkml:brushProperty name="height" value="0.05" units="cm"/>
      <inkml:brushProperty name="color" value="#FFFFFF"/>
    </inkml:brush>
  </inkml:definitions>
  <inkml:trace contextRef="#ctx0" brushRef="#br0">205 8 324,'-13'-7'8578,"9"8"-8462,4 0-100,0-1 0,-1 0 1,1 0-1,0 0 0,0 0 0,-1 0 0,1 1 0,0-1 0,-1 0 1,1 0-1,0 1 0,0-1 0,0 0 0,-1 0 0,1 1 0,0-1 0,0 0 1,0 1-1,0-1 0,-1 0 0,1 0 0,0 1 0,0-1 0,0 0 0,0 1 1,0-1-1,0 0 0,0 1 0,0-1 0,0 0 0,0 1 0,0-1 0,0 0 1,0 1-1,0 0 0,-12 23 612,11-24-588,0 1 0,0 0 0,1 0 0,-1-1 0,0 1 0,1 0 0,-1 0 0,0-1 0,1 1 0,-1 0 0,1 0 0,0 0 0,-1 0 0,1 0 0,0 0 0,-1 0 0,1 0 0,0 0 0,0 0 0,0 0 0,0 0 0,0 0 0,0 0 0,0 0 0,0 0 0,1 2 0,-1 2 71,-11 25 772,0 13 405,1 19-143,-1-8-416,0-11-646,0 5-59,0 5 63,12-49-78,-11 11 12,10-14-20,-1 0 0,0 1 0,0-1 0,1 0 0,-1 1 0,1-1 0,-1 1 0,1-1 0,0 1-1,-1-1 1,1 1 0,0-1 0,0 1 0,0 0 0,0-1 0,0 1 0,1-1 0,-1 1 0,0-1-1,1 1 1,0 1 0,1 5 6,-3-5-2,1 0 0,-1 0-1,1 0 1,-1 0 0,0 0 0,0 0-1,0 0 1,0 0 0,-3 3 0,2-3-8,1 0 1,-1-1-1,1 1 1,0 0-1,0 0 1,0 0 0,1 0-1,-1-1 1,0 6-1,-2-3-11,2-4 18,0-1 0,1 1 0,-1-1-1,1 1 1,-1 0 0,1-1 0,-1 1-1,1-1 1,-1 1 0,1 0-1,-1 0 1,1-1 0,0 1 0,0 0-1,-1-1 1,1 1 0,0 0 0,0 0-1,0 0 1,0-1 0,0 1-1,0 0 1,0 0 0,0 0 0,0-1-1,0 2 1,-21 48-6,21-45-17,0-4 19,0-1 0,0 1 0,0-1 0,0 1 0,0-1 0,0 0 0,0 1-1,0-1 1,0 1 0,0-1 0,0 1 0,-1-1 0,1 1 0,0-1 0,0 0-1,0 1 1,-1-1 0,1 1 0,0-1 0,-1 0 0,1 1 0,0-1-1,-1 0 1,1 1 0,0-1 0,-1 0 0,1 0 0,0 1 0,-1-1 0,1 0-1,-1 0 1,1 0 0,-1 0 0,1 1 0,-1-1 0,0 0 3,1 1 1,0-1-1,-1 0 0,1 1 1,0-1-1,-1 1 1,1-1-1,0 1 0,-1-1 1,1 1-1,0-1 1,0 1-1,0-1 0,0 1 1,-1-1-1,1 1 0,0-1 1,0 1-1,0-1 1,0 1-1,0 0 0,0-1 1,1 1-1,-1-1 1,0 1-1,0-1 0,0 1 1,0-1-1,1 1 1,-1 0-4,0-1 1,0 0-1,1 1 1,-1-1 0,0 0-1,0 1 1,0-1-1,0 0 1,0 1 0,1-1-1,-1 0 1,0 1 0,0-1-1,0 0 1,0 1-1,0-1 1,0 1 0,0-1-1,0 0 1,-1 1-1,1-1 1,0 0 0,0 1-1,0-1 1,0 0-1,0 1 1,0-1 0,-1 0-1,1 1 1,0-1-1,0 0 1,-1 1 0,1-1-1,0 0 1,0 0-1,-1 1 1,1-1 0,0 0-1,-1 0 1,1 0 0,0 0-1,-1 1 1,1-1-1,0 0 1,-1 0 0,1 0-1,0 0 1,-1 0-1,1 0 1,-1 0 0,1 0-1,0 0 1,-1 0-1,-1 1 8,2 3-2,1-2 12,0-1 0,0 1-1,-1-1 1,1 0-1,0 1 1,1-1 0,-1 0-1,0 0 1,0 0-1,0 0 1,1 0 0,-1 0-1,1 0 1,2 1-1,-2-2 55,41 0 423,-33 2-410,-1 0 0,1 0-1,-1 1 1,0 0-1,14 7 1,34 10 202,-21-16-122,-1-1 0,1-2 1,0-1-1,45-6 0,42-1 362,-111 7-513,1 2 0,-1-1 0,0 2 0,0-1 0,17 7 1,10 3-32,-30-10-276,-1 1 0,0 0 0,0 1-1,0 0 1,-1 0 0,1 0-1,10 9 1,-1-12-9025,-11-3 7068,5-3-1270</inkml:trace>
</inkml:ink>
</file>

<file path=ppt/ink/ink2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22.451"/>
    </inkml:context>
    <inkml:brush xml:id="br0">
      <inkml:brushProperty name="width" value="0.05" units="cm"/>
      <inkml:brushProperty name="height" value="0.05" units="cm"/>
      <inkml:brushProperty name="color" value="#FFFFFF"/>
    </inkml:brush>
  </inkml:definitions>
  <inkml:trace contextRef="#ctx0" brushRef="#br0">109 1 780,'0'34'12764,"0"5"-6532,0 8-4472,0 66-4210,0-75 4335,-11 29-1595,1 32 264,-12 8-295,22-103-254,-1 0 0,1 0 1,-1 0-1,0-1 0,0 1 0,0 0 0,-1-1 1,-2 6-1,2-6-2,1 0 0,-1 1 0,1-1 1,0 1-1,0-1 0,0 1 1,0 0-1,1 4 0,-22 70 43,11-35-29,0-15 631,11-41-471,0 10-147,-1-1 0,1 1 0,0 0 0,0-1 0,0 1 1,1-1-1,-1 1 0,1 0 0,0-1 0,0 1 1,0 0-1,0 0 0,3-6 0,-1-10 13,-2 2-33,2 12-9,0 0-1,0-1 0,-1 1 0,1-1 0,-1 0 1,2-9-1,-3 12 6,0 0 1,0 0 0,0 0-1,0 0 1,1 0-1,-1 1 1,1-1-1,0 0 1,0 1 0,0 0-1,4-5 1,13-18-2,-11 13-22,0 1 1,0 0-1,1 0 1,0 1-1,1 0 1,1 1-1,-1 0 0,1 0 1,1 1-1,12-7 1,-21 13 18,0 1 0,0 0 0,0-1 0,0 1 0,0 0 1,0 0-1,0 1 0,0-1 0,0 1 0,0-1 0,0 1 0,0 0 0,1 0 1,-1 1-1,0-1 0,0 1 0,0-1 0,0 1 0,0 0 0,0 0 0,0 0 1,0 0-1,0 1 0,-1-1 0,1 1 0,4 3 0,7 26-69,-11-23 71,-1-1 0,0 1 0,0-1 0,-1 1 0,0-1 0,-1 1 0,1 0 0,-1 0 0,-2 11 1,1 7 21,-10 29 7,12-35-43,0-14 17,-1 0 0,0-1 0,0 1 0,0 0-1,-1-1 1,0 1 0,0 0 0,0-1 0,-1 1-1,-3 7 1,5-11 9,-1 0 1,0 0-1,1 0 1,-1 1-1,1-1 0,-1 0 1,1 0-1,0 1 0,0-1 1,0 0-1,0 0 0,1 4 1,9-13-8184,-8 2 6545,1-1-1,-1 1 0,0-1 1,0 1-1,2-11 1,5-7-2301</inkml:trace>
</inkml:ink>
</file>

<file path=ppt/ink/ink2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33.982"/>
    </inkml:context>
    <inkml:brush xml:id="br0">
      <inkml:brushProperty name="width" value="0.05" units="cm"/>
      <inkml:brushProperty name="height" value="0.05" units="cm"/>
      <inkml:brushProperty name="color" value="#FFFFFF"/>
    </inkml:brush>
  </inkml:definitions>
  <inkml:trace contextRef="#ctx0" brushRef="#br0">12 34 412,'0'0'1675,"10"-6"3023,-10 6-4573,0-1 1,0 1 0,0-1 0,-1 0 0,1 1 0,0-1 0,0 1 0,0-1-1,0 1 1,0-1 0,0 0 0,0 1 0,0-1 0,0 1 0,1-1-1,-1 1 1,0-1 0,0 0 0,0 1 0,1-1 0,-1 1 0,0-1 0,0 1-1,1-1 1,-1 1 0,1-1 0,-1 1 0,0 0 0,1-1 0,-1 1-1,1 0 1,-1-1 0,1 1 0,0-1 0,1 0-165,1-7 5303,-4 16-4581,1-7-647,0-1-33,1 0 0,-1 0 1,0 0-1,0-1 1,0 1-1,1 0 0,-1 0 1,0 0-1,0 0 1,0 0-1,1 0 1,-1 0-1,0 0 0,0 0 1,1 0-1,-1 0 1,0 0-1,0 0 0,1 0 1,-1 0-1,0 0 1,0 1-1,0-1 1,1 0-1,-1 0 0,0 0 1,0 0-1,0 0 1,1 0-1,-1 1 0,0-1 1,0 0-1,0 0 1,0 0-1,1 0 0,-1 1 1,0-1-1,0 0 1,0 0-1,0 0 1,0 1-1,0-1 0,0 0 1,0 0-1,0 1 1,0-1-1,0 0 0,0 0 1,0 0-1,0 1 1,0-1-1,0 0 1,0 0-1,0 1 0,0-1 1,0 0-1,0 0 1,0 1-1,0-1 0,2 27 89,1-6-15,-2-18-63,1 0 0,0 0 0,-1 0 0,0 0 0,0 1 1,0-1-1,0 0 0,0 1 0,-1-1 0,1 1 0,-1-1 0,0 4 0,-2 57 266,1-28-202,1 156 22,5-180-98,-4-11-2,-1-1 0,1 1 0,-1-1 0,1 1 0,-1-1 0,0 1 0,1-1 1,-1 1-1,0-1 0,1 1 0,-1 0 0,0-1 0,0 1 0,0 0 0,0-1 0,1 1 0,-1-1 1,0 1-1,0 0 0,0-1 0,0 1 0,0 0 0,-1-1 0,1 1 0,0 0 0,0-1 1,0 1-1,0 0 0,-1-1 0,1 1 0,-2 2 4,1 0 1,0 0-1,0-1 0,0 1 1,0 0-1,0 0 0,1 0 1,-1 0-1,1 0 0,0 0 1,0 0-1,0 0 0,0 0 1,1 0-1,-1 0 0,1 0 1,-1 0-1,1 0 0,0 0 1,1 0-1,1 3 0,-2 0 2,1 0-1,-1 1 0,0-1 1,-1 1-1,1-1 0,-1 1 1,-1-1-1,-1 12 0,0 9 61,-8 41 400,10-15-423,0-51-42,0-1-2,-9 3 0,7 0 5,3 9-128,-1 8 424,0-20-339,-1-1 0,1 1 0,0-1 1,0 1-1,0-1 0,0 0 0,0 1 0,-1-1 0,1 1 0,0-1 0,0 0 1,-1 1-1,1-1 0,0 1 0,-1-1 0,1 0 0,0 0 0,-1 1 0,1-1 1,-1 0-1,1 0 0,0 1 0,-1-1 0,1 0 0,-1 0 0,1 0 0,-1 0 1,1 1-1,0-1 0,-1 0 0,1 0 0,-1 0 0,0 0 0,-20-31-11444,10 19 7986</inkml:trace>
</inkml:ink>
</file>

<file path=ppt/ink/ink2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24.099"/>
    </inkml:context>
    <inkml:brush xml:id="br0">
      <inkml:brushProperty name="width" value="0.05" units="cm"/>
      <inkml:brushProperty name="height" value="0.05" units="cm"/>
      <inkml:brushProperty name="color" value="#66CC00"/>
    </inkml:brush>
  </inkml:definitions>
  <inkml:trace contextRef="#ctx0" brushRef="#br0">35 443 276,'0'0'1001,"-21"-32"7980,19 15 2154,4 17-11107,-3 0-16,0 1 0,0-1 0,1 0 0,-1 0 1,0 1-1,1-1 0,-1 1 0,0-1 1,1 0-1,-1 1 0,1-1 0,-1 1 0,1-1 1,-1 1-1,1 0 0,-1-1 0,1 1 1,-1 0-1,1-1 0,0 1 0,-1 0 0,1-1 1,0 1-1,0 0 0,-1-1 0,1 1 0,0 0 1,0 0-1,0-1 0,0 1 0,0 0 1,0 0-1,0-1 0,0 1 0,0 0 0,1 0 1,-1-1-1,0 1 0,1 1 0,9 28-8,-8-10-9,-1-5 18,60 113 99,-54-109-78,8 11 16,7 0-35,14 25 76,-33-52-89,0 0 1,-1 0 0,1 1 0,0-1-1,-1 1 1,0-1 0,0 1-1,0 0 1,0 0 0,-1 0 0,1 0-1,-1 0 1,1 8 0,2-6-5,3 8 22,-8-10-14,1-4-7,0 1 1,0-1 0,0 1 0,0-1 0,0 1-1,0-1 1,0 1 0,0-1 0,0 1 0,0-1-1,0 1 1,0-1 0,0 1 0,1-1 0,-1 1-1,0-1 1,0 1 0,1-1 0,-1 1 0,0-1-1,1 1 1,-1-1 0,0 0 0,1 1 0,-1-1 0,0 0-1,1 1 1,-1-1 0,1 0 0,-1 1 0,1-1-1,-1 0 1,1 0 0,-1 0 0,1 1 0,0-1-1,1 5 2,-2 0-2,0-4-3,-1 3 473,0-2-122,4-3-172,23-26 11,-10 7-157,-2 2 0,-1 0 1,18-34-1,18-25-6,95-138-115,-83 117 77,15-31 77,-55 97-40,19-42-1,-3 6-40,-35 66 52,-1 0 0,0 0-1,0 1 1,-1-1-1,1 0 1,0 0 0,0 0-1,-1 0 1,1 0-1,-1 0 1,0 0-1,0 0 1,0-4 0,0 5 836,-1 14-222,0-12-652,0-1 1,1 0-1,-1 1 1,1-1-1,-1 0 1,1 1-1,-1-1 1,1 1-1,-1-1 1,1 0-1,-1 1 1,1 0-1,-1-1 1,1 1-1,0-1 1,-1 1 0,1-1-1,0 1 1,0 0-1,-1-1 1,1 1-1,0-1 1,0 1-1,0 0 1,0-1-1,0 1 1,0 0-1,0-1 1,0 1-1,0 0 1,0-1-1,1 2 1,-3 3-1036,-26 5-5769,-16 4-5550,31-14 8189</inkml:trace>
</inkml:ink>
</file>

<file path=ppt/ink/ink2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34.473"/>
    </inkml:context>
    <inkml:brush xml:id="br0">
      <inkml:brushProperty name="width" value="0.05" units="cm"/>
      <inkml:brushProperty name="height" value="0.05" units="cm"/>
      <inkml:brushProperty name="color" value="#66CC00"/>
    </inkml:brush>
  </inkml:definitions>
  <inkml:trace contextRef="#ctx0" brushRef="#br0">35 443 276,'0'0'1001,"-21"-32"7980,19 15 2154,4 17-11107,-3 0-16,0 1 0,0-1 0,1 0 0,-1 0 1,0 1-1,1-1 0,-1 1 0,0-1 1,1 0-1,-1 1 0,1-1 0,-1 1 0,1-1 1,-1 1-1,1 0 0,-1-1 0,1 1 1,-1 0-1,1-1 0,0 1 0,-1 0 0,1-1 1,0 1-1,0 0 0,-1-1 0,1 1 0,0 0 1,0 0-1,0-1 0,0 1 0,0 0 1,0 0-1,0-1 0,0 1 0,0 0 0,1 0 1,-1-1-1,0 1 0,1 1 0,9 28-8,-8-10-9,-1-5 18,60 113 99,-54-109-78,8 11 16,7 0-35,14 25 76,-33-52-89,0 0 1,-1 0 0,1 1 0,0-1-1,-1 1 1,0-1 0,0 1-1,0 0 1,0 0 0,-1 0 0,1 0-1,-1 0 1,1 8 0,2-6-5,3 8 22,-8-10-14,1-4-7,0 1 1,0-1 0,0 1 0,0-1 0,0 1-1,0-1 1,0 1 0,0-1 0,0 1 0,0-1-1,0 1 1,0-1 0,0 1 0,1-1 0,-1 1-1,0-1 1,0 1 0,1-1 0,-1 1 0,0-1-1,1 1 1,-1-1 0,0 0 0,1 1 0,-1-1 0,0 0-1,1 1 1,-1-1 0,1 0 0,-1 1 0,1-1-1,-1 0 1,1 0 0,-1 0 0,1 1 0,0-1-1,1 5 2,-2 0-2,0-4-3,-1 3 473,0-2-122,4-3-172,23-26 11,-10 7-157,-2 2 0,-1 0 1,18-34-1,18-25-6,95-138-115,-83 117 77,15-31 77,-55 97-40,19-42-1,-3 6-40,-35 66 52,-1 0 0,0 0-1,0 1 1,-1-1-1,1 0 1,0 0 0,0 0-1,-1 0 1,1 0-1,-1 0 1,0 0-1,0 0 1,0-4 0,0 5 836,-1 14-222,0-12-652,0-1 1,1 0-1,-1 1 1,1-1-1,-1 0 1,1 1-1,-1-1 1,1 1-1,-1-1 1,1 0-1,-1 1 1,1 0-1,-1-1 1,1 1-1,0-1 1,-1 1 0,1-1-1,0 1 1,0 0-1,-1-1 1,1 1-1,0-1 1,0 1-1,0 0 1,0-1-1,0 1 1,0 0-1,0-1 1,0 1-1,0 0 1,0-1-1,1 2 1,-3 3-1036,-26 5-5769,-16 4-5550,31-14 8189</inkml:trace>
</inkml:ink>
</file>

<file path=ppt/ink/ink2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8T17:04:47.210"/>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inkml:trace>
</inkml:ink>
</file>

<file path=ppt/ink/ink2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50.752"/>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52.144"/>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2.319"/>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35.318"/>
    </inkml:context>
    <inkml:brush xml:id="br0">
      <inkml:brushProperty name="width" value="0.05" units="cm"/>
      <inkml:brushProperty name="height" value="0.05" units="cm"/>
      <inkml:brushProperty name="color" value="#FFFFFF"/>
    </inkml:brush>
  </inkml:definitions>
  <inkml:trace contextRef="#ctx0" brushRef="#br0">0 68 96,'1'-1'153,"0"1"1,0 0-1,-1 0 1,1-1-1,0 1 1,-1 0-1,1-1 0,0 1 1,-1-1-1,1 1 1,0-1-1,-1 0 1,1 1-1,-1-1 0,1 1 1,-1-1-1,0 0 1,1 1-1,-1-1 1,1 0-1,-1 0 0,0 1 1,0-1-1,1 0 1,-1 0-1,0 1 1,0-1-1,0 0 0,0 0 1,0 0-1,0 1 1,0-1-1,0 0 1,0 0-1,-1 0 0,1 1 1,0-1-1,0 0 1,-1 0-1,1 0 0,-1-9 1020,3-8 622,-2 18-1763,1 0-1,-1 0 1,0 0 0,1 0-1,-1 0 1,1 0-1,-1-1 1,0 1 0,1 0-1,-1 0 1,0 0 0,1-1-1,-1 1 1,0 0-1,1 0 1,-1-1 0,0 1-1,0 0 1,1-1-1,-1 1 1,0 0 0,0-1-1,1 1 1,-1 0-1,0-1 1,0 1 0,1-7 5812,-1 8-5814,0 0-7,0 0 0,1 0 0,-1 0 0,0 0 0,1 0 0,-1 1 1,1-1-1,-1-1 0,1 1 0,0 0 0,-1 0 0,1 0 0,0 0 0,0 0 0,-1-1 0,1 1 0,0 0 0,1 0 0,2 1 14,-1 0 1,0 0-1,1 0 0,-1 0 1,0 1-1,-1-1 0,1 1 0,0 0 1,-1 0-1,1 0 0,-1 0 0,2 4 1,33 48 150,-25-33-147,-6-10-4,1 0-1,0-1 1,1 1 0,15 16 0,-19-23-21,1 1 0,-1 0-1,0 0 1,0 0 0,0 0 0,2 8 0,8 10-6,3 1 1,7 15 20,-16-25-31,-6-13 1,-1-1 0,0 1 0,1 0 0,-1 0 1,0 0-1,0 0 0,0 0 0,0 0 0,-1 0 0,1 0 0,-1 0 0,1 3 1,3 3 6,-1-1 0,1 1 0,1-1 1,-1 0-1,11 10 0,24 44-9,-33-40 42,-6-20-42,0-1 0,-1 1 0,1 0 1,0 0-1,1 0 0,-1 0 0,0 0 0,0 0 1,0 0-1,0 0 0,1 0 0,-1-1 0,0 1 1,1 0-1,-1 0 0,1 0 0,-1-1 0,1 1 1,-1 0-1,1 0 0,0-1 0,-1 1 0,2 1 1,-1-2-2,0 0 2,-1 0-1,1 1 1,-1-1-1,1 0 1,-1 1 0,1-1-1,-1 0 1,1 1-1,-1-1 1,1 0 0,-1 1-1,0-1 1,1 1-1,-1-1 1,0 1-1,1-1 1,-1 1 0,0-1-1,0 1 1,1 0-1,-1-1 1,0 1 0,0-1-1,0 1 1,0 0-1,0-1 1,0 1 0,0-1-1,0 1 1,0 0-1,0-1 1,0 1-1,0-1 1,-1 2 0,4 0 19,-3 0-17,1-1-1,0 0 1,-1 0-1,1 0 1,0 0 0,0 0-1,0 0 1,-1 0 0,1 0-1,0-1 1,0 1 0,0 0-1,1 0 1,-1-1 0,0 1-1,0-1 1,0 1 0,2 0-1,-3 0 9,-6 8 9,6-9-20,0 0 1,0 0 0,0 0 0,0 0-1,0-1 1,0 1 0,0 0-1,0 0 1,0 0 0,0 0 0,0 0-1,0 0 1,0-1 0,0 1-1,0 0 1,0 0 0,-1 0 0,1 0-1,0 0 1,0 0 0,0 0 0,0-1-1,0 1 1,0 0 0,0 0-1,0 0 1,0 0 0,0 0 0,-1 0-1,1 0 1,0 0 0,0 0-1,0 0 1,0 0 0,0 0 0,0 0-1,0-1 1,-1 1 0,1 0-1,0 0 1,0 0 0,0 0 0,0 0-1,0 0 1,0 0 0,-1 0-1,1 0 1,0 0 0,0 1 0,0-1-1,0 0 1,0 0 0,0 0 0,-1 0-1,1 0 1,0-1-15,17 10-28,-17-9 42,0 0 1,-1 0 0,1 0 0,0 0-1,0 0 1,0 0 0,-1-1-1,1 1 1,0 0 0,0 0 0,-1 0-1,1 0 1,0 1 0,0-1-1,-1 0 1,1 0 0,0 0 0,0 0-1,-1 0 1,1 0 0,0 0-1,0 0 1,0 0 0,-1 0 0,1 1-1,0-1 1,0 0 0,0 0-1,-1 0 1,1 0 0,0 1 0,0-1-1,0 0 1,0 0 0,0 0-1,0 1 1,-1-1 0,1 0 0,0 0-1,0 1 1,0-1 0,0 0-1,0 0 1,0 1 0,0-1 0,0 0-1,0 0 1,0 1 0,0-1-1,0 0 1,0 0 0,0 0 0,0 1-1,0-1 1,1 0 0,-1 0 0,0 1-1,0-1 1,0 0 0,0 0-1,0 0 1,0 1 0,1-1 0,-1 0-1,-5 3-1483,5-3 1324,-1 0-1,1 1 0,0-1 0,-1 0 0,1 0 1,-1 1-1,1-1 0,-1 0 0,1 0 0,-1 0 1,1 1-1,-1-1 0,1 0 0,-1 0 0,1 0 1,-1 0-1,1 0 0,-1 0 0,1 0 0,-1 0 1,1 0-1,-1 0 0,1 0 0,-1 0 0,1-1 1,-1 1-1,1 0 0,0 0 0,-1 0 0,1-1 1,-1 1-1,1 0 0,-1-1 0,1 1 0,0 0 1,-1-1-1,1 1 0,0 0 0,-1-1 0,1 0 1,-20-11-5736,9 6 2936</inkml:trace>
</inkml:ink>
</file>

<file path=ppt/ink/ink2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2.320"/>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6.473"/>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6.474"/>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14.480"/>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14.481"/>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34.969"/>
    </inkml:context>
    <inkml:brush xml:id="br0">
      <inkml:brushProperty name="width" value="0.05" units="cm"/>
      <inkml:brushProperty name="height" value="0.05" units="cm"/>
      <inkml:brushProperty name="color" value="#E71224"/>
    </inkml:brush>
  </inkml:definitions>
  <inkml:trace contextRef="#ctx0" brushRef="#br0">54 62 188,'0'0'379,"-11"-18"6619,11-2-1590,0 2-518,0 18-4844,0 0 1,0-1-1,0 1 1,0 0-1,0 0 0,0-1 1,0 1-1,0 0 1,0 0-1,0 0 1,0-1-1,0 1 0,-1 0 1,1 0-1,0 0 1,0 0-1,0-1 1,0 1-1,0 0 0,-1 0 1,1 0-1,0 0 1,0 0-1,0-1 0,-1 1 1,1 0-1,0 0 1,0 0-1,0 0 1,-1 0-1,1 0 0,0 0 1,0 0-1,0 0 1,-1 0-1,1 0 1,0 0-1,0 0 0,-1 0 1,1 0-1,0 0 1,0 0-1,0 0 1,-1 0-1,1 0 0,0 0 1,0 1-1,0-1 1,-1 0-1,1 0 1,0 0-1,0 0 0,-1 1 1,-5 4 1288,5-5-1327,0 1 0,0 0 0,-1 0 0,1-1 0,0 1-1,0-1 1,0 1 0,0-1 0,-1 1 0,1-1 0,0 0 0,0 0 0,-1 0-1,1 1 1,0-1 0,0 0 0,-1-1 0,1 1 0,-2 0 0,1 0-5,4 7 247,-2-7-238,0 0-1,0 0 1,0 1-1,0-1 1,0 0 0,0 1-1,0-1 1,0 0 0,0 0-1,0 1 1,0-1 0,0 0-1,1 0 1,-1 1 0,0-1-1,0 0 1,0 0 0,0 1-1,1-1 1,-1 0 0,0 0-1,0 0 1,0 1 0,1-1-1,-1 0 1,0 0-1,0 0 1,1 0 0,-1 0-1,0 0 1,0 0 0,1 1-1,-1-1 1,0 0 0,1 0-1,-1 0 1,0 0 0,0 0-1,1 0 1,-1 0 0,0 0-1,0 0 1,1 0 0,-1 0-1,0-1 1,1 1 0,-1 0-1,0 0 1,0 0-1,1 0 1,-1 0 0,0 0-1,0-1 1,1 1 0,71 0 640,-71 0-567,34 0 344,47 0 620,-80 0-979,2-2-2,0 1-1,0 0 0,0 0 1,0 1-1,0-1 0,0 1 1,0 0-1,5 0 0,34 0-7,-41 0-108,0-1 50,1 0 0,-1 0 1,0 0-1,1 0 0,-1 0 0,0 1 1,1 0-1,-1-1 0,1 1 1,-1 0-1,0 0 0,1 0 0,-1 0 1,1 1-1,2 0 0,-2 1 8,0 0-8,-1 0 0,1-1 0,0 1 0,-1-1 0,1 1 0,0-1 0,0 0 0,0 0 0,0 0-1,0-1 1,0 1 0,0-1 0,0 1 0,0-1 0,0 0 0,6-1 0,56 7 50,-46-6-48,-8 4-18,-10-3 13,-1-1 1,0 1 0,1-1 0,-1 1-1,1-1 1,-1 1 0,1-1 0,-1 0-1,1 1 1,-1-1 0,1 0 0,-1 1-1,1-1 1,0 0 0,-1 0 0,1 0-1,-1 0 1,1 1 0,0-1 0,-1 0-1,1 0 1,-1 0 0,1 0 0,0 0-1,-1 0 1,1-1 0,-1 1 0,1 0-1,0 0 1,-1 0 0,1 0 0,-1-1-1,1 1 1,0 0 0,-1-1 0,1 1-1,0-1 1,-1 0 5,1 2-10,8 3 4,0-3 2,-7-1 10,15-3 26,-16 3-35,1-1 0,-1 1 0,1 0 1,-1-1-1,1 1 0,-1 0 0,1 0 0,-1 0 0,1 0 1,-1 1-1,1-1 0,-1 0 0,1 1 0,-1-1 0,1 1 1,-1-1-1,0 1 0,1 0 0,-1-1 0,0 1 0,1 0 1,-1 0-1,1 1 0,41 18 385,-37-17-328,-1-1 0,0-1 0,1 1 0,-1-1 0,1 0 1,-1 0-1,1 0 0,0-1 0,9-1 0,-13 1-67,-3 1 9,1 2 2,12 0 2,-3-2-9,-8 3 0,-1-3 0,24-4-24,40 0 95,-33 3-148,-29 1 75,-1-1 9,0 1-1,-1 0 0,1-1 0,0 1 0,0-1 0,0 1 0,1-1 0,-1 1 0,0-1 0,0 0 0,0 1 0,0-1 0,0 0 1,0 0-1,1 0 0,-1 0 0,0 0 0,0 0 0,0 0 0,0 0 0,0 0 0,0-1 0,1 1 0,-1 0 0,0-1 0,0 1 1,0-1-1,1 0 0,7-2 9,-6 4 124,11 5-568,-11-3-38,-10-1-91,-51 16-17962,38-12 14329</inkml:trace>
</inkml:ink>
</file>

<file path=ppt/ink/ink2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42.931"/>
    </inkml:context>
    <inkml:brush xml:id="br0">
      <inkml:brushProperty name="width" value="0.05" units="cm"/>
      <inkml:brushProperty name="height" value="0.05" units="cm"/>
      <inkml:brushProperty name="color" value="#E71224"/>
    </inkml:brush>
  </inkml:definitions>
  <inkml:trace contextRef="#ctx0" brushRef="#br0">33 67 108,'0'-7'17217,"0"8"-16990,0-2-68,0 0 0,0 0 0,0 0 0,0 1 0,0-1 0,-1 0 0,1 0-1,0 0 1,-1 1 0,1-1 0,0 0 0,-1 0 0,1 1 0,-1-1 0,1 0 0,-1 1-1,1-1 1,-1 0 0,0 1 0,1-1 0,-1 1 0,0-1 0,1 1 0,-1-1 0,0 1 0,0 0-1,1-1 1,-1 1 0,0 0 0,0 0 0,0-1 0,0 1 0,1 0 0,-1 0 0,0 0-1,0 0 1,0 0 0,0 0 0,1 0 0,-1 0 0,0 1 0,0-1 0,-1 1 0,-1-1 868,1 0-564,2 1-402,1 0 0,-1 0 0,1 0 0,0 0-1,0 0 1,-1-1 0,1 1 0,0 0 0,0 0 0,0 0-1,0-1 1,0 1 0,0-1 0,0 1 0,0 0-1,0-1 1,0 0 0,0 1 0,0-1 0,0 0 0,1 1-1,-1-1 1,0 0 0,0 0 0,2 0 0,34 3 978,-36-3-976,34 18 264,-32-16-284,1 0 1,0 0 0,0-1 0,0 0 0,0 1-1,0-1 1,0-1 0,0 1 0,0-1 0,0 1-1,0-1 1,7-1 0,-8 1 79,-2 0-39,1-1-65,0 0 0,1 0 0,-1 0 0,0 0 0,0 1 0,0-1 0,1 1 0,-1-1-1,0 1 1,0 0 0,1 0 0,-1 0 0,0 0 0,1 0 0,2 1 0,0-1 10,22-1 30,-26 1-59,-1 0 0,1 0 0,0 0 0,-1 0 0,1-1 0,0 1 1,-1 0-1,1 0 0,-1 0 0,1 0 0,0-1 0,-1 1 0,1 0 0,-1-1 0,1 1 0,-1 0 1,1-1-1,0 1 0,-1-1 0,0 1 0,1 0 0,-1-1 0,1 1 0,-1-1 0,0 0 0,1 1 1,-1-1-1,1 0 0,44 0 46,-11-4-27,-29 3-16,1 0 0,0 1 0,-1 0 1,1 0-1,0 1 0,8 0 0,33-6 21,-26 0-43,-3 1 8,-7-1-4,-9 5 31,32 0 1,-30-1-19,0 1 0,0 0 0,0 0 0,0 1 0,0-1 0,0 1 0,8 1-1,-11-1 11,33 0-20,-26 0 16,-7 0-10,-2-6-34,-7 5 42,6 4 14,12 1-12,-9-4 144,-11-4-2021,-33-11-9392,12 3-1630</inkml:trace>
</inkml:ink>
</file>

<file path=ppt/ink/ink2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50.669"/>
    </inkml:context>
    <inkml:brush xml:id="br0">
      <inkml:brushProperty name="width" value="0.05" units="cm"/>
      <inkml:brushProperty name="height" value="0.05" units="cm"/>
      <inkml:brushProperty name="color" value="#E71224"/>
    </inkml:brush>
  </inkml:definitions>
  <inkml:trace contextRef="#ctx0" brushRef="#br0">23 61 460,'-5'-8'18244,"-12"24"-13771,17-16-4449,0 0 0,0 0 0,0 1 0,-1-1 0,1 1 0,0-1 0,0 0-1,0 1 1,0-1 0,0 0 0,0 1 0,0-1 0,0 0 0,0 1 0,1-1 0,-1 0 0,0 1 0,0-1 0,0 0 0,0 1 0,0-1 0,1 0 0,-1 0 0,0 1 0,0-1 0,0 0 0,1 1 0,-1-1 0,0 0 0,0 0 0,1 0 0,-1 1-1,0-1 1,1 0 0,-1 0 0,0 0 0,1 0 0,-1 0 0,0 1 0,1-1 0,-1 0 0,0 0 0,1 0 0,-1 0 0,0 0 0,1 0 0,-1 0 0,1 0 0,1 0 457,32-12 773,-9 12-1135,-18 1-103,1 0-1,0-1 1,0 0 0,0 0 0,-1-1-1,1 0 1,0 0 0,9-4-1,-13 4-7,1 1-4,0 0 1,1-1 0,-1 1-1,0-1 1,0-1 0,0 1-1,0-1 1,0 0 0,8-4-1,12-4 39,-3 3-19,19-3 7,34-2 39,-8 6-65,60 12 162,-125-6-179,43 0 38,-44 0-24,5 0-2,-1 0 0,0 0 0,0 0 0,1 1 0,-1 0 0,0 0-1,0 0 1,0 1 0,8 3 0,41 19-37,-52-23 37,-1 0 0,1 0-1,0 0 1,-1 0 0,1 0 0,0-1 0,0 1 0,0-1 0,0 1 0,-1-1 0,1 0 0,0 0 0,0 0-1,0 0 1,0 0 0,2 0 0,20-1 42,-15 1-42,2 0 2,0 0 3,-9 1-4,0-1 1,0 0-1,1 0 0,-1 0 0,0 0 1,0 0-1,0-1 0,0 1 0,1 0 0,-1-1 1,0 0-1,0 0 0,3-1 0,-2 0 0,0 1 0,0 0-1,-1 0 1,1 0-1,0 1 1,0-1-1,0 1 1,0-1 0,0 1-1,0 0 1,0 0-1,0 0 1,3 1-1,79-1-20,1-6 17,-75 6 2,-1 0 1,-7 1-1,0-1 1,-1 0-1,1 1 1,0-1-1,0 0 1,-1-1 0,1 1-1,0 0 1,0-1-1,-1 0 1,1 1-1,0-1 1,-1 0-1,1 0 1,2-2-1,16-2-1,-17 5-1,1 0 0,-1 0 0,0 0 0,1 1 0,-1 0 0,0-1 0,1 2 0,-1-1 0,0 0 0,7 4-1,52 7-94,-8 6 104,-46-17-6,11-1 0,-18 0-4,10 0 0,-5 0 7,40 7-32,39-7 105,-46-7-128,-4 1 25,-25 8 33,15 3-59,-25-5 53,-1 0 0,1 0 0,-1 0 0,1 0-1,-1 0 1,1 0 0,-1 1 0,1-1 0,-1 0 0,0 0-1,1 0 1,-1-1 0,1 1 0,-1 0 0,1 0 0,-1 0-1,1 0 1,-1 0 0,1-1 0,-1 1 0,1 0-1,-1 0 1,0-1 0,1 1 0,-1 0 0,1 0 0,-1-1-1,0 1 1,1-1 0,-1 1 0,0 0 0,1-2-1,33-5 53,31 2-85,-58 4 36,72 7 17,-4-12-44,33 12 38,-67 0-172,-55 7-3005,-7 11-4799,11-12-102,1-6 3895</inkml:trace>
</inkml:ink>
</file>

<file path=ppt/ink/ink2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6:00.164"/>
    </inkml:context>
    <inkml:brush xml:id="br0">
      <inkml:brushProperty name="width" value="0.05" units="cm"/>
      <inkml:brushProperty name="height" value="0.05" units="cm"/>
      <inkml:brushProperty name="color" value="#E71224"/>
    </inkml:brush>
  </inkml:definitions>
  <inkml:trace contextRef="#ctx0" brushRef="#br0">21 91 628,'0'1'36,"-1"-1"0,1 0 0,0 1 0,0-1 0,-1 1 0,1-1 0,0 0 0,-1 1 0,1-1 0,-1 0 0,1 1-1,0-1 1,-1 0 0,1 1 0,-1-1 0,1 0 0,-1 0 0,1 0 0,0 1 0,-1-1 0,1 0 0,-1 0 0,1 0 0,-1 0 0,1 0 0,-1 0 0,1 0 0,-1 0 0,1 0 0,-1 0 0,1 0 0,-1 0-1,1-1 1,-1 1 0,1 0 0,-1 0 0,1 0 0,-1-1 0,1 1 0,0 0 0,-1-1 0,1 1 0,-1 0 0,1-1 0,0 1 0,-1 0 0,1-1 0,0 1 0,0-1 0,0-13 12857,7 13-11450,4 3-1286,-9-2 35,1 2-93,0 0 0,1-1 0,-1 1 0,0-1 0,1 0-1,0 0 1,6 1 0,29 10 495,-6-6 30,13 0 248,-24-5-736,-12 0-49,-1-1-1,1 0 1,-1-1 0,1 0 0,16-4 0,-16 2 33,0-1 0,1-1 1,-1 0-1,-1 0 1,15-11-1,-16 10-61,0 1-1,1 0 0,0 0 1,0 0-1,14-3 0,-2 3 156,0 1 0,1 2 0,41-1 0,-61 3-157,39 7 318,-35-8-343,0 1 1,0-1-1,0 0 0,0 0 0,-1-1 0,8-2 0,26-5-47,29-3 496,50 12-306,-55 12-128,-20-12-55,52 0 46,-93 0-35,52 0 15,45 6 115,-75-4-44,-17-2-89,1 1 0,0-1 1,-1 0-1,1-1 0,-1 0 0,1 0 0,10-4 0,-14 4 4,0 0 0,-1 0 1,1 0-1,0 0 0,0 1 0,0 0 0,0-1 0,0 2 0,0-1 0,6 1 1,36 2-25,-42-3 23,80 6 26,-67-1-43,-10-2 12,0-1 0,0 0-1,0 0 1,0 0 0,0-1-1,0 0 1,13 0 0,-9-2 5,-3 0-7,-1 0 0,1 0 0,-1 1-1,1 0 1,-1 1 0,1-1 0,-1 2-1,0-1 1,11 4 0,18 1 31,26 8-15,-43-10 2,-1 0 0,1-2 1,-1 0-1,1-1 1,32-2-1,21 0 17,90-5 206,-87 6-124,-67 2-111,-7-1-2,-1-1 1,1 1-1,-1-1 1,1 0 0,0 1-1,-1-1 1,1 0-1,0 1 1,-1-1 0,1 0-1,0 0 1,-1 0-1,1 1 1,0-1-1,-1 0 1,1 0 0,0 0-1,0 0 1,-1 0-1,1 0 1,0-1-1,0 1 1,-1 0 0,1 0-1,0 0 1,-1-1-1,1 1 1,0 0 0,-1-1-1,1 1 1,-1 0-1,1-1 1,0 1-1,-1-1 1,1 0 0,3-1-21,-1 1 1,1-1 0,0 1 0,-1 0 0,1 0 0,0 1-1,0-1 1,0 1 0,7 0 0,11-3 198,-16 1-173,-1 0 0,1 0 1,0 1-1,0 0 0,0 0 0,0 0 1,1 1-1,-1 0 0,10 1 1,-7 0-3,0-1 1,-1 0 0,1-1 0,13-2 0,41-9 20,-56 10-20,-1 1 0,1 0-1,0 0 1,0 1 0,0 0 0,-1 0-1,14 2 1,1 0-8,65-15 13,-74 12-10,54-4-18,-25 12 18,-16 1 1,-20-6-1,-1 0 1,1-1-1,0 1 0,1-1 1,-1 0-1,0-1 0,0 1 0,0-1 1,0 0-1,1 0 0,-1-1 1,0 0-1,0 1 0,7-3 1,-5 2-3,1 1-1,-1 0 1,1 1 0,-1 0 0,1 0 0,9 3 0,7 1-12,71 7-76,-79-10 111,-5 0-4,50 0-10,-56-2-6,-1 0 7,30 13 7,18-8 1,-46-7-8,-3-1-6,13 2-3,-1 3-18,22 2-7,-2 2 58,-14-2-48,-17-3 14,-1 0-1,1 0 1,0-1 0,-1 1 0,1-1-1,0 0 1,-1 0 0,1 0-1,0 0 1,-1-1 0,7-1-1,4 2-6,-13 0 8,-1 1 1,1-1-1,0 0 1,0 0-1,-1 0 1,1 1-1,0-1 1,0 0-1,-1 0 1,1 0-1,0 0 0,0 0 1,0 0-1,-1-1 1,1 1-1,0 0 1,0 0-1,-1-1 1,1 1-1,0 0 1,-1-1-1,1 1 0,0 0 1,-1-1-1,1 1 1,1-2-1,32 1 6,16 1 12,-48 0-3,19 6 159,-19-6-87,8 0 618,-11 2-643,0-1-112,0-1 0,0 1 0,1-1 0,-1 1 0,0-1-1,1 1 1,-1 0 0,1-1 0,-1 1 0,1 0 0,-1 0 0,1-1 0,-1 1 0,1 0 0,0 0 0,-1 0 0,1-1 0,0 1-1,0 0 1,0 0 0,-1 1 0,0 5-595,-1-1 0,0 0-1,0 0 1,0 0 0,-1 0 0,0-1-1,0 1 1,0-1 0,-1 1-1,0-1 1,0 0 0,0-1-1,-8 7 1,-14 21-7755,15-15 4256</inkml:trace>
</inkml:ink>
</file>

<file path=ppt/ink/ink2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36.685"/>
    </inkml:context>
    <inkml:brush xml:id="br0">
      <inkml:brushProperty name="width" value="0.05" units="cm"/>
      <inkml:brushProperty name="height" value="0.05" units="cm"/>
      <inkml:brushProperty name="color" value="#FFFFFF"/>
    </inkml:brush>
  </inkml:definitions>
  <inkml:trace contextRef="#ctx0" brushRef="#br0">12 50 196,'10'-30'5236,"-9"30"-5227,-1 0 0,0 0-1,0 0 1,1 1 0,-1-1-1,0 0 1,0 0 0,1 0-1,-1 0 1,0 0-1,0 0 1,1 0 0,-1 0-1,0 0 1,0 0 0,1 0-1,-1 0 1,0 0-1,0 0 1,1 0 0,-1 0-1,0 0 1,0 0 0,1 0-1,-1-1 1,0 1-1,0 0 1,1 0 0,-1 0-1,0 0 1,0 0 0,0-1-1,1 1 1,-1 0-1,0 0 1,0 0 0,0-1-1,0 1 1,0 0 0,1 0-1,-1 0 1,0-1-1,0 1 1,0 0 0,0 0-1,0-1 1,0 1 0,0 0-1,0-1 1,0 1 0,0 0-1,0 0 1,0-1-1,0 1 1,0 0 0,0-1-1,1-10 2310,6 10-572,-12 2-916,3-1-518,2 3 27,-1-1 1,0 1 0,1 0-1,0 0 1,0 0-1,0 0 1,0 0 0,0 0-1,1 0 1,-1 0 0,1 0-1,0 0 1,0 0 0,1 2-1,5 28 137,-7 82 232,-11-62-466,0 15-209,11 193 1361,-10-219-1364,10 5 71,0-46-92,10 17-63,-10-17 107,0 28-1435,-12-45-10973,3 9 8844</inkml:trace>
</inkml:ink>
</file>

<file path=ppt/ink/ink2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7.794"/>
    </inkml:context>
    <inkml:brush xml:id="br0">
      <inkml:brushProperty name="width" value="0.05" units="cm"/>
      <inkml:brushProperty name="height" value="0.05" units="cm"/>
      <inkml:brushProperty name="color" value="#FFFFFF"/>
    </inkml:brush>
  </inkml:definitions>
  <inkml:trace contextRef="#ctx0" brushRef="#br0">33 147 144,'0'0'882,"-2"-18"1464,-9 18-426,-9 0 2948,42 0 1434,-16-4-5668,-5 3-604,-1 0 0,1 1 0,0-1 0,0 0 0,0 1 0,0-1 0,-1 1 1,1-1-1,0 1 0,0-1 0,0 1 0,0 0 0,0-1 0,0 1 0,0 0 0,3 0 1,80-13 1093,-51 14-764,-19 0-307,1-1-1,-1 0 1,0-1 0,25-5-1,-27 3-23,-1 0 1,1 1-1,0 0 0,18-1 0,120-15 184,-43 6-325,-33 0 173,-69 11-54,-1 1-1,1-1 1,0 0 0,-1 0-1,1 0 1,0-1 0,-1 1-1,0-1 1,7-4 0,-7 4 10,0 0 0,0 0 1,0 0-1,0 1 0,0-1 1,0 1-1,0 0 0,0 1 1,7-2-1,109-10 751,-113 12-751,4 0-3,-1-1 1,1 2-1,0-1 0,0 2 0,11 1 0,-20-2-6,0 0 0,0 0-1,1 0 1,-1-1 0,0 1-1,1-1 1,-1 0 0,1 1-1,-1-1 1,1 0 0,-1-1-1,0 1 1,4-1 0,-1 0-1,1 1 0,-1-1 1,0 1-1,1 0 0,-1 1 1,0 0-1,10 1 0,-15-1-6,1-1 0,-1 0 0,1 0-1,0 0 1,-1 0 0,1 0 0,-1 0 0,1 0 0,0 0-1,-1 0 1,1 0 0,0 0 0,-1 0 0,1 0-1,-1-1 1,1 1 0,-1 0 0,1 0 0,0-1-1,-1 1 1,1 0 0,-1-1 0,1 0 0,1 0-1,-1 0 1,0 0 0,1 1 0,-1-1 0,1 0-1,0 1 1,-1-1 0,1 1 0,-1-1 0,1 1-1,0 0 1,-1-1 0,1 1 0,3 0 0,-1 1 5,3 3 9,19-2 13,-26-3-28,1 1 1,-1 0-1,1 0 0,-1-1 0,1 1 1,-1 0-1,1 0 0,-1 0 0,1 0 1,-1 0-1,1-1 0,0 1 0,-1 0 1,1 0-1,-1 0 0,1 1 1,-1-1-1,1 0 0,-1 0 0,1 0 1,0 0-1,-1 0 0,1 1 0,-1-1 1,1 0-1,-1 0 0,1 1 1,-1-1-1,0 0 0,1 1 0,-1-1 1,1 1-1,-1-1 0,0 1 0,1-1 1,0 1-1,-1 0 1,1-1-1,0 0 1,0 0 0,0 1 0,0-1-1,0 0 1,-1 0 0,1 0 0,0 0-1,0 0 1,0 0 0,0 0 0,0-1-1,0 1 1,-1 0 0,1 0 0,0-1-1,0 1 1,0 0 0,-1-1 0,1 1-1,0-1 1,0 1 0,0-2 0,-1 3-5,6 5 44,33-1-181,1 1 296,-39-6-101,1 0-90,5 0 35,-5 0 15,-1 0-17,1-1 3,1 1-1,-1-1 0,1 1 1,0 0-1,-1 0 0,1 0 1,0 0-1,-1 0 0,1 1 1,0 0-1,-1-1 0,1 1 1,-1 0-1,4 2 0,-6-2 36,2-1-42,5-2-5,-14 3 20,5 0-4,-21 4-2997,12-2-2060,-5-4 2447,2 0-1906,3 1 699</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43.480"/>
    </inkml:context>
    <inkml:brush xml:id="br0">
      <inkml:brushProperty name="width" value="0.05" units="cm"/>
      <inkml:brushProperty name="height" value="0.05" units="cm"/>
      <inkml:brushProperty name="color" value="#FFFFFF"/>
    </inkml:brush>
  </inkml:definitions>
  <inkml:trace contextRef="#ctx0" brushRef="#br0">0 913 84,'0'-1'9720,"0"2"-9138,2-32 1738,0 29-2200,0 0 0,0 0-1,-1 0 1,1 0-1,0 0 1,-1 0-1,0 0 1,1-1-1,-1 1 1,0-1-1,0 1 1,0-1-1,-1 1 1,2-4-1,9-24 207,-6 22-258,-1 3-40,-1 0-1,0 0 1,0-1 0,0 1 0,-1-1 0,0 0 0,0 1 0,2-10-1,-3 10-18,1-1 0,0 0-1,0 0 1,0 1 0,0-1-1,1 1 1,0 0 0,5-6 0,8-18 29,-2 6-13,-12 19-20,1 0 0,-1 1 0,0-1-1,0 0 1,0 0 0,0 0 0,-1 0 0,0 0-1,0-1 1,1-4 0,-1 6-4,-1 0 0,1 1-1,-1-1 1,1 1 0,0-1-1,0 0 1,0 1 0,1-1 0,-1 1-1,2-3 1,7-19-3,-9 17 15,1 0-1,0-1 1,1 1 0,0 0-1,0 0 1,6-10 0,-2 6 17,-5 9-24,-1 0 0,0 0 1,1 0-1,-1-1 0,0 1 0,0 0 0,0-1 0,0 1 0,-1-1 0,1 1 0,-1-1 0,1 1 0,-1-1 0,0-4 0,10-23 17,-8 27-21,-1 0 0,1 0 0,-1 0 0,0 0 0,0 0 0,0-1 0,0 1 0,0-6 0,10-17 33,-10 24-31,0 0 0,1 0 0,-1 0 0,0 0 0,0-1 0,0 1 0,0 0 0,-1-1 0,1 1 0,-1-1 0,1-2-1,-1 4-2,0 0-1,0 0 0,0 0 1,0 0-1,0 0 0,0 0 1,0-1-1,0 1 0,0 0 1,1 0-1,-1 0 1,1 0-1,-1 0 0,0 0 1,1 0-1,0 0 0,-1 1 1,2-2-1,3-16 11,-5 17-10,0 0 0,-1 0-1,1 0 1,0 0-1,0 0 1,1 0-1,-1 0 1,0 1-1,0-1 1,0 0-1,1 0 1,-1 0-1,0 0 1,1 0-1,-1 1 1,1-1-1,-1 0 1,1 0 0,-1 1-1,1-1 1,-1 0-1,1 1 1,0-1-1,1-1 1,-2 2 1,1-1 0,-1 0 0,0 1 0,1-1 0,-1 0 0,0 1 1,1-1-1,-1 0 0,0 0 0,0 1 0,0-1 0,0 0 0,0 0 0,0 1 0,0-1 0,0 0 1,0 0-1,0 0 0,0 1 0,-1-2 0,2-13-2,2 11 3,0 1 1,-1-1 0,0 0-1,0-1 1,0 1-1,-1 0 1,1 0 0,-1-1-1,1-6 1,2 3 1,-3 8-5,-1-1 1,1 0 0,0 1 0,-1-1-1,1 0 1,-1 0 0,1 1 0,-1-1-1,0 0 1,1 0 0,-1 0 0,0 0 0,0 1-1,1-1 1,-1 0 0,0 0 0,0 0-1,0-2 1,5-3-9,-5 5 8,0 1-1,1 0 0,-1 0 1,0 0-1,1-1 0,-1 1 1,0 0-1,1 0 0,-1-1 0,0 1 1,1 0-1,-1-1 0,0 1 1,0 0-1,1-1 0,-1 1 1,0-1-1,0 1 0,0 0 0,0-1 1,1 1-1,-1-1 0,0 1 1,0-1-1,0 1 0,0 0 1,0-1-1,0 0 0,0 0 10,1-10 151,3 9-117,-3 2-36,-1 0 0,0 0 0,1 0 1,-1 0-1,0-1 0,1 1 1,-1 0-1,0 0 0,0-1 0,1 1 1,-1 0-1,0 0 0,0-1 0,1 1 1,-1 0-1,0-1 0,0 1 1,0 0-1,1-1 0,-1 1 0,0 0 1,0-1-1,0 1 0,0 0 1,0-1-1,0 1 0,0 0 0,0-1 1,0 1-1,0-1 0,0 1 0,0 0 1,0-1-1,0 1 0,0 0 1,-1-1-1,7-5 86,-5 5-87,0 1 1,1-1 0,-1 0-1,0 0 1,0 0 0,0 0-1,0 0 1,-1 0 0,1 0-1,0 0 1,0 0 0,-1 0-1,1-1 1,0 1 0,-1 0-1,1-1 1,-1 1 0,0 0-1,1-1 1,-1 0 0,11-18 9,-6 13 18,-5 7-38,0-1 0,1 1-1,-1 0 1,0 0 0,1 0 0,-1 0 0,0 0 0,1-1 0,-1 1 0,0 0 0,0 0-1,1-1 1,-1 1 0,0 0 0,0 0 0,1-1 0,-1 1 0,0 0 0,0 0-1,0-1 1,0 1 0,1 0 0,-1-1 0,0 1 0,0 0 0,0-1 0,0 1 0,0 0-1,0-1 1,0 1 0,0-1 0,0 1 0,0 0 0,0-1 0,0 1 0,0-1-1,10-16 144,-9 16-139,-1 1 0,0-1 0,0 0 0,1 1 0,-1-1-1,1 0 1,-1 1 0,0-1 0,1 0 0,-1 1 0,1-1 0,0 1 0,-1-1 0,1 1-1,-1-1 1,1 1 0,0 0 0,-1-1 0,1 1 0,0 0 0,-1-1 0,1 1-1,0 0 1,0 0 0,-1 0 0,1-1 0,0 1 0,0 0 0,-1 0 0,1 0 0,0 0-1,0 1 1,1-1 0,-2-4 62,0 7-48,0-2-31,0 0 18,-1-1 0,1 1 0,0-1 0,-1 1 0,1 0 1,0-1-1,0 1 0,0 0 0,0-1 0,0 1 0,0 0 0,0-1 0,0 1 0,0 0 1,0-1-1,0 1 0,0 0 0,0-1 0,0 1 0,1 0 0,-1-1 0,0 1 1,0-1-1,1 1 0,-1 0 0,0-1 0,1 1 0,0 0 0,8 16 171,10 26 147,14 40-67,31 82 50,-54-130-208,-9-29-51,1 0 0,-1 0 0,1 0 0,0-1 0,6 11 0,8 24 199,-14-33-214,0-1-1,0 1 1,1-1-1,0 0 0,1 0 1,3 6-1,-5-8-21,0 0 0,0 0 0,-1 0 0,1 0 0,-1 0 0,0 0 0,-1 0 0,2 5 0,8 53 256,-10-49-205,0-10-51,-1 0-1,1 0 0,0 0 0,0 0 1,0 0-1,1-1 0,-1 1 0,0 0 0,1 0 1,0 0-1,0-1 0,0 1 0,0 0 1,0-1-1,2 4 0,10 25 60,-2-13-48,-11-5-45,2-7-52,5-8 28,-16-27-9776,7 21 6518,-7-3-35</inkml:trace>
</inkml:ink>
</file>

<file path=ppt/ink/ink2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44.164"/>
    </inkml:context>
    <inkml:brush xml:id="br0">
      <inkml:brushProperty name="width" value="0.05" units="cm"/>
      <inkml:brushProperty name="height" value="0.05" units="cm"/>
      <inkml:brushProperty name="color" value="#FFFFFF"/>
    </inkml:brush>
  </inkml:definitions>
  <inkml:trace contextRef="#ctx0" brushRef="#br0">1 17 376,'5'-16'16248,"65"20"-14572,-48-2-1584,0 0-1,0 1 1,31 10-1,-12 5-123,-39-16 5,0-1 0,0 0 0,0 0 0,1 0 0,-1 0 0,0 0 0,0 0 0,0-1 0,1 1 0,-1-1 0,0 0 0,4 1 0,11 1-1200,-8-1-2690,10-10-8142</inkml:trace>
</inkml:ink>
</file>

<file path=ppt/ink/ink2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4.887"/>
    </inkml:context>
    <inkml:brush xml:id="br0">
      <inkml:brushProperty name="width" value="0.05" units="cm"/>
      <inkml:brushProperty name="height" value="0.05" units="cm"/>
      <inkml:brushProperty name="color" value="#FFFFFF"/>
    </inkml:brush>
  </inkml:definitions>
  <inkml:trace contextRef="#ctx0" brushRef="#br0">70 18 884,'11'-18'14639,"-11"24"-13985,-7-6-16,12 0-429,-3 0-78,-22 6 95,18-6-217,-11 20 241,11-18-238,0 0 0,0 1-1,0-1 1,1 0 0,-1 1 0,1-1-1,-1 1 1,1 0 0,0-1 0,0 1-1,-1 4 1,-9 23 115,12-26-119,-8 10 1,4-8-7,1-1 38,1 0 0,0 1-1,0-1 1,1 1 0,-1-1 0,1 1 0,0-1 0,0 1-1,3 9 1,-2 8 71,23 18-89,47 44-24,-67-82 3,-1 0 1,0-1-1,1 0 1,0 1-1,-1-1 1,1 0-1,0-1 1,0 1-1,0-1 0,0 0 1,1 0-1,-1 0 1,0 0-1,6 0 1,-7-1-1,0 0-1,0 0 1,1 0 0,-1 0-1,0-1 1,0 1 0,0-1 0,0 1-1,0-1 1,0 0 0,0-1-1,0 1 1,0 0 0,-1-1 0,1 1-1,0-1 1,-1 0 0,0 0-1,1 0 1,-1 0 0,0-1 0,0 1-1,3-5 1,46-96 437,-49 99-412,0 0 1,-1 0-1,1 0 1,-1 0-1,0 0 0,0-1 1,0 1-1,0 0 1,-1-1-1,0 1 0,0-5 1,-20-14 20,19 23-54,-3 8-53,3-8 33,0 1-1,1-1 1,-1 1 0,1 0 0,-1 0-1,1-1 1,-1 1 0,1 0-1,-1 0 1,1 0 0,0-1 0,0 1-1,-1 0 1,1 0 0,0 0-1,0 0 1,0 0 0,0-1 0,0 1-1,0 1 1,8 18-2596</inkml:trace>
</inkml:ink>
</file>

<file path=ppt/ink/ink2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8"/>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9"/>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5.916"/>
    </inkml:context>
    <inkml:brush xml:id="br0">
      <inkml:brushProperty name="width" value="0.05" units="cm"/>
      <inkml:brushProperty name="height" value="0.05" units="cm"/>
      <inkml:brushProperty name="color" value="#FFFFFF"/>
    </inkml:brush>
  </inkml:definitions>
  <inkml:trace contextRef="#ctx0" brushRef="#br0">0 32 940,'1'0'68,"-1"1"-1,0-1 1,1 0-1,-1 0 0,1 0 1,-1 0-1,0 0 1,1 0-1,-1 0 1,1-1-1,-1 1 1,0 0-1,1 0 1,-1 0-1,1 0 1,-1 0-1,0-1 1,1 1-1,-1 0 1,0 0-1,1-1 1,-1 1-1,0 0 0,0 0 1,1-1-1,-1 1 1,0 0-1,0-1 1,1 1-1,-1 0 1,0-1-1,0 1 1,0 0-1,0-1 1,1 1-1,-1-1 1,0 1-1,0 0 1,0-1-1,0 1 1,0-1-1,0 1 1,0 0-1,0-1 0,0 1 1,0-1-1,0 1 1,-1 0-1,1-2 1,0-3 1748,3-6 1609,2 8-2000,-2 12 3936,-3-4-5199,0 0 1,0 0-1,1 0 1,0 0-1,0-1 1,0 1-1,4 9 1,-4-10-120,0 1 0,0 0 1,0-1-1,-1 1 0,1 0 0,-1 0 1,0-1-1,0 1 0,-2 8 0,1-7 4,0 0-1,1 0 0,0 1 1,0-1-1,2 12 1,16 125 493,-13-92-316,-6-44-190,1 0 1,1 0 0,-1-1-1,1 1 1,1 0 0,1 6-1,3 36 147,-1-3 54,-4-39-187,1-1 0,-1 1-1,0 0 1,-1-1-1,1 1 1,-1 0-1,-2 7 1,2-9-27,-1 1 1,1 0-1,0 0 0,1 0 1,-1-1-1,1 1 0,0 0 1,4 9-1,-2 40 248,-4-34-187,0-29-207,1 7 26,-1 1-655,1-1 634,-1 1-1,0 0 0,1 0 1,-1-1-1,1 1 0,-1 0 1,1-1-1,-1 1 0,1-1 0,-1 1 1,1 0-1,-1-1 0,1 1 1,0-1-1,-1 0 0,1 1 1,0-1-1,0 1 0,-1-1 1,1 1-1,0-1 0,0 0 0,0 1 1,-1-1-1,1 1 0,0-1 1,0 0-1,0 1 0,0-2 1,0-28-4657,-1 10 539,-6 6 893,5-3 165</inkml:trace>
</inkml:ink>
</file>

<file path=ppt/ink/ink2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0"/>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1"/>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40"/>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4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6.364"/>
    </inkml:context>
    <inkml:brush xml:id="br0">
      <inkml:brushProperty name="width" value="0.05" units="cm"/>
      <inkml:brushProperty name="height" value="0.05" units="cm"/>
      <inkml:brushProperty name="color" value="#FFFFFF"/>
    </inkml:brush>
  </inkml:definitions>
  <inkml:trace contextRef="#ctx0" brushRef="#br0">1 37 1168,'0'0'3080,"41"0"5284,-22 1-7378,1 1 0,29 6 0,-36-4-1059,0-2-1,1 0 1,-1 0 0,0-1 0,1-1-1,-1 0 1,14-3 0,44-13-3075,-5-12-4718,-53 17 5224</inkml:trace>
</inkml:ink>
</file>

<file path=ppt/ink/ink2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1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7.815"/>
    </inkml:context>
    <inkml:brush xml:id="br0">
      <inkml:brushProperty name="width" value="0.05" units="cm"/>
      <inkml:brushProperty name="height" value="0.05" units="cm"/>
      <inkml:brushProperty name="color" value="#FFFFFF"/>
    </inkml:brush>
  </inkml:definitions>
  <inkml:trace contextRef="#ctx0" brushRef="#br0">14 0 288,'0'0'14193,"0"9"-11564,0 25-2124,0-25-475,0-2 10,0 0 0,0 1 0,0-1 0,-1 0 0,-1 1 0,1-1 1,-4 11-1,3-12 1,1 0 1,1-1 0,-1 1 0,1 0 0,0-1-1,0 1 1,0 0 0,1 0 0,0-1 0,0 1-1,2 5 1,4 32 181,-7-38-207,0 1 0,0 0 0,1-1 0,0 1 0,0 0 0,0-1 0,4 9 0,-3-6-14,-1-1-1,0 1 0,0 0 0,0 0 0,-1 0 0,0-1 0,-1 1 0,-1 8 0,0 16 16,2 81 68,-10-93-65,-1 34 14,11-2 246,0-48-68,0-6-23,0-28-44,0 26-152,-1-1 0,1 1-1,1-1 1,-1 1 0,1-1 0,0 1 0,0-1 0,0 1-1,0 0 1,3-5 0,17-46-30,-13 36 56,-8 18-17,0 0-1,0-1 0,1 1 1,-1-1-1,1 1 0,-1 0 0,1-1 1,0 1-1,-1 0 0,1 0 1,0 0-1,0-1 0,0 1 0,0 0 1,0 0-1,0 0 0,0 0 1,3-1-1,-2 0-1,0 1 0,-1-1 0,1 1 0,0-1 0,-1 0 0,1 0 1,-1 0-1,1 0 0,-1 0 0,0 0 0,2-4 0,-2 4-2,0-1 1,0 1-1,1 0 0,-1-1 0,1 1 1,-1 0-1,1 0 0,0 0 1,0 0-1,0 0 0,4-3 0,9-10-7,-13 14 9,-1-1 0,0 0 1,0 1-1,1-1 0,-1 1 1,1-1-1,0 1 0,-1 0 0,1 0 1,0 0-1,-1 0 0,1 0 1,0 0-1,4-1 0,4-1 2,34-1-11,-39 5 13,1 0 0,-1 1-1,0 0 1,1 0 0,-1 0-1,0 0 1,0 1 0,-1 0-1,1 0 1,7 6-1,-10-4 0,0-1-1,0 1 0,0-1 0,0 1 0,-1 0 0,0-1 0,0 1 0,0 0 0,-1 0 0,1 0 0,-1 0 0,0 0 1,-1 0-1,0 5 0,0 9 13,-10 43 48,12-57-60,-1 0 0,0 0 0,-1 1-1,0-1 1,1 0 0,-2 0 0,1 0-1,-3 8 1,0 17-20,4-28 16,0-1 0,1 1-1,-1 0 1,0-1 0,0 1-1,-1 0 1,1 0 0,0-1-1,-1 1 1,1 0 0,-1-1-1,1 1 1,-1-1 0,0 1-1,1 0 1,-1-1 0,-1 2-1,-2 22-2602,5-19 448,0-18 407,-12-13-8180,11 13 6539</inkml:trace>
</inkml:ink>
</file>

<file path=ppt/ink/ink2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06.584"/>
    </inkml:context>
    <inkml:brush xml:id="br0">
      <inkml:brushProperty name="width" value="0.05" units="cm"/>
      <inkml:brushProperty name="height" value="0.05" units="cm"/>
      <inkml:brushProperty name="color" value="#FFFFFF"/>
    </inkml:brush>
  </inkml:definitions>
  <inkml:trace contextRef="#ctx0" brushRef="#br0">24 5 144,'0'0'1698,"-11"5"-1103,11-6-596,-1-4 614,-7 13-170,5-11 1327,4 4-1040,2 0-677,-3-1 151,1 0-1,-1 0 1,0 0-1,0 0 1,1 0-1,-1 0 1,0 0 0,1 0-1,-1 0 1,0 0-1,0 0 1,1 0-1,-1 0 1,2 2 1832,-1-2-1833,-1 1 1,0-1-1,0 0 1,0 0 0,0 1-1,0-1 1,1 0-1,-1 1 1,0-1 0,0 0-1,0 0 1,0 1-1,0-1 1,0 0-1,0 1 1,0 0 153,0 0-317,0-1 0,0 0 1,0 1-1,0-1 0,0 0 0,0 1 1,0-1-1,0 0 0,0 1 0,0-1 1,0 0-1,0 1 0,0-1 0,0 0 1,0 1-1,0-1 0,1 0 0,-1 0 1,0 1-1,0-1 0,0 0 1,0 1-1,1-1 0,-1 0 0,0 0 1,0 1-1,1-1 0,-1 0 0,0 0 1,1 0-1,-1 0 0,0 1 0,0-1 1,1 0-1,-1 0 0,0 0 0,1 0 1,-1 0-1,0 0 0,1 0 1,-1 0-1,0 0 0,1 0 0,-1 0 1,1 0-1,1 0 65,39 11 865,-33-9-936,-1 0 0,1-1 0,0 0 0,-1 0 0,9-1 0,14-1 95,-1-2 0,0-1 1,0-2-1,45-14 1,-69 19-113,-1-1-16,0 0 1,1 1-1,-1-1 1,1 1-1,0 0 1,-1 0-1,1 0 1,0 1-1,0 0 1,-1 0-1,1 0 1,0 0 0,8 3-1,-4-1 15,-1 0 0,1-1 1,0 1-1,0-2 0,-1 1 0,11-2 0,-12 1-15,59 6 78,-64-6-78,0 1 0,0 0 0,0-1 0,0 1 0,-1 0 0,1 0-1,0 0 1,0 0 0,-1 0 0,1 1 0,-1-1 0,1 0 0,1 3-1,-2-3 1,1 0 0,-1 1 0,0-1 0,1 0 0,-1 0 0,1 0-1,0 0 1,-1 0 0,1 0 0,0 0 0,0 0 0,3 0 0,28 19 11,-42-4 442,9-15-410,-2 0-35,0 0-1,1 0 1,0 1 0,-1-1-1,1 0 1,-1 1-1,1-1 1,0 1-1,0 0 1,0-1-1,0 1 1,0 0-1,1 0 1,-1 0-1,0-1 1,1 1 0,-1 0-1,1 0 1,-1 2-1,-12 28 38,-4-3-31,16-25-12,-1 1 0,-1-1-1,1 0 1,0 0 0,-1 0-1,0 0 1,-6 6 0,2-3-10,0 1 0,1-1 0,-1 2 0,2-1 0,-6 9 0,-21 29 19,-1 3 62,-20 29-133,24-46 80,2 1 1,-27 43-1,11-24-18,34-45-7,8-7 4,1 1-1,-1-1 1,1 0-1,-1 0 1,0 1 0,1-1-1,-1 0 1,1 1-1,-1-1 1,1 0 0,-1 1-1,1-1 1,0 1-1,-1-1 1,1 1 0,-1-1-1,1 1 1,0-1-1,0 1 1,-1 0 0,1-1-1,0 1 1,0-1-1,0 1 1,-1 0 0,1 1-1,-5 8-2,0 0-1,0 0 1,-1 0 0,-1 0-1,-10 11 1,-22 28 10,15-18 3,15-25 3,8-2-8,1-3 766,0-2-765,0-3-1,0 3-7,32-6-20,128-29-6,-74 11 19,67-11 151,-150 35-157,15-3-170,-18 3 181,0 1 1,1 0-1,-1 0 0,0 0 0,1 0 0,-1 0 0,0 0 0,1 0 0,-1 0 1,0 0-1,1 0 0,-1 0 0,0 0 0,1 0 0,-1 0 0,0 0 0,1 0 1,-1 0-1,0 0 0,1 0 0,-1 1 0,0-1 0,1 0 0,-1 0 0,0 0 1,0 1-1,1-1 0,-1 0 0,0 0 0,0 1 0,1-1 0,-1 0 0,0 0 1,0 1-1,0-1 0,0 0 0,1 1 0,-1-1 0,0 0 0,0 1 1,0-1-54,1 0 39,0 1 1,-1-1 0,1 0-1,-1 1 1,1-1 0,0 0 0,-1 1-1,1-1 1,-1 1 0,1-1 0,-1 0-1,0 1 1,1-1 0,-1 1 0,1 0-1,-1-1 1,0 1 0,0-1-1,1 1 1,-1-1 0,0 1 0,0 0-1,1-1 1,-1 2 0,0 6-472,-1-7 271,1 0 0,0-1 0,0 1 0,-1-1 0,1 1 0,0 0 0,0-1 0,0 1 0,0 0 0,0 0 0,0-1 0,0 1 0,0 0 0,0-1 0,0 1 0,0 0 0,1-1 0,-1 1 0,0 0-1,0-1 1,1 1 0,-1-1 0,0 1 0,1 0 0,-1-1 0,0 1 0,1-1 0,-1 1 0,1-1 0,-1 1 0,1-1 0,0 0 0,-1 1 0,1-1 0,-1 0 0,1 1 0,1-1 0</inkml:trace>
</inkml:ink>
</file>

<file path=ppt/ink/ink2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07.266"/>
    </inkml:context>
    <inkml:brush xml:id="br0">
      <inkml:brushProperty name="width" value="0.05" units="cm"/>
      <inkml:brushProperty name="height" value="0.05" units="cm"/>
      <inkml:brushProperty name="color" value="#FFFFFF"/>
    </inkml:brush>
  </inkml:definitions>
  <inkml:trace contextRef="#ctx0" brushRef="#br0">0 25 996,'0'0'15817,"24"11"-15468,-21-11-296,1 0 1,0 0 0,0 0 0,0-1 0,0 0 0,0 1 0,-1-1 0,5-2 0,15-2 204,14 3 208,52-8-1,-53 4-358,53 0 0,-45 12-42,-44-6-91,1 1 1,0-1-1,-1 0 0,1 0 0,-1 1 0,1-1 1,-1 0-1,1 1 0,-1-1 0,1 1 1,-1-1-1,1 1 0,-1-1 0,1 0 1,-1 1-1,0 0 0,1-1 0,-1 1 0,0-1 1,0 1-1,1-1 0,-1 1 0,0 1 1,0-1-86,0 0 1,-1 0 0,1 0 0,0 0 0,-1 1 0,1-1 0,-1 0 0,1 0-1,-1 0 1,0 0 0,1 0 0,-1 0 0,0 0 0,0-1 0,0 1-1,0 0 1,-2 1 0,-2 2-417,0 1-1152,0-1 0,0 0 0,-1 0 0,1 0 0,-1-1 0,-9 4 0,3-1-1975</inkml:trace>
</inkml:ink>
</file>

<file path=ppt/ink/ink2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2.032"/>
    </inkml:context>
    <inkml:brush xml:id="br0">
      <inkml:brushProperty name="width" value="0.05" units="cm"/>
      <inkml:brushProperty name="height" value="0.05" units="cm"/>
      <inkml:brushProperty name="color" value="#FFFFFF"/>
    </inkml:brush>
  </inkml:definitions>
  <inkml:trace contextRef="#ctx0" brushRef="#br0">108 18 168,'0'-18'16417,"0"71"-14556,-10-34-1490,10-4-232,0-10-92,1 1 0,-1-1-1,0 0 1,-1 0-1,1 0 1,-1 0 0,0 1-1,0-1 1,-1 0 0,-2 6-1,3-9-46,0 0-1,0 1 1,1-1 0,0 1-1,-1-1 1,1 0 0,0 1-1,0-1 1,0 1-1,0-1 1,0 1 0,1-1-1,1 5 1,-2-6 14,1 1-1,-1 0 1,1 0 0,-1 0 0,0-1-1,0 1 1,0 0 0,0 0-1,0 0 1,0 0 0,0 0-1,0-1 1,-1 1 0,1 0-1,-1 0 1,0 0 0,-1 3-1,1-3 0,-1 1-1,1 0 1,0-1-1,-1 1 1,2 0-1,-1 0 1,0 0-1,0 0 1,1 0-1,0 0 1,-1 5-1,-6 26 74,6-30-72,-1 0 0,1 0 0,0 0-1,1 0 1,-1-1 0,1 1-1,0 0 1,-1 0 0,2 0-1,0 7 1,-1-7-3,1 0 0,-1 0 0,0 1-1,0-1 1,0 0 0,-1 0 0,1 0 0,-1 0 0,0-1 0,-3 8 0,3-4-13,-1 0 1,1 0-1,0 0 1,0 0-1,1 1 1,0-1-1,1 0 1,1 11 0,0 5 36,-2 80 65,-1-102-99,0 2 2,-1-1 1,1 1 0,0 0 0,0-1 0,0 1 0,0 0-1,0 0 1,1 0 0,-1 3 0,1 119 105,0-124-98,0 16-11,0-15 3,0 2-1,0-3 16,-11-8-932,0-5-4770,-1-12-4354,3 13 6589</inkml:trace>
</inkml:ink>
</file>

<file path=ppt/ink/ink2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3.238"/>
    </inkml:context>
    <inkml:brush xml:id="br0">
      <inkml:brushProperty name="width" value="0.05" units="cm"/>
      <inkml:brushProperty name="height" value="0.05" units="cm"/>
      <inkml:brushProperty name="color" value="#FFFFFF"/>
    </inkml:brush>
  </inkml:definitions>
  <inkml:trace contextRef="#ctx0" brushRef="#br0">23 50 744,'0'-2'8935,"0"3"-9404,0 0 1089,2 18 1386,-1-18-1933,-1 0 1,1 0-1,0-1 1,0 1-1,0 0 1,-1 0-1,1 0 1,-1 0-1,1 1 1,-1-1-1,1 0 1,-1 0-1,1 0 1,-1 0-1,0 0 1,0 1-1,1-1 1,-1 0-1,0 0 1,0 0-1,0 1 1,-1-1 0,1 0-1,0 0 1,0 0-1,-1 0 1,1 1-1,0-1 1,-1 0-1,1 0 1,-1 0-1,0 0 1,1 0-1,-1 0 1,0 0-1,0 0 1,1 0-1,-2 1 1,0 4 160,1 0 1,1 0-1,-1 1 1,1-1-1,0 0 1,1 12-1,0-7-62,-1 4 1,1-11-130,-1 1 0,0 0-1,0-1 1,0 1-1,-1-1 1,0 1-1,0-1 1,0 0 0,0 1-1,0-1 1,-3 5-1,0 17 487,5-24 237,0-20-390,-12-24-82,11 40-298,0-1 8,0 1-1,0 0 1,0-1 0,0 1-1,0-1 1,0 1-1,1-1 1,-1 1 0,1 0-1,0-1 1,0 1 0,0 0-1,0 0 1,0-1-1,1-1 1,13-31 4,-10 26-11,0 0-1,0 1 1,1-1-1,1 1 1,-1 1-1,1-1 1,1 1-1,-1 0 1,1 1 0,12-8-1,4-2-6,-21 13 9,1 0 1,0 1 0,0-1-1,0 1 1,0 0 0,0-1-1,1 2 1,-1-1 0,1 1-1,-1-1 1,1 1 0,7-1-1,-2-1 8,-9 3-7,0-1 0,1 1 0,-1-1 0,0 1 0,0 0 0,0-1 0,1 1 0,-1 0 0,0 0 0,0 0 0,1 0 1,-1 0-1,0 0 0,1 0 0,-1 0 0,0 0 0,0 1 0,1-1 0,-1 0 0,0 1 0,0-1 0,0 1 0,0 0 0,0-1 0,2 2 0,1 0 5,-1 0-1,0 0 0,0 0 0,1 0 1,-1 1-1,-1-1 0,1 1 0,0-1 1,-1 1-1,1 0 0,-1 0 0,0 0 1,0 1-1,0-1 0,2 7 0,0-2 44,-1-1-1,0 1 0,-1 0 0,0 0 0,0 0 0,0 0 0,-1 0 0,-1 1 1,1-1-1,-1 0 0,-1 1 0,1-1 0,-2 0 0,1 0 0,-4 11 0,-16 95 488,10-71-399,8-38-134,1 0 1,0 0 0,1 0 0,-1 0-1,1 1 1,-1 5 0,0-5-2,-5 0 3,5-5-12,4-39-10938,5 21 7296,-5-1-65</inkml:trace>
</inkml:ink>
</file>

<file path=ppt/ink/ink2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1.359"/>
    </inkml:context>
    <inkml:brush xml:id="br0">
      <inkml:brushProperty name="width" value="0.05" units="cm"/>
      <inkml:brushProperty name="height" value="0.05" units="cm"/>
      <inkml:brushProperty name="color" value="#FFFFFF"/>
    </inkml:brush>
  </inkml:definitions>
  <inkml:trace contextRef="#ctx0" brushRef="#br0">77 3795 536,'0'0'2255,"-22"-5"6099,-12 4-2033,33 1-6281,0 0 1,0 0-1,1-1 1,-1 1-1,0 0 1,0 0-1,1 0 1,-1-1-1,0 1 1,0 0-1,1-1 1,-1 1-1,0-1 1,1 1-1,-1-1 1,0 1-1,1-1 1,-1 1-1,1-1 1,-1 0 0,1 1-1,-1-1 1,1 0-1,-1 1 1,1-1-1,0 0 1,-1 1-1,1-1 1,0 0-1,0 0 1,0 0-1,-1 0 1,0-34 186,1 22-135,11-20 218,-10 24-280,0 0 1,0 0-1,1 1 1,0-1-1,1 0 1,0 1-1,0 0 1,0 0-1,8-12 0,-6 5-28,3-6 2,-1 12-9,-1 0 0,0 0 1,0-1-1,6-15 0,16-27-11,15-23-11,-26 43 45,-15 25-13,2 1 1,-1-1-1,0 1 0,1 0 1,6-7-1,1-2-7,0 0-1,-1 0 1,9-17 0,16-26 16,-17 32 8,-8 11-3,0 1-1,1 0 0,14-14 0,-14 16-3,-1-1-1,0-1 0,-1 0 1,11-23-1,-3 7 18,-8 14-19,2 1 1,-1 0-1,23-23 0,-1-6-1,-18 29-7,-1-1 1,19-29 0,-14 18-8,15-21-5,-11 14 16,31-35 0,-40 49 9,5-2 1,14-14 0,-10 10-18,31-39-55,1 3 14,22-23 23,150-145 61,-176 179-145,-32 31 114,2 1 0,21-18 0,13-11 51,88-56-75,-23 9 56,21-22-46,-32 29 31,8-5 0,24-16-58,-68 51-39,-54 42 52,0 1 1,38-24-1,-32 24 20,41-34-1,-23 17 9,195-150 93,-185 141-106,-23 16-33,60-37 1,30-22 76,19-6-132,-106 71 94,-9 5-90,1 2 0,27-11 0,0 3 225,84-44 1,-9 10-74,-113 47-75,1 1 0,-1 1 1,25-6-1,-24 8-7,-1-1 0,0 0 0,20-11 0,-13 5 25,-1 2 0,41-13 0,-8 4 22,-17 6-43,47-9 0,-48 13-34,41-15 1,56-14 46,-1 6-32,-108 24 320,1 2 1,-1 0 0,1 1-1,36 1 1,-58 2-269,14 0 116,-9 0 56,-14 0-93,6 0-42,-24-7-872,-2 0-4201,26 6 4306,1 0-1,-1-1 1,0 1-1,1 0 1,-1-1-1,0 1 1,1-1-1,0 0 1,-1 1-1,1-1 1,0 0-1,0 0 1,0 0-1,0 0 1,-1-4-1,-7-11-3288</inkml:trace>
</inkml:ink>
</file>

<file path=ppt/ink/ink2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2.805"/>
    </inkml:context>
    <inkml:brush xml:id="br0">
      <inkml:brushProperty name="width" value="0.05" units="cm"/>
      <inkml:brushProperty name="height" value="0.05" units="cm"/>
      <inkml:brushProperty name="color" value="#FFFFFF"/>
    </inkml:brush>
  </inkml:definitions>
  <inkml:trace contextRef="#ctx0" brushRef="#br0">115 37 436,'-14'0'1670,"11"1"-1167,0-1 1,0 0-1,0 0 0,0 0 0,0 0 0,0-1 1,0 1-1,0-1 0,0 0 0,-6-2 0,8 2 220,-10-8 3004,10 8-3502,0 0 0,0 0 0,0 0 0,0-1 1,0 1-1,0 0 0,0 1 0,0-1 0,0 0 0,-1 0 0,1 0 0,0 1 0,-1-1 0,1 0 0,0 1 0,-1 0 0,-1-1 0,-16-2 464,11 1-141,15 1-57,5 7-442,-2-4 8,0 1 0,-1 1 0,1-1 0,-1 2-1,0-1 1,-1 1 0,17 12 0,2 0-17,146 92 114,-164-103-140,0-1-8,0 0 0,0 0 0,1-1 0,-1 0 0,20 5 0,12 4-29,-36-11 25,-1 0-1,0 0 1,1-1 0,-1 1 0,1-1 0,-1 0 0,1-1 0,-1 1 0,1-1 0,0 1-1,-1-2 1,1 1 0,4-1 0,-4 1-8,0 1-1,-1-1 1,0 1-1,1 0 1,-1 0 0,1 1-1,5 2 1,14 6 46,-19-7-22,-9-3 14,2 0-39,2 1-39,0-1 46,0 0 0,0 0 0,0 1 0,0-1-1,0 0 1,0 0 0,0 1 0,0-1-1,0 0 1,1 0 0,-1 1 0,0-1 0,0 0-1,0 0 1,0 0 0,0 1 0,0-1-1,1 0 1,-1 0 0,0 0 0,0 1-1,0-1 1,1 0 0,-1 0 0,0 0 0,0 0-1,0 0 1,1 0 0,-1 1 0,0-1-1,0 0 1,1 0 0,-1 0 0,0 0 0,0 0-1,1 0 1,-1 0 0,0 0 0,0 0-1,1 0 1,-1 0 0,0 0 0,0 0 0,1 0-1,-1 0 1,0-1 0,0 1 0,1 0-1,-1 0 2,1 0 0,-1 0 0,1 0-1,-1-1 1,0 1 0,1 0-1,-1 0 1,1 0 0,-1 0 0,1 0-1,-1 0 1,0 0 0,1 1-1,-1-1 1,1 0 0,-1 0 0,0 0-1,1 0 1,-1 0 0,1 1-1,-1-1 1,0 0 0,1 0 0,-1 1-1,0-1 1,1 0 0,-1 0-1,0 1 1,0-1 0,1 0 0,-1 1-1,0-1 1,0 1 0,0-1-1,1 0 1,-1 1 0,0-1 0,0 1-1,0-1 1,0 0 0,0 1-1,0-1 1,0 1 0,0-1 0,0 0-1,0 1 1,0-1 0,0 1 0,0-1-1,0 1 1,0-1 0,-2 1 1,-2 1 3,1 1-1,0-1 1,0 0-1,0 1 1,0 0-1,0 0 0,0 0 1,1 0-1,-1 0 1,1 0-1,-3 5 0,-10 14 22,-4-1-3,-15 16-47,1 1 1,2 2 0,-46 78-1,59-89-148,-2 7-909,15-10-2591,16-44-8395</inkml:trace>
</inkml:ink>
</file>

<file path=ppt/ink/ink2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5.840"/>
    </inkml:context>
    <inkml:brush xml:id="br0">
      <inkml:brushProperty name="width" value="0.05" units="cm"/>
      <inkml:brushProperty name="height" value="0.05" units="cm"/>
      <inkml:brushProperty name="color" value="#FFFFFF"/>
    </inkml:brush>
  </inkml:definitions>
  <inkml:trace contextRef="#ctx0" brushRef="#br0">3459 14 896,'-2'-11'2982,"-8"8"5763,7 5-6521,-2-2-3812,2 4 1733,0 0 1,0 1-1,1-1 0,-1 1 0,1-1 0,1 1 1,-1 0-1,0 0 0,0 9 0,-9 65 1160,0-6-1126,10-63-106,0 1 0,-1-1 0,-1 0 1,-6 19-1,6-19-23,-1 1 0,1 0 0,1-1 0,-2 24 1,2-15-1,-1-1 1,0 1 0,-2 0 0,-7 20 0,-5 21 181,-29 103 273,24-95-448,-10 35 256,-11 12-74,10-24-153,-6 0 208,-8 35 12,15-65-178,29-56-126,0 0 0,0 1 0,0-1 0,0 0 1,-1 0-1,0-1 0,-4 5 0,3-4-1,1-1 0,0 1 0,0 1 0,0-1 0,0 0 0,1 1 0,-3 7-1,-4 6 23,0 0-1,-2 0 0,0-1 1,-2-1-1,1 0 0,-2-1 1,-25 22-1,-1 13 266,35-41-194,-2 0-1,1 0 1,-19 16-1,15-14-80,0 0 0,0 1-1,1 0 1,-11 19 0,-1 1-2,-75 85 35,27-38-57,32-40 57,38-39-45,-25 27 53,-46 41 0,30-30-34,-15 13-5,28-31 24,-32 33 0,38-32-5,-22 23 38,28-27-23,0-1 0,-23 17-1,-36 38 62,35-34-38,-60 52-60,83-78-27,1 0-1,0 2 0,1 0 0,-20 24 1,-19 12 67,4 4-41,14-18 27,2-1 26,-61 47 0,51-46-121,-29 42 77,-5-7-21,-49 39 70,88-77-59,29-23-12,-1-1 0,0 0 0,-17 9 0,18-11 2,0 0 0,1 1 0,0 0 0,0 1 0,-10 12 0,19-20 0,-53 43 8,-2 3 27,47-40-33,0 0 0,-1-1 1,0 1-1,0-2 0,-15 8 0,6-4 2,-4 6 22,17-11-24,1-1-1,-1 0 1,0 0 0,1-1 0,-1 1-1,-9 2 1,-29 17-13,31-19 4,0 1 1,0 1-1,1 0 0,-1 0 1,1 1-1,1 1 0,-18 13 1,5-9-21,1 3 3,7-3 28,-1 0 1,0-1-1,-34 14 0,30-14-22,-53 38 96,71-47-132,-50 18-1,31-7 29,0-1 1,-25 9-1,-17 20 39,28-17 12,31-20-9,0 0 0,-1 1 1,1-2-1,-1 1 0,1-1 1,-1 1-1,0-1 0,0-1 1,-5 2-1,9-2 3,1-1 1,-1 0-1,0 0 1,1 0-1,-1 0 1,1 1-1,-1-1 1,0 0-1,1 1 1,-1-1-1,1 0 1,-1 1-1,1-1 1,-1 1-1,1-1 1,0 1-1,-1-1 1,1 1-1,-1-1 0,1 1 1,0-1-1,0 1 1,-1 0-1,-9 8 162,8-9-80,-4 0 100,11 0-141,-4 0-64,-9 2-1444,7 1-423,9-2 640</inkml:trace>
</inkml:ink>
</file>

<file path=ppt/ink/ink2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8:00.692"/>
    </inkml:context>
    <inkml:brush xml:id="br0">
      <inkml:brushProperty name="width" value="0.05" units="cm"/>
      <inkml:brushProperty name="height" value="0.05" units="cm"/>
      <inkml:brushProperty name="color" value="#FFFFFF"/>
    </inkml:brush>
  </inkml:definitions>
  <inkml:trace contextRef="#ctx0" brushRef="#br0">205 8 324,'-13'-7'8578,"9"8"-8462,4 0-100,0-1 0,-1 0 1,1 0-1,0 0 0,0 0 0,-1 0 0,1 1 0,0-1 0,-1 0 1,1 0-1,0 1 0,0-1 0,0 0 0,-1 0 0,1 1 0,0-1 0,0 0 1,0 1-1,0-1 0,-1 0 0,1 0 0,0 1 0,0-1 0,0 0 0,0 1 1,0-1-1,0 0 0,0 1 0,0-1 0,0 0 0,0 1 0,0-1 0,0 0 1,0 1-1,0 0 0,-12 23 612,11-24-588,0 1 0,0 0 0,1 0 0,-1-1 0,0 1 0,1 0 0,-1 0 0,0-1 0,1 1 0,-1 0 0,1 0 0,0 0 0,-1 0 0,1 0 0,0 0 0,-1 0 0,1 0 0,0 0 0,0 0 0,0 0 0,0 0 0,0 0 0,0 0 0,0 0 0,0 0 0,1 2 0,-1 2 71,-11 25 772,0 13 405,1 19-143,-1-8-416,0-11-646,0 5-59,0 5 63,12-49-78,-11 11 12,10-14-20,-1 0 0,0 1 0,0-1 0,1 0 0,-1 1 0,1-1 0,-1 1 0,1-1 0,0 1-1,-1-1 1,1 1 0,0-1 0,0 1 0,0 0 0,0-1 0,0 1 0,1-1 0,-1 1 0,0-1-1,1 1 1,0 1 0,1 5 6,-3-5-2,1 0 0,-1 0-1,1 0 1,-1 0 0,0 0 0,0 0-1,0 0 1,0 0 0,-3 3 0,2-3-8,1 0 1,-1-1-1,1 1 1,0 0-1,0 0 1,0 0 0,1 0-1,-1-1 1,0 6-1,-2-3-11,2-4 18,0-1 0,1 1 0,-1-1-1,1 1 1,-1 0 0,1-1 0,-1 1-1,1-1 1,-1 1 0,1 0-1,-1 0 1,1-1 0,0 1 0,0 0-1,-1-1 1,1 1 0,0 0 0,0 0-1,0 0 1,0-1 0,0 1-1,0 0 1,0 0 0,0 0 0,0-1-1,0 2 1,-21 48-6,21-45-17,0-4 19,0-1 0,0 1 0,0-1 0,0 1 0,0-1 0,0 0 0,0 1-1,0-1 1,0 1 0,0-1 0,0 1 0,-1-1 0,1 1 0,0-1 0,0 0-1,0 1 1,-1-1 0,1 1 0,0-1 0,-1 0 0,1 1 0,0-1-1,-1 0 1,1 1 0,0-1 0,-1 0 0,1 0 0,0 1 0,-1-1 0,1 0-1,-1 0 1,1 0 0,-1 0 0,1 1 0,-1-1 0,0 0 3,1 1 1,0-1-1,-1 0 0,1 1 1,0-1-1,-1 1 1,1-1-1,0 1 0,-1-1 1,1 1-1,0-1 1,0 1-1,0-1 0,0 1 1,-1-1-1,1 1 0,0-1 1,0 1-1,0-1 1,0 1-1,0 0 0,0-1 1,1 1-1,-1-1 1,0 1-1,0-1 0,0 1 1,0-1-1,1 1 1,-1 0-4,0-1 1,0 0-1,1 1 1,-1-1 0,0 0-1,0 1 1,0-1-1,0 0 1,0 1 0,1-1-1,-1 0 1,0 1 0,0-1-1,0 0 1,0 1-1,0-1 1,0 1 0,0-1-1,0 0 1,-1 1-1,1-1 1,0 0 0,0 1-1,0-1 1,0 0-1,0 1 1,0-1 0,-1 0-1,1 1 1,0-1-1,0 0 1,-1 1 0,1-1-1,0 0 1,0 0-1,-1 1 1,1-1 0,0 0-1,-1 0 1,1 0 0,0 0-1,-1 1 1,1-1-1,0 0 1,-1 0 0,1 0-1,0 0 1,-1 0-1,1 0 1,-1 0 0,1 0-1,0 0 1,-1 0-1,-1 1 8,2 3-2,1-2 12,0-1 0,0 1-1,-1-1 1,1 0-1,0 1 1,1-1 0,-1 0-1,0 0 1,0 0-1,0 0 1,1 0 0,-1 0-1,1 0 1,2 1-1,-2-2 55,41 0 423,-33 2-410,-1 0 0,1 0-1,-1 1 1,0 0-1,14 7 1,34 10 202,-21-16-122,-1-1 0,1-2 1,0-1-1,45-6 0,42-1 362,-111 7-513,1 2 0,-1-1 0,0 2 0,0-1 0,17 7 1,10 3-32,-30-10-276,-1 1 0,0 0 0,0 1-1,0 0 1,-1 0 0,1 0-1,10 9 1,-1-12-9025,-11-3 7068,5-3-1270</inkml:trace>
</inkml:ink>
</file>

<file path=ppt/ink/ink2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9.681"/>
    </inkml:context>
    <inkml:brush xml:id="br0">
      <inkml:brushProperty name="width" value="0.05" units="cm"/>
      <inkml:brushProperty name="height" value="0.05" units="cm"/>
      <inkml:brushProperty name="color" value="#FFFFFF"/>
    </inkml:brush>
  </inkml:definitions>
  <inkml:trace contextRef="#ctx0" brushRef="#br0">1 84 60,'0'0'16572,"10"1"-15770,21-9 801,-25 5-1437,1 1 0,0 1 0,0-1 0,-1 1 0,1 0 0,8 0 0,29-5-58,182-48-292,-211 52 204,0 0 0,0 1 0,0 0 0,0 1 0,15 3 0,16-1 50,62 4 432,10 6-280,-32-6-170,96 12-22,-169-16-14,29 2 30,-31-1-55,-10-1 8,20-1-5,24-1 62,-17 0-78,-26 0 20,43 0 27,-38-2-18,15-2-9,-20 4 16,2 0-1196,12-4 3878</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4.620"/>
    </inkml:context>
    <inkml:brush xml:id="br0">
      <inkml:brushProperty name="width" value="0.05" units="cm"/>
      <inkml:brushProperty name="height" value="0.05" units="cm"/>
      <inkml:brushProperty name="color" value="#FFFFFF"/>
    </inkml:brush>
  </inkml:definitions>
  <inkml:trace contextRef="#ctx0" brushRef="#br0">13 140 556,'0'-7'13571,"1"23"-12643,-1-11-847,1 1 0,-1-1 1,-1 0-1,1 0 0,-1 0 0,1 1 0,-1-1 1,-1 0-1,1 0 0,-4 6 0,4-7-35,0 1 1,0-1-1,1 1 1,-1-1-1,1 1 0,0-1 1,0 0-1,2 10 0,-1-2 87,9 80 343,-10-20-163,0-42 47,0-25 191,0-8 369,0 2-896,0-41-11,0 34 21,0 0 0,1 0 0,0 0 0,0 0 0,0 0 0,4-10 0,17-62-1,-15 53-18,-4 15 0,0 0-1,1 1 1,0-1 0,1 1-1,0 0 1,9-13 0,10-15 0,17-20 6,-37 53-23,2 0-1,-1 1 0,1 0 0,0 0 0,0 1 0,0-1 0,1 1 1,-1 0-1,1 1 0,0 0 0,0 0 0,0 1 0,10-3 0,-16 5 3,0-1 0,0 1 0,1 0-1,-1 0 1,0 0 0,0-1 0,1 1-1,-1 0 1,0 1 0,1-1 0,-1 0-1,0 0 1,0 1 0,1-1-1,-1 0 1,0 1 0,0-1 0,0 1-1,0 0 1,0-1 0,1 1 0,-1 0-1,0 0 1,0-1 0,-1 1 0,1 0-1,1 2 1,-1-3-7,13 13-21,-13-12 27,0-1-1,0 1 1,0-1-1,-1 1 1,1 0-1,0 0 1,0-1-1,0 1 0,-1 0 1,1 0-1,0 0 1,-1 0-1,1-1 1,-1 1-1,1 0 1,-1 0-1,1 0 0,-1 0 1,0 0-1,1 1 1,-1-1-1,0 0 1,0 0-1,0 0 1,0 0-1,0 0 0,0 0 1,0 0-1,0 0 1,0 0-1,0 0 1,-1 1-1,1-1 1,0 0-1,-1 0 0,1 0 1,-1 0-1,1-1 1,-1 1-1,0 0 1,-1 2-1,-10 28 10,-9 1 50,19-27-55,-1 0 0,1 0 1,-1-1-1,-1 1 0,1-1 0,0 1 1,-1-1-1,-7 6 0,-18 12-21,14-9-3,0-1 1,-1-1-1,0 0 0,-1-1 0,0-1 0,-29 11 0,42-19-133,0 0 1,0 0-1,0-1 1,0 1-1,0-1 0,0 0 1,0 0-1,-5-1 1,-8-7-3999,11-10-5873</inkml:trace>
</inkml:ink>
</file>

<file path=ppt/ink/ink2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5.540"/>
    </inkml:context>
    <inkml:brush xml:id="br0">
      <inkml:brushProperty name="width" value="0.05" units="cm"/>
      <inkml:brushProperty name="height" value="0.05" units="cm"/>
      <inkml:brushProperty name="color" value="#FFFFFF"/>
    </inkml:brush>
  </inkml:definitions>
  <inkml:trace contextRef="#ctx0" brushRef="#br0">59 12 292,'-2'-12'7097,"0"12"-6906,1 1 1,0-1-1,0 0 0,-1 1 0,1-1 0,0 1 0,0-1 0,0 1 1,-1 0-1,1-1 0,0 1 0,0 0 0,0 0 0,0 0 0,0 0 1,0 0-1,1 0 0,-1 0 0,0 0 0,-1 2 0,-14 31 828,5-13-222,10-15-653,0 0 1,0 0-1,0 0 1,0 0-1,1 0 1,0 0 0,0 0-1,2 12 1,0 1 164,-2-10-165,-1 4-25,1 0 1,1 0-1,0 0 1,4 16-1,-4-26-110,0 1-1,1 0 1,0-1 0,-1 1 0,1-1-1,0 0 1,0 0 0,1 1-1,-1-1 1,1-1 0,0 1 0,-1 0-1,1-1 1,0 1 0,1-1-1,-1 0 1,4 2 0,-5-3 41,0 0 0,1-1 0,-1 1 0,1-1 0,-1 1 1,0-1-1,1 0 0,-1 0 0,1 0 0,-1 0 0,0-1 0,1 1 1,-1-1-1,1 1 0,-1-1 0,0 0 0,0 0 0,1 0 0,-1 0 0,0 0 1,0 0-1,0-1 0,0 1 0,0-1 0,0 1 0,-1-1 0,3-2 1,5-5 43,1-1 0,-1-1 0,8-12 0,-17 22-91,17-21-61,-12 16 52,1 0 1,-2 0-1,1 0 1,-1-1-1,0 1 0,0-1 1,-1 0-1,0-1 1,0 1-1,-1 0 0,3-13 1,0 2 142,-4 18-135,-1-1-1,0 1 1,1-1-1,-1 1 1,0-1 0,0 1-1,0-1 1,1 1 0,-1-1-1,0 1 1,0-1-1,0 1 1,0-1 0,0 0-1,0 1 1,0-1 0,0 1-1,0-1 1,0 1-1,0-1 1,0 0 0,-1 1-1,1-1 1,0 1 0,0-1-1,0 1 1,-1-1-1,1 1 1,0-1 0,-1 1-1,1-1 1,0 1 0,-1 0-1,1-1 1,-1 1-1,1 0 1,-1-1 0,-3-11-1,5 12-1,-1-1 0,0 1 0,0 0 0,0 0 0,0 0 0,0-1 0,0 1 0,0 0 0,0 0 0,0-1 0,0 1 0,0 0 0,0 0 0,0 0 0,-1-1 0,1 1 0,0 0 0,0 0 0,0 0 0,0-1 0,0 1 0,0 0 0,0 0 0,-1 0 0,1-1 0,0 1 0,0 0 0,0 0 0,0 0 0,-1 0 0,1 0 0,0 0 0,0-1 0,0 1 0,-1 0 0,1 0 0,0 0 0,0 0 0,-1 0 0,1 0 0,0 0 0,0 0 0,0 0 0,-1 0 0,1 0 0,0 0 0,0 0 0,-1 0 0,1 0 0,0 0 1,0 0-1,0 0 0,-1 1 0,-1-1-17,2 11-1023,0-6-2670</inkml:trace>
</inkml:ink>
</file>

<file path=ppt/ink/ink2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6.468"/>
    </inkml:context>
    <inkml:brush xml:id="br0">
      <inkml:brushProperty name="width" value="0.05" units="cm"/>
      <inkml:brushProperty name="height" value="0.05" units="cm"/>
      <inkml:brushProperty name="color" value="#FFFFFF"/>
    </inkml:brush>
  </inkml:definitions>
  <inkml:trace contextRef="#ctx0" brushRef="#br0">1 25 220,'0'0'1432,"1"-12"2693,2 10-4432,8-7 6443,-11 9-6078,0 0 1,0 0-1,0 0 0,0-1 0,0 1 0,1 0 0,-1 0 0,0 0 0,0 0 0,0 0 0,0 0 0,0 0 0,1 0 0,-1 0 0,0 0 0,0 0 0,0 0 0,0 0 0,1 0 0,-1 0 0,0 0 0,0 0 0,0 0 0,0 0 0,0 0 0,1 0 0,-1 0 0,0 0 0,0 0 1,0 0-1,0 0 0,0 0 0,1 0 0,-1 0 0,0 0 0,0 0 0,0 0 0,0 1 0,0-1 0,0 0 0,1 0 0,-1 0 0,0 0 0,0 0 0,0 0 0,0 1 0,0-1 0,0 0 0,0 0 0,0 0 0,0 0 0,0 0 0,0 1 0,0-1 0,0 0 0,0 0 1,0 0-1,0 0 0,0 1 0,0-1 0,0 0 0,0 0 0,0 0 0,0 1 385,-1 12 1845,2-9-2411,-1-8 466,0 3-300,11 20 212,-11-16-222,0 0 0,0 0 1,0 0-1,0 0 0,1 0 0,-1 0 1,1 0-1,0 0 0,0 0 1,0 0-1,0 0 0,2 2 0,-2 0-14,1 1 0,-1-1-1,0 0 1,-1 1-1,1-1 1,-1 1-1,0-1 1,0 1 0,-3 9-1,2 8 66,1 333 981,0-355-1073,-1 0-11,1 1 14,0 0-1,-1-1 1,1 1 0,-1-1 0,0 1-1,0 0 1,1-1 0,-1 0 0,0 1-1,0-1 1,-1 1 0,-1 1-1,3-3-4,-1 1 0,0 0 0,0 0-1,1 0 1,-1 0 0,0 0-1,1 0 1,-1 0 0,1 0 0,-1 0-1,1 0 1,-1 0 0,1 0-1,0 0 1,-1 0 0,1 2 0,0-2-70,-11-25-17187</inkml:trace>
</inkml:ink>
</file>

<file path=ppt/ink/ink2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6"/>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2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7"/>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2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8"/>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2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9"/>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2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0"/>
    </inkml:context>
    <inkml:brush xml:id="br0">
      <inkml:brushProperty name="width" value="0.05" units="cm"/>
      <inkml:brushProperty name="height" value="0.05" units="cm"/>
      <inkml:brushProperty name="color" value="#FFFFFF"/>
    </inkml:brush>
  </inkml:definitions>
  <inkml:trace contextRef="#ctx0" brushRef="#br0">58 4 580,'0'0'872,"0"0"-99,0 0-113,0 0-93,0 0-73,0 0-68,0 0-64,0 0-46,0 0-37,0 0-22,0 0-16,0-2 11022,0 1-11611,0 0 418,0 1-11,0 0-13,0 0-7,0 0-12,0 0-12,0 0 0,0 0-5,0 0-11,0 0-1,0 0 4,0 0-12,0 0 3,0 0 0,0 0-1,0 0 6,0 0 15,0 6 34,-6 8-63,6-1 78,0-10-65,-1 0-1,1 0 0,0 0 0,0 0 0,0 0 0,0 0 0,1 0 0,-1 0 0,1 0 0,0 0 0,0 0 0,1 3 1,-1-3 1,-1-1 1,1 0 0,-1 0-1,0 0 1,0 0 0,0 0-1,0 0 1,0 1 0,0 3-1,-1 1 0,1 82 446,-6-31-461,6 138 128,-5-167-148,-1 10 26,0 11-53,0-8 138,0 4 27,6-4-126,0-42 9,0 3-13,1-3 27,-1 0 1,0 1-1,0 0 1,0-1-1,0 1 1,0-1-1,0 0 1,0 1-1,0 0 1,0-1-1,0 1 1,0-1-1,0 0 1,0 1-1,-1 0 1,1-1-1,0 1 1,-1-1-1,1 1 1,0-1-1,0 0 1,0 1-1,-1-1 1,1 0-1,0 1 1,-1 0-1,1-1 1,-1 0-1,0 1 1,1-1-47,0 0 2,0 0-86,0 0-212,-7-8-5109,-3-4-644,9 2 2875</inkml:trace>
</inkml:ink>
</file>

<file path=ppt/ink/ink2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1"/>
    </inkml:context>
    <inkml:brush xml:id="br0">
      <inkml:brushProperty name="width" value="0.05" units="cm"/>
      <inkml:brushProperty name="height" value="0.05" units="cm"/>
      <inkml:brushProperty name="color" value="#FFFFFF"/>
    </inkml:brush>
  </inkml:definitions>
  <inkml:trace contextRef="#ctx0" brushRef="#br0">0 263 1080,'0'0'1524,"0"-23"3407,1 18-4619,0-1 1,-1 1 0,2 0-1,-1 0 1,1-1 0,0 1-1,1 1 1,-1-1 0,0 0 0,1 0-1,0 1 1,1-1 0,-1 1-1,1 0 1,-1 0 0,8-5-1,5-5 388,0 2 1,0 1-1,23-13 0,-6 7-489,1 1 1,1 2 0,48-13 0,-55 21-195,0 1 1,0 1 0,0 1 0,1 2 0,-2 1-1,2 2 1,-1 0 0,0 2 0,38 9 0,-59-11-35,-1 0 0,0 0 1,1 1-1,-1 0 1,8 4-1,-11-5 22,-1-1-1,1 1 1,0 0 0,-1 0 0,0 0-1,0 0 1,1 1 0,-2-1 0,1 1-1,0-1 1,0 1 0,2 5 0,1 5 20,-3-8-30,0 1 0,0-1 0,0 1 0,-1-1 0,0 1 0,0-1 0,0 9 0,-1-5 9,-2 1 0,1-1 0,-1 0 0,0 0 0,0 0-1,-1 0 1,-1 0 0,1 0 0,-1-1 0,-1 0 0,1 1 0,-1-1 0,-7 7 0,-6 7 5,-2-1 1,0-1-1,-24 19 1,35-32-2,2-1 1,-3-1 0,2 1 0,-1-2 0,-1 1 0,1 0 0,-1-2 0,0 0 0,0 0 0,0 0 0,0-1-1,0-1 1,-20 1 0,-38-5 1143,67 3-1088,1 0 6,0 0 4,-8-3 417,4 0-322,9 6-130,-3-3 1,-2 0-14,0 0-3,0 0 7,0 0 5,0 0-3,0 0-1,-12-10 282,12 7-310,0 2-11,0-1 1,0 1-1,1 0 0,-1 0 1,0-1-1,-1 1 0,1 0 1,0 0-1,-1 0 0,1-1 1,0 1-1,0 0 0,-1 0 1,1 0-1,-1 0 0,0 0 0,0-2 1,0 3 30,2 0-2,0 0-1,0 0 0,0 0 1,0 0-1,-1 0 1,2 0-1,-2 0 0,1 0 1,0 0-1,0 0 1,0 0-1,0 1 1,0-1-1,-1 1 0,2-1 1,-2 0-1,1 1 1,0-1-1,0 1 0,0 0 1,27 14-55,-20-10 47,1 1 0,-1 1-1,-1 0 1,1 0-1,-1 1 1,9 11 0,14 13 44,-21-21-26,0 0 1,11 17 0,11 13 48,26 33 30,-33-44 8,34 49 233,-41-53-304,-17-26-169,0 1 1,0 0 0,0-1 0,0 1 0,0-1-1,0 1 1,0 0 0,0-1 0,0 1 0,0-1 0,0 1-1,0-1 1,0 1 0,0-1 0,0 1 0,-1-1-1,1 1 1,0 0 0,0-1 0,0 0 0,-1 1 0,1-1-1,-1 1 1,1-1 0,0 1 0,-1-1 0,1 0-1,0 1 1,-1-1 0,0 0 0,1 0 0,-1 1 0,1-1-1,0 0 1,-1 1 0,-1-1 0,1 0-1888,-6-7-7043,2 1 5742</inkml:trace>
</inkml:ink>
</file>

<file path=ppt/ink/ink2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2"/>
    </inkml:context>
    <inkml:brush xml:id="br0">
      <inkml:brushProperty name="width" value="0.05" units="cm"/>
      <inkml:brushProperty name="height" value="0.05" units="cm"/>
      <inkml:brushProperty name="color" value="#FFFFFF"/>
    </inkml:brush>
  </inkml:definitions>
  <inkml:trace contextRef="#ctx0" brushRef="#br0">1 198 1224,'0'0'166,"0"1"0,0-1 0,0 0 0,0 0 0,0 1 0,0-1-1,1 0 1,-1 0 0,0 0 0,0 1 0,0-1 0,0 0 0,0 1 0,0-1 0,1 0 0,-1 0-1,0 0 1,0 1 0,0-1 0,0 0 0,1 0 0,-1 0 0,1 0 0,-1 0 0,0 0 0,0 0-1,0 0 1,1 1 0,-1-1 0,0 0 0,0 0 0,1 0 0,14 0 1456,16-7-945,-31 7-574,22-6 390,-1-2 0,1 0-1,-2 0 1,0-2 0,0-1 0,0 0 0,-1-2 0,19-16 0,-33 24-413,-1 1-1,0-1 1,0 0 0,3-6 0,-6 9 13,0 1 0,0 0 0,0-1 0,0 1-1,0-1 1,-1 1 0,1-1 0,-1 0 0,0 1-1,1-1 1,-1 0 0,0 1 0,1-1 0,-1 0-1,0 1 1,-1-1 0,0-3 0,-1-1 342,1 5-402,1-1 0,0 1 0,0 0 1,-1 0-1,0 0 0,1-1 0,-1 2 1,1-1-1,-1-1 0,0 2 0,0-1 0,1 0 1,-1 0-1,0 0 0,0 0 0,0 0 1,0 1-1,0-1 0,0 0 0,0 1 0,0-1 1,0 1-1,0 0 0,-1-1 0,-1 0 1,-2 0 2,-1 1 1,0-1-1,1 1 1,0 0 0,-1 1-1,1-1 1,-1 1 0,1-1-1,-1 2 1,1-1-1,-1 1 1,-6 3 0,3-1 20,0 2 1,0-1 0,1 1 0,0 0 0,0 1-1,-7 7 1,8-7-2,-1 1-1,2 0 1,-1-1-1,1 2 0,0-1 1,-6 15-1,10-19-38,1-1 0,-1 1 0,1-1 0,0 1 0,0 0 0,0 0 0,1 0 0,-1 0 0,1 0 0,0 0 0,0-1 0,1 2 0,-1-2 0,1 1 0,-1 0 0,1 0 0,0 0 0,1-1 0,-1 1 0,1-1-1,0 1 1,3 4 0,-1 1 19,1-1 0,0 0 0,1 0 0,0 0 0,0 0 0,1-1 0,0 0 0,0-1 1,1 0-1,-1 0 0,1 0 0,14 7 0,-10-8-40,0 0 0,1 0 0,0-2 1,0 1-1,-1-2 0,2 1 1,-1-1-1,25 0 0,-28-2-441,0-1 0,0 0 0,-1-1-1,1 1 1,0-1 0,13-5 0,29-18-9365,-36 17 6437</inkml:trace>
</inkml:ink>
</file>

<file path=ppt/ink/ink2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3"/>
    </inkml:context>
    <inkml:brush xml:id="br0">
      <inkml:brushProperty name="width" value="0.05" units="cm"/>
      <inkml:brushProperty name="height" value="0.05" units="cm"/>
      <inkml:brushProperty name="color" value="#FFFFFF"/>
    </inkml:brush>
  </inkml:definitions>
  <inkml:trace contextRef="#ctx0" brushRef="#br0">23 73 12,'-4'6'3935,"2"-5"-3754,1-1-1,1 1 0,-2 0 0,2 0 0,-1 0 1,0-1-1,0 2 0,1-2 0,-1 1 0,0 1 1,1-1-1,-1-1 0,1 2 0,-1-1 0,0 3 1,-2 5 423,3-9-575,0 1 1,-1-1-1,1 1 0,0 0 1,0-1-1,0 1 0,-1 0 1,1 0-1,0-1 0,0 1 1,0 0-1,0-1 0,0 1 0,0 0 1,0 0-1,1 0 0,2 14 377,-2-10-285,0 0 0,0-1-1,0 1 1,1-1 0,0 0 0,0 1-1,0-1 1,0 0 0,1 0 0,0 1-1,-1-2 1,1 1 0,0-1 0,5 5-1,1-2 129,-1-1-1,1 0 0,0-1 0,0 1 1,1-2-1,0 1 0,13 2 1,-16-4-106,-1-2 1,1 2 0,0-2 0,0 0-1,0 0 1,-1 0 0,2-2-1,-2 2 1,1-2 0,0 1 0,11-6-1,-10 3 51,0 1 1,-1-1-1,1-1 0,0 0 0,-2 0 0,2-1 1,-2 0-1,0 0 0,6-7 0,-8 8-105,0 0-1,-1 0 1,0 0 0,0 0-1,0 0 1,-1-1-1,1 0 1,-1 1 0,-1-1-1,1 0 1,-1 0-1,0 0 1,0-10 0,-1 13-48,0 0 0,0-1 0,-1 1 1,0 0-1,0 0 0,0 0 0,0 0 1,0 0-1,-1 0 0,1 0 0,-1 0 1,0 1-1,0-1 0,0 0 0,0 1 1,-3-3-1,1 1 18,-1 1 1,1 0 0,0 0-1,0 0 1,-1 0 0,0 0-1,0 1 1,0 0-1,-5-2 1,1 2-30,1 1 1,-1 1-1,0-1 1,1 1-1,-1 0 1,0 1-1,1 0 1,-1 1-1,1-1 1,-1 1-1,1 1 1,0 0-1,-1 0 1,1 0-1,1 2 1,-1-1-1,1 0 1,0 1-1,0 0 1,0 1-1,1-1 0,0 1 1,-8 11-1,12-15-30,1 0-1,-1-1 0,1 1 1,1 1-1,-2-2 0,2 2 0,-1-1 1,0 0-1,0 1 0,1-1 1,0 0-1,0 0 0,-1 1 0,1-1 1,0 0-1,0 1 0,1-1 1,-1 0-1,0 1 0,1-1 0,0 0 1,-1 0-1,1 1 0,0-1 1,0 0-1,0 0 0,1 0 0,-1 0 1,0 0-1,0 0 0,1-1 1,-1 1-1,1 0 0,0-1 0,0 1 1,0-1-1,-1 0 0,2 0 1,-1 0-1,4 2 0,1 0 9,0-1 0,1 0 0,-1-1-1,1 1 1,0-2 0,0 1 0,-1-1 0,1 0-1,0-1 1,-1 1 0,1-2 0,-1 1 0,1-1-1,-1 0 1,1-1 0,-1 0 0,0 0 0,0 0-1,-1 0 1,1-2 0,-1 1 0,0 0 0,0-1 0,0 0-1,0 0 1,-1-1 0,8-9 0,-4 3 38,-8 11-39,1 0 1,-1-1-1,0 1 1,0 0-1,1 0 0,-2-1 1,1 1-1,0-1 1,0 1-1,-1-1 0,1 1 1,-1-1-1,1 0 1,0 0-1,-1 1 0,0-4 1,4-2 131,-5 7-132,1 0 1,0 0-1,0 0 0,0 0 1,0 0-1,0 0 0,0 0 1,-1 0-1,1 0 1,0 0-1,0 0 0,-1 0 1,1 0-1,0 0 1,0 0-1,0 0 0,0 0 1,0 0-1,0 0 0,0-1 1,-1 1-1,1 0 1,0 0-1,0 0 0,0 0 1,0 0-1,0 0 0,0 0 1,0 0-1,0-1 1,0 1-1,0 0 0,0 0 1,0 0-1,0-1 0,-1 1 1,1 0-1,0 0 1,0 0-1,0 0 0,0 0 1,0 0-1,0-1 0,0 1 1,0 0-1,0 0 1,1 0-1,-1 0 0,0 0 1,0 0-1,0-1 1,0 1-1,0 0 0,0 0 1,0-1-1,0 1 0,0 0 1,0 0-1,0 0 1,0 0-1,0 0 0,1 0 1,-1 0-1,0 0 0,0 0 1,-1 0 92,1 0-11,-1 11 85,-1-3-118,0 1 0,1-1 0,-1 1 0,2-1 0,0 1 0,0 0 0,0-1 0,1 1 0,2 12 0,1 26 331,-3-36-227,0-1 0,4 20 0,1-2 72,11 43 66,5-5-257,-20-58-54,-2-5-5,1 0 1,-1-1-1,2 1 0,-2 0 1,1-1-1,1 1 0,1 3 1,0-2-216,-3-4 150,0 0-1,0 0 0,0-1 1,0 1-1,0 0 0,1 0 1,-1 0-1,0 0 0,0 0 1,0 0-1,0 0 0,0 0 1,0 0-1,0 0 0,0 0 1,0 0-1,0 0 0,0 0 0,0 0 1,0 0-1,0 0 0,1 0 1,-1 0-1,0 0 0,0 0 1,0 0-1,0 0 0,0 0 1,0 0-1,0 0 0,0 0 1,0 0-1,0 0 0,0 0 1,0 0-1,0 0 0,0 0 0,0 0 1,0 0-1,0 0 0,0 0 1,0 0-1,0 0 0,0 0 1,0 0-1,0 0 0,0 0 1,0 0-1,0 1 0,3-8-3858,1-7-3359,-4 5 3446</inkml:trace>
</inkml:ink>
</file>

<file path=ppt/ink/ink2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4"/>
    </inkml:context>
    <inkml:brush xml:id="br0">
      <inkml:brushProperty name="width" value="0.05" units="cm"/>
      <inkml:brushProperty name="height" value="0.05" units="cm"/>
      <inkml:brushProperty name="color" value="#FFFFFF"/>
    </inkml:brush>
  </inkml:definitions>
  <inkml:trace contextRef="#ctx0" brushRef="#br0">25 5 100,'0'0'1738,"-1"-4"6640,-8 12-4804,3 10-2726,4-7-355,-1 0-367,1 0-1,1 0 0,1 0 0,-1 0 0,1 0 0,1 0 1,0 0-1,1 0 0,-1 0 0,2 0 0,1-1 0,-1 0 1,1 1-1,7 12 0,-9-18-111,1 0 8,-1 1 0,1 0 1,0-1-1,1 0 0,-1 1 0,1-2 0,0 1 1,1-1-1,-1 1 0,1-1 0,-1 0 0,9 5 1,-9-7-7,0 0 1,-1 0-1,1-1 1,1 1 0,-1-1-1,0 0 1,0 0-1,1 0 1,-1 0-1,0-1 1,0 0 0,1 0-1,0 0 1,-1 0-1,0-1 1,0 0 0,1 0-1,-1 0 1,0 0-1,0-1 1,0 1 0,0-1-1,0 0 1,5-4-1,-2 1 34,0 0 0,0 0 0,-1-1-1,1 0 1,-2 0 0,1 0 0,0-1 0,-1 0-1,0 0 1,-1 0 0,0-1 0,3-8 0,7-15 94,-11 24-46,0 0 0,0 0-1,1 0 1,-2 0 0,0-1-1,0 1 1,1-13 0,2-10 1444,-5 30-1361,0 0-41,-1 1-128,1 0-1,-1 0 0,1 0 1,0 0-1,-1-1 0,0 2 0,1-2 1,0 1-1,0 0 0,-1 0 1,1 0-1,0 0 0,0 0 1,0 0-1,0 0 0,0 0 1,0 0-1,0 0 0,0 0 0,0 1 1,1 0-1,4 28-13,0-16 36,-1 1 1,2-1-1,0 0 1,1 0-1,1 0 1,-1-1-1,19 22 1,-24-32-155,0-1 0,0-1 0,0 1 0,0 0 0,1-1 0,-1 1 0,0-1 0,1 0 0,-1 1 1,1-1-1,-1-1 0,1 2 0,0-2 0,-1 1 0,1 0 0,0-1 0,0 0 0,5 0 0,-5 0-947,1 0 0,0-2 0,0 2 0,-1-1 0,2 0 0,-2-1 0,1 1 0,-1-1-1,1 0 1,-1 0 0,0 1 0,6-7 0,3-1-3028</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6.831"/>
    </inkml:context>
    <inkml:brush xml:id="br0">
      <inkml:brushProperty name="width" value="0.05" units="cm"/>
      <inkml:brushProperty name="height" value="0.05" units="cm"/>
      <inkml:brushProperty name="color" value="#FFFFFF"/>
    </inkml:brush>
  </inkml:definitions>
  <inkml:trace contextRef="#ctx0" brushRef="#br0">7 25 992,'-7'-23'13149,"25"22"-11078,-1 1-1983,-1 2 0,1 0 1,-1 0-1,26 9 0,36 7-719,-72-17-36,-1 0 0,1-1 0,-1 0-1,0 0 1,1 0 0,9-2 0,10-4-7543,-15 1 5324</inkml:trace>
</inkml:ink>
</file>

<file path=ppt/ink/ink2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5"/>
    </inkml:context>
    <inkml:brush xml:id="br0">
      <inkml:brushProperty name="width" value="0.05" units="cm"/>
      <inkml:brushProperty name="height" value="0.05" units="cm"/>
      <inkml:brushProperty name="color" value="#FFFFFF"/>
    </inkml:brush>
  </inkml:definitions>
  <inkml:trace contextRef="#ctx0" brushRef="#br0">39 113 72,'-5'-6'5337,"10"6"-3984,-2 0-1117,0 0 1,-1 1-1,1-1 0,0-1 1,-1 1-1,1 0 0,3-1 1,24-8 705,-19 5-342,-1 1-1,0 0 1,14-8-1,-23 10-445,1 0-1,-1 0 1,1-1 0,-1 1-1,1 0 1,-1-1 0,1 0-1,-1 1 1,0-1 0,0 0-1,0 0 1,1-1 0,0-5 781,-1 8-913,-1 0 0,0 0-1,0 0 1,0 0 0,0 0-1,0-1 1,0 1 0,0 0 0,0 0-1,0 0 1,0 0 0,0-1 0,0 1-1,0 0 1,0-1 0,0 1 0,0 0-1,0 0 1,0 0 0,0 0 0,0-1-1,0 1 1,0 0 0,0-1 0,0 1-1,0 0 1,0 0 0,0 0 0,0 0-1,-1-1 1,1 1 0,0 0 0,0 0-1,0 0 1,0 0 0,0 0 0,0 0-1,-1-1 1,-5-9 589,6 8-591,-1 1 1,1-1-1,-2 1 0,2-1 0,-1 1 1,0-1-1,0 1 0,0-1 1,-1 1-1,1 0 0,0 0 0,0 0 1,0 0-1,-1 0 0,-1-1 1,0 1 13,0-1 0,0 1 0,0 0 0,-1 0 0,1 1 0,0-1 0,0 1 0,0-1 0,0 1 0,0 0 0,-1 0 0,1 1 0,0-1 0,0 0 0,-1 1 0,-3 1 0,2-1-10,0 1 0,0 1 0,1-1 0,-1 0 1,1 1-1,0-1 0,0 1 0,0 0 0,0 1 0,-5 5 0,1-1 19,7-8-39,0 1 0,0 0 0,1 0 1,-2 0-1,2 0 0,-1 0 0,1 0 0,-2 0 1,2 0-1,-1 0 0,1 1 0,-1 0 0,-6 14 44,6-14-37,0 0 0,0 0-1,1 0 1,-2 0 0,2 1 0,-1-2 0,1 2-1,0-1 1,-1 1 0,1-1 0,0 0 0,0 0-1,0 1 1,0-1 0,1 0 0,-1 1 0,1 2-1,4 12 35,-2-6-11,0 0-1,10 20 1,-10-26-25,-2-2 0,2 1 0,-1-1 0,1 1 1,0-1-1,0 0 0,0 0 0,0 0 0,0-1 0,1 1 0,5 3 1,3 1-7,-8-5-7,-1 1 0,1-1 0,-1-1 0,1 1 0,0 0 0,0-1-1,7 2 1,3 0-30,-10-2-8,0 0 0,0 0 0,1 0 0,0-1-1,-1 1 1,0-1 0,1 0 0,-1 0 0,0-1-1,1 0 1,0 1 0,-1-1 0,5-2 0,8-4-669,-5 3-1083,0-2 0,0 1-1,0-1 1,-1-1 0,12-9-1,-12 8-1106,1-1 89</inkml:trace>
</inkml:ink>
</file>

<file path=ppt/ink/ink2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6"/>
    </inkml:context>
    <inkml:brush xml:id="br0">
      <inkml:brushProperty name="width" value="0.05" units="cm"/>
      <inkml:brushProperty name="height" value="0.05" units="cm"/>
      <inkml:brushProperty name="color" value="#FFFFFF"/>
    </inkml:brush>
  </inkml:definitions>
  <inkml:trace contextRef="#ctx0" brushRef="#br0">212 0 684,'-10'1'2763,"0"1"-1,-1 0 1,-11 4 0,-11 2 248,17-5-2174,1 0 0,-18 7 0,27-7-742,1-1 1,0 0-1,-1 2 1,2-1-1,-1 0 0,0 0 1,1 1-1,-1 0 1,-3 5-1,7-8-90,0 1 0,0-1-1,0 1 1,1 0 0,-2-1 0,2 1 0,0-1-1,-1 1 1,1 0 0,0 0 0,-1 0 0,1-1-1,0 1 1,0 0 0,0-1 0,0 1 0,1 0 0,-1 0-1,0 0 1,1-1 0,-1 1 0,0-1 0,2 1-1,-2 0 1,1-1 0,0 1 0,0-1 0,2 3-1,-1 0 5,1 1-1,1-1 0,-1-1 1,0 1-1,2 0 0,-2-1 0,2 1 1,6 3-1,26 17 45,-23-15-35,26 14 1,5 3 51,-19-10 3,-25-15-48,-1-1 0,1 0 1,0 0-1,-1 1 0,1-1 1,0 0-1,-1 1 0,1 0 1,-1-1-1,1 1 0,0-1 1,-1 1-1,0 0 0,1-1 1,-1 1-1,0 0 0,1-1 0,-1 1 1,1-1-1,-1 1 0,0 0 1,0 0-1,0-1 0,0 1 1,1 0-1,-1 0 0,0-1 1,0 1-1,0 0 0,0 0 1,-1-1-1,1 1 0,0 0 1,0 0-1,0-1 0,0 1 1,-1 0-1,1-1 0,-1 1 1,1 0-1,0 0 0,-1-1 1,1 1-1,-1 0 0,0 0 0,-16 11 842,12-9-766,2 0 0,-1-1 1,-1 1-1,-7 3 0,-3 0 44,12-4-133,-1 0 0,0-1 0,0 1-1,1-1 1,-1 0 0,0 0-1,0 0 1,0 0 0,0-1-1,0 0 1,0 0 0,0 0-1,-7-1 1,0-2 2,-17-5-541,27 7 404,0 1 0,0-1 0,0 1 0,-1-2 0,1 2 0,0-1 0,0 0 0,0 0 0,0 0 0,0 0 0,-1 0 0,2-1 0,-1 1 0,0 0 0,0 0 0,0-2 0,-2-5-1977,1 0 1,-1-1-1,2 2 1,-1-2-1,1 1 1,0-9-1,1 4-1147</inkml:trace>
</inkml:ink>
</file>

<file path=ppt/ink/ink2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7"/>
    </inkml:context>
    <inkml:brush xml:id="br0">
      <inkml:brushProperty name="width" value="0.05" units="cm"/>
      <inkml:brushProperty name="height" value="0.05" units="cm"/>
      <inkml:brushProperty name="color" value="#FFFFFF"/>
    </inkml:brush>
  </inkml:definitions>
  <inkml:trace contextRef="#ctx0" brushRef="#br0">6 1 460,'0'0'1489,"-6"0"6755,7 15-6901,0-1 0,6 22-1,-4-21-861,0-2-1,0 24 1,-2-8 64,2 0 0,7 28 1,0 5-135,-3-1-184,9 61 218,7-30-279,-21-86-166,0 0-2,0 0 1,-1 1-1,1-1 0,0 14 0,-2-19-8,0-1-1,0 0 1,-5-14-1060,0 3-1556,-9-24-6433,9 23 6034</inkml:trace>
</inkml:ink>
</file>

<file path=ppt/ink/ink2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8"/>
    </inkml:context>
    <inkml:brush xml:id="br0">
      <inkml:brushProperty name="width" value="0.05" units="cm"/>
      <inkml:brushProperty name="height" value="0.05" units="cm"/>
      <inkml:brushProperty name="color" value="#FFFFFF"/>
    </inkml:brush>
  </inkml:definitions>
  <inkml:trace contextRef="#ctx0" brushRef="#br0">17 57 512,'-1'-2'335,"0"1"1,-1 0-1,1-1 0,0 1 0,0-1 1,0 0-1,0 1 0,1-1 0,-1 0 1,1 0-1,-1 1 0,0-1 0,1 0 1,0 0-1,0 0 0,0 1 0,0-1 1,0-2-1,-3-2 728,3 6-1011,0 0 0,0 0 0,-1 0 0,1 0 0,0 0 0,0-1 0,0 1 0,0 0 0,0 0 0,0 0 0,0 0 0,0 0 0,0 0 0,0 0 0,0-1 0,0 1-1,-1 0 1,1 0 0,0 0 0,0 0 0,0 0 0,0 0 0,0-1 0,0 1 0,0 0 0,0 0 0,0-1 0,0 1 0,0 0 0,1 0 0,-1 0 0,0 0 0,0 0 0,0 0 0,0-1 0,0 1 0,0 0 0,0 0 0,0 0 0,0 0 0,0 0 0,0 0 0,0 0 0,0 0 0,1 0 0,-1-1 0,0 1 0,0 0 0,0 0 0,0 0 0,0 0 0,0 0 0,1 0 0,-1 0 0,0 0 0,0-1 0,1 1 0,-1 0 0,0 0 0,0 0 0,0 0 0,3-5 4609,-3 5-4618,0 0-1,0 0 1,0-1-1,0 1 1,0 0 0,1 0-1,-1 0 1,0-1-1,0 1 1,0 0-1,0-1 1,0 1 0,0 0-1,0 0 1,1 0-1,-1 0 1,0 0-1,0-1 1,1 1 0,-1 0-1,0 0 1,0 0-1,0 0 1,0 0-1,1 0 1,-1 0 0,1 0-1,-1 0 1,0 0-1,0-1 1,0 1-1,1 0 1,-1 0 0,0 0-1,0 0 1,0 0-1,1 0 1,-1 1-1,0-1 1,1 0 0,-1 0-1,0 0 1,0 0-1,0 0 1,1 0-1,-1 0 1,0 0 0,0 0-1,0 0 1,1 1-1,75 18 1475,-38-7-1499,0-1 1,64 11-1,-91-21-674,16 2-2858,-12-7-4655,-14 1 4348</inkml:trace>
</inkml:ink>
</file>

<file path=ppt/ink/ink2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9"/>
    </inkml:context>
    <inkml:brush xml:id="br0">
      <inkml:brushProperty name="width" value="0.05" units="cm"/>
      <inkml:brushProperty name="height" value="0.05" units="cm"/>
      <inkml:brushProperty name="color" value="#FFFFFF"/>
    </inkml:brush>
  </inkml:definitions>
  <inkml:trace contextRef="#ctx0" brushRef="#br0">53 1 588,'5'0'7190,"-10"4"-4902,5-4-1876,-6 13 7074,6-12-7486,0 3 64,-1-4-63,1 0 0,0 1 0,0-1 0,0 1 0,0-1 0,0 0 0,0 1 0,1-1 0,-1 0 0,0 1 0,0-1 0,0 0 0,0 1 0,0-1 0,1 0 0,-1 1 0,0-1 0,0 0 0,1 1 0,-1-1 1,0 0-1,1 0 0,-1 1 0,1-1 0,-1 0 0,1 1 0,-1-1 1,1 1-1,-1-1 1,1 1 0,-1-1 0,1 0 0,-1 1 0,0 0 0,0-1 0,1 1 0,-1-1 0,0 1 0,0-1-1,0 1 1,0-1 0,0 1 0,0-1 0,0 1 0,0 0 0,0-1 0,0 2 0,-1-2-1,1 1 1,0 0 0,0-1 0,0 1-1,0 0 1,0 0 0,0-1 0,0 1-1,0 0 1,1-1 0,-1 1 0,0 0-1,1-1 1,-1 1 0,1 0 0,0 2 13,1 0-1,-1 1 1,0-1 0,0 0 0,-1 0 0,1 0 0,-1 1 0,0 2 0,0 97-113,5-74 160,1-2-26,0 6-45,-5-14-14,0-14 30,-1 1 0,0-1 0,0 1-1,0 0 1,-1-1 0,0 1 0,-4 8-1,3-9-3,1 0 1,-1 0-1,1 0 0,1 0 0,-1 1 0,1 6 0,0-9-4,-3 11-7,3-13 9,-1 0 0,1 0 0,-1 0-1,1 0 1,-1 0 0,1 0 0,0 0 0,0 0-1,0 0 1,0 1 0,0-1 0,0 0-1,0 0 1,1 0 0,-1 0 0,0 0-1,1 0 1,-1 0 0,1 0 0,0 0 0,0 1-1,0 1 3,0 0-1,0 0 1,-1 0-1,1 0 1,-1 0-1,0 0 1,-1 0-1,0 3 1,0 3 6,-4 36 408,-1-21-205,6 3-230,6-10 11,-6-17-46,0 1 1,0 0-1,0 0 0,0 0 1,-1-1-1,1 1 1,0 0-1,0 0 0,-1-1 1,1 1-1,0 0 1,-1-1-1,1 1 1,-1 0-1,0-1 0,1 1 1,-1 0-1,1-1 1,-1 1-1,0-1 0,0 1 1,0-1-1,1 1 1,-1-1-1,0 1 0,0-1 1,0 0-1,0 1 1,0-1-1,0 0 1,-1 1-1,-1-1-713,1 0 1,0 0-1,-1 0 1,1 0-1,-1 0 1,1 0-1,-1 0 0,1 0 1,0-1-1,-1 1 1,1-1-1,-3 0 1,-6-3-3034</inkml:trace>
</inkml:ink>
</file>

<file path=ppt/ink/ink2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6"/>
    </inkml:context>
    <inkml:brush xml:id="br0">
      <inkml:brushProperty name="width" value="0.05" units="cm"/>
      <inkml:brushProperty name="height" value="0.05" units="cm"/>
      <inkml:brushProperty name="color" value="#FFFFFF"/>
    </inkml:brush>
  </inkml:definitions>
  <inkml:trace contextRef="#ctx0" brushRef="#br0">11 197 508,'-11'9'12931,"16"-10"-11174,-5 0-1526,11-8 635,-10 8-832,0 0-1,0 0 0,0 0 1,0 0-1,0 0 0,0 0 1,0 0-1,0 0 0,0 0 1,-1 0-1,1 0 0,0-1 1,-1 1-1,1-1 1,10-12 282,-7 10-292,-1 0 0,1 0-1,0 0 1,9-7 0,-12 11-3,27-29 455,13 0-150,-37 26-275,-4 2-19,1 0 0,0 1 0,0-1 0,0 0 0,0 0 0,0 0 0,0 1 0,1-1 0,-1 0 0,0 1 0,0-1 1,1 1-1,-1-1 0,3 0 0,10-7-24,37-9 51,-44 14-68,4 0 14,28-9 96,-38 12-107,12-5 76,-10 5-63,-1-1-1,1 1 0,0 0 1,0-1-1,-1 1 0,1 0 1,0 0-1,0 1 0,3-1 0,3 1 40,26-8-22,4 2-31,3 0 41,-8 7 115,-33-2-104,27 8 59,-27-8-107,17 4 52,-2 2 5,2 6-54,-13-8 0,4 8 24,-9-11-22,0-1 0,1 1 0,-1 0 0,0-1 0,1 1 0,-1-1 0,0 1 0,1-1 0,-1 1 0,1-1 0,0 1-1,-1-1 1,1 1 0,-1-1 0,2 1 0,0 0 6,-1 0 0,1 0 0,-1-1-1,1 1 1,-1 0 0,0 0 0,0 0 0,0 0 0,0 0-1,0 1 1,0-1 0,0 0 0,0 0 0,1 3-1,3 20-38,1 0 2,-6-19 13,0-4 18,0-1 1,-1 1-1,1 0 0,0 0 0,0 0 0,0-1 0,0 1 0,0 0 0,1 0 0,-1 0 0,0-1 0,0 1 0,1 0 0,-1 0 0,1-1 0,-1 1 1,1 0-1,-1 0 0,1-1 0,0 2 0,0 0-9,0 1 1,-1 0 0,0 0-1,1 0 1,-2 0-1,0 5 1,1-3 27,0 0 0,0-4-18,1 1 0,-1-1 0,0 0 0,0 0 0,0 0 0,-1 1 0,1-1 0,0 0 0,-1 0 0,1 0 0,-1 1 0,1-1 0,-1 0 0,-1 1 0,-5 22-37,-4 0 10,-7 3 72,14-23-42,4-4-6,-1 0 0,1 0 1,-1 0-1,1 1 0,-1-1 1,1 0-1,0 0 1,-1 0-1,1 1 0,0-1 1,-1 0-1,1 1 0,0-1 1,-1 0-1,1 1 1,0-1-1,0 0 0,0 1 1,-1-1-1,1 0 0,0 1 1,0-1-1,0 0 1,0 1-1,0-1 0,0 1 1,-8 11 37,7-11-44,0 0 0,0 0 0,0 0 0,0 0 0,0 0 1,1 0-1,-1 0 0,0 0 0,1 0 0,-1 0 0,1 0 1,-1 2-1,0-1 8,-1 0-1,0 0 1,0 0 0,0-1 0,0 1-1,0 0 1,-1-1 0,1 1 0,-1-1 0,1 1-1,-5 0 1,-8 6-43,13-7 66,1 0 0,-1 0 0,0 0 0,0 0 0,0 0 0,0-1 0,0 1 0,-1 0 0,-2 0 0,4-1 67,0 1-70,0-1 0,1 1 0,-1 0 1,0 0-1,0 0 0,0-1 0,0 1 0,0 0 0,0-1 1,0 1-1,0-1 0,0 1 0,0-1 0,0 1 0,0-1 1,-1 0-1,1 1 0,0-1 0,0 0 0,-1 1 1,-1-1-1,2 0-23,0 0 1,0 0 0,0 0-1,0 1 1,0-1-1,1 0 1,-1 0 0,0 1-1,0-1 1,0 0-1,0 1 1,0-1 0,1 1-1,-1-1 1,0 1-1,0-1 1,0 2 0,1-2 11,-28 2 194,27-2-211,-22-2 250,23 0-244,0 2-2,-3-2 2,2 2-1,0-1 1,0 1-1,0-1 1,0 1-1,0-1 0,0 1 1,0-1-1,0 1 1,-1 0-1,1-1 1,0 1-1,-1 0 1,1 0-1,-3-1 1,3 1-8,-15-4 17,15 4-14,-17-8-17,-4 8 35,21 0 186,14 5-387,-13-5 187,1 0 0,-1 0 0,0 0 0,1 0 0,-1 0 0,0 0 0,1 0 0,-1 0 1,0 0-1,1 0 0,-1 0 0,0 1 0,1-1 0,-1 0 0,0 0 0,1 0 0,-1 0 1,0 0-1,0 0 0,1 1 0,-1-1 0,0 0 0,0 0 0,1 0 0,-1 1 1,0-1-1,0 0 0,0 0 0,1 0 0,-1 1 0,6 2 43,6 3-19,-12-5-22,1 0 0,0-1 0,0 1-1,-1-1 1,1 1 0,0 0 0,0-1-1,0 1 1,0-1 0,0 0 0,0 1-1,0-1 1,0 0 0,0 1 0,0-1-1,0 0 1,0 0 0,0 1-1,1-1 1,2 1 1,-1 0 0,0 0 0,0 1 0,0-1 0,0 1 0,0-1 0,0 1 0,0 0 0,-1 0 0,1 0 0,-1 0 0,2 3 0,2 0-2,6 7 49,5 12-70,-9-2 388,7 16-224,-2-15-109,9 4 432,-20-25-459,0 0-1,0 0 1,0 0-1,0 0 1,-1 0-1,1 0 0,-1 0 1,0 0-1,0 0 1,0 0-1,1 3 1,-2-4-7,0 0 0,1 0 1,-1 0-1,1 0 1,-1 0-1,1 0 0,0 0 1,0 0-1,0 0 0,-1 0 1,1 0-1,0-1 1,0 1-1,1 0 0,-1-1 1,1 2-1,0-1-1,-1-1 1,0 1-1,0-1 0,0 1 1,0 0-1,0 0 0,0 0 1,0-1-1,-1 1 1,1 0-1,0 0 0,-1 0 1,1 0-1,-1 0 0,2 2 1,3 4 3,-4-7 0,-1 0 0,0 0 1,1 1-1,-1-1 1,1 0-1,-1 1 1,0-1-1,1 0 0,-1 1 1,0-1-1,1 0 1,-1 1-1,0-1 0,0 1 1,1-1-1,-1 0 1,0 1-1,0-1 1,0 1-1,0 0 0,9 4-24,4-1-8,-12-2 31,11 3 19,-12-5-23,0 0 1,0 0-1,0 0 1,0 0-1,-1 1 0,1-1 1,0 0-1,0 0 1,0 0-1,0 0 1,0 0-1,0 0 0,0 0 1,0 0-1,0 0 1,0 1-1,0-1 0,0 0 1,0 0-1,0 0 1,0 0-1,0 0 1,0 0-1,0 0 0,0 1 1,0-1-1,0 0 1,0 0-1,0 0 0,0 0 1,0 0-1,0 0 1,0 0-1,0 0 1,1 0-1,-1 1 0,0-1 1,0 0-1,0 0 1,0 0-1,0 0 0,0 0 1,0 0-1,0 0 1,1 0-1,-1 0 0,0 0 1,0 0-1,0 0 1,0 0-1,0 0 1,1 0-1,-1 0 0,0 0 1,0 0-1,0 0 1,0 0-1,0 0 0,1 0 1,-1 0-1,0 0 1,0 0-1,0 0 0,8 3 204,-7-3-197,9 8 31,-20-2-811,-4 1-3725,3-8-7486,7 0 8392</inkml:trace>
</inkml:ink>
</file>

<file path=ppt/ink/ink2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7"/>
    </inkml:context>
    <inkml:brush xml:id="br0">
      <inkml:brushProperty name="width" value="0.05" units="cm"/>
      <inkml:brushProperty name="height" value="0.05" units="cm"/>
      <inkml:brushProperty name="color" value="#FFFFFF"/>
    </inkml:brush>
  </inkml:definitions>
  <inkml:trace contextRef="#ctx0" brushRef="#br0">6 159 792,'0'0'6315,"30"0"-353,-13-1-4946,0-1 1,0 0-1,24-6 0,-29 5-939,0 0 1,0 0-1,0-1 0,-1-1 0,0 1 0,0-1 0,-1-1 0,1 0 0,-2 0 1,1 0-1,-1-1 0,12-11 0,-20 17-61,0 1 1,0-1-1,-1 0 0,1 0 0,0 0 1,-1 0-1,1 0 0,0 0 0,-1 0 1,0 0-1,1 0 0,-1 0 1,0 0-1,0 0 0,0 0 0,0 0 1,0 0-1,0 0 0,0 0 1,0 0-1,-1 0 0,1 0 0,0 0 1,-1 0-1,1 0 0,-1 0 0,0 0 1,1 0-1,-1 0 0,0 0 1,0 1-1,1-1 0,-1 0 0,-3-1 1,-1-1 106,0 0 1,-1 0 0,0 0-1,0 1 1,-10-3 0,5 1-92,7 2 19,0 0 0,0 1 0,0-1 0,0 1 0,0 0 0,0 0 0,0 0 0,-1 1 0,1-1 0,-1 1 0,1-1 0,-1 1 0,1 0 0,0 0 0,-1 1 0,1-1 0,-1 1 0,1 0 0,-8 1 0,-27 12 346,36-13-391,0 1-1,0-1 1,0 1 0,1-1 0,-1 1-1,0 0 1,1 0 0,-1-1 0,1 2-1,0-1 1,0 0 0,0 0 0,1 0-1,-1 1 1,1-1 0,-1 0-1,0 4 1,0-3 10,1 0-1,-1-1 1,0 1 0,0-1-1,0 1 1,-4 2-1,0 2 18,4-5-14,-1 1-1,1 0 1,0 1 0,0-1 0,1 0 0,-1 0 0,1 1 0,0-1 0,-1 4 0,-4 24 524,12 22 455,-6-9-813,1-40-150,1 1 0,-1 0 0,1-1 0,5 8 0,-5-8-7,2 0-1,-1-1 0,0 0 0,1 1 0,0-1 1,5 3-1,42 18 137,-40-20-113,-1 0 1,1-1-1,0 0 1,1 0-1,-1-1 0,1 0 1,-1-1-1,1 0 0,0 0 1,0-1-1,0 0 0,-1 0 1,1-1-1,20-3 0,-28 3-469,0 0-1,0 0 1,0-1-1,0 1 0,-1-1 1,7-3-1,-8 4 165,-1 0-1,1 0 0,-1 0 1,1 0-1,-1 0 0,0 0 1,0 0-1,0 0 0,0 0 1,0-1-1,0 1 0,0 0 1,0 0-1,-1-1 0,1 1 1,-1 0-1,1-3 0,5-20-11911,-6 15 8048</inkml:trace>
</inkml:ink>
</file>

<file path=ppt/ink/ink2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8"/>
    </inkml:context>
    <inkml:brush xml:id="br0">
      <inkml:brushProperty name="width" value="0.05" units="cm"/>
      <inkml:brushProperty name="height" value="0.05" units="cm"/>
      <inkml:brushProperty name="color" value="#FFFFFF"/>
    </inkml:brush>
  </inkml:definitions>
  <inkml:trace contextRef="#ctx0" brushRef="#br0">276 7 284,'-24'-7'8885,"17"8"-7884,1-1 0,-1 1 0,0 0 1,0 1-1,1-1 0,-11 5 0,-13 2 974,18-5-1284,1 0 1,-1 1 0,-12 6 0,20-9-522,2 0-110,1 0 0,-1 1-1,0-1 1,1 0 0,-1 0-1,1 0 1,0 1 0,-1-1-1,1 1 1,0-1 0,0 1-1,0-1 1,1 1 0,-1-1-1,0 1 1,1-1-1,-1 4 1,-2 32 478,3-32-479,0-3-52,1 1 0,-1 0-1,1-1 1,0 1 0,0 0 0,0-1 0,1 1-1,-1-1 1,1 1 0,0-1 0,0 0 0,0 1 0,4 2-1,-1 0 1,1-1 0,-1-1 0,1 1 0,0-1 0,0 1 0,7 1 0,-3 0-25,-1-1 0,1 1-1,-1 0 1,-1 0 0,1 1 0,-1-1-1,0 2 1,-1-1 0,0 0 0,0 1-1,-1 0 1,0 0 0,8 15 0,-4-3 72,-9-17-44,0-1 0,1 1 0,-1-1 0,0 1 0,0 0 0,-1 0 0,1-1 0,0 1 0,-1 0 0,0 0 0,1 0 0,-1 0 0,0-1 0,0 1 0,-1 0 0,1 0 0,0 0 0,-1 0 0,0-1 0,1 1 0,-1 0 0,0 0 0,-2 2 0,-1-1 51,0 0 0,1 0 0,-1-1 0,0 1 0,-1-1 0,1 0 0,0 0-1,-1 0 1,0 0 0,1-1 0,-1 1 0,0-1 0,-8 1 0,-12 5 316,-68 19 1212,89-25-1529,1-1 1,-1 1 0,1 0-1,-1-1 1,1 0 0,-1 0-1,1 1 1,-1-2 0,0 1-1,1 0 1,-1 0-1,1-1 1,-1 0 0,1 1-1,0-1 1,-5-1 0,6 1-153,1 0-1,-1 1 1,0-1 0,0 0 0,1 0 0,-1 0 0,1 0-1,-1 0 1,1 0 0,0 0 0,-1-1 0,-1-1 0,3 2-186,-1-1 0,0 1 1,1 0-1,-1 0 0,1-1 1,0 1-1,0 0 0,-1 0 1,1-1-1,0 1 0,1 0 1,-1 0-1,0-1 0,0 1 1,1 0-1,-1 0 0,1-2 1,22-40-15012,-17 34 11613</inkml:trace>
</inkml:ink>
</file>

<file path=ppt/ink/ink2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0"/>
    </inkml:context>
    <inkml:brush xml:id="br0">
      <inkml:brushProperty name="width" value="0.05" units="cm"/>
      <inkml:brushProperty name="height" value="0.05" units="cm"/>
      <inkml:brushProperty name="color" value="#FFFFFF"/>
    </inkml:brush>
  </inkml:definitions>
  <inkml:trace contextRef="#ctx0" brushRef="#br0">41 11 724,'6'-11'15227,"-6"16"-15691,3 0 713,-3-5-240,0 0 0,0 1 0,0-1 0,1 0 0,-1 0 0,0 0 0,0 1 0,0-1 0,0 0 0,0 0 0,0 1 0,0-1 0,0 0 0,0 0 0,0 1 0,0-1 0,0 0 0,0 0 0,0 1-1,0-1 1,0 0 0,0 0 0,0 1 0,0-1 0,0 0 0,0 0 0,0 0 0,-1 1 0,1-1 0,0 0 0,0 0 0,0 0 0,-1 1 0,1-1 0,0 0 0,0 0 0,-1 1 0,0 0 22,0 0 1,0 1 0,0-1-1,0 1 1,0-1 0,1 1-1,-1-1 1,1 1 0,0-1-1,-1 4 1,-3 9 63,-2 13 19,1 11 32,-1 5 102,3-30-196,2-1 0,0 1-1,1 0 1,2 12 0,0 10 66,4 23-104,-1-25 86,-3-24-150,-3 4 23,-1 9 19,2-20 10,1 0 0,-1 1 0,-1-1 0,1 1-1,0-1 1,-1 0 0,0 1 0,0 1 0,0-1-1,0-1 1,1 1-1,-1 0 0,1-1 1,0 1-1,0 0 1,0-1-1,1 1 0,-1-1 1,1 1-1,0-1 1,2 5-1,-1-4 0,-1-1 1,0 1 0,0-1-1,0 0 1,-1 1-1,1-1 1,-1 1-1,0 4 1,0-2-10,1-3 16,-1 0-1,0 0 1,0 0 0,0 0 0,0 0-1,-1 0 1,1 0 0,-1 0-1,1 0 1,-1 0 0,-2 2 0,2-1-15,1-1 1,-1 1 0,1-1-1,-1 1 1,1 0 0,0-1-1,0 1 1,1-1-1,0 3 1,-1 3-8,-1 3-1723,-4-9-2254,-12-15-3443,11 6 4058</inkml:trace>
</inkml:ink>
</file>

<file path=ppt/ink/ink2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1"/>
    </inkml:context>
    <inkml:brush xml:id="br0">
      <inkml:brushProperty name="width" value="0.05" units="cm"/>
      <inkml:brushProperty name="height" value="0.05" units="cm"/>
      <inkml:brushProperty name="color" value="#FFFFFF"/>
    </inkml:brush>
  </inkml:definitions>
  <inkml:trace contextRef="#ctx0" brushRef="#br0">0 70 68,'12'-21'4861,"-6"8"-3331,0 0 2792,-6 12-3935,1 1-99,1-1 0,-1 1-1,1-1 1,-1 1 0,0-1-1,1 0 1,-1 0 0,0 0-1,0 1 1,0-1 0,2-1-1,-2 1-257,0-1 1,0 1-1,1 0 0,-1 0 0,1 0 1,-1 1-1,1-1 0,0 0 0,-1 0 1,1 1-1,0-1 0,2 0 0,7 0 33,0 1-1,-1 1 0,1-1 0,-1 1 0,1 1 0,-1 0 0,1 0 1,-1 0-1,0 1 0,0 0 0,-1 0 0,1 1 0,14 7 0,-5-3 96,-16-7-141,-1-1-1,0 1 0,0 0 1,0 0-1,0-1 1,-1 1-1,1 0 1,0 0-1,0 1 1,1 0-1,10 7 50,-12-9-57,0 1-1,0-1 0,0 1 1,0-1-1,0 1 0,-1-1 1,1 1-1,0 0 0,0-1 1,0 1-1,-1 0 0,1-1 1,0 1-1,-1 0 0,1 0 1,-1 0-1,1-1 0,-1 1 1,0 0-1,1 1 1,5 28 222,-6-23-212,0-3 10,0-1-1,0 1 1,0 0-1,-1-1 1,1 1-1,-1-1 1,-2 5-1,2-6-18,1 0 0,-1-1 0,1 1-1,0 0 1,-1-1 0,1 1 0,0 0-1,0-1 1,1 4 0,0-4-6,-1 0 0,0 0 1,0 0-1,0 1 0,1-1 0,-2 0 0,1 0 0,0 0 1,0 1-1,0-1 0,-1 0 0,1 0 0,-1 0 0,1 0 1,-1 0-1,-1 2 0,-28 28 667,17-22-369,-1 0-1,-1 0 1,0-1-1,-27 10 1,9-2 132,29-13-248,-1-1-1,0 1 1,-1-1 0,1 1-1,0-1 1,-1 0 0,1-1-1,-1 1 1,0-1-1,0 0 1,0 0 0,-11 1-1,17-2-180,-1 0-1,1 0 0,-1 0 0,1 0 1,-1 0-1,1 0 0,0 0 0,-1 0 0,1 0 1,-1 0-1,1 0 0,0 0 0,-1-1 1,1 1-1,-1 0 0,1 0 0,0 0 1,-1 0-1,1-1 0,0 1 0,-1 0 0,1 0 1,0 0-1,-1-1 0,1 1 0,0 0 1,0 0-1,0-1 0,-1 1 0,1 0 1,0-1-1,0 1 0,0 0 0,0 0 1,0-1-1,-1 1 0,1 0 0,0-1 0,0 1 1,0 0-1,0-1 0,0 1 0,1-1 1,4-9-4131,12-7-7749,-12 10 8028</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8.825"/>
    </inkml:context>
    <inkml:brush xml:id="br0">
      <inkml:brushProperty name="width" value="0.05" units="cm"/>
      <inkml:brushProperty name="height" value="0.05" units="cm"/>
      <inkml:brushProperty name="color" value="#FFFFFF"/>
    </inkml:brush>
  </inkml:definitions>
  <inkml:trace contextRef="#ctx0" brushRef="#br0">1 7 1156,'0'-7'15133,"0"8"-15083,1-1-1,-1 0 0,1 0 0,-1 0 0,1 0 0,-1 1 0,1-1 0,-1 0 0,1 0 0,-1 1 0,1-1 0,-1 0 0,0 1 0,1-1 0,-1 0 0,0 1 0,1-1 0,-1 1 0,0-1 0,1 1 0,-1-1 0,0 1 0,0-1 0,1 1 0,-1-1 0,0 1 0,0-1 0,0 1 1,0-1-1,0 1 0,0-1 0,0 2 0,11 68 691,0-19-462,0 51 144,-11 140 118,10-192-434,-20 34-21,10-25 279,0-58 130,0-2-472,-2 2-12,-5-1-16,5 31 10,23-51 70,-20 18-70,0-1 1,0 0 0,0 0 0,0 0-1,1 1 1,-1-1 0,1 1-1,0-1 1,-1 1 0,1 0 0,0 0-1,3-3 1,-3 3-1,0 0-1,0 0 1,0 0-1,0-1 1,0 1-1,-1-1 1,1 1-1,-1-1 1,0 0-1,1 1 1,-1-1-1,1-3 1,-2 1-3,1 1 0,0 0 0,1 0 0,-1 0 0,1 0 0,0 1 0,0-1 0,0 0 0,0 1 0,1-1 0,2-3 0,16-29 34,-17 27-33,0 0-1,1 0 0,0 0 0,0 1 0,1 0 1,0 0-1,0 0 0,8-7 0,27-36-42,-36 42 37,0-1 0,1 1 0,1 0 0,0 0 0,0 1 0,0 0 0,1 0 0,1 1 0,16-13 0,20-11-166,-26 22-754,-40-5-15121,10 8 12699</inkml:trace>
</inkml:ink>
</file>

<file path=ppt/ink/ink2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2"/>
    </inkml:context>
    <inkml:brush xml:id="br0">
      <inkml:brushProperty name="width" value="0.05" units="cm"/>
      <inkml:brushProperty name="height" value="0.05" units="cm"/>
      <inkml:brushProperty name="color" value="#FFFFFF"/>
    </inkml:brush>
  </inkml:definitions>
  <inkml:trace contextRef="#ctx0" brushRef="#br0">169 35 328,'-1'-1'422,"1"0"0,0 0-1,-1 0 1,1 0 0,-1 0 0,0 0 0,1 0-1,-1 1 1,0-1 0,0 0 0,0 0 0,0 0-1,-1-1 1,0 1 282,0 0 1,-1 1-1,1-1 0,-1 0 0,1 0 0,-1 1 1,1-1-1,-1 1 0,-2-1 0,-14 5 1178,3 2-1004,14-6-801,-1 1-1,1 0 1,-1 0 0,1 0 0,-1 0 0,1 0-1,0 0 1,0 1 0,0-1 0,0 0 0,0 1 0,0-1-1,-2 3 1,-25 25 83,12-7-92,9-10-56,7-10 12,-1 0 0,1 0 0,0 1 1,0-1-1,0 0 0,1 0 0,-1 0 0,1 1 0,-1-1 0,1 2 0,0 4 18,1 0-1,0 0 1,0 0-1,1-1 1,4 10-1,-5-16-32,0 3 4,0-1 0,0 0 1,1 0-1,-1 0 0,1 0 1,0 0-1,1 0 1,-1-1-1,6 6 0,14 16 12,-20-21-22,1 1 1,0-1 0,0 0-1,0 0 1,0 0-1,0 0 1,1 0-1,0 0 1,0-1-1,5 3 1,-4-2 9,1-1 0,0-1 1,-1 1-1,1 0 1,0-1-1,0 0 0,0 0 1,0 0-1,0-1 1,1 0-1,-1 1 0,0-2 1,0 1-1,0 0 1,0-1-1,1 0 0,-1 0 1,-1 0-1,12-4 1,-7 2 1,1 0 0,-1-1 0,0-1 0,0 1-1,-1-1 1,1 0 0,-1 0 0,-1-1 0,0 0 0,0 0 0,0-1 0,-1 1 0,-1-1 0,1 0 0,6-11 0,-11 14-3,0 1 0,-1-1 0,0 0 0,1 1 1,-2-1-1,1 0 0,-1 0 0,1 1 0,-1-1 0,-1 0 0,1 0 0,-1 1 0,0-1 0,0 0 1,0 1-1,-1-1 0,0 0 0,0 1 0,-3-4 0,-6-6 200,7 8-138,0 0 0,-1 1 0,0-1 0,-7-5-1,-2 1 105,1 1 0,-2 0-1,1 0 1,-2 1 0,-20-7-1,28 11-157,-1 0 0,0 1 0,0 0 1,0 0-1,0 1 0,0-1 0,-1 1 0,1 1 0,-1-1 0,1 1 0,-1 1 0,-9 0 0,15 0-283,1 0 0,-1-1 0,0 1 0,0 1 1,1-1-1,-1 0 0,1 1 0,-1-1 0,1 1 0,0 0 0,0 0 0,0 0 0,0 0 0,0 0 0,-2 3 0,3-3-703,0 0 0,1 0-1,-1 0 1,1 0 0,0 0-1,-1 0 1,2 1 0,-1-1 0,0 0-1,0 1 1,1-1 0,0 3-1,0 4-2335</inkml:trace>
</inkml:ink>
</file>

<file path=ppt/ink/ink2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3"/>
    </inkml:context>
    <inkml:brush xml:id="br0">
      <inkml:brushProperty name="width" value="0.05" units="cm"/>
      <inkml:brushProperty name="height" value="0.05" units="cm"/>
      <inkml:brushProperty name="color" value="#FFFFFF"/>
    </inkml:brush>
  </inkml:definitions>
  <inkml:trace contextRef="#ctx0" brushRef="#br0">18 3 56,'0'0'324,"-14"3"6751,11 11-5076,8 49 481,-5-44-1834,-1-11-303,1 0 0,0 0 0,1 1 0,0-1-1,3 9 1,-2-10-240,-1 1-1,0-1 1,0 1 0,-1 0-1,-2 10 1,0 7 252,8-1-90,-6-24 156,-6-7 423,0-37-880,12 14 539,-4 22-436,0 0 1,1 0 0,0 0-1,0 0 1,1 0-1,1 0 1,0 1-1,0 0 1,10-11-1,-10 12-62,2-1 1,0 1 1,0 0-1,1 0 0,0 1 1,0-1-1,1 1 1,18-8-1,4-3 7,1 2-75,-30 13 67,0 0 0,0 1 0,-1-1 0,1 0 0,0 1 0,0-1 0,0 1 0,0 0 0,0 0 0,0-1 0,0 1 0,0 0 1,0 0-1,0 0 0,0 0 0,0 1 0,3-1 0,-4 1-7,0 0 0,1 0 1,-1 1-1,0-1 0,0 0 0,1 0 1,-1 0-1,-1 1 0,1-1 1,0 0-1,0 1 0,-1-1 1,1 0-1,-1 1 0,1-1 0,-1 1 1,0-1-1,0 2 0,1 34 14,-1-26-32,-6 30 33,0 24 136,6 12-13,-5-68-767,6-10-1216,2-3 661,5-20-9750,-3 15 7661</inkml:trace>
</inkml:ink>
</file>

<file path=ppt/ink/ink2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4"/>
    </inkml:context>
    <inkml:brush xml:id="br0">
      <inkml:brushProperty name="width" value="0.05" units="cm"/>
      <inkml:brushProperty name="height" value="0.05" units="cm"/>
      <inkml:brushProperty name="color" value="#FFFFFF"/>
    </inkml:brush>
  </inkml:definitions>
  <inkml:trace contextRef="#ctx0" brushRef="#br0">317 29 572,'-5'-7'6351,"2"5"-3818,-5-1 634,-23-9 1155,28 11-4205,0 0-1,0 1 1,0-1 0,0 0 0,-1 1-1,1 0 1,0-1 0,-1 1-1,1 0 1,0 0 0,-5 1 0,-40 5 1029,30-3-509,15-3-588,1 0 1,-1 1-1,1-1 1,-1 1-1,1 0 1,-1-1 0,1 1-1,0 0 1,-1 0-1,1 0 1,0 0 0,0 0-1,0 1 1,0-1-1,0 0 1,0 1 0,-1 1-1,1 0-40,0-1-1,1 1 1,0-1 0,-1 1-1,1-1 1,1 1 0,-1 0-1,0 0 1,1-1-1,0 1 1,0 3 0,-2 7 1,1-12-13,1 1 0,0 0 0,-1-1 0,1 1 1,0 0-1,0 0 0,0-1 0,1 1 0,-1 0 1,1-1-1,-1 1 0,1 0 0,1 1 0,2 4 4,0-1 0,0 0 1,1 0-1,0-1 0,12 11 0,42 32-32,-30-16 17,-26-29 16,0 0 1,-1 1 0,1-1 0,-1 1 0,0-1 0,0 1 0,-1 0 0,1 0-1,-1 0 1,0-1 0,-1 1 0,1 5 0,-2-7-4,1-1 0,-1 1 0,1 0 0,-1-1 1,0 1-1,0 0 0,0-1 0,0 1 0,-1-1 0,1 1 0,-1-1 0,1 1 1,-1-1-1,0 0 0,1 0 0,-1 1 0,0-1 0,-4 1 0,-2 2 13,0 0 0,0-1 0,-17 5 0,22-7 15,0 0 0,-1-1 0,0 1 0,1-1 0,-1 0 0,1 1 0,-1-1 0,1 0 0,-1-1 0,0 1 1,1 0-1,-1-1 0,1 0 0,-1 1 0,-4-3 0,-4-1 57,0-1 0,-21-10 0,2 0-269,22 10 91,8 5 22,0-1 1,-1 0 0,1 0 0,0 1-1,-1-1 1,1 1 0,0-1 0,-1 1-1,1-1 1,-1 1 0,1 0 0,-3-1 0,4 1 17,0 0 1,0 0 0,0 0 0,1 0-1,-1 0 1,0 0 0,0 0-1,0 0 1,0 0 0,0-1 0,0 1-1,0 0 1,0 0 0,0 0 0,0 0-1,0 0 1,0 0 0,0 0 0,0 0-1,0 0 1,0-1 0,0 1 0,-1 0-1,1 0 1,0 0 0,0 0 0,0 0-1,0 0 1,0 0 0,0 0 0,0 0-1,0 0 1,0 0 0,0 0 0,0 0-1,-1-1 1,1 1 0,0 0-1,0 0 1,0 0 0,0 0 0,0 0-1,0 0 1,0 0 0,-1 0 0,1 0-1,0 0 1,0 0 0,0 0 0,0 0-1,0 0 1,0 0 0,-1 0 0,1 0-1,0 0 1,0 0 0,0 0 0,0 0-1,0 0 1,0 0 0,0 0 0,-1 0-1,1 1 1,10-6-7470,-6 3 3147,-3-1 1063</inkml:trace>
</inkml:ink>
</file>

<file path=ppt/ink/ink2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5"/>
    </inkml:context>
    <inkml:brush xml:id="br0">
      <inkml:brushProperty name="width" value="0.05" units="cm"/>
      <inkml:brushProperty name="height" value="0.05" units="cm"/>
      <inkml:brushProperty name="color" value="#FFFFFF"/>
    </inkml:brush>
  </inkml:definitions>
  <inkml:trace contextRef="#ctx0" brushRef="#br0">18 141 1596,'0'-1'253,"1"0"1,-1 1-1,1-1 0,-1 1 1,1-1-1,0 1 0,-1-1 1,1 1-1,0-1 0,0 1 1,-1 0-1,1-1 0,0 1 1,0 0-1,0-1 0,-1 1 1,1 0-1,0 0 0,0 0 1,0-1-1,0 1 0,1 0 1,34-5 1868,-15 2-615,9-3 18,42-14 0,-64 17-1418,1 0-1,-1 0 1,-1 0 0,1-1-1,-1 0 1,1 0 0,-2 0-1,1-1 1,9-8 0,-15 12-80,0 1-1,0-1 1,0 0 0,0 0 0,0 1 0,0-1-1,-1 0 1,1 0 0,-1 0 0,1 0 0,-1 0 0,1 0-1,-1 0 1,0 0 0,1 0 0,-1 0 0,0 0 0,0 0-1,0 0 1,0 0 0,0 0 0,0 0 0,0 0 0,-1 0-1,1 0 1,-1 0 0,1 0 0,-1 0 0,0-1-1,-1 0 50,0 1-1,0-1 0,0 0 0,0 0 1,-1 1-1,1-1 0,-1 1 0,0 0 1,1-1-1,-1 1 0,0 0 0,0 0 0,0 0 1,0 1-1,0-1 0,0 0 0,0 1 1,0 0-1,-1-1 0,1 1 0,0 0 0,0 0 1,0 0-1,-1 1 0,1-1 0,-6 1 1,-4 2 37,1-1 0,-1 1 0,1 0 0,0 1 0,-18 7 0,22-7 15,0-1 1,0 1-1,0 1 1,1-1-1,0 1 1,1 0-1,-1 0 1,1 1-1,1-1 0,-1 1 1,1 0-1,0 0 1,1 0-1,0 0 1,1 1-1,-1-1 0,2 1 1,-1 0-1,1 0 1,1 0-1,-2 13 1,4-16-25,-1 1-1,1-1 1,0 0 0,0 1 0,1-1 0,0 0 0,0 0 0,0 0 0,0 0-1,1 0 1,0 0 0,0-1 0,1 1 0,-1 0 0,1-1 0,0 0 0,0 0-1,10 5 1,-3-2 50,0 0-1,1-1 0,0 0 0,1 0 0,-1-1 0,1 0 0,16 2 1,-12-2-238,1-2 0,-1 1 0,1-2 0,0 0 1,33-1-1,-39-1-1115,0 0-1,-1 0 1,23-6 0,-26 5-583,-1 0 0,1-1 0,-1 0 0,0 0 0,0 0 1,8-5-1,-3 1-2173</inkml:trace>
</inkml:ink>
</file>

<file path=ppt/ink/ink2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9"/>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2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09.749"/>
    </inkml:context>
    <inkml:brush xml:id="br0">
      <inkml:brushProperty name="width" value="0.05" units="cm"/>
      <inkml:brushProperty name="height" value="0.05" units="cm"/>
      <inkml:brushProperty name="color" value="#00FF00"/>
    </inkml:brush>
  </inkml:definitions>
  <inkml:trace contextRef="#ctx0" brushRef="#br0">280 5 464,'11'-5'12509,"-31"22"-10083,17 8-2286,0-24-123,1 1 1,-1 0-1,1 1 0,0-1 0,0 0 0,0 1 0,0-1 0,0 1 0,0-1 0,1 1 0,-1 0 0,1 0 0,0-1 0,0 1 1,0 0-1,0 0 0,0 4 0,-9 24 103,8-27-110,0 0 0,1 0 0,-1 0 0,1 0 0,0 0 0,0 1 0,-1 6 0,-19 57 56,21-66-60,0 4 1,0 1 1,0-1 0,0 1-1,-1-1 1,0 0 0,0 0-1,-1 1 1,-2 6-1,-4 30 20,2-8 54,1-24-39,2 0 1,-1 0-1,2 0 1,-1 1-1,0 18 1,-8 25 10,0-8-54,0-4-19,11-29 124,-1-1 0,0 0 0,-1 0-1,-1 0 1,0 0 0,-6 17 0,-2 20 11,9-46-105,0 1 1,1-1 0,-1 1 0,1-1 0,0 1-1,0 0 1,0 4 0,1-4-6,-1 0 1,0 0-1,0-1 1,0 1-1,0-1 1,-1 1-1,-2 4 1,3-7-12,0 1 0,0 0 0,1-1 0,-1 1 0,0 0 0,1 0 0,0 0 0,-1 0 0,2 4 0,-6 23-11,3-26 11,1 0 0,0 0 1,0 0-1,0 0 0,1-1 1,-1 1-1,1 0 0,0 0 0,0 5 1,-4 31 62,-7 14 98,9-43-173,0 0 1,1 1-1,0-1 0,1 1 0,0-1 1,2 17-1,0 10 26,-1-20-23,-1-12 11,1 0 0,-1-1 1,0 1-1,-1 0 0,1-1 0,-1 1 0,0-1 0,-1 1 1,1-1-1,-4 7 0,4-5 7,-1 0 0,1 0-1,0 0 1,1 0 0,-1 0 0,1 0 0,1 0 0,1 10-1,0 5 15,8 100-12,-10-107-6,1-8 5,-1 0 1,0 0 0,0 0-1,-1 0 1,0 0-1,-1 0 1,1 0-1,-4 7 1,-5 59-19,8-69 13,1 0 1,0-1 0,0 1 0,1 0 0,-1 0-1,1 0 1,0 7 0,-5 24-24,4-34 24,1 1 0,0 0-1,-1 0 1,1 0-1,0 0 1,0 0 0,0-1-1,0 1 1,1 0 0,-1 0-1,0 0 1,1 0 0,-1-1-1,1 1 1,1 3-1,4 17 7,-6-9 30,-1-5-86,1-1 1,0 1 0,1-1 0,-1 0-1,2 1 1,-1-1 0,5 13 0,-5-13 87,1-1 1,-1 1-1,-1 0 1,1 0-1,-1 0 1,0 0 0,-2 11-1,1 6 31,11 19-54,-3-31 9,-5-9-1,-9 2-15,5-1-3,1-1-669,-3-8-1399,-1-17-3656,3 9 2408,-7-4-172</inkml:trace>
</inkml:ink>
</file>

<file path=ppt/ink/ink2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10.845"/>
    </inkml:context>
    <inkml:brush xml:id="br0">
      <inkml:brushProperty name="width" value="0.05" units="cm"/>
      <inkml:brushProperty name="height" value="0.05" units="cm"/>
      <inkml:brushProperty name="color" value="#00FF00"/>
    </inkml:brush>
  </inkml:definitions>
  <inkml:trace contextRef="#ctx0" brushRef="#br0">22 25 592,'0'-2'490,"-1"1"-1,1-1 1,-1 1 0,0-1 0,0 1-1,1-1 1,-1 1 0,0 0-1,0-1 1,0 1 0,0 0 0,-1 0-1,1 0 1,0 0 0,0 0-1,-1 0 1,-2-1 0,3 2-207,6 5 610,-4-4-750,1 0 0,-1 0 0,0 0 0,0 0 0,0 0 1,0 0-1,0 1 0,0-1 0,0 0 0,0 1 0,0-1 0,-1 1 0,1-1 0,-1 1 0,1-1 0,-1 1 1,0-1-1,1 1 0,-1 0 0,0 2 0,11 33 1572,0 12-968,-11-43-722,1 0 1,0 0-1,0 1 0,0-1 1,1 0-1,2 6 0,-2-6 3,1 0 0,-2 1 0,1-1 0,-1 1 0,0 0 0,0 7 0,1-7 30,0 0 0,1-1 1,0 1-1,0 0 0,0-1 0,1 0 1,-1 0-1,2 0 0,6 8 0,6 10 90,-14-19-129,1 1 1,0-1-1,0 0 0,1 0 1,-1 0-1,1-1 1,0 0-1,0 0 0,1 0 1,-1 0-1,9 3 0,5 1-6,-1 0 0,29 6-1,-35-11-10,31 20-25,-23-10 46,-19-12-3,1-1 49,-2 0-57,0 0 1,1 0 0,-1 0-1,0 0 1,1 0 0,-1 0-1,0 0 1,1 0 0,-1 0-1,0 0 1,1 0 0,-1 0-1,0 0 1,1 1 0,-1-1-1,0 0 1,0 0 0,1 0-1,-1 0 1,0 1 0,0-1-1,1 0 1,-1 0 0,0 0-1,0 1 1,1-1 0,-1 0-1,0 0 1,0 1 0,0-1-1,0 0 1,1 1 0,-1-1-1,0 0 1,0 1 0,0-1-1,0 0 1,0 1 0,0-1-1,0 0 16,0 0 1,0 0-1,0 0 0,0 0 0,0 0 0,0 0 0,0-1 0,0 1 0,0 0 0,0 0 1,0 0-1,0 0 0,0 0 0,-1 0 0,1 0 0,0 0 0,0 0 0,0 0 0,0-1 1,0 1-1,0 0 0,0 0 0,0 0 0,0 0 0,-1 0 0,1 0 0,0 0 1,0 0-1,0 0 0,0 0 0,0 0 0,0 0 0,0 0 0,-1 0 0,1 0 0,0 0 1,0 0-1,0 0 0,0 0 0,0 0 0,0 0 0,0 0 0,0 0 0,-1 0 0,1 0 1,0 1-1,0-1 0,0 0 0,0 0 0,0 0 0,0 0 0,0 0 0,0 0-13,0 0-1,-1 1 1,1-1-1,0 0 0,0 0 1,0 0-1,0 0 0,0 0 1,0 0-1,0 1 1,0-1-1,0 0 0,-1 0 1,1 0-1,0 0 1,0 0-1,0 0 0,0 0 1,0 0-1,-1 0 1,1 0-1,0 0 0,0 1 1,0-1-1,0 0 0,-1 0 1,1 0-1,0 0 1,0 0-1,0 0 0,0 0 1,0 0-1,-1-1 1,1 1-1,0 0 0,0 0 1,0 0-1,0 0 0,-1 0 1,1 0-1,0 0 1,0 0-1,0 0 0,0 0 1,0 0-1,-1-1 1,12 23-40,-11-21 30,0 23-9,0-27 8,0 0 0,1 0 0,-1 0 1,1 1-1,-1-1 0,1 0 0,0 1 1,0-1-1,0 0 0,0 1 0,1-1 1,-1 1-1,1-1 0,-1 1 1,3-3-1,13-22-1,-12 19 1,0 0 1,0 0-1,0 1 1,12-13-1,11-14-12,47-62-29,-51 68 22,15-24-35,-20 26-8,-15 22-61,0 0 0,-1-1-1,1 0 1,-1 1 0,0-1 0,0 0 0,-1-1 0,0 1-1,1 0 1,1-12 0,2 3-1305,-5 14 1210,-1-1 0,1 0 0,-1 1 0,1-1 0,-1 0-1,0 1 1,1-1 0,-1 0 0,0 0 0,1 0 0,-1 1 0,0-1 0,0 0 0,0 0 0,1 0 0,-1 0 0,0 1 0,0-1 0,0 0 0,-1 0-1,1 0 1,0 0 0,0 1 0,0-1 0,-1 0 0,1 0 0,-1-1 0,0 0-365,0 0-1,0 0 1,0 0 0,0 0 0,0 0-1,0 0 1,1 0 0,-1-1 0,1 1-1,-1 0 1,1-3 0,0-8-3005</inkml:trace>
</inkml:ink>
</file>

<file path=ppt/ink/ink2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30.314"/>
    </inkml:context>
    <inkml:brush xml:id="br0">
      <inkml:brushProperty name="width" value="0.05" units="cm"/>
      <inkml:brushProperty name="height" value="0.05" units="cm"/>
      <inkml:brushProperty name="color" value="#FFFFFF"/>
    </inkml:brush>
  </inkml:definitions>
  <inkml:trace contextRef="#ctx0" brushRef="#br0">76 43 168,'7'-9'3438,"-4"6"-1364,-11-4-1069,-11 2 2201,19 5-3164,-1-1-1,1 1 0,0 0 0,-1 0 0,1 0 0,-1 0 1,1 0-1,-1 0 0,1-1 0,-1 1 0,1 0 1,-1 0-1,1 0 0,-1 1 0,1-1 0,0 0 0,-1 0 1,1 0-1,-1 0 0,1 0 0,-1 1 0,1-1 1,-1 0-1,1 0 0,0 0 0,-1 1 0,1-1 0,0 0 1,-1 1-1,1-1 0,0 0 0,-1 1 0,1-1 0,0 1 1,0-1-1,-1 1 0,1 0 272,-23 17 818,20-15-1070,1 0 0,0 0 0,0 0 0,0 0 0,1 0 0,-1 1 0,1-1 0,0 1 0,0-1 0,0 0 0,0 1 0,0 0 0,1-1 0,0 1 0,0-1 0,0 1 0,0 0 0,0-1 0,1 1 0,-1-1 0,1 1 0,0-1 0,0 1 0,0-1 0,3 4 0,5 17-46,-8-22-14,-1 0 0,1 0 0,0 1 0,-1-1 0,1 0-1,0 0 1,1 0 0,-1 0 0,0 0 0,0 0 0,1 0 0,-1-1 0,1 1 0,0 0 0,-1-1 0,1 1 0,3 1 0,-2-1 73,0 0 1,0-1-1,0 1 1,0-1-1,1 0 1,-1 0 0,0 0-1,1 0 1,-1 0-1,1-1 1,-1 1-1,4-1 1,-1-1 25,0-1-1,-1 1 1,0-1-1,1 0 1,-1 0 0,0-1-1,8-4 1,3-5 23,0 0 1,-1-1 0,0 0-1,18-22 1,-32 33-80,-1 0 0,1 0 1,0 1-1,-1-1 0,0 0 0,1 0 1,-1 0-1,0 0 0,0 0 0,0 0 1,0 0-1,-1 0 0,1 0 0,-1 0 1,1 0-1,-1 0 0,1 0 0,-1 1 1,0-1-1,0 0 0,0 0 0,0 1 1,-2-3-1,-1-11 296,2 14-303,1 0 0,-1 0 0,0 0 0,1 0 0,-1 0 0,0-1 0,1 1 0,0-1 0,-1 1-1,1-1 1,-1-2 0,-1 2 13,0-1 0,0 1-1,0 0 1,0 0-1,0 0 1,-1 0-1,1 1 1,-1-1-1,1 1 1,-1 0 0,1 0-1,-1 0 1,0 1-1,-3-1 1,4 1-77,1 0 1,-1 0-1,0 1 0,1-1 1,-1 1-1,1-1 1,0 1-1,-1 0 0,1 0 1,0 0-1,-1 0 1,1 0-1,0 1 0,0-1 1,0 1-1,0 0 0,0-1 1,0 1-1,-2 4 1,-26 17-2988,10-10-1124,10-6-2726</inkml:trace>
</inkml:ink>
</file>

<file path=ppt/ink/ink2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3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3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3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54.298"/>
    </inkml:context>
    <inkml:brush xml:id="br0">
      <inkml:brushProperty name="width" value="0.05" units="cm"/>
      <inkml:brushProperty name="height" value="0.05" units="cm"/>
      <inkml:brushProperty name="color" value="#FFFFFF"/>
    </inkml:brush>
  </inkml:definitions>
  <inkml:trace contextRef="#ctx0" brushRef="#br0">50 1 472,'0'0'937,"11"0"4273,-11-1-4469,0 2-576,-21 31 1696,21-31-1854,0 0 9,0 0 0,0 0 1,0 0-1,1 0 1,-1 1-1,0-1 0,-1 0 1,1 0-1,0 0 1,0 0-1,0 0 0,-1 0 1,1 1-1,-1-1 0,1 0 1,-1 0-1,1 0 1,-1 0-1,1 0 0,-1 0 1,0-1-1,1 1 0,-1 0 1,-1 1-1,0 0 0,2 2-12,0 2 8,0-5-6,0 0 0,1 0 0,-1 0 0,0 0 0,0 0 0,0 0 0,0 0 0,0 0 0,0 0 0,0 0 0,0 0 0,-1 0 0,1 0-1,0 0 1,-1 0 0,1 0 0,-1 0 0,1 0 0,-1-1 0,1 1 0,-1 0 0,1 0 0,-1 0 0,0-1 0,1 1 0,-1 0 0,-1 0 0,1 3 48,0 0 0,1-1 1,-1 1-1,1 0 0,0-1 0,0 1 1,0 0-1,1 4 0,-1 1 183,0-8-120,0 42 532,0-34-648,1-9 3,-1 1 1,0 0 0,1 0 0,-1 0 0,0 0 0,0 0-1,0 0 1,0-1 0,0 1 0,0 0 0,0 0 0,0 0-1,0 0 1,0 0 0,0 0 0,-1-1 0,1 1 0,0 0-1,-1 0 1,1 0 0,0 0 0,-1-1 0,1 1 0,-1 0 0,0-1-1,1 1 1,-1 0 0,1-1 0,-1 1 0,0 0 0,0-1-1,1 1 1,-2 0 0,0 42 1873,2-1-1765,8-34-119,-6-5-20,-10-3 21,6 0 9,5 4-8,-2-4 4,0 0 0,-1 1 1,1-1-1,-1 0 0,1 1 1,-1-1-1,1 1 1,-1-1-1,0 1 0,1-1 1,-1 1-1,0-1 1,1 1-1,-1 0 0,0-1 1,1 1-1,-1-1 0,0 1 1,0 0-1,0-1 1,0 1-1,0 0 0,0-1 1,0 1-1,0-1 0,0 1 1,0 1-1,0 68 51,-8-64-27,8-6-23,0 0-1,-1 0 0,1 0 1,0 0-1,-1 0 1,1 0-1,0 0 0,-1 0 1,1 0-1,0 0 1,-1 0-1,1 0 0,0 0 1,-1 1-1,1-1 1,0 0-1,0 0 0,-1 0 1,1 0-1,0 1 1,-1-1-1,1 0 0,0 0 1,0 0-1,0 1 1,-1-1-1,1 0 0,0 0 1,0 1-1,0-1 1,-1 0-1,1 1 0,0-1 1,0 0-1,0 1 1,0-1-1,0 0 0,0 1 1,0-1-1,0 0 1,0 1-1,0-1 0,0 0 1,0 0-1,0 1 1,0-1-1,0 0 0,0 1 1,0-1-1,0 0 1,0 1-1,1-1 0,-1 0 1,0 1-1,0-1 0,0 0 1,0 0-1,1 1 1,-1-1-1,0 0 0,0 0 1,1 1-1,-1-1 1,0 0-1,0 0 0,1 0 1,0 1-1,1 12 333,-3 8 337,1-20-668,0 16-23,0-16 41,0 0-4,0 3-13,0-3 1,0 0 2,0 28 34,0-28-43,0 22 1,0-22-26,0-1 27,0 1-1,1-1 0,-1 1 1,0 0-1,0-1 0,0 1 0,0-1 1,0 1-1,1-1 0,-1 1 1,0-1-1,1 1 0,-1-1 0,0 1 1,1-1-1,-1 0 0,0 1 1,1-1-1,-1 1 0,1-1 1,-1 0-1,1 1 0,-1-1 0,1 0 1,-1 0-1,1 1 0,1-1 30,-2 7 44,0-3-79,0-2 4,0 2 9,0-3 2,0 0-4,0 3-4,0-3-4,0 0 5,1 1 0,-1-1 0,0 0 0,1 1 0,-1-1 0,1 0 0,0 0 0,-1 1-1,1-1 1,0 0 0,0 0 0,0 0 0,-1 0 0,1 0 0,0 0 0,0 0 0,1-1 0,-1 1-1,0 0 1,0 0 0,0-1 0,2 1 0,-1-1 6,-2 1 2,0 3 2,0-3-2,0 0-2,0 3-12,0-3 5,2-1-9,5 0 8,-6 0 370,0 1-346,0-1 0,-1 1 0,1-1 0,0 0 0,-1 1 0,1-1 1,0 0-1,-1 0 0,1 1 0,0-1 0,0 0 0,-1 0 0,1 0 1,0 0-1,0 0 0,-1 0 0,1 0 0,0 0 0,0 0 0,-1 0 0,1-1 1,0 1-1,1-1 0,21-1 46,-21 1-61,-2-3 2,41 3 12,-39 1-32,28-1-557,-21 3-425</inkml:trace>
</inkml:ink>
</file>

<file path=ppt/ink/ink2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55.253"/>
    </inkml:context>
    <inkml:brush xml:id="br0">
      <inkml:brushProperty name="width" value="0.05" units="cm"/>
      <inkml:brushProperty name="height" value="0.05" units="cm"/>
      <inkml:brushProperty name="color" value="#FFFFFF"/>
    </inkml:brush>
  </inkml:definitions>
  <inkml:trace contextRef="#ctx0" brushRef="#br0">22 19 1756,'-1'0'-90,"-19"-6"12157,20 5-11729,0 1 1,0-1-1,0 1 1,0-1-1,-1-7-260,1 7 128,26 18-358,-10-10-2862</inkml:trace>
</inkml:ink>
</file>

<file path=ppt/ink/ink2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0"/>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2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1"/>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2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2"/>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2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3"/>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2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4"/>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2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2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6"/>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2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7"/>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2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8"/>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2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9"/>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6:25.333"/>
    </inkml:context>
    <inkml:brush xml:id="br0">
      <inkml:brushProperty name="width" value="0.05" units="cm"/>
      <inkml:brushProperty name="height" value="0.05" units="cm"/>
      <inkml:brushProperty name="color" value="#FFFFFF"/>
    </inkml:brush>
  </inkml:definitions>
  <inkml:trace contextRef="#ctx0" brushRef="#br0">11 158 88,'0'0'8,"1"1"1,-1-1-1,0 0 1,0 0-1,0 0 0,0 1 1,0-1-1,0 0 1,0 0-1,0 0 0,0 1 1,0-1-1,0 0 1,0 0-1,0 0 0,0 0 1,0 1-1,0-1 1,0 0-1,0 0 0,-1 0 1,1 1-1,0-1 1,0 0-1,0 0 0,0 0 1,0 0-1,0 1 1,-1-1-1,1 0 0,0 0 1,0 0-1,0 0 1,0 0-1,0 0 0,-1 0 1,1 1-1,0-1 1,0 0-1,0 0 0,-1 0 1,1 0-1,0 0 1,0 0-1,0 0 0,-1 0 1,1 0-1,0 0 1,0 0-1,0 0 0,-1 0 1,1 0-1,0 0 1,0 0-1,0-1 0,4 2 474,-13 29 11589,21-36-9988,297 6 708,-269 2-2791,-29-1 19,1-1 0,-1 1 1,1-2-1,13-1 0,-6-1 33,-1 2 0,29 1-1,29-3 116,-36 0-122,0 1 0,51 4 0,-1 0 15,-36 2-68,-40-2 16,0-1 1,1 0 0,-1-1 0,0-1 0,0 0-1,17-4 1,3-2 12,50-5 0,-10 1-4,-25 5 116,0 1 0,58 3 0,-38-7-107,-53 6-39,-1 0 0,29 0 0,51-9 0,-7 0-57,-67 11 84,-1 0 0,23-4 0,-22 1-6,0 0 0,1 2 0,-1 1 1,0 1-1,30 3 0,30-1 40,46-14-22,-19 6 8,-64 8-30,-29-1 22,1-1-1,-1 0 1,1-1 0,-1 0 0,16-5-1,-16 4-19,0 0-1,-1 1 1,1 0-1,0 1 1,18 3-1,11-1 1,183-2 93,-129-6-133,-59 6 66,-13-1-45,1 1 0,43 6 0,-52-4-13,0 0 0,0-2 0,35-3 0,-35 2 64,0 0 1,-1 0-1,35 5 0,-32 0-24,-10-1-17,0-1 1,1-1 0,-1 0-1,0 0 1,1-1-1,16-2 1,79-9-49,4 5-29,-2 0 70,-78 7 65,-17 0-47,0-1-1,0 0 1,0-1-1,23-5 0,61 0 75,-54 2-153,-34 4 69,0 0 0,0-1 0,0 0 1,0 0-1,11-4 0,77-1-16,-69 4 65,-23 3-35,0-1 0,0 0 0,0 0-1,0-1 1,0 1 0,0-1 0,7-2 0,75-3-24,-71 4 32,0 1 0,32 2-1,-12 0-8,-34-1-22,22-6-4,-17 6 14,-2 1-2,4-1-3,56-1 38,32 1-264,-58 6 272,-37-6 15,32 6-186,-18-6 306,-32 0-155,14 0-23,-30 0-87,-4 4-1010,30-2 92,1-1-1,0 0 0,-1-1 1,1 1-1,0-1 0,-1 0 0,1 0 1,0-1-1,-8-1 0,-9-3-2944,1 4 65</inkml:trace>
</inkml:ink>
</file>

<file path=ppt/ink/ink2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0"/>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2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1"/>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2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2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08.342"/>
    </inkml:context>
    <inkml:brush xml:id="br0">
      <inkml:brushProperty name="width" value="0.05" units="cm"/>
      <inkml:brushProperty name="height" value="0.05" units="cm"/>
      <inkml:brushProperty name="color" value="#FFFFFF"/>
    </inkml:brush>
  </inkml:definitions>
  <inkml:trace contextRef="#ctx0" brushRef="#br0">22 892 268,'-11'13'10218,"11"-13"-10104,0-1 0,0 1 1,0 0-1,0 0 0,1-1 1,-1 1-1,0 0 0,0 0 1,0-1-1,0 1 0,0 0 1,0-1-1,0 1 0,0 0 1,0 0-1,0-1 0,-1 1 1,1 0-1,0 0 0,0-1 1,0 1-1,0 0 0,0 0 1,0-1-1,-1 1 1,1 0-1,0 0 0,0 0 1,0-1-1,0 1 0,-1 0 1,1 0-1,0 0 0,0 0 1,-1-1-1,1 1 0,0 0 1,0 0-1,-1 0 0,1 0 1,0 0-1,0 0 0,-1 0 1,1 0-1,0 0 0,0 0 1,-1 0-1,1 0 0,0 0 1,0 0-1,-1 0 0,1 0 1,0 0-1,0 0 1,-1 0-1,1 0 0,0 0 1,0 1-1,-1-1 0,1 0 1,0 0-1,0 0 0,-1 0 1,1 0-1,0 1 0,0-1 1,0 0-1,0 0 0,-1 1 1,1-2-64,0 0-44,0 0 1,0 0-1,0 0 0,0 0 0,0 0 1,0 0-1,1 1 0,-1-1 1,0 0-1,0 0 0,1 0 1,-1 0-1,1 0 0,-1 1 0,1-1 1,-1 0-1,1 0 0,-1 1 1,1-1-1,-1 0 0,2 0 0,1-3-11,-3 3 9,31-31 333,-16 7-137,1 1 0,30-35 1,-14 4-146,-19 29-23,6-8 0,24-38-309,-15 23 174,-23 38 143,1 0-1,0 1 0,14-19 1,-15 23-42,0-1 0,-1 1 1,0-1-1,-1 0 0,4-8 1,17-28 9,-9 13 18,4 0-22,1-6-4,-13 27 2,-1-7 6,-6 15-8,0 0-1,0 0 0,1 0 1,-1 0-1,0 1 0,1-1 1,-1 0-1,1 0 0,-1 0 1,1 1-1,-1-1 0,1 0 1,0 0-1,-1 1 0,1-1 1,0 1-1,0-1 0,0 0 1,0 0-1,0 1 0,0-1 0,0 1 1,-1-1-1,1 0 0,0 1 0,-1-1 1,1 0-1,-1 1 0,1-1 0,-1 0 1,1 0-1,-1 0 0,1 1 0,-1-1 0,0 0 1,1 0-1,-1-1 0,10-18-12,-9 19 12,1 0 0,-1 0 0,0 0 0,-1-1 0,1 1 0,0 0 0,0-1-1,0 1 1,-1-1 0,1 1 0,-1-1 0,1 1 0,-1-1 0,1-2 0,0 3 5,0 0 0,0 1 1,0-1-1,-1 0 0,1-1 1,0 1-1,0 0 0,-1 0 1,1 0-1,0 0 0,-1 0 1,0-1-1,1 1 0,0-2 1,0 3-6,1-1 0,-1 0 0,1 1 0,-1-1 0,0 0 0,1 0 0,-1 0 0,0 0 0,1 0 0,-1 0 0,0 0 0,0-1 0,0 1 0,0 0 0,1-3 0,-1 0 4,-1 1 0,1 0 0,0-1 0,0 1 0,0 0 1,1-1-1,-1 1 0,1 0 0,0 0 0,0 0 0,0 0 0,0 1 0,0-1 0,1 1 1,-1-1-1,4-2 0,-6 5-3,0 0-1,1 0 1,-1 0 0,0-1 0,0 1-1,1 0 1,-1 0 0,0-1 0,0 1-1,1 0 1,-1-1 0,0 1 0,0 0 0,0-1-1,1 1 1,-1 0 0,0-1 0,0 1-1,0 0 1,0-1 0,0 1 0,0 0-1,0-1 1,0 1 0,0-1 0,0 1-1,0 0 1,0-1 0,0 1 0,0 0 0,0-1-1,0 1 1,0 0 0,-1-1 0,1 1-1,0-1 0,0 1 0,0 0 1,0 0-1,0-1 0,0 1 1,0 0-1,0 0 0,-1 0 0,1-1 1,0 1-1,0 0 0,0 0 0,0-1 1,0 1-1,1 0 0,-1 0 1,0-1-1,0 1 0,0 0 0,0 0 1,0 0-1,0-1 0,0 1 0,0 0 1,0 0-1,0 0 0,1-1 1,-1 1-1,0 0 0,0 0 0,0 0 1,0 0-1,1-1 0,-1 1 0,0 0 1,0 0-1,0 0 0,1 0 1,-1 0-1,0 0 0,0 0 0,1 0 1,-1 0-1,0 0 0,0-1 1,0 1-1,1 0 0,-1 0 0,0 0 1,0 0-1,1 1 0,-1-1 0,0 0 1,0 0-1,1 0 0,-1 0 1,0 0-1,0 0 0,4-17 30,0 15-23,0-2 29,-3-14-13,-1 18-23,0-1 34,11 6-93,-6-1 48,1 11 2,4 10 158,0 4 16,-8-26-156,-1 0 0,1 0 0,-1 0 0,0 0 0,1 0 0,-2 1 0,1-1 0,0 0 0,0 6 0,0-3-4,0 1 1,0-1-1,1 0 1,0 0 0,0 1-1,0-1 1,6 9-1,3 12 7,68 161 72,-61-154-54,-15-29 7,0 0-1,0 0 1,0 0-1,-1 1 0,0 0 1,0-1-1,0 1 1,2 12-1,-2-8-21,0 1 1,1 0 0,1-1-1,-1 0 1,2 0-1,0 0 1,0 0-1,0-1 1,13 16-1,3 11-13,12 13 15,-12-19 11,-10-18-42,-9-7 13,-2-4 4,0 0 2,0-1-5,0 0 0,0 1 0,0-1 0,0 0 0,0 0 0,0 0 0,0 1 1,0-1-1,0 0 0,0 0 0,0 1 0,0-1 0,0 0 0,0 0 0,0 1 0,0-1 0,0 0 0,0 0 0,0 0 1,0 1-1,0-1 0,1 0 0,-1 0 0,0 0 0,0 0 0,0 1 0,0-1 0,1 0 0,-1 0 0,0 0 0,0 0 0,0 0 1,0 1-1,1-1 0,-1 0 0,0 0 0,0 0 0,1 0 0,-1 0 0,0 0 0,0 0 0,0 0 0,1 0 0,-1 0 0,0 0 1,0 0-1,1 0 0,-1 0 0,0 0 0,0 0 0,0 0 0,1 0 0,-1 0 0,0 0 0,0-1 0,1 1 0,-1 0 0,0 0 1,0 0-1,0 0 0,0 0 0,1-1 0,1 3-12,-2 1 9,10-2 45,-24-8-1910,-1-22-7555,10 17 5372,-4 0 314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7.264"/>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1.783"/>
    </inkml:context>
    <inkml:brush xml:id="br0">
      <inkml:brushProperty name="width" value="0.05" units="cm"/>
      <inkml:brushProperty name="height" value="0.05" units="cm"/>
      <inkml:brushProperty name="color" value="#FFFFFF"/>
    </inkml:brush>
  </inkml:definitions>
  <inkml:trace contextRef="#ctx0" brushRef="#br0">40 213 256,'0'0'4224,"2"0"-3824,-4 0-71,-9-7 597,6 2-911,-10 3 6312,6 3-833,18 0-5188,4-1 145,-9 0-361,1 1 0,0-1-1,-1 0 1,1-1 0,-1 1 0,1-1 0,-1 0 0,8-2-1,-7 1-27,-1 1-1,1 1 1,-1-1-1,0 0 1,1 1-1,-1 0 1,1 0-1,-1 1 1,8 0-1,3 1 107,6-1 75,24-3 355,14-13-242,-41 10-334,-1 0 0,1 1 0,0 1-1,21-1 1,90-2 980,-62-6-183,7 12-251,-73 0-548,44 0 84,41-6-8,-66 6-74,-1-1 0,0-1 0,0 0 0,0-1 0,24-8 0,-28 6 0,-10 3-19,0 1 0,0 0 0,0 0 1,-1 0-1,1 1 0,0-1 0,9 2 1,54-7 16,-18 12-56,-48-6 32,32 6 35,20 0-29,-25-6-27,-28 0 18,0-1-25,0-1 26,0 1 0,-1 0 0,1 0 0,0-1 0,0 1 0,0 0 0,0 0 0,0 0 0,0 0 0,0 0 0,1 0-1,-1 1 1,0-1 0,3-1 0,-2 1-9,-1 1 1,1-1-1,0 0 0,-1 0 0,1 0 1,-1 0-1,1 0 0,-1-1 0,0 1 0,0 0 1,1-1-1,-1 1 0,0-1 0,0 1 1,0-1-1,-1 1 0,1-1 0,1-2 1,0 1-301,0 0 0,1 0 0,0 0 1,0 0-1,0 0 0,0 0 0,0 1 1,1-1-1,-1 1 0,1 0 0,4-2 1,-8 4 85,1 0 1,-1 0 0,1-1-1,-1 1 1,1 0 0,-1 0-1,1-1 1,-1 1 0,0 0-1,1-1 1,-1 1 0,0 0-1,1-1 1,-1 1 0,0-1-1,1 1 1,-1 0 0,0-1-1,0 1 1,1-1 0,-1 1-1,0-1 1,0 1 0,0-1-1,0 1 1,0-1 0,0 1-1,1-1 1,-1 1 0,0-1 0,-1 1-1,1-1 1,0 1 0,0-1-1,0 1 1,0-1 0,0 1-1,0-1 1,-1 1 0,1-1-1,0 1 1,0 0 0,-1-1-1,1 1 1,0-1 0,-1 1-1,1 0 1,0-1 0,-1 1-1,1 0 1,0-1 0,-1 1-1,1 0 1,-1-1 0,1 1-1,-1 0 1,0 0 0,-6-8-2289,5 1-898</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09.161"/>
    </inkml:context>
    <inkml:brush xml:id="br0">
      <inkml:brushProperty name="width" value="0.05" units="cm"/>
      <inkml:brushProperty name="height" value="0.05" units="cm"/>
      <inkml:brushProperty name="color" value="#FFFFFF"/>
    </inkml:brush>
  </inkml:definitions>
  <inkml:trace contextRef="#ctx0" brushRef="#br0">22 1 464,'-8'8'5417,"7"-8"-5067,0 0-1,1 1 0,-1-1 0,0 0 1,1 0-1,-1 1 0,1-1 0,-1 0 0,0 1 1,1-1-1,-1 1 0,1-1 0,-1 1 1,1-1-1,-1 1 0,1-1 0,0 1 0,-1-1 1,1 1-1,0 0 0,-1-1 0,1 1 1,0-1-1,0 1 0,-1 0 0,1-1 0,0 1 1,0 0-1,0 0 0,32 11 1354,-11-8-1427,0-1-1,-1-1 1,1-1-1,35-3 1,-13 1-222,97-11 71,-110 9-145,-27 2 13,0 0 0,0 1 0,0-1 1,0 1-1,0 0 0,0 0 0,1 0 0,-1 0 0,0 0 0,0 1 0,0 0 1,0-1-1,6 3 0,-5-1 93,-4-2-179,0 0-1,1 1 1,-1-1-1,0 0 1,1 0-1,-1 0 0,0 0 1,0 1-1,1-1 1,-1 0-1,0 0 1,0 1-1,1-1 1,-1 0-1,0 0 1,0 1-1,0-1 1,0 0-1,1 1 1,-1-1-1,0 0 1,0 1-1,0-1 1,0 0-1,0 1 1,0-1-1,0 0 1,0 1-1,0-1 1,0 0-1,0 1 1,0-1-1,0 0 0,0 1 1,0-1-1,-22-6-12405,11 1 8893</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0.445"/>
    </inkml:context>
    <inkml:brush xml:id="br0">
      <inkml:brushProperty name="width" value="0.05" units="cm"/>
      <inkml:brushProperty name="height" value="0.05" units="cm"/>
      <inkml:brushProperty name="color" value="#FFFFFF"/>
    </inkml:brush>
  </inkml:definitions>
  <inkml:trace contextRef="#ctx0" brushRef="#br0">14 145 1356,'0'0'147,"-1"0"0,0 0 0,0 1 0,1-1 0,-1 0 0,0 1-1,1-1 1,-1 0 0,1 1 0,-1-1 0,0 1 0,1-1 0,-1 1 0,1-1 0,-1 1 0,1 0 0,-1-1-1,1 1 1,0 0 0,-1-1 0,1 1 0,0 0 0,0-1 0,-1 1 0,1 0 0,0 0 0,0-1 0,0 1-1,0 0 1,0 0 0,0-1 0,0 1 0,0 0 0,0 0 0,0-1 0,0 1 0,1 0 0,-1 1 0,11 28 2225,-8 0-1168,8-15-457,-9-13-599,0 1 1,0 0-1,0 0 0,0 0 1,-1 0-1,1 0 1,-1 0-1,0 1 0,1-1 1,-2 0-1,1 1 0,1 5 1,8 33 965,-9-34-937,0 0 0,0-1 0,1 1 1,4 15-1,-3-15-73,-1 0 1,0 0-1,-1 0 1,2 17-1,7 25 182,-7-42-204,-1 1-1,0-1 1,0 0-1,-1 1 1,1 8 0,8 48 487,-10-64-555,0 0 1,0 0-1,0 0 0,0 0 0,0 0 1,0 0-1,0 0 0,0-1 1,0 1-1,-1 0 0,1 0 1,0 0-1,-1 0 0,1-1 0,-1 1 1,1 0-1,-1 0 0,1-1 1,-2 2-1,-2 11 1479,2-14-1462,1 1-1,0-1 1,0 0 0,0 1 0,0-1-1,1 0 1,-1 0 0,0 1 0,0-1 0,0 0-1,1 0 1,-1 0 0,0 0 0,1 0 0,-1 0-1,1 0 1,-1 0 0,1-1 0,-1 1-1,1 0 1,0 0 0,-1-2 0,-4-29 153,-6-41-12,0 7-148,12 37-9,1-1 0,2 1-1,9-40 1,-5 29-12,-6 30-2,-1 1 0,1 0 0,1-1 1,0 1-1,0 0 0,1 1 0,4-10 0,3 0 19,0 1-1,0 0 1,2 1-1,0 1 0,1 0 1,27-24-1,-35 35-21,0 0-1,0 0 1,0 0 0,0 1-1,1-1 1,-1 2-1,1-1 1,0 1-1,0 0 1,0 0-1,0 1 1,0 0 0,0 0-1,0 0 1,1 1-1,-1 1 1,0-1-1,0 1 1,0 0 0,0 1-1,0-1 1,9 4-1,-11-2-2,0-1 0,-1 1 0,1 0 0,-1 0 0,1 0 0,-1 1 0,0 0 0,0-1 0,0 1 0,-1 1 0,1-1 0,-1 0-1,0 1 1,-1 0 0,1 0 0,-1 0 0,0 0 0,0 0 0,0 0 0,-1 0 0,1 1 0,-1-1 0,-1 1 0,1-1 0,-1 1 0,0-1 0,0 0 0,-1 1 0,1-1 0,-1 1 0,0-1-1,-1 0 1,1 1 0,-1-1 0,0 0 0,-1 0 0,-4 7 0,7-11 4,-5 6-7,0 0 0,0 0-1,0-1 1,0 0 0,-1 0 0,0 0-1,-1-1 1,-11 9 0,8-10-260,1 0 0,0 0 0,-1-1-1,1 0 1,-1 0 0,0-1 0,0-1 0,-15 1 0,18-1-496,0-2 0,-1 1-1,1-1 1,0 0 0,-10-3 0,13 3 48,1 0 1,-1-1-1,0 0 0,1 1 1,0-1-1,-1 0 0,1-1 1,0 1-1,0 0 0,-4-5 1,-4-5-2159</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1.660"/>
    </inkml:context>
    <inkml:brush xml:id="br0">
      <inkml:brushProperty name="width" value="0.05" units="cm"/>
      <inkml:brushProperty name="height" value="0.05" units="cm"/>
      <inkml:brushProperty name="color" value="#FFFFFF"/>
    </inkml:brush>
  </inkml:definitions>
  <inkml:trace contextRef="#ctx0" brushRef="#br0">3 149 760,'-2'13'4775,"2"-9"-4478,-1-1 0,1 1 0,0-1 0,0 1 0,1 0 0,-1-1 0,1 1 0,0-1 0,2 7-1,5 32 772,2 73 1370,1-53-1383,-11-52-791,0 1 0,1 0 0,0 0 0,1 0 0,3 11 0,-3-12-114,0-1-1,-1 1 0,0-1 0,-1 1 0,1-1 1,-2 1-1,-1 10 0,0 15 621,-9-16 503,9-44-157,0 22-1093,1 0-1,-1 0 1,1-1 0,0 1 0,0-1-1,0 1 1,0-1 0,0 1 0,1-1-1,-1-4 1,-5-23 47,6 27-62,-1 0 0,0 0 0,1 1-1,0-1 1,0 0 0,0 0 0,0 0 0,1 1 0,-1-1 0,1 0 0,2-6 0,-1 5 6,-1 0-1,0 1 1,0-1 0,0 0-1,-1 0 1,0 0 0,0 0-1,0 0 1,-1-8 0,-1 6 1,0 0 0,1 0 0,0 0 0,0 0 0,1 0 0,0 0 1,0 0-1,1 0 0,0 0 0,0 0 0,3-7 0,3-37 4,-6 41-18,0-1 0,0 1 1,2 0-1,-1 0 0,6-15 1,-3 12 10,1-1-1,0 1 1,1 0 0,1 0-1,0 0 1,0 1 0,1 1 0,1 0-1,0 0 1,1 0 0,0 1 0,0 1-1,1 0 1,17-9 0,-19 12-20,0 1 1,0 1 0,1 0-1,-1 1 1,1 0 0,0 0-1,0 1 1,0 0-1,0 1 1,1 1 0,-1-1-1,0 2 1,19 2-1,-27-2 5,0-1 0,0 1 0,-1 0 0,1 0 0,-1 0 0,1 0 0,-1 0 0,1 0 0,-1 1 0,1-1 0,-1 1 0,0-1 0,0 1 0,0 0 0,0 0 0,0 0 0,0 0 0,-1 1 0,1-1 0,-1 0 0,1 1 0,-1-1 0,0 1 0,0-1 0,0 1 0,0 0 0,-1-1 0,1 1 0,-1 0 0,1-1 0,-1 1 0,0 5 0,-1-2 8,1 0-1,-1 1 1,0-1-1,0 0 1,-1 0-1,0 0 1,0-1-1,0 1 1,-1 0-1,0-1 1,0 1-1,0-1 1,-7 8-1,-2 1-13,-1-1-1,0 0 0,0-1 0,-2 0 1,1-1-1,-1-1 0,-1 0 0,0-1 0,0-1 1,-1 0-1,0-1 0,-1-1 0,1-1 1,-19 3-1,-3-5-777,37-3 505,0 0 0,0 0-1,0 0 1,0 0 0,0 0-1,0 0 1,0-1-1,0 1 1,0-1 0,0 1-1,0-1 1,0 0 0,0 0-1,1 0 1,-1 0-1,0 0 1,-1-2 0,-19-32-8912,13 23 5837</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3.380"/>
    </inkml:context>
    <inkml:brush xml:id="br0">
      <inkml:brushProperty name="width" value="0.05" units="cm"/>
      <inkml:brushProperty name="height" value="0.05" units="cm"/>
      <inkml:brushProperty name="color" value="#FFFFFF"/>
    </inkml:brush>
  </inkml:definitions>
  <inkml:trace contextRef="#ctx0" brushRef="#br0">141 0 380,'11'13'11694,"-11"-8"-9303,0-4-1559,-11 6 379,-12 40-308,15-36-785,1 0-1,0 1 1,1-1 0,0 1 0,1 1-1,1-1 1,-4 14 0,-3 7 4,-10 61 288,17-82-312,2 0 1,-1 0-1,-1 19 0,-5 25 122,5-37-149,1 1 0,0 0-1,1 0 1,2 32 0,0-51-69,11 67 120,-11-66-122,0-1 1,0 1-1,0 0 1,0 0 0,1 0-1,-1 0 1,0 0-1,1-1 1,0 1-1,0 0 1,-1-1-1,1 1 1,0 0-1,0-1 1,0 1-1,1-1 1,-1 1-1,0-1 1,0 0 0,1 1-1,2 1 1,-1-1 5,1-1 1,-1 1 0,1-1-1,0 1 1,0-1 0,-1 0 0,1 0-1,0-1 1,0 1 0,5-1-1,-1 0-14,1 0 0,0 0 0,0-1 0,0-1-1,-1 0 1,1 0 0,-1 0 0,1-1-1,9-5 1,-9 3-451,0 0-1,-1 0 1,0-1-1,10-9 1,-16 13-201,0-1-1,1 1 1,-1-1 0,-1 1 0,1-1-1,0 0 1,0 0 0,-1 0 0,0 0 0,0 0-1,0-1 1,0 1 0,0 0 0,0 0-1,-1-1 1,1-5 0,-1-8-3154</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4.061"/>
    </inkml:context>
    <inkml:brush xml:id="br0">
      <inkml:brushProperty name="width" value="0.05" units="cm"/>
      <inkml:brushProperty name="height" value="0.05" units="cm"/>
      <inkml:brushProperty name="color" value="#FFFFFF"/>
    </inkml:brush>
  </inkml:definitions>
  <inkml:trace contextRef="#ctx0" brushRef="#br0">1 1 284,'0'0'1592,"-1"11"4117,3 14-4016,0-22-1517,0-1-1,-1 1 1,1 0-1,-1 0 1,0 0-1,0 0 1,0 0-1,-1 0 1,1 1 0,0 4-1,8 26 795,-6-28-846,0 0 0,0 0-1,0 0 1,-1 0 0,0 1-1,2 11 1,6 10 44,-9-26-158,1 1-1,-1-1 1,1 1-1,-1 0 0,0 0 1,0-1-1,-1 1 0,1 0 1,0 0-1,-1 3 1,1-4-212,0 0 1,-1 1-1,1-1 1,0 0-1,0 0 1,0 0-1,0 0 1,1 0-1,-1-1 1,1 1-1,-1 0 1,1 0-1,-1-1 1,3 2-1,-9-12-5823,3 7 5194,0-5-1935</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4.416"/>
    </inkml:context>
    <inkml:brush xml:id="br0">
      <inkml:brushProperty name="width" value="0.05" units="cm"/>
      <inkml:brushProperty name="height" value="0.05" units="cm"/>
      <inkml:brushProperty name="color" value="#FFFFFF"/>
    </inkml:brush>
  </inkml:definitions>
  <inkml:trace contextRef="#ctx0" brushRef="#br0">11 1 864,'-5'11'9268,"-1"8"-2208,17 14-6724,-1-3-1286,0-15-2686</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5.344"/>
    </inkml:context>
    <inkml:brush xml:id="br0">
      <inkml:brushProperty name="width" value="0.05" units="cm"/>
      <inkml:brushProperty name="height" value="0.05" units="cm"/>
      <inkml:brushProperty name="color" value="#FFFFFF"/>
    </inkml:brush>
  </inkml:definitions>
  <inkml:trace contextRef="#ctx0" brushRef="#br0">281 23 644,'2'-5'5771,"-2"5"-5660,-16-9 3335,10 6-2158,3 2-1043,0 0 0,0 0 1,0 0-1,0 1 0,0-1 1,-1 1-1,1 0 0,0 0 0,0 0 1,0 0-1,0 0 0,0 1 1,0-1-1,-1 1 0,1 0 1,1 0-1,-1 0 0,0 1 0,0-1 1,0 1-1,0-1 0,1 1 1,-1 0-1,-2 3 0,-9 6 268,0 1-1,-21 25 1,33-34-405,-17 17 354,11-12-315,0 0-1,1 1 1,0-1-1,0 1 1,1 1-1,0-1 1,1 1-1,0 0 1,-5 16-1,-3 10 156,10-29-207,0 0 0,0 0 0,1 1 0,0-1 0,0 1 0,1-1 0,-1 15 0,3-18-71,-1 0 0,1 1-1,0-1 1,0 0 0,0 0 0,0 0-1,1 0 1,0 0 0,0-1-1,0 1 1,0 0 0,0-1-1,1 1 1,0-1 0,-1 0 0,1 0-1,0 0 1,1 0 0,-1-1-1,0 1 1,1-1 0,0 0 0,-1 0-1,1 0 1,5 1 0,-2 0-17,0 0 0,1 0 0,0-1 0,0 0 0,-1-1 0,1 0 0,0 0-1,0-1 1,0 0 0,0 0 0,0-1 0,0 0 0,9-2 0,3-3-884,1-1 0,-2 0 0,39-22 0,-48 24-993,0-1 0,-1 0 0,0 0 1,0-1-1,-1-1 0,14-14 0,-2 4-2146</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6.544"/>
    </inkml:context>
    <inkml:brush xml:id="br0">
      <inkml:brushProperty name="width" value="0.05" units="cm"/>
      <inkml:brushProperty name="height" value="0.05" units="cm"/>
      <inkml:brushProperty name="color" value="#FFFFFF"/>
    </inkml:brush>
  </inkml:definitions>
  <inkml:trace contextRef="#ctx0" brushRef="#br0">55 75 112,'0'4'540,"-1"0"0,0-1-1,0 1 1,0-1 0,0 1 0,-1-1-1,1 1 1,-1-1 0,0 0 0,0 0 0,0 0-1,-1 0 1,-3 4 0,3-4-378,0 0 0,1 0 0,-1 1 0,1-1 0,-1 1 0,1-1 0,0 1 0,1 0 0,-1 0-1,1 0 1,0-1 0,0 2 0,-1 6 0,1-6-98,1 0 0,0-1 0,0 1 0,0 0-1,1-1 1,-1 1 0,1-1 0,1 1 0,-1-1 0,0 1-1,1-1 1,0 0 0,0 0 0,0 1 0,6 6 0,-6-9-55,4 5 61,-1-1-1,1 0 1,0 0-1,1 0 1,0-1 0,-1 0-1,14 7 1,-13-9 21,1 1 0,0-1 0,0-1 0,0 1 0,1-1 1,-1-1-1,1 1 0,-1-2 0,1 1 0,-1-1 0,1 0 1,-1-1-1,14-2 0,-16 1 17,0 1 1,1-1-1,-1 0 1,-1-1-1,1 1 0,0-1 1,-1-1-1,1 1 1,-1-1-1,0 0 0,0 0 1,4-5-1,0 0 96,-8 9-185,-1-1 1,1 0 0,0 0-1,0 1 1,0-1 0,-1 0-1,1 0 1,0 0 0,-1 0-1,1 0 1,-1 0 0,1 0-1,-1 0 1,1 0 0,-1 0-1,0 0 1,1 0 0,-1-1-1,0 0 1,11-40 793,-11 23-469,1 14-264,0 1 0,-1-1 0,0 1 0,0-1 0,0 0 0,-1 1 0,0-1 0,1 1 0,-2-1 0,1 1 0,0-1 0,-4-6 0,-27-32 572,25 35-435,-10-8 282,-24-19 343,33 30-658,3 2-131,0 0-1,0 0 1,-1 0 0,1 1-1,-1 0 1,-8-2-1,9 2 45,-13-4 74,17 6-170,1 0 0,0 0-1,-1 0 1,1 0 0,0 0-1,-1 0 1,1 0 0,0 0-1,-1 0 1,1 0 0,0 0-1,-1 0 1,1 0 0,0 0-1,0 0 1,-1 0 0,1 0-1,0 0 1,-1 0 0,1 0-1,0 1 1,-1-1 0,1 0-1,0 0 1,0 0 0,-1 0-1,1 1 1,0-1 0,0 0-1,0 0 1,-1 1 0,1-1-1,0 0 1,0 0 0,0 1-1,0-1 1,-1 0 0,1 1-1,0-1 1,0 0 0,0 1-1,0 0 1,-34 13 69,29-11-75,0 1 0,0 0 1,0 0-1,1 1 0,0-1 0,0 1 1,0 0-1,1 0 0,-1 0 0,1 1 0,1-1 1,-1 1-1,1 0 0,-1 0 0,-1 12 1,-1 2-29,2 0 0,0 0 0,0 39 0,3-57-1,1 1-1,-1-1 0,0 0 0,1 1 0,0-1 0,0 0 0,-1 1 1,1-1-1,0 0 0,1 0 0,-1 0 0,0 0 0,3 3 0,13 9-4078,-6-18-4065,-10 3 7234,10-5-2653</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7.161"/>
    </inkml:context>
    <inkml:brush xml:id="br0">
      <inkml:brushProperty name="width" value="0.05" units="cm"/>
      <inkml:brushProperty name="height" value="0.05" units="cm"/>
      <inkml:brushProperty name="color" value="#FFFFFF"/>
    </inkml:brush>
  </inkml:definitions>
  <inkml:trace contextRef="#ctx0" brushRef="#br0">1 1 520,'0'0'10488,"0"7"-6519,0 23-2200,-1-9-1497,1 0 0,2 0 0,0-1 0,1 1 0,10 37 0,-9-42-232,-4-15-39,0 0 0,0 0 0,0 1 0,0-1 0,0 0 0,1 0 1,-1 0-1,0 0 0,1 0 0,-1 0 0,1 0 0,-1 0 0,1 0 0,0 0 0,-1-1 0,1 1 0,0 0 0,1 1 0,12 17-1,-13-18-19,0 1 0,0 0 0,0-1 0,0 1 0,0-1 0,0 1 0,0-1 0,0 0 0,1 1 0,-1-1 0,0 0 0,1 0 0,-1 0 0,1 0 0,-1 0 0,1 0 0,0 0 0,-1-1 0,4 2 0,2-2-500,-5 0 74,0 1 0,0-1-1,0 0 1,0 0 0,-1 0 0,1 0-1,0 0 1,0-1 0,0 1-1,0-1 1,0 1 0,0-1 0,-1 1-1,1-1 1,0 0 0,0 0-1,-1 0 1,1 0 0,-1 0 0,1 0-1,-1-1 1,1 1 0,-1 0 0,2-3-1,-1-4-3153</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8.260"/>
    </inkml:context>
    <inkml:brush xml:id="br0">
      <inkml:brushProperty name="width" value="0.05" units="cm"/>
      <inkml:brushProperty name="height" value="0.05" units="cm"/>
      <inkml:brushProperty name="color" value="#FFFFFF"/>
    </inkml:brush>
  </inkml:definitions>
  <inkml:trace contextRef="#ctx0" brushRef="#br0">11 1 1400,'0'3'15599,"0"-1"-16227,-4 6 1554,3-7-892,1 0 0,-1-1 0,0 1 0,1 0-1,-1 0 1,1-1 0,0 1 0,-1 0 0,1 0-1,-1 0 1,1 0 0,0 0 0,0-1 0,-1 1 0,1 0-1,0 0 1,0 0 0,0 0 0,0 1 0,0 276 2365,11-187-1995,-11-91-403,0 11 40,0 0 1,0 0 0,1 0-1,1 0 1,4 18 0,-5-25-31,0 1 0,0 0 0,0 0 0,-1 0 0,1 0 0,-1 0 0,-1 5 0,1-6-4,-1-1 1,1 1-1,0-1 0,0 1 1,1-1-1,-1 1 1,1-1-1,-1 1 1,1-1-1,0 0 1,3 6-1,1 14 97,-5-22-105,0 0-1,0 0 1,0 1-1,0-1 0,0 0 1,0 0-1,1 0 1,-1 1-1,0-1 1,1 0-1,-1 0 1,1 0-1,-1 0 1,1 0-1,1 2 1,-2-2-9,1 0 0,-1 1-1,1-1 1,-1 0 0,1 0 0,-1 0 0,0 1 0,1-1 0,-1 0 0,0 1 0,0-1 0,0 0 0,0 1 0,0-1 0,0 0 0,-1 0 0,1 1 0,0-1 0,-1 0 0,1 0 0,0 1 0,-1-1 0,0 0 0,1 0 0,-1 0 0,0 0-1,0 0 1,0 2 0,-4 8-426,5-10 222,0-32-17465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3.914"/>
    </inkml:context>
    <inkml:brush xml:id="br0">
      <inkml:brushProperty name="width" value="0.05" units="cm"/>
      <inkml:brushProperty name="height" value="0.05" units="cm"/>
      <inkml:brushProperty name="color" value="#FFFFFF"/>
    </inkml:brush>
  </inkml:definitions>
  <inkml:trace contextRef="#ctx0" brushRef="#br0">21 24 780,'-1'0'101,"1"0"-1,-1 0 1,1 0-1,-1 0 0,1 0 1,-1 0-1,1-1 1,-1 1-1,1 0 1,-1 0-1,1 0 1,-1-1-1,1 1 1,-1 0-1,1-1 1,0 1-1,-1 0 1,1-1-1,-1 1 1,1 0-1,0-1 1,-1 1-1,1-1 1,0 1-1,0-1 0,-1 1 1,1-1-1,0 1 1,0-1-1,0 1 1,0-1-1,0 1 1,0-1-1,0 1 1,0-1-1,0 1 1,0-1-1,0 1 1,0-1-1,0 1 1,0-1-1,0 1 1,0-1-1,1 0 1,-1-5 765,-10 10 5591,20-5-2564,-10 2-3886,0-1 0,0 0 0,0 1 0,-1-1 0,1 0 0,0 1 0,0-1 0,0 1-1,0-1 1,-1 0 0,1 1 0,0-1 0,0 0 0,-1 0 0,1 1 0,0-1 0,-1 0 0,1 0 0,0 1 0,-1-1 0,1 0 0,0 0-1,-1 0 1,1 1 0,0-1 0,-1 0 0,1 0 0,-1 0 0,1 0 0,-1 0 0,2 1 18,0-1 1,-1 1-1,1 0 0,0-1 1,0 1-1,-1 0 0,1 0 1,0 0-1,-1 0 0,1 0 1,-1 0-1,0 0 0,1 0 1,-1 0-1,1 0 0,-1 0 1,0 0-1,0 0 0,0 0 1,0 0-1,0 0 0,0 0 1,0 0-1,0 0 0,0 1 1,-1 41 361,1-32-278,11 31-21,0 12 45,-1-22 217,-10-30-334,1 1-1,-1-1 1,0 0-1,1 1 1,-1-1-1,1 0 1,0 0-1,0 1 1,0-1-1,0 0 1,0 0-1,2 2 1,-2-2-13,1 0 1,-1 0 0,0 1 0,0-1 0,0 0-1,0 1 1,0-1 0,-1 1 0,1-1-1,-1 1 1,1-1 0,-1 4 0,0 92 9,11-68-8,-11-27 1,-1-2-7,1-1-1,0 1 1,0 0 0,0 0-1,0 0 1,0-1 0,0 1-1,0 0 1,0 0-1,0 0 1,0 0 0,0-1-1,1 1 1,-1 0 0,0 0-1,0 0 1,1-1-1,-1 1 1,1 0 0,-1-1-1,1 1 1,-1 0 0,1-1-1,-1 1 1,1 0 0,-1-1-1,1 1 1,0-1-1,1 1 1,-1 4-12,-1-4 27,-1 18-4,1-18-10,0-1 0,0 1-1,0 0 1,0-1 0,0 1 0,0 0 0,0-1-1,0 1 1,0-1 0,1 1 0,-1 0-1,0-1 1,0 1 0,1-1 0,-1 1 0,0-1-1,1 1 1,-1-1 0,0 1 0,1-1-1,-1 1 1,1-1 0,-1 1 0,1-1 0,-1 0-1,1 1 1,-1-1 0,1 0 0,-1 1-1,1-1 1,0 0 0,-1 0 0,1 0 0,0 1-1,-1 0 7,0 3 2,0-3 21,0 0-19,1 2-9,-11-1 1,8-2-8,2 1 3,0 3 7,0-4-3,0 0-1,0 0 1,0 0 0,0 1-1,0-1 1,0 0 0,0 0-1,0 0 1,0 0 0,-1 1-1,1-1 1,0 0 0,0 0-1,0 0 1,0 0 0,0 1-1,0-1 1,0 0 0,0 0-1,0 0 1,0 0 0,0 1-1,0-1 1,1 0 0,-1 0-1,0 0 1,0 0 0,0 1-1,0-1 1,0 0 0,0 0-1,0 0 1,0 0 0,0 0-1,1 1 1,-1-1 0,0 0-1,0 0 1,0 0 0,0 0-1,0 0 1,1 0 0,-1 0-1,0 0 1,0 0 0,0 0-1,0 1 1,1-1 0,-1 0-1,0 0 1,0 0 0,0 0-1,0 0 1,1 0 0,-1 0-1,0 0 1,0 0 0,0 0-1,0-1 1,1 1 0,-1 0-1,0 0 1,0 0 0,0 0-1,0 0 1,0 0 0,1 0-1,-1 0 1,5 1-178,-5-1 127,0 1 0,1-1 0,-1 1 0,0-1-1,0 1 1,0-1 0,1 1 0,-1-1 0,0 1 0,0-1 0,1 0 0,-1 1 0,0-1 0,1 0 0,-1 1 0,0-1 0,1 0 0,-1 1 0,1-1 0,-1 0 0,1 0 0,-1 1 0,0-1 0,1 0 0,0 0 0,0 0-232,-1 0-1,1 0 1,0 0 0,-1 0 0,1 0 0,-1 0 0,1-1 0,-1 1 0,1 0 0,-1 0 0,1-1 0,-1 1-1,1 0 1,-1-1 0,1 1 0,-1 0 0,1-1 0,-1 1 0,0-1 0,1 1 0,-1-1 0,0 1 0,1-1 0,-1 1-1,0-1 1,0 1 0,0-1 0,1 1 0,-1-1 0,0 0 0,0 1 0,0-1 0,0 1 0,0-1 0,0 1-1,0-1 1,0 0 0,0 0 0,0-10-2081,0-1-95</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8.678"/>
    </inkml:context>
    <inkml:brush xml:id="br0">
      <inkml:brushProperty name="width" value="0.05" units="cm"/>
      <inkml:brushProperty name="height" value="0.05" units="cm"/>
      <inkml:brushProperty name="color" value="#FFFFFF"/>
    </inkml:brush>
  </inkml:definitions>
  <inkml:trace contextRef="#ctx0" brushRef="#br0">0 27 584,'4'-1'10196,"12"-3"-7195,-13 3-2761,0 0 0,0 0 1,0 0-1,0 0 1,1 1-1,-1 0 0,0-1 1,0 1-1,4 1 1,15-2 362,-8-2-315,5-1-13,-1 1 0,26 0 1,-12 1-169,21 3-81,-13 0-94,-35-1-62,0 0 0,0 0 0,0 0-1,0 0 1,0 1 0,0 0 0,10 3 0,-13-3-274,1-1 1,0 1 0,0 0-1,-1-1 1,1 0 0,0 0-1,0 0 1,0 0 0,-1 0 0,1 0-1,0-1 1,0 1 0,0-1-1,3-1 1,13-2-4243,1 3 1336</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9.398"/>
    </inkml:context>
    <inkml:brush xml:id="br0">
      <inkml:brushProperty name="width" value="0.05" units="cm"/>
      <inkml:brushProperty name="height" value="0.05" units="cm"/>
      <inkml:brushProperty name="color" value="#FFFFFF"/>
    </inkml:brush>
  </inkml:definitions>
  <inkml:trace contextRef="#ctx0" brushRef="#br0">12 0 1244,'0'0'1605,"-11"19"3655,11-8-4554,0 0-382,0-1 0,0 1 0,1 0 1,1 0-1,4 19 0,5 25 406,0-6-230,0-13-354,-7-23-122,2-6-20,-2 4-12,7-9 211,-4-2-2176,-5-19-4397,-2 12 3702</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9.829"/>
    </inkml:context>
    <inkml:brush xml:id="br0">
      <inkml:brushProperty name="width" value="0.05" units="cm"/>
      <inkml:brushProperty name="height" value="0.05" units="cm"/>
      <inkml:brushProperty name="color" value="#FFFFFF"/>
    </inkml:brush>
  </inkml:definitions>
  <inkml:trace contextRef="#ctx0" brushRef="#br0">11 1 452,'-10'0'15830,"20"-1"-16213,-3 2-350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20.731"/>
    </inkml:context>
    <inkml:brush xml:id="br0">
      <inkml:brushProperty name="width" value="0.05" units="cm"/>
      <inkml:brushProperty name="height" value="0.05" units="cm"/>
      <inkml:brushProperty name="color" value="#FFFFFF"/>
    </inkml:brush>
  </inkml:definitions>
  <inkml:trace contextRef="#ctx0" brushRef="#br0">61 1 396,'-23'11'6023,"21"-10"-5846,-1 0 0,1 0-1,0 0 1,0 1 0,0-1-1,0 1 1,0-1 0,0 1-1,0 0 1,0 0 0,0 0-1,1 0 1,-1 0 0,1 0-1,0 0 1,-1 0 0,1 0-1,0 1 1,0-1 0,1 1-1,-1-1 1,0 0 0,1 1-1,0-1 1,-1 1 0,1 0-1,0-1 1,0 1 0,0-1-1,1 1 1,-1-1 0,1 1-1,-1-1 1,1 1 0,0-1-1,1 3 1,5 22 461,-6-24-567,-1 1-1,1-1 0,0 0 1,0 0-1,0 0 1,0 0-1,0 0 1,1 0-1,-1 0 0,1 0 1,2 3-1,1-1 40,4 6 109,1-1 0,0 0 1,16 12-1,-23-20-190,0 0 0,0 0 0,0 0 0,0 0 0,0-1 0,0 0 0,1 1 0,-1-1 0,0-1 0,1 1 0,-1 0 0,1-1 0,-1 1 0,1-1 1,-1 0-1,1 0 0,-1-1 0,0 1 0,4-2 0,9-2 160,-9 3-117,-1-1 1,1 0-1,0 0 0,-1-1 1,1 0-1,-1 0 0,0 0 0,0-1 1,7-5-1,8-7 230,-17 13-226,0 1 0,-1-1 1,0 1-1,0-1 0,0 0 0,0 0 0,0-1 0,0 1 0,2-6 0,-4 9-31,0-1 0,-1 0-1,1 0 1,0 0 0,-1 0 0,1 0-1,-1 0 1,1 0 0,-1 0-1,0 0 1,1 0 0,-1 0 0,0 0-1,0 0 1,1 0 0,-1 0-1,0 0 1,0 0 0,-1-1 0,1 1-1,0 0 1,0 0 0,0 0-1,-1 0 1,1 0 0,0 0-1,-1 0 1,1 0 0,-1 0 0,1 0-1,-1 0 1,0 0 0,-1-1-1,-6-5 195,0 0-1,0 0 1,-1 1-1,0 0 1,-1 1-1,1 0 1,-1 0-1,0 1 0,0 0 1,0 1-1,-21-4 1,11 1-233,17 5-29,0 1 0,-1-1-1,1 0 1,0 1 0,0 0 0,0-1 0,0 1-1,-1 1 1,1-1 0,0 0 0,0 1 0,0 0-1,0-1 1,0 1 0,0 0 0,0 1 0,0-1-1,0 0 1,-5 4 0,6-3-55,-27 17-2342,19-3-2453</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32.376"/>
    </inkml:context>
    <inkml:brush xml:id="br0">
      <inkml:brushProperty name="width" value="0.05" units="cm"/>
      <inkml:brushProperty name="height" value="0.05" units="cm"/>
      <inkml:brushProperty name="color" value="#FFFFFF"/>
    </inkml:brush>
  </inkml:definitions>
  <inkml:trace contextRef="#ctx0" brushRef="#br0">10 54 284,'0'0'751,"-2"-12"2016,-4 9-2609,14 0 1337,-17 3-345,13-1-775,-4 1-304,0 0-1,1 0 1,-1-1 0,1 1 0,-1 0 0,1 0-1,-1 0 1,1 0 0,-1 0 0,0 0-1,1 0 1,-1 0 0,1 0 0,-1 0 0,1 0-1,-1 0 1,1 0 0,-1 0 0,1 0 0,-1 1-1,0-1 1,1 0 0,-1 0 0,1 0-1,-1 1 1,0-1 0,1 0 0,-1 1 0,0-1-1,1 0 1,-1 1 0,0-1 0,1 0 0,-1 1-1,0-1 1,0 1 0,1-1 0,-1 0-1,0 1 1,0-1 0,0 1 0,0 0 0,1-3 992,7 2 639,-6 1-1573,0 10 459,0-9-489,0 1 0,0 0 0,0 0 1,0 0-1,0 0 0,-1 0 0,0 1 0,1-1 0,-1 0 0,-1 0 1,1 1-1,0-1 0,0 7 0,9 27 58,1 17-32,-10-51-104,-1-1 0,0 1 0,0 0 0,0-1 0,-1 1 0,1 0 0,0-1 0,-1 1 0,0-1 0,0 1 0,1-1 0,-2 1 0,1-1 0,-2 4 0,2 13 422,1-19-439,0 1 0,0 0 0,0 0 0,1-1 0,-1 1 0,0 0 0,0 0 1,0-1-1,0 1 0,0 0 0,0 0 0,-1-1 0,1 1 0,0 0 0,0 0 0,0-1 0,-1 1 0,1 0 0,0-1 0,-1 2 0,0-2-1,0 1 0,1-1 1,-1 1-1,0-1 0,1 1 1,-1-1-1,1 1 0,-1 0 1,1-1-1,-1 1 0,1 0 1,-1-1-1,1 1 0,0 0 1,-1 0-1,1-1 0,0 1 0,-1 0 1,1 0-1,0 0 0,0-1 1,0 1-1,0 0 0,0 0 1,0 0-1,0-1 0,0 1 1,0 0-1,1 1 0,-1 0-3,-1-2 32,1 1-1,0-1 0,0 0 1,-1 0-1,1 0 1,0 0-1,-1 0 1,1 0-1,0 0 0,0 0 1,-1 0-1,1 0 1,0 0-1,-1 0 1,1 0-1,0 0 0,-1 0 1,1 0-1,0 0 1,0 0-1,-1 0 1,1 0-1,0 0 0,-1-1 1,1 1-1,0 0 1,0 0-1,-1 0 1,1 0-1,0-1 1,0 1-1,0 0 0,-1 0 1,1-1-1,0 1 1,0 0-1,0 0 1,0-1-1,-1 1 0,1 0 1,0 0-1,0-1 1,0 1-1,0 0 1,0-1-1,0 1 0,0 0 1,0-1-1,0-3-4,0 2-22,-1 0 1,1 0 0,0 0 0,0 0-1,0-1 1,1 1 0,-1 0-1,1 0 1,-1 0 0,1 0-1,-1 0 1,1 0 0,0 0 0,0 0-1,0 0 1,2-2 0,9-27-16,-8 26 3,0 0 1,-1 0-1,0-1 1,0 0-1,-1 1 1,3-8-1,-3 8 8,-1 0 0,1 0 0,1 0-1,-1 0 1,1 0 0,-1 1-1,1 0 1,1-1 0,4-5 0,14-18 30,-20 25-32,0 1 1,-1-1-1,1 0 0,0 0 0,0 1 1,0-1-1,1 1 0,-1 0 0,1 0 1,-1 0-1,1 0 0,0 0 0,-1 0 0,1 1 1,6-3-1,23-14-117,1-1-205,-18 14 242,-12 3 78,0 0-1,1 1 0,-1 0 1,1 0-1,-1 0 0,1 0 0,0 0 1,-1 1-1,6-1 0,-6 3 7,0 0 0,0 0 0,0 0 0,0 0 0,-1 0 0,1 1 0,-1-1 0,0 1 0,0 0 0,0-1 0,0 1 0,0 0 0,0 0 0,-1 0 0,1 1-1,-1-1 1,0 0 0,0 0 0,0 1 0,-1-1 0,1 1 0,-1-1 0,0 7 0,9 30 36,-7-32-52,-1 0 0,0 0 0,0 0 0,0 0 0,-1 0 0,0 0 0,-3 15 0,1 8 8,2-19-16,0-9-29,-1 0-1,1 0 0,0 0 1,0 0-1,0 0 0,1 0 1,-1 0-1,1 0 1,0 0-1,-1 0 0,1 0 1,0-1-1,1 1 0,1 4 1,0-2-1342,-15-22-12959</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17.273"/>
    </inkml:context>
    <inkml:brush xml:id="br0">
      <inkml:brushProperty name="width" value="0.05" units="cm"/>
      <inkml:brushProperty name="height" value="0.05" units="cm"/>
      <inkml:brushProperty name="color" value="#FFFFFF"/>
    </inkml:brush>
  </inkml:definitions>
  <inkml:trace contextRef="#ctx0" brushRef="#br0">2 31 152,'-1'-9'-146,"4"-10"11437,6 16-9117,-11 40 811,0-34-2919,0 1 0,1 0-1,0 0 1,0-1 0,0 1 0,0 0-1,0 0 1,1 0 0,0 0 0,0 0-1,0 0 1,0 0 0,1 0 0,-1 0-1,1 0 1,0 0 0,2 5-1,3 32 248,-6 123 1016,-11-118-1146,11-31-210,-1-10 53,1-1-1,0 1 1,0-1-1,0 1 0,1-1 1,-1 1-1,1-1 1,0 0-1,1 1 1,-1-1-1,3 5 0,-3-4 30,1 1 0,-1 0 0,0 0-1,-1-1 1,0 1 0,0 0-1,0 0 1,0 0 0,-2 6-1,1 10 24,11 8 54,-10 110 306,11-92-404,-11 44 332,11-52-310,-11 52 57,4-83-126,3 12 1,-7 548 581,10-531-533,-10 113 455,11-126-469,-11 156 80,11-120 26,-11 138 385,0-198-508,0 47-49,0 81 138,11-100-112,-11 317 78,-11-309-42,11 59-10,-2-91-7,1-4-2,0 1 0,0-1 0,0 1 1,0 0-1,0 0 0,0-1 0,1 1 0,-1 0 0,1 0 0,-1 0 0,1-1 0,-1 1 1,1 0-1,0 0 0,0 0 0,0 0 0,0 0 0,1 3 0,-1-5 2,0 54 593,-3-49-510,2-5-83,0 1 1,1-1 0,-1 1 0,1-1 0,-1 1-1,1-1 1,-1 1 0,1 0 0,0-1 0,-1 1-1,1 0 1,0-1 0,-1 1 0,1 0-1,0-1 1,0 1 0,0 0 0,0-1 0,-1 1-1,1 0 1,0 1 0,1 3 37,-1 1 0,0-1 0,-1 1 0,1-1 0,-1 1 0,0-1 0,0 0 0,-5 10 0,5-12-25,1 0-1,-1-1 1,0 1-1,1-1 1,-1 1 0,1 0-1,0-1 1,0 1-1,0 0 1,0-1-1,0 1 1,1 0-1,0 3 1,1 13-91,-2-18 38,0-1 0,0 0-1,-1 1 1,1-1 0,0 0 0,0 1-1,0-1 1,0 1 0,0-1 0,-1 0 0,1 1-1,0-1 1,0 0 0,-1 0 0,1 1-1,0-1 1,0 0 0,-1 0 0,1 1-1,0-1 1,-1 0 0,1 0 0,0 0 0,-1 1-1,1-1 1,0 0 0,-1 0 0,1 0-1,-1 0 1,1 0 0,0 0 0,-1 0 0,1 0-1,0 0 1,-1 0 0,-1 0-965,-9-18-10864,9 6 7588,-7 0 57</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20.630"/>
    </inkml:context>
    <inkml:brush xml:id="br0">
      <inkml:brushProperty name="width" value="0.05" units="cm"/>
      <inkml:brushProperty name="height" value="0.05" units="cm"/>
      <inkml:brushProperty name="color" value="#FFFFFF"/>
    </inkml:brush>
  </inkml:definitions>
  <inkml:trace contextRef="#ctx0" brushRef="#br0">0 1 196,'0'0'14615,"2"12"-10424,8-12-4169,-3-1 37,0 1 1,0 0-1,0 0 0,0 1 1,0 0-1,-1 0 0,1 1 1,0 0-1,7 3 0,38 2 232,-12-8-165,-14 1-27,1 0-1,40 6 1,-9 3 144,-29-5-148,48 13 0,-65-14-68,1-1 0,0 0 0,0-1 0,0 0-1,19-2 1,12 0 10,-34 0-32,-7 0-5,0 1 0,-1-1 0,1 1 0,0 0 1,0 0-1,0 0 0,0 0 0,0 1 0,6 0 0,30 10-44,-34-10 48,0 0 0,1 0 0,-1 1 0,0-1 0,0 1 0,7 4 0,-8-5-8,61 5 48,28-12-13,-65 1-240,-22 3 186,0 0 0,0 1 0,0 0 0,1 0 0,-1 0 0,0 1 0,13 0 0,31 6 103,-48-6-87,0 0-13,17 3 28,16 1 21,26 2-137,-60-6 98,19 0-11,-18 0 18,0 0-7,5 0 8,-5 0-2,-2 1-10,-1 2 12,21-1 4,-18-2 9,18 0 5,-18 0-13,50 0-33,-50 0 37,17 0 34,-17 0-42,0 0-22,5 0 20,-4 0-3,0 0 0,-1 0 0,1 0 0,0-1 0,-1 1 0,1-1 0,0 1 0,-1-1 0,1 0 0,-1 0 0,1 0 0,-1 0 0,3-2 0,-3 2 13,0 0 1,-1 0-1,1 0 1,0 0-1,0 0 1,0 0-1,0 1 1,0-1-1,0 1 1,0 0-1,0 0 1,0-1-1,2 1 1,18-6 52,39 6-147,-59 0 117,0 0-29,5 0-1,-5 0-4,-1 0 8,7 0 0,-7 0 39,-8 0-60,10 0 21,10 0-12,-11 0-6,11-6 20,-6 6-6,-6 0 3,0-1 0,0 1-1,0 0 1,-1 0-1,1 0 1,0 0 0,0 0-1,0 0 1,0 0-1,0 0 1,0 0-1,0 0 1,0 0 0,-1 0-1,1 1 1,0-1-1,0 0 1,0 1 0,0-1-1,-1 0 1,1 1-1,0-1 1,0 1-1,-1-1 1,1 1 0,0 0-1,-1 0 13,3 1-204,-13 2-3409,-26 3-9501,25-7 9333</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28.608"/>
    </inkml:context>
    <inkml:brush xml:id="br0">
      <inkml:brushProperty name="width" value="0.05" units="cm"/>
      <inkml:brushProperty name="height" value="0.05" units="cm"/>
      <inkml:brushProperty name="color" value="#FFFFFF"/>
    </inkml:brush>
  </inkml:definitions>
  <inkml:trace contextRef="#ctx0" brushRef="#br0">87 940 428,'0'0'359,"9"-6"627,-17 6 601,15 1-2135,-12-1 2512,4 0-1769,1 0 0,-1 0 1,1 0-1,-1 0 0,0 0 0,1 0 0,-1 0 1,1 0-1,-1 0 0,1 0 0,-1-1 1,1 1-1,-1 0 0,1 0 0,-1 0 1,1-1-1,-1 1 0,1 0 0,-1-1 0,1 1 1,-1 0-1,1-1 0,0 1 0,-1-1 1,1 1-1,0-1 0,-1 0 0,-15 0 383,10-2-100,15 1-364,-7 2 570,-13-6-310,12 4-370,-1 0 1,0 0-1,0 0 0,0 0 1,0 0-1,0 0 1,-1 0-1,1 0 0,-1 0 1,1 0-1,-1 0 1,0 0-1,1 0 0,-1 0 1,0 0-1,-3-2 0,3-1-2,0 0 0,0 0 0,0 0 0,1 0-1,-1 0 1,1 0 0,0 0 0,1 0 0,1-7-1,-1-4-33,-1-268 787,3 278-361,4-8-11,-7-106-179,-10 88-68,5 13-82,-1-10-69,6-79 59,-4 97-42,-3-10 24,7-62 1101,-1 83-1125,1 0-1,-1 0 0,1-1 1,-1 1-1,0 0 1,1-1-1,-1 1 1,1 0-1,-1-1 1,1 1-1,-1-1 0,1 1 1,-1-1-1,1 1 1,0-1-1,-1 1 1,1-1-1,0 0 0,-1 1 1,1-1-1,0 0 1,0 1-1,0-1 1,-1-1-1,1-1 14,1 2 4,-1 1 1,0-1 0,0 0 0,0 1 0,1-1 0,-1 1 0,0-1 0,0 0-1,0 1 1,0-1 0,0 1 0,0-1 0,0 0 0,0 1 0,0-1 0,0 1-1,0-1 1,-1 0 0,1 1 0,0-1 0,0 1 0,-1-1 0,1 1 0,0-1-1,-1 1 1,1-1 0,0 1 0,-1-1 0,1 1 0,-1-1 0,1 1 0,-1-1-1,1 1 1,-1 0 0,1-1 0,-1 1 0,1 0 0,-1 0 0,1-1 0,-2 1 0,0 0 20,2-41 22,0 40-48</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29.507"/>
    </inkml:context>
    <inkml:brush xml:id="br0">
      <inkml:brushProperty name="width" value="0.05" units="cm"/>
      <inkml:brushProperty name="height" value="0.05" units="cm"/>
      <inkml:brushProperty name="color" value="#FFFFFF"/>
    </inkml:brush>
  </inkml:definitions>
  <inkml:trace contextRef="#ctx0" brushRef="#br0">1 1 16618</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32.283"/>
    </inkml:context>
    <inkml:brush xml:id="br0">
      <inkml:brushProperty name="width" value="0.05" units="cm"/>
      <inkml:brushProperty name="height" value="0.05" units="cm"/>
      <inkml:brushProperty name="color" value="#FFFFFF"/>
    </inkml:brush>
  </inkml:definitions>
  <inkml:trace contextRef="#ctx0" brushRef="#br0">55 373 104,'0'-12'180,"0"-13"767,0 25-909,0-1-1,0 1 1,0 0 0,0-1-1,0 1 1,0-1-1,0 1 1,0-1-1,0 1 1,0-1 0,0 1-1,-1-1 1,1 1-1,0 0 1,0-1-1,-1 1 1,1-1 0,0 1-1,-1 0 1,1-1-1,0 1 1,-1 0 0,1-1-1,-1 1 1,1 0-1,0 0 1,-1-1-1,1 1 1,-1 0 0,1 0-1,-1 0 1,1 0-1,-1-1 1,-1 1 209,2 0 64,0 0-291,0-1 1,0 1 0,0-1 0,0 1-1,0 0 1,0-1 0,0 1-1,0 0 1,0-1 0,0 1 0,0-1-1,0 1 1,0 0 0,0-1 0,0 1-1,0-1 1,-1 1 0,1 0-1,0-1 1,0 1 0,0 0 0,-1-1-1,1 1 1,0 0 0,0 0-1,-1-1 1,1 1 0,0 0 0,-1 0-1,1-1 1,0 1 0,-1 0 0,1 0-1,-1 0 1,1 0 0,0 0-1,-1 0 1,1-1 0,0 1 0,-1 0-1,0 0 1,-13-31 1280,10 29-1251,3 2 1,1 0 1,-1-1-1,0 1 1,0-1-1,0 1 1,0-1-1,0 1 1,0-1-1,1 0 1,-1 1-1,0-1 1,1 0 0,-1 0-1,0 1 1,1-1-1,-1 0 1,1 0-1,-1 0 1,1 0-1,-1 0 1,1 0-1,0 0 1,-1 0-1,1 0 1,0-1-1,0 1 613,0 1-561,0-1-1,0 1 0,0 0 1,0 0-1,0-1 0,0 1 1,0 0-1,0 0 0,0-1 1,1 1-1,-1 0 0,0 0 1,0 0-1,0-1 0,0 1 1,0 0-1,1 0 0,-1 0 1,0 0-1,0-1 0,0 1 1,0 0-1,1 0 0,-1 0 1,0 0-1,0 0 0,0 0 1,1 0-1,-1-1 0,0 1 1,0 0-1,1 0 0,-1 0 1,0 0-1,0 0 0,1 0 1,-1 0-1,0 0 0,0 0 1,1 0-1,-1 0 0,0 1 1,0-1-1,0 0 0,1 0 1,-1 0-1,0 0 0,0 0 1,0 0-1,1 0 0,-1 1 1,0-1-1,0 0 0,0 0 1,1 0-1,-1 0 0,0 1 1,1 2 2609,33-21-1051,-28 17-1552,0 0 0,1 0 0,-1-1-1,0 0 1,0 0 0,0 0 0,0-1 0,0 1-1,8-7 1,-6 5-16,-1-1-1,2 2 1,-1-1 0,0 1-1,12-3 1,26-7 157,-36 10-172,1-1 0,0 2 0,0-1-1,0 1 1,17 0 0,187-4 410,-156 3-421,78-14 1,-96 11-22,35-12 51,76-22-16,6 20-44,26-9-29,-133 24-2,7-2 10,-48 5-41,1 0 0,-1 0 0,0 1 0,1 1 0,11 0 0,-8 0 61,60 6-56,89-6 103,-98-6 12,21 12-121,-12 0-1,-57-5 37,-14 0-5,1-1 0,-1 0-1,1 0 1,-1 0 0,1 0 0,-1-1 0,1 1-1,-1-1 1,0 0 0,1 0 0,-1 0 0,0 0-1,0-1 1,6-3 0,69 10 33,-12-5-43,-51 2-6,-11-2 15,1 1 0,0 0 1,0-1-1,0 0 1,0 0-1,0 0 1,0-1-1,0 0 0,0 0 1,0 0-1,9-4 1,-14 5-6,11-3-30,22 5 18,32 4-8,-52-6 55,-5-1-18,0 1 0,0-1 0,0 2 1,-1-1-1,1 1 0,0 0 0,10 3 0,16-3-103,6-1 4,-38 0 86,0 0-5,5 0 3,47-6 36,-51 7-39,-1 0 2,-1 0 0,1-1 1,-1 1-1,1 0 0,-1-1 1,1 0-1,0 1 1,-1-1-1,1 0 0,0 0 1,-1 0-1,1 0 0,0 0 1,-1 0-1,1 0 0,-1-1 1,1 1-1,0-1 1,-1 1-1,1-1 0,-1 1 1,3-3-1,18-3 30,21 6-92,-41 0 96,22 0-82,-17 0 43,-5 0 34,-1 1-12,-1 0-17,1-1 1,-1 1-1,0-1 1,1 1-1,-1-1 1,1 1-1,-1-1 1,1 0-1,-1 1 1,1-1-1,0 0 1,-1 1-1,1-1 1,-1 0-1,1 0 1,-1 0-1,1 0 1,0 1-1,-1-1 1,1 0-1,0 0 1,-1 0-1,1 0 1,-1 0-1,1 0 1,0-1-1,-1 1 1,1 0-1,0 0 1,0-1-1,1 2-14,0 3 0,5-3 9,16 6 7,-23-5 0,2 1 6,10-3 11,-6 0-9,-4 0-16,-2 1-6,0 3 12,0-3 48,-23 6-2687,18-4 749,1 0-1,-1 0 0,1 0 1,-1 0-1,0-1 0,-9 4 1,4-5-2088</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5.496"/>
    </inkml:context>
    <inkml:brush xml:id="br0">
      <inkml:brushProperty name="width" value="0.05" units="cm"/>
      <inkml:brushProperty name="height" value="0.05" units="cm"/>
      <inkml:brushProperty name="color" value="#FFFFFF"/>
    </inkml:brush>
  </inkml:definitions>
  <inkml:trace contextRef="#ctx0" brushRef="#br0">12 12 524,'0'0'4014,"0"-9"2429,-2 6-6647,1 3 331,1 0-1,-1 1 1,1-1 0,-1 0-1,1 0 1,0 0 0,-1 1 0,1-1-1,-1 0 1,1 1 0,-1-1-1,1 0 1,0 1 0,-1-1-1,1 0 1,0 1 0,-1-1 0,1 1-1,0-1 1,0 1 0,-1-1-1,1 1 1,0-1 0,0 1-1,0-1 1,0 1 0,-1-1 0,1 1-1,0-1 1,0 1 0,0-1-1,0 1 1,0 0 0,0 30-99,1-9 337,10 14 3,0-5-207,-2-11 97,-7-18-243,-1 0 1,0 0-1,0-1 1,0 1-1,0 0 1,0 0-1,0 0 1,0 0-1,-1 0 1,1 0-1,-1 1 1,1 1-1,9 20-5,-9-22-2,1 0 0,-1 0 0,0 0 0,0 1-1,0-1 1,0 1 0,0-1 0,0 1 0,0-1-1,0 6 1,-1-7-6,0 1-1,0-1 1,1 1-1,-1 0 1,1-1-1,-1 1 1,1-1-1,-1 1 1,1-1-1,0 1 1,0-1-1,0 0 1,0 1-1,1 0 1,0 0 3,-1-1 1,0 0-1,0 0 1,0 1-1,-1-1 1,1 1-1,0-1 1,-1 1-1,1-1 1,0 1-1,-1-1 1,0 1 0,1-1-1,-1 3 1,6 18 66,-1-7-118,6 21 44,-4-26 45,-6-10-40,1 1 0,-1 0 0,0 0 0,0 0 0,0 0 0,0 1 0,0-1 1,-1 0-1,1 0 0,0 1 0,0-1 0,-1 0 0,1 1 0,-1-1 0,1 0 0,-1 3 1,11 32 134,-11-32 113,1 0 13,7-5-511,-6 3 845</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36.029"/>
    </inkml:context>
    <inkml:brush xml:id="br0">
      <inkml:brushProperty name="width" value="0.05" units="cm"/>
      <inkml:brushProperty name="height" value="0.05" units="cm"/>
      <inkml:brushProperty name="color" value="#FFFFFF"/>
    </inkml:brush>
  </inkml:definitions>
  <inkml:trace contextRef="#ctx0" brushRef="#br0">20 0 32,'0'0'2599,"-4"2"-2412,-11 2 8812,25-4-5767,1 2-3248,-10-2 18,1 1 1,-1-1 0,0 0 0,0 0 0,1 1 0,-1-1-1,0 0 1,0 0 0,1 0 0,-1-1 0,0 1 0,0 0 0,1 0-1,-1-1 1,2 0 0,36-1 13,-35-1-10,14 1-1,-16 2-12,28 0 58,-45 17-1171,3-1-2516,-2-5-3555,3-6 4073</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40.942"/>
    </inkml:context>
    <inkml:brush xml:id="br0">
      <inkml:brushProperty name="width" value="0.05" units="cm"/>
      <inkml:brushProperty name="height" value="0.05" units="cm"/>
      <inkml:brushProperty name="color" value="#FFFFFF"/>
    </inkml:brush>
  </inkml:definitions>
  <inkml:trace contextRef="#ctx0" brushRef="#br0">0 51 312,'0'0'16065,"0"-1"-15510,0 2-301,11 0 1760,-11-2-1850,23-11 1025,6 6 1,-27 6-851,39 0 297,-10-1-534,-18 1 57,1-1 1,-1 2-1,1 0 1,21 4-1,-21-3-149,-1-1 0,1 0 0,-1-1 0,17-2-1,-6 1 19,25 3-38,-41-1 15,0 0 1,-1 0-1,1-1 0,-1 0 0,1-1 0,0 1 0,-1-1 0,0-1 0,15-4 0,-20 5-2,0 0-1,0 1 0,0-1 0,1 1 0,-1-1 0,0 1 0,0 0 0,1 0 0,-1 0 0,0 0 0,3 0 1,19-2-6,-21 1 4,-1 1-1,1-1 1,-1 1 0,0 0-1,1 0 1,-1 0-1,1 0 1,-1 0-1,0 1 1,1-1 0,-1 1-1,0-1 1,3 2-1,13 1 16,156 3 749,-64 6-668,18-24-78,-111 13-10,-11 0-6,0-1 1,0 0 0,0 0-1,0-1 1,-1 1 0,1-1-1,11-4 1,24 5-95,-37 1 87,-1-1-1,0 1 1,1-1 0,-1 0-1,1 0 1,-1 0 0,1 0-1,-1-1 1,1 0 0,4-1-1,59-14 1,73 4-6,-134 11-12,0 0 0,0 0 1,0 0-1,0 1 0,0 0 0,7 1 0,22 1 97,-33-2-75,0 0 4,30 0-5,-14 6 16,-16-6-20,0 0 0,52 6-45,32 6-223,-82-12 277,0 0-1,0 0 1,0 1 0,0-1-1,0 1 1,0 0 0,7 3 0,13 1-198,-1 2 425,-16-3-234,-3-2-12,-2-1 7,17-3-10,25 8 24,29 0 16,1-6-33,-72 0 2,19 0-46,-16 2 48,-2-1 4,0 0 0,0 0-1,0 0 1,0-1 0,0 1 0,0-1 0,0 0 0,1 0 0,-1 0 0,6-1 0,-2 3-15,18 3-25,47-5 39,-70 0 1,30 7 9,-33-5 25,11 1 2,-8-3-31,-2 0-7,0-1-1,0 1 0,0 0 0,0 0 1,0 0-1,0 0 0,0 0 1,0 0-1,0 0 0,0 0 1,0-1-1,0 1 0,0 0 1,0 0-1,0 0 0,0 0 1,0 0-1,0 0 0,0 0 0,0 0 1,0 0-1,-1 0 0,1-1 1,0 1-1,0 0 0,0 0 1,0 0-1,0 0 0,0 0 1,0 0-1,0 0 0,0 0 1,0 0-1,-1 0 0,1 0 1,0 0-1,0 0 0,0 0 0,0 0 1,0 0-1,0 0 0,0 0 1,0 0-1,-1 0 0,1 0 1,0 0-1,0 0 0,0 0 1,0 0-1,0 0 0,0 0 1,0 0-1,0 0 0,0 0 1,-1 0-1,1 0 0,0 1 0,0-1 1,0 0-1,0 0 0,0 0 1,0 0-1,0 0 0,0 0 1,0 0-1,0 0 0,-9 10-2325,-1 5-2643,-6-18-5576,14 1 10354,0-4-3190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45.080"/>
    </inkml:context>
    <inkml:brush xml:id="br0">
      <inkml:brushProperty name="width" value="0.05" units="cm"/>
      <inkml:brushProperty name="height" value="0.05" units="cm"/>
      <inkml:brushProperty name="color" value="#FFFFFF"/>
    </inkml:brush>
  </inkml:definitions>
  <inkml:trace contextRef="#ctx0" brushRef="#br0">10 14 108,'0'0'4104,"-9"12"6009,16-12-8211,-5 0-1361,-2 1-466,0 0 0,0 0-1,0-1 1,0 1 0,1 0-1,-1-1 1,0 1 0,1 0 0,-1-1-1,0 1 1,1 0 0,-1-1-1,1 1 1,-1-1 0,1 1 0,-1-1-1,1 1 1,-1-1 0,1 1-1,0-1 1,-1 1 0,1-1 0,0 0-1,-1 1 1,1-1 0,0 0-1,-1 0 1,1 0 0,0 1 0,1-1-1,32 3 722,0 2-413,-30-4-314,1 1 0,-1-1 0,1 0 0,0 0 0,-1 0 0,1 0 0,0-1 0,7 0 0,27 4 151,-18 0-157,0 0 1,1-1-1,-1-1 1,34-2-1,-35 3-57,-18-3-4,0 1-1,-1-1 1,1 0-1,0 1 1,0-1-1,0 0 1,0 0-1,-1 0 0,1 0 1,0 0-1,0-1 1,0 1-1,-1-1 1,1 1-1,3-2 1,3 0 7,-1 0 1,0 1 0,1 0 0,0 0 0,-1 1-1,10 0 1,-14 0-4,151 0 130,-129-5-112,44-13 0,-63 14-26,0 2 0,0-1 0,0 1 0,1 0 0,-1 0 1,1 0-1,-1 1 0,12-1 0,-11 2 5,-3 0-8,3 0-3,-3 0 1,82-12 173,-65 9-231,-1 0 30,1 0 1,24 0-1,-34 3 35,-9-1 1,1 1 1,-1 0 0,1-1 0,0 1-1,-1 0 1,1 0 0,0 1 0,-1-1-1,1 1 1,-1-1 0,1 1 0,0 0-1,-1 0 1,4 1 0,-5-1 1,50-1-75,-50 1 70,0 0 1,-1-1 0,1 1 1,-1-1-1,1 1 0,-1-1 0,1 1 1,-1-1-1,1 1 0,0-1 1,-1 0-1,1 1 0,0-1 1,-1 0-1,1 0 0,0 1 0,-1-1 1,1 0-1,0 0 0,-1 0 1,1 0-1,0 0 0,-1 0 1,1 0-1,0 0 0,0 0 0,-1 0 1,1 0-1,0 0 0,-1-1 1,2 1-1,8-1 7,-8 1 5,19 1 22,-21-2-31,5 1-20,-1 0 11,0 0 1,0 0 0,0 0-1,-1 1 1,1-1 0,0 1-1,-1 0 1,1 0 0,0 0-1,-1 1 1,7 2 0,30 3 6,-39-7 19,12 0-42,-6 0 28,-5 0 7,0 0-7,5 0-8,-5 0-3,10 0-85,-5 0 89,-5 0 20,11 0-22,-13 0 3,6-5 6,-3 17 54,27-12-82,-28 0 102,-3 1-251,1 0 19,-1-1-1,0 1 1,0 0-1,1 0 0,-1 0 1,0 0-1,0-1 1,0 1-1,0 0 1,0-1-1,0 1 0,0-1 1,0 1-1,0-1 1,-2 1-1,-23 4-8037,15-9 4172,0 3-86</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53.695"/>
    </inkml:context>
    <inkml:brush xml:id="br0">
      <inkml:brushProperty name="width" value="0.05" units="cm"/>
      <inkml:brushProperty name="height" value="0.05" units="cm"/>
      <inkml:brushProperty name="color" value="#FFFFFF"/>
    </inkml:brush>
  </inkml:definitions>
  <inkml:trace contextRef="#ctx0" brushRef="#br0">12 13 420,'2'-12'4432,"-2"12"-4424,0 0 1,1 0 0,-1 0-1,0 0 1,1 0 0,-1 0-1,0 0 1,1 0 0,-1 0-1,0 0 1,1 0-1,-1 0 1,1 1 0,-1-1-1,0 0 1,0 0 0,1 0-1,-1 1 1,0-1 0,1 0-1,-1 0 1,0 0 0,0 1-1,1-1 1,-1 0-1,0 1 1,0-1 0,0 0-1,1 1 1,-1-1 0,0 7 6268,-11 10-1948,11-16-4164,3 3 170,-3-4-299,1 1 0,-1-1 0,1 1 0,0-1 1,-1 1-1,1 0 0,-1-1 0,1 1 0,-1-1 1,0 1-1,1 0 0,-1-1 0,0 1 1,1 0-1,-1 0 0,0-1 0,0 1 0,0 0 1,0 0-1,0-1 0,1 3 0,-1 8 75,0-8-78,1 0 0,-1 0 0,0 0 0,0 0 0,-1 0 0,1 0-1,0 0 1,-1 0 0,0 0 0,0 0 0,0 0 0,0 0 0,0-1-1,-2 5 1,1-1-23,1-1 1,0 0-1,0 1 0,1-1 0,0 1 0,0-1 1,0 1-1,2 9 0,-1-1-18,-1 46 98,0-59-97,0 0-4,0 69 75,0-69-57,0 16-48,0 43 96,0-36-23,0-19 92,0-8 112,-3 0-681,2 3 148,1-1 0,-1 0 0,1 1 0,-1-1 0,0 0 0,1 1 0,-1-1 0,1 0 0,-1 0 0,1 0 0,0 0 0,-1 1 1,1-1-1,0 0 0,-1 0 0,1 0 0,0 0 0,0-1 0,0-21-6183,0 11 3028</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56.055"/>
    </inkml:context>
    <inkml:brush xml:id="br0">
      <inkml:brushProperty name="width" value="0.05" units="cm"/>
      <inkml:brushProperty name="height" value="0.05" units="cm"/>
      <inkml:brushProperty name="color" value="#FFFFFF"/>
    </inkml:brush>
  </inkml:definitions>
  <inkml:trace contextRef="#ctx0" brushRef="#br0">77 43 436,'0'0'363,"11"-17"2962,-11 16-3115,-2-24 2530,-5 25-1671,4 6 1579,1-6-2601,1 1 0,0 0 0,-1 0 0,1 0 0,0 0 0,0 0 0,0 0 0,0 1 0,0-1 0,0 0 0,0 0 0,0 1 0,0-1 0,0 1 0,1-1 0,-1 1 0,1-1 0,-1 1 0,1-1 0,-1 1 0,1-1 0,0 3 0,-10 20 573,-2 5-11,2 22 535,-1-9-1021,11 71 1618,-3-108-1641,2-4-98,0-1 0,1 1 0,-1-1 0,0 1 0,1 0 0,-1-1 0,1 1 0,-1 0 1,1 0-1,-1-1 0,1 1 0,-1 0 0,1 0 0,0 0 0,-1 0 0,1 0 1,0-1-1,0 1 0,0 0 0,-1 0 0,1 0 0,0 0 0,0 0 0,1 0 1,-1 0-1,0 0 0,0-1 0,0 1 0,1 2 0,-1-2-2,0 28 96,1-29-96,-1 1 0,1-1 0,0 0 0,-1 0 1,1 1-1,-1-1 0,1 1 0,-1-1 0,1 0 0,-1 1 0,1-1 0,-1 1 0,1-1 0,-1 1 0,1 0 0,-1-1 1,0 1-1,1-1 0,-1 1 0,0 0 0,0-1 0,1 1 0,-1 0 0,0 0 481,0-2-395,7 2-80,-12-1 21,3 0 57,2-7-347,0 8-234,-2 2-429</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6:58.390"/>
    </inkml:context>
    <inkml:brush xml:id="br0">
      <inkml:brushProperty name="width" value="0.05" units="cm"/>
      <inkml:brushProperty name="height" value="0.05" units="cm"/>
      <inkml:brushProperty name="color" value="#FFFFFF"/>
    </inkml:brush>
  </inkml:definitions>
  <inkml:trace contextRef="#ctx0" brushRef="#br0">10 30 176,'7'-1'-300,"-7"1"461,0 0 1,1-1 0,-1 1 0,0 0 0,1 0 0,-1-1 0,0 1 0,0 0 0,1-1 0,-1 1 0,0 0 0,0-1 0,0 1 0,1 0 0,-1-1 0,0 1 0,0 0 0,0-1 0,0 1 0,0 0 0,0-1 0,0 1 0,0-1 0,0 1 0,0 0 0,0-1 0,0 1 0,0 0 0,0-1 0,0 1 0,-1-1 0,1-1-97,0 1 127,0 5-40,0-11 2104,0 6-2031,-19-10 4894,28 29-3424,-9-16-1654,0-6 328,0 11 142,10 12-417,-10-10 4,0-7-72,0 0 0,0 1-1,0-1 1,0 0 0,0 0 0,0 1 0,0-1-1,1 0 1,-1 0 0,1 0 0,0 1-1,0-1 1,0 0 0,0 0 0,0 0-1,1 2 1,-1-3-21,0 1 0,-1-1 0,1 0 0,-1 1 0,0-1 0,1 1 0,-1-1 0,0 0 0,0 1-1,0-1 1,0 1 0,0-1 0,0 0 0,0 1 0,0-1 0,-1 1 0,0 1 0,1-2 10,-1 1 0,1-1 0,0 1 0,-1-1 0,1 1 1,0-1-1,0 0 0,0 1 0,0-1 0,0 1 0,0-1 0,1 1 0,-1-1 0,0 0 1,1 1-1,-1-1 0,2 3 0,1 0 17,0 1 0,-1 0 1,0 0-1,1 0 0,-2 1 1,1-1-1,-1 0 0,2 10 1,-3-13-29,0 0 0,0-1 0,0 1 0,0-1 0,0 1 0,0 0 0,0-1 0,1 1 0,-1-1 0,1 1 0,-1-1 0,1 1 1,0-1-1,0 1 0,-1-1 0,1 1 0,2 1 0,-2 2 36,0 0 0,0 0 0,0 0 0,0 0 1,-1 1-1,0-1 0,0 0 0,-1 0 0,0 6 0,0 3-6,1 127 637,10-112-595,-10 282 38,0-310-117,1 2 3,-1-1 1,0 1-1,0-1 1,0 1-1,0-1 1,-1 0-1,1 1 1,-1-1-1,1 1 1,-1-1-1,0 0 1,0 1-1,0-1 1,0 0-1,-2 3 1,3-2 1,-1-1 1,1 1 0,-1 0 0,1 0-1,0 0 1,0 0 0,0 0-1,1 0 1,-1 0 0,1 0 0,0 0-1,-1 0 1,3 4 0,2 20 38,-5 65-150,4-86 120,-4-5-9,1-1 0,0 1 0,-1 0 0,1-1 0,0 1 0,-1 0 0,0 0 0,1 0 0,-1-1 0,1 1 0,-1 0 0,0 0 0,1 0 0,-1 0 0,0 0 0,0 0 0,0 0 0,0 2 0,0 28-22,0-3 30,0-27 10,0 36-45,0-37 25,0 0 1,0 0-1,0 1 1,0-1 0,0 0-1,0 0 1,0 1-1,0-1 1,0 0-1,1 0 1,-1 1 0,0-1-1,0 0 1,0 0-1,0 1 1,0-1-1,1 0 1,-1 0 0,0 1-1,0-1 1,0 0-1,1 0 1,-1 0 0,0 0-1,0 1 1,0-1-1,1 0 1,-1 0-1,0 0 1,0 0 0,1 0-1,-1 0 1,0 0-1,1 0 1,-1 0-1,1 1 1,-6 3 12,3-3-27,2-2-55,0 2 83,2 5 39,2-7-75,1 7 51,-5-5-19,-9-1-26,7 0-5,13 1 9,-11-2 17,-2 19 1,2-18-6,1 0 0,-1 0 0,0 0-1,0 0 1,1 1 0,-1-1 0,0 0 0,0 0 0,1 0-1,-1 1 1,0-1 0,0 0 0,0 0 0,0 0 0,1 1 0,-1-1-1,0 0 1,0 0 0,0 1 0,0-1 0,0 0 0,0 0-1,0 1 1,0-1 0,1 0 0,-1 0 0,0 1 0,0-1 0,0 0-1,0 1 1,-1-1 0,1 0 0,0 0 0,0 1 0,0-1-1,0 0 1,0 0 0,0 1 0,0-1 0,0 0 0,0 0 0,-1 1-1,1-1 1,0 0 0,0 0 0,0 1 0,-1-1 0,1 0-1,0 0 1,0 0 0,0 0 0,-1 1 0,1-1 0,0 0 0,-1 0-1,3 0 23,-2 49-97,-5-27 129,4-18-53,0 0 0,0-1 0,0 1 0,0 0 0,1 0-1,-1 0 1,1 7 0,0 20 13,-2-25-6,1-5-7,-1 1 1,1 0 0,0 0-1,0 0 1,-1 0-1,1 1 1,1-1 0,-1 0-1,0 0 1,0 1 0,1-1-1,-1 0 1,1 1-1,0-1 1,0 1 0,0-1-1,0 0 1,0 1 0,1 2-1,0-3 2,-1-1 0,0 1 0,0 0 0,0-1 0,0 1 0,0-1 0,0 1 0,0 0 0,0-1 0,-1 1 0,1-1 1,0 1-1,-1 0 0,0-1 0,1 1 0,-1-1 0,0 0 0,-1 2 0,0 1-7,1-1 0,-1 1 0,1-1 0,-1 1 0,1-1 0,0 1 1,0 0-1,1 0 0,-1 6 0,1 1-8,0-9 10,1 1 0,-1-1-1,0 1 1,0 0 0,0-1-1,-1 1 1,1 0 0,-1-1-1,1 1 1,-1-1 0,0 1 0,0-1-1,0 1 1,0-1 0,-2 3-1,3-4 3,-1-1 1,1 1-1,0-1 0,0 1 0,0-1 0,0 1 0,0-1 0,0 1 0,0-1 0,0 1 0,0 0 0,0-1 1,0 1-1,0-1 0,0 1 0,0-1 0,1 1 0,-1-1 0,0 1 0,0-1 0,0 1 0,1-1 0,-1 0 1,0 1-1,1-1 0,0 1 0,5 16-2,-6 81 1021,11-69-937,-11 68 249,-1-96-328,1 0 0,0 0-1,0 0 1,0 1 0,-1-1-1,1 0 1,-1 0 0,1 0 0,-1 0-1,1 0 1,-1 0 0,0 0 0,1 0-1,-1 0 1,0 0 0,-1 1-1,2-2-1,-1 0 0,1 0 1,-1 1-1,1-1 0,0 0 0,-1 1 0,1-1 0,0 0 0,-1 1 0,1-1 0,0 0 0,-1 1 0,1-1 0,0 1 0,0-1 0,0 1 0,-1-1 0,1 0 0,0 1 0,0-1 0,0 1 0,0-1 0,0 1 0,0-1 0,0 1 0,0-1 0,0 1 1,0-1-1,0 1 0,0-1 0,0 1 0,0-1 0,1 0 0,-1 1 0,0-1 0,0 1 0,0-1 0,1 1 0,-1-1 0,0 0 0,1 1 0,12 30 49,-13 58 198,0-89-248,0 0 1,0 0-1,0 0 0,0 0 1,0 0-1,0 0 0,0 0 0,1 0 1,-1 0-1,0 0 0,0 0 1,0 0-1,0 0 0,0 1 0,0-1 1,0 0-1,1 0 0,-1 0 1,0 0-1,0 0 0,0 0 0,0 0 1,0 0-1,0 0 0,0 0 0,0 0 1,0 0-1,0 0 0,0 1 1,1-1-1,-1 0 0,0 0 0,0 0 1,0 0-1,0 0 0,0 0 1,0 0-1,0 0 0,0 1 0,0-1 1,0 0-1,0 0 0,0 0 1,0 0-1,0 0 0,0 0 0,0 0 1,0 1-1,0-1 0,0 0 1,0 0-1,0 0 0,0 0 0,0-1 0,0 1 0,0 0 0,0 0 0,0 0-1,0 0 1,0 0 0,0 0 0,0 0 0,0 0 0,0 0 0,0-1 0,1 1 0,-1 0 0,0 0 0,0 0 0,0 0 0,0 0 0,0 0 0,0 0 0,0 0 0,0 0 0,1 0 0,-1 0 0,0 0 0,0 0 0,0 0 0,0 0 0,0 0 0,0 0 0,0 0 0,1 0 0,-1 0 0,0 0 0,0 0 0,0 0 0,0 0 0,0 0 0,0 0 0,0 0 0,0 0 0,1 0 0,-1 0 0,0 0 0,0 0 0,0 0 0,0 1 0,0-1 0,0 0 0,0 0 0,0 0 0,0 0 0,0 0 0,0 0 0,1 0 0,-1 0 0,0 1 0,0-1 0,2 35 30,-2 54 19,0-88-44,1 0 8,-2 2-10,10-1-1,-7 51 27,-3-45-37,1-7 5,0-1 0,0 1 1,-1 0-1,1 0 0,0 0 0,0 0 0,0 0 1,0 0-1,0-1 0,0 1 0,0 0 0,1 0 0,-1 0 1,0 0-1,0 0 0,1-1 0,-1 1 0,0 0 0,1 0 1,-1 0-1,1-1 0,-1 1 0,1 0 0,-1-1 1,1 1-1,0 0 0,-1-1 0,1 1 0,0-1 0,-1 1 1,2 0-1,-1-1 6,-1 1 1,0 0-1,1 0 1,-1 0-1,0 0 1,1 0-1,-1-1 1,0 1-1,0 0 1,0 0-1,0 0 0,0 0 1,0 0-1,0 0 1,0 0-1,0 0 1,0-1-1,0 1 1,-1 0-1,1 0 1,0 0-1,-1 0 1,1 0-1,0-1 1,-1 1-1,1 0 0,-1 0 1,0-1-1,1 1 1,-1 0-1,1-1 1,-1 1-1,0-1 1,-1 2-1,1-1-3,1 1-1,-1-1 0,1 1 1,-1-1-1,1 0 0,-1 1 1,1-1-1,0 1 0,0-1 1,0 1-1,0 0 0,0-1 1,0 1-1,0-1 0,1 1 1,0 2-1,-1-3 0,0 0-2,0 0 0,0 3 6,0-2 2,0 9-16,1 18 0,7-16 21,-6-11-7,-2 2 1,0-4-3,-1 3 0,1-1 0,0 1 0,0-1 0,0 1 0,0 0 0,0-1 0,1 1 0,-1-1 0,1 1 0,-1-1 0,1 0 0,0 1 0,0-1 0,0 1 0,0-1 0,2 2 1,-4-3-4,1-1 1,-1 0 0,1 1 0,-1-1 0,0 1 0,1-1 0,-1 1 0,1-1 0,0 1 0,-1-1 0,1 1 0,-1-1-1,1 1 1,0-1 0,-1 1 0,1 0 0,0-1 0,0 1 0,-1-1 0,1 1 0,0 0 0,0-1 0,0 1-1,0 0 1,0 0 0,0-1 0,0 1 0,0 0 0,0-1 0,0 1 0,1 1 0,-2 29 74,1-29-52,0-1-18,-2 29-92,-4-30 225,12 0-71,-4 0-27,-2 23 670,0-26-951,0 13 202,0-9 37,0 4 119,0-9-118,0 3 35,0 8 563,0 6 1039,0-21-1362,7 8-269,-12 0-13,3 4 89,2-8 617,7 4-875,-12 0-62,3 0-159,1 0 310,1 0 1,-1-1-1,1 1 0,0 0 0,-1 0 0,1 0 0,-1 0 1,1 1-1,-1-1 0,1 0 0,-1 0 0,1 0 1,-1 0-1,1 0 0,-1 1 0,1-1 0,0 0 1,-1 0-1,1 1 0,-1-1 0,1 0 0,0 1 1,-1-1-1,1 0 0,0 1 0,-1-1 0,1 0 0,0 1 1,-1 0-1</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47.690"/>
    </inkml:context>
    <inkml:brush xml:id="br0">
      <inkml:brushProperty name="width" value="0.05" units="cm"/>
      <inkml:brushProperty name="height" value="0.05" units="cm"/>
      <inkml:brushProperty name="color" value="#FFC114"/>
    </inkml:brush>
  </inkml:definitions>
  <inkml:trace contextRef="#ctx0" brushRef="#br0">0 0 128,'9'0'10452,"-9"0"-10449,0 0 0,0 0-1,0 1 1,1-1 0,-1 0 0,0 0-1,0 0 1,0 0 0,0 0 0,0 0-1,0 0 1,0 1 0,0-1 0,0 0-1,0 0 1,0 0 0,0 0-1,0 0 1,0 0 0,0 1 0,-1-1-1,1 0 1,0 0 0,0 0 0,0 0-1,0 0 1,0 0 0,0 0 0,0 0-1,0 1 1,0-1 0,0 0-1,0 0 1,0 0 0,-1 0 0,1 0-1,0 0 1,0 0 0,0 0 0,0 0-1,0 0 1,0 0 0,0 0-1,-1 0 1,1 0 0,0 0 0,0 0-1,0 0 1,0 0 0,0 0 0,0 0-1,-1 0 1,1 0 0,0 0 0,0 0-1,0 0 1,5 13 95,-5-12-44,0 42 1286,11 0-1178,-11-39-121,0 0-1,0 0 0,0 0 0,1 0 0,-1 0 0,1 0 0,0 0 0,0 0 0,1-1 0,1 5 0,3 26 539,-1-8-431,-5-24-143,1-1 1,-1 0-1,0 1 1,1-1-1,-1 0 1,0 1-1,0-1 0,0 0 1,0 1-1,0-1 1,0 1-1,0-1 1,0 0-1,-1 2 1,1-2-1,-1 0 1,1 1 0,0-1 0,0 0 0,0 0 0,-1 0 0,1 0 0,0 0 0,1 0 0,-1 0 0,0 0 0,0 0-1,0 0 1,1 0 0,-1 0 0,0 0 0,1 0 0,0 2 0,1-1 10,-1 0 0,0 1 0,0-1 0,0 1 0,0 0 0,0-1 0,0 1 0,-1 0 0,1-1 0,0 6-1,-1-6-1,0-1 0,0 1-1,0-1 1,0 1-1,0-1 1,0 1-1,0-1 1,0 1 0,-1-1-1,1 1 1,-1-1-1,1 0 1,-1 1-1,1-1 1,-1 1 0,0-1-1,1 0 1,-1 0-1,0 0 1,0 1-1,-2 0 1,2 5 13,0 1 0,0-1 0,1 0 0,0 0 0,1 13 0,9-13-693</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48.611"/>
    </inkml:context>
    <inkml:brush xml:id="br0">
      <inkml:brushProperty name="width" value="0.05" units="cm"/>
      <inkml:brushProperty name="height" value="0.05" units="cm"/>
      <inkml:brushProperty name="color" value="#FFC114"/>
    </inkml:brush>
  </inkml:definitions>
  <inkml:trace contextRef="#ctx0" brushRef="#br0">0 1 376,'11'19'2756,"-11"-10"-2403,0-5-182,0 0-1,0 0 1,0 0 0,0 0-1,1 0 1,-1 0-1,1 0 1,0 0 0,0 0-1,4 8 1,-3-6-50,-1 1-1,0 0 1,0-1 0,0 1-1,-1 0 1,0 0 0,0-1-1,-2 11 1,0 10 265,6 16 300,-3-36-613,0-1 0,0 0 0,-1 1 0,0-1 1,0 0-1,0 1 0,-1-1 0,0 1 0,-2 6 0,-1 14 53,4-24-117,0 0 0,0 0 0,-1 0 0,1 0 0,-1 0 0,1-1-1,-1 1 1,0 0 0,-2 3 0,12 32 26,-9 89-1045,-10-102-2358,7-21 2334,-6 3-1215</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49.375"/>
    </inkml:context>
    <inkml:brush xml:id="br0">
      <inkml:brushProperty name="width" value="0.05" units="cm"/>
      <inkml:brushProperty name="height" value="0.05" units="cm"/>
      <inkml:brushProperty name="color" value="#FFC114"/>
    </inkml:brush>
  </inkml:definitions>
  <inkml:trace contextRef="#ctx0" brushRef="#br0">15 13 336,'0'0'513,"1"-12"1905,0 12-2361,0 0 10,-1 0 0,0 0-1,0 0 1,1 0-1,-1-1 1,0 1-1,0 0 1,1 0 0,-1 0-1,0 0 1,1 0-1,-1 0 1,0 0 0,0 0-1,1 0 1,-1 0-1,0 0 1,0 0-1,1 0 1,-1 0 0,0 1-1,1-1 1,-1 0-1,0 0 1,0 0 0,0 0-1,1 0 1,-1 1-1,0-1 1,0 0 0,1 0-1,-1 0 1,0 0-1,0 1 1,0-1-1,0 0 1,1 0 0,-1 1-1,0-1 1,0 0-1,0 0 1,0 1 0,0-1-1,0 0 1,0 1-1,0-1 1,0 0-1,0 0 1,0 1 0,0-1-1,0 0 1,0 0-1,0 1 1,0-1 0,0 0-1,0 1 1,0-1-1,0 0 1,0 0-1,0 1 1,-1-1 0,0 16-171,2 2 246,-2 0-1,0 0 1,-7 32-1,5-32-125,1 1 0,1 0 0,1 0 0,2 31-1,1 4 29,-3-45-38,0-3-2,0 1-1,0-1 1,0 1 0,-1-1 0,0 0-1,0 1 1,-1-1 0,-2 8-1,2-8-20,1-1 0,0 1 0,0 0 0,1-1 0,0 1 0,0 0 0,2 11 0,-1 4-1811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0.477"/>
    </inkml:context>
    <inkml:brush xml:id="br0">
      <inkml:brushProperty name="width" value="0.05" units="cm"/>
      <inkml:brushProperty name="height" value="0.05" units="cm"/>
      <inkml:brushProperty name="color" value="#FFC114"/>
    </inkml:brush>
  </inkml:definitions>
  <inkml:trace contextRef="#ctx0" brushRef="#br0">5 1 280,'0'0'651,"11"0"1301,0 30 644,-11-15-2010,0-4-345,1 0 0,-2 0 0,0 0 0,0 0 0,-6 21 0,5-24-125,0 0-1,1 0 1,0 0 0,0-1 0,1 1 0,0 10-1,1-9-18,-1-1 0,0 0 0,-1 0 0,-3 16-1,1-9-31,2 0 0,-1-1-1,1 1 1,1 0-1,3 21 1,-1 13-14,-2 64-651,0-112-39</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6.911"/>
    </inkml:context>
    <inkml:brush xml:id="br0">
      <inkml:brushProperty name="width" value="0.05" units="cm"/>
      <inkml:brushProperty name="height" value="0.05" units="cm"/>
      <inkml:brushProperty name="color" value="#FFFFFF"/>
    </inkml:brush>
  </inkml:definitions>
  <inkml:trace contextRef="#ctx0" brushRef="#br0">22 18 88,'0'0'1317,"-11"-17"4890,11 16-5959,7 2 1532,-12-2-994,3 1 184,6 29 3106,-6 40-3207,0-21-698,2 115-13,-4-154-133,-3 13 106,7 56 358,0-77-488,11 18 57,-11 33 262,0-51-200,0 0-122,0 0-1,-1 0 0,1 0 0,0 0 1,0 0-1,0 0 0,0 0 1,0 0-1,1 0 0,-1-1 0,0 1 1,0 0-1,1 0 0,-1 0 1,0 0-1,1 0 0,-1 0 0,1-1 1,-1 1-1,1 0 0,-1 0 1,1-1-1,0 1 0,-1 0 0,1-1 1,0 1-1,0-1 0,1 2 92,14-6-522,-9 2-2490,-3 0 1511,1-15-10563</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1.559"/>
    </inkml:context>
    <inkml:brush xml:id="br0">
      <inkml:brushProperty name="width" value="0.05" units="cm"/>
      <inkml:brushProperty name="height" value="0.05" units="cm"/>
      <inkml:brushProperty name="color" value="#FFC114"/>
    </inkml:brush>
  </inkml:definitions>
  <inkml:trace contextRef="#ctx0" brushRef="#br0">0 1 400,'22'12'3903,"-11"31"-2365,-11 133 10,5-140-1268,-3-31-238,-1 0 1,0 0 0,0 1-1,-1-1 1,1 0 0,-1 1-1,0-1 1,0 1 0,-2 7-1,-2 7-18,1 1-1,1 0 0,2 32 1,0-49-24,-11 58-48,11-50 369,0-4-1368</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2.592"/>
    </inkml:context>
    <inkml:brush xml:id="br0">
      <inkml:brushProperty name="width" value="0.05" units="cm"/>
      <inkml:brushProperty name="height" value="0.05" units="cm"/>
      <inkml:brushProperty name="color" value="#FFC114"/>
    </inkml:brush>
  </inkml:definitions>
  <inkml:trace contextRef="#ctx0" brushRef="#br0">44 1 608,'10'18'2976,"-9"8"-2164,0-13-514,-1-1 0,-1 1 0,1-1 0,-2 0 0,0 0 0,-4 14 0,5-22-237,1-1 1,-1 1-1,1-1 1,-1 1-1,1-1 0,0 1 1,0 0-1,1 4 1,-2 24 312,-5-5-129,1-1 0,1 1 0,-1 49 0,-6-3-150,1 23-142,10-84-655</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3.484"/>
    </inkml:context>
    <inkml:brush xml:id="br0">
      <inkml:brushProperty name="width" value="0.05" units="cm"/>
      <inkml:brushProperty name="height" value="0.05" units="cm"/>
      <inkml:brushProperty name="color" value="#FFC114"/>
    </inkml:brush>
  </inkml:definitions>
  <inkml:trace contextRef="#ctx0" brushRef="#br0">24 1 996,'0'2'188,"-1"0"0,1 0 0,0 0 0,0 0-1,0 0 1,1 0 0,-1 0 0,0 0 0,1 0 0,-1 0 0,1 0-1,0 0 1,0 0 0,0-1 0,0 1 0,2 3 0,-2-1-78,0 1 1,0-1 0,0 1 0,-1-1-1,1 0 1,-1 1 0,0-1-1,-1 1 1,0 7 0,0 4 132,1-10-150,0 9 180,0-1 1,-1 1-1,0-1 1,-6 24-1,-4 53 704,7-76-872,1 1 0,0-1-1,1 1 1,0 22-1,3 7-5124</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6.147"/>
    </inkml:context>
    <inkml:brush xml:id="br0">
      <inkml:brushProperty name="width" value="0.05" units="cm"/>
      <inkml:brushProperty name="height" value="0.05" units="cm"/>
      <inkml:brushProperty name="color" value="#FFC114"/>
    </inkml:brush>
  </inkml:definitions>
  <inkml:trace contextRef="#ctx0" brushRef="#br0">13 1 428,'0'0'995,"-2"12"2915,1-11-3887,0 0 0,0 0 0,0 0 0,0 1 0,0-1 0,1 0 0,-1 0 0,0 0-1,1 1 1,-1-1 0,1 0 0,-1 1 0,1-1 0,0 1 0,0-1 0,-1 1 0,1-1 0,0 0 0,0 1 0,1-1-1,-1 3 1,0 51 353,1-37-270,10 24 234,-11-29-285,-1-6-2,1 1 1,0-1-1,1 0 1,-1 1-1,1-1 0,1 1 1,4 11-1,-4-10-35,-1 0 0,1 0 0,-1 1 0,-1-1 0,0 0-1,0 0 1,-3 14 0,1 12 15,3-17 23,-1-1-249,-1-4-3377</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6.990"/>
    </inkml:context>
    <inkml:brush xml:id="br0">
      <inkml:brushProperty name="width" value="0.05" units="cm"/>
      <inkml:brushProperty name="height" value="0.05" units="cm"/>
      <inkml:brushProperty name="color" value="#FFC114"/>
    </inkml:brush>
  </inkml:definitions>
  <inkml:trace contextRef="#ctx0" brushRef="#br0">25 0 656,'-2'1'131,"1"0"-1,-1 1 1,1-1 0,0 0 0,-1 0-1,1 1 1,0-1 0,0 1-1,0-1 1,0 1 0,0 0 0,0-1-1,1 1 1,-1 0 0,0 0-1,1-1 1,-1 1 0,1 3-1,-3 39 906,3-34-797,0 213 2002,7-207-2204,-7-16-36,1 1 1,-1 0-1,1 0 1,0 0-1,-1 0 1,1-1-1,-1 1 0,0 0 1,1 0-1,-1 0 1,0 0-1,0 0 1,1 0-1,-1 0 0,0 0 1,0 0-1,0 0 1,0 0-1,0 0 1,0 0-1,-1 0 0,1 0 1,0 0-1,0 0 1,-1 0-1,1 0 1,-2 2-1,-7 31 95,8-33-109,1-1-1,0 1 1,-1 0 0,1 0-1,0-1 1,0 1 0,0 0-1,0 0 1,0 0 0,0-1 0,0 1-1,0 0 1,0 0 0,0 0-1,0-1 1,0 1 0,1 0-1,-1 0 1,0 0 0,1-1-1,-1 1 1,0 0 0,1-1-1,-1 1 1,1 0 0,-1-1-1,1 1 1,-1-1 0,1 1-1,0 0 1,-1-1 0,1 1 0,0-1-1,-1 0 1,2 1 0,0-1-563,-13-6-4085</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7.693"/>
    </inkml:context>
    <inkml:brush xml:id="br0">
      <inkml:brushProperty name="width" value="0.05" units="cm"/>
      <inkml:brushProperty name="height" value="0.05" units="cm"/>
      <inkml:brushProperty name="color" value="#FFC114"/>
    </inkml:brush>
  </inkml:definitions>
  <inkml:trace contextRef="#ctx0" brushRef="#br0">33 1 360,'0'3'581,"0"-3"-473,0 1 0,0 0 0,0 0 0,-1 0 1,1-1-1,0 1 0,0 0 0,0 0 0,0 0 0,1-1 0,-1 1 0,0 0 0,0 0 1,0 0-1,1-1 0,-1 1 0,0 0 0,1 0 0,-1-1 0,1 1 0,-1 0 0,1-1 1,-1 1-1,1-1 0,-1 1 0,1 0 0,-1-1 0,1 1 0,0-1 0,0 1 0,0 3 28,0 0 1,0 0-1,0 1 0,-1-1 0,0 0 0,0 0 0,0 1 0,-1 5 0,0 1 165,1 10 170,1-12-305,-1 0 1,0 1-1,0-1 0,-1 0 1,0 0-1,-1 1 1,-4 12-1,-5 45 222,10-60-377,-1 0 1,1-1-1,0 1 1,1 0-1,0 14 1,0-15-6,0 1 1,0 0 0,-1 0-1,1-1 1,-4 13 0,-7 43-138,9-37-611,2-20-3589</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8.476"/>
    </inkml:context>
    <inkml:brush xml:id="br0">
      <inkml:brushProperty name="width" value="0.05" units="cm"/>
      <inkml:brushProperty name="height" value="0.05" units="cm"/>
      <inkml:brushProperty name="color" value="#FFC114"/>
    </inkml:brush>
  </inkml:definitions>
  <inkml:trace contextRef="#ctx0" brushRef="#br0">54 0 608,'0'5'4148,"-11"87"-2585,12-87-1494,-1 1-1,-1-1 1,1 0 0,-1 0-1,1 0 1,-2 0-1,1 0 1,-4 9 0,4-8-42,-1 0-1,1-1 1,0 1 0,1 0 0,-1 0 0,1 0 0,0 1 0,1-1 0,1 10 0,-1-9-25,0 0 1,0 1-1,-1-1 1,0 0-1,0 0 1,-3 13-1,0-5-1,0-1-1,1 1 0,1 0 0,1 22 1,-11 25-667,11-60 443,0 0 0,0 0 0,-1 0 0,1 1 0,0-1-1,-1 0 1,0 0 0,1 0 0,-1 0 0,0 0 0,0 0-1,-2 2 1,1 3-1555</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9.058"/>
    </inkml:context>
    <inkml:brush xml:id="br0">
      <inkml:brushProperty name="width" value="0.05" units="cm"/>
      <inkml:brushProperty name="height" value="0.05" units="cm"/>
      <inkml:brushProperty name="color" value="#FFC114"/>
    </inkml:brush>
  </inkml:definitions>
  <inkml:trace contextRef="#ctx0" brushRef="#br0">5 11 712,'2'-10'2248,"2"9"-1159,1 19-124,6 24 42,-11-22-571,1-11-275,-1-1 1,0 1 0,0 0-1,-1-1 1,0 1 0,-1 0-1,-4 13 1,4-17-136,1 1 1,0-1-1,0 1 0,0 0 0,0-1 1,1 1-1,1 6 0,-6 33 35,3-36-59,0 1 0,1 0 0,0 0 0,1 0 0,0 0 0,2 17 0,0 9-331,-2-20-367,0-8-3015</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9.712"/>
    </inkml:context>
    <inkml:brush xml:id="br0">
      <inkml:brushProperty name="width" value="0.05" units="cm"/>
      <inkml:brushProperty name="height" value="0.05" units="cm"/>
      <inkml:brushProperty name="color" value="#FFC114"/>
    </inkml:brush>
  </inkml:definitions>
  <inkml:trace contextRef="#ctx0" brushRef="#br0">22 1 616,'0'0'2751,"0"30"-1277,-11 55-691,8-61-729,2-22-49,1 0 1,0 0-1,-1 0 0,1 0 1,0-1-1,0 1 1,0 0-1,0 0 0,0 0 1,0 0-1,1 0 0,-1 0 1,2 3-1,0 4 3,0 0 1,-1-1-1,0 1 0,-1 0 0,1-1 1,-2 1-1,-1 14 0,0 9-724,0-25-1001,-7-2 179</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8:01.107"/>
    </inkml:context>
    <inkml:brush xml:id="br0">
      <inkml:brushProperty name="width" value="0.05" units="cm"/>
      <inkml:brushProperty name="height" value="0.05" units="cm"/>
      <inkml:brushProperty name="color" value="#FFC114"/>
    </inkml:brush>
  </inkml:definitions>
  <inkml:trace contextRef="#ctx0" brushRef="#br0">1 2 352,'11'-1'4689,"-11"2"-4596,10 17 392,-10-14-448,0 0 1,0-1-1,0 1 0,1 0 1,-1 0-1,1-1 0,0 1 0,0 0 1,0-1-1,3 7 0,-2-4 0,-1-1 1,0 0-1,0 0 0,0 1 0,-1-1 1,0 0-1,0 1 0,-1-1 0,0 7 0,-1 8 81,2 65 23,8-75-395,-16-14-5040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8.843"/>
    </inkml:context>
    <inkml:brush xml:id="br0">
      <inkml:brushProperty name="width" value="0.05" units="cm"/>
      <inkml:brushProperty name="height" value="0.05" units="cm"/>
      <inkml:brushProperty name="color" value="#FFFFFF"/>
    </inkml:brush>
  </inkml:definitions>
  <inkml:trace contextRef="#ctx0" brushRef="#br0">0 18 152,'1'1'176,"0"-1"1,0 0-1,-1 0 0,1 0 0,0 0 1,0-1-1,0 1 0,-1 0 1,1 0-1,0 0 0,0-1 0,-1 1 1,1 0-1,0-1 0,0 1 1,-1 0-1,1-1 0,0 1 0,-1-1 1,1 1-1,-1-1 0,1 1 1,-1-1-1,1 0 0,-1 1 0,1-1 1,-1 0-1,1 1 0,-1-1 1,0 0-1,1 0 0,-1 1 0,0-1 1,0 0-1,0 0 0,1-1 1,-1 1 597,-1 2-570,0 0 0,0 0-1,0 0 1,0 0-1,0 0 1,0 0 0,0 0-1,1 0 1,-1 0 0,0 1-1,1-1 1,-1 0-1,1 0 1,-1 1 0,1-1-1,0 0 1,0 1 0,-1-1-1,1 0 1,0 1-1,0-1 1,0 0 0,0 1-1,1 1 1,-1 52 1095,1-39-1278,-1 282 2630,0-299-2590,12 2 742,-3-3-8149,0-15 1016,-7 5 3323</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8:03.159"/>
    </inkml:context>
    <inkml:brush xml:id="br0">
      <inkml:brushProperty name="width" value="0.05" units="cm"/>
      <inkml:brushProperty name="height" value="0.05" units="cm"/>
      <inkml:brushProperty name="color" value="#FFC114"/>
    </inkml:brush>
  </inkml:definitions>
  <inkml:trace contextRef="#ctx0" brushRef="#br0">17 0 72,'5'7'3884,"-5"-7"-3817,1 1-1,-1-1 1,0 0 0,1 0-1,-1 0 1,0 0 0,1 1-1,-1-1 1,0 0 0,1 0-1,-1 1 1,0-1 0,1 0-1,-1 1 1,0-1 0,0 0-1,0 1 1,1-1 0,-1 0-1,0 1 1,0-1 0,0 0-1,0 1 1,0-1 0,0 0-1,1 1 1,-1-1 0,0 1-1,0-1 1,0 0 0,0 1-1,0-1 1,-1 1 0,1-1-1,0 1 1,0 3-11,0 0 0,0-1 0,0 1 0,0 0 1,-1 0-1,0 0 0,0 0 0,0 0 0,0-1 0,-3 6 0,3-6-31,0-1-1,1 0 1,-1 1 0,0-1-1,1 1 1,0-1-1,0 1 1,-1 0 0,1-1-1,1 1 1,-1-1-1,0 1 1,2 3-1,-2-3-16,1 0 0,-1-1 0,0 1 0,0 0 0,0 0 0,0-1 0,0 1-1,0 0 1,-1 0 0,0 4 0,-4 10-81,2 1 0,0 0 0,1 0 0,0-1 1,2 1-1,0 0 0,4 24 0,-2-2-3123</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8:03.743"/>
    </inkml:context>
    <inkml:brush xml:id="br0">
      <inkml:brushProperty name="width" value="0.05" units="cm"/>
      <inkml:brushProperty name="height" value="0.05" units="cm"/>
      <inkml:brushProperty name="color" value="#FFC114"/>
    </inkml:brush>
  </inkml:definitions>
  <inkml:trace contextRef="#ctx0" brushRef="#br0">21 0 748,'0'0'1634,"-9"1"1909,6 17-2622,2 1-474,0-16-431,-1 1-1,1-1 0,0 0 1,0 1-1,0 0 0,1-1 1,-1 1-1,1-1 1,0 1-1,0 0 0,0-1 1,1 1-1,-1 0 0,1-1 1,2 8-1,2 27 27,6 16-11,-11-49-30,1 0 0,0 0 0,0 0-1,0-1 1,1 1 0,3 7 0,5 26-202,1 18-3923,-11-51 2515</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9:48.126"/>
    </inkml:context>
    <inkml:brush xml:id="br0">
      <inkml:brushProperty name="width" value="0.05" units="cm"/>
      <inkml:brushProperty name="height" value="0.05" units="cm"/>
      <inkml:brushProperty name="color" value="#FFFFFF"/>
    </inkml:brush>
  </inkml:definitions>
  <inkml:trace contextRef="#ctx0" brushRef="#br0">33 134 700,'0'0'541,"-26"5"13323,21-4-13480,4-1 245,7 0 178,-11 0-522,3 8 416,2-5-392,1-8 1051,20 4-1294,-20-1-55,-1 1 0,1 0 0,-1 0-1,1 0 1,0 0 0,0 0 0,-1 0-1,1 0 1,0 0 0,0 0 0,0 1-1,0-1 1,0 0 0,0 0 0,0 1-1,1-1 1,-1 1 0,0-1 0,0 1-1,0-1 1,1 1 0,-1 0 0,0-1-1,0 1 1,2 0 0,37-5 124,55 11 47,34 7-59,99-13 46,-225-1-167,-1 1 0,1 0-1,-1 0 1,1 1 0,-1-1 0,0 0 0,1 1 0,-1 0 0,1-1 0,-1 1 0,4 2 0,-4-2-1,0 0 0,0 0 1,1-1-1,-1 1 0,0 0 0,1-1 0,-1 1 0,1-1 0,-1 0 0,1 0 0,3 0 0,80 6 37,-66-2-12,-16-2-24,0-1-1,0 1 0,0-1 0,1-1 0,-1 1 0,0 0 1,1-1-1,4 0 0,25 5 46,31 2-5,-37-8-8,0 0 0,0-3 0,-1 0 0,32-9 0,-46 10-10,0 1 0,0 1 0,0 0 0,19 1 0,-17 0-208,-2 2 177,-11-2 8,0 1 0,0-1 0,0 0 1,0 0-1,0 0 0,0 0 0,0 0 1,0 0-1,0 0 0,0 0 0,0-1 1,2 0-1,38-11 2,-37 10 5,0 1-1,0 0 0,0 1 1,0-1-1,0 1 0,1 0 1,-1 0-1,0 0 0,6 2 1,11 0-78,50-15 186,16 7-94,-22 0 48,92 6 0,-154-1-90,-1 0 20,1 0 1,-1 0 0,1 0-1,-1 0 1,1 0 0,0 1-1,-1 0 1,1-1 0,0 2-1,0-1 1,6 1 0,-9 0-2,-1-1-1,1 0 1,0 1 0,-1-1 0,1 0 0,0 0 0,0 0 0,-1 1 0,1-1 0,0 0 0,0 0 0,-1 0 0,1 0 0,0 0 0,-1 0 0,1 0 0,0-1 0,0 1-1,-1 0 1,1 0 0,0-1 0,-1 1 0,1 0 0,0-1 0,-1 1 0,1 0 0,0-1 0,-1 1 0,1-1 0,-1 1 0,1-1 0,-1 1 0,1-2 0,41-11 27,-21 13-61,-19 0 26,0 0-2,5 0 2,27-6 35,40 0-49,-73 6-2,52 0 73,-28 6-50,100 0-10,-123-6 14,20 1 54,-22-2-50,2 1-2,5 0-6,-5 0-11,28 0-24,-28 0 34,43 6-13,-6-6-31,-37 0 59,0 0-5,5 0-4,-5 0-8,41 0 696,-37-2-442,13-4-312,-19 6 106,0 0-1,0 0 1,-1 0-1,1 0 0,0-1 1,0 1-1,0 0 0,0 0 1,0 0-1,0 0 0,0 0 1,0 0-1,0 0 0,-1 0 1,1-1-1,0 1 0,0 0 1,0 0-1,0 0 1,0 0-1,0 0 0,0 0 1,0-1-1,0 1 0,0 0 1,0 0-1,0 0 0,0 0 1,0 0-1,0 0 0,0-1 1,0 1-1,0 0 0,-1 0 27,-44-23-3598,42 21 2789,1 1-1,0-1 1,0 1-1,0-1 1,0 0-1,1 0 1,-1 0-1,0 0 1,1 0-1,-1-1 1,1 1-1,0 0 1,0-1-1,0 1 1,-1-5-1,-4-6-3439,-3 1 395</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9:55.644"/>
    </inkml:context>
    <inkml:brush xml:id="br0">
      <inkml:brushProperty name="width" value="0.05" units="cm"/>
      <inkml:brushProperty name="height" value="0.05" units="cm"/>
      <inkml:brushProperty name="color" value="#FFFFFF"/>
    </inkml:brush>
  </inkml:definitions>
  <inkml:trace contextRef="#ctx0" brushRef="#br0">53 3 36,'10'-2'577,"-9"4"285,-1 3-592,0-4-93,0-5 581,0 8 982,0 15 2587,-22 18-528,22-32-3558,0-4-183,1 0-1,-1 0 0,0 0 1,0 0-1,0 0 1,0 0-1,0 0 1,0 0-1,0 0 0,0 0 1,-1 0-1,1 0 1,0 0-1,0 0 0,-1 0 1,1-1-1,-1 1 1,1 0-1,-1 0 0,1 0 1,-1 0-1,0-1 1,1 1-1,-1 0 0,0 0 1,-1 0-1,1 4 96,0 0 0,0 0 1,1 0-1,-1 0 0,1 0 0,0 0 0,2 9 0,-2-2 536,0 228 370,11-208-963,0 16 200,-11-46-276,-1 0 0,1 0 0,0 0 0,0 0 0,0 0 0,1 0-1,-1 0 1,0 0 0,1 0 0,0 0 0,-1 0 0,1 0 0,0 0 0,0 0 0,0-1-1,2 4 1,-1 3 3,-1 0 0,0 1 0,0-1 0,-1 0 0,0 0 0,0 0 0,-2 12 0,1-6 127,1 108 489,-11-92-602,0 43-38,11 10 44,0-82-37,0 24 33,1-23-40,-1 1-1,0 0 1,0-1 0,0 1-1,0 0 1,-1-1 0,1 1-1,-1 0 1,0-1 0,1 1-1,-1-1 1,0 1 0,0-1-1,-3 4 1,3-3 8,1 0-1,-1 0 1,0 0 0,1 1-1,0-1 1,0 0 0,0 0-1,0 0 1,1 4 0,-1 0 21,0-5-24,0 63-14,-4-57 21,-2 7-18,6-14 2,0 17 24,-1-4-51,1-11 42,-1 0 0,1 0 0,0 0 0,0 0 0,0-1 0,0 1 0,0 0 0,0 0 0,1 0 0,0 0 0,-1 0 0,1-1 0,0 1 0,0 0 0,1-1 0,2 5 0,-3-6 38,-1 6 62,0-6-80,0 1 1,-1-1-1,1 1 1,0-1-1,0 1 1,0 0-1,0-1 1,0 1-1,0-1 1,1 1-1,-1-1 1,1 1-1,-1-1 1,1 1-1,-1-1 1,1 1-1,0-1 1,0 1-1,-1-1 1,1 0-1,2 3 1,-1-3 80,0 23 66,-2-24-190,-1 0 1,1 0 0,-1 0-1,1 0 1,0 0 0,-1 0-1,1 0 1,-1 0-1,1 1 1,0-1 0,-1 0-1,1 0 1,0 0 0,-1 0-1,1 1 1,0-1 0,-1 0-1,1 0 1,0 1 0,-1-1-1,1 0 1,0 1 0,0-1-1,-1 0 1,1 1 0,0-1-1,0 0 1,0 1 0,-1-1-1,1 1 1,0-1 0,0 0-1,0 1 1,0-1 0,0 1-1,0-1 1,0 0 0,0 1-1,0-1 1,0 1 0,0-1-1,0 0 1,0 1 0,0-1-1,1 1 1,-1-1 0,0 0-1,0 1 1,0-1 0,0 0-1,1 1 1,-1-1 0,0 0-1,0 1 1,1-1 0,-1 0-1,0 1 1,1-1 0,-1 0-1,0 0 1,1 0-1,-1 1 1,0-1 0,1 0-1,-6 0-1453,2 0 323,0 1-1,0-1 1,0-1 0,0 1 0,0 0 0,0-1-1,0 1 1,0-1 0,-4-2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02.089"/>
    </inkml:context>
    <inkml:brush xml:id="br0">
      <inkml:brushProperty name="width" value="0.05" units="cm"/>
      <inkml:brushProperty name="height" value="0.05" units="cm"/>
      <inkml:brushProperty name="color" value="#FFFFFF"/>
    </inkml:brush>
  </inkml:definitions>
  <inkml:trace contextRef="#ctx0" brushRef="#br0">10 33 12,'0'0'7477,"-9"12"-5307,61-6 2,25 0-985,27-6 409,-74 3-1547,-25-3-32,0 1 1,0-1 0,0 1-1,0-1 1,0-1-1,0 1 1,8-3-1,1 1 5,1 0-1,0 1 1,0 1-1,0 0 1,15 2-1,15 0 676,1-8-516,59-6-24,-19 6-117,-18 0-40,25 6-46,-24 6 24,35-6 98,-75-5-55,-24 3-16,1 1 0,-1-1 0,1 1 0,0 1 0,0-1 0,0 1-1,0 0 1,-1 0 0,1 0 0,0 1 0,0 0 0,5 2 0,-5-1-2,0-1-1,0 0 1,0-1-1,0 1 1,0-1-1,0 0 1,0 0-1,0-1 1,0 0-1,8-2 1,20-2 34,76-1 505,-4 12-479,3-6-1,-87 6-88,-9-7 43,0 0 0,0 0 0,19-6 0,-15 2-20,1 2 0,-1 0 0,32 0 0,3 9 63,196-12 18,-222 5-21,-19 0-54,0 0 1,0 1-1,0 0 1,0 1 0,0-1-1,0 1 1,0 0-1,10 4 1,-10-4-12,0 1-1,-1-1 1,1-1 0,0 1-1,0-1 1,0-1-1,9 0 1,26-1-38,64 8-59,-104-6 40,0 1 74,0 0 1,0-1-1,0 1 1,0 0-1,0-1 1,1 0 0,-1 1-1,0-1 1,0 0-1,1 0 1,-1 0-1,0-1 1,0 1 0,0 0-1,1-1 1,3-1-1,3 0 22,-1 1-1,1 0 1,0 0 0,-1 1-1,1 0 1,0 0 0,13 3-1,-6-2 174,124 5 184,-31 0-309,-60-9 21,-38 1-56,0 1-1,0 0 1,0 1 0,1 0-1,-1 1 1,0 0-1,11 3 1,-14-2-35,0-1 1,0 0-1,0-1 0,0 0 1,15-1-1,-14 0-4,-1 1 0,1-1-1,-1 2 1,0-1 0,17 4 0,20 2-25,-44-5 22,0-1 0,0 1 0,0-1 0,0 1 1,0-1-1,0 0 0,0 1 0,1-1 0,-1 0 0,0 0 1,0 0-1,0 0 0,1 0 0,-1 0 0,0 0 0,0 0 1,0-1-1,0 1 0,0 0 0,1-1 0,-1 1 0,1-1 1,23-5 25,39 12-72,44-12 72,54 12-6,1-6-58,-145 0-47,-8 1 119,0-1-1,-1 0 1,1-1-1,18-4 1,-21 3-34,0 0-1,0 1 1,0 0 0,0 0 0,1 1-1,11 0 1,-13 2-7,-4 1 4,35-2 6,-31-3-10,-3 0 0,21 0 2,28 8 24,-50-6-26,39 0-137,-39 0 163,39 0 34,-39 0-41,50 12-34,-48-10 26,-4-1-7,1-1 1,0 0-1,-1 1 1,1-1 0,-1 1-1,1-1 1,0 0-1,-1 1 1,1-1 0,0 0-1,0 0 1,-1 1-1,1-1 1,0 0 0,-1 0-1,1 0 1,0 0-1,0 0 1,-1 0 0,1 0-1,0 0 1,0 0-1,-1-1 1,1 1-1,0 0 1,0-1 0,0 1 2,0-1-1,1 0 1,-1 1 0,0-1 0,0 1 0,0-1 0,1 1-1,-1 0 1,0-1 0,1 1 0,-1 0 0,0 0-1,0 0 1,1 0 0,-1 0 0,2 0 0,-2 0 1,38 0 67,-37 0-74,1 1 5,-2 0-3,0-1-1,0 1 1,0-1-1,0 0 1,0 1-1,0-1 1,0 0-1,0 1 1,0-1-1,1 0 1,-1 0-1,0 0 1,0 0-1,0 0 1,0 0-1,0 0 1,1-1-1,-1 1 1,0 0-1,0-1 1,0 1-1,0 0 1,1-2-1,0 1 80,1 1-67,-3 0-10,0 0 0,0 1 1,1-1-1,-1 0 0,0 0 1,0 0-1,0 0 0,1 0 0,-1 0 1,0 0-1,0 0 0,1 0 1,-1 0-1,0 0 0,0 0 0,1 0 1,-1 0-1,0 0 0,0 0 1,0 0-1,1 0 0,-1 0 0,0 0 1,0 0-1,1-1 0,-1 1 1,0 0-1,0 0 0,0 0 0,0 0 1,1 0-1,-1-1 0,0 1 1,0 0-1,0 0 0,0 0 1,0-1-1,1 1 0,-1 0 0,0 0 1,0 0-1,0-1 0,0 1 1,0 0-1,0 0 0,0-1 0,0 1 1,0 0-1,0 0 0,0 0 1,0-1-1,0 1 0,0 0 0,0-1 1,-1-3 8,2 6 2,0-1-12,-1 0-1,1-1 1,0 1-1,-1 0 1,1-1-1,0 1 1,-1-1-1,1 1 1,0-1-1,0 0 1,0 1-1,-1-1 1,1 0-1,0 1 1,0-1-1,0 0 1,0 0-1,-1 0 1,1 0-1,0 1 1,0-1-1,2-1 1,-2 1 4,30-11 8,-27 10-8,5 1-2,0 0 1,-8 0-8,1 0-2,5 0 8,-5 0 4,0 0-1,27 0 7,-28 0-5,23-6 43,-17 6-54,-5 0-9,7 0-9,-8-1 26,0 1 0,-1 0 0,1 0-1,0 0 1,0-1 0,0 1 0,0 0 0,0 0 0,0 0 0,-1 0-1,1 0 1,0 0 0,0 1 0,0-1 0,0 0 0,-1 0 0,1 1-1,0-1 1,0 0 0,0 1 0,-1-1 0,1 1 0,0-1 0,0 1-1,-1-1 1,1 1 0,0 0 0,1 0-15,5-1 7,-5 0 20,6-2 5,-8 1-13,1 1 0,-1 0-1,1-1 1,-1 1 0,1-1 0,-1 1-1,1 0 1,0-1 0,-1 1 0,1 0-1,-1 0 1,1-1 0,0 1-1,-1 0 1,1 0 0,0 0 0,0 0-1,-1 0 1,1 0 0,0 0 0,-1 0-1,1 0 1,0 0 0,-1 1-1,1-1 1,0 0 0,-1 0 0,1 1-1,-1-1 1,1 0 0,0 1 0,-1-1-1,1 0 1,-1 1 0,1-1-1,-1 1 1,1-1 0,-1 1 0,1 0 349,-1-2-349,0-3-3,0 3-17,-34 8-205,30-5-70,1-1-1,-1 1 0,0-1 0,0 0 0,0 0 1,1-1-1,-1 1 0,0-1 0,-8 0 0,5 0-1217,0-1 0,0 0 0,0 0 0,0-1 0,-9-3 0,-4-1-2337</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12.621"/>
    </inkml:context>
    <inkml:brush xml:id="br0">
      <inkml:brushProperty name="width" value="0.05" units="cm"/>
      <inkml:brushProperty name="height" value="0.05" units="cm"/>
      <inkml:brushProperty name="color" value="#FFFFFF"/>
    </inkml:brush>
  </inkml:definitions>
  <inkml:trace contextRef="#ctx0" brushRef="#br0">17 115 12,'0'0'2983,"-2"-12"217,-1 12-2339,-3 6 3169,3-8-2230,0 1-204,9 4-743,4 0-686,0 0 1,0-1-1,0 0 0,0 0 1,0-2-1,0 1 1,16-2-1,-8 3-105,8-3 17,-14 0-18,0-1 0,1 1 1,-1 1-1,17 2 0,25-1 10,-41-1-46,-8-1 4,0 1 1,-1 0-1,1 0 0,0 0 1,0 1-1,-1 0 0,1 0 1,8 2-1,-4-2-22,15-1 19,-19 0-24,0-1 1,1 1-1,-1 0 0,0 0 0,0 0 0,1 1 1,-1-1-1,0 2 0,0-1 0,0 0 1,0 1-1,8 3 0,39 8 629,-18-12-518,-30-1-110,-1 0 0,0 0 0,1 0 1,-1 0-1,1 0 0,-1 1 0,1-1 0,-1 1 0,6 2 0,-5-2-1,1 0 0,0 0 0,0 0-1,0-1 1,0 1 0,0-1 0,0 0-1,0-1 1,7-1 0,11 1 26,81-11 33,-16 6-90,117 6 141,-2 0-130,-169 11 37,-30-13-19,0 1-1,0 1 1,1-1 0,-1 1-1,1-1 1,-1 1 0,0 0-1,1 1 1,4 0-1,40 3-14,48 2 35,-43-6-24,87 0 35,-105-4-27,-32 3-4,-1 0 1,1 1-1,-1-1 0,0 1 1,1 0-1,-1 0 0,1 1 0,-1-1 1,1 1-1,-1-1 0,1 1 1,3 2-1,-3-2 3,1 0 0,-1 0-1,1 0 1,0-1 0,-1 1-1,1-1 1,0 0 0,0-1 0,-1 1-1,1-1 1,8-2 0,22-2 104,245 5-94,-196-6-23,67-13 107,11 13-232,-110 6 124,-50 0 21,71-17 35,3-7-13,-75 23-31,1 0-1,0 1 1,0-1-1,-1 0 1,1 1-1,0-1 1,0 1-1,0 0 0,0 0 1,-1 0-1,1 0 1,0 0-1,0 0 1,0 0-1,2 1 1,42 2-30,17-3-16,-62 0 43,0 0 6,0 1 0,0-1 0,0 0 0,0 0 0,0 0 0,0 1 0,0-1 0,0 0 0,1 0-1,-1 0 1,0-1 0,0 1 0,0 0 0,0 0 0,0 0 0,0-1 0,-1 1 0,1-1 0,2 0-1,19-3 11,44-2-34,135 6 720,-199 0-689,39-6 267,-39 6-228,-1 0-37,1 0-1,-1 0 0,0 0 1,0 0-1,1 0 1,-1 0-1,0 0 0,1 0 1,-1-1-1,0 1 1,0 0-1,0-1 1,1 1-1,-1-1 0,0 1 1,2-2-1,-3 2-4,8-1-5,49-11 71,-53 12-68,-3 0-5,1 1 0,-1-1 0,0 0 0,0 0 0,0 0 0,1 0 0,-1 0 0,0 0 0,0-1 0,1 1 0,-1 0 0,0-1 0,0 1 0,0 0 0,0-1 0,0 0 0,1 1 0,-1-1 0,1-1 0,34-4 265,-30 5-195,0 0 0,0 0 0,0 0 0,0 1 0,1-1 0,-1 2 1,0-1-1,8 2 0,9-1 81,-13 0-129,-7-1 9,1 0 0,-1 0-1,1 0 1,-1 0-1,1 0 1,-1-1-1,0 0 1,1 1-1,5-4 1,-7 3 96,32-5 335,-26 9-421,-7-3-39,-1 0 0,1 0 0,-1 1 0,0-1 0,1 0 0,-1 0 0,1 0 0,-1 0 0,1 0 0,-1 0 0,1 0 0,-1 0 0,1 0 0,-1 0 0,0 0 0,1 0 0,-1 0 0,1 0 0,-1 0 0,1 0-1,-1 0 1,1-1 0,-1 1 0,0 0 0,1 0 0,-1 0 0,1-1 0,-1 1 0,1-1 0,2 0 1,1 1 0,-1-1 1,1 1-1,0-1 0,-1 1 0,1 0 0,0 0 1,4 2-1,5-2-7,-11 0 24,0 1-15,1-1 0,-1 1 0,1-1 0,-1 0 0,1 0 0,-1 0 0,1 0 0,-1 0 0,1-1 0,-1 1 0,3-2 0,-8 0-6,29-1 23,-21 3-17,-5 1-5,0-1 0,1 0 0,-1 0 0,1 0 0,-1 0 0,1 1 0,-1-1 0,1 0 0,-1 0 0,1 0 1,-1 0-1,1 0 0,-1 0 0,1 0 0,-1-1 0,1 1 0,-1 0 0,1 0 0,-1 0 0,1 0 0,-1-1 1,1 1-1,-1 0 0,1 0 0,-1-1 0,0 1 0,1 0 0,-1-1 0,0 1 0,1-1 0,-1 1 0,0 0 1,1-1-1,-1 0 0,0 0 251,42 1-152,-28-6 16,4 6 557,-16 0-536,-35 1-132,-31 12-3492,-33-9-9401,64-4 8579</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6.377"/>
    </inkml:context>
    <inkml:brush xml:id="br0">
      <inkml:brushProperty name="width" value="0.05" units="cm"/>
      <inkml:brushProperty name="height" value="0.05" units="cm"/>
      <inkml:brushProperty name="color" value="#FFC114"/>
    </inkml:brush>
  </inkml:definitions>
  <inkml:trace contextRef="#ctx0" brushRef="#br0">0 18 444,'0'0'595,"2"-18"5538,-1 18-6093,-1 1 0,1-1 0,0 0 0,-1 0 0,1 1 0,-1-1 0,1 1 0,0-1 0,-1 1 0,1-1 0,-1 1 0,0-1 0,1 1 0,-1-1 0,1 1 0,-1-1 0,0 1 0,1 0 0,-1-1 0,0 1 0,0 0 0,1-1 0,-1 1 0,0 0 0,0-1 0,0 1 0,0 0 0,0-1 0,0 1 0,0 0 0,0-1 0,0 1 0,0 0 0,-1-1 0,1 1 0,0 0 0,-1 0 0,1 6-213,1-6 200,-1-1 1,1 0 0,0 1-1,-1-1 1,1 0 0,0 1-1,-1-1 1,1 1 0,-1-1-1,1 1 1,-1-1 0,1 1-1,-1 0 1,1-1 0,-1 1-1,0 0 1,1-1 0,-1 1-1,0 0 1,0-1 0,1 2 0,-1 6 121,-1-5-127,1-1 1,0 1-1,0-1 0,0 0 1,0 1-1,1-1 1,-1 1-1,1-1 0,-1 0 1,1 1-1,0-1 0,-1 0 1,1 0-1,1 1 1,1 2-1,0 25 485,0-24-415,-1 1 1,0-1-1,0 1 1,-1-1 0,0 1-1,0 0 1,0-1-1,-1 1 1,0 0-1,0 0 1,-3 9 0,2 9-84,5-19 56,3 9 136,-7-13-181,0-2-17,0 1 0,0 0 0,-1 0 0,1 0 0,0-1 0,0 1 0,0 0 1,0 0-1,0 0 0,1-1 0,-1 1 0,0 0 0,0 0 0,0 0 0,1-1 0,-1 1 0,0 0 0,1 0 0,-1-1 0,1 1 0,-1 0 0,1-1 0,-1 1 0,1 0 0,-1-1 0,1 1 0,0-1 0,-1 1 0,2 0 0,-1 0-3,-1 0 0,1 0 0,-1 0 0,1 0 0,-1 0 0,0 0 0,1 0 0,-1 1 0,0-1 0,0 0 0,0 0 0,0 0 0,0 0 1,0 1-1,0-1 0,0 0 0,-1 0 0,1 0 0,0 0 0,-1 0 0,1 0 0,-1 0 0,1 0 0,-1 0 0,1 0 0,-1 0 0,0 0 0,0 0 0,-1 2 0,-2 4 146,4-2-364,0-1-1,-1 0 0,1 0 0,-1 0 0,0 1 0,0-1 1,-1 0-1,1 0 0,-4 6 0,-13 15-5838,16-19 3672</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7.073"/>
    </inkml:context>
    <inkml:brush xml:id="br0">
      <inkml:brushProperty name="width" value="0.05" units="cm"/>
      <inkml:brushProperty name="height" value="0.05" units="cm"/>
      <inkml:brushProperty name="color" value="#FFC114"/>
    </inkml:brush>
  </inkml:definitions>
  <inkml:trace contextRef="#ctx0" brushRef="#br0">11 0 100,'0'15'2055,"0"-12"-1883,-1 0 0,1 1 0,0-1 1,0 0-1,0 1 0,1-1 0,-1 0 0,1 1 1,-1-1-1,1 0 0,0 0 0,1 0 0,-1 0 1,2 4-1,-1-2-30,-1 0 0,0 0 0,0 1-1,-1-1 1,0 0 0,0 0 0,0 1 0,0-1 0,-2 6 0,1 3 61,-10 52 61,11 8-1730,-6-64-172,3-8 1020,2 4-1072</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7.835"/>
    </inkml:context>
    <inkml:brush xml:id="br0">
      <inkml:brushProperty name="width" value="0.05" units="cm"/>
      <inkml:brushProperty name="height" value="0.05" units="cm"/>
      <inkml:brushProperty name="color" value="#FFC114"/>
    </inkml:brush>
  </inkml:definitions>
  <inkml:trace contextRef="#ctx0" brushRef="#br0">15 1 8,'0'42'3772,"0"-41"-3741,0 3 98,1-1 0,-1 1 1,0 0-1,-1-1 0,1 1 0,-1 0 0,0-1 0,1 1 1,-2-1-1,1 1 0,-3 5 0,3-3 26,-1 0 0,1 0-1,0 0 1,1 0 0,-1 1-1,1-1 1,1 0 0,1 11-1,-1 7 420,-1 115 998,11-109-1905,-11-29 276,0 0 0,0-1 0,1 1-1,-1 0 1,0-1 0,0 1 0,0-1-1,1 1 1,-1 0 0,0-1 0,1 1 0,-1-1-1,0 1 1,1-1 0,-1 1 0,1-1 0,-1 1-1,1-1 1,-1 0 0,1 1 0,1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8.509"/>
    </inkml:context>
    <inkml:brush xml:id="br0">
      <inkml:brushProperty name="width" value="0.05" units="cm"/>
      <inkml:brushProperty name="height" value="0.05" units="cm"/>
      <inkml:brushProperty name="color" value="#FFC114"/>
    </inkml:brush>
  </inkml:definitions>
  <inkml:trace contextRef="#ctx0" brushRef="#br0">22 0 192,'0'8'1243,"0"-3"-904,-1 0 0,1 0 0,1 0 0,-1 0 0,1-1 0,0 1 0,0 0 0,0 0 0,0 0 0,3 4 0,-3-6-219,0-1 0,0 1 0,0 0-1,0 0 1,-1 0 0,1-1 0,-1 1 0,0 0 0,0 5 0,5 20 637,-4-23-626,1 1 0,-1-1 0,0 1 0,-1 0 1,1 0-1,-1-1 0,-1 1 0,1 0 0,-2 7 0,1 8 200,1-15-248,0 1-24,0 0-1,0 0 1,-1 0-1,1 0 0,-1 0 1,-1 0-1,-3 11 0,0 12-22,-1 0-325,-8 1-4074,5-25 2063</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0.698"/>
    </inkml:context>
    <inkml:brush xml:id="br0">
      <inkml:brushProperty name="width" value="0.05" units="cm"/>
      <inkml:brushProperty name="height" value="0.05" units="cm"/>
      <inkml:brushProperty name="color" value="#FFFFFF"/>
    </inkml:brush>
  </inkml:definitions>
  <inkml:trace contextRef="#ctx0" brushRef="#br0">35 0 76,'0'0'7695,"-11"1"-5520,2 22 2394,7-21-4490,1 1 0,-1 0 0,1-1 1,0 1-1,0 0 0,0 0 0,0-1 0,0 1 0,0 0 0,1 0 0,-1 4 0,1 434 2065,0-440-2122,0 17 20,0-17-52,-2 18-15,3-19 25,-1 0-1,0 0 1,0 0 0,0 0 0,0 0-1,0 0 1,0 0 0,0 0 0,0 0 0,1 1-1,-1-1 1,0 0 0,0 0 0,0 0-1,0 0 1,0 0 0,0 0 0,0 0-1,0 0 1,0 1 0,0-1 0,0 0-1,0 0 1,0 0 0,0 0 0,0 0-1,0 0 1,0 1 0,0-1 0,0 0-1,0 0 1,0 0 0,0 0 0,0 0-1,0 0 1,0 0 0,0 1 0,0-1-1,0 0 1,0 0 0,0 0 0,0 0-1,-1 0 1,1 0 0,0 0 0,0 0-1,0 0 1,0 1 0,0-1 0,0 0-1,-1 0 1,3 0 36,0-6 112,5 6-144,-4-4-41,-2 4 33,-1-1-1,0 1 1,0-1-1,1 1 0,-1-1 1,1 1-1,-1-1 1,0 1-1,1-1 0,-1 1 1,1 0-1,-1-1 1,1 1-1,-1-1 0,1 1 1,-1 0-1,1 0 1,-1-1-1,1 1 0,-1 0 1,1 0-1,1 0 1,26-6-969,-26 6 618,-22-13-7585,10 1 3424,8 6 1918</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0.336"/>
    </inkml:context>
    <inkml:brush xml:id="br0">
      <inkml:brushProperty name="width" value="0.05" units="cm"/>
      <inkml:brushProperty name="height" value="0.05" units="cm"/>
      <inkml:brushProperty name="color" value="#FFC114"/>
    </inkml:brush>
  </inkml:definitions>
  <inkml:trace contextRef="#ctx0" brushRef="#br0">1 1 76,'0'42'3192,"0"-5"-4603</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1.179"/>
    </inkml:context>
    <inkml:brush xml:id="br0">
      <inkml:brushProperty name="width" value="0.05" units="cm"/>
      <inkml:brushProperty name="height" value="0.05" units="cm"/>
      <inkml:brushProperty name="color" value="#FFC114"/>
    </inkml:brush>
  </inkml:definitions>
  <inkml:trace contextRef="#ctx0" brushRef="#br0">22 12 508,'0'0'1426,"-2"-12"4164,2 12-5528,0 0 0,-1 0-1,1 0 1,0 0 0,0 0 0,-1 0-1,1 0 1,0 0 0,0 0 0,-1 1-1,1-1 1,0 0 0,0 0 0,-1 0-1,1 0 1,0 0 0,0 0 0,0 1-1,-1-1 1,1 0 0,0 0 0,0 0-1,0 1 1,0-1 0,-1 0 0,1 0-1,0 1 1,0-1 0,0 0 0,0 0-1,0 1 1,0-1 0,0 0 0,0 0-1,0 1 1,0-1 0,0 0 0,0 0 0,0 1-1,0-1 1,0 1 0,3 16 37,2 7 138,-5-18-119,0 0 0,0 0 0,1 1 0,-1-1 1,1 0-1,1 0 0,3 11 0,0 16 233,-6-30-341,1 0 1,0 0 0,0-1-1,1 1 1,-1 0 0,1-1-1,-1 1 1,1 0 0,0-1-1,2 6 1,-1-1 4,-1 0 1,0 0-1,0 0 0,-1 0 1,1 0-1,-1 0 0,-1 0 1,-1 9-1,1 7 44,1-20-34,0 0-68,0-1-1,0 0 0,0 1 1,0-1-1,0 0 1,0 1-1,0-1 0,-1 0 1,1 1-1,-1-1 0,0 0 1,0 0-1,0 0 0,0 0 1,-2 4-1,-19 20-5610,19-21 3433,-6 1-171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2.080"/>
    </inkml:context>
    <inkml:brush xml:id="br0">
      <inkml:brushProperty name="width" value="0.05" units="cm"/>
      <inkml:brushProperty name="height" value="0.05" units="cm"/>
      <inkml:brushProperty name="color" value="#FFC114"/>
    </inkml:brush>
  </inkml:definitions>
  <inkml:trace contextRef="#ctx0" brushRef="#br0">27 0 828,'0'0'2714,"0"43"553,0-39-3138,0 1-1,-1 0 1,1 0-1,-1 0 1,0-1-1,0 1 0,0 0 1,-3 5-1,2-5-60,1-1 0,0 1-1,0-1 1,0 1 0,1-1 0,0 1-1,0 8 1,0-9-54,0 0 0,0 0 0,0 1 0,-1-1-1,1 0 1,-1 0 0,-2 7 0,1-3-1,0 0 0,1 0 0,0 0 0,1 1 0,0-1 0,0 0 0,2 14 0,0 8 12,-2 29 46,0-33-5471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2.907"/>
    </inkml:context>
    <inkml:brush xml:id="br0">
      <inkml:brushProperty name="width" value="0.05" units="cm"/>
      <inkml:brushProperty name="height" value="0.05" units="cm"/>
      <inkml:brushProperty name="color" value="#FFC114"/>
    </inkml:brush>
  </inkml:definitions>
  <inkml:trace contextRef="#ctx0" brushRef="#br0">12 0 512,'4'8'4930,"-4"-8"-4875,1 1 1,-1 0-1,1-1 1,0 1-1,-1 0 1,0-1-1,1 1 1,-1 0-1,1 0 1,-1-1-1,0 1 1,1 0-1,-1 0 0,0 0 1,0 0-1,0-1 1,0 1-1,0 0 1,0 1-1,0 10 356,0 0 0,1 0 0,0 0 0,1 0 0,3 12 0,-3-17-329,-1 0-1,0 0 1,-1 0 0,0 0-1,0 0 1,0 0 0,-1 0 0,0 0-1,-3 12 1,-3 28 12,-3 19-86,-1-36-92,11-19-175,0 1-868,0-4-4594</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3.704"/>
    </inkml:context>
    <inkml:brush xml:id="br0">
      <inkml:brushProperty name="width" value="0.05" units="cm"/>
      <inkml:brushProperty name="height" value="0.05" units="cm"/>
      <inkml:brushProperty name="color" value="#FFC114"/>
    </inkml:brush>
  </inkml:definitions>
  <inkml:trace contextRef="#ctx0" brushRef="#br0">64 12 284,'0'0'1054,"-9"-12"4085,10 13-5042,0 1 0,0-1-1,0 0 1,0 0 0,0 0 0,-1 1 0,1-1 0,0 1 0,-1-1 0,1 0 0,-1 1 0,1-1 0,-1 1 0,0-1 0,0 1 0,0-1 0,0 1 0,0-1 0,0 1 0,0-1 0,0 3 0,-1 51 784,1-40-710,-11 112 853,0-60-1026,1-19 61,9-45-49,1 1 0,-1-1 0,0 0 0,0 0-1,0 1 1,0-1 0,0 0 0,-3 4 0,2-4-56,1 0 0,-1 0 0,1 0 0,0 0-1,0 1 1,0-1 0,0 0 0,0 6 0,-4-4-383,1 0-1265</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4.542"/>
    </inkml:context>
    <inkml:brush xml:id="br0">
      <inkml:brushProperty name="width" value="0.05" units="cm"/>
      <inkml:brushProperty name="height" value="0.05" units="cm"/>
      <inkml:brushProperty name="color" value="#FFC114"/>
    </inkml:brush>
  </inkml:definitions>
  <inkml:trace contextRef="#ctx0" brushRef="#br0">1 0 856,'11'31'2528,"-1"29"-714,-9-31-894,0-19-615,-1 1 0,0-1 1,0 1-1,-1-1 0,0 0 0,-1 1 1,-5 14-1,6-22-271,1 0 0,-1 0 0,0 0 1,1 0-1,-1 0 0,1 0 0,0 0 0,0 0 0,0 0 0,1 0 0,-1 0 0,1 0 1,-1-1-1,3 6 0,-2-6-31,-1 0 0,1 0 0,0 0 0,-1 0 0,0 0 0,1 1 0,-1-1 1,0 0-1,0 0 0,0 1 0,0-1 0,-1 0 0,1 0 0,-1 0 0,1 1 0,-1-1 0,-1 2 0,1-2 14,1 1-1,-1-1 0,0 0 0,1 0 0,-1 1 0,1-1 0,-1 1 0,1-1 0,0 0 1,0 1-1,0-1 0,1 0 0,-1 1 0,1-1 0,-1 1 0,1-1 0,0 0 0,0 0 0,1 4 1,5 24-5736</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5.320"/>
    </inkml:context>
    <inkml:brush xml:id="br0">
      <inkml:brushProperty name="width" value="0.05" units="cm"/>
      <inkml:brushProperty name="height" value="0.05" units="cm"/>
      <inkml:brushProperty name="color" value="#FFC114"/>
    </inkml:brush>
  </inkml:definitions>
  <inkml:trace contextRef="#ctx0" brushRef="#br0">0 0 300,'0'3'7326,"0"0"-7603,11 58 1862,-11-49-1442,0 0 0,1 1 0,1-1 0,4 18 0,-4-15-120,0 0 1,0 0-1,-2 0 1,0 1-1,-2 19 1,0 11 2,2-35-104,0-8-14,0-1 0,1 1 0,-1 0 0,0-1 0,-1 1 0,1 0 0,0-1 1,-1 1-1,1-1 0,-1 1 0,0-1 0,0 1 0,0-1 0,0 1 0,-2 2 0,-8 2-4467,9-2 2315</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8.436"/>
    </inkml:context>
    <inkml:brush xml:id="br0">
      <inkml:brushProperty name="width" value="0.05" units="cm"/>
      <inkml:brushProperty name="height" value="0.05" units="cm"/>
      <inkml:brushProperty name="color" value="#FFC114"/>
    </inkml:brush>
  </inkml:definitions>
  <inkml:trace contextRef="#ctx0" brushRef="#br0">5 2 196,'1'0'79,"-1"-1"0,1 1 1,-1 0-1,0 0 0,1 0 0,-1 0 1,1 0-1,-1 0 0,0 0 0,1 0 0,-1 0 1,1 0-1,-1 0 0,0 0 0,1 0 1,-1 1-1,1-1 0,-1 0 0,0 0 1,1 0-1,-1 0 0,1 1 0,-1-1 0,0 0 1,0 0-1,1 1 0,-1-1 0,0 0 1,1 1-1,-1-1 0,0 0 0,0 1 0,1-1 1,-1 1-1,0-1 0,0 0 0,0 1 1,0-1-1,0 0 0,0 1 0,1-1 0,-1 1 1,0-1-1,0 1 0,0-1 0,0 0 1,0 1-1,-1-1 0,1 1 0,0-1 0,0 0 1,0 1-1,0-1 0,0 1 0,0-1 1,-1 1-1,0 16 483,-2-11-314,2-6-226,0 1-1,1 0 1,-1-1 0,0 1 0,1 0 0,-1 0 0,1 0-1,0-1 1,-1 1 0,1 0 0,-1 0 0,1 0 0,0 0-1,0 0 1,0 0 0,-1 0 0,1 0 0,0 1 0,0 199 1204,0-201-1226,0 1 1,0-1-1,1 0 0,-1 0 0,0 0 0,0 0 0,0 1 0,0-1 0,0 0 0,0 0 1,-1 0-1,1 1 0,0-1 0,0 0 0,0 0 0,0 0 0,0 0 0,0 1 1,0-1-1,0 0 0,0 0 0,0 0 0,0 0 0,-1 0 0,1 1 0,0-1 0,0 0 1,0 0-1,0 0 0,0 0 0,-1 0 0,1 0 0,0 0 0,0 1 0,0-1 1,0 0-1,-1 0 0,1 0 0,0 0 0,0 0 0,0 0 0,0 0 0,-1 0 0,1 0 1,0 0-1,0 0 0,-1 0 0,5 5 0,-4-4-1,1 0 1,-1 0-1,1 0 1,-1 0-1,1 0 1,-1 0-1,0 0 1,1 0-1,-1 0 1,0 0-1,0 0 0,1 0 1,-1 0-1,0 0 1,0 0-1,0 0 1,-1 0-1,1 0 1,0 2-1,-1-2-7,1-1 0,0 1-1,0 0 1,0-1-1,0 1 1,0 0-1,-1-1 1,1 1 0,1 0-1,-1 0 1,0-1-1,0 1 1,0 0-1,0-1 1,0 1 0,1 0-1,-1-1 1,0 1-1,0 0 1,1-1 0,-1 1-1,0-1 1,1 1-1,-1-1 1,1 1-1,-1-1 1,1 1 0,-1-1-1,1 1 1,0 0-1,1 13-1049,-2-9-2461</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9.192"/>
    </inkml:context>
    <inkml:brush xml:id="br0">
      <inkml:brushProperty name="width" value="0.05" units="cm"/>
      <inkml:brushProperty name="height" value="0.05" units="cm"/>
      <inkml:brushProperty name="color" value="#FFC114"/>
    </inkml:brush>
  </inkml:definitions>
  <inkml:trace contextRef="#ctx0" brushRef="#br0">24 0 728,'0'0'2234,"-2"24"-352,0-21-1717,-1 1 0,1 0-1,0 0 1,0 0 0,0 0 0,1 0 0,-1 0 0,1 1 0,0-1-1,-1 5 1,2 22 217,-1-18-280,1 1 0,0-1 1,1 0-1,0 1 1,1-1-1,4 15 0,-4-22-94,-1 0-1,0 1 1,-1-1-1,1 1 1,-1-1-1,0 0 1,-1 1-1,0-1 1,0 1-1,-3 8 1,-3 34-113,7-40-85,0-1-1282,0 0-2599,0-3 2255</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9.926"/>
    </inkml:context>
    <inkml:brush xml:id="br0">
      <inkml:brushProperty name="width" value="0.05" units="cm"/>
      <inkml:brushProperty name="height" value="0.05" units="cm"/>
      <inkml:brushProperty name="color" value="#FFC114"/>
    </inkml:brush>
  </inkml:definitions>
  <inkml:trace contextRef="#ctx0" brushRef="#br0">22 0 332,'0'0'812,"0"43"3773,0-38-4405,0-1 1,0 1-1,0-1 1,0 1 0,1 0-1,0-1 1,0 1-1,0-1 1,4 8 0,-3-6-66,-1 0 1,0 0-1,0 0 1,-1 0-1,1 0 1,-1 0-1,-1-1 1,1 1-1,-2 7 1,1 6 49,-10 50 338,11 22-677,-11-50-1877,2-29-1562,7-5 1777</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3.948"/>
    </inkml:context>
    <inkml:brush xml:id="br0">
      <inkml:brushProperty name="width" value="0.05" units="cm"/>
      <inkml:brushProperty name="height" value="0.05" units="cm"/>
      <inkml:brushProperty name="color" value="#FFFFFF"/>
    </inkml:brush>
  </inkml:definitions>
  <inkml:trace contextRef="#ctx0" brushRef="#br0">1 3 320,'9'-3'2289,"-18"6"2048,9 40 2082,3-33-5662,4 11 271,-7-11-861,0-7-134,-1-1 0,1 1 0,0-1 1,0 1-1,1 0 0,-1-1 0,0 1 1,1-1-1,-1 1 0,1-1 0,0 1 1,0-1-1,0 0 0,0 1 1,2 2-1,-2-2-30,0-1 0,0 1 1,0-1-1,0 1 0,-1 0 0,0 0 1,1-1-1,-1 1 0,0 0 0,0-1 1,0 1-1,-1 0 0,0 4 0,-1 24 18,2 71 73,0-101-57,11 34 154,-11-34-170,0 18 74,0-14-93,0-4 6,-2 17 25,-4-17 16,12 3-18,-6-4-31,2 1 78,-4 11 397,2-12-452,0 0 0,0 0-1,0 1 1,1-1 0,-1 0 0,0 0 0,0 0 0,0 0-1,0 1 1,0-1 0,0 0 0,0 0 0,0 0 0,0 0-1,0 1 1,0-1 0,0 0 0,0 0 0,0 0 0,0 1-1,0-1 1,0 0 0,0 0 0,-1 0 0,1 0 0,0 1-1,0-1 1,0 0 0,0 0 0,0 0 0,0 0-1,0 0 1,-1 0 0,1 1 0,0-1 0,0 0 0,0 0-1,0 0 1,0 0 0,-1 0 0,1 0 0,10 0-1917</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0.687"/>
    </inkml:context>
    <inkml:brush xml:id="br0">
      <inkml:brushProperty name="width" value="0.05" units="cm"/>
      <inkml:brushProperty name="height" value="0.05" units="cm"/>
      <inkml:brushProperty name="color" value="#FFC114"/>
    </inkml:brush>
  </inkml:definitions>
  <inkml:trace contextRef="#ctx0" brushRef="#br0">0 1 292,'0'0'4087,"11"7"-1767,0 21-846,-11-19-1370,0-1 1,-1 0-1,0 1 1,0-1 0,-1 0-1,-2 9 1,2-9-105,0 1 0,1 0 0,0 0 0,1 0 0,0-1 0,2 18 0,0 7 0,9 21 8,-12-51-12,1 0 1,0 0-1,0 0 1,1 0-1,-1 0 1,1 0-1,-1 0 1,1 0-1,0 0 0,0 0 1,0 0-1,3 4 1,-1 16-485,-6-10-5343,-6-8 3771</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1.405"/>
    </inkml:context>
    <inkml:brush xml:id="br0">
      <inkml:brushProperty name="width" value="0.05" units="cm"/>
      <inkml:brushProperty name="height" value="0.05" units="cm"/>
      <inkml:brushProperty name="color" value="#FFC114"/>
    </inkml:brush>
  </inkml:definitions>
  <inkml:trace contextRef="#ctx0" brushRef="#br0">0 0 648,'0'0'1564,"11"7"2059,-11 162-1284,0 0-4831,-11-162-1350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2.121"/>
    </inkml:context>
    <inkml:brush xml:id="br0">
      <inkml:brushProperty name="width" value="0.05" units="cm"/>
      <inkml:brushProperty name="height" value="0.05" units="cm"/>
      <inkml:brushProperty name="color" value="#FFC114"/>
    </inkml:brush>
  </inkml:definitions>
  <inkml:trace contextRef="#ctx0" brushRef="#br0">12 1 340,'-9'0'4695,"10"1"-4588,1 1 0,-1 0 0,0 0-1,1 0 1,-1 0 0,0 0 0,0 0 0,-1 0 0,1 0-1,0 1 1,-1-1 0,1 0 0,-1 0 0,1 5-1,5 42 558,-2-22-581,-4-25-81,1 0 1,-1 0 0,1 0-1,-1 1 1,0-1 0,1 0-1,-1 0 1,0 1 0,-1-1 0,1 0-1,0 0 1,-1 1 0,1-1-1,-1 0 1,0 0 0,-1 3-1,-8 50-5,8-47-44,0 1 0,1-1 1,0 1-1,0 0 0,1-1 0,0 1 0,3 14 1,-1 9-2242,-13-13-326,11-8 1444</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2.808"/>
    </inkml:context>
    <inkml:brush xml:id="br0">
      <inkml:brushProperty name="width" value="0.05" units="cm"/>
      <inkml:brushProperty name="height" value="0.05" units="cm"/>
      <inkml:brushProperty name="color" value="#FFC114"/>
    </inkml:brush>
  </inkml:definitions>
  <inkml:trace contextRef="#ctx0" brushRef="#br0">0 3 72,'2'-3'5284,"1"5"-2465,1-1-3905,-2 46 2104,-2-36-873,0-7-115,-1 1-1,1-1 1,0 1-1,1-1 1,-1 1-1,1-1 0,0 1 1,0-1-1,0 0 1,4 8-1,-4-4-30,0 0 0,0 0-1,-1 1 1,-1 15 0,1-8-102,0-15-59,8-1-1076</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5.871"/>
    </inkml:context>
    <inkml:brush xml:id="br0">
      <inkml:brushProperty name="width" value="0.05" units="cm"/>
      <inkml:brushProperty name="height" value="0.05" units="cm"/>
      <inkml:brushProperty name="color" value="#FFC114"/>
    </inkml:brush>
  </inkml:definitions>
  <inkml:trace contextRef="#ctx0" brushRef="#br0">9 0 172,'0'0'624,"0"44"6431,-5-37-6780,5-6-265,0-1 0,-1 0 1,1 0-1,0 1 1,0-1-1,-1 0 1,1 1-1,0-1 0,0 0 1,0 0-1,-1 1 1,1-1-1,0 0 0,0 1 1,0-1-1,0 1 1,0-1-1,0 0 0,0 1 1,0-1-1,0 0 1,0 1-1,0-1 0,0 0 1,0 1-1,0-1 1,0 1-1,0-1 0,0 0 1,0 1-1,0-1 1,0 0-1,1 1 0,-1-1 1,0 0-1,0 1 1,0-1-1,1 0 0,-1 0 1,0 1-1,0-1 1,1 0-1,-1 0 1,0 1-1,1-1 0,-1 0 1,0 0-1,1 0 1,-1 0-1,0 1 0,1-1 1,2 3 129,-1 0 0,-1 1 1,1-1-1,0 1 0,-1 0 0,0-1 1,0 1-1,0 0 0,0 0 1,0 0-1,-1 0 0,0 5 0,-1 60 966,-1-34-986,-9 21-76,11-41-420,0-7-6860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6.403"/>
    </inkml:context>
    <inkml:brush xml:id="br0">
      <inkml:brushProperty name="width" value="0.05" units="cm"/>
      <inkml:brushProperty name="height" value="0.05" units="cm"/>
      <inkml:brushProperty name="color" value="#FFC114"/>
    </inkml:brush>
  </inkml:definitions>
  <inkml:trace contextRef="#ctx0" brushRef="#br0">0 0 168,'11'19'2825,"-12"6"-1369,1-16-1190,-1 1-1,1-1 1,1 0 0,0 1-1,0-1 1,0 0 0,6 16 0,-6-21-225,0-1 0,0 1 0,0 0 0,0 0 0,-1 0 1,0 0-1,0 0 0,0 7 0,-1-8-28,1 0 0,0 0 0,0 0 0,0 1 0,0-1 0,1 0 1,-1 0-1,1 1 0,0-1 0,0 0 0,2 4 0,-2-6-19,-1 1-1,1 0 1,0 0-1,-1 0 1,1 0 0,-1 0-1,1 0 1,-1 0-1,0 0 1,0 0-1,0 0 1,-1 3 0,1-3-41,0-1 0,0 1 1,0-1-1,0 1 1,0-1-1,0 1 0,0-1 1,0 0-1,1 1 1,-1-1-1,1 1 0,-1-1 1,1 0-1,-1 1 1,1-1-1,0 0 0,0 2 1,0-2-131,-1 0 1,1 0-1,-1 1 1,1-1-1,-1 0 0,0 0 1,0 0-1,0 0 1,1 1-1,-1-1 0,0 0 1,-1 0-1,1 0 1,0 1-1,0-1 1,0 0-1,-1 0 0,1 0 1,-2 2-1,-6 9-1791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06.005"/>
    </inkml:context>
    <inkml:brush xml:id="br0">
      <inkml:brushProperty name="width" value="0.05" units="cm"/>
      <inkml:brushProperty name="height" value="0.05" units="cm"/>
      <inkml:brushProperty name="color" value="#FFC114"/>
    </inkml:brush>
  </inkml:definitions>
  <inkml:trace contextRef="#ctx0" brushRef="#br0">76 1 336,'0'0'6054,"-2"7"-1758,2-7-4287,-1 0 1,1-1-1,0 1 1,0 0 0,0 0-1,-1 0 1,1 0 0,0 0-1,0 0 1,-1 0-1,1 0 1,0 0 0,0 0-1,-1 0 1,1 0-1,0 0 1,0 0 0,0 0-1,-1 0 1,1 0 0,0 0-1,0 0 1,-1 0-1,1 0 1,0 0 0,0 0-1,0 1 1,-1-1-1,1 0 1,0 0 0,0 0-1,0 0 1,-1 1 0,1-1-1,0 0 1,0 0-1,0 0 1,0 0 0,0 1-1,0-1 1,-1 0-1,1 0 1,0 1 0,0-1-1,0 0 1,0 0 0,0 1-1,0-1 1,0 0-1,0 0 1,0 0 0,0 1-1,0 17 954,0-13-735,0-4-56,2 30 2257,-1-30-2391,-1 0 1,1 0-1,0 0 0,0-1 1,-1 1-1,1 0 1,0 0-1,-1 0 1,1 0-1,-1 0 0,1 0 1,-1 0-1,1 0 1,-1 1-1,0-1 0,0 0 1,0 0-1,1 0 1,-1 0-1,0 0 1,0 1-1,-1 1 0,1-2-21,0 0-1,0 0 1,0 0-1,0 0 1,0 0-1,0 0 1,0 0-1,0 0 1,1 0-1,-1 0 1,0 0-1,1 0 1,-1 0-1,1 0 1,-1 0-1,1 0 1,-1 0-1,1 0 1,-1 0-1,1-1 1,0 1-1,1 1 0,-1 3 32,0 0 0,0 1 0,-1-1 0,0 1 0,0-1-1,0 0 1,-1 8 0,0-4 12,1 138 560,-10-100-583,-1 12 132,8-49-142,1 0-1,0 1 0,0-1 1,0 12-1,2-7 3,1-10-18,-1 0 0,0 0 0,0 0 0,0 0 0,-1 0 1,0 0-1,0 0 0,0 0 0,0 0 0,-4 7 0,3-5-19,1 0 1,0 0-1,0 0 1,0 0-1,1 1 1,0-1-1,0 0 1,3 11-1,-2 5 34,-1 55 88,-10-60-93,10-17-17,0 17-250,-11-27-1973,10 9 1690,-1 0 0,1-1-1,0 0 1,0 1-1,-1-1 1,1 0-1,0 1 1,0-1-1,0 0 1,0 0 0,0 0-1,0 0 1,0 0-1,0 0 1,0 0-1,1-1 1,-1 1-1,0 0 1,1 0 0,-1 0-1,0-3 1,1-7-2621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4.524"/>
    </inkml:context>
    <inkml:brush xml:id="br0">
      <inkml:brushProperty name="width" value="0.05" units="cm"/>
      <inkml:brushProperty name="height" value="0.05" units="cm"/>
      <inkml:brushProperty name="color" value="#FFC114"/>
    </inkml:brush>
  </inkml:definitions>
  <inkml:trace contextRef="#ctx0" brushRef="#br0">13 13 44,'0'0'2952,"-2"30"3706,1-29-6461,0 0 1,0 0 0,0 0 0,1 0 0,-1 0-1,0 0 1,0 0 0,1 1 0,-1-1 0,1 0-1,-1 0 1,1 0 0,0 1 0,-1-1 0,1 0 0,0 1-1,0-1 1,0 0 0,0 1 0,0-1 0,0 0-1,0 3 1,1 48 971,-1-36-839,11 13-198,-11-23-107,0-5-20,-1 0 0,1 0-1,0 0 1,0 0 0,0 0-1,0 0 1,0 0 0,0 0 0,0 0-1,0 0 1,0 0 0,1 0 0,-1 0-1,0 0 1,1 0 0,-1 0 0,1 0-1,-1 0 1,1-1 0,-1 1-1,1 0 1,0 0 0,-1 0 0,1-1-1,0 1 1,1 1 0,-1 3 26,0-1 1,0 1 0,-1 0-1,1 0 1,-1 0-1,0 0 1,-2 9-1,2-2 83,0 108 219,0-119-325,0 10-38,0-10 100,-11-19 554,11 1-557,-1 11-61,0 1 0,1 0-1,0 0 1,0-1 0,1 1 0,0 0-1,-1 0 1,2 0 0,-1 0 0,1 0 0,2-6-1,-4 10-4,1-1-1,0 1 1,-1 0-1,0 0 1,1 0-1,-1-1 1,0 1-1,0 0 1,1-1-1,-1 1 1,0 0-1,0 0 1,0-1-1,-1 1 1,1 0-1,0-1 1,-1-1-1,1 2-2,-1-1 0,1 0 0,0 1 0,0-1 0,0 0 0,0 1 0,0-1 0,0 0 0,0 1 0,0-1 0,1 0 0,-1 1 0,1-3 0,3-2-3,-1 0 0,-1 0 0,1-1 0,-1 1 0,0-1 0,-1 0 0,0 1 0,1-15 0,9-9 16,0 0-50,-7 21 44,-4 8-5,1 0 1,0 1-1,-1-1 1,1 0-1,0 0 0,-1 0 1,1 0-1,-1 0 1,1 0-1,-1 0 1,1 0-1,-1 0 0,0 0 1,0 0-1,1 0 1,-1 0-1,0 0 1,0-1-1,0 1 0,0 0 1,0 0-1,-1 0 1,1 0-1,-1-2 1,3 2 4,-1 1-3,0 0 1,0-1 0,0 1-1,0-1 1,0 1-1,0-1 1,0 1-1,0-1 1,0 0-1,0 0 1,-1 1-1,1-1 1,0 0 0,-1 0-1,1 0 1,0 0-1,-1 0 1,1 0-1,-1 0 1,1-1-1,4-5-18,34-19 20,-14 8-6,8 13-28,-31 5 44,23 1 7,-24-1-21,-1 0-1,1 0 0,-1 0 1,1 0-1,0 0 0,-1 1 1,1-1-1,-1 0 0,1 0 1,-1 0-1,1 1 0,-1-1 0,1 0 1,-1 1-1,1-1 0,-1 0 1,1 1-1,-1-1 0,1 0 1,-1 1-1,1-1 0,-1 1 1,0-1-1,1 1 0,-1-1 1,0 1-1,0-1 0,1 1 1,-1 0-1,0 0 0,22 24-39,-10-9 50,-11-15-10,-1-1 0,1 0 0,0 0 1,-1 1-1,1-1 0,-1 0 0,1 1 0,-1-1 0,1 0 0,-1 1 1,0-1-1,1 1 0,-1-1 0,1 1 0,-1-1 0,0 1 1,0-1-1,1 1 0,-1-1 0,0 1 0,0-1 0,1 1 1,-1-1-1,0 1 0,0 0 0,0-1 0,0 1 0,0-1 0,0 1 1,0 0-1,0-1 0,0 1 0,0-1 0,0 1 0,-1 0 1,5 5-21,3 8 36,4 23-35,-7-25-11,-3-11 31,0-1-1,-1 1 0,1 0 1,-1 0-1,1-1 1,-1 1-1,1 0 0,-1 0 1,0 0-1,1 0 0,-1-1 1,0 1-1,0 0 1,1 0-1,-1 0 0,0 0 1,0 0-1,0 0 1,0 1-1,10 28 5,1 1-1,-11-27-6,0-3 1,0 0 1,-1 1 0,1-1-1,0 0 1,1 0 0,-1 0-1,0 0 1,0 1 0,0-1-1,1 0 1,-1 0 0,1 0-1,-1 0 1,1 0 0,-1 0-1,1 0 1,0 0 0,-1 0-1,1 0 1,0 0 0,1 1-1,-1 3 11,0 0-1,0 0 0,0-1 1,-1 1-1,1 0 0,-1 0 1,0 0-1,-2 9 0,1 0 29,1-13-35,0 0 0,0 0 1,0 1-1,0-1 0,0 0 0,0 0 0,0 0 0,-1 0 0,1 0 0,0 1 0,-1-1 0,1 0 0,-1 0 0,1 0 1,-1 0-1,1 0 0,-1 0 0,0 0 0,1-1 0,-3 3 0,3-3-4,-1 1 4,1 0 0,-1 0-1,1 0 1,-1 0 0,1 1-1,0-1 1,0 0 0,-1 0-1,1 0 1,0 0 0,0 0-1,0 1 1,0-1 0,0 0-1,0 0 1,1 0 0,-1 0-1,1 2 1,-1-1 14,5 4-121,-5-6 95,0 0 1,1 1-1,-1-1 1,0 0-1,1 0 1,-1 0-1,0 0 1,1 1-1,-1-1 0,0 0 1,1 0-1,-1 1 1,0-1-1,0 0 1,0 1-1,1-1 1,-1 0-1,0 0 1,0 1-1,0-1 1,1 1-1,-1-1 0,0 0 1,0 1-1,0-1 1,0 0-1,0 1 1,0-1-1,0 0 1,0 1-1,0-1 1,0 1-1,0 0 1,0 0-30,-2 17-1870,-4-21 811,3-17-7709,3 11 7492,0-8-1495</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5.690"/>
    </inkml:context>
    <inkml:brush xml:id="br0">
      <inkml:brushProperty name="width" value="0.05" units="cm"/>
      <inkml:brushProperty name="height" value="0.05" units="cm"/>
      <inkml:brushProperty name="color" value="#FFC114"/>
    </inkml:brush>
  </inkml:definitions>
  <inkml:trace contextRef="#ctx0" brushRef="#br0">1 13 636,'0'0'805,"13"-8"5271,-3 4 2071,-9 5-8087,0 0 1,0 0-1,0 0 0,0 0 0,0 0 1,0 0-1,-1 1 0,1-1 0,0 0 1,-1 0-1,1 1 0,-1-1 0,1 1 1,-1-1-1,0 0 0,0 1 0,0-1 1,0 1-1,0-1 0,0 1 0,0-1 1,0 0-1,0 1 0,0-1 1,-1 3-1,0-2-44,1 0 1,0 1-1,-1-1 1,1 0-1,1 1 1,-1-1-1,0 0 1,0 1-1,1-1 1,0 0-1,-1 1 1,1-1-1,0 0 1,0 0-1,0 0 0,2 3 1,-2-4-13,-1-1 0,0 1 0,0-1 0,1 0-1,-1 1 1,0-1 0,0 1 0,1-1 0,-1 0 0,0 1 0,0-1 0,0 1 0,0-1 0,1 1 0,-1-1-1,0 1 1,0-1 0,0 1 0,0-1 0,0 1 0,0-1 0,0 1 0,-1-1 0,1 1 0,0-1 0,0 0 0,0 1-1,1 12 85,0-11-64,1 0 0,-1 1 0,0-1 0,0 1 0,0-1 1,0 1-1,0-1 0,-1 1 0,1 0 0,-1-1 0,1 1 0,-1 0 0,0-1 0,-1 5 0,-5 50 150,0-11-48,6-27-75,-1-13-38,0 0 1,1 0-1,0 0 0,1 0 1,0 0-1,-1 0 1,2 0-1,-1 0 0,1-1 1,2 7-1,-3-6 1,1-1 0,-1 0 1,-1 1-1,1 0 0,-1-1 0,0 1 1,0-1-1,-2 12 0,1 2 21,1 222 241,0-240-228,-1-1-120,1 0 31,-1 0 0,1 0-1,-1 0 1,1 0 0,-1 0-1,1 0 1,-1 0-1,1-1 1,-1 1 0,1 0-1,0 0 1,-1 0 0,1-1-1,-1 1 1,1 0 0,0-1-1,-1 1 1,1 0 0,0-1-1,-1 1 1,1-1-1,0 1 1,0 0 0,-1-1-1,1 1 1,0-1 0,0 1-1,0-1 1,-1 1 0,1-1-1,0 1 1,0-1-1,0 1 1,0-1 0,0 0-1,0 0-255,0 0 0,0 0 0,-1 0 0,1 0 0,0 0 0,-1 0 0,1 0 0,-1 0 0,1 0 0,-1 0 0,1 0 0,-1 0 0,1 0 0,-1 1 0,0-1 0,0 0 0,1 0-1,-1 1 1,-2-2 0,3 2 204,0 0-1,-1 0 0,1-1 0,-1 1 0,1 0 0,0 0 1,-1-1-1,1 1 0,0 0 0,-1-1 0,1 1 0,0 0 1,0-1-1,-1 1 0,1 0 0,0-1 0,0 1 0,0-1 1,-1 1-1,1-1 0,0 1 0,0 0 0,0-1 0,0 1 1,0-1-1,0 1 0,0-1 0,-4-13-3897,-5 3 1417</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6.309"/>
    </inkml:context>
    <inkml:brush xml:id="br0">
      <inkml:brushProperty name="width" value="0.05" units="cm"/>
      <inkml:brushProperty name="height" value="0.05" units="cm"/>
      <inkml:brushProperty name="color" value="#FFC114"/>
    </inkml:brush>
  </inkml:definitions>
  <inkml:trace contextRef="#ctx0" brushRef="#br0">2 2 64,'0'6'2377,"0"-6"-2206,0 1 1,-1-1 0,1 1-1,0-1 1,0 1-1,0-1 1,0 1 0,0 0-1,0-1 1,0 1 0,0-1-1,0 1 1,0-1-1,0 1 1,0-1 0,0 1-1,0 0 1,0-1 0,1 1-1,-1-1 1,0 1 0,0-1-1,1 1 1,-1-1-1,0 0 1,1 1 0,-1-1-1,0 1 1,1-1 0,-1 1-1,1-1 1,-1 0-1,1 0 1,-1 1 0,1-1-1,-1 0 1,1 1 0,-1-1-1,1 0 1,2 0 2378,-2 0-2325,0 0 0,0-1 0,0 1 0,1 0 0,-1 0 0,0 0 0,0 0 0,0 0 0,0 0 0,1 0-1,-1 0 1,0 1 0,0-1 0,0 0 0,0 1 0,0-1 0,0 1 0,2 0 0,8 2 924,84-15 19,13 0-1123,-85 5-1397</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5.480"/>
    </inkml:context>
    <inkml:brush xml:id="br0">
      <inkml:brushProperty name="width" value="0.05" units="cm"/>
      <inkml:brushProperty name="height" value="0.05" units="cm"/>
      <inkml:brushProperty name="color" value="#FFFFFF"/>
    </inkml:brush>
  </inkml:definitions>
  <inkml:trace contextRef="#ctx0" brushRef="#br0">25 0 116,'0'0'849,"9"5"960,-13-3-1661,4-2-77,0 1 0,-1-1 0,1 0 0,0 0 0,-1 0 0,1 0 0,0 1 0,-1-1 0,1 0 0,0 0 0,0 1 0,-1-1 0,1 0 0,0 0 0,0 1 0,0-1-1,-1 0 1,1 1 0,0-1 0,0 0 0,0 1 0,0-1 0,0 0 0,0 1 0,0-1 0,0 1 0,0-1 0,0 0 0,0 1 0,0-1 0,0 0 0,0 1 0,0-1 0,0 0 0,0 1 0,0-1 0,-3 4 241,-4 10 1431,7-13-1507,-2 10 666,0-10-872,2-1 31,-1 0 0,1 0 0,-1 1 0,1-1 0,-1 0-1,1 1 1,-1-1 0,1 0 0,-1 1 0,1-1-1,0 1 1,-1-1 0,1 1 0,0-1 0,-1 1-1,1-1 1,0 1 0,0-1 0,-1 1 0,1-1-1,0 1 1,0-1 0,0 1 0,0-1 0,0 1-1,0 0 1,0-1 0,0 1 0,0-1 0,0 1-1,0-1 1,0 1 0,0 0 0,1 0 0,-1 0 805,0 47 402,-1-37-1048,1-10-195,-1 0 0,1 0 0,0 0 0,0 0 0,-1 0 0,1 0 0,0 1 0,0-1 0,0 0-1,0 0 1,0 0 0,0 0 0,0 0 0,0 0 0,1 0 0,-1 0 0,0 0 0,1 0 0,-1 0 0,0 0 0,1 0 0,-1 0 0,1 0 0,0-1 0,-1 1 0,1 0 0,0 0 0,-1 0 0,1-1-1,0 1 1,0 0 0,1 0 0,0 43 889,-2 160-68,3-197-819,-2-6-23,0 0-1,-1-1 1,1 1-1,-1 0 0,1 0 1,0 0-1,-1-1 1,0 1-1,1 0 1,-1 0-1,0 0 0,1 0 1,-1 0-1,0 0 1,0 0-1,0 0 1,0 0-1,0-1 0,0 3 1,4 11 69,-3-10-78,1 0 1,-1 0-1,0 1 0,0-1 0,0 1 0,-1-1 0,0 0 0,0 6 0,0-9 12,-2 29 47,1-29-54,1 0 0,-1 0 1,0 0-1,0-1 0,0 1 0,1 0 0,-1 0 1,0 0-1,1 0 0,-1 0 0,1 0 1,-1 0-1,1 0 0,0 1 0,-1-1 1,1 0-1,0 0 0,0 0 0,0 0 0,0 0 1,0 1-1,0-1 0,0 0 0,0 0 1,0 0-1,0 0 0,1 2 0,-1 2-1,0-4 13,0 0-15,8 8-3,-7-4 9,-8-7 16,19 18-75,-6-7-554,-17-29-10023,2 8 7407</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7.775"/>
    </inkml:context>
    <inkml:brush xml:id="br0">
      <inkml:brushProperty name="width" value="0.05" units="cm"/>
      <inkml:brushProperty name="height" value="0.05" units="cm"/>
      <inkml:brushProperty name="color" value="#FFC114"/>
    </inkml:brush>
  </inkml:definitions>
  <inkml:trace contextRef="#ctx0" brushRef="#br0">0 153 588,'8'4'8745,"-3"-3"-8441,-4-2-187,1-1 110,1 1 1,-1 0 0,0-1 0,1 1 0,-1 0-1,1 1 1,0-1 0,-1 0 0,1 1 0,-1-1-1,1 1 1,0 0 0,-1 0 0,5 0 0,47-12 1459,-39 9-1585,-11 1-83,1 0-1,0 1 0,0 0 0,0 0 1,0 0-1,0 0 0,8 1 1,-11 0-6,0 0 0,1 0 1,-2-1-1,1 1 0,0-1 1,0 1-1,0-1 0,0 0 0,0 1 1,0-1-1,0 0 0,-1 0 1,1-1-1,0 1 0,-1 0 1,1 0-1,-1-1 0,0 1 1,1-1-1,-1 1 0,0-1 0,2-2 1,-1 0 16,0 0 0,0-1 1,-1 1-1,1 0 1,-1-1-1,0 1 0,0-1 1,0 1-1,-1-1 0,0-6 1,-21-24 851,17 35-774,1 0 0,0 0 0,-1-1 0,1 1 1,0-1-1,-1 0 0,1 0 0,-4-2 0,3 4-56,0-1-1,1 1 0,-1 0 0,1 1 1,-1-1-1,1 1 0,-1-1 0,1 1 1,-5 4-1,-3 0 19,10-5-41,-2 6-15,-1-1 1,1 0-1,-1 0 0,0 0 1,-1-1-1,1 1 1,-1-1-1,-6 5 1,-13 17-1,8-3 94,13-21-89,1 1 0,-1 0 0,1 0-1,-1 0 1,1 0 0,0 1 0,0-1 0,1 0-1,0 1 1,-1-1 0,2 1 0,-1 0 0,0-1 0,1 10-1,0-2 17,-1-9-30,1-1-1,0 1 1,0-1 0,0 1 0,0 0 0,0-1 0,0 1 0,1-1-1,0 1 1,-1-1 0,1 0 0,0 1 0,0-1 0,0 0 0,3 5-1,10 24 24,-8-25-53,0 1 1,0-1-1,0 0 0,1-1 0,-1 0 0,1 0 0,1 0 0,-1-1 0,1 0 0,0-1 0,-1 1 0,2-2 0,-1 1 0,0-1 0,0 0 0,1-1 0,-1 0 0,1 0 0,-1 0 1,1-2-1,13 0 0,52-20-3474,-6-12-4999,-47 21 5454,1 0 77</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8.852"/>
    </inkml:context>
    <inkml:brush xml:id="br0">
      <inkml:brushProperty name="width" value="0.05" units="cm"/>
      <inkml:brushProperty name="height" value="0.05" units="cm"/>
      <inkml:brushProperty name="color" value="#FFC114"/>
    </inkml:brush>
  </inkml:definitions>
  <inkml:trace contextRef="#ctx0" brushRef="#br0">1 25 284,'2'4'9006,"7"10"-6530,-9-13-2186,10 23 1000,-10-20-1142,0 0 0,0 0 0,0 0 0,1-1 1,-1 1-1,1 0 0,0 0 0,0 0 0,0-1 0,3 6 0,7 46 572,-10-53-708,0-1 1,-1 1 0,1 0 0,0 0-1,-1 0 1,0 0 0,1 0-1,-1 0 1,0 0 0,0 0-1,0 0 1,0 3 0,-1-3-5,1-1 0,0 0 1,0 1-1,0-1 0,0 1 0,0-1 1,0 1-1,0-1 0,1 1 0,-1-1 0,1 0 1,-1 1-1,1-1 0,-1 1 0,1-1 1,0 0-1,1 2 0,-1 2 15,0-1 0,0 1 0,0-1 0,-1 1 0,0 0 0,1-1 0,-2 1 0,1 0 0,-1 5 0,0 6 422,-8-17-184,7 1 203,9 0 69,-12 0-316,3 0-67,1-13 555,1 12-691,0 0 0,0 1 0,1-1 0,-1 0 0,0 1 0,0-1 0,-1 0 0,1 1 0,0-1 0,0 0 0,0 0 1,0 1-1,-1-1 0,1 0 0,0 1 0,0-1 0,-1 1 0,1-1 0,-1 0 0,1 1 0,-1-1 0,1 1 0,-1-1 0,1 1 0,-1-1 0,1 1 0,-1 0 0,0-1 0,0-4 26,0 0 0,0 0 0,0 0 0,1 0 0,0 0 0,0 0 0,2-10 0,-2 4-133,11-25 198,-10 32-88,-1-1 0,1 1 0,1 0-1,-1 0 1,1 0 0,0 0 0,-1 0-1,2 0 1,-1 0 0,4-4-1,7-15-30,-11 19 11,1 0 1,0 0-1,0 1 1,0-1 0,1 1-1,-1-1 1,1 1-1,-1 0 1,7-3-1,17-17-66,-24 20-61,1 0 0,0 0 0,0 0 0,0 1-1,0-1 1,0 1 0,1 0 0,-1 0 0,1 1-1,-1-1 1,1 1 0,0 0 0,0 0-1,5 0 1,32 0-4304,-5 7-3659,-27-5 5349</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0.341"/>
    </inkml:context>
    <inkml:brush xml:id="br0">
      <inkml:brushProperty name="width" value="0.05" units="cm"/>
      <inkml:brushProperty name="height" value="0.05" units="cm"/>
      <inkml:brushProperty name="color" value="#FFC114"/>
    </inkml:brush>
  </inkml:definitions>
  <inkml:trace contextRef="#ctx0" brushRef="#br0">12 46 772,'0'0'5653,"-9"6"-3393,10-6-2038,0 1-1,0-1 1,1 1 0,-1-1 0,0 1 0,0-1-1,0 1 1,0 0 0,0 0 0,-1-1 0,1 1-1,0 0 1,0 0 0,0 0 0,-1 0 0,1 0-1,0 0 1,-1 0 0,1 0 0,-1 0 0,0 0 0,1 0-1,-1 0 1,0 0 0,1 1 0,-1-1 0,0 0-1,0 0 1,0 0 0,0 2 0,0-2 26,0 41 669,0 98-549,11-86-269,-22 7 1500,9-78-821,1 16-753,0 0 0,0-1 1,0 1-1,0 0 0,0-1 1,0 1-1,1-1 0,-1 1 0,0-1 1,1 0-1,-1 1 0,1-1 1,0 1-1,0-1 0,-1 0 0,1 1 1,0-1-1,0 0 0,1 0 1,-1 1-1,1-4 0,-1-7 31,-5 1 10,4 11-64,1-1 1,-1 1-1,1-1 0,-1 1 0,1-1 0,0 1 0,-1 0 0,1-1 0,0 0 0,-1 1 0,1-1 0,0 1 0,0-1 0,-1 1 0,1-1 0,0 0 0,0 1 0,0-1 0,0 1 0,0-1 0,0 0 0,0 1 0,0-1 0,0 1 1,0-1-1,0 0 0,1 1 0,-1-1 0,0 1 0,0-1 0,0 1 0,1-2 0,6-9 26,-4 7-22,0 0 1,0 0-1,-1 0 0,0 0 1,0-1-1,0 1 0,0-1 1,-1 1-1,0-1 0,2-8 1,-2 5-2,1 0 0,0 0 0,1 0 0,0 1 0,0-1 0,1 1 0,5-10 0,5-9-9,-8 15 2,1 1 1,1 0 0,0 1-1,0 0 1,0 0 0,1 1-1,1 0 1,-1 0-1,1 1 1,1 0 0,-1 1-1,15-6 1,-22 11 0,1 0 0,-1 0 0,0 1 0,1-1 0,-1 1 0,0 0 0,1 0 0,-1 0 0,0 0 0,1 1-1,-1-1 1,0 1 0,0 0 0,1 0 0,-1 0 0,0 1 0,4 1 0,8 3 25,-12-5-19,0 1 0,-1 0 0,1 0 0,0 0 0,0 0 0,-1 0 0,1 1 0,-1-1 0,0 1 0,0 0 0,0 0 0,0-1 0,0 1 0,0 1 0,-1-1 0,0 0 0,2 6 0,8 12 3,10 22 30,-19-36-33,-1 0 0,0 0 0,0 0 0,0 0 0,-1 0 0,0 0 1,-1 0-1,-1 9 0,1 7 9,-10 20 20,0 7-177,11-50 66,0 1-1,0-1 1,0 0 0,-1 1 0,1-1 0,0 1 0,-1-1-1,1 0 1,0 1 0,-1-1 0,1 0 0,0 0-1,-1 1 1,1-1 0,-1 0 0,1 0 0,0 1-1,-1-1 1,1 0 0,-1 0 0,1 0 0,-1 0-1,1 0 1,-1 0 0,1 0 0,-1 0 0,1 0-1,-1 0 1,1 0 0,-1 0 0,1 0 0,0 0 0,-1 0-1,1 0 1,-1 0 0,1-1 0,-1 1 0,1 0-1,0 0 1,-1-1 0,1 1 0,-1 0 0,1-1-1,0 1 1,-1 0 0,1-1 0,-1 0 0,-21-13-8476,20 7 5183,2-5 38</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1.391"/>
    </inkml:context>
    <inkml:brush xml:id="br0">
      <inkml:brushProperty name="width" value="0.05" units="cm"/>
      <inkml:brushProperty name="height" value="0.05" units="cm"/>
      <inkml:brushProperty name="color" value="#FFC114"/>
    </inkml:brush>
  </inkml:definitions>
  <inkml:trace contextRef="#ctx0" brushRef="#br0">44 157 1444,'0'0'4595,"34"-11"-80,1-1-2760,-29 11-1512,-1 0 1,1 0 0,0-1 0,-1 0-1,0 0 1,1 0 0,-1-1-1,0 0 1,0 0 0,0 0 0,5-5-1,11-11 708,-18 18-898,-1-1-1,0 0 1,1 1 0,-1-1 0,0 0 0,0 0-1,0 0 1,0 0 0,0 0 0,-1-1 0,1 1 0,-1 0-1,1-1 1,-1 0 0,0 1 0,0-1 0,0 1-1,0-1 1,-1 0 0,1 0 0,0-4 0,-2 5-12,0 0 0,0 1 0,0-1 1,0 0-1,0 1 0,0-1 1,0 1-1,0-1 0,-1 1 0,1-1 1,0 1-1,-1 0 0,1 0 1,-1 0-1,0 0 0,1 0 0,-1 0 1,0 0-1,1 0 0,-1 1 1,0-1-1,0 1 0,0-1 0,0 1 1,0 0-1,-2 0 0,-12 7 132,-14 9 12,-1 6 30,26-20-185,1 1 0,0-1 0,0 1 0,0 0 0,1 0 0,-1 0 0,1 0 0,0 1 0,-1-1 0,-3 7 0,-25 32 73,17-26-66,14-15-34,0-1 0,0 1-1,0 0 1,0 0-1,0 0 1,0 0 0,0 0-1,0 0 1,0 0-1,0 0 1,1 0 0,-1 1-1,0-1 1,1 0-1,-1 0 1,1 1 0,-1-1-1,1 0 1,0 1-1,0-1 1,-1 2-1,-10 40 40,11-35-50,0 1 0,1-1 0,0 1 0,0-1 0,1 1-1,0-1 1,0 0 0,1 0 0,5 12 0,-5-15 11,0-1 1,0 0-1,0 0 0,0 0 1,1 0-1,0 0 1,0-1-1,0 0 1,0 1-1,0-2 1,1 1-1,0 0 0,-1-1 1,1 0-1,0 0 1,9 2-1,-5-1-201,-1-1-1,0-1 1,0 0 0,1 0-1,-1 0 1,1-1 0,-1 0-1,1-1 1,-1 0 0,0 0-1,1-1 1,-1 0 0,0 0-1,0-1 1,0 0 0,8-4-1,-7 1-1187,-1 1-1,1-1 0,-1 0 0,-1-1 0,1 0 0,-1 0 0,0-1 1,8-12-1,-4 7-1727</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2.593"/>
    </inkml:context>
    <inkml:brush xml:id="br0">
      <inkml:brushProperty name="width" value="0.05" units="cm"/>
      <inkml:brushProperty name="height" value="0.05" units="cm"/>
      <inkml:brushProperty name="color" value="#FFC114"/>
    </inkml:brush>
  </inkml:definitions>
  <inkml:trace contextRef="#ctx0" brushRef="#br0">54 1 356,'0'12'9285,"-1"2"-3472,0 15-1476,1-24-4378,0 0 1,0 1-1,1-1 0,-1 0 1,1 0-1,0 1 0,1-1 1,-1 0-1,4 7 0,-4-9 69,0 0-1,0 1 1,0-1-1,-1 0 0,1 1 1,-1-1-1,0 0 0,0 1 1,0-1-1,0 0 0,-1 1 1,1-1-1,-1 0 0,0 1 1,0-1-1,-2 5 1,-4 23 119,7-14-100,1-6 3,-1 0 1,-1-1-1,0 1 1,0 0 0,-1 0-1,-3 11 1,3-12-33,0 0 0,1 0-1,0 1 1,1-1 0,0 0 0,2 17 0,0 11 40,-2-34-48,1 3 16,-1 1 0,-1-1 0,1 1 0,-1-1 0,0 1 1,-1-1-1,-3 10 0,4-11-25,-1-1-1,1 1 1,0 0 0,1 0-1,0 0 1,-1 0 0,2-1-1,1 11 1,-1 18-18,-6-29-65,0-15-928,5 8 698,0 1-1,0-1 0,0 1 1,0-1-1,0 1 1,0-1-1,-1 0 0,1 1 1,0-1-1,-1 1 1,1-1-1,-1 1 0,1-1 1,-1 1-1,0 0 1,0-1-1,0 1 1,-1-2-1,-9-39-10129,9 35 7554</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3.174"/>
    </inkml:context>
    <inkml:brush xml:id="br0">
      <inkml:brushProperty name="width" value="0.05" units="cm"/>
      <inkml:brushProperty name="height" value="0.05" units="cm"/>
      <inkml:brushProperty name="color" value="#FFC114"/>
    </inkml:brush>
  </inkml:definitions>
  <inkml:trace contextRef="#ctx0" brushRef="#br0">0 0 728,'2'1'10175,"4"2"-6220,29 12-1387,84-3-788,21-6-1909,-129-9 651,-7 1-2819</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42.299"/>
    </inkml:context>
    <inkml:brush xml:id="br0">
      <inkml:brushProperty name="width" value="0.05" units="cm"/>
      <inkml:brushProperty name="height" value="0.05" units="cm"/>
      <inkml:brushProperty name="color" value="#FFC114"/>
    </inkml:brush>
  </inkml:definitions>
  <inkml:trace contextRef="#ctx0" brushRef="#br0">54 0 652,'-11'0'15231,"2"0"-14462,10 1-721,-1-1 0,1 0-1,0 0 1,-1 1 0,1-1-1,-1 0 1,1 1 0,-1-1-1,1 0 1,-1 1 0,0-1-1,1 1 1,-1-1 0,1 0-1,-1 1 1,0-1 0,1 1-1,-1 0 1,0-1 0,0 1-1,1-1 1,-1 1 0,0-1-1,0 1 1,0-1 0,0 1-1,0 0 1,0-1 0,0 1-1,0-1 1,0 1 0,0 1-1,-1 34 437,0-31-470,0 0 0,1 0 1,0 0-1,0 0 0,0 0 1,1 0-1,0 0 0,1 7 1,1-4-7,-1 0 0,1 1 0,-2 0 0,1 0 1,-1 0-1,-1-1 0,0 1 0,0 0 0,-2 13 1,1 10 33,-10 21 87,11 93 240,-11-102-320,11 130 606,0-173-461,0-2-171,0-3-15,0 3-42,0 1-83,-1 0 66,1 0-1,-1 0 1,1-1-1,-1 1 1,1 0-1,-1 0 1,1 0-1,0-1 1,-1 1-1,1 0 1,-1-1-1,1 1 1,-1 0-1,1-1 1,0 1-1,-1 0 1,1-1-1,0 1 1,-1-1-1,1 1 1,0-1-1,0 1 1,0-1-1,-1 1 1,1-1-1,0 1 1,0-1-1,0 1 1,0-1-1,0 0 1,0-7-1759,-1 1 0,0-1 1,0 1-1,0-1 0,-1 1 1,-5-14-1,-2 8-1896</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43.257"/>
    </inkml:context>
    <inkml:brush xml:id="br0">
      <inkml:brushProperty name="width" value="0.05" units="cm"/>
      <inkml:brushProperty name="height" value="0.05" units="cm"/>
      <inkml:brushProperty name="color" value="#FFC114"/>
    </inkml:brush>
  </inkml:definitions>
  <inkml:trace contextRef="#ctx0" brushRef="#br0">141 15 672,'0'0'871,"-9"-12"5026,12 12-5627,-3-1-153,1 1 0,-1 0 0,0 0 1,1-1-1,-1 1 0,1 0 0,-1 0 0,1 0 1,-1 0-1,1 0 0,-1 0 0,1 0 0,-1 0 1,1 0-1,-1 0 0,0 0 0,1 0 0,-1 0 0,1 0 1,-1 0-1,1 0 0,-1 0 0,1 1 0,-1-1 1,1 0-1,-1 0 0,0 0 0,1 1 0,-1-1 1,0 0-1,1 1 0,-1-1 0,0 0 0,1 1 0,-1-1 1,0 1-1,1-1 0,-1 0 0,0 1 0,0-1 1,0 1-1,0 0 656,74 17 2268,-46-18-2809,-13-1-175,-1 0-1,1 1 1,0 1-1,-1 0 0,1 1 1,-1 1-1,0 0 1,0 1-1,0 1 1,21 9-1,40 16 94,-44-18-136,-27-12-6,-1 1 0,1 0 0,0 1 0,-1-1 0,0 0 0,1 1-1,-1 0 1,0 0 0,0 0 0,0 0 0,0 1 0,3 2 0,-1 0 6,-1 0 0,0-1 0,0 2 1,-1-1-1,0 0 0,0 1 0,0-1 0,0 1 1,-1 0-1,0 0 0,0 0 0,-1 0 1,1 0-1,-1 0 0,-1 1 0,1-1 1,-1 0-1,0 0 0,-1 8 0,1-4 6,-1 0-1,1 0 1,-2 0-1,1 0 1,-4 11-1,-6 35 97,-1-29-97,10-18 2,-1-1-1,-1 0 0,0 0 0,0 0 1,0 0-1,-1-1 0,0 0 0,-1 0 0,0 0 1,0-1-1,-12 11 0,-34 24 263,19-14 87,-64 38 0,43-30-15,38-24-249,0-1 0,0 0 1,-1-2-1,0 0 1,-19 6-1,18-4-91,17-9-14,-1 0 0,1 0 0,-1 0 0,1 0 0,-1 0 0,1-1-1,-1 1 1,0 0 0,0-1 0,1 1 0,-1-1 0,0 0 0,-2 1 0,-8 0-14,-8-1-144,-15-13-1512,12 0-2851,13 9 2981,-18-10-5957,27 8 4181</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45.340"/>
    </inkml:context>
    <inkml:brush xml:id="br0">
      <inkml:brushProperty name="width" value="0.05" units="cm"/>
      <inkml:brushProperty name="height" value="0.05" units="cm"/>
      <inkml:brushProperty name="color" value="#FFC114"/>
    </inkml:brush>
  </inkml:definitions>
  <inkml:trace contextRef="#ctx0" brushRef="#br0">1 686 548,'0'0'2612,"0"-11"2705,4 8-4103,-3 3-1029,0-1 0,0 1 0,0-1 1,0 1-1,0-1 0,0 0 0,0 1 1,0-1-1,0 0 0,0 0 0,0 0 0,0 0 1,-1 0-1,1 0 0,0 0 0,-1 0 1,1 0-1,-1 0 0,1-1 0,-1-9 1123,0 9-1164,-1-1 0,1 1 0,0-1 1,0 0-1,1 1 0,-1-1 0,0 0 1,1 1-1,-1-1 0,1 1 0,0-1 0,0 1 1,0-1-1,0 1 0,2-3 0,-2 3-96,0 1 0,0-1-1,-1 1 1,1-1 0,-1 1 0,1-1-1,-1 0 1,1 1 0,-1-1 0,0 0-1,0 1 1,0-1 0,0 0 0,0-2-1,-1 2-23,1 0 0,0 1-1,0-1 1,0 0-1,0 0 1,0 1 0,1-1-1,-1 0 1,1 1-1,-1-1 1,1 0 0,-1 1-1,1-1 1,1-2-1,-1 3-2,0-1 0,-1 0 0,1 0 0,0 0 0,-1 0-1,0 0 1,1 0 0,-1-1 0,0 1 0,0 0 0,0 0-1,0 0 1,0 0 0,-1 0 0,0-3 0,2-26 221,1 25-204,-1 0 1,1 0-1,-1 0 1,0 0-1,0-12 1,0 11-18,-1 1 0,1 0 0,0-1 1,0 1-1,5-11 0,-5 12-8,0 0-1,0 0 1,0 0-1,-1 0 1,0 0-1,0-1 1,0 1-1,0 0 1,-3-9-1,2 9 1,0-1 0,1 1-1,-1 0 1,1 0 0,0 0 0,1 0-1,-1-1 1,1 1 0,2-9-1,15-63 324,-13 46-163,1 4-82,-5 23-66,0 0 0,0 0 1,0-1-1,-1 1 0,0 0 1,0-1-1,0 1 0,0 0 1,-1-6-1,0-8 271,-5 12-237,10 6 1,-2 0-7,-2-53 417,0 52-182,0 44 165,0-30-431,-1-8-19,1 0 0,0 0 0,0 0 1,0 0-1,1 0 0,0 0 0,0-1 0,0 1 0,0 0 0,4 6 0,5 25 40,-6-29-43,-1-1 0,1 0 0,0-1-1,1 1 1,-1-1 0,1 0 0,0 0-1,0 0 1,1 0 0,-1-1 0,1 0-1,0 0 1,0-1 0,0 0 0,8 3-1,8 5-19,-5-8 5,-15-2 12,1-1-1,-1 1 0,0-1 0,0 0 0,1 1 1,-1-1-1,0 0 0,0 0 0,1 0 0,-1-1 0,0 1 1,1-1-1,-1 1 0,0-1 0,3-1 0,47-24-30,-46 22 28,0 0 1,0-1-1,0 0 0,0 0 1,5-7-1,-9 10 6,-1-1 1,1 1-1,-1 0 0,0-1 0,0 1 0,0-1 0,0 0 1,0 1-1,-1-1 0,1 1 0,-1-1 0,1-5 0,3 3 9,-4 5-9,1 0 0,-1 0 1,0 0-1,1 0 0,-1 0 1,0 0-1,1 0 1,-1-1-1,0 1 0,0 0 1,1 0-1,-1 0 0,0 0 1,0-1-1,1 1 1,-1 0-1,0 0 0,0 0 1,1-1-1,-1 1 0,0 0 1,0 0-1,0-1 0,1 1 1,-1 0-1,0-1 1,0 1-1,0 0 0,0 0 1,0-1-1,0 1 0,0 0 1,0-1-1,0 1 1,0 0-1,0-1 0,0 1 1,0 0-1,0-1 0,0 1 1,0 0-1,0 0 1,0-1-1,0 1 0,-1-1 1,1 0 23,0 0-20,0-3-7,0 3 82,1 1-78,-1 0 0,1 0 0,-1 0 1,0 0-1,1 1 0,-1-1 1,0 0-1,1 0 0,-1 0 0,0 0 1,1 1-1,-1-1 0,0 0 0,1 0 1,-1 1-1,0-1 0,1 0 0,-1 0 1,0 1-1,0-1 0,1 0 1,-1 1-1,0-1 0,0 0 0,0 1 1,0-1-1,0 0 0,1 1 0,-1-1 1,0 1-1,0-1 0,0 0 0,0 1 1,0-1-1,0 1 0,0-1 1,0 0-1,0 1 0,0-1 0,0 0 1,-1 1-1,1-1 0,0 1 0,0-1 1,0 0-1,0 1 0,-1-1 1,1 0-1,0 1 0,0-1 0,-1 0 1,1 0-1,0 1 0,0-1 0,-1 0 1,1 1-1,-5 13 75,2-8-61,-4 11 14,-4 44 49,0 7-62,11 52 46,11-53-64,0-18 36,-1-7-44,-5-28 18,-4-13-8,0 0 0,-1 0 0,1 0 0,-1 0 0,1 0 1,-1 0-1,1 0 0,-1 0 0,1 0 0,-1 1 0,0-1 1,0 0-1,0 0 0,0 1 0,0-1 0,0 2 0,0-2-6,-23 28-3289,16-26 2288,-3 3-1463,7 4-2953,-8-9-2565</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53.491"/>
    </inkml:context>
    <inkml:brush xml:id="br0">
      <inkml:brushProperty name="width" value="0.05" units="cm"/>
      <inkml:brushProperty name="height" value="0.05" units="cm"/>
      <inkml:brushProperty name="color" value="#FFC114"/>
    </inkml:brush>
  </inkml:definitions>
  <inkml:trace contextRef="#ctx0" brushRef="#br0">12 20 476,'0'0'1249,"-1"-11"2310,0 11-3487,1-1 0,0 1 0,-1 0-1,1 0 1,0 0 0,-1 0 0,1 0-1,0 0 1,-1 0 0,1 0 0,0 0-1,-1 0 1,1 0 0,0 0-1,0 0 1,-1 0 0,1 1 0,0-1-1,-1 0 1,1 0 0,0 0 0,-1 0-1,1 0 1,0 1 0,0-1-1,-1 0 1,1 0 0,0 1 0,0-1-1,0 0 1,-1 0 0,1 1 0,0-1-1,0 0 1,0 0 0,1 8 6172,9-7-4296,-10-2-1762,22-18 971,30 39-624,-44-17-470,1 0-1,0 0 1,-1-1-1,1 0 1,0 0 0,0-1-1,18 0 1,70 11 19,-84-12-41,-10-1-36,0 1 0,0 0 0,0 0 0,1 0 0,-1 0 0,0 1 0,0-1 0,0 1 0,0 0 0,5 2 0,-6-2 9,-1-1-7,0 0-1,0 0 1,0 0 0,0 0 0,0 1 0,0-1 0,0 0-1,0 1 1,0-1 0,0 0 0,0 1 0,0-1-1,0 1 1,0 0 0,0-1 0,0 1 0,-1 0 0,2 0-1,-1 0-8,0 0 0,0 0 0,0 0 0,1 0-1,-1 0 1,0-1 0,0 1 0,1 0-1,-1-1 1,0 1 0,1-1 0,-1 0-1,0 1 1,1-1 0,1 0 0,-2 0 3,0 0 0,-1 0 1,1 1-1,0-1 0,0 0 0,-1 0 1,1 0-1,0 1 0,0-1 0,-1 0 1,1 1-1,0-1 0,-1 0 1,1 1-1,-1-1 0,1 1 0,0-1 1,-1 1-1,1 0 0,-1-1 0,1 1 1,-1-1-1,0 1 0,1 0 1,-1-1-1,0 1 0,1 1 0,7 9 31,-4-11-31,-4 0-2,0 0 0,1 0 0,-1 0 0,0 0 1,1 0-1,-1 0 0,0 1 0,0-1 0,1 0 0,-1 0 1,0 0-1,1 0 0,-1 0 0,0 1 0,0-1 0,1 0 1,-1 0-1,0 1 0,0-1 0,0 0 0,1 0 1,-1 1-1,0-1 0,0 0 0,0 0 0,0 1 0,0-1 1,0 0-1,1 1 0,-1-1 0,0 0 0,0 1 0,0-1 1,0 0-1,0 1 0,0-1 0,0 0 0,0 0 0,0 1 1,0-1-1,-1 0 0,1 1 0,0-1 0,0 0 0,0 1 1,0-1-1,0 0 0,-1 1 0,1 0 20,1-1-10,-1 1 0,0-1 0,0 1 0,0-1 0,0 1 0,0-1 0,0 1 0,0-1 0,0 1-1,0 0 1,0-1 0,0 1 0,0-1 0,0 1 0,0-1 0,0 1 0,-1-1 0,1 1 0,0-1 0,0 1 0,0-1 0,-1 1 0,1-1 0,0 1 0,-1-1 0,1 0 0,-1 1 0,1-1 0,0 0 0,-1 1 0,1-1 0,-1 0 0,1 1 0,-1-1 0,-12 14 67,4-1-37,-6 4-14,13-15-25,0 0 1,0-1-1,0 1 0,0 0 1,0 0-1,0 0 1,1 0-1,-1 0 1,1 1-1,-1-1 0,-1 5 1,2-5 1,0 1 1,0-1 0,0 0-1,0 0 1,-1 0-1,1 0 1,-1 0-1,0 0 1,1-1 0,-1 1-1,-3 2 1,-1 1 3,-1 1 0,1-1 1,1 1-1,-1 0 0,1 1 1,0 0-1,-6 10 0,-12 15 0,-74 83-15,89-102 16,-5 3 31,-12 17 0,-15 9-40,39-40 2,-9 6-2,-2 11 44,11-18-41,0 0 0,0 0 0,0 0-1,1 0 1,-1 0 0,0 0 0,0 0-1,1 0 1,-1 0 0,1 0-1,-1 0 1,1 0 0,-1 0 0,1 1-1,0-1 1,-1 0 0,1 0 0,0 0-1,0 1 1,0 1 0,-2-2-5,-5 3 4,5-3 2,1 16-28,-4-17 21,11 1 103,28-7 186,139-12-234,-140 14-26,-26 3-22,1-1 0,-1 2 0,1-1 1,0 1-1,-1 0 0,1 1 0,-1 0 0,1 0 0,8 3 0,46 8 44,-60-11-52,7 0 36,-8 2-92,-9-1-354,18-5-355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7.397"/>
    </inkml:context>
    <inkml:brush xml:id="br0">
      <inkml:brushProperty name="width" value="0.05" units="cm"/>
      <inkml:brushProperty name="height" value="0.05" units="cm"/>
      <inkml:brushProperty name="color" value="#FFFFFF"/>
    </inkml:brush>
  </inkml:definitions>
  <inkml:trace contextRef="#ctx0" brushRef="#br0">12 15 4,'-9'-6'15088,"9"6"-15071,0 0 0,0 0 0,1 0 0,-1 0 0,0 0 0,0 0 0,0 0 0,1 0 0,-1 0 0,0 0 0,0 0 0,0 0 0,1 0 0,-1 0 0,0 0 0,0 0 0,1 0 0,-1 0 0,0 0 0,0 0 0,0 0 0,1 0 0,-1 0 0,0-1 0,0 1 0,0 0 0,0 0 0,1 0 0,-1 0 0,0 0 0,0-1 0,0 1 0,0 0 0,0 0 0,1 0 0,-1-1 0,0 1 0,0 0 0,0 0 0,0 0 0,0-1 0,0 1 0,0 0 0,0 0 0,0 0 0,0-1 0,0 1 0,0 0 0,0 0 0,0-1 0,0 1 0,0 0 0,0 0 0,0 0 1,0-1-1,0 1 0,0 0 0,-1 0 0,1 0 0,0-1 0,0 1 0,0 0 0,0 0 0,-1 0 0,2 0 7,-1 0 0,0 0 0,0 0 0,0 0 1,0 1-1,0-1 0,0 0 0,0 0 1,0 0-1,0 0 0,0 1 0,0-1 0,0 0 1,0 0-1,0 0 0,-1 1 0,1-1 1,0 0-1,0 0 0,0 0 0,0 0 0,0 0 1,0 1-1,0-1 0,0 0 0,0 0 1,-1 0-1,1 0 0,0 0 0,0 0 0,0 1 1,0-1-1,0 0 0,-1 0 0,1 0 1,0 0-1,0 0 0,0 0 0,-1 0 0,1 0 1,0 0-1,0 0 0,0 0 0,0 0 1,-1 0-1,1 0 0,0 0 0,0 0 0,0 0 1,0 0-1,-1 0 0,1 0 0,0 0 1,0 0-1,0 0 0,0 0 0,-1 0 0,1-1 1,0 1-1,0 0 0,0 0 0,0 0 1,0 0-1,-1 0 0,1 0 0,0-1 0,0 1 1,0 0-1,3 6 1001,-2-6-1014,0 1-1,-1 0 1,1 0 0,0-1-1,-1 1 1,1 0-1,-1 0 1,1 0-1,-1 0 1,0 0-1,1 0 1,-1 0-1,0 0 1,0 0-1,1 0 1,-1 0-1,0 0 1,0 0 0,0 1-1,10 69 412,1-46-249,0 34 378,-5-43-445,-6-16-104,1 1 1,-1-1-1,1 1 1,-1-1-1,1 1 1,-1 0-1,0-1 1,1 1-1,-1-1 1,0 1-1,0 0 1,1-1-1,-1 1 1,0 0-1,0-1 1,0 1-1,0 0 1,0-1-1,0 1 1,0 0-1,0-1 1,0 1-1,0 0 1,0-1-1,0 1 1,-1 0 0,1-1-1,0 1 1,0 0-1,-1-1 1,1 1-1,0-1 1,-1 1-1,1-1 1,-1 1-1,1-1 1,0 1-1,-1-1 1,1 1-1,-1-1 1,0 1-1,1-1 1,-1 0-1,0 1 1,0 3 15,0 0 1,0 0-1,1 0 1,-1 0-1,1-1 1,0 1-1,0 0 0,2 8 1,-2-5-15,0 95 75,1-101-71,0 1-8,0-1 1,0 1-1,0 0 0,0-1 0,0 1 0,0 0 0,0 0 0,-1 0 0,1 0 0,-1 0 0,1 3 1,-2 11-5,1-15 5,0 0 0,0-1 0,-1 1 0,1 0 0,0 0 0,0 0 0,0 0 0,0 0 0,0 0 0,0 0 0,0 0 0,0 0 0,1 0 0,-1 0 0,0 0 0,1 0 0,-1 0 1,0-1-1,1 1 0,-1 0 0,1 0 0,-1 0 0,1-1 0,0 1 0,-1 0 0,1-1 0,0 1 0,0 0 0,1 0 0,-3 0 2,0 0-1,0-1 1,1 1 0,-1 0-1,0 0 1,1-1 0,-1 1 0,1 0-1,-1 0 1,1 0 0,-1 0 0,1 0-1,0 0 1,-1 0 0,1 0-1,0 0 1,0 0 0,0 0 0,0 0-1,0 0 1,0 0 0,0 0-1,0 0 1,0 0 0,0 0 0,1 1-1,-2 8 54,8-11 17,-12 2-80,3-1-44,2 7-255</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54.372"/>
    </inkml:context>
    <inkml:brush xml:id="br0">
      <inkml:brushProperty name="width" value="0.05" units="cm"/>
      <inkml:brushProperty name="height" value="0.05" units="cm"/>
      <inkml:brushProperty name="color" value="#FFC114"/>
    </inkml:brush>
  </inkml:definitions>
  <inkml:trace contextRef="#ctx0" brushRef="#br0">17 7 212,'0'0'75,"0"0"-1,-1 0 1,1 0-1,0 0 1,0 1-1,-1-1 1,1 0 0,0 0-1,0 0 1,-1 0-1,1 0 1,-9-6 8215,4 11-7729,15-5 2007,-3 0-147,34-6 419,57 7-2160,119 17 0,-202-14-987,1 0 0,-1 1 0,1 1 0,-2 0 0,1 1 0,19 12-1,-32-18 69,0 9-2829</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0.222"/>
    </inkml:context>
    <inkml:brush xml:id="br0">
      <inkml:brushProperty name="width" value="0.05" units="cm"/>
      <inkml:brushProperty name="height" value="0.05" units="cm"/>
      <inkml:brushProperty name="color" value="#FFC114"/>
    </inkml:brush>
  </inkml:definitions>
  <inkml:trace contextRef="#ctx0" brushRef="#br0">12 7 520,'-11'-7'9096,"11"8"-8377,0 0-539,0 0-1,0 0 1,0 0-1,0 0 1,0 0-1,0 0 1,0 0-1,0 0 1,0 0 0,0 0-1,1 0 1,-1 0-1,1 0 1,-1 0-1,0 0 1,1 0 0,-1 0-1,1 0 1,0 0-1,-1 0 1,1-1-1,0 2 1,3 4 935,18 21 395,-12 7-849,-6-28-535,3 8 65,-7 137 503,-11-102-612,11 137 30,-10-148-96,10 51 22,0-88-42,0 0 5,1-1 1,0 1-1,0-1 1,-1 1-1,1-1 1,0 1-1,0 0 1,-1-1-1,1 1 1,-1 0-1,1-1 0,-1 1 1,1 0-1,-1 0 1,1 0-1,-1-1 1,0 1-1,1 0 1,-1 0-1,0 0 1,0 0-1,0 0 1,1 0-1,-1-1 1,0 1-1,0 0 1,0 0-1,-1 0 1,1 0-1,0 0 1,0 0-1,-1 1 0,1 1-15,0-2-11,0 16-343,-18-58-12476,26 34 9533</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1.577"/>
    </inkml:context>
    <inkml:brush xml:id="br0">
      <inkml:brushProperty name="width" value="0.05" units="cm"/>
      <inkml:brushProperty name="height" value="0.05" units="cm"/>
      <inkml:brushProperty name="color" value="#FFC114"/>
    </inkml:brush>
  </inkml:definitions>
  <inkml:trace contextRef="#ctx0" brushRef="#br0">0 56 840,'0'-2'11577,"0"4"-11433,2 11 1620,-1-12-1655,0 1 0,1 0 0,-1 0 0,0 0 0,0 0-1,0 0 1,-1 0 0,1 0 0,0 0 0,-1 0 0,0 0 0,1 0 0,-1 0-1,0 0 1,0 0 0,0 4 0,-1 49 197,0-34-240,1 112 474,0-132-482,0 0-35,0 0 1,0 0-1,0 0 1,0-1-1,-1 1 1,1 0-1,0 0 1,0 0 0,-1 0-1,1-1 1,0 1-1,-1 0 1,1 0-1,-1-1 1,1 1-1,-1 0 1,1-1-1,-1 1 1,1-1 0,-1 1-1,0-1 1,1 1-1,-1-1 1,-1 1 1346,4-14-837,-1 11-505,1 0-1,-1 0 0,0 0 1,0 0-1,0-1 0,0 1 0,0-1 1,0 1-1,-1 0 0,1-1 0,-1 1 1,0-1-1,1 1 0,-1-1 1,-1-4-1,8-29 57,4-5 5,14-28-38,-19 58-31,-6 9-19,1-1-1,0 1 0,0 0 1,0 0-1,0 0 1,1 0-1,-1 0 1,0 1-1,1-1 0,-1 0 1,1 0-1,0 1 1,0-1-1,-1 1 0,4-2 1,-3 2-3,0 0 1,0 0 0,0 0-1,0 0 1,0-1 0,0 1-1,-1-1 1,1 1-1,0-1 1,-1 0 0,2-2-1,-1 2 5,-1 0-1,1 0 0,0 0 0,0 0 1,1 0-1,-1 0 0,0 0 0,1 1 1,-1-1-1,0 1 0,6-2 1,89-40-23,-94 42 14,0 0 0,0 0 0,0 1 0,0-1 0,0 1 0,0-1 0,0 1 0,0 0 0,0 0 0,0 0 0,0 1 0,0-1 0,0 1 0,0-1 0,0 1 0,0 0 0,0 0 0,0 1 0,0-1 0,-1 1 0,1-1 0,-1 1 0,1 0 0,-1 0 0,0 0 0,1 0 0,-1 0 0,0 0 0,2 3 0,-1 1 8,0 0 1,0 0 0,0 1-1,0-1 1,-1 1 0,0-1-1,0 1 1,-1-1 0,0 1-1,0 0 1,-1 0 0,0 0-1,0 0 1,-1 7 0,1-5-6,-11 52-9,0 8-7,1-24-635,0-45-875,10 0 1457,-1 0 1,1 0 0,0 0-1,0 0 1,0 0-1,0 0 1,0-1-1,0 1 1,0 0-1,0 0 1,-1 0-1,1 0 1,0 0-1,0 0 1,0 0 0,0-1-1,0 1 1,0 0-1,0 0 1,0 0-1,0 0 1,0 0-1,0 0 1,0-1-1,0 1 1,0 0 0,0 0-1,0 0 1,0 0-1,0 0 1,0 0-1,0-1 1,0 1-1,0 0 1,0 0-1,0 0 1,0 0 0,0 0-1,0 0 1,0-1-1,1 1 1,-1 0-1,0 0 1,0 0-1,0 0 1,0 0-1,0 0 1,0 0-1,0 0 1,0 0 0,1 0-1,-1 0 1,0-1-1,0 1 1,0 0-1,0 0 1,0 0-1,1 0 1,-1 0-121,1 0 0,-1-1 0,1 1 1,-1-1-1,1 1 0,-1 0 0,1-1 0,-1 1 0,0-1 0,1 1 1,-1-1-1,0 0 0,1 1 0,-1-1 0,0 1 0,1-1 1,-1 1-1,0-1 0,0 0 0,0 1 0,0-1 0,0 0 0,0 1 1,0-1-1,0 0 0,3-14-3996,6 3 820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2.838"/>
    </inkml:context>
    <inkml:brush xml:id="br0">
      <inkml:brushProperty name="width" value="0.05" units="cm"/>
      <inkml:brushProperty name="height" value="0.05" units="cm"/>
      <inkml:brushProperty name="color" value="#FFC114"/>
    </inkml:brush>
  </inkml:definitions>
  <inkml:trace contextRef="#ctx0" brushRef="#br0">44 8 828,'0'0'2237,"0"-7"3004,0 8-4697,-1 16 3265,-7 2-2250,7-17-1474,1-1-1,-1 0 1,1 1-1,-1-1 1,1 0 0,0 1-1,-1-1 1,1 1 0,0-1-1,0 0 1,0 1-1,0-1 1,0 1 0,1 1-1,-2 17 376,-3-4-201,1 0-1,0 1 0,1-1 0,0 1 1,2-1-1,0 1 0,3 24 0,-1 15 345,-2 133-44,11-149-497,-11-30-61,1-5 16,-1-1 1,0 1-1,0 0 0,-1-1 1,1 1-1,-1 0 0,0-1 1,0 1-1,-1-1 0,-2 7 0,-7 27 247,1 2-122,8-30-199,2-18-240,0 4-224,1 0 0,-1 0 0,1 1-1,0-1 1,0 0 0,1 1 0,2-7-1,-2 6-267,0 1 1,-1-1-1,1 0 0,-1 1 0,0-1 0,0 0 0,0-7 0,1-7-2424,7-1-65</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3.321"/>
    </inkml:context>
    <inkml:brush xml:id="br0">
      <inkml:brushProperty name="width" value="0.05" units="cm"/>
      <inkml:brushProperty name="height" value="0.05" units="cm"/>
      <inkml:brushProperty name="color" value="#FFC114"/>
    </inkml:brush>
  </inkml:definitions>
  <inkml:trace contextRef="#ctx0" brushRef="#br0">22 1 280,'-1'0'125,"1"1"0,0-1-1,0 0 1,0 1 0,0-1 0,0 0 0,0 1-1,-1-1 1,1 1 0,0-1 0,0 0 0,0 0-1,-1 1 1,1-1 0,0 0 0,0 1 0,-1-1-1,1 0 1,0 0 0,-1 0 0,1 1 0,0-1-1,-1 0 1,1 0 0,0 0 0,-1 0 0,1 0-1,-1 0 1,1 1 0,0-1 0,-1 0 0,1 0-1,-13 10 11121,36-15-10203,-15 3-957,-1 1 0,1 0 0,0 1 1,-1-1-1,1 1 0,0 1 0,8 1 0,10-1 36,21 4 9,-39-4-177,0 0 0,0 0 0,1-1 0,-1 0 0,10-1 0,37 1-6914,-51 0 5958,0 0-400,10-7-5717</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4.509"/>
    </inkml:context>
    <inkml:brush xml:id="br0">
      <inkml:brushProperty name="width" value="0.05" units="cm"/>
      <inkml:brushProperty name="height" value="0.05" units="cm"/>
      <inkml:brushProperty name="color" value="#FFC114"/>
    </inkml:brush>
  </inkml:definitions>
  <inkml:trace contextRef="#ctx0" brushRef="#br0">4 73 996,'6'-7'3528,"-2"3"-559,-14 3 1306,12 13 515,-2-11-4758,1-1 0,0 1-1,0-1 1,0 1 0,-1 0-1,1-1 1,0 1 0,-1 0-1,1-1 1,0 1 0,-1 0-1,1 0 1,-1 0 0,1 0 0,-1-1-1,0 1 1,1 0 0,-1 0-1,0 0 1,0 0 0,0 0-1,1 0 1,-1 0 0,0 0-1,0 0 1,0 0 0,-1 0 0,1 0-1,0 0 1,0 0 0,0 0-1,-1 0 1,0 1 0,-8 36 488,7-35-502,1 1 0,1-1 0,-1 1 0,0-1 0,1 1 0,0-1 0,0 1 0,0 0 0,0-1 0,1 1 0,-1-1 0,1 1 0,0-1 0,0 1-1,2 3 1,4 30 97,-7 41 1696,0-128-445,10 4-1177,1 3-36,-10 41-148,-1-1 0,1 0 0,0 0 0,0 1 0,0-1 0,0 1 0,0-1 0,1 1 0,-1 0 0,1-1 0,0 1 0,-1 0 0,1 0-1,0 0 1,0 0 0,1 0 0,2-1 0,41-27-55,-46 30 49,66-41-1414,-2 3-7173,-43 20 85,-10 11 5454</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5.915"/>
    </inkml:context>
    <inkml:brush xml:id="br0">
      <inkml:brushProperty name="width" value="0.05" units="cm"/>
      <inkml:brushProperty name="height" value="0.05" units="cm"/>
      <inkml:brushProperty name="color" value="#FFC114"/>
    </inkml:brush>
  </inkml:definitions>
  <inkml:trace contextRef="#ctx0" brushRef="#br0">162 21 812,'0'-4'456,"0"4"-297,1 0 0,-1-1 1,0 1-1,0-1 0,0 1 1,0 0-1,0-1 0,0 1 1,1-1-1,-1 1 1,0-1-1,0 1 0,0 0 1,0-1-1,-1 1 0,1-1 1,0 1-1,0-1 0,0 1 1,0 0-1,0-1 0,0 1 1,-1 0-1,1-1 1,0 1-1,0-1 0,-1 1 1,1 0-1,0-1 0,0 1 1,-1 0-1,1 0 0,0-1 1,-1 1-1,1 0 1,-1 0-1,1-1 0,0 1 1,-1 0-1,1 0 0,-1 0 1,1 0-1,0 0 0,-1 0 1,1 0-1,-1 0 0,0 0 1,-1 0 914,2-1-1013,0 1-1,0 0 1,-1 0 0,1-1-1,0 1 1,-1 0 0,1 0-1,0 0 1,-1 0 0,1-1-1,0 1 1,-1 0 0,1 0 0,0 0-1,-1 0 1,1 0 0,0 0-1,-1 0 1,1 0 0,-1 0-1,1 0 1,0 0 0,-1 0-1,1 0 1,0 0 0,-1 1-1,1-1 1,0 0 0,-1 0 0,1 0-1,0 0 1,-1 1 0,1-1-1,0 0 1,0 0 0,-1 1-1,1-1 1,-19 11 2227,16-9-2050,-4 2-45,0 0-1,0 0 1,1 1-1,-1 0 1,1 1-1,0-1 1,0 1-1,1 0 1,0 1-1,-8 11 1,-1 4-81,11-18-100,0 0 0,0 1 0,0-1 0,1 1 0,-1-1 0,1 1 0,0 0 0,1 0 0,-1 0 0,1 0-1,0 0 1,0 0 0,1 0 0,0 6 0,0-7 0,0 0-1,1 0 1,0-1 0,0 1-1,0 0 1,0-1-1,1 1 1,-1-1-1,1 1 1,0-1 0,0 0-1,0 0 1,0 0-1,1 0 1,-1 0 0,1 0-1,0-1 1,0 1-1,0-1 1,0 0-1,0 0 1,0 0 0,0 0-1,1-1 1,-1 1-1,1-1 1,0 0-1,6 2 1,0-1 17,0 1-1,0-2 1,0 1 0,0-1 0,0-1-1,1 0 1,-1 0 0,0-1-1,0-1 1,11-2 0,2-2-29,-7 2 2,-1 0 1,0-1 0,21-10-1,-34 14 0,0 0 0,-1 0 0,0 0 0,1 0 0,-1 0 0,0-1 0,1 1 0,-1 0 0,0-1 0,0 1 0,0-1 0,0 1 0,0-1 0,-1 0 0,1 1 0,0-1-1,-1 0 1,1-1 0,2-39 55,-3 32-22,-11-21 298,1 9 91,9 20-377,-1 1 0,1-1 0,0 0 0,0 1 0,0-1 0,0 0 0,0 0 0,1 0 0,-1 0 0,1 0 0,-1-4 0,0 5-23,0 0 0,1 0-1,-1 0 1,0-1 0,0 1-1,0 0 1,0 0-1,0 0 1,0 1 0,0-1-1,0 0 1,0 0 0,0 1-1,-1-1 1,1 0-1,0 1 1,0-1 0,-1 1-1,1-1 1,0 1 0,-3 0-1,-33-7 135,3 4-79,29 2-78,0 1 1,-1-1-1,1 1 0,0 0 1,-1 0-1,1 1 0,-1 0 1,-5 1-1,-17 5-152,17-5-630,1 1 0,-1 0 0,1 1 0,-16 7 0,16 5-4090,8 0-3959</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6.556"/>
    </inkml:context>
    <inkml:brush xml:id="br0">
      <inkml:brushProperty name="width" value="0.05" units="cm"/>
      <inkml:brushProperty name="height" value="0.05" units="cm"/>
      <inkml:brushProperty name="color" value="#FFC114"/>
    </inkml:brush>
  </inkml:definitions>
  <inkml:trace contextRef="#ctx0" brushRef="#br0">21 12 224,'0'0'2329,"22"-11"12190,-32 38-13372,9-24-1115,-1 0 1,0 1-1,1-1 0,0 0 0,0 0 0,0 0 0,0 1 1,0-1-1,1 1 0,-1 2 0,-10 61 324,6-35-186,4-29-161,0 0-1,1 0 1,-1 0 0,0 0 0,1 0-1,0 0 1,-1 0 0,1 0 0,1 0-1,-1 0 1,0 0 0,1 0 0,-1 0-1,1 0 1,0 0 0,0 0 0,3 5-1,0 12 27,2 1-8,-5-20-30,0 0 0,-1 0 0,1 0 0,-1 0 0,1 0 0,-1 0 0,0 0 0,1 0 0,-1 0 0,0 0-1,0 1 1,0-1 0,0 0 0,0 0 0,0 0 0,0 0 0,0 0 0,-1 2 0,3 8-606,16-12-1429,-17 0 1650,0 1 0,-1 0 0,1-1 0,0 1 1,0-1-1,-1 1 0,1-1 0,0 1 0,-1-1 0,1 0 0,0 1 1,-1-1-1,1 0 0,-1 1 0,1-1 0,-1 0 0,1 0 0,-1 0 0,0 1 1,1-2-1,6-9-3744,-6 4 920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7.538"/>
    </inkml:context>
    <inkml:brush xml:id="br0">
      <inkml:brushProperty name="width" value="0.05" units="cm"/>
      <inkml:brushProperty name="height" value="0.05" units="cm"/>
      <inkml:brushProperty name="color" value="#FFC114"/>
    </inkml:brush>
  </inkml:definitions>
  <inkml:trace contextRef="#ctx0" brushRef="#br0">1 43 752,'15'-6'4161,"-15"6"-4035,1 0 0,-1 0 0,1 0 1,-1 1-1,0-1 0,0 0 0,1 0 0,-1 0 0,0 0 1,1 1-1,-1-1 0,0 0 0,1 0 0,-1 1 0,0-1 0,0 0 1,0 1-1,1-1 0,-1 0 0,0 0 0,0 1 0,0-1 1,0 0-1,1 1 0,-1-1 0,0 0 0,0 1 0,0-1 0,0 1 1,0-1-1,0 0 0,0 1 0,0-1 0,0 0 0,0 1 1,0-1-1,-1 2 1293,3 0-1115,0 0 1,-1 1-1,1-1 1,-1 1-1,0 0 0,1-1 1,-1 1-1,-1 0 1,1 0-1,0-1 1,-1 1-1,1 0 1,-1 0-1,0 0 1,0 6-1,5 22 543,-3-26-799,-1 1 0,0 0 0,0 0 1,-1 0-1,0 0 0,0 0 1,0 0-1,-2 8 0,1 7 22,-10 30 172,11-49-234,0-1 2,1 0-1,-1 0 1,0 0-1,0 0 1,0 1-1,0-1 1,0 0-1,0 0 1,-1 0-1,1 0 1,0 0-1,-1 1 1,1-1-1,0 0 1,-1 0-1,1 0 1,-1 0-1,0 0 1,1 0-1,-1 0 1,0 0-1,0-1 1,-1 2-1,-1 6 1195,4-22-429,0 10-759,0 0 1,0 0-1,0 0 0,1 0 1,0 0-1,-1 1 0,6-8 1,-5 7 9,0 0 1,1 0 0,-1-1 0,-1 1 0,1 0 0,-1-1 0,1 1 0,0-8 0,0 6-11,0-1 0,0 1 0,1-1 0,0 1 1,1 0-1,-1 0 0,1 0 0,0 0 0,1 1 0,-1 0 0,1 0 0,0 0 1,0 0-1,8-5 0,41-33 67,-46 36-37,1 0 1,0 0-1,0 1 0,0 0 0,0 1 0,1 0 1,0 0-1,0 1 0,1 1 0,-1 0 1,1 0-1,14-2 0,-23 6-32,0-1 0,-1 0 0,1 1 1,0 0-1,-1-1 0,1 1 0,0 0 0,-1 0 0,0-1 1,1 1-1,-1 1 0,1-1 0,-1 0 0,0 0 0,0 0 1,0 1-1,1-1 0,-1 0 0,-1 1 0,1-1 0,1 3 1,0 0-7,0 0 1,0 0 0,-1-1 0,0 1 0,1 0 0,-2 0 0,1 0 0,1 8 0,4 7 3,-6-18-11,1 0 0,0 1 0,-1-1 0,1 0 0,-1 0 0,1 1 0,-1-1 0,1 0 0,-1 1 0,0-1-1,0 1 1,0-1 0,0 0 0,0 1 0,0-1 0,0 0 0,0 1 0,0-1 0,-1 1 0,1-1 0,-2 3 0,0 3-5,0 1 0,0 0 1,1 0-1,0 0 1,0 0-1,2 16 0,-2-20-109,0 0 0,1-1-1,-1 1 1,0 0 0,-1-1 0,1 1-1,-1-1 1,1 1 0,-3 2-1,-17 16-4529,10-10 1139,3-1-3767</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8.557"/>
    </inkml:context>
    <inkml:brush xml:id="br0">
      <inkml:brushProperty name="width" value="0.05" units="cm"/>
      <inkml:brushProperty name="height" value="0.05" units="cm"/>
      <inkml:brushProperty name="color" value="#FFC114"/>
    </inkml:brush>
  </inkml:definitions>
  <inkml:trace contextRef="#ctx0" brushRef="#br0">112 135 1020,'0'0'67,"0"0"1,0 0-1,0 0 0,1 0 0,-1 0 1,0 0-1,0 0 0,0 0 1,0 0-1,0-1 337,1 1-337,-1 0 0,0 0 0,0 0 1,0 0-1,0 0 0,0 0 0,0 0 1,0 0-1,0-1 0,0 1 1,0 0-1,0 0 0,0 0 0,0 0 1,0 0-1,0 0 0,0 0 1,0 0-1,0-1 0,0 1 0,0 0 1,0 0-1,0 0 0,0 0 1,0 0-1,0 0 0,0 0 0,0 0 1,0-1-1,-1 1 337,1 0-337,0 0 0,0 0 0,0 0 1,0 0-1,0 0 0,0 0 1,0 0-1,-1 0 0,1 0 0,0-1 1,0 1-1,0 0 0,0 0 0,0 0 1,0 0-1,-1 0 0,15-11 2745,27-15-526,-38 24-2083,0 1 0,0-1-1,0 0 1,0 0 0,0 0 0,-1-1-1,1 1 1,-1-1 0,1 1 0,-1-1-1,0 0 1,0 0 0,0 0-1,0 0 1,-1 0 0,3-7 0,2 1 589,-2 6-321,-12-4-154,7 7-290,1 0 0,0-1 0,0 1 0,-1 0-1,1-1 1,0 1 0,0 0 0,-1 0-1,1-1 1,0 1 0,0-1 0,0 1 0,-1 0-1,1-1 1,0 1 0,0 0 0,0-1-1,0 1 1,0-1 0,0 1 0,0 0 0,0-1-1,0 1 1,0-1 0,0 1 0,0 0-1,0-1 1,0 1 0,0 0 0,0-1 0,1 0-1,-1 1-6,0 0 0,0-1 0,0 1 0,1 0-1,-1-1 1,0 1 0,0 0 0,0-1 0,0 1-1,0-1 1,0 1 0,0 0 0,0-1 0,0 1-1,0 0 1,0-1 0,0 1 0,-1 0 0,1-1-1,0 1 1,0 0 0,0-1 0,0 1 0,-1 0-1,1-1 1,0 1 0,0 0 0,-1-1 0,1 1-1,0 0 1,0 0 0,-1-1 0,1 1 0,0 0-1,-1 0 1,1 0 0,0 0 0,-1-1 0,1 1-1,0 0 1,-1 0 0,1 0 0,0 0 0,-1 0-1,1 0 1,0 0 0,-1 0 0,1 0 0,-1 0-1,1 0 1,0 0 0,-1 0 0,1 0 0,0 0-1,-1 0 1,0 1 0,-4 0 25,-1 0 0,0 0 0,0 0 0,1 1 0,-1 0 0,1 0 0,-1 1 0,1-1 0,0 1 0,0 0-1,0 1 1,1-1 0,-1 1 0,-4 5 0,-35 23 19,36-25 14,1 1 1,0 0-1,0 1 0,1 0 1,0 0-1,1 0 0,0 0 0,-7 20 1,11-26-61,0 0 0,0 1 0,0-1 0,0 1 0,1 0 0,-1-1 0,1 1 1,0-1-1,0 1 0,0 0 0,1-1 0,-1 1 0,1-1 0,0 1 0,0-1 0,2 5 0,28 49 497,-20-40-368,-4-12-122,0 0 0,0 0 1,1-1-1,0 0 0,0 0 1,0 0-1,0-1 0,0-1 1,0 1-1,12 0 0,-13-1-296,1-1-1,-1-1 1,1 1-1,-1-1 0,1-1 1,-1 1-1,1-1 1,12-4-1,17-11-4789,-5-12-3521,-21 16 5414</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2"/>
    </inkml:context>
    <inkml:brush xml:id="br0">
      <inkml:brushProperty name="width" value="0.05" units="cm"/>
      <inkml:brushProperty name="height" value="0.05" units="cm"/>
      <inkml:brushProperty name="color" value="#FFFFFF"/>
    </inkml:brush>
  </inkml:definitions>
  <inkml:trace contextRef="#ctx0" brushRef="#br0">78 31 784,'0'0'761,"-9"-30"13513,11 32-13430,-2-2-824,0 1-1,0-1 1,-1 1-1,1-1 1,0 1-1,0-1 1,0 1-1,0-1 1,0 1-1,0 0 1,0-1-1,0 1 1,0-1-1,0 1 1,0-1-1,0 1 1,1-1-1,-1 1 1,0-1-1,0 1 1,1-1-1,-1 1 1,0-1-1,0 1 1,1-1-1,-1 1 1,1-1-1,-1 0 1,0 1-1,2 0 1,-2 0 2,1 1 1,0-1-1,-1 1 1,1-1-1,-1 1 1,1-1-1,-1 1 1,0 0-1,0-1 1,0 1-1,0-1 1,0 1-1,0 0 1,0-1-1,0 1 1,-1-1-1,1 1 1,-1 1-1,0-1-8,1-1 1,-1 1-1,1-1 0,0 1 1,0-1-1,-1 1 0,1-1 0,0 1 1,0-1-1,0 1 0,1-1 1,-1 1-1,0-1 0,1 1 0,-1-1 1,1 1-1,0 1 0,1 0-11,-1-1-1,0 1 0,1-1 1,-1 1-1,-1-1 0,1 1 1,0 0-1,0 0 0,-1-1 1,0 1-1,1 4 1,6 25 17,-5-24-15,-1-1 1,0 1-1,0-1 1,0 1-1,-1-1 1,-1 1-1,-1 11 1,1 4 72,1-18-60,0-1-1,0 1 1,0 0-1,0 0 1,1-1-1,0 1 1,0-1-1,0 1 1,4 8-1,-3-8 13,-1 1-1,0-1 1,0 1-1,-1-1 0,1 1 1,-1-1-1,0 1 1,-1 0-1,-1 7 0,1 11 53,1 253 815,-11-233-828,0 20 14,11 168 328,-10-189-411,10 59 67,10-58-34,-10 100-44,-10-113 3,10-16 6,0-11 3,1 0-1,-1 0 0,0-1 1,0 1-1,0 0 0,0 0 1,-1-1-1,0 1 0,0 0 1,0-1-1,0 1 0,0-1 1,-3 6-1,2-4 4,1 0-1,0 0 1,0 1 0,1-1 0,0 0-1,0 0 1,0 1 0,0-1-1,2 6 1,-1 3 24,-1 169-72,-11-148 32,11-33 12,0-1 0,1 1 1,-1-1-1,0 1 0,0-1 1,-1 1-1,1 0 0,0-1 1,0 1-1,-1-1 1,1 1-1,-1-1 0,0 1 1,1-1-1,-1 0 0,0 1 1,0-1-1,0 0 0,-1 2 1,1 0 0,0-1 0,0 1 0,0 0 0,1-1 0,-1 1 0,1-1 0,0 1 0,0 0 0,-1 0 0,2-1 0,-1 1 0,0 0 0,1 3 0,1 26 5,-13 11 9,12-24-42,-1-16 27,1 0-1,-1-1 1,0 1 0,0 0-1,0-1 1,0 1 0,0-1-1,-1 1 1,1 0-1,-1-1 1,0 1 0,0-1-1,0 1 1,0-1 0,0 0-1,-3 4 1,4-4-4,-1-1 0,0 1 0,0-1 1,1 1-1,-1 0 0,1-1 0,-1 1 0,1 0 0,0-1 1,0 1-1,-1 0 0,1-1 0,1 1 0,-1 3 0,0-4 4,0 1-1,1 0 0,-1-1 1,0 1-1,-1 0 0,1 0 1,0-1-1,0 1 0,-1 0 1,1-1-1,-1 1 0,0-1 1,1 1-1,-2 2 1,0 6-9,1 0 1,0 0 0,0 0 0,1 0 0,2 18 0,-1-21 14,-1 89-20,6-79 12,-6-17 1,1 1 1,-1-1-1,0 0 0,0 0 0,1 1 0,-1-1 0,0 0 1,0 1-1,0-1 0,1 0 0,-1 1 0,0-1 0,0 0 1,0 1-1,0-1 0,0 0 0,0 1 0,0-1 1,0 0-1,0 1 0,0-1 0,0 0 0,0 1 0,0-1 1,0 1-1,0-1 0,0 0 0,0 1 0,0-1 0,0 0 1,-1 1-1,1-1 0,0 0 0,0 1 0,0-1 1,-1 0-1,1 0 0,0 1 0,0-1 0,-1 0 0,1 0 1,0 1-1,-1-1 0,1 0 0,0 0 0,-1 0 0,1 0 1,0 1-1,-1-1 0,1 0 0,0 0 0,-1 0 1,0 3 3,0-1 0,0 1 1,1 0-1,-1 0 1,1 0-1,0 0 1,0 0-1,0 0 1,1 5-1,0 17 9,-1-24-15,0 11-6,0-1-33,0-9 49,1-1 0,-1 1 1,0 0-1,0 0 0,0 0 0,0-1 0,0 1 0,0 0 0,0 0 0,-1 0 0,1-1 1,-1 1-1,1 0 0,-1-1 0,1 1 0,-1 0 0,0-1 0,0 1 0,0-1 0,-2 3 1,2 2-26,0 0 0,0 0 0,1 0 1,0 0-1,1 12 0,-1-7 57,0-10 181,2-4-1232,-1-1 0,0 1 0,0-1 0,0 1 0,0-1 0,0 1 0,-1-1 0,1-6 0,-8-8-2786,5-5-137</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9.423"/>
    </inkml:context>
    <inkml:brush xml:id="br0">
      <inkml:brushProperty name="width" value="0.05" units="cm"/>
      <inkml:brushProperty name="height" value="0.05" units="cm"/>
      <inkml:brushProperty name="color" value="#FFC114"/>
    </inkml:brush>
  </inkml:definitions>
  <inkml:trace contextRef="#ctx0" brushRef="#br0">95 12 1164,'0'0'101,"0"0"-1,1 0 0,-1-1 1,0 1-1,0 0 1,0 0-1,0-1 1,0 1-1,0 0 1,0 0-1,0-1 0,0 1 1,0 0-1,0 0 1,0-1-1,0 1 1,0 0-1,0 0 0,0-1 1,0 1-1,0 0 1,0 0-1,0 0 1,0-1-1,0 1 1,0 0-1,0 0 0,-1-1 1,1 1-1,0 0 1,0 0-1,0 0 1,0 0-1,-1-1 1,1 1-1,0 0 0,0 0 1,0 0-1,-1 0 1,1 0-1,0-1 1,0 1-1,-1 0 1,1 0-1,0 0 0,-1 0 1,-6-3 2675,10 20 3981,-5 9-4422,1-14-1866,-9 24 462,10-28-810,0 0-1,-1 0 1,1 0-1,-1-1 1,-1 1-1,-3 13 1,2-13-23,1 0 0,1 1 1,0-1-1,-1 15 0,-4 30 215,2-26-219,0 1-1,2-1 0,1 1 0,2 30 1,0-4 27,10-11-64,-11-28 35,-1 10-499,0-25 324,1 1-1,0 0 0,-1-1 1,1 1-1,-1-1 0,1 1 1,-1-1-1,1 1 1,-1-1-1,1 1 0,-1-1 1,0 1-1,1-1 0,-1 0 1,0 1-1,1-1 0,-1 0 1,0 1-1,1-1 0,-1 0 1,0 0-1,0 0 0,1 0 1,-1 0-1,0 0 0,0 0 1,-1 0-1,-6 2-1941,7-1 1781,1-1 0,-1 0 0,1 0 0,-1 1 0,0-1 0,1 0-1,-1 0 1,1 0 0,-1 0 0,0 0 0,1 0 0,-1 0 0,0 0 0,1 0 0,-1 0 0,0 0 0,1 0 0,-1 0 0,1-1 0,-1 1 0,0 0 0,1 0 0,-1-1 0,1 1 0,-2-1 0,-5 0-943</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9.959"/>
    </inkml:context>
    <inkml:brush xml:id="br0">
      <inkml:brushProperty name="width" value="0.05" units="cm"/>
      <inkml:brushProperty name="height" value="0.05" units="cm"/>
      <inkml:brushProperty name="color" value="#FFC114"/>
    </inkml:brush>
  </inkml:definitions>
  <inkml:trace contextRef="#ctx0" brushRef="#br0">0 12 1152,'2'-11'5309,"17"13"3264,14 1-6057,-25-2-2380,-1 0 0,0 0 1,1 0-1,-1 1 1,0 1-1,0-1 1,7 4-1,-7-3-501,-1 0 0,1 0-1,0-1 1,0 0 0,0-1-1,0 1 1,8-1 0,-7-3-1860,7-6-8661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0.539"/>
    </inkml:context>
    <inkml:brush xml:id="br0">
      <inkml:brushProperty name="width" value="0.05" units="cm"/>
      <inkml:brushProperty name="height" value="0.05" units="cm"/>
      <inkml:brushProperty name="color" value="#33CCFF"/>
    </inkml:brush>
  </inkml:definitions>
  <inkml:trace contextRef="#ctx0" brushRef="#br0">33 194 152,'0'0'453,"-11"19"2596,11-10 342,1-14-1648,-1-5-1640,1 1 1,0-1-1,0 0 0,4-11 1,-3 14-101,0 0 0,-1 0 0,-1 0 0,1 1 0,-1-1 0,0 0 0,0 0 0,-2-9 0,0-9-11,2-30-2657,-21 50-1842,10 4 2395</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1.270"/>
    </inkml:context>
    <inkml:brush xml:id="br0">
      <inkml:brushProperty name="width" value="0.05" units="cm"/>
      <inkml:brushProperty name="height" value="0.05" units="cm"/>
      <inkml:brushProperty name="color" value="#33CCFF"/>
    </inkml:brush>
  </inkml:definitions>
  <inkml:trace contextRef="#ctx0" brushRef="#br0">0 273 892,'11'-18'3831,"0"-13"-2701,-11 23-982,1 1-1,-1-1 0,2 1 1,-1-1-1,1 1 0,0 0 1,1 0-1,5-13 0,3-40 109,-9 54-624,-1 0 0,0 0 0,-1 0 0,0 0 1,0-1-1,-1-11 0,0 2-1488,1 3-180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1.831"/>
    </inkml:context>
    <inkml:brush xml:id="br0">
      <inkml:brushProperty name="width" value="0.05" units="cm"/>
      <inkml:brushProperty name="height" value="0.05" units="cm"/>
      <inkml:brushProperty name="color" value="#33CCFF"/>
    </inkml:brush>
  </inkml:definitions>
  <inkml:trace contextRef="#ctx0" brushRef="#br0">0 213 240,'11'-43'4044,"0"6"-3135,-1-11-343,1 12-513,-6 22-473,-5 13 376,0 1 0,1 0 0,-1-1 0,0 1-1,0-1 1,1 1 0,-1 0 0,0-1 0,0 1-1,0-1 1,0 1 0,0-1 0,0 1 0,0 0 0,0-1-1,0 1 1,0-1 0,0 1 0,0-1 0,0 1-1,0 0 1,0-1 0,0 1 0,0-1 0,0 1 0,-1 0-1,1-1 1,0 1 0,0-1 0,-1 1 0,1 0-1,0-1 1,0 1 0,-1 0 0,1-1 0,0 1 0,-1 0-1,1 0 1,-1-1 0,-1-6-1527,2-4-283</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2.277"/>
    </inkml:context>
    <inkml:brush xml:id="br0">
      <inkml:brushProperty name="width" value="0.05" units="cm"/>
      <inkml:brushProperty name="height" value="0.05" units="cm"/>
      <inkml:brushProperty name="color" value="#33CCFF"/>
    </inkml:brush>
  </inkml:definitions>
  <inkml:trace contextRef="#ctx0" brushRef="#br0">1 128 980,'11'-12'792,"-11"6"-228,0-6-184,10 5-124,-10-5-88,0 0-60,11 6-36,-11-6-40,0 6-68,11-6-120,-11 6-184,0-6-288,0 0-444</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2.944"/>
    </inkml:context>
    <inkml:brush xml:id="br0">
      <inkml:brushProperty name="width" value="0.05" units="cm"/>
      <inkml:brushProperty name="height" value="0.05" units="cm"/>
      <inkml:brushProperty name="color" value="#33CCFF"/>
    </inkml:brush>
  </inkml:definitions>
  <inkml:trace contextRef="#ctx0" brushRef="#br0">1 194 1316,'0'-8'4750,"0"-27"-3287,10-31-567,1 23-1201,-11 12-4166,0 20 2330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3.535"/>
    </inkml:context>
    <inkml:brush xml:id="br0">
      <inkml:brushProperty name="width" value="0.05" units="cm"/>
      <inkml:brushProperty name="height" value="0.05" units="cm"/>
      <inkml:brushProperty name="color" value="#33CCFF"/>
    </inkml:brush>
  </inkml:definitions>
  <inkml:trace contextRef="#ctx0" brushRef="#br0">0 158 792,'11'-12'840,"-11"-6"-124,0 6-136,11-1-108,-11 1-64,0 0-116,11 0-100,-11 6-80,0-6-56,0 6-64,0 0-132,0-6-244,0 6-380,0-7-632,-11 7-336</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3.985"/>
    </inkml:context>
    <inkml:brush xml:id="br0">
      <inkml:brushProperty name="width" value="0.05" units="cm"/>
      <inkml:brushProperty name="height" value="0.05" units="cm"/>
      <inkml:brushProperty name="color" value="#33CCFF"/>
    </inkml:brush>
  </inkml:definitions>
  <inkml:trace contextRef="#ctx0" brushRef="#br0">0 195 908,'2'-7'533,"0"0"-1,0 0 1,0 1 0,1-1-1,0 1 1,6-10 0,2-7-362,1 2-135,-10 18-57,1 0-1,-1 0 1,0-1-1,-1 1 0,1-1 1,0 0-1,-1 1 1,0-1-1,0 0 1,1-7-1,3-5-579,-4 15 506,-1 1 1,1-1 0,-1 0 0,1 0 0,-1 0 0,1 0-1,-1 0 1,0 1 0,0-1 0,1 0 0,-1 0 0,0 0 0,0 0-1,0 0 1,0 0 0,0 0 0,0 0 0,0 0 0,0 0-1,-1-1 1,-8-10-1630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4.632"/>
    </inkml:context>
    <inkml:brush xml:id="br0">
      <inkml:brushProperty name="width" value="0.05" units="cm"/>
      <inkml:brushProperty name="height" value="0.05" units="cm"/>
      <inkml:brushProperty name="color" value="#33CCFF"/>
    </inkml:brush>
  </inkml:definitions>
  <inkml:trace contextRef="#ctx0" brushRef="#br0">0 206 200,'0'0'2739,"0"-8"669,0-26-1268,11 3-1427,-11 28-702,1 0 1,0 0 0,0 1 0,0-1-1,0 1 1,0-1 0,0 1 0,0-1-1,1 1 1,0 0 0,2-4 0,-2 4-68,0 0 1,-1 0-1,1-1 1,-1 1-1,1 0 1,-1-1-1,0 1 1,0-1-1,0 0 1,0 1-1,0-5 1,10-42-4927,-11 32 2721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8.821"/>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3"/>
    </inkml:context>
    <inkml:brush xml:id="br0">
      <inkml:brushProperty name="width" value="0.05" units="cm"/>
      <inkml:brushProperty name="height" value="0.05" units="cm"/>
      <inkml:brushProperty name="color" value="#FFFFFF"/>
    </inkml:brush>
  </inkml:definitions>
  <inkml:trace contextRef="#ctx0" brushRef="#br0">3 153 68,'0'-8'1956,"-1"7"-1817,1 0-1,0 1 1,0-1-1,-1 0 1,1 1-1,0-1 1,0 0-1,0 1 1,0-1-1,0 0 1,0 1-1,0-1 1,0 0-1,0 1 1,0-1-1,0 0 1,1 1-1,-1-1 1,0 0-1,0 1 1,12-9 9610,11 2-8573,-17 3-854,-6 3-282,1 1 0,-1-1 1,1 0-1,0 1 0,-1-1 0,1 1 0,0 0 1,-1-1-1,1 1 0,0 0 0,0-1 0,0 1 1,-1 0-1,1 0 0,0-1 0,0 1 1,0 0-1,0 0 0,1 0 0,48-12 992,38-6-566,-70 18-432,-12 1-30,0-1 1,-1 1 0,1-2 0,0 1-1,-1 0 1,1-1 0,0 0 0,7-3-1,59-14 37,-61 14-33,0 1 0,0 1 0,0 0 0,1 1 1,20 0-1,52-6 42,-28-5-5,-25 7 180,-27 3-190,0 1 1,0 0 0,0 0 0,0 0-1,0 0 1,0 1 0,0 0 0,1 0-1,-1 0 1,0 0 0,0 1 0,0-1-1,0 1 1,7 2 0,50 11 50,-58-12-82,0-1-1,1 0 0,-1-1 0,0 1 0,1-1 0,-1 1 0,1-1 0,-1 0 0,0 0 0,1-1 1,-1 1-1,1-1 0,3-1 0,17-1 155,-20 4-144,5 3-4,-8-3-10,0-1 0,0 1 0,0-1-1,0 0 1,1 0 0,-1 0 0,0 1 0,0-1 0,0 0 0,0-1 0,1 1 0,-1 0 0,0 0 0,0 0 0,0-1-1,0 1 1,0 0 0,1-1 0,-1 1 0,1-2 0,5-1 0,112 9 76,-56-18-23,-62 12-42,12 0 3,-6 0-16,-3 0-2,14 0 8,-17 0 0,1 0 3,7 0-3,0 0-4,81 6 33,-88-4-32,0 1 0,14-2 1,-7-2 2,-8-3 0,-1 3 0,20 1 1,-18 0 26,30-7-68,-31 7 39,1-1-1,-1 0 0,0 1 1,0-1-1,0 1 0,0-1 1,1 1-1,-1 0 0,0-1 1,0 1-1,1 0 0,-1 0 1,0 0-1,1 0 1,-1 0-1,2 0 0,-2 0-2,3 1 0,1-7 1,-5 5-4,1 1 1,21-6 25,-18 6-27,-10 5 114,6-4-111,-2 16-86,2-16 90,-1 0 1,0 0 0,0 0 0,0 0-1,0 0 1,1 0 0,-1 0 0,1 1 0,-1-1-1,1 0 1,-1 0 0,1 0 0,0 1-1,-1-1 1,1 0 0,0 0 0,0 1 0,0 1-1,0-1 1,0 0 0,-1 0 0,1 0 0,0 0 0,-1 0 0,0 0 0,1 0 0,-1 0 0,0 0 0,0 0 0,-2 2 0,-7 49-24,-1-4-2,10-46 20,0 0 1,0 1-1,0-1 1,1 0-1,-1 1 1,1-1-1,0 1 1,0-1-1,0 0 1,0 1 0,1-1-1,0 1 1,-1-1-1,1 0 1,0 0-1,2 5 1,4 23 56,4 53 16,-11-68-72,-1-2 13,1 1 0,1 0 0,0 0 0,7 26 0,2 8 229,-6-22-65,-4-24-164,0 0 1,1 1 0,-1-1 0,0 0-1,1 0 1,0 0 0,0 0-1,0 0 1,1 3 0,0 1-10,0 1 0,-1-1 0,0 1 0,-1-1 0,0 1 1,0 0-1,0-1 0,-2 9 0,0 10 34,2-8 69,0 0 0,1-1 0,1 1 0,4 18 1,-3-22-44,-2-1 1,1 1-1,-1-1 0,-1 1 1,-3 24-1,1 3 6,1-38-68,1 0 0,0 0-1,0 0 1,1 0 0,-1 0 0,0 0-1,1 0 1,0 0 0,0 0-1,0 0 1,0 0 0,0 0 0,2 2-1,-2-3 0,0 1-1,-1-1 1,1 1-1,-1-1 1,1 1 0,-1-1-1,0 1 1,0 0-1,0-1 1,0 1-1,0-1 1,-2 4-1,2-2 24,-1-1 0,1 1 0,0-1 0,0 1 0,0-1 0,0 1 0,1 0 0,0 4 0,2-1 26,-1 0 1,-1 0-1,1 1 0,-1-1 0,0 0 1,-1 1-1,0-1 0,0 1 1,-1-1-1,1 0 0,-2 1 0,1-1 1,-5 12-1,5-13-45,0 1 0,0-1-1,0 0 1,1 1 0,0-1 0,0 1-1,1-1 1,-1 1 0,1-1-1,4 12 1,1 26 28,-6 217-3,-10-193 28,9-59-54,0 1-1,-1-1 1,0 1-1,-1-1 1,-4 13-1,3-13 4,1 1 1,0 0-1,1 1 0,0-1 0,-1 16 0,3-17-1,0-1 1,-1 1 0,0-1-1,0 1 1,-5 14 0,4-11-4,0 0 0,1 1 1,0-1-1,1 1 0,0-1 0,2 16 1,0 9 3,-12-6-30,-1 18 25,0-18-4,11 228 54,0-258-66,0 0 11,0 13 10,1-13-4,-1 0 1,0 0 0,0 0-1,1 0 1,-1 0 0,0 0 0,0 0-1,0 0 1,0 0 0,0 0 0,-1 0-1,1 0 1,0 0 0,0 1 0,-1-1-1,1 0 1,-1 0 0,1-1 0,-1 1-1,1 0 1,-1 0 0,1 0 0,-1 0-1,0 0 1,1-1 0,-1 1 0,0 0-1,-1 0 1,-9 35-49,8-15 63,3-20-14,0 0-1,1 0 1,-1 1-1,0-1 1,0 0 0,0 0-1,0 0 1,-1 1-1,1-1 1,0 0-1,0 0 1,-1 0-1,1 0 1,0 0 0,-1 1-1,0-1 1,1 0-1,-1 0 1,1 0-1,-1 0 1,-1 1-1,1-1-1,1 0-1,-1-1 1,1 1-1,-1 0 0,1 0 1,0 0-1,0-1 0,-1 1 1,1 0-1,0 0 0,0 0 1,0 0-1,0-1 0,0 1 1,0 0-1,0 0 1,0 0-1,0 0 0,0 0 1,1-1-1,-1 3 0,1-3 1,-1 1 0,0 0 0,0 0-1,1-1 1,-1 1 0,0 0 0,0 0-1,0-1 1,0 1 0,0 0 0,0 0-1,0 0 1,0-1 0,-1 1 0,1 0-1,0 0 1,0-1 0,-1 1 0,1 0-1,-1 0 1,0 0 0,1-1 0,-1 1-1,0-1 1,1 1 0,-1-1 0,0 1-1,1 0 1,-1-1 0,1 1 0,-1 0 0,1-1-1,0 1 1,-1 0 0,1 0 0,0-1-1,-1 1 1,1 0 0,0 0 0,0-1-1,-1 3 1,1 26-11,1 6 7,-5-29 17,4-5-12,-1-1 0,1 0 0,-1 1 0,1-1 0,-1 0 0,1 1 0,-1-1 0,1 1 0,-1-1 0,1 0 0,0 1 0,-1-1 0,1 1 0,0-1-1,-1 1 1,1 0 0,0-1 0,0 1 0,0-1 0,-1 1 0,1-1 0,0 1 0,0 0 0,0-1 0,0 1 0,0-1 0,0 1 0,0 0 0,0-1 0,0 1 0,1-1 0,-1 1 0,0 1-1,0 7 2,1-4-4,-1-1 0,0 0 0,0 0 0,0 1-1,0-1 1,-1 0 0,0 0 0,0 0-1,0 1 1,0-1 0,-4 6 0,3 16 8,2-16-6,4-5 11,-3-5-38,-1 1-1,1-1 1,-1 1-1,1-1 0,-1 1 1,1-1-1,-1 1 0,1 0 1,-1-1-1,0 1 1,1-1-1,-1 1 0,0 0 1,1-1-1,-1 1 0,0 0 1,0 0-1,0-1 1,0 1-1,0 0 0,0 1 1,0-2-135,0 0 1,0 1-1,0-1 1,0 0-1,0 0 1,0 0-1,0 1 1,0-1-1,0 0 1,0 0-1,-1 0 1,1 1-1,0-1 1,0 0-1,-2 1-1291,2 0 1291,0-1 1,0 0-1,-1 0 1,1 0-1,0 0 1,0 0-1,-1 0 1,1 0-1,0 0 1,0 0-1,0 0 1,-1 0-1,1 0 1,0 0-1,0 0 1,-1 0 0,1 0-1,0 0 1,0 0-1,-1-1 1,1 1-1,0 0 1,0 0-1,0 0 1,-1 0-1,1 0 1,-1-1-647,-12-9-8627,4 4 5649</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5.185"/>
    </inkml:context>
    <inkml:brush xml:id="br0">
      <inkml:brushProperty name="width" value="0.05" units="cm"/>
      <inkml:brushProperty name="height" value="0.05" units="cm"/>
      <inkml:brushProperty name="color" value="#33CCFF"/>
    </inkml:brush>
  </inkml:definitions>
  <inkml:trace contextRef="#ctx0" brushRef="#br0">0 237 368,'8'-14'3624,"-6"12"-3414,-1 0 0,1 0 0,-1-1 0,1 1 0,-1 0 0,0-1 0,0 1 0,0-1 0,1-4 0,9-55 1591,-1 12-1597,-7 41-459,-1 1-1,0-1 0,0 0 0,0-14 1,-2 5-2406,0 11 643</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5.671"/>
    </inkml:context>
    <inkml:brush xml:id="br0">
      <inkml:brushProperty name="width" value="0.05" units="cm"/>
      <inkml:brushProperty name="height" value="0.05" units="cm"/>
      <inkml:brushProperty name="color" value="#33CCFF"/>
    </inkml:brush>
  </inkml:definitions>
  <inkml:trace contextRef="#ctx0" brushRef="#br0">1 285 740,'0'-7'3264,"0"-23"-1619,1 23-1507,0 1 0,0-1 0,1 1 0,0-1 0,0 1 0,1 0 0,6-11 0,-5 11-98,-1 0 0,0 0-1,-1-1 1,0 1-1,1 0 1,-2-1-1,3-12 1,6-29-12,-7 42-344,-1-1 0,0 1 0,-1-1 0,1 0 0,-1-9 0,-1-3-2623,0 12 956</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6.252"/>
    </inkml:context>
    <inkml:brush xml:id="br0">
      <inkml:brushProperty name="width" value="0.05" units="cm"/>
      <inkml:brushProperty name="height" value="0.05" units="cm"/>
      <inkml:brushProperty name="color" value="#33CCFF"/>
    </inkml:brush>
  </inkml:definitions>
  <inkml:trace contextRef="#ctx0" brushRef="#br0">1 200 776,'0'-1'163,"0"0"0,0 0 0,0 0 0,0 0 0,1 0 0,-1 0 0,0 0 0,1 0 0,-1 0 0,1 0 0,-1 0 0,1 0 0,0 0 0,-1 0 0,1 0 0,0 1 0,-1-1 0,2-1 0,-1 2-85,0-1-1,0 0 1,0 0 0,0 0 0,0 0-1,0 0 1,-1 0 0,1-1 0,0 1-1,-1 0 1,1 0 0,-1 0-1,1-1 1,-1 1 0,0 0 0,1 0-1,-1-1 1,0-1 0,0 1-43,1 0 1,-1 0 0,1 1-1,-1-1 1,1 0 0,0 1-1,0-1 1,-1 0 0,1 1-1,0-1 1,0 1 0,2-2-1,8-18 309,-1-21 115,1 1-358,-10 35-181,-4-18-3831,-6 23 2161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6.869"/>
    </inkml:context>
    <inkml:brush xml:id="br0">
      <inkml:brushProperty name="width" value="0.05" units="cm"/>
      <inkml:brushProperty name="height" value="0.05" units="cm"/>
      <inkml:brushProperty name="color" value="#33CCFF"/>
    </inkml:brush>
  </inkml:definitions>
  <inkml:trace contextRef="#ctx0" brushRef="#br0">1 207 1020,'4'-7'1916,"-3"7"-1830,-1 0 1,0 0-1,1 0 1,-1-1-1,1 1 1,-1 0-1,0 0 1,1-1-1,-1 1 1,0 0-1,1-1 1,-1 1 0,0 0-1,0-1 1,1 1-1,-1 0 1,0-1-1,0 1 1,0-1-1,0 1 1,1 0-1,-1-1 1,0 1-1,0-1 1,0 1-1,0-1 1,0 1-1,0 0 1,0-1-1,0 1 1,0-1 0,0-2 53,0 0 0,1 0 0,-1 0 0,1 0 1,0 0-1,0 0 0,0 0 0,0 0 0,0 1 1,3-5-1,-3 5-68,1 0 1,-1-1 0,0 1 0,0 0-1,0-1 1,0 0 0,0 1 0,-1-1-1,1 1 1,-1-4 0,11-26 770,0 4-483,-10 24-356,0 0 0,1 0 0,0 0 0,0 0 0,0 1 1,0-1-1,5-6 0,-4 5-29,-6-9-7051,-6 8 4946</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7.424"/>
    </inkml:context>
    <inkml:brush xml:id="br0">
      <inkml:brushProperty name="width" value="0.05" units="cm"/>
      <inkml:brushProperty name="height" value="0.05" units="cm"/>
      <inkml:brushProperty name="color" value="#33CCFF"/>
    </inkml:brush>
  </inkml:definitions>
  <inkml:trace contextRef="#ctx0" brushRef="#br0">0 109 168,'0'0'997,"11"-18"1740,0-35-398,11 27-2667,-22 25 104,0-5-2664,0 1 1515</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7.974"/>
    </inkml:context>
    <inkml:brush xml:id="br0">
      <inkml:brushProperty name="width" value="0.05" units="cm"/>
      <inkml:brushProperty name="height" value="0.05" units="cm"/>
      <inkml:brushProperty name="color" value="#33CCFF"/>
    </inkml:brush>
  </inkml:definitions>
  <inkml:trace contextRef="#ctx0" brushRef="#br0">1 164 676,'0'0'1631,"0"-9"1722,2-12-2544,8-5-520,-10 24-287,1-1 1,-1 1 0,1-1-1,0 1 1,0-1 0,0 1-1,0 0 1,0-1-1,0 1 1,2-3 0,17-22 3,-17 20-336,1 2 1,0-1-1,0 0 1,0 1-1,1 0 1,0 0 0,8-7-1,-12 11-1144</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9.687"/>
    </inkml:context>
    <inkml:brush xml:id="br0">
      <inkml:brushProperty name="width" value="0.05" units="cm"/>
      <inkml:brushProperty name="height" value="0.05" units="cm"/>
      <inkml:brushProperty name="color" value="#33CCFF"/>
    </inkml:brush>
  </inkml:definitions>
  <inkml:trace contextRef="#ctx0" brushRef="#br0">12 0 692,'0'16'3676,"0"-12"-3535,1-1 1,-1 0-1,0 0 0,0 0 1,0 0-1,0 0 0,-1 0 0,1 0 1,-1 0-1,0 0 0,0 0 1,0 0-1,0-1 0,0 1 0,-2 3 1,2-5-138,1 1 1,-1-1 0,1 0-1,0 1 1,0-1-1,0 1 1,0-1 0,0 1-1,0-1 1,0 0 0,1 1-1,-1-1 1,0 1-1,1-1 1,-1 0 0,1 1-1,1 1 1,4 19 6,4 57-675,1-36-2118,-11-26 1065</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0.439"/>
    </inkml:context>
    <inkml:brush xml:id="br0">
      <inkml:brushProperty name="width" value="0.05" units="cm"/>
      <inkml:brushProperty name="height" value="0.05" units="cm"/>
      <inkml:brushProperty name="color" value="#33CCFF"/>
    </inkml:brush>
  </inkml:definitions>
  <inkml:trace contextRef="#ctx0" brushRef="#br0">11 8 20,'0'-7'6549,"-10"43"-5979,9-31-563,1 0-1,0-1 1,0 1-1,1-1 0,-1 1 1,1 0-1,0-1 1,1 0-1,-1 1 1,3 4-1,-3-4-2,0 0 1,0 0-1,0 0 1,0 1-1,-1-1 0,0 0 1,0 0-1,0 0 1,-2 8-1,0 9-7,2 28-587,0-17-2551</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0.988"/>
    </inkml:context>
    <inkml:brush xml:id="br0">
      <inkml:brushProperty name="width" value="0.05" units="cm"/>
      <inkml:brushProperty name="height" value="0.05" units="cm"/>
      <inkml:brushProperty name="color" value="#33CCFF"/>
    </inkml:brush>
  </inkml:definitions>
  <inkml:trace contextRef="#ctx0" brushRef="#br0">2 0 120,'0'7'3492,"0"24"-2311,-1-14-837,1-9-281,-1 1 0,2-1 0,-1 0 0,1 1 0,0-1 0,1 0 0,3 13 0,-3-12-60,0 0 0,-1 0 0,0 0 0,0 0 0,-1 0 0,-1 0 0,-1 11 0,0 12-209,-8 17-2311,10-37 1003</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1.540"/>
    </inkml:context>
    <inkml:brush xml:id="br0">
      <inkml:brushProperty name="width" value="0.05" units="cm"/>
      <inkml:brushProperty name="height" value="0.05" units="cm"/>
      <inkml:brushProperty name="color" value="#33CCFF"/>
    </inkml:brush>
  </inkml:definitions>
  <inkml:trace contextRef="#ctx0" brushRef="#br0">11 1 132,'0'247'3279,"-6"-236"-3999,3-9 392,1 5-723</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4"/>
    </inkml:context>
    <inkml:brush xml:id="br0">
      <inkml:brushProperty name="width" value="0.05" units="cm"/>
      <inkml:brushProperty name="height" value="0.05" units="cm"/>
      <inkml:brushProperty name="color" value="#FFFFFF"/>
    </inkml:brush>
  </inkml:definitions>
  <inkml:trace contextRef="#ctx0" brushRef="#br0">7 86 1024,'-6'-7'5563,"10"8"-2428,-2-1-1597,-1-2-1284,0 1 0,1-1 0,-1 1 0,1-1-1,0 1 1,-1 0 0,1-1 0,0 1 0,0 0 0,-1 0-1,1 1 1,0-1 0,0 0 0,0 1 0,3-1-1,31-6 1938,92-5 121,23-6-1345,-44 6-447,-41 6-298,-54 3-167,0 1 0,1 1-1,-1 0 1,1 1 0,-1 1 0,1-1 0,18 5-1,-21-3 4,0 0 0,0 0 0,0-1 0,0-1 0,1 1 0,-1-2-1,0 0 1,0 0 0,17-4 0,-11 3 4,-1 0 0,1 1-1,0 1 1,-1 0 0,17 3 0,20 0 5,-44-3-25,11 0-51,1 0 0,30 5 0,-9 2 17,-39-7-2,32 6 22,-21-3-28,-10-1-2,22-1 1,18 9 43,-40-9-39,1 1 0,-1-1 0,1 0 0,-1 0-1,1-1 1,-1 1 0,1-1 0,-1 1-1,8-2 1,-9 0-7,-1 0-1,2 0 1,-1-1-1,0 1 1,0 1-1,0-1 0,0 0 1,1 0-1,-1 1 1,0-1-1,0 1 1,1 0-1,-1 0 1,1 0-1,-1 0 1,0 0-1,1 0 1,-1 1-1,0-1 1,0 1-1,1-1 1,1 2-1,-2-1 10,31 4 7,-33-4-11,10 4 14,-8-4-17,5-1 3,-5 0 28,75-12-283,-46 12 511,-31-1-245,0-2-11,9 1 9,-7 2-18</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2.120"/>
    </inkml:context>
    <inkml:brush xml:id="br0">
      <inkml:brushProperty name="width" value="0.05" units="cm"/>
      <inkml:brushProperty name="height" value="0.05" units="cm"/>
      <inkml:brushProperty name="color" value="#33CCFF"/>
    </inkml:brush>
  </inkml:definitions>
  <inkml:trace contextRef="#ctx0" brushRef="#br0">34 0 140,'-11'13'2664,"11"-5"-2432,0 0 0,-1 0 0,0-1 0,-1 1 0,-3 12 0,3-10-144,0 1 1,1 0-1,0-1 0,1 1 0,0 0 0,2 16 0,0 9 153,-13 55 143,11-77-368,0-11-33,-1 0-1,1 0 0,0 0 1,0 0-1,0-1 0,1 1 1,-1 0-1,1 0 1,-1 0-1,1 0 0,0 0 1,0-1-1,0 1 0,3 5 1,-2 4-2713</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2.805"/>
    </inkml:context>
    <inkml:brush xml:id="br0">
      <inkml:brushProperty name="width" value="0.05" units="cm"/>
      <inkml:brushProperty name="height" value="0.05" units="cm"/>
      <inkml:brushProperty name="color" value="#33CCFF"/>
    </inkml:brush>
  </inkml:definitions>
  <inkml:trace contextRef="#ctx0" brushRef="#br0">1 1 1004,'0'-1'5809,"0"2"-5582,0 37 1104,0 142 352,10-120-1986,-5-36-302,-1-13-726,-2 5-3646,-2-11 2731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6.187"/>
    </inkml:context>
    <inkml:brush xml:id="br0">
      <inkml:brushProperty name="width" value="0.05" units="cm"/>
      <inkml:brushProperty name="height" value="0.05" units="cm"/>
      <inkml:brushProperty name="color" value="#33CCFF"/>
    </inkml:brush>
  </inkml:definitions>
  <inkml:trace contextRef="#ctx0" brushRef="#br0">0 1 372,'0'72'3636,"11"-40"-2272,-11-22-1079,-1-9-246,1 1 1,0 0-1,0-1 1,0 1-1,-1 0 1,2-1-1,-1 1 1,0 0-1,0-1 1,0 1-1,1 0 1,-1-1-1,1 1 0,-1-1 1,1 1-1,0-1 1,0 1-1,-1-1 1,1 1-1,0-1 1,2 2-1,-3-2-30,1-1 1,-1 0-1,0 1 0,1-1 0,-1 1 0,0-1 0,0 1 0,0-1 0,1 1 1,-1-1-1,0 1 0,0-1 0,0 1 0,0-1 0,0 1 0,0-1 1,0 1-1,0-1 0,0 1 0,0-1 0,0 1 0,0-1 0,0 1 1,-1-1-1,1 1 0,0 0-7,-1-1 1,1 1-1,0-1 1,0 1-1,0-1 1,0 1-1,0-1 0,0 1 1,0-1-1,0 1 1,0-1-1,0 1 1,0-1-1,0 1 1,0-1-1,0 1 1,0-1-1,0 1 0,1-1 1,-1 1-1,0-1 1,0 1-1,1-1 1,-1 0-1,1 2 1,2 2-1,-1 1 1,1-1-1,-1 1 0,0 0 1,0 0-1,-1 0 1,1 0-1,0 10 1,-2 14-3058,0-22 1233</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6.763"/>
    </inkml:context>
    <inkml:brush xml:id="br0">
      <inkml:brushProperty name="width" value="0.05" units="cm"/>
      <inkml:brushProperty name="height" value="0.05" units="cm"/>
      <inkml:brushProperty name="color" value="#33CCFF"/>
    </inkml:brush>
  </inkml:definitions>
  <inkml:trace contextRef="#ctx0" brushRef="#br0">1 0 548,'0'43'3949,"0"-30"-3791,0-4-79,0-1-1,0 1 1,0-1-1,1 1 1,1-1-1,-1 0 1,4 10-1,-3-9 10,0-1-1,-1 1 1,0 0 0,0-1-1,-1 1 1,0 0 0,-3 14-1,1 8-116,8-17-143,-5-13 43,-1-1-1,1 1 1,-1 0-1,1-1 1,-1 1-1,1 0 1,-1 0 0,0-1-1,1 1 1,-1 0-1,0 0 1,0 0-1,1-1 1,-1 1-1,0 0 1,0 0-1,0 0 1,0 0-1,0 0 1,0-1 0,0 1-1,-1 0 1,1 0-1,0 0 1,0-1-1,-1 1 1,1 0-1,-1 1 1,-8 9-1696</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7.364"/>
    </inkml:context>
    <inkml:brush xml:id="br0">
      <inkml:brushProperty name="width" value="0.05" units="cm"/>
      <inkml:brushProperty name="height" value="0.05" units="cm"/>
      <inkml:brushProperty name="color" value="#33CCFF"/>
    </inkml:brush>
  </inkml:definitions>
  <inkml:trace contextRef="#ctx0" brushRef="#br0">1 0 28,'0'87'5176,"0"44"-4107,5-122-1202,2 1-466,-10-2-2743,-6 2 1467</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7.855"/>
    </inkml:context>
    <inkml:brush xml:id="br0">
      <inkml:brushProperty name="width" value="0.05" units="cm"/>
      <inkml:brushProperty name="height" value="0.05" units="cm"/>
      <inkml:brushProperty name="color" value="#33CCFF"/>
    </inkml:brush>
  </inkml:definitions>
  <inkml:trace contextRef="#ctx0" brushRef="#br0">2 1 812,'0'13'3808,"0"17"-3104,0-13-542,-1-8-127,1-1-1,0 0 0,1 0 1,-1 1-1,2-1 1,-1 0-1,5 13 1,-1 12-30,-5-30-4,0 0-1,0-1 1,0 1 0,0 0 0,1 0 0,-1 0 0,1-1 0,0 1-1,2 5 1,-2-5-215,0 0-1,-1 1 1,1-1-1,-1 1 1,1 0 0,-1-1-1,0 1 1,-1-1-1,1 1 1,0-1-1,-1 1 1,-1 4 0,-7 3-1394</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8.355"/>
    </inkml:context>
    <inkml:brush xml:id="br0">
      <inkml:brushProperty name="width" value="0.05" units="cm"/>
      <inkml:brushProperty name="height" value="0.05" units="cm"/>
      <inkml:brushProperty name="color" value="#33CCFF"/>
    </inkml:brush>
  </inkml:definitions>
  <inkml:trace contextRef="#ctx0" brushRef="#br0">0 1 644,'2'0'306,"-1"1"1,0 0-1,1 0 0,-1 0 0,0 1 1,0-1-1,0 0 0,0 0 1,0 1-1,0-1 0,0 0 1,0 1-1,0-1 0,-1 1 0,1 1 1,4 41 711,-5-38-633,11 38 475,-1 34-401,-9-76-427,-1 1 0,1 0 0,-1 0 0,1 0 0,0 0-1,0-1 1,0 1 0,0 0 0,3 3 0,5 15-1688,-7-5-3282,-2-5 2974</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1.520"/>
    </inkml:context>
    <inkml:brush xml:id="br0">
      <inkml:brushProperty name="width" value="0.05" units="cm"/>
      <inkml:brushProperty name="height" value="0.05" units="cm"/>
      <inkml:brushProperty name="color" value="#33CCFF"/>
    </inkml:brush>
  </inkml:definitions>
  <inkml:trace contextRef="#ctx0" brushRef="#br0">1 1 408,'0'0'2924,"10"7"-1769,-8 2-761,-2-8-389,0-1 0,0 0-1,1 0 1,-1 0 0,0 1 0,0-1 0,0 0-1,0 0 1,0 0 0,0 0 0,0 1 0,0-1-1,0 0 1,1 0 0,-1 0 0,0 0 0,0 0-1,0 1 1,0-1 0,1 0 0,-1 0 0,0 0-1,0 0 1,0 0 0,0 0 0,1 0 0,-1 0-1,0 0 1,0 1 0,0-1 0,1 0 0,-1 0-1,0 0 1,0 0 0,1 0 0,-1 0 0,0 0-1,0-1 1,0 1 0,1 0 0,-1 0 0,0 0-1,0 0 1,0 0 0,0 0 0,1 0 0,-1 0-1,0 0 1,0-1 0,0 1 0,0 0-1,1 0 1,-1 0 0,0 0 0,0 0 0,0-1-1,1 3 64,0-1-1,0 1 0,-1-1 0,1 1 1,1-1-1,-1 1 0,0-1 0,0 1 0,0-1 1,1 0-1,-1 0 0,3 2 0,1 1 154,38 44 978,-40-45-1160,0 0 0,0 1 0,-1-1 0,1 1 0,-1-1 0,0 1 0,3 6 0,15 23 38,3-5-82,-16-19-161,0 0-1,0-1 1,1 0-1,0-1 1,0 1 0,1-2-1,11 8 1,-7-1-2992,-4-7 1043</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6.986"/>
    </inkml:context>
    <inkml:brush xml:id="br0">
      <inkml:brushProperty name="width" value="0.05" units="cm"/>
      <inkml:brushProperty name="height" value="0.05" units="cm"/>
      <inkml:brushProperty name="color" value="#33CCFF"/>
    </inkml:brush>
  </inkml:definitions>
  <inkml:trace contextRef="#ctx0" brushRef="#br0">1 1 308,'4'0'6464,"1"1"-6247,-2 3-181,0 1-1,0-1 0,0 1 0,-1-1 1,0 1-1,0 0 0,2 7 1,6 11-51,4 20 41,3-12-24,-12-23-188,0 1 1,-1-1 0,0 1 0,0 0 0,-1 0 0,0 0 0,0 0 0,1 16 0,7 6-2578,-11-20 1399</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7.508"/>
    </inkml:context>
    <inkml:brush xml:id="br0">
      <inkml:brushProperty name="width" value="0.05" units="cm"/>
      <inkml:brushProperty name="height" value="0.05" units="cm"/>
      <inkml:brushProperty name="color" value="#33CCFF"/>
    </inkml:brush>
  </inkml:definitions>
  <inkml:trace contextRef="#ctx0" brushRef="#br0">1 1 1032,'2'1'223,"0"0"1,-1 1-1,1-1 0,0 1 1,-1 0-1,1-1 0,-1 1 0,1 0 1,-1 0-1,0 0 0,0 0 0,0 0 1,0 0-1,0 1 0,-1-1 1,1 0-1,0 0 0,0 5 0,9 20 310,-2-14-408,-5-10-110,0 1-1,-1 0 1,1 1 0,-1-1 0,0 0 0,0 1 0,0-1-1,1 9 1,-2-12-16,-1 0 0,0 0 0,0 0 0,1 1 0,-1-1 0,1 0 0,-1 0 0,1 0 0,-1 0 0,1 0 0,0 0 0,0 0 0,-1 0 0,1 0 0,0-1 0,1 2 0,-1-1-2,0 0 1,0-1-1,0 1 0,-1 0 1,1 0-1,0 0 0,0 0 1,-1 0-1,1 0 1,-1 1-1,1-1 0,-1 0 1,1 0-1,-1 0 0,0 0 1,1 2-1,-1 0 23,1-1 1,-1 1-1,1 0 0,0-1 0,0 1 1,0-1-1,0 0 0,0 1 0,1-1 1,-1 0-1,4 4 0,-3-3-349,0-1 0,0 1 1,-1-1-1,1 1 0,-1 0 0,1 0 0,-1 0 0,0 0 0,0 0 0,0 0 1,-1 0-1,1 4 0,-1 4-1430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5"/>
    </inkml:context>
    <inkml:brush xml:id="br0">
      <inkml:brushProperty name="width" value="0.05" units="cm"/>
      <inkml:brushProperty name="height" value="0.05" units="cm"/>
      <inkml:brushProperty name="color" value="#FFFFFF"/>
    </inkml:brush>
  </inkml:definitions>
  <inkml:trace contextRef="#ctx0" brushRef="#br0">26 94 120,'11'-6'3890,"-12"6"-3791,1 0-1,-1 0 0,1 0 1,0 0-1,-1 0 0,1 0 1,-1 0-1,1 0 1,0 0-1,-1 0 0,1 0 1,-1 0-1,1-1 0,0 1 1,-1 0-1,1 0 0,-1 0 1,1-1-1,0 1 0,-1 0 1,1 0-1,0-1 1,-1 1-1,1 0 0,0-1 1,0 1-1,-1 0 0,1-1 1,-17 7 8143,9-5-4485,11-3-4734,12 6 1801,15-7-788,-27 2-25,0 0-1,0 0 1,0 1-1,0-1 1,0 1-1,0 0 1,0 0 0,0 0-1,3 1 1,26-4 99,-29 2-98,1 0 1,-1 0-1,0 1 0,1-1 0,-1 1 1,1 0-1,-1 0 0,6 1 1,-5 0-4,-1-1 0,1 0 1,0 0-1,-1 0 0,1 0 1,-1-1-1,1 0 0,6-1 1,-5 0 14,-1 1 0,1 1 0,-1-1 1,0 0-1,1 1 0,0 0 0,-1 0 0,1 0 1,-1 1-1,0 0 0,1-1 0,5 3 1,22 2 220,56-17 94,-85 10-327,0-1-1,21 2 20,93 7 450,-115-6-448,32 0 176,38 0 96,-71 0-245,3-2-46,0 0 1,1 0 0,-1 1 0,0-1-1,0 1 1,1 0 0,-1 1 0,7-1-1,40 1 653,-50 0-649,42 0 35,-32-1-50,-5-1 4,-1 1 0,1 0 0,0 0 0,-1 0 0,1 1-1,7 0 1,-11 0-2,0 1-1,0-1 0,-1 0 0,1 0 1,0-1-1,0 1 0,0 0 0,0-1 0,0 1 1,0-1-1,-1 1 0,4-3 0,49-9 160,-52 11-140,39-5-16,-39 6-14,-1 0 2,28 1 32,-25 0-14,1-1 0,0 0 0,-1 0 0,1 0 0,-1 0 1,1-1-1,-1 0 0,1 0 0,-1 0 0,5-2 0,-7 2-1,1 2 0,14-7 5,-16 5-25,12 1-67,-6 0 59,51-6 84,-51 2-78,-6 4 9,-1-1 0,0 1 1,1 0-1,-1-1 0,0 1 0,1 0 0,-1-1 0,1 1 1,-1 0-1,1 0 0,-1 0 0,0-1 0,1 1 0,-1 0 0,1 0 1,-1 0-1,1 0 0,-1 0 0,1 0 0,-1 0 0,1 0 1,-1 0-1,1 0 0,-1 0 0,1 0 0,-1 0 0,1 0 0,-1 0 1,1 1-1,0-1-3,10 6-3,-7-5 11,0-1-1,-1 0 0,1 0 0,0 0 0,0-1 0,0 1 1,0-1-1,5-2 0,0 2 0,24 1 99,-32 0-43,-9 6-3204,-20 6-6052,12-5 5627,4 4-365</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1.403"/>
    </inkml:context>
    <inkml:brush xml:id="br0">
      <inkml:brushProperty name="width" value="0.05" units="cm"/>
      <inkml:brushProperty name="height" value="0.05" units="cm"/>
      <inkml:brushProperty name="color" value="#33CCFF"/>
    </inkml:brush>
  </inkml:definitions>
  <inkml:trace contextRef="#ctx0" brushRef="#br0">0 0 672,'0'0'6042,"11"8"-4263,-10-4-1771,0 1 0,0 0 0,0-1 0,1 1 0,0-1 0,0 1 0,0-1 0,0 0 0,5 6 0,-4-6-7,0 1 1,-1-1 0,1 1 0,-1 0-1,0-1 1,0 1 0,-1 0 0,1 0-1,0 10 1,-2-13-1,1 1 0,-1-1 1,1 0-1,-1 1 0,1-1 0,0 1 0,0-1 1,0 0-1,0 0 0,3 4 0,-3-3-2,1-1-1,-1 0 1,0 1-1,0-1 0,0 0 1,0 1-1,0-1 1,-1 1-1,1 0 1,0 4-1,1 2-99,1 0-1,0 0 1,0 0 0,1 0-1,0-1 1,0 0 0,1 0-1,1 0 1,-1-1 0,1 1-1,12 10 1,-16-14-508</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2.371"/>
    </inkml:context>
    <inkml:brush xml:id="br0">
      <inkml:brushProperty name="width" value="0.05" units="cm"/>
      <inkml:brushProperty name="height" value="0.05" units="cm"/>
      <inkml:brushProperty name="color" value="#33CCFF"/>
    </inkml:brush>
  </inkml:definitions>
  <inkml:trace contextRef="#ctx0" brushRef="#br0">1 0 516,'9'8'397,"-1"-1"0,0 1-1,0 0 1,-1 1 0,0 0-1,0 0 1,-1 1 0,0 0 0,8 18-1,5 7 171,-16-29-501,1 1-1,-1 0 0,0 1 0,-1-1 0,2 10 0,-3-15-64,0 1-1,0-1 1,-1 0 0,1 0-1,1 0 1,-1 0-1,0 0 1,0-1 0,1 1-1,-1 0 1,1-1-1,-1 1 1,1 0 0,2 1-1,-2-2-54,0 1 0,0-1 0,0 1 0,-1 0 1,1-1-1,-1 1 0,1 0 0,-1 0 0,0 0 0,1 0 0,-1 0 0,0 0 0,0 1 0,1 3 0,-2-6-16,0 1-1,0-1 1,0 1 0,0-1 0,0 1-1,0-1 1,0 1 0,1-1-1,-1 1 1,0-1 0,0 1-1,1-1 1,-1 0 0,0 1-1,1-1 1,-1 1 0,0-1 0,1 0-1,-1 1 1,1-1 0,-1 0-1,0 0 1,1 1 0,-1-1-1,1 0 1,1 1-174</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3.001"/>
    </inkml:context>
    <inkml:brush xml:id="br0">
      <inkml:brushProperty name="width" value="0.05" units="cm"/>
      <inkml:brushProperty name="height" value="0.05" units="cm"/>
      <inkml:brushProperty name="color" value="#33CCFF"/>
    </inkml:brush>
  </inkml:definitions>
  <inkml:trace contextRef="#ctx0" brushRef="#br0">0 1 708,'10'22'2639,"2"4"-1583,-11-20-949,0 0 0,1 0 0,0-1 0,0 1 0,0 0-1,1-1 1,4 8 0,3 7 86,11 36-78,-15-39-77,1 1 0,0-1 0,10 15 0,2 10-3770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3.622"/>
    </inkml:context>
    <inkml:brush xml:id="br0">
      <inkml:brushProperty name="width" value="0.05" units="cm"/>
      <inkml:brushProperty name="height" value="0.05" units="cm"/>
      <inkml:brushProperty name="color" value="#33CCFF"/>
    </inkml:brush>
  </inkml:definitions>
  <inkml:trace contextRef="#ctx0" brushRef="#br0">1 0 264,'0'0'2854,"2"11"-1733,-1-10-1066,0 0 1,1 0-1,-1 0 0,0 0 0,1 0 1,-1 1-1,0-1 0,0 0 0,0 0 0,0 1 1,0-1-1,0 1 0,0-1 0,-1 1 1,1-1-1,-1 1 0,1 0 0,-1-1 1,1 1-1,-1 3 0,24 43 1152,-9-22-841,-12-21-339,1 1 0,-1-1 0,0 1 0,0-1 1,-1 1-1,0 0 0,0 0 0,2 8 0,-4-12-24,1 0-1,-1 0 1,1 0 0,0 0 0,0 0-1,0 0 1,0 0 0,0-1 0,0 1-1,0 0 1,0 0 0,1-1 0,1 2-1,-1-1-5,-1 0-1,1 0 1,-1 0-1,1 0 1,-1 0 0,0 0-1,1 0 1,-1 0-1,0 1 1,0-1-1,-1 0 1,1 1-1,0 4 1,0-4-200,0 1 1,0 0-1,0 0 0,0 0 0,0 0 1,1-1-1,0 1 0,0 0 0,0-1 1,4 6-1,-4-8-1091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4.218"/>
    </inkml:context>
    <inkml:brush xml:id="br0">
      <inkml:brushProperty name="width" value="0.05" units="cm"/>
      <inkml:brushProperty name="height" value="0.05" units="cm"/>
      <inkml:brushProperty name="color" value="#33CCFF"/>
    </inkml:brush>
  </inkml:definitions>
  <inkml:trace contextRef="#ctx0" brushRef="#br0">1 1 480,'1'3'2996,"7"12"-2195,-6-12-682,0 0 1,-1 0-1,1 0 1,0 1-1,-1-1 0,0 0 1,0 1-1,1 3 1,9 22 257,50 86 238,-52-91-567,-9-21-65,1 0-1,-1-1 0,1 1 0,0 0 1,0-1-1,0 1 0,1-1 1,-1 0-1,3 5 0,9 17-3789</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4.770"/>
    </inkml:context>
    <inkml:brush xml:id="br0">
      <inkml:brushProperty name="width" value="0.05" units="cm"/>
      <inkml:brushProperty name="height" value="0.05" units="cm"/>
      <inkml:brushProperty name="color" value="#33CCFF"/>
    </inkml:brush>
  </inkml:definitions>
  <inkml:trace contextRef="#ctx0" brushRef="#br0">1 1 344,'4'6'1750,"-3"-6"-1670,-1 0-1,0 0 1,1 1 0,-1-1 0,1 0 0,-1 0 0,0 1-1,1-1 1,-1 0 0,0 1 0,1-1 0,-1 0 0,0 1 0,0-1-1,1 0 1,-1 1 0,0-1 0,0 1 0,0-1 0,1 1-1,-1-1 1,0 0 0,0 1 0,0-1 0,0 1 0,0-1-1,0 1 1,0-1 0,0 1 0,0-1 0,0 1 0,0 0-1,4 8 318,2 6 132,16 33 450,-12-17-417,-8-27-534,-1 0 0,1 0 0,0 0 0,-1 0 0,0 0 1,0 0-1,0 0 0,0 5 0,0-3-31,0 0 0,1 0 0,-1-1 0,2 1 0,-1 0 1,0-1-1,1 0 0,0 1 0,1-1 0,4 6 0,14 30-1112,-10-8-2564,-12-22 2013</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5.253"/>
    </inkml:context>
    <inkml:brush xml:id="br0">
      <inkml:brushProperty name="width" value="0.05" units="cm"/>
      <inkml:brushProperty name="height" value="0.05" units="cm"/>
      <inkml:brushProperty name="color" value="#33CCFF"/>
    </inkml:brush>
  </inkml:definitions>
  <inkml:trace contextRef="#ctx0" brushRef="#br0">0 0 352,'0'0'2826,"2"30"-434,9 0-2085,-4-6-203,4 24-69,8-1-412,-15-15-2704,-4-25 1399</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5.947"/>
    </inkml:context>
    <inkml:brush xml:id="br0">
      <inkml:brushProperty name="width" value="0.05" units="cm"/>
      <inkml:brushProperty name="height" value="0.05" units="cm"/>
      <inkml:brushProperty name="color" value="#33CCFF"/>
    </inkml:brush>
  </inkml:definitions>
  <inkml:trace contextRef="#ctx0" brushRef="#br0">1 0 196,'0'0'4156,"11"19"-1821,19 24-757,-19-27-1381,-8-13-180,-1 0 0,0 0 0,1 0 0,-1 1 1,0-1-1,-1 1 0,1-1 0,-1 1 0,1 0 0,-1-1 0,0 1 1,0 5-1,12 19 48,-2-9-65,7 17 12,-15-31-31,0 0 0,0 0 1,-1 0-1,1 0 0,-1 1 0,0-1 0,-1 1 0,1-1 0,0 10 0,-2-12-70,1-1-1,-1 0 0,1 0 0,-1 1 0,1-1 0,0 0 0,0 0 0,0 0 0,0 0 0,0 0 0,2 2 0,-2-2-96,1-1-1,-1 0 0,-1 1 1,1-1-1,0 0 0,0 1 0,0-1 1,-1 1-1,1 0 0,-1-1 0,1 1 1,-1-1-1,0 1 0,1 0 0,-1-1 1,0 1-1,0 0 0,0-1 1,0 1-1,-1 0 0,1-1 0,-1 4 1,-8 7-1866</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6.384"/>
    </inkml:context>
    <inkml:brush xml:id="br0">
      <inkml:brushProperty name="width" value="0.05" units="cm"/>
      <inkml:brushProperty name="height" value="0.05" units="cm"/>
      <inkml:brushProperty name="color" value="#33CCFF"/>
    </inkml:brush>
  </inkml:definitions>
  <inkml:trace contextRef="#ctx0" brushRef="#br0">1 1 168,'11'6'2107,"10"43"-418,-19-43-1538,1 1 1,-1-1 0,1 1 0,0-1 0,8 10-1,-7-10-124,-1 0-1,1 1 0,-1-1 0,0 1 0,3 9 0,14 28-23,-9-18-86,6 8-1976,-15-29 846</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7.220"/>
    </inkml:context>
    <inkml:brush xml:id="br0">
      <inkml:brushProperty name="width" value="0.05" units="cm"/>
      <inkml:brushProperty name="height" value="0.05" units="cm"/>
      <inkml:brushProperty name="color" value="#33CCFF"/>
    </inkml:brush>
  </inkml:definitions>
  <inkml:trace contextRef="#ctx0" brushRef="#br0">1 0 532,'0'0'2220,"9"0"-1501,-15 0-518,12 0-101,-4 0-6,-1 17 818,3-15-871,-3-1-24,-1-1 0,0 0-1,1 0 1,-1 0-1,0 0 1,1 1 0,-1-1-1,0 0 1,1 0-1,-1 1 1,0-1-1,0 0 1,0 0 0,1 1-1,-1-1 1,0 0-1,0 1 1,0-1 0,0 0-1,1 1 1,-1-1-1,0 0 1,0 1 0,0-1-1,0 0 1,0 1-1,0-1 1,0 0-1,0 1 1,0-1 0,0 0-1,0 1 1,0-1-1,0 1 1,0-1 0,-1 1-1,21 25 108,2 8-16,-12 1-44,-9-35-63,-1 0-1,0 1 1,1-1-1,-1 1 0,0-1 1,1 1-1,-1-1 1,0 1-1,0-1 1,0 1-1,1-1 1,-1 1-1,0-1 1,0 1-1,0-1 0,0 1 1,0-1-1,0 1 1,0-1-1,0 1 1,0-1-1,0 1 1,0-1-1,-1 1 0,1 0 1,0 0-1,1 11-2,2-6-289,0 0 1,0 1-1,-1-1 1,0 1-1,0 0 1,0-1-1,-1 1 1,0 0-1,0 12 1,-1-12-1392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6"/>
    </inkml:context>
    <inkml:brush xml:id="br0">
      <inkml:brushProperty name="width" value="0.05" units="cm"/>
      <inkml:brushProperty name="height" value="0.05" units="cm"/>
      <inkml:brushProperty name="color" value="#FFFFFF"/>
    </inkml:brush>
  </inkml:definitions>
  <inkml:trace contextRef="#ctx0" brushRef="#br0">33 147 144,'0'0'882,"-2"-18"1464,-9 18-426,-9 0 2948,42 0 1434,-16-4-5668,-5 3-604,-1 0 0,1 1 0,0-1 0,0 0 0,0 1 0,0-1 0,-1 1 1,1-1-1,0 1 0,0-1 0,0 1 0,0 0 0,0-1 0,0 1 0,0 0 0,3 0 1,80-13 1093,-51 14-764,-19 0-307,1-1-1,-1 0 1,0-1 0,25-5-1,-27 3-23,-1 0 1,1 1-1,0 0 0,18-1 0,120-15 184,-43 6-325,-33 0 173,-69 11-54,-1 1-1,1-1 1,0 0 0,-1 0-1,1 0 1,0-1 0,-1 1-1,0-1 1,7-4 0,-7 4 10,0 0 0,0 0 1,0 0-1,0 1 0,0-1 1,0 1-1,0 0 0,0 1 1,7-2-1,109-10 751,-113 12-751,4 0-3,-1-1 1,1 2-1,0-1 0,0 2 0,11 1 0,-20-2-6,0 0 0,0 0-1,1 0 1,-1-1 0,0 1-1,1-1 1,-1 0 0,1 1-1,-1-1 1,1 0 0,-1-1-1,0 1 1,4-1 0,-1 0-1,1 1 0,-1-1 1,0 1-1,1 0 0,-1 1 1,0 0-1,10 1 0,-15-1-6,1-1 0,-1 0 0,1 0-1,0 0 1,-1 0 0,1 0 0,-1 0 0,1 0 0,0 0-1,-1 0 1,1 0 0,0 0 0,-1 0 0,1 0-1,-1-1 1,1 1 0,-1 0 0,1 0 0,0-1-1,-1 1 1,1 0 0,-1-1 0,1 0 0,1 0-1,-1 0 1,0 0 0,1 1 0,-1-1 0,1 0-1,0 1 1,-1-1 0,1 1 0,-1-1 0,1 1-1,0 0 1,-1-1 0,1 1 0,3 0 0,-1 1 5,3 3 9,19-2 13,-26-3-28,1 1 1,-1 0-1,1 0 0,-1-1 0,1 1 1,-1 0-1,1 0 0,-1 0 0,1 0 1,-1 0-1,1-1 0,0 1 0,-1 0 1,1 0-1,-1 0 0,1 1 1,-1-1-1,1 0 0,-1 0 0,1 0 1,0 0-1,-1 0 0,1 1 0,-1-1 1,1 0-1,-1 0 0,1 1 1,-1-1-1,0 0 0,1 1 0,-1-1 1,1 1-1,-1-1 0,0 1 0,1-1 1,0 1-1,-1 0 1,1-1-1,0 0 1,0 0 0,0 1 0,0-1-1,0 0 1,-1 0 0,1 0 0,0 0-1,0 0 1,0 0 0,0 0 0,0-1-1,0 1 1,-1 0 0,1 0 0,0-1-1,0 1 1,0 0 0,-1-1 0,1 1-1,0-1 1,0 1 0,0-2 0,-1 3-5,6 5 44,33-1-181,1 1 296,-39-6-101,1 0-90,5 0 35,-5 0 15,-1 0-17,1-1 3,1 1-1,-1-1 0,1 1 1,0 0-1,-1 0 0,1 0 1,0 0-1,-1 0 0,1 1 1,0 0-1,-1-1 0,1 1 1,-1 0-1,4 2 0,-6-2 36,2-1-42,5-2-5,-14 3 20,5 0-4,-21 4-2997,12-2-2060,-5-4 2447,2 0-1906,3 1 699</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7.802"/>
    </inkml:context>
    <inkml:brush xml:id="br0">
      <inkml:brushProperty name="width" value="0.05" units="cm"/>
      <inkml:brushProperty name="height" value="0.05" units="cm"/>
      <inkml:brushProperty name="color" value="#33CCFF"/>
    </inkml:brush>
  </inkml:definitions>
  <inkml:trace contextRef="#ctx0" brushRef="#br0">1 0 436,'0'2'80,"0"-1"0,1 1 0,-1-1 0,1 1 0,-1-1 0,1 1 0,0-1 0,-1 0 0,1 1 1,0-1-1,0 0 0,0 1 0,0-1 0,0 0 0,0 0 0,1 0 0,1 2 0,-1-3-38,-1 1 0,0 0 0,0 0 0,0 0 0,0 0 0,0 0 0,0 0 0,0 0 0,0 1 0,0-1 0,-1 0 0,1 0 0,0 1 0,-1-1 0,1 1 1,-1-1-1,1 3 0,-1-3-6,1 1 1,0 0 0,0 0 0,-1 0 0,1 0 0,0-1 0,0 1 0,1 0 0,-1-1 0,0 1 0,0-1 0,1 1 0,-1-1-1,1 0 1,-1 0 0,1 1 0,0-1 0,-1 0 0,5 1 0,-5-1-24,1 0 0,0-1 0,-1 1 0,1 0 1,0 0-1,-1 1 0,0-1 0,1 0 0,-1 0 0,1 1 0,-1-1 0,0 1 1,0-1-1,0 1 0,0 0 0,0-1 0,0 1 0,-1 0 0,2 2 0,-2-2-10,1-1 0,-1 1-1,1-1 1,-1 1 0,1-1-1,0 0 1,0 1 0,0-1-1,0 0 1,0 0 0,0 1 0,0-1-1,0 0 1,3 2 0,-3-2-13,1 0 0,-1 0 0,0 0 0,1 1 0,-1-1 0,0 0 0,0 1 0,0-1 0,0 1 0,0-1 0,0 1 0,0 0 0,-1-1 1,1 1-1,0 3 0,10 8-1504</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8.509"/>
    </inkml:context>
    <inkml:brush xml:id="br0">
      <inkml:brushProperty name="width" value="0.05" units="cm"/>
      <inkml:brushProperty name="height" value="0.05" units="cm"/>
      <inkml:brushProperty name="color" value="#33CCFF"/>
    </inkml:brush>
  </inkml:definitions>
  <inkml:trace contextRef="#ctx0" brushRef="#br0">1 1 304,'1'0'161,"0"1"-1,0 0 1,0 0-1,0 0 1,-1 0-1,1 0 1,0 0-1,0 0 1,-1 0-1,1 0 1,0 0-1,-1 0 1,1 0 0,-1 0-1,1 0 1,-1 1-1,0-1 1,1 0-1,-1 0 1,0 1-1,0-1 1,0 0-1,0 0 1,0 1-1,0 0 1,6 23 241,16 24 16,-12-29-544,-10-18 121,1 0-1,0 0 1,-1-1-1,1 1 1,0 0-1,0-1 1,0 1-1,0 0 1,0-1 0,0 0-1,0 1 1,2 1-1,19 26-2810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9.089"/>
    </inkml:context>
    <inkml:brush xml:id="br0">
      <inkml:brushProperty name="width" value="0.05" units="cm"/>
      <inkml:brushProperty name="height" value="0.05" units="cm"/>
      <inkml:brushProperty name="color" value="#33CCFF"/>
    </inkml:brush>
  </inkml:definitions>
  <inkml:trace contextRef="#ctx0" brushRef="#br0">0 0 516,'0'0'2822,"23"43"-1297,-1-6-1220,-20-31-301,0-1 1,1 0-1,0 1 1,0-1-1,0 0 1,1-1-1,7 8 1,-10-10-4,1 0-1,-1 0 1,0 0 0,1 0 0,-1 0-1,0 0 1,0 1 0,0-1 0,0 0 0,-1 1-1,1 2 1,9 21-161,-8-23-25,-1-1 11,0-1 1,0 1 0,-1-1 0,1 1 0,0 0 0,-1 0-1,1-1 1,-1 1 0,1 0 0,-1 0 0,0 0 0,0 0 0,0 0-1,0 1 1,0 7-1449</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9.596"/>
    </inkml:context>
    <inkml:brush xml:id="br0">
      <inkml:brushProperty name="width" value="0.05" units="cm"/>
      <inkml:brushProperty name="height" value="0.05" units="cm"/>
      <inkml:brushProperty name="color" value="#33CCFF"/>
    </inkml:brush>
  </inkml:definitions>
  <inkml:trace contextRef="#ctx0" brushRef="#br0">1 1 1048,'1'13'3122,"3"-9"-2980,0 0 1,-1 1-1,1 0 1,-1 0 0,0 0-1,-1 0 1,1 0-1,-1 1 1,0-1-1,2 10 1,5 11-61,-3-15-65,-4-7-25,0 0 0,0 1 0,0-1 0,-1 1 0,1-1 0,-1 1 0,0 0 0,0 7 0,21 45 72,-16-32-176,-2-15-2551</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0.094"/>
    </inkml:context>
    <inkml:brush xml:id="br0">
      <inkml:brushProperty name="width" value="0.05" units="cm"/>
      <inkml:brushProperty name="height" value="0.05" units="cm"/>
      <inkml:brushProperty name="color" value="#33CCFF"/>
    </inkml:brush>
  </inkml:definitions>
  <inkml:trace contextRef="#ctx0" brushRef="#br0">0 1 20,'2'1'287,"0"1"0,-1-1 0,1 1 0,-1-1 1,1 1-1,-1 0 0,0-1 0,0 1 0,0 0 0,0 0 0,0 0 0,0 0 1,0 0-1,0 0 0,0 4 0,10 16 191,3 16-150,16 21-166,-24-44-174,1-1 0,1 1 0,0-1-1,16 19 1,-18-28-101,0 2-2621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0.618"/>
    </inkml:context>
    <inkml:brush xml:id="br0">
      <inkml:brushProperty name="width" value="0.05" units="cm"/>
      <inkml:brushProperty name="height" value="0.05" units="cm"/>
      <inkml:brushProperty name="color" value="#33CCFF"/>
    </inkml:brush>
  </inkml:definitions>
  <inkml:trace contextRef="#ctx0" brushRef="#br0">0 1 320,'33'32'4626,"-32"-29"-4597,-1 0 0,2-1 0,-1 1 0,0 0 0,0-1 0,1 1 0,0-1 0,-1 1 0,1-1 0,0 0 0,4 4 0,-4-4-20,0 0 0,0 0 0,0 1 0,0-1 0,0 1 0,0-1 0,-1 1 0,1 0 0,-1-1 0,0 1 0,2 6 0,-2-5-7,1-1-1,-1 1 1,1 0-1,0-1 0,0 1 1,1-1-1,-1 1 0,1-1 1,3 3-1,2 5-2,2 0-765</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1.091"/>
    </inkml:context>
    <inkml:brush xml:id="br0">
      <inkml:brushProperty name="width" value="0.05" units="cm"/>
      <inkml:brushProperty name="height" value="0.05" units="cm"/>
      <inkml:brushProperty name="color" value="#33CCFF"/>
    </inkml:brush>
  </inkml:definitions>
  <inkml:trace contextRef="#ctx0" brushRef="#br0">0 0 220,'22'31'3444,"-9"-10"-2925,-11-19-495,0 0 0,0 0 0,-1 0 0,1 0 0,-1 0 1,1 0-1,-1 0 0,0 0 0,0 1 0,0-1 1,0 0-1,0 1 0,0 3 0,2 4-11,0-1 0,0 1 0,1-1 0,1 0 0,-1-1 0,1 1 0,9 10 0,-3-1-24,-5-8-12,-1-2-470,0 0 0,0 0-1,-1 1 1,5 14 0,-9-21-944</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1.520"/>
    </inkml:context>
    <inkml:brush xml:id="br0">
      <inkml:brushProperty name="width" value="0.05" units="cm"/>
      <inkml:brushProperty name="height" value="0.05" units="cm"/>
      <inkml:brushProperty name="color" value="#33CCFF"/>
    </inkml:brush>
  </inkml:definitions>
  <inkml:trace contextRef="#ctx0" brushRef="#br0">1 0 580,'23'37'3364,"96"114"-3458,-101-140-1391,-16-10 184</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1.989"/>
    </inkml:context>
    <inkml:brush xml:id="br0">
      <inkml:brushProperty name="width" value="0.05" units="cm"/>
      <inkml:brushProperty name="height" value="0.05" units="cm"/>
      <inkml:brushProperty name="color" value="#33CCFF"/>
    </inkml:brush>
  </inkml:definitions>
  <inkml:trace contextRef="#ctx0" brushRef="#br0">0 1 224,'5'3'442,"-1"0"0,1 1-1,-1 0 1,0 0 0,0 0 0,-1 0 0,6 8-1,-6-8-430,0 0 0,1 1 0,-1-1-1,1-1 1,0 1 0,0 0 0,7 4-1,-11-8-10,1 1 0,0-1 0,-1 1 0,1-1 0,-1 1 0,1 0-1,-1-1 1,1 1 0,-1 0 0,0 0 0,1-1 0,-1 1 0,0 0-1,1 0 1,-1 0 0,0 0 0,0-1 0,0 1 0,0 1 0,5 12-2215</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2.372"/>
    </inkml:context>
    <inkml:brush xml:id="br0">
      <inkml:brushProperty name="width" value="0.05" units="cm"/>
      <inkml:brushProperty name="height" value="0.05" units="cm"/>
      <inkml:brushProperty name="color" value="#33CCFF"/>
    </inkml:brush>
  </inkml:definitions>
  <inkml:trace contextRef="#ctx0" brushRef="#br0">1 1 776,'1'-1'173,"1"1"0,0 0 0,-1 0 0,1 0 0,0 0 0,0 0 1,-1 1-1,1-1 0,0 1 0,0-1 0,-1 1 0,1-1 0,-1 1 0,1 0 0,0 0 0,-1 0 0,3 1 0,8 7 194,17 4 82,-24-11-487,-1 0-1,1 0 1,-1 0-1,0 1 0,1-1 1,-1 1-1,0 0 1,-1 0-1,6 5 1,0-2-2455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7"/>
    </inkml:context>
    <inkml:brush xml:id="br0">
      <inkml:brushProperty name="width" value="0.05" units="cm"/>
      <inkml:brushProperty name="height" value="0.05" units="cm"/>
      <inkml:brushProperty name="color" value="#FFFFFF"/>
    </inkml:brush>
  </inkml:definitions>
  <inkml:trace contextRef="#ctx0" brushRef="#br0">1 84 60,'0'0'16572,"10"1"-15770,21-9 801,-25 5-1437,1 1 0,0 1 0,0-1 0,-1 1 0,1 0 0,8 0 0,29-5-58,182-48-292,-211 52 204,0 0 0,0 1 0,0 0 0,0 1 0,15 3 0,16-1 50,62 4 432,10 6-280,-32-6-170,96 12-22,-169-16-14,29 2 30,-31-1-55,-10-1 8,20-1-5,24-1 62,-17 0-78,-26 0 20,43 0 27,-38-2-18,15-2-9,-20 4 16,2 0-1196,12-4 3878</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5.007"/>
    </inkml:context>
    <inkml:brush xml:id="br0">
      <inkml:brushProperty name="width" value="0.05" units="cm"/>
      <inkml:brushProperty name="height" value="0.05" units="cm"/>
      <inkml:brushProperty name="color" value="#33CCFF"/>
    </inkml:brush>
  </inkml:definitions>
  <inkml:trace contextRef="#ctx0" brushRef="#br0">0 6 744,'0'0'1620,"13"-5"1101,-1 13-2598,0 1-1,0 0 1,-1 1-1,-1 0 1,19 22 0,45 41-487,-53-37-2373,-10-24 953</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5.861"/>
    </inkml:context>
    <inkml:brush xml:id="br0">
      <inkml:brushProperty name="width" value="0.05" units="cm"/>
      <inkml:brushProperty name="height" value="0.05" units="cm"/>
      <inkml:brushProperty name="color" value="#33CCFF"/>
    </inkml:brush>
  </inkml:definitions>
  <inkml:trace contextRef="#ctx0" brushRef="#br0">1 1 476,'0'0'1776,"12"25"292,-8-21-2012,0 0 0,-1 0 1,0 1-1,0-1 0,0 1 1,0 0-1,-1 0 0,3 6 1,5 9 90,4 33-55,-9-42-123,19 33-382,-20-32-311,2-1-478,-4-10-230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6.977"/>
    </inkml:context>
    <inkml:brush xml:id="br0">
      <inkml:brushProperty name="width" value="0.05" units="cm"/>
      <inkml:brushProperty name="height" value="0.05" units="cm"/>
      <inkml:brushProperty name="color" value="#33CCFF"/>
    </inkml:brush>
  </inkml:definitions>
  <inkml:trace contextRef="#ctx0" brushRef="#br0">1 0 292,'9'4'1017,"-9"-4"-930,1 0 1,-1 0-1,1 0 0,0 0 1,-1 0-1,1 0 1,-1 1-1,1-1 1,-1 0-1,1 0 1,-1 1-1,1-1 1,-1 0-1,1 1 1,-1-1-1,1 0 1,-1 1-1,0-1 0,1 0 1,-1 1-1,0-1 1,1 1-1,-1-1 1,0 1-1,1-1 1,-1 1-1,0 1 1,34 21 1186,17 43-700,-43-52-568,7 3-7,-12-15-182,0 1 0,0 0 0,0 0 0,0 0-1,-1 0 1,1 0 0,-1 0 0,0 1 0,0-1 0,0 1 0,-1 0-1,2 5 1,-3-2-1351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7.470"/>
    </inkml:context>
    <inkml:brush xml:id="br0">
      <inkml:brushProperty name="width" value="0.05" units="cm"/>
      <inkml:brushProperty name="height" value="0.05" units="cm"/>
      <inkml:brushProperty name="color" value="#33CCFF"/>
    </inkml:brush>
  </inkml:definitions>
  <inkml:trace contextRef="#ctx0" brushRef="#br0">0 1 816,'10'6'321,"0"1"0,-1 1 1,0-1-1,-1 1 0,1 1 0,8 12 1,-1-3-111,45 37-2085,-59-49 612</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7.952"/>
    </inkml:context>
    <inkml:brush xml:id="br0">
      <inkml:brushProperty name="width" value="0.05" units="cm"/>
      <inkml:brushProperty name="height" value="0.05" units="cm"/>
      <inkml:brushProperty name="color" value="#33CCFF"/>
    </inkml:brush>
  </inkml:definitions>
  <inkml:trace contextRef="#ctx0" brushRef="#br0">1 7 384,'34'-6'3666,"-26"8"-3592,-1 0 1,1 1-1,-1-1 1,0 2-1,0-1 0,0 1 1,0 0-1,-1 0 1,0 1-1,0 0 1,0 0-1,6 7 1,41 29 163,-4-8 279,1 1-3712</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8.424"/>
    </inkml:context>
    <inkml:brush xml:id="br0">
      <inkml:brushProperty name="width" value="0.05" units="cm"/>
      <inkml:brushProperty name="height" value="0.05" units="cm"/>
      <inkml:brushProperty name="color" value="#33CCFF"/>
    </inkml:brush>
  </inkml:definitions>
  <inkml:trace contextRef="#ctx0" brushRef="#br0">0 0 224,'13'7'2252,"-11"-5"-2115,28 14 1089,-1 2 1,37 29-1,-39-12-1164,-9-8-33,7-12-107,-19-12-4204</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8.898"/>
    </inkml:context>
    <inkml:brush xml:id="br0">
      <inkml:brushProperty name="width" value="0.05" units="cm"/>
      <inkml:brushProperty name="height" value="0.05" units="cm"/>
      <inkml:brushProperty name="color" value="#33CCFF"/>
    </inkml:brush>
  </inkml:definitions>
  <inkml:trace contextRef="#ctx0" brushRef="#br0">0 1 1008,'33'24'2198,"64"43"-462,-43-25-1963,-44-36-1986</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9.528"/>
    </inkml:context>
    <inkml:brush xml:id="br0">
      <inkml:brushProperty name="width" value="0.05" units="cm"/>
      <inkml:brushProperty name="height" value="0.05" units="cm"/>
      <inkml:brushProperty name="color" value="#33CCFF"/>
    </inkml:brush>
  </inkml:definitions>
  <inkml:trace contextRef="#ctx0" brushRef="#br0">1 1 1112,'108'78'2322,"-54"-47"-3776</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3.624"/>
    </inkml:context>
    <inkml:brush xml:id="br0">
      <inkml:brushProperty name="width" value="0.05" units="cm"/>
      <inkml:brushProperty name="height" value="0.05" units="cm"/>
      <inkml:brushProperty name="color" value="#33CCFF"/>
    </inkml:brush>
  </inkml:definitions>
  <inkml:trace contextRef="#ctx0" brushRef="#br0">0 164 132,'2'-18'2536,"27"-5"-2117,-11 10-474,0-1 0,-1 0 0,0-2 0,22-25 0,-30 29-810,-7-1-394</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4.089"/>
    </inkml:context>
    <inkml:brush xml:id="br0">
      <inkml:brushProperty name="width" value="0.05" units="cm"/>
      <inkml:brushProperty name="height" value="0.05" units="cm"/>
      <inkml:brushProperty name="color" value="#33CCFF"/>
    </inkml:brush>
  </inkml:definitions>
  <inkml:trace contextRef="#ctx0" brushRef="#br0">0 189 24,'5'-2'301,"-1"0"1,0-1-1,1 1 0,-1-1 0,0 0 0,-1 0 1,1 0-1,0-1 0,-1 1 0,0-1 1,5-7-1,16-14 52,8-10-185,-27 29-170,0 0 1,0 0-1,1 1 1,-1-1-1,13-8 0,14-22-2270,-32 30 882</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8"/>
    </inkml:context>
    <inkml:brush xml:id="br0">
      <inkml:brushProperty name="width" value="0.05" units="cm"/>
      <inkml:brushProperty name="height" value="0.05" units="cm"/>
      <inkml:brushProperty name="color" value="#FFFFFF"/>
    </inkml:brush>
  </inkml:definitions>
  <inkml:trace contextRef="#ctx0" brushRef="#br0">40 213 256,'0'0'4224,"2"0"-3824,-4 0-71,-9-7 597,6 2-911,-10 3 6312,6 3-833,18 0-5188,4-1 145,-9 0-361,1 1 0,0-1-1,-1 0 1,1-1 0,-1 1 0,1-1 0,-1 0 0,8-2-1,-7 1-27,-1 1-1,1 1 1,-1-1-1,0 0 1,1 1-1,-1 0 1,1 0-1,-1 1 1,8 0-1,3 1 107,6-1 75,24-3 355,14-13-242,-41 10-334,-1 0 0,1 1 0,0 1-1,21-1 1,90-2 980,-62-6-183,7 12-251,-73 0-548,44 0 84,41-6-8,-66 6-74,-1-1 0,0-1 0,0 0 0,0-1 0,24-8 0,-28 6 0,-10 3-19,0 1 0,0 0 0,0 0 1,-1 0-1,1 1 0,0-1 0,9 2 1,54-7 16,-18 12-56,-48-6 32,32 6 35,20 0-29,-25-6-27,-28 0 18,0-1-25,0-1 26,0 1 0,-1 0 0,1 0 0,0-1 0,0 1 0,0 0 0,0 0 0,0 0 0,0 0 0,0 0 0,1 0-1,-1 1 1,0-1 0,3-1 0,-2 1-9,-1 1 1,1-1-1,0 0 0,-1 0 0,1 0 1,-1 0-1,1 0 0,-1-1 0,0 1 0,0 0 1,1-1-1,-1 1 0,0-1 0,0 1 1,0-1-1,-1 1 0,1-1 0,1-2 1,0 1-301,0 0 0,1 0 0,0 0 1,0 0-1,0 0 0,0 0 0,0 1 1,1-1-1,-1 1 0,1 0 0,4-2 1,-8 4 85,1 0 1,-1 0 0,1-1-1,-1 1 1,1 0 0,-1 0-1,1-1 1,-1 1 0,0 0-1,1-1 1,-1 1 0,0 0-1,1-1 1,-1 1 0,0-1-1,1 1 1,-1 0 0,0-1-1,0 1 1,1-1 0,-1 1-1,0-1 1,0 1 0,0-1-1,0 1 1,0-1 0,0 1-1,1-1 1,-1 1 0,0-1 0,-1 1-1,1-1 1,0 1 0,0-1-1,0 1 1,0-1 0,0 1-1,0-1 1,-1 1 0,1-1-1,0 1 1,0 0 0,-1-1-1,1 1 1,0-1 0,-1 1-1,1 0 1,0-1 0,-1 1-1,1 0 1,0-1 0,-1 1-1,1 0 1,-1-1 0,1 1-1,-1 0 1,0 0 0,-6-8-2289,5 1-898</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4.651"/>
    </inkml:context>
    <inkml:brush xml:id="br0">
      <inkml:brushProperty name="width" value="0.05" units="cm"/>
      <inkml:brushProperty name="height" value="0.05" units="cm"/>
      <inkml:brushProperty name="color" value="#33CCFF"/>
    </inkml:brush>
  </inkml:definitions>
  <inkml:trace contextRef="#ctx0" brushRef="#br0">1 121 660,'0'0'2732,"1"-11"-1480,29-16-601,-27 23-661,1 0 0,-1 1 0,1-1 0,0 1 0,0 0 0,0 0 0,0 0 0,0 0 0,1 1 0,-1-1 0,8-1 0,-10 3-129,-1 1 1,1-1-1,0 0 0,-1 1 0,1-1 0,0 0 0,-1 0 1,1 0-1,-1 0 0,1 0 0,-1 0 0,1-1 1,-1 1-1,0 0 0,0-1 0,0 1 0,0-1 0,0 1 1,0-1-1,0 0 0,0 1 0,0-1 0,0-3 1,-1-7-1590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5.123"/>
    </inkml:context>
    <inkml:brush xml:id="br0">
      <inkml:brushProperty name="width" value="0.05" units="cm"/>
      <inkml:brushProperty name="height" value="0.05" units="cm"/>
      <inkml:brushProperty name="color" value="#33CCFF"/>
    </inkml:brush>
  </inkml:definitions>
  <inkml:trace contextRef="#ctx0" brushRef="#br0">0 146 760,'11'-6'1016,"0"0"-180,-11-6-176,10 5-168,1-5-112,0 6-80,0 0-84,-1-6-72,-10 6-60,11 0-36,0-6-16,0 6-28,0 0-80,-1 0-144,-10-6-240,11 5-424,-11 1-600,0-6-332</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6"/>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7"/>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8"/>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9"/>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0"/>
    </inkml:context>
    <inkml:brush xml:id="br0">
      <inkml:brushProperty name="width" value="0.05" units="cm"/>
      <inkml:brushProperty name="height" value="0.05" units="cm"/>
      <inkml:brushProperty name="color" value="#FFFFFF"/>
    </inkml:brush>
  </inkml:definitions>
  <inkml:trace contextRef="#ctx0" brushRef="#br0">58 4 580,'0'0'872,"0"0"-99,0 0-113,0 0-93,0 0-73,0 0-68,0 0-64,0 0-46,0 0-37,0 0-22,0 0-16,0-2 11022,0 1-11611,0 0 418,0 1-11,0 0-13,0 0-7,0 0-12,0 0-12,0 0 0,0 0-5,0 0-11,0 0-1,0 0 4,0 0-12,0 0 3,0 0 0,0 0-1,0 0 6,0 0 15,0 6 34,-6 8-63,6-1 78,0-10-65,-1 0-1,1 0 0,0 0 0,0 0 0,0 0 0,0 0 0,1 0 0,-1 0 0,1 0 0,0 0 0,0 0 0,1 3 1,-1-3 1,-1-1 1,1 0 0,-1 0-1,0 0 1,0 0 0,0 0-1,0 0 1,0 1 0,0 3-1,-1 1 0,1 82 446,-6-31-461,6 138 128,-5-167-148,-1 10 26,0 11-53,0-8 138,0 4 27,6-4-126,0-42 9,0 3-13,1-3 27,-1 0 1,0 1-1,0 0 1,0-1-1,0 1 1,0-1-1,0 0 1,0 1-1,0 0 1,0-1-1,0 1 1,0-1-1,0 0 1,0 1-1,-1 0 1,1-1-1,0 1 1,-1-1-1,1 1 1,0-1-1,0 0 1,0 1-1,-1-1 1,1 0-1,0 1 1,-1 0-1,1-1 1,-1 0-1,0 1 1,1-1-47,0 0 2,0 0-86,0 0-212,-7-8-5109,-3-4-644,9 2 2875</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1"/>
    </inkml:context>
    <inkml:brush xml:id="br0">
      <inkml:brushProperty name="width" value="0.05" units="cm"/>
      <inkml:brushProperty name="height" value="0.05" units="cm"/>
      <inkml:brushProperty name="color" value="#FFFFFF"/>
    </inkml:brush>
  </inkml:definitions>
  <inkml:trace contextRef="#ctx0" brushRef="#br0">0 263 1080,'0'0'1524,"0"-23"3407,1 18-4619,0-1 1,-1 1 0,2 0-1,-1 0 1,1-1 0,0 1-1,1 1 1,-1-1 0,0 0 0,1 0-1,0 1 1,1-1 0,-1 1-1,1 0 1,-1 0 0,8-5-1,5-5 388,0 2 1,0 1-1,23-13 0,-6 7-489,1 1 1,1 2 0,48-13 0,-55 21-195,0 1 1,0 1 0,0 1 0,1 2 0,-2 1-1,2 2 1,-1 0 0,0 2 0,38 9 0,-59-11-35,-1 0 0,0 0 1,1 1-1,-1 0 1,8 4-1,-11-5 22,-1-1-1,1 1 1,0 0 0,-1 0 0,0 0-1,0 0 1,1 1 0,-2-1 0,1 1-1,0-1 1,0 1 0,2 5 0,1 5 20,-3-8-30,0 1 0,0-1 0,0 1 0,-1-1 0,0 1 0,0-1 0,0 9 0,-1-5 9,-2 1 0,1-1 0,-1 0 0,0 0 0,0 0-1,-1 0 1,-1 0 0,1 0 0,-1-1 0,-1 0 0,1 1 0,-1-1 0,-7 7 0,-6 7 5,-2-1 1,0-1-1,-24 19 1,35-32-2,2-1 1,-3-1 0,2 1 0,-1-2 0,-1 1 0,1 0 0,-1-2 0,0 0 0,0 0 0,0 0 0,0-1-1,0-1 1,-20 1 0,-38-5 1143,67 3-1088,1 0 6,0 0 4,-8-3 417,4 0-322,9 6-130,-3-3 1,-2 0-14,0 0-3,0 0 7,0 0 5,0 0-3,0 0-1,-12-10 282,12 7-310,0 2-11,0-1 1,0 1-1,1 0 0,-1 0 1,0-1-1,-1 1 0,1 0 1,0 0-1,-1 0 0,1-1 1,0 1-1,0 0 0,-1 0 1,1 0-1,-1 0 0,0 0 0,0-2 1,0 3 30,2 0-2,0 0-1,0 0 0,0 0 1,0 0-1,-1 0 1,2 0-1,-2 0 0,1 0 1,0 0-1,0 0 1,0 0-1,0 1 1,0-1-1,-1 1 0,2-1 1,-2 0-1,1 1 1,0-1-1,0 1 0,0 0 1,27 14-55,-20-10 47,1 1 0,-1 1-1,-1 0 1,1 0-1,-1 1 1,9 11 0,14 13 44,-21-21-26,0 0 1,11 17 0,11 13 48,26 33 30,-33-44 8,34 49 233,-41-53-304,-17-26-169,0 1 1,0 0 0,0-1 0,0 1 0,0-1-1,0 1 1,0 0 0,0-1 0,0 1 0,0-1 0,0 1-1,0-1 1,0 1 0,0-1 0,0 1 0,-1-1-1,1 1 1,0 0 0,0-1 0,0 0 0,-1 1 0,1-1-1,-1 1 1,1-1 0,0 1 0,-1-1 0,1 0-1,0 1 1,-1-1 0,0 0 0,1 0 0,-1 1 0,1-1-1,0 0 1,-1 1 0,-1-1 0,1 0-1888,-6-7-7043,2 1 5742</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2"/>
    </inkml:context>
    <inkml:brush xml:id="br0">
      <inkml:brushProperty name="width" value="0.05" units="cm"/>
      <inkml:brushProperty name="height" value="0.05" units="cm"/>
      <inkml:brushProperty name="color" value="#FFFFFF"/>
    </inkml:brush>
  </inkml:definitions>
  <inkml:trace contextRef="#ctx0" brushRef="#br0">1 198 1224,'0'0'166,"0"1"0,0-1 0,0 0 0,0 0 0,0 1 0,0-1-1,1 0 1,-1 0 0,0 0 0,0 1 0,0-1 0,0 0 0,0 1 0,0-1 0,1 0 0,-1 0-1,0 0 1,0 1 0,0-1 0,0 0 0,1 0 0,-1 0 0,1 0 0,-1 0 0,0 0 0,0 0-1,0 0 1,1 1 0,-1-1 0,0 0 0,0 0 0,1 0 0,14 0 1456,16-7-945,-31 7-574,22-6 390,-1-2 0,1 0-1,-2 0 1,0-2 0,0-1 0,0 0 0,-1-2 0,19-16 0,-33 24-413,-1 1-1,0-1 1,0 0 0,3-6 0,-6 9 13,0 1 0,0 0 0,0-1 0,0 1-1,0-1 1,-1 1 0,1-1 0,-1 0 0,0 1-1,1-1 1,-1 0 0,0 1 0,1-1 0,-1 0-1,0 1 1,-1-1 0,0-3 0,-1-1 342,1 5-402,1-1 0,0 1 0,0 0 1,-1 0-1,0 0 0,1-1 0,-1 2 1,1-1-1,-1-1 0,0 2 0,0-1 0,1 0 1,-1 0-1,0 0 0,0 0 0,0 0 1,0 1-1,0-1 0,0 0 0,0 1 0,0-1 1,0 1-1,0 0 0,-1-1 0,-1 0 1,-2 0 2,-1 1 1,0-1-1,1 1 1,0 0 0,-1 1-1,1-1 1,-1 1 0,1-1-1,-1 2 1,1-1-1,-1 1 1,-6 3 0,3-1 20,0 2 1,0-1 0,1 1 0,0 0 0,0 1-1,-7 7 1,8-7-2,-1 1-1,2 0 1,-1-1-1,1 2 0,0-1 1,-6 15-1,10-19-38,1-1 0,-1 1 0,1-1 0,0 1 0,0 0 0,0 0 0,1 0 0,-1 0 0,1 0 0,0 0 0,0-1 0,1 2 0,-1-2 0,1 1 0,-1 0 0,1 0 0,0 0 0,1-1 0,-1 1 0,1-1-1,0 1 1,3 4 0,-1 1 19,1-1 0,0 0 0,1 0 0,0 0 0,0 0 0,1-1 0,0 0 0,0-1 1,1 0-1,-1 0 0,1 0 0,14 7 0,-10-8-40,0 0 0,1 0 0,0-2 1,0 1-1,-1-2 0,2 1 1,-1-1-1,25 0 0,-28-2-441,0-1 0,0 0 0,-1-1-1,1 1 1,0-1 0,13-5 0,29-18-9365,-36 17 6437</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3"/>
    </inkml:context>
    <inkml:brush xml:id="br0">
      <inkml:brushProperty name="width" value="0.05" units="cm"/>
      <inkml:brushProperty name="height" value="0.05" units="cm"/>
      <inkml:brushProperty name="color" value="#FFFFFF"/>
    </inkml:brush>
  </inkml:definitions>
  <inkml:trace contextRef="#ctx0" brushRef="#br0">23 73 12,'-4'6'3935,"2"-5"-3754,1-1-1,1 1 0,-2 0 0,2 0 0,-1 0 1,0-1-1,0 2 0,1-2 0,-1 1 0,0 1 1,1-1-1,-1-1 0,1 2 0,-1-1 0,0 3 1,-2 5 423,3-9-575,0 1 1,-1-1-1,1 1 0,0 0 1,0-1-1,0 1 0,-1 0 1,1 0-1,0-1 0,0 1 1,0 0-1,0-1 0,0 1 0,0 0 1,0 0-1,1 0 0,2 14 377,-2-10-285,0 0 0,0-1-1,0 1 1,1-1 0,0 0 0,0 1-1,0-1 1,0 0 0,1 0 0,0 1-1,-1-2 1,1 1 0,0-1 0,5 5-1,1-2 129,-1-1-1,1 0 0,0-1 0,0 1 1,1-2-1,0 1 0,13 2 1,-16-4-106,-1-2 1,1 2 0,0-2 0,0 0-1,0 0 1,-1 0 0,2-2-1,-2 2 1,1-2 0,0 1 0,11-6-1,-10 3 51,0 1 1,-1-1-1,1-1 0,0 0 0,-2 0 0,2-1 1,-2 0-1,0 0 0,6-7 0,-8 8-105,0 0-1,-1 0 1,0 0 0,0 0-1,0 0 1,-1-1-1,1 0 1,-1 1 0,-1-1-1,1 0 1,-1 0-1,0 0 1,0-10 0,-1 13-48,0 0 0,0-1 0,-1 1 1,0 0-1,0 0 0,0 0 0,0 0 1,0 0-1,-1 0 0,1 0 0,-1 0 1,0 1-1,0-1 0,0 0 0,0 1 1,-3-3-1,1 1 18,-1 1 1,1 0 0,0 0-1,0 0 1,-1 0 0,0 0-1,0 1 1,0 0-1,-5-2 1,1 2-30,1 1 1,-1 1-1,0-1 1,1 1-1,-1 0 1,0 1-1,1 0 1,-1 1-1,1-1 1,-1 1-1,1 1 1,0 0-1,-1 0 1,1 0-1,1 2 1,-1-1-1,1 0 1,0 1-1,0 0 1,0 1-1,1-1 0,0 1 1,-8 11-1,12-15-30,1 0-1,-1-1 0,1 1 1,1 1-1,-2-2 0,2 2 0,-1-1 1,0 0-1,0 1 0,1-1 1,0 0-1,0 0 0,-1 1 0,1-1 1,0 0-1,0 1 0,1-1 1,-1 0-1,0 1 0,1-1 0,0 0 1,-1 0-1,1 1 0,0-1 1,0 0-1,0 0 0,1 0 0,-1 0 1,0 0-1,0 0 0,1-1 1,-1 1-1,1 0 0,0-1 0,0 1 1,0-1-1,-1 0 0,2 0 1,-1 0-1,4 2 0,1 0 9,0-1 0,1 0 0,-1-1-1,1 1 1,0-2 0,0 1 0,-1-1 0,1 0-1,0-1 1,-1 1 0,1-2 0,-1 1 0,1-1-1,-1 0 1,1-1 0,-1 0 0,0 0 0,0 0-1,-1 0 1,1-2 0,-1 1 0,0 0 0,0-1 0,0 0-1,0 0 1,-1-1 0,8-9 0,-4 3 38,-8 11-39,1 0 1,-1-1-1,0 1 1,0 0-1,1 0 0,-2-1 1,1 1-1,0-1 1,0 1-1,-1-1 0,1 1 1,-1-1-1,1 0 1,0 0-1,-1 1 0,0-4 1,4-2 131,-5 7-132,1 0 1,0 0-1,0 0 0,0 0 1,0 0-1,0 0 0,0 0 1,-1 0-1,1 0 1,0 0-1,0 0 0,-1 0 1,1 0-1,0 0 1,0 0-1,0 0 0,0 0 1,0 0-1,0 0 0,0-1 1,-1 1-1,1 0 1,0 0-1,0 0 0,0 0 1,0 0-1,0 0 0,0 0 1,0 0-1,0-1 1,0 1-1,0 0 0,0 0 1,0 0-1,0-1 0,-1 1 1,1 0-1,0 0 1,0 0-1,0 0 0,0 0 1,0 0-1,0-1 0,0 1 1,0 0-1,0 0 1,1 0-1,-1 0 0,0 0 1,0 0-1,0-1 1,0 1-1,0 0 0,0 0 1,0-1-1,0 1 0,0 0 1,0 0-1,0 0 1,0 0-1,0 0 0,1 0 1,-1 0-1,0 0 0,0 0 1,-1 0 92,1 0-11,-1 11 85,-1-3-118,0 1 0,1-1 0,-1 1 0,2-1 0,0 1 0,0 0 0,0-1 0,1 1 0,2 12 0,1 26 331,-3-36-227,0-1 0,4 20 0,1-2 72,11 43 66,5-5-257,-20-58-54,-2-5-5,1 0 1,-1-1-1,2 1 0,-2 0 1,1-1-1,1 1 0,1 3 1,0-2-216,-3-4 150,0 0-1,0 0 0,0-1 1,0 1-1,0 0 0,1 0 1,-1 0-1,0 0 0,0 0 1,0 0-1,0 0 0,0 0 1,0 0-1,0 0 0,0 0 1,0 0-1,0 0 0,0 0 0,0 0 1,0 0-1,0 0 0,1 0 1,-1 0-1,0 0 0,0 0 1,0 0-1,0 0 0,0 0 1,0 0-1,0 0 0,0 0 1,0 0-1,0 0 0,0 0 1,0 0-1,0 0 0,0 0 0,0 0 1,0 0-1,0 0 0,0 0 1,0 0-1,0 0 0,0 0 1,0 0-1,0 0 0,0 0 1,0 0-1,0 1 0,3-8-3858,1-7-3359,-4 5 3446</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9"/>
    </inkml:context>
    <inkml:brush xml:id="br0">
      <inkml:brushProperty name="width" value="0.05" units="cm"/>
      <inkml:brushProperty name="height" value="0.05" units="cm"/>
      <inkml:brushProperty name="color" value="#FFFFFF"/>
    </inkml:brush>
  </inkml:definitions>
  <inkml:trace contextRef="#ctx0" brushRef="#br0">21 24 780,'-1'0'101,"1"0"-1,-1 0 1,1 0-1,-1 0 0,1 0 1,-1 0-1,1-1 1,-1 1-1,1 0 1,-1 0-1,1 0 1,-1-1-1,1 1 1,-1 0-1,1-1 1,0 1-1,-1 0 1,1-1-1,-1 1 1,1 0-1,0-1 1,-1 1-1,1-1 1,0 1-1,0-1 0,-1 1 1,1-1-1,0 1 1,0-1-1,0 1 1,0-1-1,0 1 1,0-1-1,0 1 1,0-1-1,0 1 1,0-1-1,0 1 1,0-1-1,0 1 1,0-1-1,0 1 1,0-1-1,1 0 1,-1-5 765,-10 10 5591,20-5-2564,-10 2-3886,0-1 0,0 0 0,0 1 0,-1-1 0,1 0 0,0 1 0,0-1 0,0 1-1,0-1 1,-1 0 0,1 1 0,0-1 0,0 0 0,-1 0 0,1 1 0,0-1 0,-1 0 0,1 0 0,0 1 0,-1-1 0,1 0 0,0 0-1,-1 0 1,1 1 0,0-1 0,-1 0 0,1 0 0,-1 0 0,1 0 0,-1 0 0,2 1 18,0-1 1,-1 1-1,1 0 0,0-1 1,0 1-1,-1 0 0,1 0 1,0 0-1,-1 0 0,1 0 1,-1 0-1,0 0 0,1 0 1,-1 0-1,1 0 0,-1 0 1,0 0-1,0 0 0,0 0 1,0 0-1,0 0 0,0 0 1,0 0-1,0 0 0,0 1 1,-1 41 361,1-32-278,11 31-21,0 12 45,-1-22 217,-10-30-334,1 1-1,-1-1 1,0 0-1,1 1 1,-1-1-1,1 0 1,0 0-1,0 1 1,0-1-1,0 0 1,0 0-1,2 2 1,-2-2-13,1 0 1,-1 0 0,0 1 0,0-1 0,0 0-1,0 1 1,0-1 0,-1 1 0,1-1-1,-1 1 1,1-1 0,-1 4 0,0 92 9,11-68-8,-11-27 1,-1-2-7,1-1-1,0 1 1,0 0 0,0 0-1,0 0 1,0-1 0,0 1-1,0 0 1,0 0-1,0 0 1,0 0 0,0-1-1,1 1 1,-1 0 0,0 0-1,0 0 1,1-1-1,-1 1 1,1 0 0,-1-1-1,1 1 1,-1 0 0,1-1-1,-1 1 1,1 0 0,-1-1-1,1 1 1,0-1-1,1 1 1,-1 4-12,-1-4 27,-1 18-4,1-18-10,0-1 0,0 1-1,0 0 1,0-1 0,0 1 0,0 0 0,0-1-1,0 1 1,0-1 0,1 1 0,-1 0-1,0-1 1,0 1 0,1-1 0,-1 1 0,0-1-1,1 1 1,-1-1 0,0 1 0,1-1-1,-1 1 1,1-1 0,-1 1 0,1-1 0,-1 0-1,1 1 1,-1-1 0,1 0 0,-1 1-1,1-1 1,0 0 0,-1 0 0,1 0 0,0 1-1,-1 0 7,0 3 2,0-3 21,0 0-19,1 2-9,-11-1 1,8-2-8,2 1 3,0 3 7,0-4-3,0 0-1,0 0 1,0 0 0,0 1-1,0-1 1,0 0 0,0 0-1,0 0 1,0 0 0,-1 1-1,1-1 1,0 0 0,0 0-1,0 0 1,0 0 0,0 1-1,0-1 1,0 0 0,0 0-1,0 0 1,0 0 0,0 1-1,0-1 1,1 0 0,-1 0-1,0 0 1,0 0 0,0 1-1,0-1 1,0 0 0,0 0-1,0 0 1,0 0 0,0 0-1,1 1 1,-1-1 0,0 0-1,0 0 1,0 0 0,0 0-1,0 0 1,1 0 0,-1 0-1,0 0 1,0 0 0,0 0-1,0 1 1,1-1 0,-1 0-1,0 0 1,0 0 0,0 0-1,0 0 1,1 0 0,-1 0-1,0 0 1,0 0 0,0 0-1,0-1 1,1 1 0,-1 0-1,0 0 1,0 0 0,0 0-1,0 0 1,0 0 0,1 0-1,-1 0 1,5 1-178,-5-1 127,0 1 0,1-1 0,-1 1 0,0-1-1,0 1 1,0-1 0,1 1 0,-1-1 0,0 1 0,0-1 0,1 0 0,-1 1 0,0-1 0,1 0 0,-1 1 0,0-1 0,1 0 0,-1 1 0,1-1 0,-1 0 0,1 0 0,-1 1 0,0-1 0,1 0 0,0 0 0,0 0-232,-1 0-1,1 0 1,0 0 0,-1 0 0,1 0 0,-1 0 0,1-1 0,-1 1 0,1 0 0,-1 0 0,1-1 0,-1 1-1,1 0 1,-1-1 0,1 1 0,-1 0 0,1-1 0,-1 1 0,0-1 0,1 1 0,-1-1 0,0 1 0,1-1 0,-1 1-1,0-1 1,0 1 0,0-1 0,1 1 0,-1-1 0,0 0 0,0 1 0,0-1 0,0 1 0,0-1 0,0 1-1,0-1 1,0 0 0,0 0 0,0-10-2081,0-1-95</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4"/>
    </inkml:context>
    <inkml:brush xml:id="br0">
      <inkml:brushProperty name="width" value="0.05" units="cm"/>
      <inkml:brushProperty name="height" value="0.05" units="cm"/>
      <inkml:brushProperty name="color" value="#FFFFFF"/>
    </inkml:brush>
  </inkml:definitions>
  <inkml:trace contextRef="#ctx0" brushRef="#br0">25 5 100,'0'0'1738,"-1"-4"6640,-8 12-4804,3 10-2726,4-7-355,-1 0-367,1 0-1,1 0 0,1 0 0,-1 0 0,1 0 0,1 0 1,0 0-1,1 0 0,-1 0 0,2 0 0,1-1 0,-1 0 1,1 1-1,7 12 0,-9-18-111,1 0 8,-1 1 0,1 0 1,0-1-1,1 0 0,-1 1 0,1-2 0,0 1 1,1-1-1,-1 1 0,1-1 0,-1 0 0,9 5 1,-9-7-7,0 0 1,-1 0-1,1-1 1,1 1 0,-1-1-1,0 0 1,0 0-1,1 0 1,-1 0-1,0-1 1,0 0 0,1 0-1,0 0 1,-1 0-1,0-1 1,0 0 0,1 0-1,-1 0 1,0 0-1,0-1 1,0 1 0,0-1-1,0 0 1,5-4-1,-2 1 34,0 0 0,0 0 0,-1-1-1,1 0 1,-2 0 0,1 0 0,0-1 0,-1 0-1,0 0 1,-1 0 0,0-1 0,3-8 0,7-15 94,-11 24-46,0 0 0,0 0-1,1 0 1,-2 0 0,0-1-1,0 1 1,1-13 0,2-10 1444,-5 30-1361,0 0-41,-1 1-128,1 0-1,-1 0 0,1 0 1,0 0-1,-1-1 0,0 2 0,1-2 1,0 1-1,0 0 0,-1 0 1,1 0-1,0 0 0,0 0 1,0 0-1,0 0 0,0 0 1,0 0-1,0 0 0,0 0 0,0 1 1,1 0-1,4 28-13,0-16 36,-1 1 1,2-1-1,0 0 1,1 0-1,1 0 1,-1-1-1,19 22 1,-24-32-155,0-1 0,0-1 0,0 1 0,0 0 0,1-1 0,-1 1 0,0-1 0,1 0 0,-1 1 1,1-1-1,-1-1 0,1 2 0,0-2 0,-1 1 0,1 0 0,0-1 0,0 0 0,5 0 0,-5 0-947,1 0 0,0-2 0,0 2 0,-1-1 0,2 0 0,-2-1 0,1 1 0,-1-1-1,1 0 1,-1 0 0,0 1 0,6-7 0,3-1-3028</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5"/>
    </inkml:context>
    <inkml:brush xml:id="br0">
      <inkml:brushProperty name="width" value="0.05" units="cm"/>
      <inkml:brushProperty name="height" value="0.05" units="cm"/>
      <inkml:brushProperty name="color" value="#FFFFFF"/>
    </inkml:brush>
  </inkml:definitions>
  <inkml:trace contextRef="#ctx0" brushRef="#br0">39 113 72,'-5'-6'5337,"10"6"-3984,-2 0-1117,0 0 1,-1 1-1,1-1 0,0-1 1,-1 1-1,1 0 0,3-1 1,24-8 705,-19 5-342,-1 1-1,0 0 1,14-8-1,-23 10-445,1 0-1,-1 0 1,1-1 0,-1 1-1,1 0 1,-1-1 0,1 0-1,-1 1 1,0-1 0,0 0-1,0 0 1,1-1 0,0-5 781,-1 8-913,-1 0 0,0 0-1,0 0 1,0 0 0,0 0-1,0-1 1,0 1 0,0 0 0,0 0-1,0 0 1,0 0 0,0-1 0,0 1-1,0 0 1,0-1 0,0 1 0,0 0-1,0 0 1,0 0 0,0 0 0,0-1-1,0 1 1,0 0 0,0-1 0,0 1-1,0 0 1,0 0 0,0 0 0,0 0-1,-1-1 1,1 1 0,0 0 0,0 0-1,0 0 1,0 0 0,0 0 0,0 0-1,-1-1 1,-5-9 589,6 8-591,-1 1 1,1-1-1,-2 1 0,2-1 0,-1 1 1,0-1-1,0 1 0,0-1 1,-1 1-1,1 0 0,0 0 0,0 0 1,0 0-1,-1 0 0,-1-1 1,0 1 13,0-1 0,0 1 0,0 0 0,-1 0 0,1 1 0,0-1 0,0 1 0,0-1 0,0 1 0,0 0 0,-1 0 0,1 1 0,0-1 0,0 0 0,-1 1 0,-3 1 0,2-1-10,0 1 0,0 1 0,1-1 0,-1 0 1,1 1-1,0-1 0,0 1 0,0 0 0,0 1 0,-5 5 0,1-1 19,7-8-39,0 1 0,0 0 0,1 0 1,-2 0-1,2 0 0,-1 0 0,1 0 0,-2 0 1,2 0-1,-1 0 0,1 1 0,-1 0 0,-6 14 44,6-14-37,0 0 0,0 0-1,1 0 1,-2 0 0,2 1 0,-1-2 0,1 2-1,0-1 1,-1 1 0,1-1 0,0 0 0,0 0-1,0 1 1,0-1 0,1 0 0,-1 1 0,1 2-1,4 12 35,-2-6-11,0 0-1,10 20 1,-10-26-25,-2-2 0,2 1 0,-1-1 0,1 1 1,0-1-1,0 0 0,0 0 0,0 0 0,0-1 0,1 1 0,5 3 1,3 1-7,-8-5-7,-1 1 0,1-1 0,-1-1 0,1 1 0,0 0 0,0-1-1,7 2 1,3 0-30,-10-2-8,0 0 0,0 0 0,1 0 0,0-1-1,-1 1 1,0-1 0,1 0 0,-1 0 0,0-1-1,1 0 1,0 1 0,-1-1 0,5-2 0,8-4-669,-5 3-1083,0-2 0,0 1-1,0-1 1,-1-1 0,12-9-1,-12 8-1106,1-1 89</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6"/>
    </inkml:context>
    <inkml:brush xml:id="br0">
      <inkml:brushProperty name="width" value="0.05" units="cm"/>
      <inkml:brushProperty name="height" value="0.05" units="cm"/>
      <inkml:brushProperty name="color" value="#FFFFFF"/>
    </inkml:brush>
  </inkml:definitions>
  <inkml:trace contextRef="#ctx0" brushRef="#br0">212 0 684,'-10'1'2763,"0"1"-1,-1 0 1,-11 4 0,-11 2 248,17-5-2174,1 0 0,-18 7 0,27-7-742,1-1 1,0 0-1,-1 2 1,2-1-1,-1 0 0,0 0 1,1 1-1,-1 0 1,-3 5-1,7-8-90,0 1 0,0-1-1,0 1 1,1 0 0,-2-1 0,2 1 0,0-1-1,-1 1 1,1 0 0,0 0 0,-1 0 0,1-1-1,0 1 1,0 0 0,0-1 0,0 1 0,1 0 0,-1 0-1,0 0 1,1-1 0,-1 1 0,0-1 0,2 1-1,-2 0 1,1-1 0,0 1 0,0-1 0,2 3-1,-1 0 5,1 1-1,1-1 0,-1-1 1,0 1-1,2 0 0,-2-1 0,2 1 1,6 3-1,26 17 45,-23-15-35,26 14 1,5 3 51,-19-10 3,-25-15-48,-1-1 0,1 0 1,0 0-1,-1 1 0,1-1 1,0 0-1,-1 1 0,1 0 1,-1-1-1,1 1 0,0-1 1,-1 1-1,0 0 0,1-1 1,-1 1-1,0 0 0,1-1 0,-1 1 1,1-1-1,-1 1 0,0 0 1,0 0-1,0-1 0,0 1 1,1 0-1,-1 0 0,0-1 1,0 1-1,0 0 0,0 0 1,-1-1-1,1 1 0,0 0 1,0 0-1,0-1 0,0 1 1,-1 0-1,1-1 0,-1 1 1,1 0-1,0 0 0,-1-1 1,1 1-1,-1 0 0,0 0 0,-16 11 842,12-9-766,2 0 0,-1-1 1,-1 1-1,-7 3 0,-3 0 44,12-4-133,-1 0 0,0-1 0,0 1-1,1-1 1,-1 0 0,0 0-1,0 0 1,0 0 0,0-1-1,0 0 1,0 0 0,0 0-1,-7-1 1,0-2 2,-17-5-541,27 7 404,0 1 0,0-1 0,0 1 0,-1-2 0,1 2 0,0-1 0,0 0 0,0 0 0,0 0 0,0 0 0,-1 0 0,2-1 0,-1 1 0,0 0 0,0 0 0,0-2 0,-2-5-1977,1 0 1,-1-1-1,2 2 1,-1-2-1,1 1 1,0-9-1,1 4-1147</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7"/>
    </inkml:context>
    <inkml:brush xml:id="br0">
      <inkml:brushProperty name="width" value="0.05" units="cm"/>
      <inkml:brushProperty name="height" value="0.05" units="cm"/>
      <inkml:brushProperty name="color" value="#FFFFFF"/>
    </inkml:brush>
  </inkml:definitions>
  <inkml:trace contextRef="#ctx0" brushRef="#br0">6 1 460,'0'0'1489,"-6"0"6755,7 15-6901,0-1 0,6 22-1,-4-21-861,0-2-1,0 24 1,-2-8 64,2 0 0,7 28 1,0 5-135,-3-1-184,9 61 218,7-30-279,-21-86-166,0 0-2,0 0 1,-1 1-1,1-1 0,0 14 0,-2-19-8,0-1-1,0 0 1,-5-14-1060,0 3-1556,-9-24-6433,9 23 6034</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8"/>
    </inkml:context>
    <inkml:brush xml:id="br0">
      <inkml:brushProperty name="width" value="0.05" units="cm"/>
      <inkml:brushProperty name="height" value="0.05" units="cm"/>
      <inkml:brushProperty name="color" value="#FFFFFF"/>
    </inkml:brush>
  </inkml:definitions>
  <inkml:trace contextRef="#ctx0" brushRef="#br0">17 57 512,'-1'-2'335,"0"1"1,-1 0-1,1-1 0,0 1 0,0-1 1,0 0-1,0 1 0,1-1 0,-1 0 1,1 0-1,-1 1 0,0-1 0,1 0 1,0 0-1,0 0 0,0 1 0,0-1 1,0-2-1,-3-2 728,3 6-1011,0 0 0,0 0 0,-1 0 0,1 0 0,0 0 0,0-1 0,0 1 0,0 0 0,0 0 0,0 0 0,0 0 0,0 0 0,0 0 0,0 0 0,0-1 0,0 1-1,-1 0 1,1 0 0,0 0 0,0 0 0,0 0 0,0 0 0,0-1 0,0 1 0,0 0 0,0 0 0,0-1 0,0 1 0,0 0 0,1 0 0,-1 0 0,0 0 0,0 0 0,0 0 0,0-1 0,0 1 0,0 0 0,0 0 0,0 0 0,0 0 0,0 0 0,0 0 0,0 0 0,0 0 0,1 0 0,-1-1 0,0 1 0,0 0 0,0 0 0,0 0 0,0 0 0,0 0 0,1 0 0,-1 0 0,0 0 0,0-1 0,1 1 0,-1 0 0,0 0 0,0 0 0,0 0 0,3-5 4609,-3 5-4618,0 0-1,0 0 1,0-1-1,0 1 1,0 0 0,1 0-1,-1 0 1,0-1-1,0 1 1,0 0-1,0-1 1,0 1 0,0 0-1,0 0 1,1 0-1,-1 0 1,0 0-1,0-1 1,1 1 0,-1 0-1,0 0 1,0 0-1,0 0 1,0 0-1,1 0 1,-1 0 0,1 0-1,-1 0 1,0 0-1,0-1 1,0 1-1,1 0 1,-1 0 0,0 0-1,0 0 1,0 0-1,1 0 1,-1 1-1,0-1 1,1 0 0,-1 0-1,0 0 1,0 0-1,0 0 1,1 0-1,-1 0 1,0 0 0,0 0-1,0 0 1,1 1-1,75 18 1475,-38-7-1499,0-1 1,64 11-1,-91-21-674,16 2-2858,-12-7-4655,-14 1 4348</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9"/>
    </inkml:context>
    <inkml:brush xml:id="br0">
      <inkml:brushProperty name="width" value="0.05" units="cm"/>
      <inkml:brushProperty name="height" value="0.05" units="cm"/>
      <inkml:brushProperty name="color" value="#FFFFFF"/>
    </inkml:brush>
  </inkml:definitions>
  <inkml:trace contextRef="#ctx0" brushRef="#br0">53 1 588,'5'0'7190,"-10"4"-4902,5-4-1876,-6 13 7074,6-12-7486,0 3 64,-1-4-63,1 0 0,0 1 0,0-1 0,0 1 0,0-1 0,0 0 0,0 1 0,1-1 0,-1 0 0,0 1 0,0-1 0,0 0 0,0 1 0,0-1 0,1 0 0,-1 1 0,0-1 0,0 0 0,1 1 0,-1-1 1,0 0-1,1 0 0,-1 1 0,1-1 0,-1 0 0,1 1 0,-1-1 1,1 1-1,-1-1 1,1 1 0,-1-1 0,1 0 0,-1 1 0,0 0 0,0-1 0,1 1 0,-1-1 0,0 1 0,0-1-1,0 1 1,0-1 0,0 1 0,0-1 0,0 1 0,0 0 0,0-1 0,0 2 0,-1-2-1,1 1 1,0 0 0,0-1 0,0 1-1,0 0 1,0 0 0,0-1 0,0 1-1,0 0 1,1-1 0,-1 1 0,0 0-1,1-1 1,-1 1 0,1 0 0,0 2 13,1 0-1,-1 1 1,0-1 0,0 0 0,-1 0 0,1 0 0,-1 1 0,0 2 0,0 97-113,5-74 160,1-2-26,0 6-45,-5-14-14,0-14 30,-1 1 0,0-1 0,0 1-1,0 0 1,-1-1 0,0 1 0,-4 8-1,3-9-3,1 0 1,-1 0-1,1 0 0,1 0 0,-1 1 0,1 6 0,0-9-4,-3 11-7,3-13 9,-1 0 0,1 0 0,-1 0-1,1 0 1,-1 0 0,1 0 0,0 0 0,0 0-1,0 0 1,0 1 0,0-1 0,0 0-1,0 0 1,1 0 0,-1 0 0,0 0-1,1 0 1,-1 0 0,1 0 0,0 0 0,0 1-1,0 1 3,0 0-1,0 0 1,-1 0-1,1 0 1,-1 0-1,0 0 1,-1 0-1,0 3 1,0 3 6,-4 36 408,-1-21-205,6 3-230,6-10 11,-6-17-46,0 1 1,0 0-1,0 0 0,0 0 1,-1-1-1,1 1 1,0 0-1,0 0 0,-1-1 1,1 1-1,0 0 1,-1-1-1,1 1 1,-1 0-1,0-1 0,1 1 1,-1 0-1,1-1 1,-1 1-1,0-1 0,0 1 1,0-1-1,1 1 1,-1-1-1,0 1 0,0-1 1,0 0-1,0 1 1,0-1-1,0 0 1,-1 1-1,-1-1-713,1 0 1,0 0-1,-1 0 1,1 0-1,-1 0 1,1 0-1,-1 0 0,1 0 1,0-1-1,-1 1 1,1-1-1,-3 0 1,-6-3-3034</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6"/>
    </inkml:context>
    <inkml:brush xml:id="br0">
      <inkml:brushProperty name="width" value="0.05" units="cm"/>
      <inkml:brushProperty name="height" value="0.05" units="cm"/>
      <inkml:brushProperty name="color" value="#FFFFFF"/>
    </inkml:brush>
  </inkml:definitions>
  <inkml:trace contextRef="#ctx0" brushRef="#br0">11 197 508,'-11'9'12931,"16"-10"-11174,-5 0-1526,11-8 635,-10 8-832,0 0-1,0 0 0,0 0 1,0 0-1,0 0 0,0 0 1,0 0-1,0 0 0,0 0 1,-1 0-1,1 0 0,0-1 1,-1 1-1,1-1 1,10-12 282,-7 10-292,-1 0 0,1 0-1,0 0 1,9-7 0,-12 11-3,27-29 455,13 0-150,-37 26-275,-4 2-19,1 0 0,0 1 0,0-1 0,0 0 0,0 0 0,0 0 0,0 1 0,1-1 0,-1 0 0,0 1 0,0-1 1,1 1-1,-1-1 0,3 0 0,10-7-24,37-9 51,-44 14-68,4 0 14,28-9 96,-38 12-107,12-5 76,-10 5-63,-1-1-1,1 1 0,0 0 1,0-1-1,-1 1 0,1 0 1,0 0-1,0 1 0,3-1 0,3 1 40,26-8-22,4 2-31,3 0 41,-8 7 115,-33-2-104,27 8 59,-27-8-107,17 4 52,-2 2 5,2 6-54,-13-8 0,4 8 24,-9-11-22,0-1 0,1 1 0,-1 0 0,0-1 0,1 1 0,-1-1 0,0 1 0,1-1 0,-1 1 0,1-1 0,0 1-1,-1-1 1,1 1 0,-1-1 0,2 1 0,0 0 6,-1 0 0,1 0 0,-1-1-1,1 1 1,-1 0 0,0 0 0,0 0 0,0 0 0,0 0-1,0 1 1,0-1 0,0 0 0,0 0 0,1 3-1,3 20-38,1 0 2,-6-19 13,0-4 18,0-1 1,-1 1-1,1 0 0,0 0 0,0 0 0,0-1 0,0 1 0,0 0 0,1 0 0,-1 0 0,0-1 0,0 1 0,1 0 0,-1 0 0,1-1 0,-1 1 1,1 0-1,-1 0 0,1-1 0,0 2 0,0 0-9,0 1 1,-1 0 0,0 0-1,1 0 1,-2 0-1,0 5 1,1-3 27,0 0 0,0-4-18,1 1 0,-1-1 0,0 0 0,0 0 0,0 0 0,-1 1 0,1-1 0,0 0 0,-1 0 0,1 0 0,-1 1 0,1-1 0,-1 0 0,-1 1 0,-5 22-37,-4 0 10,-7 3 72,14-23-42,4-4-6,-1 0 0,1 0 1,-1 0-1,1 1 0,-1-1 1,1 0-1,0 0 1,-1 0-1,1 1 0,0-1 1,-1 0-1,1 1 0,0-1 1,-1 0-1,1 1 1,0-1-1,0 0 0,0 1 1,-1-1-1,1 0 0,0 1 1,0-1-1,0 0 1,0 1-1,0-1 0,0 1 1,-8 11 37,7-11-44,0 0 0,0 0 0,0 0 0,0 0 0,0 0 1,1 0-1,-1 0 0,0 0 0,1 0 0,-1 0 0,1 0 1,-1 2-1,0-1 8,-1 0-1,0 0 1,0 0 0,0-1 0,0 1-1,0 0 1,-1-1 0,1 1 0,-1-1 0,1 1-1,-5 0 1,-8 6-43,13-7 66,1 0 0,-1 0 0,0 0 0,0 0 0,0 0 0,0-1 0,0 1 0,-1 0 0,-2 0 0,4-1 67,0 1-70,0-1 0,1 1 0,-1 0 1,0 0-1,0 0 0,0-1 0,0 1 0,0 0 0,0-1 1,0 1-1,0-1 0,0 1 0,0-1 0,0 1 0,0-1 1,-1 0-1,1 1 0,0-1 0,0 0 0,-1 1 1,-1-1-1,2 0-23,0 0 1,0 0 0,0 0-1,0 1 1,0-1-1,1 0 1,-1 0 0,0 1-1,0-1 1,0 0-1,0 1 1,0-1 0,1 1-1,-1-1 1,0 1-1,0-1 1,0 2 0,1-2 11,-28 2 194,27-2-211,-22-2 250,23 0-244,0 2-2,-3-2 2,2 2-1,0-1 1,0 1-1,0-1 1,0 1-1,0-1 0,0 1 1,0-1-1,0 1 1,-1 0-1,1-1 1,0 1-1,-1 0 1,1 0-1,-3-1 1,3 1-8,-15-4 17,15 4-14,-17-8-17,-4 8 35,21 0 186,14 5-387,-13-5 187,1 0 0,-1 0 0,0 0 0,1 0 0,-1 0 0,0 0 0,1 0 0,-1 0 1,0 0-1,1 0 0,-1 0 0,0 1 0,1-1 0,-1 0 0,0 0 0,1 0 0,-1 0 1,0 0-1,0 0 0,1 1 0,-1-1 0,0 0 0,0 0 0,1 0 0,-1 1 1,0-1-1,0 0 0,0 0 0,1 0 0,-1 1 0,6 2 43,6 3-19,-12-5-22,1 0 0,0-1 0,0 1-1,-1-1 1,1 1 0,0 0 0,0-1-1,0 1 1,0-1 0,0 0 0,0 1-1,0-1 1,0 0 0,0 1 0,0-1-1,0 0 1,0 0 0,0 1-1,1-1 1,2 1 1,-1 0 0,0 0 0,0 1 0,0-1 0,0 1 0,0-1 0,0 1 0,0 0 0,-1 0 0,1 0 0,-1 0 0,2 3 0,2 0-2,6 7 49,5 12-70,-9-2 388,7 16-224,-2-15-109,9 4 432,-20-25-459,0 0-1,0 0 1,0 0-1,0 0 1,-1 0-1,1 0 0,-1 0 1,0 0-1,0 0 1,0 0-1,1 3 1,-2-4-7,0 0 0,1 0 1,-1 0-1,1 0 1,-1 0-1,1 0 0,0 0 1,0 0-1,0 0 0,-1 0 1,1 0-1,0-1 1,0 1-1,1 0 0,-1-1 1,1 2-1,0-1-1,-1-1 1,0 1-1,0-1 0,0 1 1,0 0-1,0 0 0,0 0 1,0-1-1,-1 1 1,1 0-1,0 0 0,-1 0 1,1 0-1,-1 0 0,2 2 1,3 4 3,-4-7 0,-1 0 0,0 0 1,1 1-1,-1-1 1,1 0-1,-1 1 1,0-1-1,1 0 0,-1 1 1,0-1-1,1 0 1,-1 1-1,0-1 0,0 1 1,1-1-1,-1 0 1,0 1-1,0-1 1,0 1-1,0 0 0,9 4-24,4-1-8,-12-2 31,11 3 19,-12-5-23,0 0 1,0 0-1,0 0 1,0 0-1,-1 1 0,1-1 1,0 0-1,0 0 1,0 0-1,0 0 1,0 0-1,0 0 0,0 0 1,0 0-1,0 0 1,0 1-1,0-1 0,0 0 1,0 0-1,0 0 1,0 0-1,0 0 1,0 0-1,0 0 0,0 1 1,0-1-1,0 0 1,0 0-1,0 0 0,0 0 1,0 0-1,0 0 1,0 0-1,0 0 1,1 0-1,-1 1 0,0-1 1,0 0-1,0 0 1,0 0-1,0 0 0,0 0 1,0 0-1,0 0 1,1 0-1,-1 0 0,0 0 1,0 0-1,0 0 1,0 0-1,0 0 1,1 0-1,-1 0 0,0 0 1,0 0-1,0 0 1,0 0-1,0 0 0,1 0 1,-1 0-1,0 0 1,0 0-1,0 0 0,8 3 204,-7-3-197,9 8 31,-20-2-811,-4 1-3725,3-8-7486,7 0 8392</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7"/>
    </inkml:context>
    <inkml:brush xml:id="br0">
      <inkml:brushProperty name="width" value="0.05" units="cm"/>
      <inkml:brushProperty name="height" value="0.05" units="cm"/>
      <inkml:brushProperty name="color" value="#FFFFFF"/>
    </inkml:brush>
  </inkml:definitions>
  <inkml:trace contextRef="#ctx0" brushRef="#br0">6 159 792,'0'0'6315,"30"0"-353,-13-1-4946,0-1 1,0 0-1,24-6 0,-29 5-939,0 0 1,0 0-1,0-1 0,-1-1 0,0 1 0,0-1 0,-1-1 0,1 0 0,-2 0 1,1 0-1,-1-1 0,12-11 0,-20 17-61,0 1 1,0-1-1,-1 0 0,1 0 0,0 0 1,-1 0-1,1 0 0,0 0 0,-1 0 1,0 0-1,1 0 0,-1 0 1,0 0-1,0 0 0,0 0 0,0 0 1,0 0-1,0 0 0,0 0 1,0 0-1,-1 0 0,1 0 0,0 0 1,-1 0-1,1 0 0,-1 0 0,0 0 1,1 0-1,-1 0 0,0 0 1,0 1-1,1-1 0,-1 0 0,-3-1 1,-1-1 106,0 0 1,-1 0 0,0 0-1,0 1 1,-10-3 0,5 1-92,7 2 19,0 0 0,0 1 0,0-1 0,0 1 0,0 0 0,0 0 0,0 0 0,-1 1 0,1-1 0,-1 1 0,1-1 0,-1 1 0,1 0 0,0 0 0,-1 1 0,1-1 0,-1 1 0,1 0 0,-8 1 0,-27 12 346,36-13-391,0 1-1,0-1 1,0 1 0,1-1 0,-1 1-1,0 0 1,1 0 0,-1-1 0,1 2-1,0-1 1,0 0 0,0 0 0,1 0-1,-1 1 1,1-1 0,-1 0-1,0 4 1,0-3 10,1 0-1,-1-1 1,0 1 0,0-1-1,0 1 1,-4 2-1,0 2 18,4-5-14,-1 1-1,1 0 1,0 1 0,0-1 0,1 0 0,-1 0 0,1 1 0,0-1 0,-1 4 0,-4 24 524,12 22 455,-6-9-813,1-40-150,1 1 0,-1 0 0,1-1 0,5 8 0,-5-8-7,2 0-1,-1-1 0,0 0 0,1 1 0,0-1 1,5 3-1,42 18 137,-40-20-113,-1 0 1,1-1-1,0 0 1,1 0-1,-1-1 0,1 0 1,-1-1-1,1 0 0,0 0 1,0-1-1,0 0 0,-1 0 1,1-1-1,20-3 0,-28 3-469,0 0-1,0 0 1,0-1-1,0 1 0,-1-1 1,7-3-1,-8 4 165,-1 0-1,1 0 0,-1 0 1,1 0-1,-1 0 0,0 0 1,0 0-1,0 0 0,0 0 1,0-1-1,0 1 0,0 0 1,0 0-1,-1-1 0,1 1 1,-1 0-1,1-3 0,5-20-11911,-6 15 8048</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8"/>
    </inkml:context>
    <inkml:brush xml:id="br0">
      <inkml:brushProperty name="width" value="0.05" units="cm"/>
      <inkml:brushProperty name="height" value="0.05" units="cm"/>
      <inkml:brushProperty name="color" value="#FFFFFF"/>
    </inkml:brush>
  </inkml:definitions>
  <inkml:trace contextRef="#ctx0" brushRef="#br0">276 7 284,'-24'-7'8885,"17"8"-7884,1-1 0,-1 1 0,0 0 1,0 1-1,1-1 0,-11 5 0,-13 2 974,18-5-1284,1 0 1,-1 1 0,-12 6 0,20-9-522,2 0-110,1 0 0,-1 1-1,0-1 1,1 0 0,-1 0-1,1 0 1,0 1 0,-1-1-1,1 1 1,0-1 0,0 1-1,0-1 1,1 1 0,-1-1-1,0 1 1,1-1-1,-1 4 1,-2 32 478,3-32-479,0-3-52,1 1 0,-1 0-1,1-1 1,0 1 0,0 0 0,0-1 0,1 1-1,-1-1 1,1 1 0,0-1 0,0 0 0,0 1 0,4 2-1,-1 0 1,1-1 0,-1-1 0,1 1 0,0-1 0,0 1 0,7 1 0,-3 0-25,-1-1 0,1 1-1,-1 0 1,-1 0 0,1 1 0,-1-1-1,0 2 1,-1-1 0,0 0 0,0 1-1,-1 0 1,0 0 0,8 15 0,-4-3 72,-9-17-44,0-1 0,1 1 0,-1-1 0,0 1 0,0 0 0,-1 0 0,1-1 0,0 1 0,-1 0 0,0 0 0,1 0 0,-1 0 0,0-1 0,0 1 0,-1 0 0,1 0 0,0 0 0,-1 0 0,0-1 0,1 1 0,-1 0 0,0 0 0,-2 2 0,-1-1 51,0 0 0,1 0 0,-1-1 0,0 1 0,-1-1 0,1 0 0,0 0-1,-1 0 1,0 0 0,1-1 0,-1 1 0,0-1 0,-8 1 0,-12 5 316,-68 19 1212,89-25-1529,1-1 1,-1 1 0,1 0-1,-1-1 1,1 0 0,-1 0-1,1 1 1,-1-2 0,0 1-1,1 0 1,-1 0-1,1-1 1,-1 0 0,1 1-1,0-1 1,-5-1 0,6 1-153,1 0-1,-1 1 1,0-1 0,0 0 0,1 0 0,-1 0 0,1 0-1,-1 0 1,1 0 0,0 0 0,-1-1 0,-1-1 0,3 2-186,-1-1 0,0 1 1,1 0-1,-1 0 0,1-1 1,0 1-1,0 0 0,-1 0 1,1-1-1,0 1 0,1 0 1,-1 0-1,0-1 0,0 1 1,1 0-1,-1 0 0,1-2 1,22-40-15012,-17 34 11613</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0"/>
    </inkml:context>
    <inkml:brush xml:id="br0">
      <inkml:brushProperty name="width" value="0.05" units="cm"/>
      <inkml:brushProperty name="height" value="0.05" units="cm"/>
      <inkml:brushProperty name="color" value="#FFFFFF"/>
    </inkml:brush>
  </inkml:definitions>
  <inkml:trace contextRef="#ctx0" brushRef="#br0">41 11 724,'6'-11'15227,"-6"16"-15691,3 0 713,-3-5-240,0 0 0,0 1 0,0-1 0,1 0 0,-1 0 0,0 0 0,0 1 0,0-1 0,0 0 0,0 0 0,0 1 0,0-1 0,0 0 0,0 0 0,0 1 0,0-1 0,0 0 0,0 0 0,0 1-1,0-1 1,0 0 0,0 0 0,0 1 0,0-1 0,0 0 0,0 0 0,0 0 0,-1 1 0,1-1 0,0 0 0,0 0 0,0 0 0,-1 1 0,1-1 0,0 0 0,0 0 0,-1 1 0,0 0 22,0 0 1,0 1 0,0-1-1,0 1 1,0-1 0,1 1-1,-1-1 1,1 1 0,0-1-1,-1 4 1,-3 9 63,-2 13 19,1 11 32,-1 5 102,3-30-196,2-1 0,0 1-1,1 0 1,2 12 0,0 10 66,4 23-104,-1-25 86,-3-24-150,-3 4 23,-1 9 19,2-20 10,1 0 0,-1 1 0,-1-1 0,1 1-1,0-1 1,-1 0 0,0 1 0,0 1 0,0-1-1,0-1 1,1 1-1,-1 0 0,1-1 1,0 1-1,0 0 1,0-1-1,1 1 0,-1-1 1,1 1-1,0-1 1,2 5-1,-1-4 0,-1-1 1,0 1 0,0-1-1,0 0 1,-1 1-1,1-1 1,-1 1-1,0 4 1,0-2-10,1-3 16,-1 0-1,0 0 1,0 0 0,0 0 0,0 0-1,-1 0 1,1 0 0,-1 0-1,1 0 1,-1 0 0,-2 2 0,2-1-15,1-1 1,-1 1 0,1-1-1,-1 1 1,1 0 0,0-1-1,0 1 1,1-1-1,0 3 1,-1 3-8,-1 3-1723,-4-9-2254,-12-15-3443,11 6 4058</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0"/>
    </inkml:context>
    <inkml:brush xml:id="br0">
      <inkml:brushProperty name="width" value="0.05" units="cm"/>
      <inkml:brushProperty name="height" value="0.05" units="cm"/>
      <inkml:brushProperty name="color" value="#FFFFFF"/>
    </inkml:brush>
  </inkml:definitions>
  <inkml:trace contextRef="#ctx0" brushRef="#br0">12 12 524,'0'0'4014,"0"-9"2429,-2 6-6647,1 3 331,1 0-1,-1 1 1,1-1 0,-1 0-1,1 0 1,0 0 0,-1 1 0,1-1-1,-1 0 1,1 1 0,-1-1-1,1 0 1,0 1 0,-1-1-1,1 0 1,0 1 0,-1-1 0,1 1-1,0-1 1,0 1 0,-1-1-1,1 1 1,0-1 0,0 1-1,0-1 1,0 1 0,-1-1 0,1 1-1,0-1 1,0 1 0,0-1-1,0 1 1,0 0 0,0 30-99,1-9 337,10 14 3,0-5-207,-2-11 97,-7-18-243,-1 0 1,0 0-1,0-1 1,0 1-1,0 0 1,0 0-1,0 0 1,0 0-1,-1 0 1,1 0-1,-1 1 1,1 1-1,9 20-5,-9-22-2,1 0 0,-1 0 0,0 0 0,0 1-1,0-1 1,0 1 0,0-1 0,0 1 0,0-1-1,0 6 1,-1-7-6,0 1-1,0-1 1,1 1-1,-1 0 1,1-1-1,-1 1 1,1-1-1,-1 1 1,1-1-1,0 1 1,0-1-1,0 0 1,0 1-1,1 0 1,0 0 3,-1-1 1,0 0-1,0 0 1,0 1-1,-1-1 1,1 1-1,0-1 1,-1 1-1,1-1 1,0 1-1,-1-1 1,0 1 0,1-1-1,-1 3 1,6 18 66,-1-7-118,6 21 44,-4-26 45,-6-10-40,1 1 0,-1 0 0,0 0 0,0 0 0,0 0 0,0 1 0,0-1 1,-1 0-1,1 0 0,0 1 0,0-1 0,-1 0 0,1 1 0,-1-1 0,1 0 0,-1 3 1,11 32 134,-11-32 113,1 0 13,7-5-511,-6 3 845</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1"/>
    </inkml:context>
    <inkml:brush xml:id="br0">
      <inkml:brushProperty name="width" value="0.05" units="cm"/>
      <inkml:brushProperty name="height" value="0.05" units="cm"/>
      <inkml:brushProperty name="color" value="#FFFFFF"/>
    </inkml:brush>
  </inkml:definitions>
  <inkml:trace contextRef="#ctx0" brushRef="#br0">0 70 68,'12'-21'4861,"-6"8"-3331,0 0 2792,-6 12-3935,1 1-99,1-1 0,-1 1-1,1-1 1,-1 1 0,0-1-1,1 0 1,-1 0 0,0 0-1,0 1 1,0-1 0,2-1-1,-2 1-257,0-1 1,0 1-1,1 0 0,-1 0 0,1 0 1,-1 1-1,1-1 0,0 0 0,-1 0 1,1 1-1,0-1 0,2 0 0,7 0 33,0 1-1,-1 1 0,1-1 0,-1 1 0,1 1 0,-1 0 0,1 0 1,-1 0-1,0 1 0,0 0 0,-1 0 0,1 1 0,14 7 0,-5-3 96,-16-7-141,-1-1-1,0 1 0,0 0 1,0 0-1,0-1 1,-1 1-1,1 0 1,0 0-1,0 1 1,1 0-1,10 7 50,-12-9-57,0 1-1,0-1 0,0 1 1,0-1-1,0 1 0,-1-1 1,1 1-1,0 0 0,0-1 1,0 1-1,-1 0 0,1-1 1,0 1-1,-1 0 0,1 0 1,-1 0-1,1-1 0,-1 1 1,0 0-1,1 1 1,5 28 222,-6-23-212,0-3 10,0-1-1,0 1 1,0 0-1,-1-1 1,1 1-1,-1-1 1,-2 5-1,2-6-18,1 0 0,-1-1 0,1 1-1,0 0 1,-1-1 0,1 1 0,0 0-1,0-1 1,1 4 0,0-4-6,-1 0 0,0 0 1,0 0-1,0 1 0,1-1 0,-2 0 0,1 0 0,0 0 1,0 1-1,0-1 0,-1 0 0,1 0 0,-1 0 0,1 0 1,-1 0-1,-1 2 0,-28 28 667,17-22-369,-1 0-1,-1 0 1,0-1-1,-27 10 1,9-2 132,29-13-248,-1-1-1,0 1 1,-1-1 0,1 1-1,0-1 1,-1 0 0,1-1-1,-1 1 1,0-1-1,0 0 1,0 0 0,-11 1-1,17-2-180,-1 0-1,1 0 0,-1 0 0,1 0 1,-1 0-1,1 0 0,0 0 0,-1 0 0,1 0 1,-1 0-1,1 0 0,0 0 0,-1-1 1,1 1-1,-1 0 0,1 0 0,0 0 1,-1 0-1,1-1 0,0 1 0,-1 0 0,1 0 1,0 0-1,-1-1 0,1 1 0,0 0 1,0 0-1,0-1 0,-1 1 0,1 0 1,0-1-1,0 1 0,0 0 0,0 0 1,0-1-1,-1 1 0,1 0 0,0-1 0,0 1 1,0 0-1,0-1 0,0 1 0,1-1 1,4-9-4131,12-7-7749,-12 10 8028</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2"/>
    </inkml:context>
    <inkml:brush xml:id="br0">
      <inkml:brushProperty name="width" value="0.05" units="cm"/>
      <inkml:brushProperty name="height" value="0.05" units="cm"/>
      <inkml:brushProperty name="color" value="#FFFFFF"/>
    </inkml:brush>
  </inkml:definitions>
  <inkml:trace contextRef="#ctx0" brushRef="#br0">169 35 328,'-1'-1'422,"1"0"0,0 0-1,-1 0 1,1 0 0,-1 0 0,0 0 0,1 0-1,-1 1 1,0-1 0,0 0 0,0 0 0,0 0-1,-1-1 1,0 1 282,0 0 1,-1 1-1,1-1 0,-1 0 0,1 0 0,-1 1 1,1-1-1,-1 1 0,-2-1 0,-14 5 1178,3 2-1004,14-6-801,-1 1-1,1 0 1,-1 0 0,1 0 0,-1 0 0,1 0-1,0 0 1,0 1 0,0-1 0,0 0 0,0 1 0,0-1-1,-2 3 1,-25 25 83,12-7-92,9-10-56,7-10 12,-1 0 0,1 0 0,0 1 1,0-1-1,0 0 0,1 0 0,-1 0 0,1 1 0,-1-1 0,1 2 0,0 4 18,1 0-1,0 0 1,0 0-1,1-1 1,4 10-1,-5-16-32,0 3 4,0-1 0,0 0 1,1 0-1,-1 0 0,1 0 1,0 0-1,1 0 1,-1-1-1,6 6 0,14 16 12,-20-21-22,1 1 1,0-1 0,0 0-1,0 0 1,0 0-1,0 0 1,1 0-1,0 0 1,0-1-1,5 3 1,-4-2 9,1-1 0,0-1 1,-1 1-1,1 0 1,0-1-1,0 0 0,0 0 1,0 0-1,0-1 1,1 0-1,-1 1 0,0-2 1,0 1-1,0 0 1,0-1-1,1 0 0,-1 0 1,-1 0-1,12-4 1,-7 2 1,1 0 0,-1-1 0,0-1 0,0 1-1,-1-1 1,1 0 0,-1 0 0,-1-1 0,0 0 0,0 0 0,0-1 0,-1 1 0,-1-1 0,1 0 0,6-11 0,-11 14-3,0 1 0,-1-1 0,0 0 0,1 1 1,-2-1-1,1 0 0,-1 0 0,1 1 0,-1-1 0,-1 0 0,1 0 0,-1 1 0,0-1 0,0 0 1,0 1-1,-1-1 0,0 0 0,0 1 0,-3-4 0,-6-6 200,7 8-138,0 0 0,-1 1 0,0-1 0,-7-5-1,-2 1 105,1 1 0,-2 0-1,1 0 1,-2 1 0,-20-7-1,28 11-157,-1 0 0,0 1 0,0 0 1,0 0-1,0 1 0,0-1 0,-1 1 0,1 1 0,-1-1 0,1 1 0,-1 1 0,-9 0 0,15 0-283,1 0 0,-1-1 0,0 1 0,0 1 1,1-1-1,-1 0 0,1 1 0,-1-1 0,1 1 0,0 0 0,0 0 0,0 0 0,0 0 0,0 0 0,-2 3 0,3-3-703,0 0 0,1 0-1,-1 0 1,1 0 0,0 0-1,-1 0 1,2 1 0,-1-1 0,0 0-1,0 1 1,1-1 0,0 3-1,0 4-2335</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3"/>
    </inkml:context>
    <inkml:brush xml:id="br0">
      <inkml:brushProperty name="width" value="0.05" units="cm"/>
      <inkml:brushProperty name="height" value="0.05" units="cm"/>
      <inkml:brushProperty name="color" value="#FFFFFF"/>
    </inkml:brush>
  </inkml:definitions>
  <inkml:trace contextRef="#ctx0" brushRef="#br0">18 3 56,'0'0'324,"-14"3"6751,11 11-5076,8 49 481,-5-44-1834,-1-11-303,1 0 0,0 0 0,1 1 0,0-1-1,3 9 1,-2-10-240,-1 1-1,0-1 1,0 1 0,-1 0-1,-2 10 1,0 7 252,8-1-90,-6-24 156,-6-7 423,0-37-880,12 14 539,-4 22-436,0 0 1,1 0 0,0 0-1,0 0 1,1 0-1,1 0 1,0 1-1,0 0 1,10-11-1,-10 12-62,2-1 1,0 1 1,0 0-1,1 0 0,0 1 1,0-1-1,1 1 1,18-8-1,4-3 7,1 2-75,-30 13 67,0 0 0,0 1 0,-1-1 0,1 0 0,0 1 0,0-1 0,0 1 0,0 0 0,0 0 0,0-1 0,0 1 0,0 0 1,0 0-1,0 0 0,0 0 0,0 1 0,3-1 0,-4 1-7,0 0 0,1 0 1,-1 1-1,0-1 0,0 0 0,1 0 1,-1 0-1,-1 1 0,1-1 1,0 0-1,0 1 0,-1-1 1,1 0-1,-1 1 0,1-1 0,-1 1 1,0-1-1,0 2 0,1 34 14,-1-26-32,-6 30 33,0 24 136,6 12-13,-5-68-767,6-10-1216,2-3 661,5-20-9750,-3 15 7661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4"/>
    </inkml:context>
    <inkml:brush xml:id="br0">
      <inkml:brushProperty name="width" value="0.05" units="cm"/>
      <inkml:brushProperty name="height" value="0.05" units="cm"/>
      <inkml:brushProperty name="color" value="#FFFFFF"/>
    </inkml:brush>
  </inkml:definitions>
  <inkml:trace contextRef="#ctx0" brushRef="#br0">317 29 572,'-5'-7'6351,"2"5"-3818,-5-1 634,-23-9 1155,28 11-4205,0 0-1,0 1 1,0-1 0,0 0 0,-1 1-1,1 0 1,0-1 0,-1 1-1,1 0 1,0 0 0,-5 1 0,-40 5 1029,30-3-509,15-3-588,1 0 1,-1 1-1,1-1 1,-1 1-1,1 0 1,-1-1 0,1 1-1,0 0 1,-1 0-1,1 0 1,0 0 0,0 0-1,0 1 1,0-1-1,0 0 1,0 1 0,-1 1-1,1 0-40,0-1-1,1 1 1,0-1 0,-1 1-1,1-1 1,1 1 0,-1 0-1,0 0 1,1-1-1,0 1 1,0 3 0,-2 7 1,1-12-13,1 1 0,0 0 0,-1-1 0,1 1 1,0 0-1,0 0 0,0-1 0,1 1 0,-1 0 1,1-1-1,-1 1 0,1 0 0,1 1 0,2 4 4,0-1 0,0 0 1,1 0-1,0-1 0,12 11 0,42 32-32,-30-16 17,-26-29 16,0 0 1,-1 1 0,1-1 0,-1 1 0,0-1 0,0 1 0,-1 0 0,1 0-1,-1 0 1,0-1 0,-1 1 0,1 5 0,-2-7-4,1-1 0,-1 1 0,1 0 0,-1-1 1,0 1-1,0 0 0,0-1 0,0 1 0,-1-1 0,1 1 0,-1-1 0,1 1 1,-1-1-1,0 0 0,1 0 0,-1 1 0,0-1 0,-4 1 0,-2 2 13,0 0 0,0-1 0,-17 5 0,22-7 15,0 0 0,-1-1 0,0 1 0,1-1 0,-1 0 0,1 1 0,-1-1 0,1 0 0,-1-1 0,0 1 1,1 0-1,-1-1 0,1 0 0,-1 1 0,-4-3 0,-4-1 57,0-1 0,-21-10 0,2 0-269,22 10 91,8 5 22,0-1 1,-1 0 0,1 0 0,0 1-1,-1-1 1,1 1 0,0-1 0,-1 1-1,1-1 1,-1 1 0,1 0 0,-3-1 0,4 1 17,0 0 1,0 0 0,0 0 0,1 0-1,-1 0 1,0 0 0,0 0-1,0 0 1,0 0 0,0-1 0,0 1-1,0 0 1,0 0 0,0 0 0,0 0-1,0 0 1,0 0 0,0 0 0,0 0-1,0 0 1,0-1 0,0 1 0,-1 0-1,1 0 1,0 0 0,0 0 0,0 0-1,0 0 1,0 0 0,0 0 0,0 0-1,0 0 1,0 0 0,0 0 0,0 0-1,-1-1 1,1 1 0,0 0-1,0 0 1,0 0 0,0 0 0,0 0-1,0 0 1,0 0 0,-1 0 0,1 0-1,0 0 1,0 0 0,0 0 0,0 0-1,0 0 1,0 0 0,-1 0 0,1 0-1,0 0 1,0 0 0,0 0 0,0 0-1,0 0 1,0 0 0,0 0 0,-1 0-1,1 1 1,10-6-7470,-6 3 3147,-3-1 1063</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5"/>
    </inkml:context>
    <inkml:brush xml:id="br0">
      <inkml:brushProperty name="width" value="0.05" units="cm"/>
      <inkml:brushProperty name="height" value="0.05" units="cm"/>
      <inkml:brushProperty name="color" value="#FFFFFF"/>
    </inkml:brush>
  </inkml:definitions>
  <inkml:trace contextRef="#ctx0" brushRef="#br0">18 141 1596,'0'-1'253,"1"0"1,-1 1-1,1-1 0,-1 1 1,1-1-1,0 1 0,-1-1 1,1 1-1,0-1 0,0 1 1,-1 0-1,1-1 0,0 1 1,0 0-1,0-1 0,-1 1 1,1 0-1,0 0 0,0 0 1,0-1-1,0 1 0,1 0 1,34-5 1868,-15 2-615,9-3 18,42-14 0,-64 17-1418,1 0-1,-1 0 1,-1 0 0,1-1-1,-1 0 1,1 0 0,-2 0-1,1-1 1,9-8 0,-15 12-80,0 1-1,0-1 1,0 0 0,0 0 0,0 1 0,0-1-1,-1 0 1,1 0 0,-1 0 0,1 0 0,-1 0 0,1 0-1,-1 0 1,0 0 0,1 0 0,-1 0 0,0 0 0,0 0-1,0 0 1,0 0 0,0 0 0,0 0 0,0 0 0,-1 0-1,1 0 1,-1 0 0,1 0 0,-1 0 0,0-1-1,-1 0 50,0 1-1,0-1 0,0 0 0,0 0 1,-1 1-1,1-1 0,-1 1 0,0 0 1,1-1-1,-1 1 0,0 0 0,0 0 0,0 0 1,0 1-1,0-1 0,0 0 0,0 1 1,0 0-1,-1-1 0,1 1 0,0 0 0,0 0 1,0 0-1,-1 1 0,1-1 0,-6 1 1,-4 2 37,1-1 0,-1 1 0,1 0 0,0 1 0,-18 7 0,22-7 15,0-1 1,0 1-1,0 1 1,1-1-1,0 1 1,1 0-1,-1 0 1,1 1-1,1-1 0,-1 1 1,1 0-1,0 0 1,1 0-1,0 0 1,1 1-1,-1-1 0,2 1 1,-1 0-1,1 0 1,1 0-1,-2 13 1,4-16-25,-1 1-1,1-1 1,0 0 0,0 1 0,1-1 0,0 0 0,0 0 0,0 0 0,0 0-1,1 0 1,0 0 0,0-1 0,1 1 0,-1 0 0,1-1 0,0 0 0,0 0-1,10 5 1,-3-2 50,0 0-1,1-1 0,0 0 0,1 0 0,-1-1 0,1 0 0,16 2 1,-12-2-238,1-2 0,-1 1 0,1-2 0,0 0 1,33-1-1,-39-1-1115,0 0-1,-1 0 1,23-6 0,-26 5-583,-1 0 0,1-1 0,-1 0 0,0 0 0,0 0 1,8-5-1,-3 1-2173</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9"/>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09.749"/>
    </inkml:context>
    <inkml:brush xml:id="br0">
      <inkml:brushProperty name="width" value="0.05" units="cm"/>
      <inkml:brushProperty name="height" value="0.05" units="cm"/>
      <inkml:brushProperty name="color" value="#00FF00"/>
    </inkml:brush>
  </inkml:definitions>
  <inkml:trace contextRef="#ctx0" brushRef="#br0">280 5 464,'11'-5'12509,"-31"22"-10083,17 8-2286,0-24-123,1 1 1,-1 0-1,1 1 0,0-1 0,0 0 0,0 1 0,0-1 0,0 1 0,0-1 0,1 1 0,-1 0 0,1 0 0,0-1 0,0 1 1,0 0-1,0 0 0,0 4 0,-9 24 103,8-27-110,0 0 0,1 0 0,-1 0 0,1 0 0,0 0 0,0 1 0,-1 6 0,-19 57 56,21-66-60,0 4 1,0 1 1,0-1 0,0 1-1,-1-1 1,0 0 0,0 0-1,-1 1 1,-2 6-1,-4 30 20,2-8 54,1-24-39,2 0 1,-1 0-1,2 0 1,-1 1-1,0 18 1,-8 25 10,0-8-54,0-4-19,11-29 124,-1-1 0,0 0 0,-1 0-1,-1 0 1,0 0 0,-6 17 0,-2 20 11,9-46-105,0 1 1,1-1 0,-1 1 0,1-1 0,0 1-1,0 0 1,0 4 0,1-4-6,-1 0 1,0 0-1,0-1 1,0 1-1,0-1 1,-1 1-1,-2 4 1,3-7-12,0 1 0,0 0 0,1-1 0,-1 1 0,0 0 0,1 0 0,0 0 0,-1 0 0,2 4 0,-6 23-11,3-26 11,1 0 0,0 0 1,0 0-1,0 0 0,1-1 1,-1 1-1,1 0 0,0 0 0,0 5 1,-4 31 62,-7 14 98,9-43-173,0 0 1,1 1-1,0-1 0,1 1 0,0-1 1,2 17-1,0 10 26,-1-20-23,-1-12 11,1 0 0,-1-1 1,0 1-1,-1 0 0,1-1 0,-1 1 0,0-1 0,-1 1 1,1-1-1,-4 7 0,4-5 7,-1 0 0,1 0-1,0 0 1,1 0 0,-1 0 0,1 0 0,1 0 0,1 10-1,0 5 15,8 100-12,-10-107-6,1-8 5,-1 0 1,0 0 0,0 0-1,-1 0 1,0 0-1,-1 0 1,1 0-1,-4 7 1,-5 59-19,8-69 13,1 0 1,0-1 0,0 1 0,1 0 0,-1 0-1,1 0 1,0 7 0,-5 24-24,4-34 24,1 1 0,0 0-1,-1 0 1,1 0-1,0 0 1,0 0 0,0-1-1,0 1 1,1 0 0,-1 0-1,0 0 1,1 0 0,-1-1-1,1 1 1,1 3-1,4 17 7,-6-9 30,-1-5-86,1-1 1,0 1 0,1-1 0,-1 0-1,2 1 1,-1-1 0,5 13 0,-5-13 87,1-1 1,-1 1-1,-1 0 1,1 0-1,-1 0 1,0 0 0,-2 11-1,1 6 31,11 19-54,-3-31 9,-5-9-1,-9 2-15,5-1-3,1-1-669,-3-8-1399,-1-17-3656,3 9 2408,-7-4-172</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10.845"/>
    </inkml:context>
    <inkml:brush xml:id="br0">
      <inkml:brushProperty name="width" value="0.05" units="cm"/>
      <inkml:brushProperty name="height" value="0.05" units="cm"/>
      <inkml:brushProperty name="color" value="#00FF00"/>
    </inkml:brush>
  </inkml:definitions>
  <inkml:trace contextRef="#ctx0" brushRef="#br0">22 25 592,'0'-2'490,"-1"1"-1,1-1 1,-1 1 0,0-1 0,0 1-1,1-1 1,-1 1 0,0 0-1,0-1 1,0 1 0,0 0 0,-1 0-1,1 0 1,0 0 0,0 0-1,-1 0 1,-2-1 0,3 2-207,6 5 610,-4-4-750,1 0 0,-1 0 0,0 0 0,0 0 0,0 0 1,0 0-1,0 1 0,0-1 0,0 0 0,0 1 0,0-1 0,-1 1 0,1-1 0,-1 1 0,1-1 0,-1 1 1,0-1-1,1 1 0,-1 0 0,0 2 0,11 33 1572,0 12-968,-11-43-722,1 0 1,0 0-1,0 1 0,0-1 1,1 0-1,2 6 0,-2-6 3,1 0 0,-2 1 0,1-1 0,-1 1 0,0 0 0,0 7 0,1-7 30,0 0 0,1-1 1,0 1-1,0 0 0,0-1 0,1 0 1,-1 0-1,2 0 0,6 8 0,6 10 90,-14-19-129,1 1 1,0-1-1,0 0 0,1 0 1,-1 0-1,1-1 1,0 0-1,0 0 0,1 0 1,-1 0-1,9 3 0,5 1-6,-1 0 0,29 6-1,-35-11-10,31 20-25,-23-10 46,-19-12-3,1-1 49,-2 0-57,0 0 1,1 0 0,-1 0-1,0 0 1,1 0 0,-1 0-1,0 0 1,1 0 0,-1 0-1,0 0 1,1 0 0,-1 0-1,0 0 1,1 1 0,-1-1-1,0 0 1,0 0 0,1 0-1,-1 0 1,0 1 0,0-1-1,1 0 1,-1 0 0,0 0-1,0 1 1,1-1 0,-1 0-1,0 0 1,0 1 0,0-1-1,0 0 1,1 1 0,-1-1-1,0 0 1,0 1 0,0-1-1,0 0 1,0 1 0,0-1-1,0 0 16,0 0 1,0 0-1,0 0 0,0 0 0,0 0 0,0 0 0,0-1 0,0 1 0,0 0 0,0 0 1,0 0-1,0 0 0,0 0 0,-1 0 0,1 0 0,0 0 0,0 0 0,0 0 0,0-1 1,0 1-1,0 0 0,0 0 0,0 0 0,0 0 0,-1 0 0,1 0 0,0 0 1,0 0-1,0 0 0,0 0 0,0 0 0,0 0 0,0 0 0,-1 0 0,1 0 0,0 0 1,0 0-1,0 0 0,0 0 0,0 0 0,0 0 0,0 0 0,0 0 0,-1 0 0,1 0 1,0 1-1,0-1 0,0 0 0,0 0 0,0 0 0,0 0 0,0 0 0,0 0-13,0 0-1,-1 1 1,1-1-1,0 0 0,0 0 1,0 0-1,0 0 0,0 0 1,0 0-1,0 1 1,0-1-1,0 0 0,-1 0 1,1 0-1,0 0 1,0 0-1,0 0 0,0 0 1,0 0-1,-1 0 1,1 0-1,0 0 0,0 1 1,0-1-1,0 0 0,-1 0 1,1 0-1,0 0 1,0 0-1,0 0 0,0 0 1,0 0-1,-1-1 1,1 1-1,0 0 0,0 0 1,0 0-1,0 0 0,-1 0 1,1 0-1,0 0 1,0 0-1,0 0 0,0 0 1,0 0-1,-1-1 1,12 23-40,-11-21 30,0 23-9,0-27 8,0 0 0,1 0 0,-1 0 1,1 1-1,-1-1 0,1 0 0,0 1 1,0-1-1,0 0 0,0 1 0,1-1 1,-1 1-1,1-1 0,-1 1 1,3-3-1,13-22-1,-12 19 1,0 0 1,0 0-1,0 1 1,12-13-1,11-14-12,47-62-29,-51 68 22,15-24-35,-20 26-8,-15 22-61,0 0 0,-1-1-1,1 0 1,-1 1 0,0-1 0,0 0 0,-1-1 0,0 1-1,1 0 1,1-12 0,2 3-1305,-5 14 1210,-1-1 0,1 0 0,-1 1 0,1-1 0,-1 0-1,0 1 1,1-1 0,-1 0 0,0 0 0,1 0 0,-1 1 0,0-1 0,0 0 0,0 0 0,1 0 0,-1 0 0,0 1 0,0-1 0,0 0 0,-1 0-1,1 0 1,0 0 0,0 1 0,0-1 0,-1 0 0,1 0 0,-1-1 0,0 0-365,0 0-1,0 0 1,0 0 0,0 0 0,0 0-1,0 0 1,1 0 0,-1-1 0,1 1-1,-1 0 1,1-3 0,0-8-3005</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32.565"/>
    </inkml:context>
    <inkml:brush xml:id="br0">
      <inkml:brushProperty name="width" value="0.05" units="cm"/>
      <inkml:brushProperty name="height" value="0.05" units="cm"/>
      <inkml:brushProperty name="color" value="#00FF00"/>
    </inkml:brush>
  </inkml:definitions>
  <inkml:trace contextRef="#ctx0" brushRef="#br0">108 6 840,'0'-2'12848,"0"4"-13317,-10-7 4534,10 6-3977,0 1 0,0-1 0,0 1 0,0 0 0,0-1 1,-1 1-1,1-1 0,0 1 0,-1-1 0,1 1 0,-1-1 0,1 1 0,-1-1 0,0 1 0,0-1 0,1 0 0,-1 0 0,-1 2 0,0 1-96,1 0 0,0 1 1,1-1-1,-1 0 0,1 0 0,0 1 0,0-1 1,0 0-1,0 1 0,2 3 0,-1 9 32,-1-4 3,-1-2 4,1-1 0,1 0-1,-1 1 1,2-1 0,0 0-1,3 12 1,-3-13-10,-1 0 0,0 0-1,-1 0 1,1 0 0,-2 1 0,1-1 0,-1 0-1,-4 17 1,-2 32 18,7-51-38,0 7 5,0 1 0,-1-1-1,0 1 1,-6 22-1,5-27 0,0-1-1,1 0 0,0 1 0,1 12 0,-5 34 43,-6 28 176,0 19-298,1-25 65,-1-22 12,7-32-6,4-23 4,0 0 0,0 1 0,0-1 0,0 1 0,0-1 0,0 0 0,0 1 1,-1-1-1,1 1 0,-1-1 0,1 0 0,-1 0 0,1 1 0,-1-1 0,0 0 0,-1 2 0,1 0-3,0 0 1,1 0-1,-1 0 0,1-1 0,0 1 0,-1 0 1,1 0-1,1 0 0,0 6 0,-1 5-5,-10 16 3,10-7-11,0-22 24,0 0-8,0 3 8,0-3-2,0 0-2,0 4 1,0 0-11,0-4 75,53-55 99,-23 20-130,1 2 0,58-48-1,-40 39-55,-34 27 2,1 1 0,0 1 1,19-11-1,-33 22 12,1-1 2,-1 0 0,0 1 0,1 0 0,0-1 0,-1 1 0,1 0 0,0 0 0,0 0 0,-1 0 0,1 1 0,0-1 0,0 1 0,0 0 0,0 0 0,0 0 0,0 0 0,0 0 0,-1 0 0,6 2 0,-2 1 3,0 0-1,-1 1 0,0-1 1,1 1-1,-1 0 0,-1 0 0,1 1 1,-1 0-1,0-1 0,0 2 1,0-1-1,0 0 0,3 8 0,-3-6-5,1 1 0,0-1-1,0 0 1,0-1 0,1 1-1,0-1 1,7 5-1,13 15-5,-23-25 10,0 1 0,0 0-1,0-1 1,0 0-1,0 0 1,0 0-1,1 0 1,-1-1-1,0 1 1,1-1-1,-1 0 1,0 1-1,0-2 1,1 1 0,-1 0-1,0-1 1,1 1-1,-1-1 1,0 0-1,5-2 1,-5 0 8,1 0 1,-1-1-1,0 1 0,-1-1 1,1 1-1,-1-1 1,1 0-1,-1 0 1,0 0-1,0 0 0,-1 0 1,1-1-1,-1 1 1,1-8-1,1-4 12,0 0 0,-1 0 0,0-16-1,-2 23 3,1-24 245,-1 0-1,-2 0 1,-1 1-1,-1-1 0,-2 1 1,-12-41-1,3 26-76,10 30-122,0 0 0,-1 1 1,-1-1-1,-9-15 0,-15-28 307,29 58-385,1 0-1,-1-1 1,1 0 0,0 1-1,0-1 1,0 0 0,0 0-1,0 1 1,0-6 0,-5 2-824,10 11-786,19 8-16136</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33.610"/>
    </inkml:context>
    <inkml:brush xml:id="br0">
      <inkml:brushProperty name="width" value="0.05" units="cm"/>
      <inkml:brushProperty name="height" value="0.05" units="cm"/>
      <inkml:brushProperty name="color" value="#00FF00"/>
    </inkml:brush>
  </inkml:definitions>
  <inkml:trace contextRef="#ctx0" brushRef="#br0">130 1 1100,'-2'1'275,"1"0"1,-1 1-1,1-1 1,-1 1-1,1-1 0,0 1 1,0 0-1,-1 0 1,1-1-1,0 1 0,1 0 1,-1 0-1,0 0 1,1 0-1,-1 0 0,1 0 1,-1 0-1,1 2 0,-3 44 1477,3-40-1437,1 13 581,0 1-1,6 38 0,-3-35-68,-2 0-1,-1 0 1,-3 47-1,-1-6 1103,3-46-1394,1-8-381,-1 0 0,0 0 0,-1 1 0,-1-1 0,-5 22 0,-4 14-80,8-32-62,3-14-13,0 0 0,0-1 0,0 1 0,-1 0 0,1 0 0,-1-1 0,1 1 0,-1 0 0,0-1 0,1 1-1,-1-1 1,0 1 0,-2 2 0,-49 81 339,19-62 391,32-22-518,33-68 233,-3 11-406,-23 42-33,0 0-1,1 1 1,0 0 0,1 1 0,1 0-1,14-16 1,22-23 34,-39 42-32,-5 8-8,-1-1 0,1 1 0,0 0 1,0 0-1,0-1 0,0 1 0,0 0 0,0 0 0,0 0 0,0 0 0,0 0 0,0 0 0,1 0 0,-1 1 1,0-1-1,1 0 0,-1 1 0,1-1 0,-1 1 0,0-1 0,1 1 0,-1 0 0,1-1 0,-1 1 0,1 0 0,-1 0 1,1 0-1,-1 0 0,3 1 0,-2-1 1,1 1-1,-1-1 1,1 1 0,-1 0 0,0 0 0,1 0-1,-1 0 1,0 0 0,0 0 0,0 1 0,0-1-1,0 1 1,0-1 0,0 1 0,0 0 0,0 0-1,-1 0 1,1 0 0,-1 0 0,0 0 0,1 0-1,-1 1 1,0-1 0,1 4 0,1 1 10,-1 0 0,1 1 0,-1 0 0,-1-1 0,1 1 0,0 15 0,9 37 16,10-5-47,-20-52 21,0-1 0,0 1 0,0-1 0,0 1-1,0-1 1,1 0 0,-1 0 0,1 1-1,-1-1 1,4 2 0,-4-2-25,1 0-1,0 0 1,-1 0 0,1 0-1,-1 0 1,1 0 0,-1 1 0,0-1-1,0 1 1,0 2 0,10 16-1851,-3-14-1758</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1"/>
    </inkml:context>
    <inkml:brush xml:id="br0">
      <inkml:brushProperty name="width" value="0.05" units="cm"/>
      <inkml:brushProperty name="height" value="0.05" units="cm"/>
      <inkml:brushProperty name="color" value="#FFFFFF"/>
    </inkml:brush>
  </inkml:definitions>
  <inkml:trace contextRef="#ctx0" brushRef="#br0">22 18 88,'0'0'1317,"-11"-17"4890,11 16-5959,7 2 1532,-12-2-994,3 1 184,6 29 3106,-6 40-3207,0-21-698,2 115-13,-4-154-133,-3 13 106,7 56 358,0-77-488,11 18 57,-11 33 262,0-51-200,0 0-122,0 0-1,-1 0 0,1 0 0,0 0 1,0 0-1,0 0 0,0 0 1,0 0-1,1 0 0,-1-1 0,0 1 1,0 0-1,1 0 0,-1 0 1,0 0-1,1 0 0,-1 0 0,1-1 1,-1 1-1,1 0 0,-1 0 1,1-1-1,0 1 0,-1 0 0,1-1 1,0 1-1,0-1 0,1 2 92,14-6-522,-9 2-2490,-3 0 1511,1-15-10563</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34.114"/>
    </inkml:context>
    <inkml:brush xml:id="br0">
      <inkml:brushProperty name="width" value="0.05" units="cm"/>
      <inkml:brushProperty name="height" value="0.05" units="cm"/>
      <inkml:brushProperty name="color" value="#00FF00"/>
    </inkml:brush>
  </inkml:definitions>
  <inkml:trace contextRef="#ctx0" brushRef="#br0">33 37 1272,'-4'4'486,"1"1"1,0-1-1,0 1 0,0 0 0,0 0 0,1 0 1,-1 0-1,1 0 0,-2 10 0,3-10-418,0 0 0,1 0 0,-1 0-1,1 0 1,0 0 0,1 0 0,-1 0 0,1 1-1,0-1 1,0 0 0,1 0 0,-1-1 0,1 1-1,0 0 1,0 0 0,1-1 0,3 6 0,0-2 62,0-1 0,0 0 0,1 0 0,0-1 0,0 0 1,1 0-1,0-1 0,-1 0 0,2 0 0,-1-1 0,1 0 1,-1 0-1,1-1 0,12 3 0,-14-4-4,-1-1-1,1 0 0,0 0 1,-1-1-1,1 0 1,0 0-1,-1 0 1,1-1-1,-1 0 1,1-1-1,-1 1 1,1-1-1,-1 0 1,0-1-1,0 1 0,0-1 1,0 0-1,0-1 1,-1 0-1,10-7 1,6-7 543,15-16 850,-34 32-1421,-1 1 0,0-1 0,0 0 0,0 0 0,0 0 0,-1-1 0,1 1 0,0 0 0,-1 0 0,1 0 0,-1 0 0,0-1 0,0 1 0,0 0 1,0 0-1,0 0 0,0-1 0,-1 1 0,0-4 0,-3-2 60,1 1 1,-1 0 0,0 0-1,0 0 1,-1 1 0,0-1-1,0 1 1,-1 0 0,1 1-1,-1-1 1,-1 1 0,1 0-1,-1 1 1,0-1-1,0 1 1,0 1 0,0-1-1,-1 1 1,-11-3 0,-4-1-144,1 1 0,-1 1 0,-1 1 0,1 1 0,-36-1 0,57 5-69,0-1 0,0 0-1,0 1 1,0-1 0,0 1-1,0 0 1,0 0 0,0-1-1,0 1 1,0 0 0,1 1-1,-3 0 1,-12 6-6370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2.998"/>
    </inkml:context>
    <inkml:brush xml:id="br0">
      <inkml:brushProperty name="width" value="0.05" units="cm"/>
      <inkml:brushProperty name="height" value="0.05" units="cm"/>
      <inkml:brushProperty name="color" value="#00FF00"/>
    </inkml:brush>
  </inkml:definitions>
  <inkml:trace contextRef="#ctx0" brushRef="#br0">0 37 304,'22'-12'4154,"-11"-12"-1155,-9 36 2832,6-10-3686,-6-1-756,-5-3-1695,3 2 317,0 0 0,0-1-1,-1 1 1,1 0 0,0 0-1,0 0 1,0 0 0,0 0 0,0 0-1,0 0 1,0 0 0,0 0-1,0 0 1,-1-1 0,1 1 0,0 0-1,0 0 1,0 0 0,0 0-1,0 0 1,0 0 0,-1 0 0,1 0-1,0 0 1,0 0 0,0 0-1,0 0 1,0 0 0,0 0 0,-1 0-1,1 0 1,0 0 0,0 0-1,0 0 1,0 1 0,0-1-1,0 0 1,0 0 0,-1 0 0,1 0-1,0 0 1,0 0 0,0 0-1,0 0 1,0 0 0,0 0 0,0 1-1,0-1 1,0 0 0,0 0-1,0 0 1,0 0 0,-1 0 0,1 0-1,0 0 1,0 1 0,0-1-1,0 0 1,0 0 0,0 0 0,0 0-1,0 0 1,0 1 0,3 12 253,2 7 123,-5 173 280,10-136-645,-10-18 414,0-30-1063,0-29-3324,-12-20-5059,3 26 5528</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3.394"/>
    </inkml:context>
    <inkml:brush xml:id="br0">
      <inkml:brushProperty name="width" value="0.05" units="cm"/>
      <inkml:brushProperty name="height" value="0.05" units="cm"/>
      <inkml:brushProperty name="color" value="#00FF00"/>
    </inkml:brush>
  </inkml:definitions>
  <inkml:trace contextRef="#ctx0" brushRef="#br0">22 0 944,'-2'4'6802,"-7"11"-92,8-15-6654,1-1 1,0 1 0,-1 0 0,1 0 0,0 0-1,-1 0 1,1 0 0,-1 0 0,1 0 0,0 0 0,-1 0-1,1 1 1,0-1 0,0 0 0,-1 0 0,1 0-1,0 0 1,-1 0 0,1 0 0,0 1 0,-1-1-1,1 0 1,0 0 0,0 0 0,-1 1 0,1-1 0,0 0-1,0 1 1,0-1 0,-1 0 0,1 0 0,0 1-1,0-1 1,0 0 0,0 1 0,0-1 0,0 0-1,-1 1 1,1-1 0,0 1 0,0 1-54,0 1 0,0 0 0,1-1 0,-1 1 0,0 0 0,1-1 0,0 1 0,-1-1 0,1 1 0,0-1 0,0 1 0,2 2 0,0 26-1922,-4-20-6637</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4.111"/>
    </inkml:context>
    <inkml:brush xml:id="br0">
      <inkml:brushProperty name="width" value="0.05" units="cm"/>
      <inkml:brushProperty name="height" value="0.05" units="cm"/>
      <inkml:brushProperty name="color" value="#00FF00"/>
    </inkml:brush>
  </inkml:definitions>
  <inkml:trace contextRef="#ctx0" brushRef="#br0">371 12 896,'-41'-12'9012,"7"13"-4736,30-1-4054,-1 1 0,1-1 0,0 1 0,0 0 0,-1 0-1,1 0 1,0 1 0,-4 1 0,-35 9 689,22-2-23,-23 11-333,43-20-551,-1 0-1,1 0 0,-1 0 0,1 0 0,-1 0 1,1 0-1,0 0 0,-1 1 0,1-1 1,0 0-1,0 1 0,0-1 0,0 1 0,0 0 1,0-1-1,1 1 0,-1 0 0,1-1 1,-1 1-1,0 3 0,2-1-2,0 0-1,0 0 1,0 0-1,0 0 1,1 0 0,0 0-1,0-1 1,0 1 0,0-1-1,0 1 1,3 2-1,7 13 0,-7-14-5,0 1 0,1-1 1,-1 0-1,1 0 1,0-1-1,1 0 0,-1 0 1,10 4-1,16 11-13,-14-5 12,-1 1 0,23 23 0,-31-24-6,-15-8 35,-8 4 0,8-6-23,0-1 1,-1-1 0,1 1-1,-1-1 1,0 0-1,0-1 1,-9 2 0,-6 2-3,6-1-2,0 0 0,0-2-1,0 1 1,0-2 0,0 0 0,-1-1 0,1-1-1,0 0 1,-24-5 0,35 5 726,-27-9-4542,32 9 3514,-1 1 0,0-1 0,0 1 0,1-1 0,-1 0 0,1 1 0,-1-1 0,1 0 0,-1 0 1,1 1-1,-1-1 0,1 0 0,0 0 0,-1 0 0,1 0 0,0 0 0,0 1 0,0-1 0,-1 0 0,1 0 0,0 0 0,0 0 1,0 0-1,1 0 0,-1 0 0,0 0 0,0 1 0,0-1 0,1 0 0,-1 0 0,0 0 0,1 0 0,-1 1 0,1-1 0,-1 0 1,1 0-1,0-1 0,8-5-3006</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5.346"/>
    </inkml:context>
    <inkml:brush xml:id="br0">
      <inkml:brushProperty name="width" value="0.05" units="cm"/>
      <inkml:brushProperty name="height" value="0.05" units="cm"/>
      <inkml:brushProperty name="color" value="#00FF00"/>
    </inkml:brush>
  </inkml:definitions>
  <inkml:trace contextRef="#ctx0" brushRef="#br0">67 1 952,'10'-1'13547,"-14"6"-13135,-2 4-140,6 252 1876,-2-229-2026,-7 43 0,4-43 15,-1 45 0,-5 51 52,1-37-43,5-74-113,4-15-31,0 1-1,0-1 1,0 1 0,1-1 0,-1 1 0,1 0 0,-1-1-1,1 1 1,0 5 0,0-7-19,0-1-4,0-1 20,0 1 0,0 0 1,0 0-1,0-1 0,0 1 0,0 0 0,0 0 1,0-1-1,0 1 0,1 0 0,-1 0 0,0 0 1,0-1-1,0 1 0,0 0 0,0 0 1,1 0-1,-1 0 0,0-1 0,0 1 0,0 0 1,1 0-1,-1 0 0,0 0 0,0 0 0,0 0 1,1 0-1,-1 0 0,0-1 0,0 1 0,1 0 1,-1 0-1,0 0 0,0 0 0,0 0 1,1 0-1,-1 0 0,0 0 0,0 0 0,1 1 1,-1-1-1,0 0 0,0 0 0,1 0 0,-1 0 1,0 0-1,0 0 0,0 0 0,1 0 1,-1 1-1,0-1 0,0 0 0,0 0 0,0 0 1,1 0-1,-1 1 0,0-1 0,0 0 0,0 0 1,0 0-1,0 1 0,0-1 0,0 0 1,1 1-1,-1 0-63,-11 17-5,8-11 149,-2-2-58,2 19-55,2-7 10,0-2 58,2-15-47,-1 0-1,0 1 1,0-1-1,0 0 1,1 0-1,-1 0 1,0 1-1,0-1 1,1 0-1,-1 0 1,0 0-1,0 0 1,1 0-1,-1 0 1,0 0-1,1 0 1,-1 1-1,0-1 1,0 0-1,1 0 1,-1 0-1,0 0 1,1 0-1,-1-1 1,0 1-1,0 0 1,1 0-1,-1 0 1,0 0-1,0 0 1,1 0-1,-1 0 1,0 0-1,0-1 0,1 1 1,-1 0-1,0 0 1,0 0-1,0-1 1,1 1-1,-1 0 1,1-5-791,0 1 0,0 0-1,-1-1 1,0 1 0,1 0 0,-2-1 0,0-8 0,1 7-361,0-30-5034,0 18 3116</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5.875"/>
    </inkml:context>
    <inkml:brush xml:id="br0">
      <inkml:brushProperty name="width" value="0.05" units="cm"/>
      <inkml:brushProperty name="height" value="0.05" units="cm"/>
      <inkml:brushProperty name="color" value="#00FF00"/>
    </inkml:brush>
  </inkml:definitions>
  <inkml:trace contextRef="#ctx0" brushRef="#br0">11 1 1592,'0'0'3596,"-11"7"1905,12-5-5264,0 0 1,0 0-1,0 0 1,1 0-1,-1-1 1,0 1-1,1 0 1,0-1-1,-1 1 1,1-1-1,0 0 1,-1 1-1,1-1 1,0 0-1,0 0 1,0 0-1,0 0 1,0-1-1,0 1 1,1 0-1,-1-1 1,3 1-1,5 2-55,1 0-1,-1-1 0,1-1 1,15 1-1,3 1-12,1 1-1,-1 1 1,43 13-1,-57-12-2360,10 5-3985,-25-11 6069,0 0 0,0-1 0,0 1 0,0 0-1,0 0 1,0 0 0,0 0 0,0 0 0,0-1 0,0 1 0,0 0 0,0 0 0,0 0 0,0 0 0,0 0 0,0-1-1,1 1 1,-1 0 0,1-1-1297,-1 1 1297,1 0 0,-1 0 0,0 0 0,0 0 0,0 0 0,0 0 0,0 0-1,1 0 1,-1 0 0,0 0 0,0 0 0,0 0 0,-1-6-3163</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6.493"/>
    </inkml:context>
    <inkml:brush xml:id="br0">
      <inkml:brushProperty name="width" value="0.05" units="cm"/>
      <inkml:brushProperty name="height" value="0.05" units="cm"/>
      <inkml:brushProperty name="color" value="#00FF00"/>
    </inkml:brush>
  </inkml:definitions>
  <inkml:trace contextRef="#ctx0" brushRef="#br0">129 1 1368,'-10'49'6143,"10"-15"-4583,-2 1 1,-9 54-1,4-50-826,2-9-66,-2 0 1,-15 47-1,-2 2 70,-4 10-229,15-53-282,13-36-217,1 0 1,-1 0-1,0 1 1,1-1-1,-1 0 1,0 0-1,1 0 1,-1 0-1,0 1 0,1-1 1,-1 0-1,0 0 1,1 0-1,-1 0 1,1 0-1,-1 0 1,0 0-1,1 0 1,-1 0-1,0 0 1,1 0-1,-1 0 1,1 0-1,-1-1 0,0 1 1,1 0-1,-1 0 1,0 0-1,1 0 1,-1-1-1,0 1 1,1 0-1,-1 0 1,0-1-1,0 1 1,1 0-1,-1 0 0,0-1 1,0 1-1,1 0 1,-1-1-1,0 1 1,0-1-1,18-13 384,-18 13-378,54-58 220,-24 33-299,-20 16 60,0 1 0,1 0 1,0 0-1,0 2 0,1-1 0,0 1 1,0 1-1,1 0 0,17-5 0,-27 10 21,0 1-1,0 0 1,0 0-1,0 0 0,0 1 1,0-1-1,0 1 1,0 0-1,0-1 1,0 1-1,0 1 1,0-1-1,-1 0 1,1 1-1,0-1 0,-1 1 1,1 0-1,-1 0 1,0 0-1,0 0 1,1 0-1,-1 0 1,-1 1-1,1-1 0,0 1 1,0-1-1,-1 1 1,0 0-1,2 4 1,-3 11 35,1-11-70,-1 0-1,0 1 1,0-1-1,-1 1 1,0-1-1,0 0 1,-1 0-1,-3 8 1,-5 52-53,9-64 72,0 0-1,0 0 0,0 0 1,1 0-1,0 0 0,0 1 0,0-1 1,0 0-1,0 0 0,0 0 1,1 0-1,0 0 0,-1 1 1,1-1-1,2 4 0,4 23-645,-7-30 574,0 0 0,0 0 0,1 0 0,-1 0 1,0 0-1,0 0 0,1 0 0,-1 0 0,0 0 0,0 1 0,1-1 0,-1 0 0,0-1 1,1 1-1,-1 0 0,0 0 0,0 0 0,1 0 0,-1 0 0,0 0 0,1 0 1,-1 0-1,0 0 0,0-1 0,1 1 0,-1 0 0,0 0 0,0 0 0,0 0 1,1-1-1,-1 1 0,0 0 0,0 0 0,0-1 0,0 1 0,1 0 0,-1 0 1,0-1-1,0 1 0,0 0 0,0 0 0,0-1 0,0 1 0,0-1 0,10-11-2250,1-13-3395,-9 8 2572</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6.828"/>
    </inkml:context>
    <inkml:brush xml:id="br0">
      <inkml:brushProperty name="width" value="0.05" units="cm"/>
      <inkml:brushProperty name="height" value="0.05" units="cm"/>
      <inkml:brushProperty name="color" value="#00FF00"/>
    </inkml:brush>
  </inkml:definitions>
  <inkml:trace contextRef="#ctx0" brushRef="#br0">1 0 232,'0'0'8031,"0"11"-3803,0 14-2162,0-8-1456,2-1-1,7 31 1,-6-31-547,0-1 0,1 31 0,-3-41-87,0 1 0,0-1 0,1 0 0,-1 0 0,1 0 0,0 0 1,0 0-1,1 0 0,0-1 0,0 1 0,0-1 0,4 5 0,-7-9-59,0 0 1,1 0-1,-1 0 0,0 0 0,0 0 0,1 0 1,-1 0-1,0 1 0,1-1 0,-1 0 0,0 0 1,1 0-1,-1 0 0,0 0 0,0-1 0,1 1 0,-1 0 1,0 0-1,1 0 0,-1 0 0,0 0 0,0 0 1,1 0-1,-1 0 0,0-1 0,0 1 0,1 0 1,-1 0-1,0 0 0,0-1 0,0 1 0,1 0 1,-1 0-1,0-1 0,0 1 0,0 0 0,0 0 1,1-1-1,-1 1 0,0 0 0,0-1 0,0 1 1,0 0-1,0 0 0,0-1 0,0 1 0,0 0 1,0-1-1,0 1 0,0 0 0,0-1 0,0 1 1,0 0-1,0 0 0,0-1 0,-1 1 0,4-28-6342,-3 16 3402</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7.178"/>
    </inkml:context>
    <inkml:brush xml:id="br0">
      <inkml:brushProperty name="width" value="0.05" units="cm"/>
      <inkml:brushProperty name="height" value="0.05" units="cm"/>
      <inkml:brushProperty name="color" value="#00FF00"/>
    </inkml:brush>
  </inkml:definitions>
  <inkml:trace contextRef="#ctx0" brushRef="#br0">21 50 1132,'-1'-1'424,"-1"0"-1,1 0 1,-1 0 0,1-1 0,-1 1-1,1 0 1,0-1 0,0 0-1,-1 1 1,1-1 0,0 0-1,1 1 1,-1-1 0,-1-2-1,2 3-320,0 0 0,-1 0-1,1 0 1,0 1 0,0-1-1,-1 0 1,1 0-1,0 0 1,0 0 0,0 0-1,0 1 1,0-1 0,1 0-1,-1 0 1,0 0 0,0 0-1,0 1 1,1-1-1,-1 0 1,0 0 0,1 1-1,-1-1 1,1 0 0,-1 0-1,1 1 1,-1-1-1,1 0 1,0 1 0,-1-1-1,2 0 1,-1 1-115,0 0 0,1-1-1,-1 1 1,0 0 0,0 0 0,1 0-1,-1 1 1,0-1 0,1 0 0,-1 0 0,0 1-1,0-1 1,0 0 0,1 1 0,-1 0-1,0-1 1,0 1 0,0 0 0,0-1 0,1 2-1,26 22-6696,-26-18 4318</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7.497"/>
    </inkml:context>
    <inkml:brush xml:id="br0">
      <inkml:brushProperty name="width" value="0.05" units="cm"/>
      <inkml:brushProperty name="height" value="0.05" units="cm"/>
      <inkml:brushProperty name="color" value="#00FF00"/>
    </inkml:brush>
  </inkml:definitions>
  <inkml:trace contextRef="#ctx0" brushRef="#br0">302 48 1100,'0'0'236,"1"-1"0,0 1-1,-1 0 1,1 0 0,0-1-1,-1 1 1,1-1 0,-1 1-1,1 0 1,-1-1 0,1 1 0,-1-1-1,1 0 1,-1 1 0,0-1-1,1 1 1,-1-1 0,0 1-1,1-1 1,-1 0 0,0 1 0,0-1-1,0 0 1,0 1 0,1-1-1,-1 0 1,0 1 0,0-1 0,0 0-1,0 0 1,-15-16 5132,12 15-5080,0 0-1,0 1 1,0-1 0,0 1-1,0 0 1,0 0-1,-1 0 1,1 0 0,0 0-1,0 1 1,-1-1-1,1 1 1,-6 0 0,3 2-227,-1 0 1,1 0-1,0 0 0,0 0 1,0 1-1,0 0 1,1 1-1,-1-1 1,1 1-1,0 0 0,0 0 1,0 1-1,1-1 1,-1 1-1,1 0 1,0 0-1,0 1 0,1-1 1,0 1-1,0 0 1,0 0-1,1 0 1,-1 0-1,1 0 0,1 0 1,-1 1-1,0 7 1,2-6-62,0 0-1,0 1 1,1-1 0,0 0 0,0 0-1,1 1 1,0-1 0,0 0 0,1-1-1,7 16 1,21 32 9,60 80 1,-73-109 12,14 23 94,-34-48-80,0 1-1,-1-1 0,1 1 0,-1-1 0,1 0 0,-1 0 0,0 0 0,1 0 0,-1-1 1,0 1-1,0-1 0,0 1 0,1-1 0,-7 0 0,-27 0-204,5 1 375,1-1 0,-34-5 0,57 4-506,-1-1-1,1 1 1,0-1 0,0 0-1,0-1 1,0 0 0,0 0-1,0 0 1,1-1 0,-1 0-1,1 0 1,0-1 0,-9-9 0,12 10-1329,1-1 1,1 0 0,-1 0 0,1 0-1,-1 1 1,0-10 0,2 2-1798</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2"/>
    </inkml:context>
    <inkml:brush xml:id="br0">
      <inkml:brushProperty name="width" value="0.05" units="cm"/>
      <inkml:brushProperty name="height" value="0.05" units="cm"/>
      <inkml:brushProperty name="color" value="#FFFFFF"/>
    </inkml:brush>
  </inkml:definitions>
  <inkml:trace contextRef="#ctx0" brushRef="#br0">0 18 152,'1'1'176,"0"-1"1,0 0-1,-1 0 0,1 0 0,0 0 1,0-1-1,0 1 0,-1 0 1,1 0-1,0 0 0,0-1 0,-1 1 1,1 0-1,0-1 0,0 1 1,-1 0-1,1-1 0,0 1 0,-1-1 1,1 1-1,-1-1 0,1 1 1,-1-1-1,1 0 0,-1 1 0,1-1 1,-1 0-1,1 1 0,-1-1 1,0 0-1,1 0 0,-1 1 0,0-1 1,0 0-1,0 0 0,1-1 1,-1 1 597,-1 2-570,0 0 0,0 0-1,0 0 1,0 0-1,0 0 1,0 0 0,0 0-1,1 0 1,-1 0 0,0 1-1,1-1 1,-1 0-1,1 0 1,-1 1 0,1-1-1,0 0 1,0 1 0,-1-1-1,1 0 1,0 1-1,0-1 1,0 0 0,0 1-1,1 1 1,-1 52 1095,1-39-1278,-1 282 2630,0-299-2590,12 2 742,-3-3-8149,0-15 1016,-7 5 3323</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8.978"/>
    </inkml:context>
    <inkml:brush xml:id="br0">
      <inkml:brushProperty name="width" value="0.05" units="cm"/>
      <inkml:brushProperty name="height" value="0.05" units="cm"/>
      <inkml:brushProperty name="color" value="#00FF00"/>
    </inkml:brush>
  </inkml:definitions>
  <inkml:trace contextRef="#ctx0" brushRef="#br0">370 155 124,'-2'1'302,"1"0"0,-1 0 0,1 0 1,-1 0-1,1 0 0,-1 0 0,1 1 0,0-1 0,0 0 0,0 1 0,0-1 1,0 1-1,0-1 0,0 1 0,0 0 0,0-1 0,1 1 0,-1 0 1,1-1-1,-1 1 0,1 3 0,0-1-62,0 0 1,0-1-1,1 1 1,-1 0-1,1 0 1,0 0-1,0 0 1,1-1-1,2 7 1,4 4-30,0-1 1,0 0 0,2 0 0,12 14-1,-18-23-35,1 0-1,0-1 0,0 1 1,1-1-1,-1 0 1,1 0-1,-1-1 1,1 0-1,0 0 0,0 0 1,0 0-1,0-1 1,0 0-1,0-1 0,1 1 1,-1-1-1,0 0 1,0-1-1,0 1 0,0-1 1,1 0-1,-1-1 1,0 0-1,-1 0 0,1 0 1,0 0-1,-1-1 1,1 0-1,-1 0 0,0-1 1,0 1-1,0-1 1,0 0-1,8-10 0,-9 6-112,1-1 0,-1 1-1,-1-1 1,0-1 0,0 1-1,0 0 1,-1-1-1,-1 1 1,0-1 0,0 1-1,0-1 1,-2 0 0,1 1-1,-1-1 1,0 0-1,-1 1 1,0-1 0,-1 1-1,0 0 1,0 0 0,-1 0-1,0 0 1,-1 1-1,-8-13 1,10 17-38,0-1 0,-1 1 0,1 0 0,-1 0 0,0 0 0,0 1 0,0 0 0,0-1 0,-1 1 0,0 1 0,1-1 1,-1 1-1,0 0 0,0 0 0,0 0 0,0 0 0,0 1 0,-1 0 0,1 0 0,0 1 0,-1-1 0,1 1 0,0 0 0,-1 1 0,1-1 0,0 1 0,-1 0 0,1 1 0,0-1 0,0 1 0,0 0 0,0 0 1,0 0-1,0 1 0,1 0 0,-1 0 0,1 0 0,0 0 0,0 1 0,0 0 0,0-1 0,1 1 0,-1 1 0,1-1 0,0 0 0,0 1 0,1 0 0,0 0 0,-1-1 0,1 1 0,1 1 0,-3 7 0,-1 8 31,1 0 0,1 0 0,1 0 0,1 1 0,1-1-1,5 41 1,35 164 26,-9-54-108,-27-151 58,-2-1 1,0 0-1,-1 1 0,-2 25 0,0-39 56,0-1-1,0 0 0,0 1 1,-1-1-1,0 0 1,0 0-1,-1 0 0,1 0 1,-1-1-1,0 1 1,-1-1-1,0 0 0,1 1 1,-2-2-1,1 1 1,0 0-1,-11 7 0,7-7-34,0-1-1,-1 0 1,0 0-1,0-1 1,0 0-1,0 0 1,-1-1-1,1 0 1,0-1-1,-1 0 0,0 0 1,1-1-1,-1 0 1,1-1-1,-1 0 1,1-1-1,-1 0 1,1 0-1,-15-7 1,3 2-186,1-2 1,1 0 0,0-1-1,0-1 1,0-1 0,2 0-1,-25-23 1,40 34-20,1-1-1,0 1 1,0-1-1,-1 1 1,1-1 0,0 1-1,0-1 1,0 0-1,1 1 1,-1-1 0,0 0-1,1 0 1,-1 0-1,1 0 1,-1 1 0,1-1-1,0 0 1,0 0-1,0 0 1,0 0 0,0 0-1,0 0 1,0 0-1,1 0 1,-1 1 0,1-1-1,0 0 1,-1 0-1,1 0 1,0 1 0,0-1-1,1-2 1,4-4-1554,1-1-1,0 1 1,0 0 0,13-11 0,-8 8-679,10-13-1244</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0.079"/>
    </inkml:context>
    <inkml:brush xml:id="br0">
      <inkml:brushProperty name="width" value="0.05" units="cm"/>
      <inkml:brushProperty name="height" value="0.05" units="cm"/>
      <inkml:brushProperty name="color" value="#00FF00"/>
    </inkml:brush>
  </inkml:definitions>
  <inkml:trace contextRef="#ctx0" brushRef="#br0">75 28 324,'0'-3'901,"1"3"-817,-1-1 0,0 1 1,0-1-1,0 1 0,0 0 1,1-1-1,-1 1 0,0-1 1,0 1-1,0-1 0,0 1 1,0 0-1,0-1 0,0 1 1,0-1-1,0 1 0,-1-1 1,1 1-1,0 0 0,0-1 1,0 1-1,0-1 0,0 1 1,-1 0-1,1-1 0,0 1 1,0 0-1,-1-1 0,1 1 1,0 0-1,-1-1 0,1 1 1,0 0-1,-1 0 0,1-1 1,0 1-1,-1 0 0,1 0 0,-1 0 1,1-1-1,-1 1 0,1 0 1,0 0-1,-1 0 0,1 0 1,-1 0-1,0 0 0,-1-9 3531,3 19 259,-10 0-2438,7-8-1325,0 1 0,-1-1 1,1 0-1,0 1 0,0-1 1,1 1-1,-1-1 0,0 1 1,1 0-1,0 0 0,0 0 1,-2 4-1,-7 41 304,7-42-377,1 0 0,0 1 0,1-1 0,0 1 0,-1 8 0,-4 16 56,5-28-88,0 0 1,1 0 0,-1 0 0,0 0 0,1-1-1,0 1 1,0 0 0,0 0 0,0 0 0,1 5 0,4 21 39,-5-24-41,0 0-1,1 1 1,0-1-1,0 1 1,0-1-1,0 0 1,1 0 0,0 0-1,0 0 1,0 0-1,1 0 1,0 0-1,0-1 1,0 1 0,0-1-1,1 0 1,-1 0-1,9 6 1,-5-5 0,-6-5 7,0 1 0,1 0 0,-1 0 0,0-1-1,0 1 1,1-1 0,-1 1 0,0-1 0,1 1 0,-1-1 0,1 0 0,-1 0 0,0 1 0,1-1 0,-1 0 0,1-1 0,-1 1 0,0 0 0,1 0 0,-1 0 0,1-1-1,-1 1 1,0-1 0,1 1 0,-1-1 0,2-1 0,6-3 47,1 0-1,-1-1 1,-1 0-1,1-1 0,-1 1 1,0-2-1,-1 1 1,1-1-1,-1-1 1,-1 1-1,7-12 1,21-24 38,-21 18 46,-2 2 57,-8 19-80,0-1-1,0 0 1,-1 0-1,0 0 1,0 0-1,0 0 1,-1-1-1,0 1 0,0 0 1,0-1-1,-1-8 1,0 15-60,-1 0-23,0 1 0,0 0 0,1 0 0,-1-1 1,0 1-1,0 0 0,1 0 0,-1 0 0,1 0 0,-1 0 1,1 0-1,-1 0 0,1 0 0,-1 0 0,1 0 1,-1 2-1,-8 43 703,8-42-711,-1 0 0,1 0-1,0 0 1,0 0 0,0 0-1,1 1 1,0-1-1,-1 0 1,1 1 0,1-1-1,-1 0 1,1 1 0,-1-1-1,3 5 1,3 8-12,-5-12-12,1 1 0,-1-1 0,2 1-1,-1-1 1,0 0 0,1 0 0,0 0 0,0 0-1,1 0 1,-1-1 0,9 8 0,2 2-211,-10-10 217,0-1 1,0 1-1,0-1 1,0 1-1,0-1 1,1 0-1,6 3 1,-9-5-245,1-1 1,-1 1 0,0-1 0,0 0-1,0 0 1,1 0 0,-1 0-1,0 0 1,0 0 0,1 0 0,-1-1-1,0 1 1,0-1 0,0 0 0,0 1-1,0-1 1,0 0 0,0 0-1,0 0 1,0-1 0,0 1 0,0 0-1,2-4 1,9-5-2894,-9 7 2139,0 1 0,-1-1-1,0-1 1,1 1 0,-1 0 0,0-1 0,4-5-1,3-9-2896</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0.879"/>
    </inkml:context>
    <inkml:brush xml:id="br0">
      <inkml:brushProperty name="width" value="0.05" units="cm"/>
      <inkml:brushProperty name="height" value="0.05" units="cm"/>
      <inkml:brushProperty name="color" value="#00FF00"/>
    </inkml:brush>
  </inkml:definitions>
  <inkml:trace contextRef="#ctx0" brushRef="#br0">108 1 780,'-22'11'9872,"35"9"-7758,28 57-369,-31-62-1556,1-1 1,0 0-1,1-1 1,20 18-1,-25-25-246,-2-2 69,0 1-1,0-1 1,0 0 0,1 0 0,-1-1 0,1 0-1,7 3 1,-11-5-70,1-1 0,0 0 0,-1 1 0,1-1 0,0 0-1,0 0 1,-1 0 0,1 0 0,0-1 0,-1 1 0,1-1 0,0 0-1,-1 0 1,1 1 0,-1-2 0,1 1 0,-1 0 0,0 0 0,1-1-1,-1 1 1,0-1 0,3-3 0,1-1-636,0 0 0,-1 0 0,1 0 0,6-13 0,20-21-1914,-24 32 2286,0-1 0,-1-1-1,1 1 1,-2-1 0,7-12 0,-12 21 365,0-1 1,0 1-1,0-1 1,-1 0 0,1 0-1,0 0 1,-1 1 0,0-1-1,1 0 1,-1 0 0,0 0-1,0 0 1,0 0 0,0 0-1,0 1 1,0-1-1,0 0 1,-1 0 0,1 0-1,-1 0 1,-1-2 0,2 3 75,-1 1-1,0-1 1,0 1 0,0-1 0,0 1 0,1 0 0,-1-1 0,0 1 0,0 0 0,0-1-1,0 1 1,0 0 0,0 0 0,0 0 0,0 0 0,0 0 0,0 0 0,0 0 0,0 0 0,0 0-1,0 1 1,0-1 0,0 0 0,0 1 0,0-1 0,0 1 0,1-1 0,-1 1 0,0-1-1,0 1 1,0-1 0,1 1 0,-2 1 0,-33 31 1740,22-19-737,-15 11-71,16-16-724,1 1 0,0 0 0,1 1 1,-15 19-1,-104 141 673,32-45-909,96-124-213,-1 0-1,0-1 1,1 1-1,-1-1 1,0 1-1,0-1 1,0 0-1,0 0 1,0 0-1,0 0 1,0 0-1,0-1 1,0 1-1,0 0 1,0-1-1,-1 0 1,-3 1-1,-5-27-8718,9 16 5668,2 3 76</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2.280"/>
    </inkml:context>
    <inkml:brush xml:id="br0">
      <inkml:brushProperty name="width" value="0.05" units="cm"/>
      <inkml:brushProperty name="height" value="0.05" units="cm"/>
      <inkml:brushProperty name="color" value="#00FF00"/>
    </inkml:brush>
  </inkml:definitions>
  <inkml:trace contextRef="#ctx0" brushRef="#br0">11 61 2368,'0'-2'345,"0"0"1,0 0-1,0 0 0,1 0 1,-1 1-1,1-1 0,-1 0 0,1 0 1,0 0-1,0 1 0,0-1 0,0 0 1,0 1-1,0-1 0,0 1 1,1-1-1,-1 1 0,0 0 0,1-1 1,2 0-1,1-1 20,-1 0 0,1 0 0,0 1 0,0 0 0,1 0 0,-1 1 0,8-2 0,-2 1-168,0 0 0,0 1 0,0 1 0,0 0 0,0 0 0,0 1 0,16 3 0,-18-1-173,0 1 0,1-1-1,-2 1 1,1 1 0,0 0 0,-1 0-1,0 0 1,0 1 0,-1 0 0,0 1-1,7 7 1,-11-11 6,-1 0-1,1 1 0,-1-1 1,1 0-1,-1 1 1,0 0-1,-1-1 1,1 1-1,-1 0 1,1 0-1,-1 0 0,0 0 1,-1 0-1,1 0 1,-1 0-1,1 0 1,-1 0-1,-1 0 1,1 1-1,0-1 0,-1 0 1,0 0-1,0 0 1,0 0-1,-1 0 1,1-1-1,-1 1 1,-2 4-1,-28 41 552,-3-3 0,-45 51 0,-12 13 220,83-98-717,1 0-1,0 0 0,1 0 0,1 1 1,-9 24-1,12-30-66,1 0 0,1 0 0,-1 0 0,1 1 1,1-1-1,-1 0 0,1 1 0,1-1 0,-1 0 0,1 1 0,0-1 0,1 0 1,2 7-1,1 8 35,-4-20-45,-1 0 0,0 0 0,1 1 1,0-1-1,-1 0 0,1 0 0,0 1 1,0-1-1,0 0 0,0 0 0,1 0 1,-1-1-1,1 1 0,-1 0 0,3 2 1,17 16 47,-18-17-63,-1 0-1,1 0 1,0-1 0,0 1-1,0-1 1,0 0-1,0 0 1,1 0 0,-1 0-1,1 0 1,-1-1-1,1 1 1,0-1 0,-1 0-1,1 0 1,0 0 0,0-1-1,0 1 1,-1-1-1,6 0 1,30-3-2263,-2-6-5233,-28 8 4167</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2.766"/>
    </inkml:context>
    <inkml:brush xml:id="br0">
      <inkml:brushProperty name="width" value="0.05" units="cm"/>
      <inkml:brushProperty name="height" value="0.05" units="cm"/>
      <inkml:brushProperty name="color" value="#00FF00"/>
    </inkml:brush>
  </inkml:definitions>
  <inkml:trace contextRef="#ctx0" brushRef="#br0">1 57 124,'5'-1'547,"0"0"0,0 0-1,0-1 1,0 1 0,0-1 0,0 0 0,0 0-1,-1-1 1,1 1 0,6-6 0,6-3 492,-9 10-610,-7 2-405,-1-1 1,0 0-1,1 0 1,-1 0 0,0 0-1,1 0 1,-1 0 0,0 0-1,1 0 1,-1 0-1,1 0 1,-1 0 0,0 0-1,1 0 1,-1 0 0,0 0-1,1 0 1,-1 0-1,0-1 1,1 1 0,-1 0-1,0 0 1,1 0 0,-1 0-1,0-1 1,0 1-1,1 0 1,-1 0 0,0-1-1,0 1 1,1 0 0,-1-1-1,0 1 1,0 0-1,0-1 1,0 1 0,1 0-1,-1-1 1,0 1-1,0-1 1,8-8 2189,-7 5-31,-8 6-1228,-14 6 1627,18-7-2532,0-1 1,1 1-1,-1 0 1,0 0-1,1 0 1,-1 1-1,1-1 1,-1 1-1,1-1 1,0 1-1,0 0 1,0 0-1,-3 2 1,3-1-45,0 0-1,0 0 1,0-1 0,0 1 0,1 0-1,-1 1 1,1-1 0,0 0 0,0 0 0,0 0-1,0 1 1,0-1 0,1 5 0,0-7-2,3 0 4,0-1 0,0 1 0,0-1 0,0 0 0,0 0 1,0 0-1,1 0 0,-1 0 0,0-1 0,0 1 0,4-2 1,-4 1-37,0 0 0,0 0 1,0 0-1,0 0 1,0 1-1,0-1 0,0 1 1,0 0-1,0 0 1,0 0-1,0 0 0,0 0 1,4 2-1,-9-8-4449</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0.73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3"/>
    </inkml:context>
    <inkml:brush xml:id="br0">
      <inkml:brushProperty name="width" value="0.05" units="cm"/>
      <inkml:brushProperty name="height" value="0.05" units="cm"/>
      <inkml:brushProperty name="color" value="#FFFFFF"/>
    </inkml:brush>
  </inkml:definitions>
  <inkml:trace contextRef="#ctx0" brushRef="#br0">35 0 76,'0'0'7695,"-11"1"-5520,2 22 2394,7-21-4490,1 1 0,-1 0 0,1-1 1,0 1-1,0 0 0,0 0 0,0-1 0,0 1 0,0 0 0,1 0 0,-1 4 0,1 434 2065,0-440-2122,0 17 20,0-17-52,-2 18-15,3-19 25,-1 0-1,0 0 1,0 0 0,0 0 0,0 0-1,0 0 1,0 0 0,0 0 0,0 0 0,1 1-1,-1-1 1,0 0 0,0 0 0,0 0-1,0 0 1,0 0 0,0 0 0,0 0-1,0 0 1,0 1 0,0-1 0,0 0-1,0 0 1,0 0 0,0 0 0,0 0-1,0 0 1,0 1 0,0-1 0,0 0-1,0 0 1,0 0 0,0 0 0,0 0-1,0 0 1,0 0 0,0 1 0,0-1-1,0 0 1,0 0 0,0 0 0,0 0-1,-1 0 1,1 0 0,0 0 0,0 0-1,0 0 1,0 1 0,0-1 0,0 0-1,-1 0 1,3 0 36,0-6 112,5 6-144,-4-4-41,-2 4 33,-1-1-1,0 1 1,0-1-1,1 1 0,-1-1 1,1 1-1,-1-1 1,0 1-1,1-1 0,-1 1 1,1 0-1,-1-1 1,1 1-1,-1-1 0,1 1 1,-1 0-1,1 0 1,-1-1-1,1 1 0,-1 0 1,1 0-1,1 0 1,26-6-969,-26 6 618,-22-13-7585,10 1 3424,8 6 1918</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4"/>
    </inkml:context>
    <inkml:brush xml:id="br0">
      <inkml:brushProperty name="width" value="0.05" units="cm"/>
      <inkml:brushProperty name="height" value="0.05" units="cm"/>
      <inkml:brushProperty name="color" value="#FFFFFF"/>
    </inkml:brush>
  </inkml:definitions>
  <inkml:trace contextRef="#ctx0" brushRef="#br0">1 3 320,'9'-3'2289,"-18"6"2048,9 40 2082,3-33-5662,4 11 271,-7-11-861,0-7-134,-1-1 0,1 1 0,0-1 1,0 1-1,1 0 0,-1-1 0,0 1 1,1-1-1,-1 1 0,1-1 0,0 1 1,0-1-1,0 0 0,0 1 1,2 2-1,-2-2-30,0-1 0,0 1 1,0-1-1,0 1 0,-1 0 0,0 0 1,1-1-1,-1 1 0,0 0 0,0-1 1,0 1-1,-1 0 0,0 4 0,-1 24 18,2 71 73,0-101-57,11 34 154,-11-34-170,0 18 74,0-14-93,0-4 6,-2 17 25,-4-17 16,12 3-18,-6-4-31,2 1 78,-4 11 397,2-12-452,0 0 0,0 0-1,0 1 1,1-1 0,-1 0 0,0 0 0,0 0 0,0 0-1,0 1 1,0-1 0,0 0 0,0 0 0,0 0 0,0 0-1,0 1 1,0-1 0,0 0 0,0 0 0,0 0 0,0 1-1,0-1 1,0 0 0,0 0 0,-1 0 0,1 0 0,0 1-1,0-1 1,0 0 0,0 0 0,0 0 0,0 0-1,0 0 1,-1 0 0,1 1 0,0-1 0,0 0 0,0 0-1,0 0 1,0 0 0,-1 0 0,1 0 0,10 0-1917</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0"/>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1"/>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5"/>
    </inkml:context>
    <inkml:brush xml:id="br0">
      <inkml:brushProperty name="width" value="0.05" units="cm"/>
      <inkml:brushProperty name="height" value="0.05" units="cm"/>
      <inkml:brushProperty name="color" value="#FFFFFF"/>
    </inkml:brush>
  </inkml:definitions>
  <inkml:trace contextRef="#ctx0" brushRef="#br0">25 0 116,'0'0'849,"9"5"960,-13-3-1661,4-2-77,0 1 0,-1-1 0,1 0 0,0 0 0,-1 0 0,1 0 0,0 1 0,-1-1 0,1 0 0,0 0 0,0 1 0,-1-1 0,1 0 0,0 0 0,0 1 0,0-1-1,-1 0 1,1 1 0,0-1 0,0 0 0,0 1 0,0-1 0,0 0 0,0 1 0,0-1 0,0 1 0,0-1 0,0 0 0,0 1 0,0-1 0,0 0 0,0 1 0,0-1 0,0 0 0,0 1 0,0-1 0,-3 4 241,-4 10 1431,7-13-1507,-2 10 666,0-10-872,2-1 31,-1 0 0,1 0 0,-1 1 0,1-1 0,-1 0-1,1 1 1,-1-1 0,1 0 0,-1 1 0,1-1-1,0 1 1,-1-1 0,1 1 0,0-1 0,-1 1-1,1-1 1,0 1 0,0-1 0,-1 1 0,1-1-1,0 1 1,0-1 0,0 1 0,0-1 0,0 1-1,0 0 1,0-1 0,0 1 0,0-1 0,0 1-1,0-1 1,0 1 0,0 0 0,1 0 0,-1 0 805,0 47 402,-1-37-1048,1-10-195,-1 0 0,1 0 0,0 0 0,0 0 0,-1 0 0,1 0 0,0 1 0,0-1 0,0 0-1,0 0 1,0 0 0,0 0 0,0 0 0,0 0 0,1 0 0,-1 0 0,0 0 0,1 0 0,-1 0 0,0 0 0,1 0 0,-1 0 0,1 0 0,0-1 0,-1 1 0,1 0 0,0 0 0,-1 0 0,1-1-1,0 1 1,0 0 0,1 0 0,0 43 889,-2 160-68,3-197-819,-2-6-23,0 0-1,-1-1 1,1 1-1,-1 0 0,1 0 1,0 0-1,-1-1 1,0 1-1,1 0 1,-1 0-1,0 0 0,1 0 1,-1 0-1,0 0 1,0 0-1,0 0 1,0 0-1,0-1 0,0 3 1,4 11 69,-3-10-78,1 0 1,-1 0-1,0 1 0,0-1 0,0 1 0,-1-1 0,0 0 0,0 6 0,0-9 12,-2 29 47,1-29-54,1 0 0,-1 0 1,0 0-1,0-1 0,0 1 0,1 0 0,-1 0 1,0 0-1,1 0 0,-1 0 0,1 0 1,-1 0-1,1 0 0,0 1 0,-1-1 1,1 0-1,0 0 0,0 0 0,0 0 0,0 0 1,0 1-1,0-1 0,0 0 0,0 0 1,0 0-1,0 0 0,1 2 0,-1 2-1,0-4 13,0 0-15,8 8-3,-7-4 9,-8-7 16,19 18-75,-6-7-554,-17-29-10023,2 8 7407</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2"/>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3"/>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4"/>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6"/>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7"/>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8"/>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9"/>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0"/>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1"/>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6"/>
    </inkml:context>
    <inkml:brush xml:id="br0">
      <inkml:brushProperty name="width" value="0.05" units="cm"/>
      <inkml:brushProperty name="height" value="0.05" units="cm"/>
      <inkml:brushProperty name="color" value="#FFFFFF"/>
    </inkml:brush>
  </inkml:definitions>
  <inkml:trace contextRef="#ctx0" brushRef="#br0">12 15 4,'-9'-6'15088,"9"6"-15071,0 0 0,0 0 0,1 0 0,-1 0 0,0 0 0,0 0 0,0 0 0,1 0 0,-1 0 0,0 0 0,0 0 0,0 0 0,1 0 0,-1 0 0,0 0 0,0 0 0,1 0 0,-1 0 0,0 0 0,0 0 0,0 0 0,1 0 0,-1 0 0,0-1 0,0 1 0,0 0 0,0 0 0,1 0 0,-1 0 0,0 0 0,0-1 0,0 1 0,0 0 0,0 0 0,1 0 0,-1-1 0,0 1 0,0 0 0,0 0 0,0 0 0,0-1 0,0 1 0,0 0 0,0 0 0,0 0 0,0-1 0,0 1 0,0 0 0,0 0 0,0-1 0,0 1 0,0 0 0,0 0 0,0 0 1,0-1-1,0 1 0,0 0 0,-1 0 0,1 0 0,0-1 0,0 1 0,0 0 0,0 0 0,-1 0 0,2 0 7,-1 0 0,0 0 0,0 0 0,0 0 1,0 1-1,0-1 0,0 0 0,0 0 1,0 0-1,0 0 0,0 1 0,0-1 0,0 0 1,0 0-1,0 0 0,-1 1 0,1-1 1,0 0-1,0 0 0,0 0 0,0 0 0,0 0 1,0 1-1,0-1 0,0 0 0,0 0 1,-1 0-1,1 0 0,0 0 0,0 0 0,0 1 1,0-1-1,0 0 0,-1 0 0,1 0 1,0 0-1,0 0 0,0 0 0,-1 0 0,1 0 1,0 0-1,0 0 0,0 0 0,0 0 1,-1 0-1,1 0 0,0 0 0,0 0 0,0 0 1,0 0-1,-1 0 0,1 0 0,0 0 1,0 0-1,0 0 0,0 0 0,-1 0 0,1-1 1,0 1-1,0 0 0,0 0 0,0 0 1,0 0-1,-1 0 0,1 0 0,0-1 0,0 1 1,0 0-1,3 6 1001,-2-6-1014,0 1-1,-1 0 1,1 0 0,0-1-1,-1 1 1,1 0-1,-1 0 1,1 0-1,-1 0 1,0 0-1,1 0 1,-1 0-1,0 0 1,0 0-1,1 0 1,-1 0-1,0 0 1,0 0 0,0 1-1,10 69 412,1-46-249,0 34 378,-5-43-445,-6-16-104,1 1 1,-1-1-1,1 1 1,-1-1-1,1 1 1,-1 0-1,0-1 1,1 1-1,-1-1 1,0 1-1,0 0 1,1-1-1,-1 1 1,0 0-1,0-1 1,0 1-1,0 0 1,0-1-1,0 1 1,0 0-1,0-1 1,0 1-1,0 0 1,0-1-1,0 1 1,-1 0 0,1-1-1,0 1 1,0 0-1,-1-1 1,1 1-1,0-1 1,-1 1-1,1-1 1,-1 1-1,1-1 1,0 1-1,-1-1 1,1 1-1,-1-1 1,0 1-1,1-1 1,-1 0-1,0 1 1,0 3 15,0 0 1,0 0-1,1 0 1,-1 0-1,1-1 1,0 1-1,0 0 0,2 8 1,-2-5-15,0 95 75,1-101-71,0 1-8,0-1 1,0 1-1,0 0 0,0-1 0,0 1 0,0 0 0,0 0 0,-1 0 0,1 0 0,-1 0 0,1 3 1,-2 11-5,1-15 5,0 0 0,0-1 0,-1 1 0,1 0 0,0 0 0,0 0 0,0 0 0,0 0 0,0 0 0,0 0 0,0 0 0,0 0 0,1 0 0,-1 0 0,0 0 0,1 0 0,-1 0 1,0-1-1,1 1 0,-1 0 0,1 0 0,-1 0 0,1-1 0,0 1 0,-1 0 0,1-1 0,0 1 0,0 0 0,1 0 0,-3 0 2,0 0-1,0-1 1,1 1 0,-1 0-1,0 0 1,1-1 0,-1 1 0,1 0-1,-1 0 1,1 0 0,-1 0 0,1 0-1,0 0 1,-1 0 0,1 0-1,0 0 1,0 0 0,0 0 0,0 0-1,0 0 1,0 0 0,0 0-1,0 0 1,0 0 0,0 0 0,1 1-1,-2 8 54,8-11 17,-12 2-80,3-1-44,2 7-255</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0"/>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1"/>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2"/>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3"/>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6"/>
    </inkml:context>
    <inkml:brush xml:id="br0">
      <inkml:brushProperty name="width" value="0.05" units="cm"/>
      <inkml:brushProperty name="height" value="0.05" units="cm"/>
      <inkml:brushProperty name="color" value="#FFFFFF"/>
    </inkml:brush>
  </inkml:definitions>
  <inkml:trace contextRef="#ctx0" brushRef="#br0">78 31 784,'0'0'761,"-9"-30"13513,11 32-13430,-2-2-824,0 1-1,0-1 1,-1 1-1,1-1 1,0 1-1,0-1 1,0 1-1,0-1 1,0 1-1,0 0 1,0-1-1,0 1 1,0-1-1,0 1 1,0-1-1,0 1 1,1-1-1,-1 1 1,0-1-1,0 1 1,1-1-1,-1 1 1,0-1-1,0 1 1,1-1-1,-1 1 1,1-1-1,-1 0 1,0 1-1,2 0 1,-2 0 2,1 1 1,0-1-1,-1 1 1,1-1-1,-1 1 1,1-1-1,-1 1 1,0 0-1,0-1 1,0 1-1,0-1 1,0 1-1,0 0 1,0-1-1,0 1 1,-1-1-1,1 1 1,-1 1-1,0-1-8,1-1 1,-1 1-1,1-1 0,0 1 1,0-1-1,-1 1 0,1-1 0,0 1 1,0-1-1,0 1 0,1-1 1,-1 1-1,0-1 0,1 1 0,-1-1 1,1 1-1,0 1 0,1 0-11,-1-1-1,0 1 0,1-1 1,-1 1-1,-1-1 0,1 1 1,0 0-1,0 0 0,-1-1 1,0 1-1,1 4 1,6 25 17,-5-24-15,-1-1 1,0 1-1,0-1 1,0 1-1,-1-1 1,-1 1-1,-1 11 1,1 4 72,1-18-60,0-1-1,0 1 1,0 0-1,0 0 1,1-1-1,0 1 1,0-1-1,0 1 1,4 8-1,-3-8 13,-1 1-1,0-1 1,0 1-1,-1-1 0,1 1 1,-1-1-1,0 1 1,-1 0-1,-1 7 0,1 11 53,1 253 815,-11-233-828,0 20 14,11 168 328,-10-189-411,10 59 67,10-58-34,-10 100-44,-10-113 3,10-16 6,0-11 3,1 0-1,-1 0 0,0-1 1,0 1-1,0 0 0,0 0 1,-1-1-1,0 1 0,0 0 1,0-1-1,0 1 0,0-1 1,-3 6-1,2-4 4,1 0-1,0 0 1,0 1 0,1-1 0,0 0-1,0 0 1,0 1 0,0-1-1,2 6 1,-1 3 24,-1 169-72,-11-148 32,11-33 12,0-1 0,1 1 1,-1-1-1,0 1 0,0-1 1,-1 1-1,1 0 0,0-1 1,0 1-1,-1-1 1,1 1-1,-1-1 0,0 1 1,1-1-1,-1 0 0,0 1 1,0-1-1,0 0 0,-1 2 1,1 0 0,0-1 0,0 1 0,0 0 0,1-1 0,-1 1 0,1-1 0,0 1 0,0 0 0,-1 0 0,2-1 0,-1 1 0,0 0 0,1 3 0,1 26 5,-13 11 9,12-24-42,-1-16 27,1 0-1,-1-1 1,0 1 0,0 0-1,0-1 1,0 1 0,0-1-1,-1 1 1,1 0-1,-1-1 1,0 1 0,0-1-1,0 1 1,0-1 0,0 0-1,-3 4 1,4-4-4,-1-1 0,0 1 0,0-1 1,1 1-1,-1 0 0,1-1 0,-1 1 0,1 0 0,0-1 1,0 1-1,-1 0 0,1-1 0,1 1 0,-1 3 0,0-4 4,0 1-1,1 0 0,-1-1 1,0 1-1,-1 0 0,1 0 1,0-1-1,0 1 0,-1 0 1,1-1-1,-1 1 0,0-1 1,1 1-1,-2 2 1,0 6-9,1 0 1,0 0 0,0 0 0,1 0 0,2 18 0,-1-21 14,-1 89-20,6-79 12,-6-17 1,1 1 1,-1-1-1,0 0 0,0 0 0,1 1 0,-1-1 0,0 0 1,0 1-1,0-1 0,1 0 0,-1 1 0,0-1 0,0 0 1,0 1-1,0-1 0,0 0 0,0 1 0,0-1 1,0 0-1,0 1 0,0-1 0,0 0 0,0 1 0,0-1 1,0 1-1,0-1 0,0 0 0,0 1 0,0-1 0,0 0 1,-1 1-1,1-1 0,0 0 0,0 1 0,0-1 1,-1 0-1,1 0 0,0 1 0,0-1 0,-1 0 0,1 0 1,0 1-1,-1-1 0,1 0 0,0 0 0,-1 0 0,1 0 1,0 1-1,-1-1 0,1 0 0,0 0 0,-1 0 1,0 3 3,0-1 0,0 1 1,1 0-1,-1 0 1,1 0-1,0 0 1,0 0-1,0 0 1,1 5-1,0 17 9,-1-24-15,0 11-6,0-1-33,0-9 49,1-1 0,-1 1 1,0 0-1,0 0 0,0 0 0,0-1 0,0 1 0,0 0 0,0 0 0,-1 0 0,1-1 1,-1 1-1,1 0 0,-1-1 0,1 1 0,-1 0 0,0-1 0,0 1 0,0-1 0,-2 3 1,2 2-26,0 0 0,0 0 0,1 0 1,0 0-1,1 12 0,-1-7 57,0-10 181,2-4-1232,-1-1 0,0 1 0,0-1 0,0 1 0,0-1 0,0 1 0,-1-1 0,1-6 0,-8-8-2786,5-5-137</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4"/>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5"/>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6"/>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7"/>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8"/>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9"/>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2"/>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3"/>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4"/>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3"/>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7"/>
    </inkml:context>
    <inkml:brush xml:id="br0">
      <inkml:brushProperty name="width" value="0.05" units="cm"/>
      <inkml:brushProperty name="height" value="0.05" units="cm"/>
      <inkml:brushProperty name="color" value="#FFFFFF"/>
    </inkml:brush>
  </inkml:definitions>
  <inkml:trace contextRef="#ctx0" brushRef="#br0">3 153 68,'0'-8'1956,"-1"7"-1817,1 0-1,0 1 1,0-1-1,-1 0 1,1 1-1,0-1 1,0 0-1,0 1 1,0-1-1,0 0 1,0 1-1,0-1 1,0 0-1,0 1 1,0-1-1,0 0 1,1 1-1,-1-1 1,0 0-1,0 1 1,12-9 9610,11 2-8573,-17 3-854,-6 3-282,1 1 0,-1-1 1,1 0-1,0 1 0,-1-1 0,1 1 0,0 0 1,-1-1-1,1 1 0,0 0 0,0-1 0,0 1 1,-1 0-1,1 0 0,0-1 0,0 1 1,0 0-1,0 0 0,1 0 0,48-12 992,38-6-566,-70 18-432,-12 1-30,0-1 1,-1 1 0,1-2 0,0 1-1,-1 0 1,1-1 0,0 0 0,7-3-1,59-14 37,-61 14-33,0 1 0,0 1 0,0 0 0,1 1 1,20 0-1,52-6 42,-28-5-5,-25 7 180,-27 3-190,0 1 1,0 0 0,0 0 0,0 0-1,0 0 1,0 1 0,0 0 0,1 0-1,-1 0 1,0 0 0,0 1 0,0-1-1,0 1 1,7 2 0,50 11 50,-58-12-82,0-1-1,1 0 0,-1-1 0,0 1 0,1-1 0,-1 1 0,1-1 0,-1 0 0,0 0 0,1-1 1,-1 1-1,1-1 0,3-1 0,17-1 155,-20 4-144,5 3-4,-8-3-10,0-1 0,0 1 0,0-1-1,0 0 1,1 0 0,-1 0 0,0 1 0,0-1 0,0 0 0,0-1 0,1 1 0,-1 0 0,0 0 0,0 0 0,0-1-1,0 1 1,0 0 0,1-1 0,-1 1 0,1-2 0,5-1 0,112 9 76,-56-18-23,-62 12-42,12 0 3,-6 0-16,-3 0-2,14 0 8,-17 0 0,1 0 3,7 0-3,0 0-4,81 6 33,-88-4-32,0 1 0,14-2 1,-7-2 2,-8-3 0,-1 3 0,20 1 1,-18 0 26,30-7-68,-31 7 39,1-1-1,-1 0 0,0 1 1,0-1-1,0 1 0,0-1 1,1 1-1,-1 0 0,0-1 1,0 1-1,1 0 0,-1 0 1,0 0-1,1 0 1,-1 0-1,2 0 0,-2 0-2,3 1 0,1-7 1,-5 5-4,1 1 1,21-6 25,-18 6-27,-10 5 114,6-4-111,-2 16-86,2-16 90,-1 0 1,0 0 0,0 0 0,0 0-1,0 0 1,1 0 0,-1 0 0,1 1 0,-1-1-1,1 0 1,-1 0 0,1 0 0,0 1-1,-1-1 1,1 0 0,0 0 0,0 1 0,0 1-1,0-1 1,0 0 0,-1 0 0,1 0 0,0 0 0,-1 0 0,0 0 0,1 0 0,-1 0 0,0 0 0,0 0 0,-2 2 0,-7 49-24,-1-4-2,10-46 20,0 0 1,0 1-1,0-1 1,1 0-1,-1 1 1,1-1-1,0 1 1,0-1-1,0 0 1,0 1 0,1-1-1,0 1 1,-1-1-1,1 0 1,0 0-1,2 5 1,4 23 56,4 53 16,-11-68-72,-1-2 13,1 1 0,1 0 0,0 0 0,7 26 0,2 8 229,-6-22-65,-4-24-164,0 0 1,1 1 0,-1-1 0,0 0-1,1 0 1,0 0 0,0 0-1,0 0 1,1 3 0,0 1-10,0 1 0,-1-1 0,0 1 0,-1-1 0,0 1 1,0 0-1,0-1 0,-2 9 0,0 10 34,2-8 69,0 0 0,1-1 0,1 1 0,4 18 1,-3-22-44,-2-1 1,1 1-1,-1-1 0,-1 1 1,-3 24-1,1 3 6,1-38-68,1 0 0,0 0-1,0 0 1,1 0 0,-1 0 0,0 0-1,1 0 1,0 0 0,0 0-1,0 0 1,0 0 0,0 0 0,2 2-1,-2-3 0,0 1-1,-1-1 1,1 1-1,-1-1 1,1 1 0,-1-1-1,0 1 1,0 0-1,0-1 1,0 1-1,0-1 1,-2 4-1,2-2 24,-1-1 0,1 1 0,0-1 0,0 1 0,0-1 0,0 1 0,1 0 0,0 4 0,2-1 26,-1 0 1,-1 0-1,1 1 0,-1-1 0,0 0 1,-1 1-1,0-1 0,0 1 1,-1-1-1,1 0 0,-2 1 0,1-1 1,-5 12-1,5-13-45,0 1 0,0-1-1,0 0 1,1 1 0,0-1 0,0 1-1,1-1 1,-1 1 0,1-1-1,4 12 1,1 26 28,-6 217-3,-10-193 28,9-59-54,0 1-1,-1-1 1,0 1-1,-1-1 1,-4 13-1,3-13 4,1 1 1,0 0-1,1 1 0,0-1 0,-1 16 0,3-17-1,0-1 1,-1 1 0,0-1-1,0 1 1,-5 14 0,4-11-4,0 0 0,1 1 1,0-1-1,1 1 0,0-1 0,2 16 1,0 9 3,-12-6-30,-1 18 25,0-18-4,11 228 54,0-258-66,0 0 11,0 13 10,1-13-4,-1 0 1,0 0 0,0 0-1,1 0 1,-1 0 0,0 0 0,0 0-1,0 0 1,0 0 0,0 0 0,-1 0-1,1 0 1,0 0 0,0 1 0,-1-1-1,1 0 1,-1 0 0,1-1 0,-1 1-1,1 0 1,-1 0 0,1 0 0,-1 0-1,0 0 1,1-1 0,-1 1 0,0 0-1,-1 0 1,-9 35-49,8-15 63,3-20-14,0 0-1,1 0 1,-1 1-1,0-1 1,0 0 0,0 0-1,0 0 1,-1 1-1,1-1 1,0 0-1,0 0 1,-1 0-1,1 0 1,0 0 0,-1 1-1,0-1 1,1 0-1,-1 0 1,1 0-1,-1 0 1,-1 1-1,1-1-1,1 0-1,-1-1 1,1 1-1,-1 0 0,1 0 1,0 0-1,0-1 0,-1 1 1,1 0-1,0 0 0,0 0 1,0 0-1,0-1 0,0 1 1,0 0-1,0 0 1,0 0-1,0 0 0,0 0 1,1-1-1,-1 3 0,1-3 1,-1 1 0,0 0 0,0 0-1,1-1 1,-1 1 0,0 0 0,0 0-1,0-1 1,0 1 0,0 0 0,0 0-1,0 0 1,0-1 0,-1 1 0,1 0-1,0 0 1,0-1 0,-1 1 0,1 0-1,-1 0 1,0 0 0,1-1 0,-1 1-1,0-1 1,1 1 0,-1-1 0,0 1-1,1 0 1,-1-1 0,1 1 0,-1 0 0,1-1-1,0 1 1,-1 0 0,1 0 0,0-1-1,-1 1 1,1 0 0,0 0 0,0-1-1,-1 3 1,1 26-11,1 6 7,-5-29 17,4-5-12,-1-1 0,1 0 0,-1 1 0,1-1 0,-1 0 0,1 1 0,-1-1 0,1 1 0,-1-1 0,1 0 0,0 1 0,-1-1 0,1 1 0,0-1-1,-1 1 1,1 0 0,0-1 0,0 1 0,0-1 0,-1 1 0,1-1 0,0 1 0,0 0 0,0-1 0,0 1 0,0-1 0,0 1 0,0 0 0,0-1 0,0 1 0,1-1 0,-1 1 0,0 1-1,0 7 2,1-4-4,-1-1 0,0 0 0,0 0 0,0 1-1,0-1 1,-1 0 0,0 0 0,0 0-1,0 1 1,0-1 0,-4 6 0,3 16 8,2-16-6,4-5 11,-3-5-38,-1 1-1,1-1 1,-1 1-1,1-1 0,-1 1 1,1-1-1,-1 1 0,1 0 1,-1-1-1,0 1 1,1-1-1,-1 1 0,0 0 1,1-1-1,-1 1 0,0 0 1,0 0-1,0-1 1,0 1-1,0 0 0,0 1 1,0-2-135,0 0 1,0 1-1,0-1 1,0 0-1,0 0 1,0 0-1,0 1 1,0-1-1,0 0 1,0 0-1,-1 0 1,1 1-1,0-1 1,0 0-1,-2 1-1291,2 0 1291,0-1 1,0 0-1,-1 0 1,1 0-1,0 0 1,0 0-1,-1 0 1,1 0-1,0 0 1,0 0-1,0 0 1,-1 0-1,1 0 1,0 0-1,0 0 1,-1 0 0,1 0-1,0 0 1,0 0-1,-1-1 1,1 1-1,0 0 1,0 0-1,0 0 1,-1 0-1,1 0 1,-1-1-647,-12-9-8627,4 4 5649</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4"/>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1"/>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2"/>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5"/>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6"/>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7"/>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8"/>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9"/>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0"/>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5"/>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8"/>
    </inkml:context>
    <inkml:brush xml:id="br0">
      <inkml:brushProperty name="width" value="0.05" units="cm"/>
      <inkml:brushProperty name="height" value="0.05" units="cm"/>
      <inkml:brushProperty name="color" value="#FFFFFF"/>
    </inkml:brush>
  </inkml:definitions>
  <inkml:trace contextRef="#ctx0" brushRef="#br0">7 86 1024,'-6'-7'5563,"10"8"-2428,-2-1-1597,-1-2-1284,0 1 0,1-1 0,-1 1 0,1-1-1,0 1 1,-1 0 0,1-1 0,0 1 0,0 0 0,-1 0-1,1 1 1,0-1 0,0 0 0,0 1 0,3-1-1,31-6 1938,92-5 121,23-6-1345,-44 6-447,-41 6-298,-54 3-167,0 1 0,1 1-1,-1 0 1,1 1 0,-1 1 0,1-1 0,18 5-1,-21-3 4,0 0 0,0 0 0,0-1 0,0-1 0,1 1 0,-1-2-1,0 0 1,0 0 0,17-4 0,-11 3 4,-1 0 0,1 1-1,0 1 1,-1 0 0,17 3 0,20 0 5,-44-3-25,11 0-51,1 0 0,30 5 0,-9 2 17,-39-7-2,32 6 22,-21-3-28,-10-1-2,22-1 1,18 9 43,-40-9-39,1 1 0,-1-1 0,1 0 0,-1 0-1,1-1 1,-1 1 0,1-1 0,-1 1-1,8-2 1,-9 0-7,-1 0-1,2 0 1,-1-1-1,0 1 1,0 1-1,0-1 0,0 0 1,1 0-1,-1 1 1,0-1-1,0 1 1,1 0-1,-1 0 1,1 0-1,-1 0 1,0 0-1,1 0 1,-1 1-1,0-1 1,0 1-1,1-1 1,1 2-1,-2-1 10,31 4 7,-33-4-11,10 4 14,-8-4-17,5-1 3,-5 0 28,75-12-283,-46 12 511,-31-1-245,0-2-11,9 1 9,-7 2-18</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6"/>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7"/>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8"/>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9"/>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0"/>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1"/>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2"/>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3"/>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4"/>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5"/>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9"/>
    </inkml:context>
    <inkml:brush xml:id="br0">
      <inkml:brushProperty name="width" value="0.05" units="cm"/>
      <inkml:brushProperty name="height" value="0.05" units="cm"/>
      <inkml:brushProperty name="color" value="#FFFFFF"/>
    </inkml:brush>
  </inkml:definitions>
  <inkml:trace contextRef="#ctx0" brushRef="#br0">26 94 120,'11'-6'3890,"-12"6"-3791,1 0-1,-1 0 0,1 0 1,0 0-1,-1 0 0,1 0 1,-1 0-1,1 0 1,0 0-1,-1 0 0,1 0 1,-1 0-1,1-1 0,0 1 1,-1 0-1,1 0 0,-1 0 1,1-1-1,0 1 0,-1 0 1,1 0-1,0-1 1,-1 1-1,1 0 0,0-1 1,0 1-1,-1 0 0,1-1 1,-17 7 8143,9-5-4485,11-3-4734,12 6 1801,15-7-788,-27 2-25,0 0-1,0 0 1,0 1-1,0-1 1,0 1-1,0 0 1,0 0 0,0 0-1,3 1 1,26-4 99,-29 2-98,1 0 1,-1 0-1,0 1 0,1-1 0,-1 1 1,1 0-1,-1 0 0,6 1 1,-5 0-4,-1-1 0,1 0 1,0 0-1,-1 0 0,1 0 1,-1-1-1,1 0 0,6-1 1,-5 0 14,-1 1 0,1 1 0,-1-1 1,0 0-1,1 1 0,0 0 0,-1 0 0,1 0 1,-1 1-1,0 0 0,1-1 0,5 3 1,22 2 220,56-17 94,-85 10-327,0-1-1,21 2 20,93 7 450,-115-6-448,32 0 176,38 0 96,-71 0-245,3-2-46,0 0 1,1 0 0,-1 1 0,0-1-1,0 1 1,1 0 0,-1 1 0,7-1-1,40 1 653,-50 0-649,42 0 35,-32-1-50,-5-1 4,-1 1 0,1 0 0,0 0 0,-1 0 0,1 1-1,7 0 1,-11 0-2,0 1-1,0-1 0,-1 0 0,1 0 1,0-1-1,0 1 0,0 0 0,0-1 0,0 1 1,0-1-1,-1 1 0,4-3 0,49-9 160,-52 11-140,39-5-16,-39 6-14,-1 0 2,28 1 32,-25 0-14,1-1 0,0 0 0,-1 0 0,1 0 0,-1 0 1,1-1-1,-1 0 0,1 0 0,-1 0 0,5-2 0,-7 2-1,1 2 0,14-7 5,-16 5-25,12 1-67,-6 0 59,51-6 84,-51 2-78,-6 4 9,-1-1 0,0 1 1,1 0-1,-1-1 0,0 1 0,1 0 0,-1-1 0,1 1 1,-1 0-1,1 0 0,-1 0 0,0-1 0,1 1 0,-1 0 0,1 0 1,-1 0-1,1 0 0,-1 0 0,1 0 0,-1 0 0,1 0 1,-1 0-1,1 0 0,-1 0 0,1 0 0,-1 0 0,1 0 0,-1 0 1,1 1-1,0-1-3,10 6-3,-7-5 11,0-1-1,-1 0 0,1 0 0,0 0 0,0-1 0,0 1 1,0-1-1,5-2 0,0 2 0,24 1 99,-32 0-43,-9 6-3204,-20 6-6052,12-5 5627,4 4-365</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6"/>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7"/>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8"/>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0"/>
    </inkml:context>
    <inkml:brush xml:id="br0">
      <inkml:brushProperty name="width" value="0.05" units="cm"/>
      <inkml:brushProperty name="height" value="0.05" units="cm"/>
      <inkml:brushProperty name="color" value="#FFFFFF"/>
    </inkml:brush>
  </inkml:definitions>
  <inkml:trace contextRef="#ctx0" brushRef="#br0">33 147 144,'0'0'882,"-2"-18"1464,-9 18-426,-9 0 2948,42 0 1434,-16-4-5668,-5 3-604,-1 0 0,1 1 0,0-1 0,0 0 0,0 1 0,0-1 0,-1 1 1,1-1-1,0 1 0,0-1 0,0 1 0,0 0 0,0-1 0,0 1 0,0 0 0,3 0 1,80-13 1093,-51 14-764,-19 0-307,1-1-1,-1 0 1,0-1 0,25-5-1,-27 3-23,-1 0 1,1 1-1,0 0 0,18-1 0,120-15 184,-43 6-325,-33 0 173,-69 11-54,-1 1-1,1-1 1,0 0 0,-1 0-1,1 0 1,0-1 0,-1 1-1,0-1 1,7-4 0,-7 4 10,0 0 0,0 0 1,0 0-1,0 1 0,0-1 1,0 1-1,0 0 0,0 1 1,7-2-1,109-10 751,-113 12-751,4 0-3,-1-1 1,1 2-1,0-1 0,0 2 0,11 1 0,-20-2-6,0 0 0,0 0-1,1 0 1,-1-1 0,0 1-1,1-1 1,-1 0 0,1 1-1,-1-1 1,1 0 0,-1-1-1,0 1 1,4-1 0,-1 0-1,1 1 0,-1-1 1,0 1-1,1 0 0,-1 1 1,0 0-1,10 1 0,-15-1-6,1-1 0,-1 0 0,1 0-1,0 0 1,-1 0 0,1 0 0,-1 0 0,1 0 0,0 0-1,-1 0 1,1 0 0,0 0 0,-1 0 0,1 0-1,-1-1 1,1 1 0,-1 0 0,1 0 0,0-1-1,-1 1 1,1 0 0,-1-1 0,1 0 0,1 0-1,-1 0 1,0 0 0,1 1 0,-1-1 0,1 0-1,0 1 1,-1-1 0,1 1 0,-1-1 0,1 1-1,0 0 1,-1-1 0,1 1 0,3 0 0,-1 1 5,3 3 9,19-2 13,-26-3-28,1 1 1,-1 0-1,1 0 0,-1-1 0,1 1 1,-1 0-1,1 0 0,-1 0 0,1 0 1,-1 0-1,1-1 0,0 1 0,-1 0 1,1 0-1,-1 0 0,1 1 1,-1-1-1,1 0 0,-1 0 0,1 0 1,0 0-1,-1 0 0,1 1 0,-1-1 1,1 0-1,-1 0 0,1 1 1,-1-1-1,0 0 0,1 1 0,-1-1 1,1 1-1,-1-1 0,0 1 0,1-1 1,0 1-1,-1 0 1,1-1-1,0 0 1,0 0 0,0 1 0,0-1-1,0 0 1,-1 0 0,1 0 0,0 0-1,0 0 1,0 0 0,0 0 0,0-1-1,0 1 1,-1 0 0,1 0 0,0-1-1,0 1 1,0 0 0,-1-1 0,1 1-1,0-1 1,0 1 0,0-2 0,-1 3-5,6 5 44,33-1-181,1 1 296,-39-6-101,1 0-90,5 0 35,-5 0 15,-1 0-17,1-1 3,1 1-1,-1-1 0,1 1 1,0 0-1,-1 0 0,1 0 1,0 0-1,-1 0 0,1 1 1,0 0-1,-1-1 0,1 1 1,-1 0-1,4 2 0,-6-2 36,2-1-42,5-2-5,-14 3 20,5 0-4,-21 4-2997,12-2-2060,-5-4 2447,2 0-1906,3 1 699</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7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1"/>
    </inkml:context>
    <inkml:brush xml:id="br0">
      <inkml:brushProperty name="width" value="0.05" units="cm"/>
      <inkml:brushProperty name="height" value="0.05" units="cm"/>
      <inkml:brushProperty name="color" value="#FFFFFF"/>
    </inkml:brush>
  </inkml:definitions>
  <inkml:trace contextRef="#ctx0" brushRef="#br0">1 84 60,'0'0'16572,"10"1"-15770,21-9 801,-25 5-1437,1 1 0,0 1 0,0-1 0,-1 1 0,1 0 0,8 0 0,29-5-58,182-48-292,-211 52 204,0 0 0,0 1 0,0 0 0,0 1 0,15 3 0,16-1 50,62 4 432,10 6-280,-32-6-170,96 12-22,-169-16-14,29 2 30,-31-1-55,-10-1 8,20-1-5,24-1 62,-17 0-78,-26 0 20,43 0 27,-38-2-18,15-2-9,-20 4 16,2 0-1196,12-4 3878</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6.91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2"/>
    </inkml:context>
    <inkml:brush xml:id="br0">
      <inkml:brushProperty name="width" value="0.05" units="cm"/>
      <inkml:brushProperty name="height" value="0.05" units="cm"/>
      <inkml:brushProperty name="color" value="#FFFFFF"/>
    </inkml:brush>
  </inkml:definitions>
  <inkml:trace contextRef="#ctx0" brushRef="#br0">40 213 256,'0'0'4224,"2"0"-3824,-4 0-71,-9-7 597,6 2-911,-10 3 6312,6 3-833,18 0-5188,4-1 145,-9 0-361,1 1 0,0-1-1,-1 0 1,1-1 0,-1 1 0,1-1 0,-1 0 0,8-2-1,-7 1-27,-1 1-1,1 1 1,-1-1-1,0 0 1,1 1-1,-1 0 1,1 0-1,-1 1 1,8 0-1,3 1 107,6-1 75,24-3 355,14-13-242,-41 10-334,-1 0 0,1 1 0,0 1-1,21-1 1,90-2 980,-62-6-183,7 12-251,-73 0-548,44 0 84,41-6-8,-66 6-74,-1-1 0,0-1 0,0 0 0,0-1 0,24-8 0,-28 6 0,-10 3-19,0 1 0,0 0 0,0 0 1,-1 0-1,1 1 0,0-1 0,9 2 1,54-7 16,-18 12-56,-48-6 32,32 6 35,20 0-29,-25-6-27,-28 0 18,0-1-25,0-1 26,0 1 0,-1 0 0,1 0 0,0-1 0,0 1 0,0 0 0,0 0 0,0 0 0,0 0 0,0 0 0,1 0-1,-1 1 1,0-1 0,3-1 0,-2 1-9,-1 1 1,1-1-1,0 0 0,-1 0 0,1 0 1,-1 0-1,1 0 0,-1-1 0,0 1 0,0 0 1,1-1-1,-1 1 0,0-1 0,0 1 1,0-1-1,-1 1 0,1-1 0,1-2 1,0 1-301,0 0 0,1 0 0,0 0 1,0 0-1,0 0 0,0 0 0,0 1 1,1-1-1,-1 1 0,1 0 0,4-2 1,-8 4 85,1 0 1,-1 0 0,1-1-1,-1 1 1,1 0 0,-1 0-1,1-1 1,-1 1 0,0 0-1,1-1 1,-1 1 0,0 0-1,1-1 1,-1 1 0,0-1-1,1 1 1,-1 0 0,0-1-1,0 1 1,1-1 0,-1 1-1,0-1 1,0 1 0,0-1-1,0 1 1,0-1 0,0 1-1,1-1 1,-1 1 0,0-1 0,-1 1-1,1-1 1,0 1 0,0-1-1,0 1 1,0-1 0,0 1-1,0-1 1,-1 1 0,1-1-1,0 1 1,0 0 0,-1-1-1,1 1 1,0-1 0,-1 1-1,1 0 1,0-1 0,-1 1-1,1 0 1,0-1 0,-1 1-1,1 0 1,-1-1 0,1 1-1,-1 0 1,0 0 0,-6-8-2289,5 1-898</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2"/>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3"/>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4"/>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5"/>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6"/>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7"/>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8"/>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9"/>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0"/>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1"/>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3"/>
    </inkml:context>
    <inkml:brush xml:id="br0">
      <inkml:brushProperty name="width" value="0.05" units="cm"/>
      <inkml:brushProperty name="height" value="0.05" units="cm"/>
      <inkml:brushProperty name="color" value="#FFFFFF"/>
    </inkml:brush>
  </inkml:definitions>
  <inkml:trace contextRef="#ctx0" brushRef="#br0">21 24 780,'-1'0'101,"1"0"-1,-1 0 1,1 0-1,-1 0 0,1 0 1,-1 0-1,1-1 1,-1 1-1,1 0 1,-1 0-1,1 0 1,-1-1-1,1 1 1,-1 0-1,1-1 1,0 1-1,-1 0 1,1-1-1,-1 1 1,1 0-1,0-1 1,-1 1-1,1-1 1,0 1-1,0-1 0,-1 1 1,1-1-1,0 1 1,0-1-1,0 1 1,0-1-1,0 1 1,0-1-1,0 1 1,0-1-1,0 1 1,0-1-1,0 1 1,0-1-1,0 1 1,0-1-1,0 1 1,0-1-1,1 0 1,-1-5 765,-10 10 5591,20-5-2564,-10 2-3886,0-1 0,0 0 0,0 1 0,-1-1 0,1 0 0,0 1 0,0-1 0,0 1-1,0-1 1,-1 0 0,1 1 0,0-1 0,0 0 0,-1 0 0,1 1 0,0-1 0,-1 0 0,1 0 0,0 1 0,-1-1 0,1 0 0,0 0-1,-1 0 1,1 1 0,0-1 0,-1 0 0,1 0 0,-1 0 0,1 0 0,-1 0 0,2 1 18,0-1 1,-1 1-1,1 0 0,0-1 1,0 1-1,-1 0 0,1 0 1,0 0-1,-1 0 0,1 0 1,-1 0-1,0 0 0,1 0 1,-1 0-1,1 0 0,-1 0 1,0 0-1,0 0 0,0 0 1,0 0-1,0 0 0,0 0 1,0 0-1,0 0 0,0 1 1,-1 41 361,1-32-278,11 31-21,0 12 45,-1-22 217,-10-30-334,1 1-1,-1-1 1,0 0-1,1 1 1,-1-1-1,1 0 1,0 0-1,0 1 1,0-1-1,0 0 1,0 0-1,2 2 1,-2-2-13,1 0 1,-1 0 0,0 1 0,0-1 0,0 0-1,0 1 1,0-1 0,-1 1 0,1-1-1,-1 1 1,1-1 0,-1 4 0,0 92 9,11-68-8,-11-27 1,-1-2-7,1-1-1,0 1 1,0 0 0,0 0-1,0 0 1,0-1 0,0 1-1,0 0 1,0 0-1,0 0 1,0 0 0,0-1-1,1 1 1,-1 0 0,0 0-1,0 0 1,1-1-1,-1 1 1,1 0 0,-1-1-1,1 1 1,-1 0 0,1-1-1,-1 1 1,1 0 0,-1-1-1,1 1 1,0-1-1,1 1 1,-1 4-12,-1-4 27,-1 18-4,1-18-10,0-1 0,0 1-1,0 0 1,0-1 0,0 1 0,0 0 0,0-1-1,0 1 1,0-1 0,1 1 0,-1 0-1,0-1 1,0 1 0,1-1 0,-1 1 0,0-1-1,1 1 1,-1-1 0,0 1 0,1-1-1,-1 1 1,1-1 0,-1 1 0,1-1 0,-1 0-1,1 1 1,-1-1 0,1 0 0,-1 1-1,1-1 1,0 0 0,-1 0 0,1 0 0,0 1-1,-1 0 7,0 3 2,0-3 21,0 0-19,1 2-9,-11-1 1,8-2-8,2 1 3,0 3 7,0-4-3,0 0-1,0 0 1,0 0 0,0 1-1,0-1 1,0 0 0,0 0-1,0 0 1,0 0 0,-1 1-1,1-1 1,0 0 0,0 0-1,0 0 1,0 0 0,0 1-1,0-1 1,0 0 0,0 0-1,0 0 1,0 0 0,0 1-1,0-1 1,1 0 0,-1 0-1,0 0 1,0 0 0,0 1-1,0-1 1,0 0 0,0 0-1,0 0 1,0 0 0,0 0-1,1 1 1,-1-1 0,0 0-1,0 0 1,0 0 0,0 0-1,0 0 1,1 0 0,-1 0-1,0 0 1,0 0 0,0 0-1,0 1 1,1-1 0,-1 0-1,0 0 1,0 0 0,0 0-1,0 0 1,1 0 0,-1 0-1,0 0 1,0 0 0,0 0-1,0-1 1,1 1 0,-1 0-1,0 0 1,0 0 0,0 0-1,0 0 1,0 0 0,1 0-1,-1 0 1,5 1-178,-5-1 127,0 1 0,1-1 0,-1 1 0,0-1-1,0 1 1,0-1 0,1 1 0,-1-1 0,0 1 0,0-1 0,1 0 0,-1 1 0,0-1 0,1 0 0,-1 1 0,0-1 0,1 0 0,-1 1 0,1-1 0,-1 0 0,1 0 0,-1 1 0,0-1 0,1 0 0,0 0 0,0 0-232,-1 0-1,1 0 1,0 0 0,-1 0 0,1 0 0,-1 0 0,1-1 0,-1 1 0,1 0 0,-1 0 0,1-1 0,-1 1-1,1 0 1,-1-1 0,1 1 0,-1 0 0,1-1 0,-1 1 0,0-1 0,1 1 0,-1-1 0,0 1 0,1-1 0,-1 1-1,0-1 1,0 1 0,0-1 0,1 1 0,-1-1 0,0 0 0,0 1 0,0-1 0,0 1 0,0-1 0,0 1-1,0-1 1,0 0 0,0 0 0,0-10-2081,0-1-95</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2"/>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3"/>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4"/>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5"/>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4"/>
    </inkml:context>
    <inkml:brush xml:id="br0">
      <inkml:brushProperty name="width" value="0.05" units="cm"/>
      <inkml:brushProperty name="height" value="0.05" units="cm"/>
      <inkml:brushProperty name="color" value="#FFFFFF"/>
    </inkml:brush>
  </inkml:definitions>
  <inkml:trace contextRef="#ctx0" brushRef="#br0">12 12 524,'0'0'4014,"0"-9"2429,-2 6-6647,1 3 331,1 0-1,-1 1 1,1-1 0,-1 0-1,1 0 1,0 0 0,-1 1 0,1-1-1,-1 0 1,1 1 0,-1-1-1,1 0 1,0 1 0,-1-1-1,1 0 1,0 1 0,-1-1 0,1 1-1,0-1 1,0 1 0,-1-1-1,1 1 1,0-1 0,0 1-1,0-1 1,0 1 0,-1-1 0,1 1-1,0-1 1,0 1 0,0-1-1,0 1 1,0 0 0,0 30-99,1-9 337,10 14 3,0-5-207,-2-11 97,-7-18-243,-1 0 1,0 0-1,0-1 1,0 1-1,0 0 1,0 0-1,0 0 1,0 0-1,-1 0 1,1 0-1,-1 1 1,1 1-1,9 20-5,-9-22-2,1 0 0,-1 0 0,0 0 0,0 1-1,0-1 1,0 1 0,0-1 0,0 1 0,0-1-1,0 6 1,-1-7-6,0 1-1,0-1 1,1 1-1,-1 0 1,1-1-1,-1 1 1,1-1-1,-1 1 1,1-1-1,0 1 1,0-1-1,0 0 1,0 1-1,1 0 1,0 0 3,-1-1 1,0 0-1,0 0 1,0 1-1,-1-1 1,1 1-1,0-1 1,-1 1-1,1-1 1,0 1-1,-1-1 1,0 1 0,1-1-1,-1 3 1,6 18 66,-1-7-118,6 21 44,-4-26 45,-6-10-40,1 1 0,-1 0 0,0 0 0,0 0 0,0 0 0,0 1 0,0-1 1,-1 0-1,1 0 0,0 1 0,0-1 0,-1 0 0,1 1 0,-1-1 0,1 0 0,-1 3 1,11 32 134,-11-32 113,1 0 13,7-5-511,-6 3 845</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3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5"/>
    </inkml:context>
    <inkml:brush xml:id="br0">
      <inkml:brushProperty name="width" value="0.05" units="cm"/>
      <inkml:brushProperty name="height" value="0.05" units="cm"/>
      <inkml:brushProperty name="color" value="#FFFFFF"/>
    </inkml:brush>
  </inkml:definitions>
  <inkml:trace contextRef="#ctx0" brushRef="#br0">22 18 88,'0'0'1317,"-11"-17"4890,11 16-5959,7 2 1532,-12-2-994,3 1 184,6 29 3106,-6 40-3207,0-21-698,2 115-13,-4-154-133,-3 13 106,7 56 358,0-77-488,11 18 57,-11 33 262,0-51-200,0 0-122,0 0-1,-1 0 0,1 0 0,0 0 1,0 0-1,0 0 0,0 0 1,0 0-1,1 0 0,-1-1 0,0 1 1,0 0-1,1 0 0,-1 0 1,0 0-1,1 0 0,-1 0 0,1-1 1,-1 1-1,1 0 0,-1 0 1,1-1-1,0 1 0,-1 0 0,1-1 1,0 1-1,0-1 0,1 2 92,14-6-522,-9 2-2490,-3 0 1511,1-15-10563</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3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3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6"/>
    </inkml:context>
    <inkml:brush xml:id="br0">
      <inkml:brushProperty name="width" value="0.05" units="cm"/>
      <inkml:brushProperty name="height" value="0.05" units="cm"/>
      <inkml:brushProperty name="color" value="#FFFFFF"/>
    </inkml:brush>
  </inkml:definitions>
  <inkml:trace contextRef="#ctx0" brushRef="#br0">0 18 152,'1'1'176,"0"-1"1,0 0-1,-1 0 0,1 0 0,0 0 1,0-1-1,0 1 0,-1 0 1,1 0-1,0 0 0,0-1 0,-1 1 1,1 0-1,0-1 0,0 1 1,-1 0-1,1-1 0,0 1 0,-1-1 1,1 1-1,-1-1 0,1 1 1,-1-1-1,1 0 0,-1 1 0,1-1 1,-1 0-1,1 1 0,-1-1 1,0 0-1,1 0 0,-1 1 0,0-1 1,0 0-1,0 0 0,1-1 1,-1 1 597,-1 2-570,0 0 0,0 0-1,0 0 1,0 0-1,0 0 1,0 0 0,0 0-1,1 0 1,-1 0 0,0 1-1,1-1 1,-1 0-1,1 0 1,-1 1 0,1-1-1,0 0 1,0 1 0,-1-1-1,1 0 1,0 1-1,0-1 1,0 0 0,0 1-1,1 1 1,-1 52 1095,1-39-1278,-1 282 2630,0-299-2590,12 2 742,-3-3-8149,0-15 1016,-7 5 3323</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0"/>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1"/>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2"/>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3"/>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4"/>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6"/>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7"/>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7"/>
    </inkml:context>
    <inkml:brush xml:id="br0">
      <inkml:brushProperty name="width" value="0.05" units="cm"/>
      <inkml:brushProperty name="height" value="0.05" units="cm"/>
      <inkml:brushProperty name="color" value="#FFFFFF"/>
    </inkml:brush>
  </inkml:definitions>
  <inkml:trace contextRef="#ctx0" brushRef="#br0">35 0 76,'0'0'7695,"-11"1"-5520,2 22 2394,7-21-4490,1 1 0,-1 0 0,1-1 1,0 1-1,0 0 0,0 0 0,0-1 0,0 1 0,0 0 0,1 0 0,-1 4 0,1 434 2065,0-440-2122,0 17 20,0-17-52,-2 18-15,3-19 25,-1 0-1,0 0 1,0 0 0,0 0 0,0 0-1,0 0 1,0 0 0,0 0 0,0 0 0,1 1-1,-1-1 1,0 0 0,0 0 0,0 0-1,0 0 1,0 0 0,0 0 0,0 0-1,0 0 1,0 1 0,0-1 0,0 0-1,0 0 1,0 0 0,0 0 0,0 0-1,0 0 1,0 1 0,0-1 0,0 0-1,0 0 1,0 0 0,0 0 0,0 0-1,0 0 1,0 0 0,0 1 0,0-1-1,0 0 1,0 0 0,0 0 0,0 0-1,-1 0 1,1 0 0,0 0 0,0 0-1,0 0 1,0 1 0,0-1 0,0 0-1,-1 0 1,3 0 36,0-6 112,5 6-144,-4-4-41,-2 4 33,-1-1-1,0 1 1,0-1-1,1 1 0,-1-1 1,1 1-1,-1-1 1,0 1-1,1-1 0,-1 1 1,1 0-1,-1-1 1,1 1-1,-1-1 0,1 1 1,-1 0-1,1 0 1,-1-1-1,1 1 0,-1 0 1,1 0-1,1 0 1,26-6-969,-26 6 618,-22-13-7585,10 1 3424,8 6 1918</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8"/>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9"/>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0"/>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1"/>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8"/>
    </inkml:context>
    <inkml:brush xml:id="br0">
      <inkml:brushProperty name="width" value="0.05" units="cm"/>
      <inkml:brushProperty name="height" value="0.05" units="cm"/>
      <inkml:brushProperty name="color" value="#FFFFFF"/>
    </inkml:brush>
  </inkml:definitions>
  <inkml:trace contextRef="#ctx0" brushRef="#br0">1 3 320,'9'-3'2289,"-18"6"2048,9 40 2082,3-33-5662,4 11 271,-7-11-861,0-7-134,-1-1 0,1 1 0,0-1 1,0 1-1,1 0 0,-1-1 0,0 1 1,1-1-1,-1 1 0,1-1 0,0 1 1,0-1-1,0 0 0,0 1 1,2 2-1,-2-2-30,0-1 0,0 1 1,0-1-1,0 1 0,-1 0 0,0 0 1,1-1-1,-1 1 0,0 0 0,0-1 1,0 1-1,-1 0 0,0 4 0,-1 24 18,2 71 73,0-101-57,11 34 154,-11-34-170,0 18 74,0-14-93,0-4 6,-2 17 25,-4-17 16,12 3-18,-6-4-31,2 1 78,-4 11 397,2-12-452,0 0 0,0 0-1,0 1 1,1-1 0,-1 0 0,0 0 0,0 0 0,0 0-1,0 1 1,0-1 0,0 0 0,0 0 0,0 0 0,0 0-1,0 1 1,0-1 0,0 0 0,0 0 0,0 0 0,0 1-1,0-1 1,0 0 0,0 0 0,-1 0 0,1 0 0,0 1-1,0-1 1,0 0 0,0 0 0,0 0 0,0 0-1,0 0 1,-1 0 0,1 1 0,0-1 0,0 0 0,0 0-1,0 0 1,0 0 0,-1 0 0,1 0 0,10 0-1917</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9"/>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0"/>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1"/>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2"/>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3"/>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4"/>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5"/>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6"/>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7"/>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9"/>
    </inkml:context>
    <inkml:brush xml:id="br0">
      <inkml:brushProperty name="width" value="0.05" units="cm"/>
      <inkml:brushProperty name="height" value="0.05" units="cm"/>
      <inkml:brushProperty name="color" value="#FFFFFF"/>
    </inkml:brush>
  </inkml:definitions>
  <inkml:trace contextRef="#ctx0" brushRef="#br0">25 0 116,'0'0'849,"9"5"960,-13-3-1661,4-2-77,0 1 0,-1-1 0,1 0 0,0 0 0,-1 0 0,1 0 0,0 1 0,-1-1 0,1 0 0,0 0 0,0 1 0,-1-1 0,1 0 0,0 0 0,0 1 0,0-1-1,-1 0 1,1 1 0,0-1 0,0 0 0,0 1 0,0-1 0,0 0 0,0 1 0,0-1 0,0 1 0,0-1 0,0 0 0,0 1 0,0-1 0,0 0 0,0 1 0,0-1 0,0 0 0,0 1 0,0-1 0,-3 4 241,-4 10 1431,7-13-1507,-2 10 666,0-10-872,2-1 31,-1 0 0,1 0 0,-1 1 0,1-1 0,-1 0-1,1 1 1,-1-1 0,1 0 0,-1 1 0,1-1-1,0 1 1,-1-1 0,1 1 0,0-1 0,-1 1-1,1-1 1,0 1 0,0-1 0,-1 1 0,1-1-1,0 1 1,0-1 0,0 1 0,0-1 0,0 1-1,0 0 1,0-1 0,0 1 0,0-1 0,0 1-1,0-1 1,0 1 0,0 0 0,1 0 0,-1 0 805,0 47 402,-1-37-1048,1-10-195,-1 0 0,1 0 0,0 0 0,0 0 0,-1 0 0,1 0 0,0 1 0,0-1 0,0 0-1,0 0 1,0 0 0,0 0 0,0 0 0,0 0 0,1 0 0,-1 0 0,0 0 0,1 0 0,-1 0 0,0 0 0,1 0 0,-1 0 0,1 0 0,0-1 0,-1 1 0,1 0 0,0 0 0,-1 0 0,1-1-1,0 1 1,0 0 0,1 0 0,0 43 889,-2 160-68,3-197-819,-2-6-23,0 0-1,-1-1 1,1 1-1,-1 0 0,1 0 1,0 0-1,-1-1 1,0 1-1,1 0 1,-1 0-1,0 0 0,1 0 1,-1 0-1,0 0 1,0 0-1,0 0 1,0 0-1,0-1 0,0 3 1,4 11 69,-3-10-78,1 0 1,-1 0-1,0 1 0,0-1 0,0 1 0,-1-1 0,0 0 0,0 6 0,0-9 12,-2 29 47,1-29-54,1 0 0,-1 0 1,0 0-1,0-1 0,0 1 0,1 0 0,-1 0 1,0 0-1,1 0 0,-1 0 0,1 0 1,-1 0-1,1 0 0,0 1 0,-1-1 1,1 0-1,0 0 0,0 0 0,0 0 0,0 0 1,0 1-1,0-1 0,0 0 0,0 0 1,0 0-1,0 0 0,1 2 0,-1 2-1,0-4 13,0 0-15,8 8-3,-7-4 9,-8-7 16,19 18-75,-6-7-554,-17-29-10023,2 8 7407</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8"/>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1"/>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2"/>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3"/>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2"/>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3"/>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0"/>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1"/>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4"/>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5"/>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90"/>
    </inkml:context>
    <inkml:brush xml:id="br0">
      <inkml:brushProperty name="width" value="0.05" units="cm"/>
      <inkml:brushProperty name="height" value="0.05" units="cm"/>
      <inkml:brushProperty name="color" value="#FFFFFF"/>
    </inkml:brush>
  </inkml:definitions>
  <inkml:trace contextRef="#ctx0" brushRef="#br0">12 15 4,'-9'-6'15088,"9"6"-15071,0 0 0,0 0 0,1 0 0,-1 0 0,0 0 0,0 0 0,0 0 0,1 0 0,-1 0 0,0 0 0,0 0 0,0 0 0,1 0 0,-1 0 0,0 0 0,0 0 0,1 0 0,-1 0 0,0 0 0,0 0 0,0 0 0,1 0 0,-1 0 0,0-1 0,0 1 0,0 0 0,0 0 0,1 0 0,-1 0 0,0 0 0,0-1 0,0 1 0,0 0 0,0 0 0,1 0 0,-1-1 0,0 1 0,0 0 0,0 0 0,0 0 0,0-1 0,0 1 0,0 0 0,0 0 0,0 0 0,0-1 0,0 1 0,0 0 0,0 0 0,0-1 0,0 1 0,0 0 0,0 0 0,0 0 1,0-1-1,0 1 0,0 0 0,-1 0 0,1 0 0,0-1 0,0 1 0,0 0 0,0 0 0,-1 0 0,2 0 7,-1 0 0,0 0 0,0 0 0,0 0 1,0 1-1,0-1 0,0 0 0,0 0 1,0 0-1,0 0 0,0 1 0,0-1 0,0 0 1,0 0-1,0 0 0,-1 1 0,1-1 1,0 0-1,0 0 0,0 0 0,0 0 0,0 0 1,0 1-1,0-1 0,0 0 0,0 0 1,-1 0-1,1 0 0,0 0 0,0 0 0,0 1 1,0-1-1,0 0 0,-1 0 0,1 0 1,0 0-1,0 0 0,0 0 0,-1 0 0,1 0 1,0 0-1,0 0 0,0 0 0,0 0 1,-1 0-1,1 0 0,0 0 0,0 0 0,0 0 1,0 0-1,-1 0 0,1 0 0,0 0 1,0 0-1,0 0 0,0 0 0,-1 0 0,1-1 1,0 1-1,0 0 0,0 0 0,0 0 1,0 0-1,-1 0 0,1 0 0,0-1 0,0 1 1,0 0-1,3 6 1001,-2-6-1014,0 1-1,-1 0 1,1 0 0,0-1-1,-1 1 1,1 0-1,-1 0 1,1 0-1,-1 0 1,0 0-1,1 0 1,-1 0-1,0 0 1,0 0-1,1 0 1,-1 0-1,0 0 1,0 0 0,0 1-1,10 69 412,1-46-249,0 34 378,-5-43-445,-6-16-104,1 1 1,-1-1-1,1 1 1,-1-1-1,1 1 1,-1 0-1,0-1 1,1 1-1,-1-1 1,0 1-1,0 0 1,1-1-1,-1 1 1,0 0-1,0-1 1,0 1-1,0 0 1,0-1-1,0 1 1,0 0-1,0-1 1,0 1-1,0 0 1,0-1-1,0 1 1,-1 0 0,1-1-1,0 1 1,0 0-1,-1-1 1,1 1-1,0-1 1,-1 1-1,1-1 1,-1 1-1,1-1 1,0 1-1,-1-1 1,1 1-1,-1-1 1,0 1-1,1-1 1,-1 0-1,0 1 1,0 3 15,0 0 1,0 0-1,1 0 1,-1 0-1,1-1 1,0 1-1,0 0 0,2 8 1,-2-5-15,0 95 75,1-101-71,0 1-8,0-1 1,0 1-1,0 0 0,0-1 0,0 1 0,0 0 0,0 0 0,-1 0 0,1 0 0,-1 0 0,1 3 1,-2 11-5,1-15 5,0 0 0,0-1 0,-1 1 0,1 0 0,0 0 0,0 0 0,0 0 0,0 0 0,0 0 0,0 0 0,0 0 0,0 0 0,1 0 0,-1 0 0,0 0 0,1 0 0,-1 0 1,0-1-1,1 1 0,-1 0 0,1 0 0,-1 0 0,1-1 0,0 1 0,-1 0 0,1-1 0,0 1 0,0 0 0,1 0 0,-3 0 2,0 0-1,0-1 1,1 1 0,-1 0-1,0 0 1,1-1 0,-1 1 0,1 0-1,-1 0 1,1 0 0,-1 0 0,1 0-1,0 0 1,-1 0 0,1 0-1,0 0 1,0 0 0,0 0 0,0 0-1,0 0 1,0 0 0,0 0-1,0 0 1,0 0 0,0 0 0,1 1-1,-2 8 54,8-11 17,-12 2-80,3-1-44,2 7-255</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6"/>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7"/>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8"/>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9"/>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4"/>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5"/>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6"/>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7"/>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8"/>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9"/>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51.129"/>
    </inkml:context>
    <inkml:brush xml:id="br0">
      <inkml:brushProperty name="width" value="0.05" units="cm"/>
      <inkml:brushProperty name="height" value="0.05" units="cm"/>
      <inkml:brushProperty name="color" value="#FFFFFF"/>
    </inkml:brush>
  </inkml:definitions>
  <inkml:trace contextRef="#ctx0" brushRef="#br0">25 1 68,'-2'13'2148,"-11"4"-915,8-10 1345,3-15 2813,6 3-4997,-3 5-297,-1 0 0,1 0 0,-1-1 0,0 1 0,1 0 0,-1 0 0,1-1 0,-1 1-1,0 0 1,1-1 0,-1 1 0,0 0 0,1-1 0,-1 1 0,0 0 0,0-1 0,0 1 0,1-1 0,-1 1 0,0-1 0,0 1 0,0 0-1,0-1 1,0 1 0,1-1 0,-1 1 0,0-1 0,0 1 0,0-1 0,-1 1 0,1-1 0,0 0 0,6 5 2000,-1 18-1207,6 8-295,-1-5-312,-10 94 378,11-82-374,-10-26-204,0 0 1,0-1-1,1 1 1,0-1-1,1 0 0,7 18 1,1 33 93,-9-52-139,-1 0-1,1 0 0,-2 1 0,1-1 1,-1 0-1,-1 0 0,-1 11 1,1 12 21,1 132 515,-11-111-514,11 81 228,11-93-268,-11 50 22,-11-47-43,11-44 1,0 2 3,0 0 0,0 0 0,1 0 0,-2 0 0,1 0-1,0 0 1,0 0 0,-1 0 0,1-1 0,-1 1 0,1 0 0,-1 0 0,0 0-1,0 0 1,1-1 0,-1 1 0,-2 2 0,2-3 0,1 0 1,-1 0-1,1 1 1,-1-1-1,1 0 1,0 0-1,0 1 1,-1-1-1,1 0 1,0 1-1,0-1 1,0 0-1,0 1 0,1-1 1,-1 0-1,0 0 1,1 2-1,-1-2 0,1 1-1,-1-1 0,0 0 1,1 0-1,-1 1 0,0-1 1,0 0-1,0 1 0,0-1 1,0 0-1,-1 1 1,1-1-1,0 0 0,-1 0 1,1 1-1,-1-1 0,0 1 1,-1 2 1,1-1 0,-1 0 0,1 1 1,-1-1-1,1 1 0,0-1 0,0 1 1,1 0-1,-1-1 0,1 1 0,0 7 1,2 56 39,-1-32-16,-1-34-26,1 1-1,-1 0 1,0-1-1,0 1 0,0 0 0,0 0 1,0 0-1,-1 0 0,1 0 0,-1 0 1,1 0-1,-1 0 0,1-1 0,-1 1 1,0 0-1,0 0 0,0-1 0,-2 3 1,2 0 7,0 0-1,0 0 1,1 0 0,-1 1 0,1-1 0,0 0-1,0 0 1,0 0 0,2 6 0,-2 4 23,4-5-40,-3-8 4,0-1-1,0 1 0,-1 0 1,1 0-1,-1 0 1,1 0-1,-1 0 1,1-1-1,-1 1 0,1 0 1,-1 0-1,0 0 1,0 0-1,1 0 1,-1 0-1,0 0 1,0 0-1,0 0 0,0 0 1,0 1-1,-1 0 1,1 0 8,0 0 0,0-1 1,0 1-1,0 0 1,0-1-1,0 1 0,-1 0 1,1-1-1,-1 1 1,1-1-1,-1 1 0,1-1 1,-1 1-1,0-1 1,0 1-1,-2 2 0,2 0-3,0 1 0,0 0 0,0 0-1,1 0 1,-1 0 0,1 0 0,0 0-1,1 0 1,0 7 0,0 4 9,-1 118-58,-10-104 125,10 55-66,-11-43-2,11 55-31,-11-65 24,12-17 1,-1-12 2,1 1 0,-1 0-1,0 0 1,0-1-1,0 1 1,-1 0-1,1-1 1,-1 1-1,0 0 1,0-1-1,0 1 1,-1-1-1,-2 6 1,3-4-6,0-1-1,0 0 1,0 1 0,1-1 0,-1 1 0,1-1 0,0 1-1,1-1 1,0 8 0,0 4 10,-1 56 73,11-36-111,-11-33 28,0 0 0,0 1 0,0-1 0,1 0 0,-1 0 0,1 1 0,-1-1 0,1 0 0,0 0 0,1 0 0,1 4 0,-2-3 2,0 0 1,0 0 0,0 1-1,-1-1 1,0 0 0,1 0-1,-2 0 1,1 0 0,-1 7-1,0 1-40,4-7 44,-2-5-5,-1 1-1,1-1 1,0 1 0,-1 0 0,1-1 0,-1 1 0,1-1 0,-1 1 0,1 0-1,-1-1 1,0 1 0,1 0 0,-1 0 0,0-1 0,1 1 0,-1 0 0,0 0-1,0-1 1,0 1 0,0 0 0,0 0 0,0 0 0,0-1 0,0 1 0,0 1-1,0-1 7,-11 25-15,11-7 7,1-16-1,0-1 0,-1 0-1,0 0 1,0 0 0,1 1 0,-1-1-1,-1 0 1,1 0 0,0 1-1,0-1 1,-1 0 0,0 0 0,1 0-1,-1 0 1,0 0 0,0 1-1,0-1 1,0-1 0,0 1 0,-2 2-1,3-3 12,-1-1-8,1 0 0,0 1 0,0-1 0,-1 0 0,1 1 0,0-1 0,0 1 0,0-1 0,-1 0 0,1 1 0,0-1 0,0 1 0,0-1 0,0 0 0,0 1 0,0-1 0,0 1 0,0-1 0,0 0 0,0 1 0,0-1 0,0 1 0,0-1 0,0 1 0,0-1 0,1 0 0,-1 1 0,0-1 0,0 1 0,0-1 0,1 0 0,-1 1 0,0-1 0,0 0 0,1 1 0,-1-1 0,0 0 0,1 0 0,-1 1 0,0-1 0,1 0 0,-1 0 0,0 0 0,1 1 0,-1-1 0,1 0 0,-1 0 0,0 0 0,1 0 0,-1 0 0,1 0 0,-1 0 0,1 0 0,1 0-7,-2 1-6,0 3 9,0-3 55,11 13-66,-11-10 17,0-3 5,0 0-4,0 4-5,0 24 4,0-28 10,1 11-54,1-11 44,-1 0 1,0 0 0,0 0 0,0 0-1,0 0 1,1 0 0,-1 0 0,0 0-1,1-1 1,-1 1 0,0-1 0,1 1-1,-1-1 1,1 1 0,-1-1-1,1 0 1,-1 0 0,1 0 0,1 0-1,-1 0 15,32-5 312,6 4 317,-39 1-544,41-1 503,-35-2-510,-1 1 0,1 0 0,0 0 0,1 0 1,-1 1-1,12-1 0,29-6 189,-41 7-255,0 0 0,0 1 0,0-1 1,0 1-1,0 1 0,0 0 0,0 0 0,0 0 1,0 1-1,7 2 0,42 6 197,29 8 89,-38-12 318,-24-6-334,-10-1-241,0 1 1,-1 1 0,1 0 0,18 3 0,-21-1-40,-1-2-1,0 1 1,1-1 0,15-1 0,-16 0 1,-1 0 0,1 1-1,-1-1 1,14 5 0,7 0 20,1-1 0,0-2-1,-1-1 1,53-4 0,-2 1 317,28-4-245,19 6-80,-60 6 27,127-12-72,-173 8 1,-19-2 13,1 1 0,0-1 0,0 0 0,0 0 0,0 0 0,-1 0 0,1 0 0,0-1 0,5 0 0,8-1 7,-11 4-7,0-1 0,1 1 0,-1-1 0,0 0 0,0-1 0,1 1 0,-1-1 0,0 0 0,7-1 0,-1 1 5,0 0-9,21 2-2,-30-1 8,1-1 0,0 1 1,-1-1-1,1 0 0,-1 0 0,1 0 0,-1-1 0,1 1 1,-1 0-1,5-2 0,-7 2-3,3-1 1,-1 0 0,1 1 0,0 0 0,-1-1 1,1 1-1,-1 0 0,1 0 0,0 1 0,-1-1 0,1 1 0,-1-1 0,1 1 1,-1 0-1,1-1 0,1 3 0,2-2 1,-1 0 0,1-1 0,-1 1-1,1-1 1,-1 0 0,1-1 0,-1 1 0,11-3 0,23-1-5,80-15 194,-94 15-232,25-4 198,35 2-63,21 0-86,-29-12-18,-23 12-1,23 0 64,27 0-82,-102 6 34,10 0-13,-4 0 10,13 0 9,35 12-99,28-12 95,-82 0-3,22 2 4,-7 2-14,-15-4-5,11 0-13,-6 0 19,68 0-9,-74 0 13,11 2-6,0 0 0,1-1 0,14-1 0,5-11-38,-24 7-121,-8 4 165,0 0 0,0 0-1,0 0 1,0 1 0,0-1 0,0 0 0,0 0-1,0 0 1,0 0 0,0 1 0,0-1 0,0 0-1,0 0 1,0 0 0,0 0 0,0 0 0,0 1-1,0-1 1,0 0 0,0 0 0,1 0 0,-1 0-1,0 0 1,0 0 0,0 0 0,0 1 0,0-1-1,0 0 1,1 0 0,-1 0 0,0 0 0,0 0-1,0 0 1,0 0 0,0 0 0,0 0 0,1 0-1,-1 0 1,0 0 0,0 0 0,0 0 0,0 0-1,1 0 1,-1 0 0,0 0 0,0 0 0,0 0-1,0 0 1,0 0 0,1 0 0,-1 0 0,20 0 14,-19 0-24,1 0-5,5 0 14,-5 0 41,29 0-64,-29 0 29,-2 0-5,2-2 2,1 1 1,-1 0-1,1 0 1,-1 1-1,1-1 1,-1 0-1,1 1 1,-1 0-1,1-1 1,0 1-1,-1 0 1,1 0-1,-1 1 0,6 0 1,22-1 45,-28 0-39,20-6-7,-21 6 3,7 0 4,-7 0-7,11 2 1,-11-2-1,0 0-1,0 1 1,0-1-1,0 0 0,0 0 1,0 0-1,0 0 1,0 0-1,0 0 0,0 0 1,0 0-1,0 0 1,-1 0-1,1 0 0,0-1 1,0 1-1,2-1 1,53-1 201,-58-1-96,16 7 111,49-4 601,-70-2-3057,1 0 1,-1 0-1,1-1 0,0 0 1,-12-7-1,14 8-180,-17-17-5644,10 7 4071</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0"/>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1"/>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2"/>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3"/>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4"/>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5"/>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6"/>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7"/>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7.58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27.380"/>
    </inkml:context>
    <inkml:brush xml:id="br0">
      <inkml:brushProperty name="width" value="0.05" units="cm"/>
      <inkml:brushProperty name="height" value="0.05" units="cm"/>
      <inkml:brushProperty name="color" value="#FFFFFF"/>
    </inkml:brush>
  </inkml:definitions>
  <inkml:trace contextRef="#ctx0" brushRef="#br0">85 0 1236,'0'0'8412,"-1"12"-4697,0-12-3669,1 1 0,0-1 0,-1 0 0,1 0 1,0 0-1,0 0 0,-1 0 0,1 0 0,0 0 0,0 1 0,0-1 0,-1 0 0,1 0 0,0 0 0,0 0 0,0 1 0,-1-1 0,1 0 0,0 0 0,0 1 1,0-1-1,0 0 0,0 0 0,-1 1 0,1-1 0,0 0 0,0 0 0,0 1 0,0-1 0,0 0 0,0 0 0,0 1 0,0-1 0,0 0 0,0 0 0,0 1 1,0-1-1,0 0 0,0 1 0,0-1 0,1 0 0,-1 0 0,0 1 0,0-1 0,0 0 0,0 0 0,0 0 0,1 1 0,-1-1 0,0 0 0,0 0 0,0 0 1,1 1-1,3 24 2036,-8-18-1647,4-6-391,-1-1 0,1 1 0,-1 0 0,0-1 0,1 1 0,-1 0 0,1 0 0,0 0 0,-1-1 0,1 1 0,0 0 0,-1 0 0,1 0 0,0 0 0,0 0 0,0 0 0,0-1 0,0 3 0,0 11 391,0-11-355,1 1 0,-1-1 0,0 1 0,0-1 0,0 1-1,-1-1 1,1 1 0,-1-1 0,0 0 0,0 1 0,0-1 0,0 0-1,-3 6 1,3-8-56,0 1 1,1-1-1,-1 0 0,1 1 0,-1-1 0,1 1 0,0 0 1,0-1-1,0 1 0,-1-1 0,2 1 0,-1-1 0,0 1 0,0-1 1,1 3-1,-2 17 177,-3-9-143,1 0 0,1-1 0,0 1 0,0 0 1,1 0-1,1 1 0,0-1 0,0 0 0,3 13 0,-1 19-7,-2-42-49,0 5 0,1-1 0,-2 1-1,1-1 1,-1 0 0,0 1 0,0-1 0,-1 0 0,-2 8-1,3-11 4,0 1-1,0-1 1,0 1-1,1-1 1,-1 1-1,1 0 1,0 7-1,0-9-1,1 1 0,-1 0 0,-1 0 0,1 0 0,0 0 0,-1 0 0,1 0 0,-1 0 0,0-1 0,-2 5 0,2-4-3,0-1 1,1 0-1,-1 1 0,0-1 0,1 0 1,-1 1-1,1-1 0,0 1 0,0-1 1,0 1-1,0-1 0,1 4 1,-1-4-2,0 0 1,1-1 0,-1 1 0,0 0 0,0 0 0,0 0 0,-1-1 0,1 1 0,0 0 0,0 0 0,-1 0 0,0-1-1,1 1 1,-1 0 0,0-1 0,1 1 0,-3 1 0,3-1 1,-1 1 0,0-1 0,0 0 0,1 0 0,-1 1 0,1-1 0,0 1 0,0-1 0,-1 0 0,2 1-1,-1-1 1,0 1 0,0-1 0,2 4 0,-2-4 1,1 1-1,-1-1 0,0 1 1,1 0-1,-1 0 0,0-1 0,-1 1 1,1 0-1,0-1 0,-2 5 1,0-2-3,0 1 1,0-1-1,1 1 1,0 0 0,0-1-1,0 1 1,1 0-1,-1 0 1,1 0-1,2 7 1,-2 14-8,0-26 7,-9 5 7,9-6-5,1 0-1,-1 0 1,0 0-1,1 0 1,-1 0-1,0 0 1,1 0-1,-1 0 1,0 0 0,1 0-1,-1 0 1,0 0-1,1 0 1,-1 0-1,0 1 1,1-1-1,-1 0 1,0 0-1,1 0 1,-1 1-1,0-1 1,0 0-1,1 0 1,-1 1-1,0-1 1,0 0-1,0 0 1,1 1-1,-1-1 1,0 0-1,0 1 1,0-1-1,0 0 1,0 1-1,0-1 1,1 0 0,-1 1-1,0-1 1,0 0-1,0 1 1,0-1-1,0 0 1,0 1-1,0-1 1,-1 0-1,1 1 1,0-1-1,0 1 1,0 0 3,41-12 172,-39 10-156,29 1 18,-30 0-47,41 0-144,-26-1 238,1-1-1,-1-1 0,22-5 0,17-3 66,32-1-52,104 0-1,-155 18-75,-18 0-17,-16-6 0,8 8 1873,0-4-1878,-1 1 1,1-2-1,-1 1 1,16 3-1,-23-7 11,0 0-7,5 0-1,-5 0-6,-5 1-508,0 0 4,1 0 1,-1 0-1,0-1 0,0 1 0,0-1 0,0 1 0,0-1 0,-4 0 0,3-3-853,-1-1 0,1 1 0,0-1 0,0 0 0,0 0 0,1 0 0,-1-1 0,1 1 0,-5-10 0,-2-4-2657</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1"/>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2"/>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3"/>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4"/>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5"/>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6"/>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7"/>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28.776"/>
    </inkml:context>
    <inkml:brush xml:id="br0">
      <inkml:brushProperty name="width" value="0.05" units="cm"/>
      <inkml:brushProperty name="height" value="0.05" units="cm"/>
      <inkml:brushProperty name="color" value="#FFFFFF"/>
    </inkml:brush>
  </inkml:definitions>
  <inkml:trace contextRef="#ctx0" brushRef="#br0">33 1 596,'0'0'5521,"-11"7"-2270,11 22 2779,0 1-3806,-3-25-1977,2-5-220,0 1 0,1-1 0,-1 1 0,1-1 0,-1 1 1,1-1-1,-1 1 0,1-1 0,0 1 0,-1 0 0,1-1 0,0 1 0,-1 0 0,1-1 0,0 1 0,0 0 1,0 0-1,-1-1 0,1 1 0,0 0 0,0 1 0,11 51 1186,-11 154 624,-11-128-1675,22 17-41,-11 62 459,-4-151-431,4-7-136,-1 1-1,0 0 1,1 0 0,-1-1-1,1 1 1,-1 0 0,1 0 0,-1 0-1,1 0 1,0 0 0,-1-1 0,1 1-1,0 0 1,0 0 0,-1 0 0,1 0-1,0 0 1,0 2 0,0-1-10,1-1 0,-1 1 1,0-1-1,0 1 0,-1-1 1,1 1-1,0 0 0,0-1 0,-1 1 1,1-1-1,-1 1 0,0-1 1,1 0-1,-1 1 0,0-1 1,0 0-1,0 1 0,-1 0 0,0 14 124,2-10 94,1-9 144,-1 2-370,0-17-3027,0-73-11718,0 67 10937</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8"/>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9"/>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0"/>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3"/>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4"/>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5"/>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4"/>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5"/>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2"/>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3"/>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0.664"/>
    </inkml:context>
    <inkml:brush xml:id="br0">
      <inkml:brushProperty name="width" value="0.05" units="cm"/>
      <inkml:brushProperty name="height" value="0.05" units="cm"/>
      <inkml:brushProperty name="color" value="#FFFFFF"/>
    </inkml:brush>
  </inkml:definitions>
  <inkml:trace contextRef="#ctx0" brushRef="#br0">1 74 1036,'1'-1'415,"0"-1"0,0 0 0,0 1 0,0 0-1,0-1 1,1 1 0,-1 0 0,0 0 0,1-1 0,-1 1 0,1 0-1,3-1 1,7 2 10313,33-31-8169,-33 26-2501,0 1 0,0 0 0,0 1 0,1 0 0,-1 1 0,1 0 0,0 1 0,-1 1 0,15 0 1,-21 1-52,0 0 1,0 1-1,-1 0 1,1-1 0,0 2-1,7 3 1,26 10 47,-29-11-53,22 10-7,-30-15 5,-1 0 1,0 1-1,0-1 1,1 0-1,-1 1 1,0-1 0,0 1-1,0-1 1,0 1-1,0 0 1,0-1 0,0 1-1,0 0 1,0 0-1,0 0 1,0 0 0,-1 0-1,1 0 1,0 0-1,0 1 1,8 7 2,-8-8-2,0-1 0,0 0 0,-1 1 0,1-1 0,0 1 0,-1-1 0,1 0 0,0 1 0,-1 0 0,1-1 0,-1 1 0,1-1 0,-1 1 0,1 0-1,-1-1 1,1 1 0,-1 0 0,0 0 0,1-1 0,-1 1 0,0 0 0,0 0 0,1 0 0,-1 1-1,1 0 1,0-1-1,-1 1 0,1 0 1,0-1-1,0 1 0,0-1 1,0 1-1,0-1 0,1 1 1,-1-1-1,0 0 1,1 0-1,-1 1 0,1-1 1,2 1-1,-2-1-1,-1 0 0,1 0 1,-1 0-1,1 0 0,-1 1 0,1-1 1,-1 0-1,0 1 0,0-1 0,0 0 1,1 1-1,-1 0 0,-1-1 1,1 1-1,0 0 0,0-1 0,0 3 1,12 12-37,4 0 52,-14-12-20,-2-1-1,1 1 1,0-1-1,-1 1 1,1 0-1,-1 0 1,0 0 0,-1 0-1,1 0 1,-1 0-1,1 0 1,-1 0-1,0 0 1,-1 0-1,0 4 1,1 11 53,-11 5-58,9-18-4,-15 15 65,14-16-46,0-1 0,0 0 0,0-1 0,-1 1 0,0-1 0,0 0 1,0 1-1,0-2 0,-9 6 0,-74 46 64,23-11-29,43-33-12,17-9-21,0 1-1,0-1 1,1 1-1,-1 0 0,1 0 1,-1 0-1,1 1 1,-3 2-1,3-2-7,1-1-1,-1 0 0,0 0 1,0 0-1,0 0 1,0 0-1,0-1 1,0 1-1,-1-1 0,-5 2 1,-24 11 54,32-14-38,0 1 0,0-1-1,1 1 1,-1-1 0,0 1 0,0-1-1,0 0 1,0 1 0,-1-1 0,1 0-1,0 0 1,0 0 0,0 1 0,0-1-1,0-1 1,0 1 0,0 0 0,0 0-1,0 0 1,0 0 0,0-1 0,0 1-1,0 0 1,0-1 0,0 1 0,0-1-1,-1 0 1,-14-4 260,16 3-243,1-1-27,-11 1 12,8 1-1,-3-2 8,9 1-36,-2 2 38,28 5 12,-21-9-1434,-14 7-1823,-19 6-2866,24-28-3530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6"/>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7"/>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8"/>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9"/>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0"/>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1"/>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6"/>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7"/>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8"/>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9"/>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2.544"/>
    </inkml:context>
    <inkml:brush xml:id="br0">
      <inkml:brushProperty name="width" value="0.05" units="cm"/>
      <inkml:brushProperty name="height" value="0.05" units="cm"/>
      <inkml:brushProperty name="color" value="#FFFFFF"/>
    </inkml:brush>
  </inkml:definitions>
  <inkml:trace contextRef="#ctx0" brushRef="#br0">199 20 164,'18'-7'2113,"-17"4"-208,-9 6 1809,19-3-2492,-11 1-1141,0-1-1,0 0 1,1 0-1,-1 0 1,0 0-1,0 0 1,1 0-1,-1 1 1,0-1 0,1 0-1,-1 0 1,0 0-1,0 0 1,1 0-1,-1 0 1,0 0 0,1 0-1,-1 0 1,0 0-1,0 0 1,1-1-1,-1 1 1,0 0-1,0 0 1,1 0 0,-1 0-1,0 0 1,0 0-1,1-1 1,-1 1-1,0 0 1,0 0 0,1 0-1,-1-1 1,0 1-1,0 0 1,0 0-1,0-1 1,1 1-1,-1 0 1,0 0 0,0-1-1,0 1 1,0 0-1,0 0 1,0-1-1,0 1 1,0 0 0,0-1-1,0 1 1,0-1-1,34 0 3080,-31 0-3081,0 0-1,1 0 1,-1 0 0,0 1-1,0-1 1,0 1 0,1-1-1,-1 1 1,0 0 0,5 1-1,3-1 98,32 12 277,-35-10-384,-1 0-1,1 0 1,0 1 0,-1 0-1,0 0 1,12 8 0,25 11-45,-23-15 5,-10-5-25,1 2 0,-1 0 1,20 9-1,12 12 42,-43-25-44,1 1 0,0 0 1,-1 0-1,1 0 0,-1 0 0,0 0 1,1 0-1,-1 0 0,0 0 1,1 0-1,-1 0 0,0 0 0,0 0 1,0 0-1,0 0 0,0 0 1,0 0-1,0 0 0,0 0 0,-1 0 1,1 0-1,0 0 0,-1 0 1,0 2-1,-8 19-51,5-8-11,2-12 61,-1 0 1,1 0 0,0 0-1,0 1 1,0-1-1,0 1 1,0-1 0,0 1-1,-1 3 1,-14 16 16,2 0 4,6-17-12,0 0 0,1 0 0,0 1 0,0 0 1,0 1-1,0 0 0,-6 7 0,-7 10 87,-33 14 510,-22 15-166,75-52-398,-33 12 717,19-4-657,10-6-65,0 1 0,-1-1 0,1 0 0,-1 0 0,1-1 0,-1 1 0,0-1 0,-7 1 0,6 1 175,-11 4-39,-22 4 183,38-12-255,-32-12 585,32 12-631,0 0 0,1-1 0,-1 1 0,0-1-1,0 0 1,1 1 0,-1-1 0,0 0-1,1 0 1,-1 0 0,1 0 0,-1 0 0,1-1-1,-1 1 1,1 0 0,0-1 0,-2-2-1,1 3-51,1-1 0,0 1 0,-1 0-1,1-1 1,-1 1 0,1 0 0,-1 0-1,1 0 1,-1 0 0,0 0 0,1 1-1,-1-1 1,0 0 0,0 1 0,-2-1-1,-22-12 270,24 8-1460,-6 4 3552,3 1-2567</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0"/>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1"/>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2"/>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3"/>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4"/>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5"/>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6"/>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7"/>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8"/>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9"/>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6.196"/>
    </inkml:context>
    <inkml:brush xml:id="br0">
      <inkml:brushProperty name="width" value="0.05" units="cm"/>
      <inkml:brushProperty name="height" value="0.05" units="cm"/>
      <inkml:brushProperty name="color" value="#FFFFFF"/>
    </inkml:brush>
  </inkml:definitions>
  <inkml:trace contextRef="#ctx0" brushRef="#br0">24 15 36,'5'-13'4614,"-1"12"-1822,-2 10 390,-2-8-2830,0 2-64,0-1-1,0 1 1,0-1-1,0 1 1,0-1 0,0 0-1,-1 1 1,1-1-1,-1 1 1,0-1 0,0 0-1,1 0 1,-2 1-1,1-1 1,-1 2-1,0 0-162,1 1-1,0-1 0,1 1 0,-1-1 0,1 0 0,0 1 1,0-1-1,0 1 0,2 7 0,-1 3 151,10 26 253,-12-25-444,1-10-48,0-1 1,0 1 0,0-1-1,0 1 1,1-1 0,0 0-1,0 1 1,0-1 0,1 0-1,2 6 1,-3-5-9,1 1-1,-1-1 1,-1 0 0,1 1-1,-1-1 1,0 1 0,0-1-1,-2 9 1,0 9 52,3-7-38,-1-8-24,0-1 1,0 1 0,0-1 0,-1 1 0,0-1 0,-1 0 0,-4 13 0,5-18-12,0 1 0,0-1-1,1 1 1,-1-1 0,1 1-1,0-1 1,-1 1 0,2 3 0,-1-4-5,0 0-1,0 0 1,0 0 0,0 0 0,-1 0 0,1 0-1,-1-1 1,1 1 0,-1 0 0,-2 5 0,1-5 21,1 1 1,1-1 0,-1 1-1,0 0 1,1-1-1,-1 1 1,1 0 0,0-1-1,1 1 1,-1 0-1,1 3 1,1 20 106,-6-22-119,3-4-10,1-1 1,0 0-1,-1 0 0,1 0 0,-1 1 0,1-1 0,0 0 1,-1 1-1,1-1 0,0 0 0,-1 0 0,1 1 0,0-1 1,0 1-1,-1-1 0,1 0 0,0 1 0,0-1 0,0 1 1,-1-1-1,1 0 0,0 1 0,0-1 0,0 1 1,0-1-1,0 1 0,0-1 0,0 1 0,0-1 0,0 0 1,0 2-1,0 10 27,1-7-20,-1 0 0,0 0 0,0 0 0,-1-1 0,1 1 0,-1 0 0,0 0-1,0 0 1,-1 0 0,-2 5 0,3-8-6,1-1 0,-1 0 0,1 0 0,-1 1 0,1-1 0,0 0 0,-1 1 0,1-1 0,0 1 0,0-1 0,0 0 0,0 1 0,0-1 0,0 1 0,1 1 0,0 22 29,-1-24 285,3-6-787,0 0 0,0 0 1,-1 0-1,1 0 0,-2-1 1,1 1-1,0 0 0,-1-1 0,1-7 1,-13-55-10127,11 50 7453</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7.044"/>
    </inkml:context>
    <inkml:brush xml:id="br0">
      <inkml:brushProperty name="width" value="0.05" units="cm"/>
      <inkml:brushProperty name="height" value="0.05" units="cm"/>
      <inkml:brushProperty name="color" value="#FFFFFF"/>
    </inkml:brush>
  </inkml:definitions>
  <inkml:trace contextRef="#ctx0" brushRef="#br0">8 70 96,'0'0'227,"0"1"0,0-1 1,0 0-1,0 1 0,0-1 0,0 0 0,0 1 0,0-1 1,-3 3 2952,3-2-2953,0-1 0,-1 0 1,1 0-1,0 0 0,-1 0 0,1 1 0,0-1 0,0 0 1,-1 0-1,1 0 0,-1 0 0,6 5 1781,-5-5-1988,0 0-1,0 0 1,0 1 0,1-1 0,-1 0 0,0 0-1,0 0 1,0 0 0,0 0 0,0 1-1,0-1 1,0 0 0,0 0 0,0 0 0,0 0-1,0 0 1,0 1 0,0-1 0,0 0-1,0 0 1,-1 0 0,1 0 0,0 0 0,0 0-1,0 1 1,0-1 0,0 0 0,0 0-1,0 0 1,0 0 0,0 0 0,0 0 0,-1 0-1,1 0 1,0 1 0,0-1 0,0 0-1,0 0 1,0 0 0,0 0 0,-1 0 0,1 0-1,0 0 1,0 0 0,0 0 0,0 0-1,0 0 1,0 0 0,-1 0 0,1 0 0,0 0-1,0 0 1,0 0 0,0 0 0,0 0-1,-1 0 1,1 0 0,0 0 0,0 0 0,0 0-1,0 0 1,0-1 0,4 2 651,28-20 2600,-8 2-2775,1-1-169,-22 15-277,1 0 0,0 0 0,-1 0 0,1 0 0,0 1 0,1-1 0,-1 1 0,0 0 0,1 1 0,-1-1 0,1 1 0,7-2 0,10 2-15,-17 0-38,-1 1-1,1 0 1,-1 0 0,1 0-1,-1 0 1,0 1 0,8 1-1,83 40 178,-89-38-141,1 0-1,-1 0 0,0 1 1,0 0-1,-1 0 0,1 1 1,-1-1-1,0 1 1,-1 1-1,0-1 0,0 0 1,4 10-1,-5-11-17,-1 0 1,-1 0 1,0 0 0,-1 1 0,1-1 0,-1 1 0,0-1 0,0 1 0,-1-1 0,0 0-1,0 1 1,0-1 0,-1 0 0,1 0 0,-4 6 0,1 0 23,-1 0 0,0 0 0,0-1 0,-1 0 0,-1 0 0,1-1 0,-2 0 0,1 0 1,-1-1-1,-17 15 0,-29 14 731,27-24-338,22-10-364,1-1 1,-1 1-1,0-1 1,0 0 0,0-1-1,-7 2 1,5-1-37,2-1-11,1 0 0,-1 0 0,0 0 1,0-1-1,0 1 0,0-1 0,1 0 0,-1-1 0,0 1 0,0-1 0,-7-2 0,-2 2-330,13 1 271,1 1 0,0-1-1,0 0 1,0 0 0,-1 0 0,1 0-1,0 0 1,0 0 0,-1 0-1,1 0 1,0 0 0,0 0 0,-1 0-1,1 0 1,0 0 0,0 0 0,0 0-1,-1 0 1,1 0 0,0 0 0,0 0-1,-1 0 1,1 0 0,0 0 0,0 0-1,-1 0 1,1 0 0,0 0 0,0-1-1,0 1 1,-1 0 0,1 0-1,0 0 1,0 0 0,0-1 0,0 1-1,0 0 1,-1 0 0,1 0 0,0-1-1,0 1 1,0 0 0,0 0 0,0-1-1,0 1 1,0 0 0,0 0 0,0 0-1,0-1 1,0 1 0,0 0 0,0-1-1,-3-1-2187,2 2 2016,1 0 0,-1 0 0,1-1 0,0 1 0,-1 0 0,1 0 0,-1-1 0,1 1 0,0 0 0,-1 0 0,1-1 0,0 1 0,-1-1 0,1 1 0,0 0 0,-1-1 0,1 1-1,0-1 1,0 1 0,-1 0 0,1-1 0,0 1 0,0-1 0,0 1 0,0-1 0,0 1 0,0-1 0,0 1 0,0-1 0,0 1 0,0-1 0,0 1 0,0-1 0,0 1 0,0 0 0,0-1 0,0 1-1,1-1 1,-1 1 0,0-1 0,1 0 0,6-11-2942,-5 0 105</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7.957"/>
    </inkml:context>
    <inkml:brush xml:id="br0">
      <inkml:brushProperty name="width" value="0.05" units="cm"/>
      <inkml:brushProperty name="height" value="0.05" units="cm"/>
      <inkml:brushProperty name="color" value="#FFFFFF"/>
    </inkml:brush>
  </inkml:definitions>
  <inkml:trace contextRef="#ctx0" brushRef="#br0">0 45 160,'9'-12'7697,"-9"37"-1898,0-17-5423,1-1 0,0 1 0,0 0 1,0-1-1,1 1 0,3 7 0,-4-12-341,0-1 0,0 1 1,-1 0-1,1-1 0,-1 1 1,0 0-1,0-1 0,0 1 0,0 0 1,0 0-1,0-1 0,-2 5 1,2-4-8,-1 0 1,1 1-1,0-1 0,-1 0 1,2 0-1,-1 1 1,0-1-1,0 0 1,3 7-1,0 0 68,-1 0-1,0 0 1,0 0-1,-1 0 1,0 1-1,-1-1 1,-2 17-1,2 2 599,0-29-669,0 0 0,1 0-1,-1 0 1,1 0 0,-1 0 0,0 0 0,1 0 0,-1 0 0,1 0 0,-1 0 0,0 0 0,1 0 0,-1 0 0,0 0 0,1 0-1,-1-1 1,0 1 0,1 0 0,-1 0 0,0 0 0,1-1 0,-1 1 0,0 0 0,0 0 0,1-1 0,-1 1 0,0 0 0,0-1-1,1 1 1,-1 0 0,0-1 0,0 1 0,0-1 0,11-47 1255,0 6-680,-10 33-519,1 0-1,0 0 0,1 0 0,0 0 0,0 0 1,0 0-1,1 1 0,9-14 0,-5 9-60,1 0 0,0 1 1,0 0-1,2 0 0,-1 1 0,1 1 0,1 0 0,15-11 0,-17 11-75,2 1-71,-9 8-246,1 1 0,0 0-1,-1 0 1,1 0-1,-1 0 1,1 0 0,0 1-1,-1 0 1,1 0-1,-1 0 1,5 1 0,31 6-8458,-28-7 5524,-1 4 35</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9"/>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0"/>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8.913"/>
    </inkml:context>
    <inkml:brush xml:id="br0">
      <inkml:brushProperty name="width" value="0.05" units="cm"/>
      <inkml:brushProperty name="height" value="0.05" units="cm"/>
      <inkml:brushProperty name="color" value="#FFFFFF"/>
    </inkml:brush>
  </inkml:definitions>
  <inkml:trace contextRef="#ctx0" brushRef="#br0">22 67 304,'-10'28'3619,"8"-26"-3478,1-1 0,0 1 0,0 0 0,0 0 0,0 0-1,0 0 1,0 0 0,1 0 0,-1 0 0,1 0 0,-1 0 0,1 0 0,0 0 0,-1 0 0,1 0-1,1 0 1,-1 0 0,0 1 0,0-1 0,2 3 0,10 27 1079,-11-25-971,1-1-1,0 1 1,1-1 0,-1 1-1,1-1 1,1 0 0,-1 0-1,1 0 1,0 0 0,1-1-1,-1 0 1,1 0-1,0 0 1,11 8 0,-12-11-145,2 3 128,1 0-1,0-1 1,0-1-1,0 1 1,1-1 0,-1 0-1,1-1 1,-1 1 0,1-2-1,0 1 1,0-1 0,0 0-1,0-1 1,0 0 0,0 0-1,0-1 1,11-1-1,-1-3-79,0-1-1,0-1 0,0 0 0,-1-1 0,-1-1 1,1-1-1,-1 0 0,-1-1 0,0-1 0,0 0 1,-1-1-1,13-17 0,-25 28-128,0 0 0,0 0 0,0-1 0,0 1-1,-1 0 1,1-1 0,-1 0 0,1 1 0,-1-1 0,0 0 0,0 1 0,-1-1 0,1 0-1,0 0 1,-1 0 0,0 0 0,0 0 0,0 0 0,0 0 0,0 0 0,0 0 0,-1 1 0,1-1-1,-1 0 1,0 0 0,0 0 0,0 1 0,0-1 0,-3-4 0,-14-14 266,15 17-258,1-1 0,-1 1 0,0 0 0,-1 1 0,1-1 0,-1 1 0,0-1 0,0 1 0,0 0 0,0 0 0,0 1 0,-1-1 0,1 1 0,-1 0 0,1 0 0,-1 1 0,0-1 0,0 1 0,0 0 0,0 1 0,0-1 0,-5 1 0,-14 0-111,1 2-1,0 1 0,0 0 1,1 2-1,-1 1 0,1 1 0,-42 18 1,-25 21-6898,87-45 6251,-5 4-855</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1"/>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2"/>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3"/>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4"/>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5"/>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6"/>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7"/>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8"/>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9"/>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70"/>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9.875"/>
    </inkml:context>
    <inkml:brush xml:id="br0">
      <inkml:brushProperty name="width" value="0.05" units="cm"/>
      <inkml:brushProperty name="height" value="0.05" units="cm"/>
      <inkml:brushProperty name="color" value="#FFFFFF"/>
    </inkml:brush>
  </inkml:definitions>
  <inkml:trace contextRef="#ctx0" brushRef="#br0">343 0 288,'0'3'11559,"0"-1"-11512,-2 2 598,0 0 0,0-1 0,0 0-1,0 1 1,0-1 0,-1 0 0,1 0-1,-5 3 1,-27 28 123,5-4-444,-21 20 648,38-36-713,0-2-1,-1 0 1,0 0 0,-25 16 0,25-20-73,1 1-1,0 0 1,-17 17 0,-13 9 374,33-26-1057,26-14-2384,-3-24-6549,-5 11 3539,-9 11 2992</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71"/>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72"/>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3.309"/>
    </inkml:context>
    <inkml:brush xml:id="br0">
      <inkml:brushProperty name="width" value="0.05" units="cm"/>
      <inkml:brushProperty name="height" value="0.05" units="cm"/>
      <inkml:brushProperty name="color" value="#FFFFFF"/>
    </inkml:brush>
  </inkml:definitions>
  <inkml:trace contextRef="#ctx0" brushRef="#br0">55 2095 452,'-41'0'6920,"39"0"-5937,-9-7 6397,11 4-7363,0 0 1,0 0-1,0 0 1,0 0-1,1 0 1,-1 0-1,1 0 1,0 0-1,-1 1 1,2-1-1,-1 0 1,2-3-1,11-36 27,15-12-50,-19 35 0,0 0 0,1 1-1,23-30 1,45-55 167,-46 68-151,40-32 1,-7 5 13,-23 31-60,52-35-421,54-24 460,-7 16-81,-82 45 125,90-31 0,-114 46-68,21-11 0,-42 17 15,1 1 1,-1 1-1,1 1 0,20-5 1,-2 1-28,-23 5-135,0 1-1,0 1 1,0 0 0,19-2 0,-6 1 93,0-1 1,0-1-1,0-1 1,0-1 0,26-13-1,-41 17 67,39-12 19,-34 11-17,1-1 0,-1 0 1,14-7-1,-17 6 2,1 2 1,-1 0-1,1 0 0,14-2 1,24-8 6,12-15-25,-44 20 11,0 0-1,33-11 1,89-34 108,43-2-250,-84 40 185,-79 11 8,0-1-1,36-16 1,-16 6 106,9-6-212,-33 15 134,0 0 0,0 1-1,31-8 1,16-4 92,-50 13-166,1 0-1,0 2 1,1-1 0,-1 2-1,24-2 1,-25 2 7,0 1-1,-1-2 1,1 0 0,22-8 0,21-5-13,-51 15 11,10-1-2,-1-1 0,1 0 0,-1-1 0,0-1 0,27-13 0,-37 16 4,0 1 0,0 0 0,1 0 1,-1 0-1,0 0 0,0 1 0,1-1 0,-1 1 0,6 1 0,-4-1 1,1 0-1,-1-1 1,-1 1-1,1-1 1,0 0-1,7-2 1,10-4-4,45-9 0,-42 12 0,51-18 1,-31 7 55,81-17 0,-73 19-73,93-36 0,-131 40 0,4-1 10,6 4 0,0-2-1,26-11 1,25-8 7,2 1 10,-51 15-8,1 2 1,50-10 0,3 1 179,-54 11-231,46-7 0,-29 8-86,64-18 1,-62 12 1,52-6-1,-14 1 113,-66 11 46,1 2 0,-1 0 0,32-1 0,-34 4-48,1 0 0,-1-2-1,19-4 1,17-4-28,81-19-231,-95 19 427,79-10 0,-73 16-118,147-8-22,-176 13 0,-1 0 6,-1 0 0,0 1 0,15 3 0,-23-3-10,0-1-1,0 0 1,0-1 0,0 0-1,0 0 1,-1 0-1,10-3 1,37-6-12,-9 8-41,46-8 0,-45 4 25,48 0 0,-62 4 156,-22 1-118,1 1-1,0 0 1,0 0 0,14 2 0,-1 0-8,0 0 0,0-2-1,36-3 1,-39 1-5,0 1-1,0 0 1,0 2 0,0 0 0,29 6-1,92 13 74,-121-15 8,1-1 1,-1 0-1,0-2 1,34 0-1,31 11-42,308-19 1189,-374 0-1115,-17 6-101,0-1-1,-1 1 1,1-1-1,-1 1 0,1 0 1,0-1-1,-1 1 1,1 0-1,0-1 1,0 1-1,-1 0 1,1 0-1,0-1 0,0 1 1,-1 0-1,1 0 1,0 0-1,0 0 1,-1 0-1,1 0 1,0 0-1,0 1 1,-1-1-1,1 0 0,0 0 1,0 1-1,-1-1 1,1 0-1,0 1 1,0-1-1,-1 1-57,-34 13-5288,-7-9-960,19-5 2890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4.344"/>
    </inkml:context>
    <inkml:brush xml:id="br0">
      <inkml:brushProperty name="width" value="0.05" units="cm"/>
      <inkml:brushProperty name="height" value="0.05" units="cm"/>
      <inkml:brushProperty name="color" value="#FFFFFF"/>
    </inkml:brush>
  </inkml:definitions>
  <inkml:trace contextRef="#ctx0" brushRef="#br0">183 19 1440,'-1'-3'4189,"-10"-12"2203,1 17-3569,15 5-1368,25 9-917,-21-11-597,22 15 81,37 29 0,-40-27-17,-17-13 0,-1 1 0,0 0 0,-1 1 0,0 0 0,-1 1 0,0 0 0,8 16 0,-9-16 1,-4-8 3,-1-1 0,0 1 0,0 0 0,-1 0 0,1 0 0,-1 0 0,0 0 0,0 1 0,0-1 0,-1 0 0,1 0 0,-1 1 1,0-1-1,0 0 0,-1 0 0,1 1 0,-1-1 0,0 0 0,0 0 0,0 0 0,-1 0 0,1 0 0,-1 0 0,0 0 0,0 0 0,-1-1 0,1 1 0,-1-1 0,1 1 0,-1-1 0,0 0 1,0 0-1,-7 4 0,-8 6 69,0 0 0,-1-2 0,-1 0 0,-40 16 1,43-21-65,1-2 1,-1 0 0,0 0-1,-29 1 1,-16 3-1254,34-8-1695,23-1 1537,-1 1 1,1-1-1,0 0 0,-1-1 0,1 1 0,-8-5 0,2 0-2045</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0.424"/>
    </inkml:context>
    <inkml:brush xml:id="br0">
      <inkml:brushProperty name="width" value="0.05" units="cm"/>
      <inkml:brushProperty name="height" value="0.05" units="cm"/>
      <inkml:brushProperty name="color" value="#FFFFFF"/>
    </inkml:brush>
  </inkml:definitions>
  <inkml:trace contextRef="#ctx0" brushRef="#br0">34 50 864,'0'-1'82,"0"1"-1,-1-1 0,1 0 1,0 0-1,0 0 1,0 0-1,0 0 0,-1 1 1,1-1-1,0 0 1,0 0-1,-1 1 1,1-1-1,0 0 0,-1 1 1,1-1-1,0 0 1,-1 1-1,1-1 1,-1 1-1,1-1 0,0 1 1,-1-1-1,1 1 1,-1 0-1,1 0 1,-1-1-1,1 1 0,-1 0 1,0 0-17,1-1 0,-1 1-1,0 0 1,1-1 0,-1 1 0,1 0 0,-1-1 0,1 1-1,-1-1 1,1 0 0,-1 1 0,1-1 0,-1 0 0,1 1 0,0-1-1,-1 0 1,1 0 0,-1 0 0,1 0 0,0 0 0,0 1 0,-1-1-1,1 0 1,0 0 0,0 0 0,0 0 0,-1 0 0,1-1-1,0 1 1,0-1 0,0 0 683,0 2-688,0 0 1,0-1 0,0 1 0,-1 0 0,1-1-1,0 1 1,0 0 0,0 0 0,0-1 0,-1 1-1,1 0 1,0 0 0,0 0 0,0-1 0,0 1-1,-1 0 1,1 0 0,0 0 0,0 0 0,-1 0-1,1 0 1,0 0 0,0 0 0,0 0 0,-1 0-1,1 0 1,0 0 0,0 0 0,0 0 0,-1 0-1,1 0 1,0 0 0,0 0 0,-1 1 0,1-1-1,0 0 1,0 0 0,0 1 0,0-1 0,-1 0-1,1 0 1,0 1 0,0-1 0,0 0 0,0 0-1,0 1 1,-1-1 0,1 0 0,0 1 0,0-1-1,0 1 1,0-1 0,0 0 0,0 1 0,0-1-1,0 0 1,0 1 0,0-1 0,0 1 0,0-1-1,0 1 1,-2 24 2338,2-23-2201,0 77 448,0-50-516,-1-19-55,1 1 0,0-1-1,0 0 1,1 1 0,-1-1 0,1 0-1,0 0 1,1 0 0,-1 0 0,3 10-1,-2-15-59,-1 1-1,0 0 0,0-1 0,-1 1 1,1 0-1,-1 0 0,1 0 1,-1 0-1,0 0 0,-1 11 0,1-12-7,0 1-1,-1-1 0,1 1 0,1 0 0,-1-1 1,0 1-1,1-1 0,0 0 0,-1 1 0,3 7 1,-1-3 10,-1 0 0,0 0 0,0 1 1,-1-1-1,1 1 0,-1-1 0,0 1 1,-1-1-1,-1 14 0,1 15 287,12 128 1080,-11 470-1162,10-559-384,-10 306 509,11-294-164,-11 138-203,11-181 25,-11-29-4,1-13 1,-1 0 0,0-1 0,0 1 0,0 0 0,0 0 0,-1 0 0,1 0 0,-1 0 0,1-1 1,-1 1-1,0 0 0,0-1 0,0 1 0,0-1 0,-2 4 0,2-3-2,0 0-1,0 0 0,1 0 1,-1 0-1,1 0 0,0 0 0,-1 0 1,1 0-1,1 1 0,-1-1 1,0 0-1,1 0 0,-1 0 1,1 0-1,0 0 0,0-1 1,0 1-1,1 5 0,4 32-3,-6 136-22,11-123 12,-12-17 43,1-26-47,-1-1 1,1 1-1,0-1 0,0 1 1,1-1-1,0 1 1,0-1-1,1 0 1,-1 0-1,4 11 1,-4-17 27,0 0 1,0 0 0,0 0-1,-1 0 1,1 0-1,-1 1 1,1-1-1,-1 0 1,0 9-1,5 36 20,5 16-6,-7-51-25,0-1 0,-1 1 0,0 0 0,0 0 1,-1 0-1,0 1 0,-1-1 0,0 0 0,-1 19 1,1-4 0,0-29-5,0 2 4,0-1 1,1 1-1,-1-1 1,1 0-1,-1 0 1,1 1-1,0-1 1,-1 0-1,1 0 1,0 0-1,0 0 1,0 0-1,2 2 1,7 86 45,-10 173-92,4-252 57,-3-10-9,-1 1 1,1 0 0,0-1-1,-1 1 1,1 0-1,-1 0 1,1 0 0,-1 0-1,1 0 1,-1 0 0,0 0-1,1 0 1,-1 0 0,0 0-1,0 0 1,0 3 0,0 33-5,-1-16 130,1-1 0,1 0 0,-1 1 0,2-1 0,0 0 0,3 22 0,-3-33-22,-1 0 1,0 0-1,-1 1 1,1-1 0,-1 1-1,0-1 1,-1 17 0,-1 46 91,2-71-172,-13-13-2137,-17-22-10009,19 22 8323</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3.955"/>
    </inkml:context>
    <inkml:brush xml:id="br0">
      <inkml:brushProperty name="width" value="0.05" units="cm"/>
      <inkml:brushProperty name="height" value="0.05" units="cm"/>
      <inkml:brushProperty name="color" value="#FFFFFF"/>
    </inkml:brush>
  </inkml:definitions>
  <inkml:trace contextRef="#ctx0" brushRef="#br0">20 77 300,'0'0'1349,"-19"0"3981,21 3-5219,1-1 0,0 1 0,-1 0 0,0 1 0,1-1 0,-1 1 0,0 0 0,0 0 0,0 0-1,0 1 1,0-1 0,-1 1 0,1-1 0,-1 1 0,3 10 0,23 54 1464,6 1-130,21 38-652,-47-91-588,1-2 0,0 0 0,1-1 0,9 13 0,-13-22-170,-1-1 1,1 0-1,0 0 1,-1 0-1,1-1 1,0-1-1,0 0 1,0 0-1,0 0 1,0-1-1,10 0 1,-5-4 201,0-1 1,-1 0-1,1-1 0,-1 0 0,1-2 1,-1 0-1,0-1 0,0 0 1,14-20-1,7-16 125,-24 36-335,0 0 1,-1 0-1,0 0 1,0-1-1,6-14 0,-6 12-48,0 2-1,0-1 0,0 1 0,1 0 1,8-10-1,27-60 127,4-7-690,-44 85 411,0-1 0,0 1-1,0-1 1,0 1 0,0-1-1,0 0 1,0 0 0,0 0-1,0 0 1,0 0 0,-1 0-1,1-1 1,0 1 0,-1 0-1,1-1 1,-1 1-1,1 0 1,-1-5 0,0 5-245,1-1 0,-1 1 0,0 0 0,0-1 0,0 1 0,0-1 0,-1 1 0,1-1 0,0 1 0,0 0 1,-1-1-1,1 1 0,-1 0 0,1-1 0,-1 1 0,0 0 0,0 0 0,0-2 0,-8-7-2700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49.577"/>
    </inkml:context>
    <inkml:brush xml:id="br0">
      <inkml:brushProperty name="width" value="0.05" units="cm"/>
      <inkml:brushProperty name="height" value="0.05" units="cm"/>
      <inkml:brushProperty name="color" value="#FFFFFF"/>
    </inkml:brush>
  </inkml:definitions>
  <inkml:trace contextRef="#ctx0" brushRef="#br0">6575 1 468,'11'5'16058,"-13"-8"-15648,-3 9-137,-9 15 1,1-2-115,-18 19 52,20-23-26,-1 0-1,0-1 1,-17 14 0,-4 1 9,-2 3 133,30-26-308,0-1 1,-1 0 0,1 0 0,-1 0-1,-7 4 1,-28 27 194,17-12-167,-84 69 127,1 16-60,-55 18-326,148-115 212,-1 1 30,1-1 0,-29 17 0,-15 13-44,49-35-29,0 1-1,-1-1 0,1-1 1,-1 0-1,0 0 0,-1-1 1,-14 6-1,8-5 52,1 1-1,0 1 1,0 0-1,-24 18 1,-6 3 1,-29 14-31,43-28-14,-53 36-1,58-34 33,0 0 0,-52 21-1,57-28 29,1 1 0,-27 19 0,1-2-44,-72 51-3,-138 54-29,175-92 50,50-24 12,-1-1 0,-59 19-1,71-27-1,0 1 0,-29 15 0,-17 8 52,34-17 95,-49 28-1,66-34-85,-80 45 382,29-22-258,-52 21 16,13-15 143,73-28-277,-46 24 0,47-19-124,-51 16 0,-110 38 360,108-35-324,25-10 44,-87 49 0,89-38-44,28-16 24,-54 25-1,9-7-2,52-25-12,-1 0 1,-48 16-1,-133 39-93,110-40 128,-101 14 0,51-14-131,-151 48 0,272-69 34,0-2-1,-1 0 1,1-2 0,-30 0-1,30 0 57,0 0 0,-43 11 0,-10 1 56,48-9-51,1 1-1,-44 15 1,-28 7 9,-51 11-50,99-23 75,-79 13 1,45-22 118,79-8-30,0 0-1,0 0 1,1-1 0,-1 0-1,0 0 1,1 0 0,-1-1-1,-5-4 1,-40-14-28,46 22-89,4-1-1,1 0 0,0 0 0,-1 0-1,1 0 1,0 0 0,0 0 0,-1 0-1,1 0 1,0-1 0,0 1 0,-1 0 0,1-1-1,0 1 1,0-1 0,0 1 0,0-1-1,0 0 1,-2-1 0,-3-1 0,0 1 0,0-1 0,-1 1 0,1 0 0,-1 1 1,0-1-1,1 1 0,-9 0 0,-28-6-2,2 5 108,38 3-118,-1-1 0,0 1 0,0-1 0,1-1 0,-1 1 0,0 0 0,1-1 0,-1 0 0,-7-2 0,9 2 4,0 0-1,0 1 1,1-1-1,-1 1 1,0-1 0,0 1-1,-1 0 1,1-1-1,0 1 1,0 0-1,0 0 1,-2 1-1,-15-3 91,-11 1-63,19 2-19,-88 28-5,-50 13 147,97-35 777,50-7-565,2 0-389,0-1 0,0 1 0,0 0 0,0 0 0,0 0 0,0-1 0,0 1 0,0 0 0,0 0 0,0-1 0,0 1 1,0 0-1,-1 0 0,1 0 0,0 0 0,0-1 0,0 1 0,0 0 0,-1 0 0,1 0 0,0 0 0,0 0 0,0 0 0,-1-1 0,1 1 0,0 0 0,0 0 0,0 0 0,-1 0 0,1 0 0,0 0 0,0 0 0,0 0 0,-1 0 0,1 0 0,0 0 0,0 0 0,-1 0 0,1 0 0,0 0 0,-1 0-285,0 0-1,1 0 0,-1 0 1,0 0-1,1 0 0,-1 0 1,0 0-1,1-1 0,-1 1 0,1 0 1,-1 0-1,0-1 0,1 1 1,-1-1-1,1 1 0,-1 0 1,1-1-1,-1 1 0,1-1 1,-1 1-1,1-1 0,0 1 1,-1-1-1,1 1 0,0-1 0,-1 0 1,1 1-1,0-1 0,0 1 1,-1-1-1,1 0 0,0 1 1,0-1-1,0 0 0,0 1 1,0-1-1,0 0 0,0 1 1,0-1-1,0 0 0,0 1 0,0-1 1,1 0-1,-1-17-3839</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51.528"/>
    </inkml:context>
    <inkml:brush xml:id="br0">
      <inkml:brushProperty name="width" value="0.05" units="cm"/>
      <inkml:brushProperty name="height" value="0.05" units="cm"/>
      <inkml:brushProperty name="color" value="#FFFFFF"/>
    </inkml:brush>
  </inkml:definitions>
  <inkml:trace contextRef="#ctx0" brushRef="#br0">366 1 864,'-16'4'5660,"15"-3"-5508,-1 0-1,1 1 1,0-1 0,0 0 0,0 0-1,0 0 1,0 1 0,0-1-1,0 0 1,0 1 0,1-1 0,-1 1-1,0-1 1,1 1 0,-1 0 0,1-1-1,0 1 1,-1-1 0,1 1-1,0 2 1,-21 14 2010,19-15-2067,1-1-1,-1 1 0,1-1 0,-1 0 0,0 0 1,0 0-1,0 0 0,0 0 0,0 0 0,-1-1 1,-3 3-1,-20 19 452,9 1-256,-1 0 0,-22 22 1,27-32-78,-4 4 22,11-13-162,1 1 0,0-1 0,0 1 0,1 0 0,0 0 0,-5 9 0,-24 26 204,25-29-236,5-8-35,0 0 0,0 0 0,0 1 0,1-1 0,-1 1 0,-2 8 0,-5 16 24,8-26-35,1 0 1,-1 0-1,1 0 0,0 0 0,0 0 1,0 0-1,0 0 0,0 0 0,0 5 0,-4-2 13,5-6-7,-1 0 0,1 0 0,0 1 0,-1-1 0,1 0 1,0 0-1,-1 0 0,1 1 0,0-1 0,0 0 0,-1 0 1,1 1-1,0-1 0,0 0 0,-1 0 0,1 1 0,0-1 1,0 0-1,0 1 0,-1-1 0,1 0 0,0 1 0,0-1 1,0 1-1,0-1 0,0 0 0,0 1 0,0-1 0,0 0 1,0 1-1,0-1 0,0 0 0,0 1 0,0-1 0,0 1 1,0-1-1,0 0 0,0 1 0,1-1 0,-1 0 0,0 1 1,0-1-1,0 0 0,1 1 0,-1-1 0,0 0 0,2 4 4,0 1 0,-1-1-1,0 0 1,0 0 0,0 0-1,0 1 1,-1 6 0,0-10-10,-9 10 127,9-11-103,-1 0-1,0-1 1,0 1 0,1 0-1,-1 0 1,0 0 0,0 0-1,0 0 1,1 0 0,-1 0-1,0 0 1,0 1 0,1-1-1,-1 0 1,0 0 0,0 1-1,1-1 1,-1 0-1,0 1 1,1-1 0,-1 1-1,0-1 1,1 1 0,-1-1-1,1 1 1,-1-1 0,1 1-1,-1-1 1,1 1 0,-1 0-1,1-1 1,0 1 0,-1 0-1,1-1 1,0 1 0,0 0-1,-1 1 1,1-1-13,0 0 0,0 0 0,1 0 0,-1-1 0,0 1 0,0 0 0,1 0 0,-1-1 0,1 1 0,-1 0 0,1 0 0,-1-1 0,1 1 0,-1 0 0,1-1 0,-1 1 0,1-1 0,0 1 0,-1-1 0,1 1 0,0-1 0,0 1 0,-1-1 0,1 0 0,1 1 0,29 8 293,-1 0-103,-11-1-165,-1-2 0,0-1 0,33 6 0,157 11 221,-4-1-216,-113-5-37,98 22 26,-153-15-739,-31-18-3055</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0:41.194"/>
    </inkml:context>
    <inkml:brush xml:id="br0">
      <inkml:brushProperty name="width" value="0.05" units="cm"/>
      <inkml:brushProperty name="height" value="0.05" units="cm"/>
      <inkml:brushProperty name="color" value="#FFFFFF"/>
    </inkml:brush>
  </inkml:definitions>
  <inkml:trace contextRef="#ctx0" brushRef="#br0">73 13 716,'0'0'756,"-23"-5"1716,20 4-2275,1 0 1,-1-1 0,0 2-1,1-1 1,-1 0 0,0 0-1,0 1 1,1 0-1,-1-1 1,0 1 0,0 0-1,0 0 1,-3 1 0,6 4 2007,0 5 3126,-1-7-5022,-5-3-265,9 0 202,10 0 20,-11 0-211,-11 1 187,74 15-522,-23-8 327,-10-4-28,-14 0 6,0-1 0,0-2 0,1 0 0,30-2 0,-10 1 39,0-3-86,-31 2 14,0 0 0,0 0 0,0 1 0,0 1 0,0-1 0,13 4 0,17 3-84,-31-7 103,0 1 0,-1 0 0,1 1 0,-1 0-1,0 0 1,1 0 0,8 5 0,-6-3 5,1 0 0,1-1 1,-1 0-1,0 0 0,15 1 0,16 5 63,17 11-85,-43-14 2,0-1 1,0 0-1,0-1 1,1-1 0,-1 0-1,21 1 1,155 14 143,-104-22-120,-59 2-15,0 0 0,0 2-1,49 7 1,-50-4 4,53 1-1,75 14 519,-71-12-590,-59-4 38,-21-1 29,0-1 0,0 1 0,-1-1 0,1 0 0,0 0-1,0-1 1,0 1 0,5-2 0,3 0 19,-1 0 0,1 1 0,0 0 1,21 2-1,27-2-7,-23-2-9,53 1 0,-59 3 20,1-2 0,46-6 0,-73 6-23,0 1-1,1 0 1,-1 0 0,0 1-1,1-1 1,-1 1 0,10 3-1,-10-3-3,0 1-1,1-1 0,-1-1 1,0 1-1,1-1 0,8 0 1,48-8 13,-1 3 0,1 2 0,96 9 0,114 36-53,-208-29 23,-42-8 19,0 0 0,42 2-1,119 11-11,-154-16 10,0 1 0,55 13-1,0 0 46,69 17 20,-4-1-95,24-20-31,-86-5 142,-59-6-58,0 2 0,55 11 0,219 53 32,-220-49-102,-60-15 31,-1 1 0,0 2 0,0 0 0,-1 1 0,31 15 0,-42-19 18,-1 1 0,1-1-1,-1-1 1,1 0 0,13 2-1,32 9-22,-48-12 18,-1 0 1,1 0 0,0 0-1,0-1 1,0 0 0,6 0-1,-7-1-5,0 1-1,0 0 0,1 0 0,-1 1 0,0-1 0,0 1 0,0 0 0,0 1 0,8 2 0,-9-2 18,0-1 0,0 0 0,0 0 0,0 0 0,1 0 0,-1 0 0,0-1 0,0 0 0,1 0-1,-1 0 1,0 0 0,1-1 0,4-1 0,-3 1-3,0 0-1,-1 1 1,1-1-1,0 1 0,0 0 1,-1 1-1,10 1 1,18 4-67,-28-5 70,0-1 1,-1 1 0,1 0 0,-1 0-1,1 1 1,-1-1 0,8 4 0,51 20 622,-52-19-413,1-1 0,0 0 1,0-1-1,21 4 0,-20-6-138,-1 2-1,1-1 1,-1 2-1,21 9 1,42 16-40,-48-15 154,0-1 0,47 16-1,-74-30-192,1 0 0,-1 0-1,1 0 1,-1 0 0,1 0 0,-1 0-1,1 0 1,-1 1 0,1-1-1,-1 0 1,1 0 0,-1 0-1,0 1 1,1-1 0,-1 0-1,1 0 1,-1 1 0,0-1-1,1 0 1,-1 1 0,0-1-1,0 1 1,1-1 0,-1 0-1,0 1 1,0-1 0,1 1-1,-1-1 1,0 1 0,0-1-1,0 0 1,0 1 0,0-1 0,0 1-1,0-1 1,0 1 0,0-1-1,0 1 1,0-1 0,0 1-1,0-1 1,0 1 0,0-1-1,0 1 1,0-1 0,0 0-1,-1 1 1,1 2-14,10-8 19,-8 4 55,27 3 11,-26-2-72,0 1 0,1-1 1,-1 0-1,0 0 0,1 0 0,-1 0 0,0 0 0,6-2 0,-1 1-10,0 1 1,0 0-1,0 1 0,0-1 1,0 2-1,0-1 0,0 1 1,9 3-1,8 1 8,182 33-1,-206-39 2,74 11-74,107 1 0,-8-18 164,19 12-162,-134-9 85,-40 1-11,1 1 0,-1 1 0,38 5-1,-2-3 32,-45-3-37,0 1-1,0 0 1,0 1 0,15 3-1,47 8 23,-56-8-35,1-1-1,-1 0 1,30 0 0,-44-3 19,3 0 212,10 2-1309,-14 0 126,-11 1-95,5-1-78,0-1 1,0 0 0,0 0 0,0 0 0,0-1-1,0 0 1,0 0 0,0 0 0,-8-2 0,-15-3-2457</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1:07.525"/>
    </inkml:context>
    <inkml:brush xml:id="br0">
      <inkml:brushProperty name="width" value="0.05" units="cm"/>
      <inkml:brushProperty name="height" value="0.05" units="cm"/>
      <inkml:brushProperty name="color" value="#FFFFFF"/>
    </inkml:brush>
  </inkml:definitions>
  <inkml:trace contextRef="#ctx0" brushRef="#br0">87 37 396,'-2'-2'337,"0"0"0,0 0-1,0 0 1,0 0 0,-1 1 0,1-1 0,0 1-1,-1 0 1,1-1 0,-1 1 0,-2-1-1,-6-3 273,-13-5 2250,12 9 3574,7 0-6348,11 7 99,-6-5-173,35 29 136,27 49 313,-8-6-370,-23-37-89,-17-18 7,2-1 1,20 20-1,-9-10 6,9 6 35,-32-21-114,9 0 29,-13-11 35,1-1-1,-1 1 1,0-1 0,1 1-1,-1-1 1,1 1 0,-1-1 0,1 1-1,0-1 1,-1 0 0,1 1-1,-1-1 1,1 0 0,0 1 0,-1-1-1,1 0 1,0 0 0,-1 0-1,1 0 1,0 1 0,0-1 0,-1 0-1,1 0 1,0 0 0,12 17-22,-11-15 28,1 0 8,0 0 1,0 0 0,1 0-1,-1-1 1,1 1 0,-1-1-1,1 0 1,0 0 0,-1 0-1,1 0 1,7 0-1,-10-1-15,1 0-8,18 12-3,-23-12 13,1 1 0,-1-1 0,1 1 0,0-1 0,0 1 0,-1 0 0,1 0 0,0 0 0,0 0 0,0 0 0,0 1 0,0-1 0,0 1 0,0-1 0,0 1 0,1 0 0,-1-1 1,1 1-1,-1 0 0,1 0 0,0 0 0,-1 0 0,0 3 0,0-2-9,0 1 1,0-1 0,0 0-1,-1 0 1,0 0 0,1 0-1,-1-1 1,0 1-1,-4 2 1,1-2 5,1 1 0,-1 0 1,1 0-1,0 1 0,0-1 0,0 1 0,1 0 1,-7 9-1,3-4 4,-1 0 0,0 0 1,-17 12-1,1 1 0,-101 98 82,83-80-72,12-18-5,29-21-4,0 0 1,0 0 0,0 0-1,0-1 1,-1 1-1,1-1 1,-1 1 0,1-1-1,-1 0 1,0 1-1,-5 0 1,7-2-14,21 9-1012,-8 0-7400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40.381"/>
    </inkml:context>
    <inkml:brush xml:id="br0">
      <inkml:brushProperty name="width" value="0.05" units="cm"/>
      <inkml:brushProperty name="height" value="0.05" units="cm"/>
      <inkml:brushProperty name="color" value="#FFFFFF"/>
    </inkml:brush>
  </inkml:definitions>
  <inkml:trace contextRef="#ctx0" brushRef="#br0">0 24 612,'2'-24'7092,"-1"24"-6826,0 1-1,0-1 1,1 0-1,-1 1 1,0-1-1,0 0 1,0 1 0,0-1-1,0 1 1,0 0-1,0-1 1,0 1 0,0 0-1,0 0 1,0-1-1,-1 1 1,1 0-1,0 0 1,-1 0 0,1 0-1,1 2 1,13 31 2300,2 1-1157,35 44 927,-31-52-1784,-16-20-424,1 1 0,0-1 1,1 0-1,11 10 1,36 31 394,-43-40-439,1 1 1,-1 0-1,-1 1 1,0 0 0,0 0-1,12 18 1,-11-13 15,-9-14-108,-1 0 1,0 0-1,0 0 1,0 1-1,-1-1 1,1 0-1,0 0 1,0 1-1,-1-1 0,1 0 1,-1 1-1,1-1 1,-1 1-1,1-1 1,-1 2-1,0-1-114,-1-1 0,1 0 0,-1 1-1,1-1 1,-1 0 0,0 1 0,1-1 0,-1 0 0,0 0-1,0 0 1,0 0 0,0 0 0,0 0 0,0 0 0,0 0-1,0 0 1,-2 0 0,3 0 2,0-1 0,-1 0 0,1 1 0,0-1 0,0 0 0,0 0 0,-1 1 0,1-1 0,0 0 0,-1 0 0,1 1 0,0-1 0,-1 0 0,1 0 0,0 0 0,-1 1-1,1-1 1,0 0 0,-1 0 0,1 0 0,0 0 0,-1 0 0,1 0 0,-1 0 0,1 0 0,0 0 0,-1 0 0,1 0 0,0 0 0,-1 0 0,1 0 0,0 0 0,-1 0 0,1-1 0,-1 1 0,1 0 0,0 0 0,0 0 0,-1 0 0,1-1 0,0 1 0,-1 0 0,1 0 0,0-1 0,0 1 0,-1 0-1,1-1 1,0 1 0,0 0 0,0-1 0,-1 1 0,1 0 0,0-1 0,0 1 0,0-20-11221</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2:49.139"/>
    </inkml:context>
    <inkml:brush xml:id="br0">
      <inkml:brushProperty name="width" value="0.05" units="cm"/>
      <inkml:brushProperty name="height" value="0.05" units="cm"/>
      <inkml:brushProperty name="color" value="#FFFFFF"/>
    </inkml:brush>
  </inkml:definitions>
  <inkml:trace contextRef="#ctx0" brushRef="#br0">12 64 408,'0'0'2103,"-11"-7"-245,11-40 1116,3 46-2762,4-3 591,-15 2-545,6 2-53,3-2 498,7 4-342,6 30 1776,-4-14-687,-8-13-1353,0 1 0,1-1 0,0 0 0,0-1 0,0 1 0,0 0 1,8 6-1,-10-10-94,0 0 1,0-1 0,-1 1-1,1 0 1,0 0 0,0 0-1,0 0 1,-1-1-1,1 1 1,-1 0 0,1 0-1,0 0 1,-1 1 0,0-1-1,1 0 1,-1 0 0,0 0-1,1 0 1,-1 0 0,0 0-1,0 2 1,0-2 7,0 0 0,0 0 0,0 0 0,1 0 0,-1 0 0,0 0 0,0 0 0,1 0 0,-1 0 1,1 0-1,-1 0 0,1 0 0,-1 0 0,1 0 0,0 0 0,-1 0 0,1-1 0,0 1 0,0 0 0,1 1 0,3 1 27,0 0 0,0 0 0,-1 1 0,1 0 0,-1 0 0,6 6 0,-4-3-29,0-1 0,0 0 0,1 0 0,0-1 0,0 1 0,13 6 0,-12-8-6,0 0 0,0 0 0,1 0 0,0-1 0,-1 0 0,1-1 0,0 0 0,0-1 0,0 1 0,13-1 0,-20-1-2,0 0-1,1 1 0,-1-1 1,0 1-1,0 0 0,0 0 1,0 0-1,1 0 0,-1 0 1,0 0-1,-1 0 0,3 2 1,21 10 14,29 9 31,-46-19-52,6 0-2,0 2 0,0-1 0,22 13 0,-22-11 27,6 6-1,-14-9-18,1 1 0,-1-1 0,1 0 0,0-1 0,0 0-1,0 0 1,0 0 0,1-1 0,6 0 0,16 5 0,110 26 66,-137-31-60,15 4-83,-1 0 0,1 1 0,21 12 0,29 0 395,-46-15-308,-20-3-10,-1-1 1,0 1-1,1 0 0,-1 0 0,0 0 1,1 0-1,-1 0 0,0 0 1,0 0-1,1 1 0,-1-1 1,0 0-1,0 1 0,1-1 1,-1 1-1,0-1 0,0 1 1,0 0-1,0-1 0,0 1 1,0 0-1,0 0 0,2 1 1,31 5 382,27-1 589,-61-5-920,0-1 1,0 0 0,0 0 0,0 1 0,-1-1 0,1 0-1,0 1 1,0-1 0,0 0 0,0 0 0,0 1 0,0-1 0,-1 0-1,1 1 1,0-1 0,0 0 0,0 0 0,-1 0 0,1 1 0,0-1-1,0 0 1,-1 0 0,1 0 0,0 1 0,0-1 0,-1 0 0,1 0-1,0 0 1,0 0 0,-1 0 0,1 0 0,0 0 0,-1 0 0,1 0-1,0 0 1,-1 0 0,1 0 0,0 0 0,-1 0 0,1 0 0,0 0-1,0 0 1,-1 0 0,1 0 0,0 0 0,-1-1 0,1 1-25,-1 0 1,1 0 0,0 0-1,0 0 1,-1 0-1,1 0 1,0-1 0,0 1-1,-1 0 1,1 0-1,0 0 1,0 0-1,-1 0 1,1 0 0,0 0-1,0 0 1,-1 0-1,1 0 1,0 1 0,0-1-1,-1 0 1,1 0-1,0 0 1,0 0 0,-1 0-1,1 0 1,0 0-1,0 1 1,0-1 0,-1 0-1,1 0 1,0 0-1,0 1 1,0-1 0,-1 0-1,1 0 1,0 0-1,0 1 1,0-1 0,0 0-1,0 0 1,0 1-1,0-1 1,0 0 0,0 0-1,0 1 1,-1-1-1,1 0 1,0 1 0,0-1-1,1 0 1,-1 0-1,0 1 1,0-1 0,0 0-1,0 4-280,0-3 254,0 0-5,0 3 0,0-3 29,-2-1-22,-5 0-10,5 0-12,7 10 19,1 4 14,-6-13-19,11 5-64,-8-4 74,-1 0 1,1 0-1,0 0 0,0-1 0,0 1 0,0-1 1,0 0-1,0 0 0,0 0 0,0 0 0,0 0 1,5 0-1,80 11-26,-79-11-68,1 1 0,0 0 0,-1 0 0,0 1 1,16 6-1,32 9 414,145 34-327,-190-49 228,105 32 149,-93-27-364,0-2 1,1-1 0,40 4-1,-40-7-17,-1 2 0,0 1 0,38 11 0,-38-9 5,1-1 0,29 4 1,-17-4-3,241 43 11,-93-35-5,-101-6 8,-31-4-4,0 2 1,68 17-1,-117-22-8,1 0-1,0-1 1,0 0-1,0 0 1,0 0 0,0 0-1,-1-1 1,1 0-1,6-2 1,-6 2-3,0 0-1,0 0 1,-1 0 0,1 0-1,0 1 1,0 0 0,0 0-1,-1 0 1,1 1 0,0-1-1,8 3 1,102 50 41,-59-28-39,9-5-2,51 13 0,-6-1-66,-1 2 79,-1-14-45,-30 1 64,-57-14-25,-1-2-1,1 0 0,0-1 1,32 2-1,42 12-7,47-6-11,-36 0-54,3 0 113,-77-11-73,53 6 0,-40 4 11,-27-7 16,-15-2 3,0-1-1,0 0 0,-1 0 0,1 0 1,0-1-1,0 1 0,0-1 1,0 1-1,1-1 0,2 0 1,0 1 1,-3 0-1,1 0 0,0 0 0,-1 0 0,1-1 0,0 0 1,-1 0-1,1 0 0,4 0 0,12-4 3,1 1 1,-1 2 0,1 0 0,-1 1 0,1 0 0,38 8 0,37 0-7,-84-8-8,0 2 0,-1-1 0,1 1 0,-1 1 1,16 5-1,-18-5 21,1 0 1,-1 0-1,1-1 1,0-1-1,12 1 1,62-8-50,-24 10 54,0 2 1,0 3 0,-1 2 0,58 20 0,-69-20-22,-36-9 5,1 1-1,0 0 1,-1 1 0,17 8 0,-22-11 4,0 0 1,0-1-1,1 1 1,-1-2-1,0 1 1,0-1-1,0 0 1,0 0-1,0-1 1,0 0 0,7-3-1,-7 3 0,10-4 4,-13 5-4,0 0 0,1-1 0,-1 2-1,0-1 1,1 0 0,-1 1 0,1 0 0,8 1 0,51-7-102,196 24 190,-186-11-128,27 4 39,-10-1-20,96-2 0,-183-8 18,-1-1 1,0 0-1,1 0 0,-1 0 1,0-1-1,0 1 1,0-1-1,4-2 1,-4 1-4,1 1 0,-1 0 1,1 0-1,0 1 0,-1-1 1,1 1-1,0 0 0,8-2 1,-3 3-4,1-1 0,0 0 0,-1 0 1,1-1-1,10-4 0,20-1 32,-29 6-42,1 0 0,-1 0 0,1-1 0,-1-1 0,15-4 0,-12 3-28,19 3 86,-31 1-33,1 0-1,-1 1 0,1-1 0,-1 0 0,1 0 1,-1 0-1,1-1 0,-1 1 0,1-1 0,-1 1 1,4-2-1,35-10-82,7 2 69,1 3 1,-1 2 0,88 1-1,-74 10-30,-26-12-405,4 6 832,-38 0-383,10 0 8,28-18 7,-39 18-36,0 0 3,-1-1 0,0 1 0,0-1 0,0 1 0,1-1 0,-1 1 0,0 0 0,1-1 0,-1 1 0,0 0 0,0-1 1,1 1-1,-1 0 0,1-1 0,-1 1 0,0 0 0,1 0 0,-1-1 0,1 1 0,-1 0 0,1 0 0,-1 0 0,0 0 1,1 0-1,-1-1 0,1 1 0,-1 0 0,1 0 0,-1 0 0,1 0 0,-1 0 0,1 0 0,-1 1 0,1-1 1,-1 0-1,1 0 0,-1 0 0,1 1 0,3-1 80,-2 0 48,11-6 15,-5 6-122,-3 0-19,-8 0-29,-12 7-1328,13-6 988,0 0 1,0 1-1,0-1 1,0 0-1,0 0 0,0 0 1,0 0-1,-1-1 0,1 1 1,0-1-1,-1 1 1,-2-1-1,-47-5-10111,30 4 6758</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2:54.176"/>
    </inkml:context>
    <inkml:brush xml:id="br0">
      <inkml:brushProperty name="width" value="0.05" units="cm"/>
      <inkml:brushProperty name="height" value="0.05" units="cm"/>
      <inkml:brushProperty name="color" value="#FFFFFF"/>
    </inkml:brush>
  </inkml:definitions>
  <inkml:trace contextRef="#ctx0" brushRef="#br0">76 625 4,'-5'11'8212,"-1"-28"-5411,3 10-2710,2 6-86,0 1 0,1-1 0,-1 0 0,1 0 0,-1 1 0,1-1-1,-1 0 1,1 0 0,-1 0 0,1 0 0,0 0 0,-1 1 0,1-1-1,0 0 1,0 0 0,0 0 0,0 0 0,0 0 0,0-1 0,-11-34 190,11 29-44,0 2-79,1 0 0,-1 0 0,-1 0 0,1 0-1,-1 0 1,0 0 0,0 0 0,0 1 0,0-1 0,-3-4-1,2 3-63,1 1-1,0-1 0,0 0 0,1 0 0,-1 0 0,1 1 0,0-1 0,1 0 0,1-6 0,-1-10 17,-1-92 29,-11 81-37,1-20 63,10-19-92,0 71 10,0-18 50,0 15-26,0 8 37,-4-9-60,-1 3 12,3-26 29,2 27 16,0 1 0,0 0 0,0-1 0,0 1 0,0 0 0,0-1 0,0 1 0,0 0 0,0 0 0,0-1 0,0 1 0,1 0 0,-1-1 0,0 1 0,0 0 0,0 0 0,0-1 0,1 1 0,-1 0 0,0 0 0,0-1 0,0 1 0,1 0 0,-1 0 0,0 0-1,0 0 1,1-1 0,-1 1 0,0 0 0,1 0 0,-1 0 0,0 0 0,0 0 0,1 0 0,17 0 1026,3 2-1085,23-11 305,-37 7-278,-1 0 0,1 0 0,0 1 0,-1 0-1,10-1 1,51-4 16,51-6 111,-111 12-135,0-1-1,1-1 1,-1 1 0,0-1-1,10-4 1,-10 4 17,0-1 1,1 1-1,-1 0 0,1 1 1,12-1-1,95-10 1050,-114 12-1028,34 12 489,-21-9-653,-19 5-2236,-4 4-164,8-11 2265,1 0-1,-1-1 1,1 1 0,-1 0-1,1 0 1,-1-1 0,0 1-1,1 0 1,-1-1 0,0 1-1,1-1 1,-1 1-1,0-1 1,0 1 0,1-1-1,-1 0 1,0 1 0,0-1-1,0 0 1,0 0-1,0 1 1,-5 0-1070,-7 5-2481</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3.188"/>
    </inkml:context>
    <inkml:brush xml:id="br0">
      <inkml:brushProperty name="width" value="0.05" units="cm"/>
      <inkml:brushProperty name="height" value="0.05" units="cm"/>
      <inkml:brushProperty name="color" value="#FFFFFF"/>
    </inkml:brush>
  </inkml:definitions>
  <inkml:trace contextRef="#ctx0" brushRef="#br0">33 67 56,'0'0'1340,"11"-7"-111,-11 4-934,0 3-236,0-1 1,0 1-1,1 0 1,-1-1 0,0 1-1,0-1 1,0 1-1,0 0 1,0-1-1,0 1 1,0-1 0,0 1-1,0-1 1,0 1-1,0 0 1,0-1 0,0 1-1,0-1 1,-1 1-1,1 0 1,0-1-1,0 1 1,0 0 0,-1-1-1,1 1 1,0-1-1,0 1 1,-1 0-1,1 0 1,0-1 0,-1 1-1,1 0 1,0 0-1,-1-1 1,1 1 0,0 0-1,-1 0 1,1 0-1,0-1 1,-1 1-1,1 0 1,-1 0 0,1 0-1,-1 0 1,1 0-1,-1 0 1,-1 0 82,2-3 211,0 2-315,1 1-1,-1-1 1,0 1-1,0 0 1,0-1-1,0 1 0,0-1 1,0 1-1,0-1 1,1 1-1,-1 0 0,0-1 1,0 1-1,-1-1 1,1 1-1,0 0 1,0-1-1,0 1 0,0-1 1,0 1-1,0-1 1,-1 1-1,1 0 0,0-1 1,0 1-1,0 0 1,-1-1-1,1 1 0,0 0 1,-1-1-1,1 1 1,0 0-1,-1 0 1,1-1-1,0 1 0,-1 0 1,1 0-1,0 0 1,-1-1-1,1 1 0,-1 0 1,1 0-1,0 0 1,-1 0-1,1 0 1,-1 0-1,0 0 0,-5-19 2984,2 13-736,2 20-1797,-1-10-458,2-3-27,0 0 0,1 0 1,-1 0-1,0 0 1,1 0-1,-1 0 0,0 0 1,1 0-1,-1 0 1,1 0-1,0 0 1,-1 1-1,1-1 0,0 0 1,0 2-1,0 8 17,-1-5 2,1 1 1,0 0-1,1 0 0,0 0 0,0 0 1,0 0-1,5 13 0,-5-18-13,-1 1-1,1 0 0,-1-1 0,1 1 1,-1 0-1,0 0 0,0-1 0,0 1 1,-1 0-1,0 3 0,1-4 0,-1 0-1,1 1 1,0-1 0,0 0-1,0 0 1,0 1 0,0-1 0,0 0-1,0 0 1,1 1 0,-1-1-1,2 3 1,2 5 125,0 0 0,-1 0 0,0 0-1,-1 1 1,0-1 0,0 15 0,-2-19-95,0 0 0,0 1 1,1-1-1,-1 0 0,1 0 0,1 0 0,-1 0 0,3 6 0,-3-9-34,0 0-1,0 1 0,0-1 1,0 1-1,-1-1 1,0 1-1,0-1 0,0 6 1,0-6-3,0 0 1,-1-1 0,2 1-1,-1 0 1,0 0-1,1-1 1,-1 1 0,1 0-1,0-1 1,0 1 0,1 3-1,9 33 38,-1 26 28,1-5 211,-9-52-261,0 1-1,-1-1 1,0 1 0,-1-1 0,0 1 0,0-1 0,-2 13-1,0 8-33,2-17 24,1-9-6,0 1 0,-1-1 0,0 0 0,0 0 0,0 1 0,0-1 0,0 0 0,-1 0 0,1 1 0,-1-1 0,0 0 0,0 0 0,0 0 0,-1 0 0,-2 5 0,0 16-177,-12-10-1882,14-12 1311,0 0 1,0 1 0,-1-1-1,1 0 1,-1-1 0,1 1-1,-1 0 1,0-1-1,0 1 1,0-1 0,-5 2-1,-2 2-1947</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4.169"/>
    </inkml:context>
    <inkml:brush xml:id="br0">
      <inkml:brushProperty name="width" value="0.05" units="cm"/>
      <inkml:brushProperty name="height" value="0.05" units="cm"/>
      <inkml:brushProperty name="color" value="#FFFFFF"/>
    </inkml:brush>
  </inkml:definitions>
  <inkml:trace contextRef="#ctx0" brushRef="#br0">1 200 416,'2'-6'9409,"5"1"-8703,-6 4-340,44-16 3449,20 9-3001,-58 6-763,0 0 0,0-1 1,0 0-1,0 0 0,0-1 0,10-7 0,32-15 83,141-30 300,-113 35-359,53 0 254,-121 17-329,-8 3-8,-33-5-11686,21 6 8432</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5.871"/>
    </inkml:context>
    <inkml:brush xml:id="br0">
      <inkml:brushProperty name="width" value="0.05" units="cm"/>
      <inkml:brushProperty name="height" value="0.05" units="cm"/>
      <inkml:brushProperty name="color" value="#FFFFFF"/>
    </inkml:brush>
  </inkml:definitions>
  <inkml:trace contextRef="#ctx0" brushRef="#br0">1 105 424,'0'0'893,"9"0"4741,-9 0-5583,0 0 76,-1 0-1,1 0 1,0 0-1,-1 1 1,1-1 0,0 0-1,-1 0 1,1 0-1,0 0 1,0 0 0,-1 0-1,1 1 1,0-1-1,0 0 1,-1 0 0,1 0-1,0 1 1,0-1-1,-1 0 1,1 0 0,0 1-1,0-1 1,0 0-1,0 0 1,0 1-1,-1-1 1,1 0 0,0 1-1,0-1 1,0 0-1,0 1 1,0-1 0,0 0-1,0 1 1,0-1-1,0 0 1,0 1 0,0-1-1,0 0 1,0 1-1,4 20 346,1 3 27,-1-17-434,-4-6-61,1-1-1,0 1 1,-1 0 0,1 0 0,-1-1-1,1 1 1,-1 0 0,1 0-1,-1 0 1,0 0 0,1-1 0,-1 1-1,0 0 1,0 0 0,0 0-1,0 0 1,1 0 0,-1 1 0,-1 0-5,1-1 1,0 1 0,0-1 0,0 1-1,0-1 1,0 1 0,1 0 0,-1-1-1,0 1 1,1-1 0,-1 1 0,1-1-1,0 1 1,-1-1 0,1 0 0,0 1-1,0-1 1,1 2 0,-1-1 1,0 0 0,0-1 0,-1 1 0,1 0 0,-1-1 0,1 1 0,-1 0 0,0-1 0,0 1 1,0 0-1,0 0 0,0-1 0,0 1 0,0 0 0,0 0 0,-1-1 0,0 4 0,0-3 0,1 0-1,-1 0 1,1 1 0,0-1-1,0 0 1,0 0 0,0 1-1,0-1 1,0 0 0,0 0 0,1 1-1,-1-1 1,2 3 0,0-1 1,0 0 0,-1 1 0,0-1 0,0 0 0,0 1 0,0-1 0,-1 1 0,1-1 0,-1 1 0,-1 5 0,12 21 40,-12-26 1988,-7-16-1044,7 7-959,0 0 0,0-1 0,1 1 0,-1 0 0,1 0 0,0 0 0,1-1 0,0-4 0,-1 2 16,0 3-37,0-1 1,0 0-1,1 0 1,0 0-1,0 1 1,0-1-1,0 1 0,3-7 1,18-80-120,-16 76 110,1 0 1,0 1 0,1-1 0,1 2-1,18-24 1,-5 13 26,-18 19-25,0 1 0,0 0 0,0 0-1,1 0 1,-1 1 0,9-5 0,-11 7 1,0 0-1,0 0 1,0 0 0,0 1-1,0-1 1,0 1 0,0-1 0,1 1-1,-1 0 1,0 0 0,0 0-1,0 0 1,0 0 0,0 0 0,0 1-1,0-1 1,0 1 0,0-1-1,0 1 1,0 0 0,3 1 0,42 10-725,-44-11 81,2 1 253</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7.152"/>
    </inkml:context>
    <inkml:brush xml:id="br0">
      <inkml:brushProperty name="width" value="0.05" units="cm"/>
      <inkml:brushProperty name="height" value="0.05" units="cm"/>
      <inkml:brushProperty name="color" value="#FFFFFF"/>
    </inkml:brush>
  </inkml:definitions>
  <inkml:trace contextRef="#ctx0" brushRef="#br0">2 39 204,'0'12'2717,"-1"-11"-2619,1 0-1,0 0 1,0 1 0,0-1 0,0 0-1,0 1 1,0-1 0,0 0 0,0 1-1,0-1 1,0 0 0,1 1 0,-1-1-1,0 0 1,1 0 0,-1 0 0,1 1-1,0-1 1,-1 0 0,1 0 0,0 0-1,0 0 1,0 0 0,1 1-1,9 40 1250,-11-41-1321,1 0 0,-1 0 0,1 0 0,-1 0 0,0 0 0,1 0 0,-1 0 0,0 0 0,0 0 0,0 0 0,0 0 0,1 0 0,-2 0 0,1 0 0,0 0-1,0 0 1,0 0 0,-1 2 0,1-2 12,-1 1-1,1-1 1,0 1-1,0-1 1,0 0-1,0 1 1,0-1-1,0 1 0,0-1 1,0 0-1,1 1 1,-1-1-1,1 3 1,3 1 47,-2-1-18,0-1 0,0 0 0,0 0 0,-1 1 0,1-1 0,-1 1 0,0 0 0,0-1 0,0 1 0,0 4 0,1-5-40,1 1-1,-1 0 1,0-1 0,1 0 0,0 1-1,0-1 1,0 0 0,0 0 0,1-1 0,-1 1-1,1-1 1,-1 0 0,6 3 0,21 17 155,-28-19-142,1-1 0,-1 0 1,0 0-1,1 0 1,-1 0-1,1 0 1,-1-1-1,1 1 1,0-1-1,0 1 1,0-1-1,0 0 1,0 0-1,0-1 1,0 1-1,0-1 0,0 1 1,0-1-1,0 0 1,0 0-1,0 0 1,1-1-1,-1 1 1,3-2-1,5-1 193,0-1-1,-1 0 1,1-1-1,-1 0 1,9-7-1,-5 4-10,-10 5-110,0 0 0,-1 0 0,1 0 0,-1-1 0,0 0 0,0 1 0,0-1 0,0 0 0,-1-1 0,1 1 0,-1 0 0,1-6-1,9-14 225,-1-12 260,-9 30-454,-1 1 0,0-1 0,0 0-1,-1 1 1,1-1 0,-1 0 0,0 0 0,-1 0 0,-1-6 0,1-10 337,1 21-453,0-1-1,0 0 1,0 1 0,0-1-1,0 1 1,0-1-1,0 1 1,-1-1-1,1 1 1,0-1-1,-1 1 1,1-1-1,-1 1 1,0-1-1,0 1 1,1 0-1,-1-1 1,-2-1-1,-1-9 176,4 11-190,0 0 0,0 0 0,0 1 0,0-1 1,0 0-1,0 0 0,0 1 0,0-1 0,0 0 1,-1 1-1,1-1 0,0 0 0,-1 1 0,1-1 0,0 0 1,-1 1-1,1-1 0,-1 1 0,1-1 0,-1 0 0,1 1 1,-1-1-1,1 1 0,-1 0 0,1-1 0,-1 1 1,0-1-1,0 1 0,-7-3 63,7 7-486,1 0 139,0-3-372,0 1-289</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8.026"/>
    </inkml:context>
    <inkml:brush xml:id="br0">
      <inkml:brushProperty name="width" value="0.05" units="cm"/>
      <inkml:brushProperty name="height" value="0.05" units="cm"/>
      <inkml:brushProperty name="color" value="#FFFFFF"/>
    </inkml:brush>
  </inkml:definitions>
  <inkml:trace contextRef="#ctx0" brushRef="#br0">163 0 392,'-24'11'4031,"-15"-1"-1511,3-2 695,26-3-1525,8-5-1544,1 1 1,-1-1-1,0 1 0,0 0 1,1 0-1,-1 0 0,0 0 1,1 0-1,-1 0 0,1 0 1,-1 0-1,1 0 1,-1 1-1,1-1 0,0 1 1,0-1-1,0 1 0,0-1 1,0 1-1,-1 3 0,-3 2 133,3-5-150,7 8-65,1 0 16,-4-6-63,0 1 0,1-1 0,0 0 0,0 0 0,0 0 0,0-1 0,6 5 0,56 67 171,-33-32-164,0 9 44,-29-49-52,-1-1-1,0 1 0,0 0 0,0 0 0,-1 0 0,1 0 0,-1 1 0,1-1 0,-1 0 0,0 1 0,0-1 0,0 0 0,-1 1 0,1-1 0,-1 1 0,0 6 0,-1-9 42,0 1 0,0 0 0,-1-1 0,1 1 0,0-1-1,0 1 1,-1-1 0,1 0 0,-1 1 0,1-1-1,-1 0 1,0 0 0,-2 1 0,-50 20 488,39-17-408,11-3-109,1-1 1,-1 1 0,0-1 0,0-1 0,0 1 0,0 0 0,-8-1 0,-4 2-54,-16-1 56,31-1-83,0 0 0,1 0 0,-1-1 0,0 1-1,0 0 1,1 0 0,-1-1 0,0 1 0,0-1 0,1 1 0,-1-1-1,0 1 1,1-1 0,-1 1 0,1-1 0,-1 1 0,0-1 0,1 0 0,0 1-1,-1-1 1,1 0 0,-1 0 0,1 1 0,0-1 0,-1 0 0,1 0-1,0 0 1,0 1 0,0-1 0,0 0 0,0 0 0,0 0 0,0-1-1,-11-34-6465,11 6 1345,0 17 2457</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022"/>
    </inkml:context>
    <inkml:brush xml:id="br0">
      <inkml:brushProperty name="width" value="0.05" units="cm"/>
      <inkml:brushProperty name="height" value="0.05" units="cm"/>
      <inkml:brushProperty name="color" value="#FFFFFF"/>
    </inkml:brush>
  </inkml:definitions>
  <inkml:trace contextRef="#ctx0" brushRef="#br0">3 1 196,'0'22'4762,"-1"-17"-4331,0 0 0,1 1 0,0-1-1,0 1 1,0-1 0,1 1-1,-1-1 1,1 0 0,1 1 0,-1-1-1,1 0 1,2 6 0,7 36 1575,11 9 535,-1 23-1105,-11-44-1103,-9-29-270,0-1 1,0 1-1,1-1 1,-1 0 0,1 0-1,4 7 1,-3-6 31,-1 0-1,1 1 1,-1 0 0,0 0 0,-1-1-1,2 11 1,4 17 133,-1 13-150,-6-41-86,0 1-1,1-1 1,0 1 0,0-1 0,0 0 0,1 1 0,4 10-1,-5-12 22,1 1 0,-1 0 0,0 0 0,-1 0 0,0 0 0,0-1 0,0 1-1,-2 12 1,1 2 12,1-19 26,-15 2-1746,13-3 1276,1 1 0,0-1 0,-1 1 0,1-1 0,0 1 0,-1-1 0,1 0 0,-1 0 0,1 0 0,0 0 0,-1 0-1,1 0 1,-1 0 0,1 0 0,-1-1 0,1 1 0,0 0 0,-1-1 0,1 1 0,0-1 0,0 0 0,-1 1 0,1-1 0,0 0 0,0 0 0,0 0 0,0 0 0,0 0 0,-2-2 0,-6-8-2141</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601"/>
    </inkml:context>
    <inkml:brush xml:id="br0">
      <inkml:brushProperty name="width" value="0.05" units="cm"/>
      <inkml:brushProperty name="height" value="0.05" units="cm"/>
      <inkml:brushProperty name="color" value="#FFFFFF"/>
    </inkml:brush>
  </inkml:definitions>
  <inkml:trace contextRef="#ctx0" brushRef="#br0">0 75 792,'0'0'5899,"35"0"2376,159-12-3999,-167 10-4169,1-1-1,-1-2 0,0-1 0,46-16 0,-20 7-117,-37 8-560,-29 5-3958,-33 5-5331,24 2 6418</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38.479"/>
    </inkml:context>
    <inkml:brush xml:id="br0">
      <inkml:brushProperty name="width" value="0.05" units="cm"/>
      <inkml:brushProperty name="height" value="0.05" units="cm"/>
      <inkml:brushProperty name="color" value="#FFFFFF"/>
    </inkml:brush>
  </inkml:definitions>
  <inkml:trace contextRef="#ctx0" brushRef="#br0">31 0 196,'0'0'3458,"-30"6"-426,43-6-2691,-10 0-56,-9 0-198,4 0 1053,-6 6-763,15-8 395,-5 6 2856,-3 0-3767,4 0 165,-2-4-19,0 1 0,-1-1-1,1 1 1,-1-1 0,1 1-1,-1-1 1,1 1 0,-1 0-1,1-1 1,-1 1 0,0 0 0,1-1-1,-1 1 1,0 0 0,1-1-1,-1 1 1,0 0 0,0 0-1,0-1 1,0 1 0,0 1 0,0 6 148,0-6-91,0 1-1,0-1 0,-1 0 0,2 1 1,-1-1-1,0 1 0,0-1 0,1 0 0,0 0 1,-1 1-1,1-1 0,0 0 0,0 0 1,0 0-1,2 4 0,-1-2-32,-1 1-1,0-1 1,-1 0-1,1 1 1,-1-1-1,0 1 1,0-1 0,0 1-1,-2 7 1,1 3 6,1-2-15,-1-11-20,1 1 0,-1-1 0,1 0 1,0 0-1,0 1 0,0-1 0,0 0 1,0 0-1,0 1 0,1-1 1,-1 0-1,1 0 0,0 0 0,0 1 1,0-1-1,0 0 0,0 0 0,0 0 1,2 2-1,-1-3 16,-2 114 298,-11-84 116,11 24-375,-5-48-68,2-5 11,9 6 2,5 29 47,-11-36-48,1 1-1,-1-1 1,0 1 0,0-1 0,0 1 0,0 0-1,0-1 1,-1 1 0,1-1 0,0 1 0,-1-1 0,1 1-1,-1-1 1,-1 3 0,-3 18 2,5-4 72,-1-15-79,1 1 0,-1-1 0,1 1 0,0 0 0,0-1 0,1 1 0,-1-1 0,1 1 0,0 0 0,0-1 0,0 0 0,0 1 0,1-1 0,1 4 0,-2-3 7,0 0 0,0 0 1,0 1-1,0-1 0,-1 0 0,0 0 1,0 0-1,0 1 0,-1-1 0,0 5 1,0 7 5,1 111-17,-5-117 25,5-10-17,0 1 0,0-1 1,0 0-1,0 0 0,0 0 0,-1 0 0,1 0 0,0 1 0,0-1 0,0 0 0,0 0 1,0 0-1,0 1 0,0-1 0,0 0 0,0 0 0,0 0 0,0 0 0,0 1 0,0-1 0,0 0 1,0 0-1,0 0 0,0 1 0,0-1 0,0 0 0,0 0 0,0 0 0,0 1 0,0-1 1,0 0-1,0 0 0,1 0 0,-1 0 0,0 1 0,0-1 0,0 0 0,0 0 0,0 0 0,0 0 1,1 0-1,-1 0 0,0 1 0,0-1 0,0 0 0,1 0 0,-1 0 0,0 0 0,0 0 0,0 0 1,0 0-1,1 0 0,0 5 7,0 0 1,0-1-1,0 1 0,-1 0 1,1 0-1,-1 0 0,0 0 1,-1-1-1,0 6 1,0 4-2,-10 17-32,11-21 23,-1-7 0,1-1 1,0 1-1,0 0 1,0-1 0,0 1-1,1 0 1,-1-1-1,1 1 1,-1-1-1,1 1 1,0 0 0,0-1-1,0 0 1,0 1-1,2 2 1,-2-4 2,-1 1 0,1 0 1,-1 0-1,1 0 1,-1-1-1,0 1 0,0 0 1,0 0-1,0 0 0,0 0 1,0-1-1,0 1 0,0 0 1,-1 0-1,1 0 0,-1-1 1,0 1-1,1 0 0,-1-1 1,-1 3-1,-4 17 23,6 51 5,11-42-66,-11 159 78,-2-183-36,-8 9 24,11-13-32,-1-1-1,0 42 15,0 115-9,-4-151-15,3-7 16,1 1 1,-1 0-1,1-1 1,-1 1-1,1 0 0,-1 0 1,1-1-1,-1 1 1,1 0-1,0 0 1,-1 0-1,1 0 1,0 0-1,0-1 1,-1 1-1,1 0 1,0 0-1,0 2 0,0 93-35,2-94 36,-2-2-5,1 0-1,-1 1 1,0-1 0,0 0-1,0 1 1,1-1 0,-1 0-1,0 1 1,0-1 0,0 0 0,0 1-1,0-1 1,0 0 0,0 1-1,0-1 1,0 0 0,0 1 0,0-1-1,0 0 1,0 1 0,0-1-1,0 1 1,0-1 0,0 0 0,0 1-1,0-1 1,0 0 0,-1 1-1,1-1 1,0 0 0,0 1 0,0-1-1,-1 0 1,1 0 0,0 1-1,0-1 1,-1 0 0,1 0-1,0 1 1,-1-1 0,1 0 0,0 0-1,-1 0 1,1 1 0,1-2-85,1 0 64,5 0-13,-14 1 319,5 0 0,47-12 723,5-11-937,-48 22-57,0 0 0,0 0-1,0 1 1,0-1 0,0 1 0,0-1 0,0 1 0,0 0-1,0 0 1,0 0 0,0 0 0,2 0 0,15-2 89,55-5 464,44 7-191,-8-6-455,-38 12-92,-27 0 178,-34-6 2,0 0-1,1-1 1,-1-1 0,0 0-1,19-6 1,-21 4-8,-5 3 3,0 0-1,0 0 1,0 0 0,0 0-1,1 1 1,-1-1 0,0 1-1,0 0 1,1 0 0,-1 1-1,7 1 1,18 0 81,37-8-227,-44 6 198,-11-1-44,1 1 1,-1 0 0,1 0-1,-1 1 1,16 4 0,-25-4 11,31-1 5,-8 3-47,-21-3 20,-1 1 0,1-1 0,-1 0-1,1 0 1,-1 0 0,1 0 0,0 0 0,-1-1 0,4-1 0,101-16 58,-85 13-65,0 2 0,26-2 0,82 17 90,96-6-139,-120-12 69,46 12-3,-70-6-91,-82 0 71,1-1 9,1 0 0,-1 0 1,0 0-1,0 1 0,0-1 1,1 0-1,-1 1 0,0 0 1,0-1-1,1 1 0,-1 0 1,0 0-1,1 1 0,-1-1 0,3 1 1,42 7-1,-37-6-1,67 5-5,-69-5 12,-3 1-2,25-2-2,-29-1-2,1 0 1,0 0-1,-1 0 0,1 0 1,-1 0-1,1 1 1,-1-1-1,1 0 1,-1 1-1,1-1 0,-1 1 1,1-1-1,1 2 1,4-1-5,-5-1 4,-1 0 1,1 1-1,-1-1 1,1 0-1,-1 0 1,0 1-1,1-1 0,-1 1 1,0-1-1,1 1 1,-1 0-1,0-1 1,0 1-1,0 0 0,1 0 1,-1 0-1,0 0 1,0 0-1,1 2 1,-2-3 0,1 1 1,-1-1 0,0 1-1,0-1 1,1 1 0,-1-1-1,0 0 1,1 1 0,-1-1-1,1 0 1,-1 1 0,0-1-1,1 0 1,-1 1 0,1-1-1,-1 0 1,1 0 0,-1 0-1,1 1 1,-1-1 0,1 0-1,-1 0 1,1 0 0,-1 0-1,1 0 1,-1 0 0,1 0-1,-1 0 1,1 0 0,-1 0-1,1 0 1,-1 0 0,1-1-1,-1 1 1,1 0 0,-1 0-1,3-2 6,10 1 8,15 8-7,59 2-32,-64-8 239,0 2 0,39 8 0,-40-7-160,8 4-190,-28-7 118,-2 1 13,1-1-2,0-1 6,1-1 1,-1 1 0,0 0 0,1 0 0,-1 0 0,1 0 0,-1 0-1,0 0 1,1 1 0,-1-1 0,1 0 0,-1 1 0,0-1-1,0 1 1,1-1 0,-1 1 0,0 0 0,0 0 0,1-1 0,1 3-1,0-2 4,9-1-9,-10 0 10,0 1 0,0-1 0,0 0 0,1 0 0,-1 0 0,0 0 0,0-1 0,0 1 0,0 0 0,0-1 0,0 0 0,0 1 0,-1-1 0,1 0-1,0 0 1,2-1 0,2-2-14,1 1 4,0 1 0,0 0 0,0 0 0,0 1 0,0-1 0,12 1 0,37-6 29,-43 4-18,1 1-1,-1 1 1,1 0 0,22 2-1,-6 0 0,1-7-179,-30 5 171,0 1 1,1-1-1,-1 1 0,0 0 1,0-1-1,1 1 0,-1 0 1,0 0-1,0 0 0,1 0 1,-1 0-1,0 0 0,0 0 1,1 1-1,-1-1 0,0 0 1,0 1-1,0-1 0,1 1 1,-1-1-1,0 1 0,0-1 1,0 1-1,0 0 0,1 1 1,41-1 252,11 5-171,11-12-141,62 18 54,-125-12-1,0 0 5,2 0 10,0 0-1,1-1 0,-1 1 0,0-1 0,0 0 0,0 0 0,6-2 0,14-2-12,51-1 47,-69 6-19,-1 0 0,1-1 0,-1 1 0,0-1 0,1 0-1,7-3 1,18-1 855,63-2-174,-92 7-688,10-1-31,-12 1 26,1 1 1,-1-1-1,0 0 1,1 0-1,-1 0 1,0 0-1,1 0 0,-1 0 1,0 0-1,0 0 1,1 0-1,-1 0 1,0 0-1,1 0 1,-1 0-1,0 0 1,1 0-1,-1-1 0,0 1 1,0 0-1,1 0 1,-1 0-1,0 0 1,0-1-1,1 1 1,-1 0-1,0 0 1,0 0-1,1-1 0,-1 1 1,0 0-1,0 0 1,0-1-1,0 1 1,0 0-1,1 0 1,-1-1-1,0 1 1,0 0-1,0-1 0,0 1 1,0 0-1,0-1 1,0 1-1,0 0 1,0 0-1,0-1 1,0 1-1,0 0 1,0-1-1,0 1 0,0 0 1,0-1-1,0 1 1,-1-1-1,1 0 296,-3 4-539,-1-1 24,1 0-1,0 1 1,0 0 0,0 0 0,0 0 0,-4 5 0,5-5-460,0 1 0,-1-1-1,1-1 1,-1 1 0,1 0 0,-1-1-1,0 1 1,0-1 0,0 0 0,-1 0-1,1 0 1,0-1 0,-1 1 0,1-1-1,-1 1 1,-6 0 0,-12-1-3154,1-1 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8.136"/>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41.274"/>
    </inkml:context>
    <inkml:brush xml:id="br0">
      <inkml:brushProperty name="width" value="0.05" units="cm"/>
      <inkml:brushProperty name="height" value="0.05" units="cm"/>
      <inkml:brushProperty name="color" value="#FFFFFF"/>
    </inkml:brush>
  </inkml:definitions>
  <inkml:trace contextRef="#ctx0" brushRef="#br0">1 13 336,'0'0'168,"0"0"0,0-1-1,0 1 1,0 0 0,0-1 0,0 1 0,-1-1-1,1 1 1,0 0 0,0-1 0,0 1 0,0 0 0,0-1-1,1 1 1,-1 0 0,0-1 0,0 1 0,0 0-1,0-1 1,0 1 0,0 0 0,0-1 0,1 1-1,-1 0 1,0-1 0,0 1 0,0 0 0,1-1-1,-1 1 1,0 0 0,1 0 0,-1 0 0,0-1-1,0 1 1,1 0 0,-1 0 0,0 0 0,1-1-1,-1 1 1,0 0 0,1 0 0,-1 0 0,0 0 0,1 0-1,-1 0 1,1 0 0,-1 0 0,0 0 0,1 0-1,-1 0 1,2 0 752,25 23 4167,-2-3-3669,-11-4-674,-2 2-1,0 0 1,9 20-1,-11-19-302,2 0 0,-1-1 0,16 17 0,-14-16-273,-13-17-145,1 0-1,0 0 1,1 0-1,-1 0 1,0 0-1,1 0 1,-1-1 0,1 1-1,-1 0 1,1-1-1,0 1 1,-1-1-1,1 0 1,0 1 0,0-1-1,0 0 1,3 1-1,-3-2 1,10 6-351,-5-5 1532</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4.062"/>
    </inkml:context>
    <inkml:brush xml:id="br0">
      <inkml:brushProperty name="width" value="0.05" units="cm"/>
      <inkml:brushProperty name="height" value="0.05" units="cm"/>
      <inkml:brushProperty name="color" value="#FFFFFF"/>
    </inkml:brush>
  </inkml:definitions>
  <inkml:trace contextRef="#ctx0" brushRef="#br0">25 224 584,'0'0'1443,"-11"-7"421,9-3 446,2 10-2217,0 0 0,0 0 0,0 0 0,0-1 0,0 1 0,0 0 0,0 0 0,0 0 0,0-1 0,0 1 0,-1 0 0,1 0 0,0 0 0,0 0 0,0 0 0,0-1 0,0 1 0,-1 0 0,1 0 0,0 0 0,0 0 0,0 0 0,0 0 0,-1 0 0,1-1 0,0 1 0,0 0 0,0 0 0,-1 0 0,1 0 0,0 0 0,0 0 0,0 0 0,-1 0 0,1 0 0,0 0 0,0 0 0,0 0 0,-1 0 0,1 0 0,0 0 0,0 1 0,0-1 0,-1 0 0,1 0 0,0 0 0,0 0 0,0 0 0,-1 0 0,1 0 0,0 1 0,0-1 0,0 0 0,0 0 0,0 0 0,-1 1 0,2-2 35,-1 0 1,1 0 0,-1 0 0,1 0-1,-1 0 1,0 0 0,0 0-1,1 0 1,-1 0 0,0 0 0,0 0-1,0 0 1,0 0 0,0 0-1,0 0 1,0 0 0,-1 0 0,1 0-1,0 0 1,-1 0 0,1 0-1,-1-1 1,1 2-118,-1 0 0,1-1 0,0 1 0,0-1-1,-1 1 1,1 0 0,0-1 0,0 1 0,-1-1 0,1 1-1,0-1 1,0 1 0,0 0 0,0-1 0,0 1 0,0-1 0,0 1-1,0-1 1,0 1 0,0-1 0,0 1 0,0-1 0,0 1-1,0-1 1,0 1 0,0-1 0,1 1 0,-1 0 0,0-1 0,0 1-1,0-1 1,1 1 0,-1-1 0,0 1 0,1 0 0,-1-1-1,0 1 1,1 0 0,-1-1 0,0 1 0,1 0 0,-1 0 0,1-1-1,-1 1 1,1 0 0,-1 0 0,0 0 0,1 0 0,-1-1-1,1 1 1,-1 0 0,1 0 0,-1 0 0,1 0 0,1 0-5,30-1 48,-23-1-22,-1-1 0,0 1 0,1 1 0,0 0 0,-1 0 0,1 0 0,-1 1 0,1 1 0,0-1 0,13 4 0,-7-1-1,0-1-1,0-1 1,17 0 0,-1 0 29,-16 0-47,0-1 1,0 0-1,0-1 0,22-5 1,3 0-188,-34 6 202,0 0 0,-1-1 0,1 0-1,0 0 1,0-1 0,-1 1 0,1-1 0,5-3-1,-2 1-6,0 1 0,0 0-1,0 1 1,0 0-1,1 0 1,-1 1-1,1 0 1,-1 0-1,14 2 1,52 5-92,3-18-103,8 6 594,-46 3-388,-37 2-31,0 1-1,0 0 1,0-1 0,0 1-1,0 1 1,0-1-1,0 0 1,0 1 0,5 1-1,3 0 1,0-1 1,1 0-1,-1-1 0,0 0 0,0 0 0,21-5 0,20 1 54,-46 4-51,0-1 0,0 1 0,0-1-1,0 0 1,0 0 0,6-3 0,15 0-16,27-9 51,-46 12-39,38-4-7,-37 7 6,-6-2 4,-1 1 0,1-1 0,-1 0 0,0 0-1,1 0 1,-1 0 0,1 0 0,-1 0 0,1 0 0,-1-1-1,0 0 1,1 1 0,-1-1 0,0 0 0,0 0-1,1 0 1,1-2 0,5 0-2,1 0 0,-1 0 0,1 0-1,0 2 1,0-1 0,-1 1 0,1 0-1,0 1 1,0 0 0,0 1 0,12 2 0,-10-3-8,0-1 1,-1-1 0,1 0 0,17-5 0,7 4 46,-23 2-40,-1 1 1,0-2 0,23-4 0,-11 5 19,-5 3-1,-8-3-18,15-8-9,-4 7-10,16 2 15,-24 2 6,-13-1-3,1-1 1,-1 1-1,1-1 1,0 0-1,-1 1 1,1-1-1,-1 0 0,1 0 1,0 0-1,-1 0 1,1 0-1,-1-1 1,1 1-1,-1 0 1,1-1-1,0 1 1,2-2-1,58 7 6,55 1-16,-111-9 11,12 5 0,-14-1 8,1 0 1,-1-1 0,1 1-1,-1-1 1,1 0 0,0 0-1,-1-1 1,1 1 0,8-3-1,17-1 41,-27 4-50,1 0-1,-1 0 0,0 0 0,1 0 1,-1 1-1,0-1 0,0 1 1,1 0-1,-1 0 0,5 3 1,7 0-67,-14-3 50,2 1 16,0-1-1,-1 0 1,1 1 0,0-1-1,0 0 1,0 0 0,0-1-1,0 1 1,0-1 0,0 1 0,4-1-1,-6 0 3,100 6-45,6-12 92,-90 9 94,-16-3-125,1 0 0,-1 1 0,1-1-1,-1 0 1,0 0 0,1 1 0,-1-1-1,1 0 1,-1-1 0,1 1-1,-1 0 1,1 0 0,-1 0 0,0-1-1,1 1 1,1-2 0,0 1-11,1 0 1,-1 1-1,0-1 0,0 1 1,0 0-1,0 0 1,1 0-1,-1 0 0,0 0 1,0 1-1,0-1 1,6 3-1,18 1 47,158-4-147,-182 0 94,1 0 1,-1 0 0,0-1-1,0 1 1,1-1-1,-1 0 1,0 0-1,0 0 1,4-2-1,-5 2 5,-1 1 1,0-1-1,0 1 0,1-1 0,-1 1 1,0-1-1,1 1 0,-1 0 0,1 0 0,-1 0 1,0-1-1,1 2 0,-1-1 0,1 0 1,-1 0-1,0 0 0,3 1 0,1 0-30,0-1 1,0 1-1,0-1 0,0 0 0,0-1 1,-1 1-1,1-1 0,0 0 0,0 0 1,0-1-1,0 1 0,-1-1 0,6-3 1,-3 7 23,10 0 329,39-25-353,-55 22 25,0 0 0,0 0-1,1 0 1,-1 1 0,1-1 0,-1 0-1,1 1 1,-1-1 0,1 1 0,-1-1-1,1 1 1,-1 0 0,1 0 0,-1 0-1,1 0 1,0 0 0,-1 0-1,1 0 1,-1 1 0,1-1 0,-1 0-1,1 1 1,-1-1 0,3 2 0,19 2-6,5-5-72,-19 0 76,0 1 0,0-1 1,0 2-1,0-1 0,-1 2 1,1-1-1,11 4 0,-9-2 21,1-1 0,-1 0 0,1-1 0,0 0 0,-1-1-1,17-1 1,44 4-49,-27-2 24,7-1 44,-50 0-44,32-18 474,30 12-919,-42 12 413,-16-11 33,3-1-27,-9 6 36,0 0-1,0 0 1,0-1-1,1 1 1,-1 0-1,0 0 1,0 0-1,0 0 1,0 0-1,0 0 1,1 0-1,-1 0 1,0 0-1,0 0 1,0 0-1,0 0 1,0 0-1,0 0 1,1 0-1,-1 0 1,0 0-1,0 0 1,0 0 0,0 1-1,0-1 1,0 0-1,1 0 1,-1 0-1,0 0 1,0 0-1,0 0 1,0 0-1,0 0 1,0 0-1,0 1 1,0-1-1,1 0 1,-1 0-1,0 0 1,0 0-1,0 0 1,0 0-1,0 1 1,0-1-1,0 0 1,0 0-1,0 0 1,0 0-1,0 0 1,0 0-1,0 1 1,0-1 0,0 0-1,0 0 1,0 0-1,0 0 1,0 0-1,0 1 1,0 0 48,0-1-54,0 0 0,0 0 0,0 0 1,0 0-1,1 0 0,-1 1 1,0-1-1,0 0 0,0 0 0,0 0 1,0 1-1,1-1 0,-1 0 1,0 0-1,0 0 0,0 0 0,0 1 1,0-1-1,0 0 0,0 0 1,0 1-1,0-1 0,0 0 1,0 0-1,0 0 0,0 1 0,0-1 1,0 0-1,0 0 0,0 1 1,0-1-1,0 0 0,0 0 0,0 0 1,-1 1-1,1-1 0,0 0 1,0 0-1,0 0 0,0 0 0,0 1 1,-1-1-1,1 0 0,0 0 1,0 0-1,0 0 0,0 0 0,-1 0 1,1 1-1,0-1 0,0 0 1,0 0-1,-1 0 0,-1 4-132,7-6 163,3-2-61,-8 8 36,0-4-4,0 0 1,0 1-1,0-1 0,0 0 0,0 0 0,0 1 0,0-1 0,0 0 0,0 1 1,1-1-1,-1 0 0,0 1 0,0-1 0,0 0 0,0 1 0,0-1 1,0 0-1,1 0 0,-1 1 0,0-1 0,0 0 0,0 0 0,1 1 1,-1-1-1,0 0 0,0 0 0,1 0 0,-1 0 0,0 1 0,1-1 0,-1 0 1,0 0-1,1 0 0,-1 0 0,0 0 0,0 0 0,1 0 0,-1 0 1,0 0-1,1 0 0,-1 0 0,0 0 0,1 0 0,-1 0 0,0 0 0,1 0 1,-1 0-1,0 0 0,1 0 0,-1 0 0,0 0 0,0-1 0,1 1 1,-1 1-3,2 3 6,5-3-2,-6-1-2,0 1-1,0-1 1,0 1-1,-1-1 1,1 1-1,0 0 1,0-1-1,-1 1 1,1 0-1,0-1 1,-1 1-1,1 0 1,0 0-1,-1 0 0,1-1 1,-1 1-1,0 0 1,1 0-1,-1 0 1,0 0-1,1 0 1,-1 0-1,0 0 1,0 0-1,0 0 1,0 0-1,0 0 1,0 0-1,0 1 1,-1 41 17,1-32-13,10 42 15,-20 32-29,9-64-24,1-13 39,0 0-1,0-1 0,0 1 0,1-1 1,0 1-1,0-1 0,1 1 0,3 8 1,-4-10-5,1 0 1,-1-1 0,0 1 0,0 0 0,-1 0 0,1 0 0,-2 11 0,1-11-1,-1 1 1,1-1 0,1 1-1,0-1 1,0 1-1,1 6 1,1-6 6,-1 0 1,0 0-1,0-1 0,0 1 1,-1 1-1,0 10 0,10 37 70,-11 60-168,11-55 138,-11-57-47,0 1 1,1-1-1,0 0 1,0 0-1,0 1 1,0-1-1,0 0 1,3 4-1,-2-4 10,0 0 0,-1 0 0,0 0-1,0 0 1,0 1 0,0-1 0,0 0 0,0 6 0,0-5 32,-1 0 1,1 0 0,0 0-1,0 0 1,0-1 0,0 1-1,1 0 1,0 0 0,0-1-1,3 5 1,-3-5-8,0 0 0,0 1 0,-1-1 0,1 1 0,-1-1 0,1 1 0,-1 0 0,0 0 0,-1-1 0,1 6 0,10 34-1,-11-32-21,0-9-10,-1 1-1,1 0 1,0-1-1,0 1 1,0 0-1,1-1 1,-1 1-1,1 0 1,-1-1-1,1 1 1,0-1-1,0 1 1,0-1-1,0 1 1,2 2-1,-2-4 2,0 1 0,0 0 0,-1-1 0,1 1 0,-1 0 0,1 0-1,-1 0 1,0-1 0,1 1 0,-1 0 0,0 0 0,0 0 0,-1 0 0,1-1 0,0 1 0,0 0 0,-1 0 0,1 0 0,-1-1-1,0 1 1,1 0 0,-1-1 0,-1 3 0,-6 24-5,8 105-41,11-89 62,0 10 4,-7-30-8,-3-22-17,0-1 1,-1 0-1,0 1 0,1 0 0,-1-1 0,0 1 1,1-1-1,-1 1 0,0-1 0,0 1 0,0-1 1,-1 1-1,1 0 0,0-1 0,0 1 0,-1-1 0,1 1 1,-1-1-1,0 0 0,1 1 0,-2 1 0,0 0-1,1 0 0,0 0 0,1-1 0,-1 1 0,0 0 0,1 0 0,0 0 0,-1 0 0,1 0 0,0 0 0,1 0 0,-1 0 0,1 3 0,0-4 4,-1 0 0,1 1-1,-1-1 1,0 0 0,0 0-1,0 0 1,0 1 0,0-1-1,0 0 1,-1 0 0,1 0-1,-1 1 1,0-1 0,1 0-1,-1 0 1,0 0 0,-2 3-1,-1 45 19,1-38-28,0 0 0,0 1 1,1-1-1,1 1 0,0 0 1,1 0-1,0-1 0,3 16 1,-2 6 34,10 40 3,-11 3-22,0-76 9,0 29-14,0 18-2,0-47-8,0 0-7,0 45 138,0-45-122,0 21 132,0-24-132,0 1-3,1 0 0,-1 0 0,0 0 0,0 1 0,0-1 0,0 0 0,0 0 0,0 0 0,0 0 0,0 0 0,0 1 0,0-1-1,-1 0 1,1 0 0,0 0 0,0 1 0,-1-1 0,1 0 0,-1 0 0,1 1 0,-1-1 0,1 0 0,-1 1 0,1-1 0,-1 0 0,1 1 0,-1-1 0,0 1 0,1-1 0,-2 0 0,0 9-258,0 0-1441,-8-14-1876,-1-13-3041,2 2 2941</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6.875"/>
    </inkml:context>
    <inkml:brush xml:id="br0">
      <inkml:brushProperty name="width" value="0.05" units="cm"/>
      <inkml:brushProperty name="height" value="0.05" units="cm"/>
      <inkml:brushProperty name="color" value="#FFFFFF"/>
    </inkml:brush>
  </inkml:definitions>
  <inkml:trace contextRef="#ctx0" brushRef="#br0">343 0 504,'0'0'727,"-21"5"4586,-1 8 2072,-1-25-6837,-31 18 136,49-5-675,1 0-1,-1 0 1,1 0 0,0 1 0,-1 0 0,1 0-1,0 0 1,0 0 0,0 0 0,-5 5 0,-11 6 37,12-9 6,1 1-1,-1 0 0,1 1 1,1-1-1,-12 13 1,17-17-33,0 0 1,-1 1-1,1-1 1,0 0 0,0 1-1,0-1 1,1 1-1,-1-1 1,0 1-1,1 0 1,-1-1 0,0 1-1,1 2 1,-3-1-29,1 0 0,0-1 0,-1 1 0,1-1 0,-1 0 0,1 0 0,-1 0 0,0 0 0,-5 2 0,6-4-36,13 19 182,-10-17-148,0 0 0,1 0 0,-1 0 0,0 0 0,1-1-1,0 1 1,-1 0 0,1-1 0,0 1 0,0-1 0,0 1-1,0-1 1,0 0 0,0 0 0,0 0 0,4 1 0,17 13-243,-21-13 250,0 0 0,0 0-1,0-1 1,0 1 0,1-1-1,-1 1 1,1-1 0,-1 0 0,1 0-1,-1 0 1,1 0 0,0 0-1,3 0 1,41 16 31,-23-4-25,-19-10-6,0-1 1,0 1-1,-1 0 1,1 1 0,-1-1-1,0 1 1,0 0 0,0 0-1,6 8 1,-10-12 2,0 1 1,1-1 0,-1 0-1,0 0 1,1 1-1,-1-1 1,0 0 0,0 1-1,1-1 1,-1 0-1,0 1 1,0-1 0,0 1-1,0-1 1,1 0 0,-1 1-1,0-1 1,0 1-1,0-1 1,0 0 0,0 1-1,0-1 1,0 1-1,0-1 1,0 1 0,0-1-1,0 0 1,-1 1-1,1-1 1,0 1 0,0-1-1,0 6-4,1-6 5,-1 1 1,1-1-1,-1 0 1,1 1-1,-1-1 1,1 0-1,-1 1 1,1-1-1,-1 1 1,0-1-1,1 1 1,-1-1 0,1 1-1,-1-1 1,0 1-1,0-1 1,1 1-1,-1-1 1,0 1-1,0 0 1,0-1-1,0 1 1,0-1-1,0 1 1,0 0-1,0-1 1,0 1-1,0-1 1,0 1-1,0 0 1,0-1-1,0 1 1,0-1 0,-1 1-1,1 0 1,0-1-1,0 1 1,-1-1-1,1 1 1,0-1-1,-1 1 1,1-1-1,0 0 1,-1 1-1,1-1 1,-1 1-1,1-1 1,-1 0-1,1 1 1,-2-1-1,2 3-3,-1-1-1,0 0 1,1 0-1,-1 0 1,1 0-1,0 0 0,0 0 1,0 1-1,0-1 1,0 0-1,0 0 1,1 3-1,-1 0-7,-6 1 21,-1 0 1,0-1-1,0 0 0,0 0 0,-1 0 1,-13 5-1,11-5-5,5-3 74,0 0-1,0-1 0,0 1 0,0-1 1,0 0-1,0-1 0,0 0 0,0 1 1,0-1-1,0-1 0,-10-1 0,11 1-3,-1 1 0,1-1-1,-1 1 1,1 0-1,-1 0 1,1 1-1,-1-1 1,1 1-1,-1 0 1,1 0-1,-6 2 1,1 0-2,0-2-1,1 1 1,-1-1 0,0-1-1,-11 0 1,19 0-74,-1 0-27,-7 8-1085,11-8 619,0 0 0,1 0 0,-1 0 0,0 0 0,0 0 0,0-1 0,0 1 0,0-1 0,1 1 0,-1-1 1,0 0-1,0 1 0,0-1 0,0 0 0,-1 0 0,1-1 0,0 1 0,0 0 0,-1-1 0,1 1 0,-1-1 0,3-3 0,1 1-972,6-3-1600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8.280"/>
    </inkml:context>
    <inkml:brush xml:id="br0">
      <inkml:brushProperty name="width" value="0.05" units="cm"/>
      <inkml:brushProperty name="height" value="0.05" units="cm"/>
      <inkml:brushProperty name="color" value="#FFFFFF"/>
    </inkml:brush>
  </inkml:definitions>
  <inkml:trace contextRef="#ctx0" brushRef="#br0">77 133 724,'0'0'7256,"42"12"-2582,-10-30-2387,22-28-1853,-52 44-401,0 0-1,0-1 0,0 1 1,0 0-1,0-1 0,0 0 0,-1 1 1,0-1-1,1 0 0,-1 0 1,0 1-1,0-1 0,0 0 0,-1 0 1,1 0-1,-1 0 0,0 0 1,0-5-1,-1 7-1,0-1 0,-1 1 0,1-1 1,-1 1-1,0-1 0,1 1 0,-1 0 0,0 0 0,0 0 1,0 0-1,0 0 0,0 0 0,0 0 0,0 1 0,0-1 1,-4 0-1,-7 2 15,7-1-24,0 0 0,0 1 1,0-2-1,0 1 0,-1-1 0,1 0 0,-10-3 0,15 3-11,-21 6 128,-19 15 30,37-17-161,0 0-1,0 0 1,1 0 0,0 0-1,-1 0 1,1 1 0,0-1 0,-3 8-1,-5 19-3,5-18-2,6-12-2,-1 1 0,0-1 0,1 1 0,-1 0 0,1-1 0,-1 1 0,1 0 0,-1 0 0,1-1 0,0 1 0,-1 0 1,1 0-1,0 0 0,0 0 0,0-1 0,0 1 0,-1 0 0,1 0 0,0 0 0,1 0 0,-1 0 0,0-1 0,0 1 0,0 0 0,0 0 0,1 0 0,-1 0 0,0-1 0,1 1 0,0 1 0,6 19-12,7 12-43,-9-28 60,0 0 0,0-1 0,0 1 0,1-1 0,0 0 0,0-1 0,7 4 0,3 2 40,1-1 1,1 0-1,29 8 1,-43-16-46,0 0 0,0 1 0,-1-1 0,1-1 0,0 1 0,0-1 0,-1 1 0,1-1 0,5-2 1,26-3-76,-25 5-103,0 1 0,0-1 0,0-1 0,0 0 0,19-6 0,6-11-3625,-9-8-4896,-17 20 5671</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9.309"/>
    </inkml:context>
    <inkml:brush xml:id="br0">
      <inkml:brushProperty name="width" value="0.05" units="cm"/>
      <inkml:brushProperty name="height" value="0.05" units="cm"/>
      <inkml:brushProperty name="color" value="#FFFFFF"/>
    </inkml:brush>
  </inkml:definitions>
  <inkml:trace contextRef="#ctx0" brushRef="#br0">1 25 644,'2'0'4572,"0"6"-832,3-6-3526,7 19 3955,-5-9-3346,-5-9-748,-1 0 0,0 0 0,0 0 0,0 0 0,0 1 0,0-1 0,0 0 0,0 0 0,0 1 0,-1-1 0,1 1 0,0-1 0,-1 1 0,1-1 0,-1 1-1,0-1 1,1 4 0,3 4-19,3 12 70,-8-14-112,1-4-12,0-1 0,0 0 0,0 0 1,1 1-1,-1-1 0,1 0 0,-1 1 0,1-1 0,0 0 1,-1 0-1,1 0 0,1 0 0,1 4 0,-2-2-1,0 0 1,-1 0-1,1 0 0,-1 0 0,0 1 0,0-1 0,-1 7 0,1 2 62,0-12-48,0-7 1652,-4-1-1573,3 6-87,0 1-1,1-1 1,-1 0 0,1 0-1,-1 1 1,1-1 0,-1 0-1,1 0 1,-1 0 0,1 0-1,0 0 1,-1 1 0,1-1-1,0 0 1,0 0 0,0 0-1,0 0 1,0 0 0,0-1-1,0-1 13,-1 0 0,1 0 0,0 0 0,1 0 0,-1 0-1,1 0 1,-1 0 0,1 0 0,0 0 0,0 1 0,0-1 0,0 0-1,0 1 1,1-1 0,-1 0 0,1 1 0,0 0 0,0-1 0,0 1-1,0 0 1,4-3 0,9-11-34,52-52 14,-51 53-50,-15 13 23,0 0-1,1 1 1,-1-1-1,0 1 1,1 0-1,0-1 1,-1 1 0,1 0-1,0 0 1,-1 0-1,1 0 1,0 0-1,0 1 1,0-1-1,0 0 1,0 1 0,0 0-1,0-1 1,0 1-1,0 0 1,0 0-1,0 0 1,0 0-1,0 0 1,0 1 0,0-1-1,0 0 1,0 1-1,0 0 1,3 1-1,-1-1-925,9 4-2083</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0.794"/>
    </inkml:context>
    <inkml:brush xml:id="br0">
      <inkml:brushProperty name="width" value="0.05" units="cm"/>
      <inkml:brushProperty name="height" value="0.05" units="cm"/>
      <inkml:brushProperty name="color" value="#FFFFFF"/>
    </inkml:brush>
  </inkml:definitions>
  <inkml:trace contextRef="#ctx0" brushRef="#br0">0 43 736,'11'6'11981,"-9"12"-10558,-1-17-1414,1 0 1,-1 1-1,1-1 1,-1 0-1,0 0 1,0 1-1,0-1 1,0 1-1,0-1 1,0 1-1,0-1 1,0 1-1,0 0 1,-1-1-1,1 1 1,0 3-1,10 16 15,3 9 384,-8-24-376,-5-5-25,0 0 0,0 0-1,0 0 1,0 0 0,0 0-1,0 0 1,0 0 0,0 0-1,-1 1 1,1-1 0,0 0-1,-1 0 1,1 1 0,-1-1-1,1 0 1,-1 1 0,0-1-1,1 3 1,-1-3-4,0 0 1,1 0-1,-1 0 0,1 0 0,-1 1 1,1-1-1,-1 0 0,1 0 1,0 0-1,0 0 0,-1 0 0,1 0 1,0 0-1,0-1 0,2 2 1,6 12 111,-9-9-98,1-7 3,1 2-19,0 0 1,-1 0-1,1 0 0,0 0 1,-1 0-1,1 0 1,0 1-1,-1-1 0,1 1 1,0-1-1,-1 1 0,1 0 1,-1-1-1,1 1 0,-1 0 1,3 2-1,-4-3-1,0 0 0,2 3 5,-11-1-2,7-2 394,0 0-710,-5 0 308,9 0 24,0-1 1,0 1-1,-1-1 0,1 1 1,0-1-1,0 0 1,0 0-1,-1 0 0,1 0 1,0 0-1,-1 0 1,1 0-1,-1 0 0,0-1 1,1 1-1,-1 0 1,0-1-1,0 0 0,0 1 1,0-1-1,0 1 1,1-3-1,26-29 245,-2 8-166,40-50 0,-27 29-154,-16 34 23,-13 8 22,-13 2-3,-7 7-1418,10-4 1169,0-1 0,-1 1 0,1-1 1,-1 1-1,1-1 0,-1 1 0,1-1 0,-1 0 0,1 1 0,-1-1 0,1 0 0,-1 1 1,0-1-1,1 0 0,-1 0 0,1 0 0,-1 1 0,0-1 0,1 0 0,-1 0 0,-1 0 0,-7 0-2630,-2 0-181</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611"/>
    </inkml:context>
    <inkml:brush xml:id="br0">
      <inkml:brushProperty name="width" value="0.05" units="cm"/>
      <inkml:brushProperty name="height" value="0.05" units="cm"/>
      <inkml:brushProperty name="color" value="#FFFFFF"/>
    </inkml:brush>
  </inkml:definitions>
  <inkml:trace contextRef="#ctx0" brushRef="#br0">23 3 184,'0'-2'7039,"0"3"-7221,0 0 1055,-1 12 1172,-2-10-1849,0 1-1,1 0 1,0 0 0,0 0 0,0 0-1,0 0 1,1 0 0,0 1 0,0-1-1,0 1 1,0-1 0,1 0 0,-1 1-1,1-1 1,0 1 0,1-1 0,-1 1-1,1-1 1,1 6 0,0-5-50,-1 0 0,1 1 0,-1-1 0,0 1 0,0 0 1,0-1-1,-1 11 0,10 27 518,-10-41-644,0 0 1,0 0-1,0 0 1,0 0-1,0 0 1,0 0-1,1 0 1,-1 0-1,0 0 1,1 0-1,0 0 1,-1 0-1,1 0 1,0-1-1,0 1 1,2 3-1,-2-4-14,-1-1 0,1 1-1,-1 0 1,1 0 0,-1-1-1,0 1 1,0 0-1,1 0 1,-1 0 0,0 0-1,0-1 1,0 1 0,0 0-1,0 0 1,0 0-1,0 0 1,0 0 0,0-1-1,0 1 1,-1 1 0,1-1-5,0-1 0,0 0 0,-1 0 0,1 1 0,0-1 0,0 0 0,0 1 0,0-1 0,0 0 0,0 1 0,0-1 0,0 0 0,0 1 1,0-1-1,0 0 0,0 1 0,0-1 0,0 0 0,0 1 0,0-1 0,0 0 0,0 1 0,0-1 0,1 0 0,-1 1 0,0-1 1,0 0-1,0 0 0,0 1 0,1-1 0,-1 0 0,0 0 0,0 1 0,1-1 0,-1 0 0,0 0 0,0 0 0,1 1 0,-1-1 0,0 0 1,1 0-1,-1 0 0,0 0 0,1 0 0,-1 0 0,0 0 0,1 0 0,-1 0 0,0 0 0,1 0 0,-1 0 0,0 0 0,1 0 0,1 1 8,-2 3-12,0-3-20,0-1-97,0 0 81,1 0 0,-1 0 0,0 0-1,0 0 1,0 0 0,1 0 0,-1-1 0,0 1-1,0 0 1,0 0 0,1 0 0,-1 0 0,0 0-1,0 0 1,0 0 0,1 0 0,-1 0-1,0 0 1,0 1 0,0-1 0,1 0 0,-1 0-1,0 0 1,0 0 0,0 0 0,1 0 0,-1 0-1,0 0 1,0 0 0,0 1 0,0-1-1,1 0 1,-1 0 0,0 0 0,0 0 0,0 1-1,0-1 1,0 0 0,0 0 0,1 0 0,-1 1-1,0-1 1,0 0 0,0 0 0,0 0 0,0 1-1,1 3-3228,-8-7 1520,3-8-4133,-5 5 3651</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979"/>
    </inkml:context>
    <inkml:brush xml:id="br0">
      <inkml:brushProperty name="width" value="0.05" units="cm"/>
      <inkml:brushProperty name="height" value="0.05" units="cm"/>
      <inkml:brushProperty name="color" value="#FFFFFF"/>
    </inkml:brush>
  </inkml:definitions>
  <inkml:trace contextRef="#ctx0" brushRef="#br0">0 0 616,'0'9'7518,"0"8"-1400,0-17-6110,0 1-1,0 0 1,1 0 0,-1 0-1,0 0 1,0-1-1,0 1 1,1 0 0,-1 0-1,0-1 1,1 1 0,-1 0-1,1 0 1,-1-1 0,1 1-1,-1-1 1,1 1-1,-1 0 1,1-1 0,0 1-1,0 0 1,1 5-671</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2.829"/>
    </inkml:context>
    <inkml:brush xml:id="br0">
      <inkml:brushProperty name="width" value="0.05" units="cm"/>
      <inkml:brushProperty name="height" value="0.05" units="cm"/>
      <inkml:brushProperty name="color" value="#FFFFFF"/>
    </inkml:brush>
  </inkml:definitions>
  <inkml:trace contextRef="#ctx0" brushRef="#br0">193 7 756,'7'-7'12223,"-12"8"-10959,3-1-366,0-1-805,0 1 0,0 0 0,0 1 1,-1-1-1,1 0 0,0 0 0,0 1 0,0-1 0,1 1 0,-1 0 0,0 0 0,-3 1 0,3-1 46,-19 11 349,0 1 1,-25 20 0,41-29-439,1 0 1,-1 0-1,1 0 0,0 0 0,0 1 0,0 0 0,1-1 0,-1 1 1,1 1-1,0-1 0,1 0 0,-1 1 0,1-1 0,-2 8 0,4-10-39,0 0-1,-1-1 0,1 1 1,-1 0-1,0-1 0,0 1 1,0 0-1,0-1 0,0 1 1,-3 3-1,3-5-8,0 0 1,0 1-1,1-1 0,-1 0 1,0 0-1,0 1 0,1-1 0,-1 0 1,1 1-1,-1-1 0,1 0 1,0 1-1,0-1 0,-1 1 1,1-1-1,0 0 0,0 1 1,0-1-1,1 1 0,-1-1 1,0 0-1,0 1 0,1-1 1,-1 1-1,1-1 0,-1 0 1,1 1-1,0-1 0,-1 0 0,1 0 1,0 0-1,0 0 0,0 1 1,1 0-1,2 2 35,0 0 1,1 0-1,-1-1 0,1 1 0,-1-1 1,1 0-1,0 0 0,0-1 0,0 1 1,1-1-1,-1 0 0,0-1 0,1 1 1,9 0-1,-7-2-36,4 1 13,0-1 0,0 0 0,0-1 0,0-1 0,-1 0-1,1 0 1,0-1 0,16-7 0,-11 3-44,53-25-2410,-39 9-1825,-11-5-3288,-18 16 4153</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3.762"/>
    </inkml:context>
    <inkml:brush xml:id="br0">
      <inkml:brushProperty name="width" value="0.05" units="cm"/>
      <inkml:brushProperty name="height" value="0.05" units="cm"/>
      <inkml:brushProperty name="color" value="#FFFFFF"/>
    </inkml:brush>
  </inkml:definitions>
  <inkml:trace contextRef="#ctx0" brushRef="#br0">97 116 1468,'2'-13'8375,"106"-29"-2992,-69 7-4900,-38 35-457,-1 0 0,1 0-1,-1 0 1,1 0-1,-1 0 1,0 0-1,1-1 1,-1 1-1,1 0 1,-1 0 0,0-1-1,1 1 1,-1 0-1,0-1 1,1 1-1,-1 0 1,0-1 0,0 1-1,1 0 1,-1-1-1,0 1 1,0 0-1,0-1 1,1 1-1,-1-1 1,0 1 0,0-1-1,0 1 1,0 0-1,0-1 1,0 1-1,0-1 1,0 1 0,0-1-1,0 1 1,0-1-1,0 0 1,-18-8 294,13 8-314,-1 0-1,1 0 1,-1 1-1,1-1 1,-1 1-1,1 0 1,-10 2 0,-61 22 238,71-22-218,-1 1 0,1-1 0,-1 1 0,1 0 0,0 0 0,0 0 0,1 1 0,-1-1 0,1 1 0,0 1 0,0-1 0,0 0 0,0 1 0,1 0 0,0 0 0,0 0 0,-4 9 0,2-4-3,1 2 0,0-1-1,1 0 1,0 1 0,0 0-1,2 0 1,-1-1 0,1 13-1,2-21 0,-1 0-1,0 1 0,1-1 0,0 0 1,0-1-1,0 1 0,0 0 0,0 0 1,0 0-1,1 0 0,0-1 0,-1 1 1,1-1-1,0 1 0,0-1 1,0 0-1,0 0 0,1 0 0,-1 0 1,1 0-1,3 2 0,-1-1-15,1 0 0,-1 0 0,1-1-1,0 0 1,-1 0 0,1 0 0,0-1 0,0 0 0,0 0 0,10 0-1,11-1-306,0-2 1,34-5-1,14-14-6771,-53 5 1537,-20 14 5040,8-10-2547</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059"/>
    </inkml:context>
    <inkml:brush xml:id="br0">
      <inkml:brushProperty name="width" value="0.05" units="cm"/>
      <inkml:brushProperty name="height" value="0.05" units="cm"/>
      <inkml:brushProperty name="color" value="#FFFFFF"/>
    </inkml:brush>
  </inkml:definitions>
  <inkml:trace contextRef="#ctx0" brushRef="#br0">68 85 140,'0'1'132,"0"-1"1,0 0-1,0 0 1,0 1-1,0-1 1,0 0-1,0 0 0,0 1 1,0-1-1,0 0 1,0 0-1,-1 0 1,1 1-1,0-1 0,0 0 1,0 0-1,0 1 1,0-1-1,-1 0 1,1 0-1,0 0 0,0 0 1,0 1-1,-1-1 1,1 0-1,0 0 1,0 0-1,-1 0 0,1 0 1,0 0-1,0 0 1,0 0-1,-1 0 1,1 1-1,0-1 0,0 0 1,-1 0-1,1 0 1,0 0-1,0 0 1,-1-1-1,1 1 0,0 0 1,-1 0-1,1 0-13,-1 0-1,0 0 1,1 0 0,-1 0-1,1 0 1,-1 0 0,1 0-1,-1 0 1,1 0-1,-1 1 1,1-1 0,-1 0-1,1 0 1,-1 1-1,1-1 1,-1 0 0,1 0-1,-1 1 1,1-1-1,-1 1 1,1-1 0,0 0-1,-1 1 1,1-1-1,0 1 1,-1-1 0,1 1-1,0-1 1,0 1-1,-1-1 1,1 1 0,0-1-1,0 1 1,0-1-1,0 1 1,0-1 0,0 1-1,0-1 1,0 1 0,0-1-1,0 1 1,0 0-1,0-1 1,0 1 0,0-1-1,0 2 1,0-1 605,0 3-380,-1 1-1,0-1 0,1 1 0,0-1 0,0 1 0,0 0 0,2 5 0,-2 2-119,0 1-140,0-8-47,0-1 0,0 1-1,0 0 1,0 0-1,1 0 1,-1 0 0,2-1-1,-1 1 1,0 0 0,3 6-1,-2-6-18,-1 1 0,0-1 0,0 1 0,0-1 1,-1 1-1,0 0 0,0-1 0,0 1 0,-2 8 0,0 9 22,3 3 10,0-19-47,0 1 0,-1-1 1,0 1-1,0-1 0,-1 0 0,0 1 0,-1-1 0,1 0 1,-6 14-1,6-19-3,0 0 1,1 1 0,-1-1-1,0 0 1,1 1 0,0-1-1,-1 0 1,1 1 0,0-1-1,0 1 1,0-1 0,1 3-1,-1-3 2,1 0-1,-1 0 1,0 0-1,0 0 1,0 0-1,0-1 0,0 1 1,0 0-1,-1 0 1,1 0-1,-1 0 0,1-1 1,-1 1-1,0 0 1,0 0-1,-1 3 0,0 32 168,2-38-166,-2-23 22,-1 19-24,0 0 0,1 0 1,0 0-1,-1 0 1,2 0-1,-1-1 0,1 1 1,-2-10-1,3 10-7,0-1 0,0 0 0,-1 1 0,0-1 1,0 1-1,0 0 0,-4-10 0,4 10 6,0 0-1,0 0 1,0 0 0,0 0-1,1 0 1,0 0 0,0 0-1,1 0 1,-1 0 0,1 0-1,0 0 1,3-9 0,3-28-5,-5 29 9,0-1-1,0 1 1,2 0-1,-1-1 1,7-12-1,1-8-23,-9 27 20,0 0-1,1 1 0,0-1 0,0 1 0,0-1 1,1 1-1,-1 0 0,2 0 0,-1 0 0,1 1 0,-1 0 1,7-6-1,2-2 14,-12 12-14,0-1 1,1 1-1,-1-1 0,0 1 0,1 0 0,-1-1 0,0 1 1,1 0-1,0 0 0,-1 0 0,1 0 0,2-1 1,25-10-28,-14 6 25,1 0 1,-1 1-1,18-3 0,-14 3 4,-17 4-4,0 0 1,1 0 0,-1 0 0,1 0 0,-1 1-1,1-1 1,0 1 0,-1-1 0,1 1 0,-1 0-1,1 0 1,0 0 0,-1 1 0,1-1 0,-1 1 0,1-1-1,-1 1 1,1 0 0,-1 0 0,1 0 0,-1 0-1,0 0 1,1 1 0,1 1 0,-3-2 3,0 0 0,0 1 0,-1-1 0,1 1 0,0-1 1,-1 1-1,1-1 0,-1 1 0,1-1 0,-1 1 0,0 0 0,1-1 1,-1 1-1,0 0 0,0-1 0,0 1 0,0-1 0,-1 1 0,1 0 1,-1 1-1,-18 40-2,10-28 1,-1-2 0,-1 1 0,-18 17 0,-2 0 2,24-22-3,0-1 1,-1 0 0,0-1-1,0 0 1,-1 0 0,1-1 0,-2 0-1,1 0 1,-1-1 0,1 0-1,-18 5 1,24-9-103,0 0 0,0-1 1,0 1-1,1-1 0,-1 0 0,0 0 0,0 0 0,0 0 0,0-1 0,0 1 0,0-1 1,-3-1-1,3-5-4247,15-3-2286,-3 5 3843</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41.975"/>
    </inkml:context>
    <inkml:brush xml:id="br0">
      <inkml:brushProperty name="width" value="0.05" units="cm"/>
      <inkml:brushProperty name="height" value="0.05" units="cm"/>
      <inkml:brushProperty name="color" value="#FFFFFF"/>
    </inkml:brush>
  </inkml:definitions>
  <inkml:trace contextRef="#ctx0" brushRef="#br0">421 1 480,'9'1'1306,"-13"1"556,3-2-1559,0 1 0,0-1 0,0 0-1,1 1 1,-1-1 0,0 1-1,0-1 1,0 1 0,0-1-1,1 1 1,-1-1 0,0 1-1,1 0 1,-1-1 0,1 1-1,-1 0 1,0 0 0,1 0 0,0-1-1,-1 1 1,0 1 0,-2 3 689,-4 9 1357,6-11-2158,1-1 1,-1 1-1,1-1 0,-1 0 1,0 0-1,0 1 1,0-1-1,0 0 1,0 0-1,0 0 1,-1 0-1,1 0 1,-1 0-1,1 0 1,-4 2-1,-10 15 553,-26 47 729,-2 1-578,-108 158 718,134-204-1483,13-17-85,0 1 0,1-1-1,-1 1 1,1 0 0,0 0 0,-4 10 0,4-7 25,-1-1 0,0 0 0,-1 0 0,1 0 0,-10 9 0,-6 11 154,13-17-164,6-8-44,0 0 1,-1 0 0,1 0 0,0 0-1,0 0 1,0 0 0,0 0 0,0 0 0,1 0-1,-1 1 1,1-1 0,-1 0 0,1 3-1,0-4 268,1-8-1182,-1 7 799,0 0-1,0-1 1,0 1-1,0 0 1,0 0-1,0-1 1,0 1-1,0 0 1,0 0-1,0-1 1,1 1-1,-1 0 1,0 0-1,0 0 1,0-1-1,0 1 1,0 0-1,1 0 1,-1 0-1,0-1 1,0 1-1,0 0 1,1 0-1,-1 0 1,0 0-1,0 0 1,1 0-1,-1-1 1,0 1-1,0 0 1,0 0-1,1 0 1,-1 0-1,0 0 1,0 0-1,1 0 1,-1 0-1,0 0 1,0 0-1,1 0 1,-1 0-1,0 0 1,0 0-1,1 0 1,-1 0-1,0 1 1,0-1-1,1 0 1,-1 0-1,0 0 1,0 1 62,0-1 0,0 0 0,0 0 0,0 0 1,0 1-1,0-1 0,0 0 0,0 0 0,0 1 0,0-1 0,0 0 1,-1 0-1,1 0 0,0 1 0,0-1 0,0 0 0,0 0 0,0 0 0,-1 0 1,1 1-1,0-1 0,0 0 0,0 0 0,-1 0 0,1 0 0,0 0 1,0 0-1,-1 0 0,1 0 0,0 1 0,0-1 0,0 0 0,-1 0 1,1 0-1,0 0 0,0 0 0,-1 0 0,1 0 0,0 0 0,0-1 0,-1 1 1,1 0-1,0 0 0,0 0 0,0 0 0,-1 0 0,1 0 0,0 0 1,0 0-1,0-1 0,-1 1 0,1 0 0,0 0 0,0 0 0,0 0 0,0-1 1,-1 1-1,1 0 0,0 0 0,0 0 0,0-1 0,0 1 0,0 0 1,0-1-1,-1-8-7007,0-1 4621,-8-2-257</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792"/>
    </inkml:context>
    <inkml:brush xml:id="br0">
      <inkml:brushProperty name="width" value="0.05" units="cm"/>
      <inkml:brushProperty name="height" value="0.05" units="cm"/>
      <inkml:brushProperty name="color" value="#FFFFFF"/>
    </inkml:brush>
  </inkml:definitions>
  <inkml:trace contextRef="#ctx0" brushRef="#br0">46 6 348,'0'0'3966,"-11"-5"-1269,0 34-819,11-21-1840,0-3 23,0 0-1,0 0 0,0 0 1,0 0-1,1 0 1,0-1-1,0 1 0,0 0 1,1-1-1,1 6 1,-1-5-5,-1 1 1,0-1-1,0 1 1,0-1 0,-1 1-1,0 0 1,0-1 0,0 1-1,-2 8 1,0 9 115,-9 12 2315,11-34-2429,0 0 0,-1 0 1,1 0-1,0-1 0,-1 1 0,1 0 0,-1 0 0,0 0 0,1-1 1,-1 1-1,1 0 0,-1-1 0,0 1 0,0-1 0,1 1 0,-1-1 1,0 1-1,0-1 0,0 1 0,1-1 0,-1 0 0,-2 1 0,-4-3 627,11-12-54,-2 9-636,0 1-1,-1-1 1,1 0-1,-1-1 1,0 1-1,1-8 1,8-28 208,-5 31-110,-3 6-46,1-1-1,-1 1 1,0-1 0,-1 0-1,1 0 1,-1 0-1,1-6 1,-2 9-44,1 1 1,-1-1 0,1 0-1,-1 1 1,1-1 0,0 1 0,-1 0-1,1-1 1,0 1 0,0 0-1,0-1 1,0 1 0,0 0-1,1 0 1,-1 0 0,0 0-1,1 0 1,-1 0 0,0 0-1,1 0 1,-1 0 0,1 1-1,-1-1 1,1 1 0,-1-1-1,1 1 1,0 0 0,2-1-1,47-5-127,12 0-5010,-52 0-2621</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7.741"/>
    </inkml:context>
    <inkml:brush xml:id="br0">
      <inkml:brushProperty name="width" value="0.05" units="cm"/>
      <inkml:brushProperty name="height" value="0.05" units="cm"/>
      <inkml:brushProperty name="color" value="#FFFFFF"/>
    </inkml:brush>
  </inkml:definitions>
  <inkml:trace contextRef="#ctx0" brushRef="#br0">68 62 472,'-3'0'281,"-1"1"0,1 0-1,0 1 1,0-1 0,-1 0 0,1 1-1,0 0 1,1 0 0,-1 0 0,0 0 0,0 0-1,1 0 1,-1 1 0,-2 3 0,-11 8 912,16-13-1163,-1 0 0,0-1 1,1 1-1,-1 0 0,1 0 0,0 0 0,-1 0 0,1 0 0,0 0 0,0 0 1,-1 0-1,1 0 0,0 0 0,0 0 0,0 0 0,0 0 0,0 0 0,0 0 1,0 0-1,1-1 0,-1 1 0,0 0 0,1 0 0,-1 0 0,1 1 0,8 21 479,-7-20-445,1 0 1,-1 0-1,0 0 1,1-1-1,0 1 1,-1-1-1,1 1 1,0-1-1,0 0 1,0-1-1,1 1 1,-1 0-1,0-1 1,1 0-1,-1 0 1,5 1-1,1 0 48,0 0 0,1-1 1,-1-1-1,0 1 0,1-1 0,12-2 0,-11 1 54,-1-1 0,0 0-1,0 0 1,0-1 0,0-1 0,0 1 0,-1-1 0,1-1-1,-1 0 1,0 0 0,-1-1 0,14-11 0,-19 14-33,0 0 0,0-1 1,0 1-1,0-1 0,0 0 1,-1 0-1,0 0 0,0 0 1,0 0-1,0-1 0,-1 1 1,1 0-1,-1-1 1,0 1-1,-1-1 0,1 0 1,-1 1-1,0-9 0,-1 11-106,1 1 1,-1-1-1,0 0 0,1 0 0,-1 0 0,0 0 0,0 1 1,0-1-1,-1 0 0,1 1 0,0-1 0,-1 1 1,1-1-1,0 1 0,-1 0 0,0-1 0,1 1 0,-1 0 1,0 0-1,0 0 0,-2 0 0,0-2 15,-1 1-1,1 0 1,-1 1-1,0-1 1,1 1-1,-1 0 1,-9-1-1,3 4-37,-1 1 0,1 0 0,0 1 0,0 0 0,0 1-1,0 0 1,1 1 0,-12 7 0,5-2-31,14-10-129,-14 7-1334,3-6-6747</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8.694"/>
    </inkml:context>
    <inkml:brush xml:id="br0">
      <inkml:brushProperty name="width" value="0.05" units="cm"/>
      <inkml:brushProperty name="height" value="0.05" units="cm"/>
      <inkml:brushProperty name="color" value="#FFFFFF"/>
    </inkml:brush>
  </inkml:definitions>
  <inkml:trace contextRef="#ctx0" brushRef="#br0">22 0 732,'-4'3'4420,"2"-1"-4214,0 0 1,1 0 0,-1 0 0,1 0 0,-1 0 0,1 1 0,0-1 0,0 0 0,0 1 0,0-1 0,1 1-1,-1-1 1,0 1 0,1 0 0,0 2 0,0 0 109,-1-1-161,1 0-1,0 0 0,0 0 0,1 0 0,-1 0 0,1-1 0,0 1 0,0 0 0,0 0 0,0-1 0,3 5 0,17 47 922,-15-43-826,-5-11-185,-1 1-1,1-1 1,0 0-1,-1 0 1,1 1-1,0-1 1,0 0 0,0 0-1,-1 0 1,1 0-1,1 0 1,-1 0-1,0 0 1,0 0-1,2 0 1,20 17 1485,-12-7-1365,-11-11-165,1 0 0,-1 0 0,0 0 1,1 0-1,-1 1 0,0-1 0,1 0 0,-1 0 0,0 0 1,1 0-1,-1 0 0,0 0 0,1 0 0,-1 0 0,0-1 1,1 1-1,-1 0 0,0 0 0,1 0 0,-1 0 0,0 0 1,1 0-1,-1-1 0,0 1 0,0 0 0,1 0 0,-1 0 1,0-1-1,0 1 0,1 0 0,-1-1 0,0 1 0,0 0 1,0 0-1,1-1 0,-1 1 0,0 0 0,0-1 0,0 1 1,0 0-1,0-1 0,0 1 0,0 0 0,0-1 0,0 1 1,0 0-1,0-1 0,0 1 0,0 0 0,0-1 0,0 1 1,0 0-1,0-1 0,0 0 0,19-25 356,-14 14-346,3-4-17,24-35 4,-29 49-20,-1-1 1,0 0-1,0 0 0,0-1 0,-1 1 1,1 0-1,-1 0 0,1-1 0,0-4 1,-1 5-21,-1 0 1,1 0 0,0 0 0,0 0 0,1 0 0,-1 1 0,0-1 0,1 0 0,0 1 0,0-1 0,0 1 0,0 0 0,3-3 0,-25 10-11332,9 1 8602</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226"/>
    </inkml:context>
    <inkml:brush xml:id="br0">
      <inkml:brushProperty name="width" value="0.05" units="cm"/>
      <inkml:brushProperty name="height" value="0.05" units="cm"/>
      <inkml:brushProperty name="color" value="#FFFFFF"/>
    </inkml:brush>
  </inkml:definitions>
  <inkml:trace contextRef="#ctx0" brushRef="#br0">1 1 1172,'0'0'3736,"0"43"1854,11 23-2691,-1-7-1197,-9-57-1692,-1-1 0,0 1 0,0-1 0,1 0-1,-1 1 1,1-1 0,-1 0 0,1 1 0,0-1 0,-1 0-1,1 0 1,0 0 0,0 0 0,2 2 0,-2-2-7,0 0 0,0 1 1,0-1-1,0 0 1,0 0-1,-1 1 1,1-1-1,0 0 0,-1 1 1,1-1-1,-1 0 1,1 1-1,-1-1 1,0 1-1,1 1 0,10 9-1441,-6-10-2178,-9-11 347,1-2 349,-6-1-18</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564"/>
    </inkml:context>
    <inkml:brush xml:id="br0">
      <inkml:brushProperty name="width" value="0.05" units="cm"/>
      <inkml:brushProperty name="height" value="0.05" units="cm"/>
      <inkml:brushProperty name="color" value="#FFFFFF"/>
    </inkml:brush>
  </inkml:definitions>
  <inkml:trace contextRef="#ctx0" brushRef="#br0">12 13 1076,'-11'-12'9163,"11"24"-7462,11 13-2883,-11 10-5930,0-28 4486</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109"/>
    </inkml:context>
    <inkml:brush xml:id="br0">
      <inkml:brushProperty name="width" value="0.05" units="cm"/>
      <inkml:brushProperty name="height" value="0.05" units="cm"/>
      <inkml:brushProperty name="color" value="#FFFFFF"/>
    </inkml:brush>
  </inkml:definitions>
  <inkml:trace contextRef="#ctx0" brushRef="#br0">64 135 652,'0'0'4924,"-11"-1"154,11 2-4212,2 42 1273,1-40-2117,0 0-1,1 0 0,-1 0 1,1 0-1,-1-1 0,1 1 0,0-1 1,0 0-1,0 0 0,0 0 1,0-1-1,1 0 0,-1 1 1,0-1-1,1-1 0,-1 1 1,1-1-1,-1 0 0,1 0 1,-1 0-1,0 0 0,1-1 1,-1 0-1,1 1 0,-1-2 0,0 1 1,0-1-1,1 1 0,-1-1 1,0 0-1,-1 0 0,1-1 1,0 1-1,-1-1 0,5-4 1,-3 2 74,0 0 0,0 0 1,-1 0-1,1-1 1,-1 0-1,-1 0 0,7-11 1,1-5-19,-10 20-54,0 0 0,0 0 1,0 0-1,0 0 0,-1 0 0,1-1 0,-1 1 0,1 0 1,-1 0-1,0 0 0,0-1 0,0 1 0,0 0 1,0 0-1,-1-1 0,1 1 0,-1 0 0,1 0 0,-1 0 1,0 0-1,0 0 0,0 0 0,0 0 0,0 0 1,0 0-1,-1 0 0,-1-2 0,-2-1 25,1 0 0,-1 0 0,0 1 0,-1-1 0,1 1 0,-10-5-1,11 7-40,1 1-1,-1 0 1,0 0-1,0 0 0,0 0 1,-1 1-1,1 0 0,0-1 1,0 1-1,0 1 0,0-1 1,0 1-1,0-1 0,0 1 1,0 0-1,0 1 0,0-1 1,0 1-1,-4 2 0,-22 9 159,25-12-155,1 1 0,-1-1 0,1 1 0,0 0 0,0 1 0,-1-1 1,2 1-1,-1-1 0,-4 4 0,0 2-11,6-6-3,0-1 1,0 1-1,0 0 1,0 0-1,0-1 1,1 1-1,-1 0 1,1 1-1,-1-1 1,1 0-1,0 0 1,0 1-1,0-1 1,0 1-1,0-1 1,0 1-1,0 2 1,-5 8-9,6-13 11,-1 1-1,1-1 1,0 0-1,0 0 1,-1 0-1,1 1 1,0-1-1,0 0 1,0 0 0,0 0-1,-1 1 1,1-1-1,0 0 1,0 1-1,0-1 1,0 0-1,0 0 1,0 1-1,0-1 1,0 0-1,0 0 1,0 1-1,0-1 1,0 0-1,0 1 1,0-1-1,0 0 1,0 0-1,0 1 1,0-1-1,0 0 1,0 0-1,0 1 1,1-1-1,-1 0 1,0 0 0,0 1-1,0-1 1,0 0-1,1 0 1,-1 1-1,0-1 1,0 0-1,0 0 1,1 0-1,-1 0 1,0 1-1,0-1 1,1 0-1,-1 0 1,0 0-1,0 0 1,1 0-1,-1 0 1,0 0-1,1 0 1,-1 0-1,0 0 1,0 0-1,1 0 1,-1 0 0,7 8-393,-6-7 237,0 0 1,-1 0-1,1 0 1,0 0-1,0 1 1,0-1-1,0-1 1,0 1 0,0 0-1,0 0 1,1 0-1,-1 0 1,0-1-1,2 1 1,4 1-1123,0-1 1,0-1 0,0 1-1,0-1 1,0-1-1,0 1 1,9-3 0,-6-2-1137</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575"/>
    </inkml:context>
    <inkml:brush xml:id="br0">
      <inkml:brushProperty name="width" value="0.05" units="cm"/>
      <inkml:brushProperty name="height" value="0.05" units="cm"/>
      <inkml:brushProperty name="color" value="#FFFFFF"/>
    </inkml:brush>
  </inkml:definitions>
  <inkml:trace contextRef="#ctx0" brushRef="#br0">13 0 756,'-1'18'5102,"-7"2"-3363,7-16-1603,0-1 1,1 1 0,-1 0-1,1 0 1,0 0 0,0 0 0,0 0-1,1 0 1,-1-1 0,1 1-1,0 0 1,2 6 0,3 24 568,5 75 1075,-8-87-1400,0 0-1,2 0 1,1 0 0,0 0-1,2-1 1,0 0 0,2-1-1,14 25 1,-16-23-38,-8-20-336,0-1 0,1 1 0,-1-1 0,1 1 0,-1 0 0,1-1 0,-1 1 0,1-1 1,0 1-1,0-1 0,-1 0 0,1 1 0,0-1 0,0 0 0,0 0 0,3 2 0,-3-1-95,-1-1 0,1 0 0,-1 0 0,1 0 0,-1 0 0,0 0 1,1 1-1,-1-1 0,0 0 0,0 0 0,0 1 0,0-1 0,0 0 0,0 0 1,0 0-1,0 1 0,-1-1 0,1 0 0,0 0 0,-1 0 0,1 1 0,-1-1 0,1 0 1,-1 0-1,0 0 0,1 0 0,-1 0 0,0 0 0,0 0 0,0 0 0,-1 1 1,-2-14-8037,-5 6 5421</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296"/>
    </inkml:context>
    <inkml:brush xml:id="br0">
      <inkml:brushProperty name="width" value="0.05" units="cm"/>
      <inkml:brushProperty name="height" value="0.05" units="cm"/>
      <inkml:brushProperty name="color" value="#FFFFFF"/>
    </inkml:brush>
  </inkml:definitions>
  <inkml:trace contextRef="#ctx0" brushRef="#br0">0 140 1492,'27'-4'4270,"15"-14"-2472,-3 3-893,-36 13-808,1 0 0,-1 0 0,0 0-1,0 0 1,0 0 0,0-1 0,0 1-1,-1-1 1,1 0 0,4-6-1,1-1 317,-6 8-220,0 0 1,0 0-1,0-1 1,-1 1-1,1-1 1,-1 1-1,1-1 1,-1 0-1,0 1 1,0-1 0,0 0-1,-1 0 1,2-5-1,-3 6-59,0 1-1,0 0 1,0-1 0,0 1-1,0 0 1,0-1 0,0 1-1,0 0 1,0 0 0,-1 0-1,1 0 1,0 0 0,-1 0-1,-2-1 1,2 2 114,-43 17 1263,42-15-1468,1 1 0,-1-1 0,0 1 0,1-1 0,0 1-1,0 0 1,0 0 0,-2 4 0,-12 14 30,5 10 171,10-29-229,0 0 1,1 0 0,-1 0 0,0 1 0,1-1 0,0 0 0,-1 1 0,1-1 0,0 0-1,0 1 1,0-1 0,1 0 0,-1 0 0,0 1 0,1-1 0,0 0 0,-1 0-1,1 0 1,0 1 0,2 2 0,3 16-1,-6-18-15,0-1 1,1 0-1,-1 0 1,1 0 0,-1 0-1,1 0 1,0 0-1,0 0 1,0 0-1,0 0 1,0 0 0,0 0-1,1-1 1,-1 1-1,1 0 1,-1-1-1,1 1 1,-1-1 0,1 0-1,0 0 1,0 1-1,0-1 1,-1 0 0,5 1-1,57 18 204,-40-15-176,-9 0-264,0-2-1,1 0 1,-1 0-1,1-1 0,18-1 1,-31-1-234,0 0 0,-1 0-1,1-1 1,0 1 0,-1-1 0,1 1 0,-1-1 0,1 0 0,-1 0-1,1 0 1,-1 0 0,0 0 0,1 0 0,-1 0 0,0 0 0,0 0-1,0 0 1,0-1 0,0 1 0,0 0 0,0-1 0,0 1 0,0-1 0,-1 1-1,1-1 1,0 1 0,0-4 0,-1-6-2411</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859"/>
    </inkml:context>
    <inkml:brush xml:id="br0">
      <inkml:brushProperty name="width" value="0.05" units="cm"/>
      <inkml:brushProperty name="height" value="0.05" units="cm"/>
      <inkml:brushProperty name="color" value="#FFFFFF"/>
    </inkml:brush>
  </inkml:definitions>
  <inkml:trace contextRef="#ctx0" brushRef="#br0">15 146 976,'-1'0'221,"0"1"0,0 0 0,0-1 1,0 1-1,0 0 0,0 0 0,0 0 0,1 0 0,-1-1 0,0 1 0,1 0 0,-1 0 1,0 0-1,1 0 0,-1 1 0,1-1 0,0 0 0,-1 0 0,1 0 0,0 0 1,0 0-1,0 0 0,0 1 0,0-1 0,0 0 0,0 0 0,0 0 0,0 0 0,0 1 1,0-1-1,1 0 0,0 1 0,9 42 2491,-9-43-2569,-1 0-1,1 1 1,-1-1-1,1 1 1,-1-1-1,0 1 1,1-1-1,-1 1 1,0-1-1,0 1 1,0-1-1,0 1 1,-1 1-1,1-2-90,0 0-1,0 0 1,0-1 0,0 1-1,0 0 1,0-1-1,0 1 1,0 0 0,0 0-1,0-1 1,0 1-1,0 0 1,0-1 0,0 1-1,1 0 1,-1-1-1,0 1 1,1 0 0,-1-1-1,0 1 1,1 0-1,-1-1 1,1 1-1,-1-1 1,1 1 0,-1-1-1,1 1 1,-1-1-1,2 1 1,-2-1 35,0 1-1,1-1 1,-1 1 0,0-1-1,0 0 1,1 1 0,-1-1-1,0 1 1,0-1 0,0 1-1,1-1 1,-1 1 0,0-1-1,0 1 1,0-1 0,0 1-1,0-1 1,0 1 0,0-1-1,0 1 1,0-1 0,0 1-1,0-1 1,-1 1 0,1-1-1,0 0 1,0 1 0,0-1-1,-1 1 1,1-1 0,0 1-1,0-1 1,-1 0 0,1 1-1,0-1 1,-1 0-1,1 1 1,-1-1 0,1 0-1,0 1 1,-1-1 0,1 0-1,-1 0 1,1 1 0,-1-1-1,1 0 1,-1 0 0,1 0-1,0 0 1,-1 0 0,1 0-1,-1 0 1,0 0 315,-10-18 746,12 4-1105,1-1 1,0 1-1,1 0 0,1 0 0,0 1 1,1-1-1,0 1 0,1 0 0,1 0 0,8-13 1,-6 13-59,-6 8-19,1 0 1,0-1-1,0 1 0,0 1 0,0-1 0,1 1 0,0-1 0,0 2 1,0-1-1,7-4 0,-3 2-212,4 0-764,21-5-6085,-14 2-1940,-9 4 5897</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4.920"/>
    </inkml:context>
    <inkml:brush xml:id="br0">
      <inkml:brushProperty name="width" value="0.05" units="cm"/>
      <inkml:brushProperty name="height" value="0.05" units="cm"/>
      <inkml:brushProperty name="color" value="#FFFFFF"/>
    </inkml:brush>
  </inkml:definitions>
  <inkml:trace contextRef="#ctx0" brushRef="#br0">108 346 68,'0'0'929,"-2"-12"3021,-5 9-3097,0-6 4903,0-1-803,-1 7-5463,7 3 1588,7 2-1072,1-2 0,0 1 0,0-1 0,0 0 0,0 0 0,-1-1 0,11-2 0,-11 2-5,-1-1 0,0 0 0,1 0 0,-1 0 0,0-1 0,0 0 1,-1 0-1,1 0 0,0-1 0,-1 1 0,5-6 0,3-2 3,-2 0-16,0 0 0,0 0 0,-1-1 0,-1 0 1,0 0-1,7-16 0,-1 4 33,-11 17-16,-1 1 0,0-1 1,0 1-1,-1-1 0,0 1 1,0-1-1,0-13 0,-2 17-4,-1 1 1,1 0-1,0-1 0,-1 1 0,1-1 1,-1 1-1,0 0 0,0 0 0,0 0 0,0 0 1,0 1-1,0-1 0,-4-2 0,-9-11 9,13 13-5,1 0 1,-1 0-1,1 0 0,-1 0 1,0 1-1,1-1 0,-1 1 1,0-1-1,0 1 1,0 0-1,0 0 0,0 0 1,-1 0-1,1 0 0,0 0 1,0 1-1,-1-1 0,1 1 1,0-1-1,-1 1 0,1 0 1,0 0-1,-4 0 1,-23 13-10,24-11 3,0 0 1,-1 0-1,1 0 1,0 1-1,0 0 1,1 0-1,-1 0 0,-5 6 1,-6 6 0,13-13 1,-1 1-1,1 0 0,0 1 0,1-1 0,-1 0 0,0 1 0,1-1 0,-3 5 0,-16 24-38,2 7 27,-5 19 28,16-29-32,2-8 27,1 0 0,1 1 0,0-1-1,0 33 1,5-51-12,-1-1 0,1 1 0,0-1 0,0 1 0,0-1 0,0 0 0,1 1-1,-1-1 1,1 0 0,-1 0 0,1 0 0,0 0 0,0 0 0,0 0 0,0-1 0,0 1 0,0 0 0,0-1-1,0 0 1,1 1 0,-1-1 0,5 1 0,-2 1 1,0-1 0,1 0 0,0 0 0,-1-1-1,1 0 1,0 0 0,0 0 0,-1 0 0,11-1 0,144-37-66,-107 23-1000,-27-1-2714,3-3-3220,-28 12 4202</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55.276"/>
    </inkml:context>
    <inkml:brush xml:id="br0">
      <inkml:brushProperty name="width" value="0.05" units="cm"/>
      <inkml:brushProperty name="height" value="0.05" units="cm"/>
      <inkml:brushProperty name="color" value="#FFFFFF"/>
    </inkml:brush>
  </inkml:definitions>
  <inkml:trace contextRef="#ctx0" brushRef="#br0">0 91 224,'0'0'3842,"23"-12"574,-16 10-3676,-6 1-540,1 1 0,-1 0 0,1-1 0,-1 1 0,0-1 0,1 0 0,-1 1-1,0-1 1,1 0 0,-1 0 0,0 0 0,0 0 0,0 0 0,0 0-1,0 0 1,0 0 0,0 0 0,1-3 0,-1 4-50,0-1 0,-1 0 0,1 0 0,0 1 1,0-1-1,0 1 0,0-1 0,0 1 0,0-1 0,0 1 0,1 0 1,-1-1-1,0 1 0,0 0 0,0 0 0,0 0 0,0 0 1,0 0-1,1 0 0,-1 0 0,0 0 0,0 0 0,0 1 0,0-1 1,1 1-1,15-1 503,-1-1-250,9 1 167,23 14 85,0-3 1,0-2 0,1-2 0,71 2 0,-75-11-418,0-3 0,49-10 0,-9 1-23,-59 12-96,52 2 0,-33 1-32,-29 0-2,0 1 1,0 0-1,19 5 0,-25-4 25,0-1 1,0 0-1,1-1 0,-1 0 0,1 0 1,-1-1-1,18-2 0,4-2 179,0 1 0,45 2 0,-44 1-222,-8 0-32,-1-2 0,0-1 0,0-2 0,30-8 0,-31 9 18,-1 0 1,1 2-1,-1 0 1,1 2-1,31 3 1,27-1 28,5-14-21,22 0 18,-11 0-13,-11 6 189,-71 3-181,-14 2-68,0 1 0,0-1-1,0 1 1,1 0 0,-1 0-1,0-1 1,0 1 0,0 0-1,0 0 1,1 0 0,-1 0 0,0 0-1,0 1 1,0-1 0,0 0-1,1 0 1,-1 1 0,0-1-1,0 1 1,0-1 0,2 2-1,-1-1 7,0-1-1,0 1 1,0 0-1,0-1 1,0 1-1,1-1 1,-1 0-1,0 0 1,0 0-1,1 0 1,3 0-1,18 2 60,-22-1-64,1 0 0,0 0 1,0 0-1,0-1 0,0 1 0,0-1 0,0 0 0,0 0 0,0 0 1,4 0-1,21 3 21,-16 0 44,1 0 0,-1-1 0,1 0 0,-1-1 0,23-1 0,30 12-68,-19-5 9,-2 5 4,18 4-21,35 3 18,-92-18-9,-1 0 0,1 0-1,-1 0 1,1 0 0,-1-1 0,1 0 0,-1 0 0,1 0 0,7-2-1,22 0 21,-4 0-41,-22 1 15,1 1 0,0-1 0,-1 2-1,14 1 1,-11 1-1,-7-3-2,24-2-1,26 8-3,41 0 4,-93-6 0,0 0 1,1 0 3,0 0 0,0 0-1,0 0 1,0 1 0,0-1-1,0 1 1,-1 0 0,1 0-1,4 1 1,21 4-18,-14 0 4,72-6-266,-82 2 272,-1 1 1,21-2-14,-15-1 0,-7-1 21,-1 1 1,1 0-1,0-1 0,0 1 1,-1 0-1,1 0 0,0 0 0,0 0 1,-1 1-1,1-1 0,0 0 1,0 1-1,-1-1 0,1 1 0,0 0 1,-1-1-1,1 1 0,1 1 0,31 6-53,-27-5 50,1-1-1,0 0 1,0 0 0,-1-1-1,1 0 1,0 0 0,0-1-1,15-1 1,-11 1-15,-5-2 18,15-2-12,-20 4 15,0 0-3,0 0-1,0 0 0,1-1 1,-1 1-1,0-1 0,0 0 1,0 0-1,1 0 0,-1 0 1,0 0-1,0 0 0,2-2 1,-2 1-3,-2-2 4,0 4-1,0-1 0,0 1 0,0 0 1,1-1-1,-1 1 0,0 0 0,0 0 0,0-1 1,1 1-1,-1 0 0,0-1 0,1 1 1,-1 0-1,0 0 0,0 0 0,1-1 0,-1 1 1,0 0-1,1 0 0,-1 0 0,0 0 0,1 0 1,-1 0-1,0 0 0,1 0 0,-1 0 1,1-1-1,-1 1 0,0 1 0,1-1 0,-1 0 1,1 0-2,-1 0 1,1 0 0,-1 0-1,1 0 1,-1 0 0,1 0-1,-1 0 1,0 0 0,1 0-1,-1-1 1,1 1 0,-1 0-1,1 0 1,-1 0 0,0 0-1,1-1 1,-1 1 0,0 0-1,1 0 1,-1-1 0,0 1-1,1 0 1,-1-1-1,0 1 1,1 0 0,-1-1-1,0 1 1,0 0 0,1-1-1,-1 1 1,0-1 0,0 1-1,0-1 1,2-2-2,10-15 2,-7 17-1,-2 16-5,-3-14 26,0 0-20,-1 0 0,1 1 1,0-1-1,-1 0 0,0 0 0,1 1 1,-1-1-1,0 0 0,1 0 0,-1 0 1,0 0-1,0 0 0,0 0 1,-1 1-1,2 0 1,1-1 0,-1 1 1,0-1-1,0 1 0,0-1 0,-1 1 1,1-1-1,0 1 0,0-1 0,-1 1 1,1-1-1,-1 1 0,0-1 1,1 1-1,-1-1 0,0 0 0,0 0 1,0 1-1,-1 0 0,2 0-1,-1 0 1,1-1-1,-1 1 0,1 0 0,0-1 1,0 1-1,0 0 0,0-1 0,0 1 1,0 0-1,0-1 0,1 1 1,-1 0-1,1-1 0,-1 1 0,1 0 1,0-1-1,1 3 0,3 18 2,-5-16-4,1 1 4,-1-1-1,-1 1 0,1 0 0,-1-1 0,0 1 0,0 0 0,-5 12 0,4-12 4,1 1-1,0 0 1,0-1-1,1 1 1,-1 0-1,2 0 1,1 12-1,-1 9 4,-1 237 17,11-193-65,-10-43 54,0-18 1,-1 1 0,0-1-1,-1 0 1,0 1-1,-1-1 1,-5 16-1,6-22-13,-1-1 0,1 1 0,1-1 0,-1 1 0,1-1 0,0 9 0,0-9 0,1-1 0,-1 1 1,-1-1-1,1 1 0,-1-1 1,0 0-1,0 1 0,-2 4 0,-7 34 21,-1 16-9,0 4-13,10-60 2,1 1-1,-1-1 1,1 1-1,0-1 1,0 0-1,0 1 1,1-1-1,-1 1 1,1-1 0,0 0-1,2 7 1,-2-8-2,-1 1 1,1 0 0,0-1 0,-1 1 0,1 0-1,-1 0 1,0 0 0,0-1 0,0 1 0,0 0-1,-1 3 1,-2 8 5,0-1 0,1 1 0,1 0 0,0 0 0,0 0 0,3 16 0,-2 4 9,11 32-1,-11 36-14,11-58 16,-11 39-5,11-32-35,-12-47 28,1 0 0,1 0-1,-1 0 1,1 0 0,-1 1 0,1-1-1,0 0 1,1 0 0,2 5-1,6 42 22,-3-37-17,0 0 1,-2 1-1,5 15 0,6 18 236,3-8 46,-13-30-186,-1 0-1,0 1 1,-1 0 0,0 0-1,0 0 1,-1 0 0,1 13-1,7 36-39,-11-56-70,0-2 11,1 1 0,-1-1 1,0 1-1,0 0 0,0-1 0,0 1 0,0 0 1,-1-1-1,1 1 0,-1-1 0,0 1 0,0-1 1,0 1-1,0-1 0,0 0 0,-2 4 0,2 16-35,1-20 31,1 0 0,-1 0 1,0 0-1,0 0 0,0-1 0,0 1 0,0 0 0,0 0 0,0 0 0,0 0 1,-1-1-1,1 1 0,-1 0 0,-1 2 0,1-2-3,0-1 1,0 1-1,0-1 0,0 1 0,0 0 1,0 0-1,1 0 0,-1-1 0,1 1 1,-1 0-1,1 0 0,-1 0 0,1 0 1,0 0-1,0 0 0,0 2 0,1 45-45,-1-34 27,0-14 12,-1 35 24,-1-33-22,0 0 0,1 1 0,0-1 1,0 0-1,0 0 0,0 0 0,0 1 0,1-1 1,-1 0-1,1 1 0,0-1 0,0 0 0,0 1 1,1 3-1,0 6-111,-5-7 77,3-5 45,1-1-1,-1 0 0,1 1 1,-1-1-1,1 1 1,-1-1-1,1 1 1,-1 0-1,1-1 1,0 1-1,-1-1 1,1 1-1,0 0 1,0-1-1,-1 1 0,1 0 1,0-1-1,0 1 1,0 0-1,0-1 1,0 2-1,0 10-28,1-8 19,-1 0-1,0 1 1,0-1-1,0 0 0,0 0 1,0 1-1,-1-1 1,0 0-1,0 0 0,0 0 1,-1 0-1,-2 7 1,0 11-19,3-21 24,0-1 1,1 1 0,-1-1-1,1 0 1,-1 1 0,1-1 0,-1 0 0,1 1-1,-1-1 1,1 0 0,-1 1 0,1-1 0,0 1-1,-1-1 1,1 1 0,0-1 0,0 1-1,-1-1 1,1 1 0,0-1 0,0 1 0,0-1-1,-1 1 1,1-1 0,0 1 0,0 0 0,0-1-1,0 1 1,0-1 0,0 1 0,0-1-1,1 1 1,-1 0 0,0-1 0,0 1 0,0 1-8,9 4-65,-9-6 72,-1 0 0,1 0 0,0 0 0,-1 0 0,1 0 1,-1 0-1,1 1 0,0-1 0,-1 0 0,1 0 0,-1 0 0,1 1 0,0-1 0,-1 0 0,1 1 0,0-1 1,-1 0-1,1 1 0,0-1 0,0 0 0,-1 1 0,1-1 0,0 0 0,0 1 0,0-1 0,0 1 1,0-1-1,-1 0 0,1 1 0,0-1 0,0 1 0,0-1 0,0 1 0,0 0 0,0 0-3,11 5-52,-11 11 31,0-16 20,0 0-79,0-1 49,0 1 0,0-1 0,0 1-1,0-1 1,-1 1 0,1-1 0,0 1-1,0-1 1,-1 1 0,1-1 0,0 1-1,0-1 1,-1 1 0,1-1 0,0 1-1,-1-1 1,1 0 0,-1 1 0,1-1-1,-1 0 1,1 1 0,-1-1 0,1 0-1,-1 1 1,0-1 0,-1 0-288,-32-12-7334,6-32-5255,26 38 12006,-9-17-2927</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5.360"/>
    </inkml:context>
    <inkml:brush xml:id="br0">
      <inkml:brushProperty name="width" value="0.05" units="cm"/>
      <inkml:brushProperty name="height" value="0.05" units="cm"/>
      <inkml:brushProperty name="color" value="#FFFFFF"/>
    </inkml:brush>
  </inkml:definitions>
  <inkml:trace contextRef="#ctx0" brushRef="#br0">16 13 956,'-15'-10'3790,"16"8"-1941,13 7-737,-14-4-1304,9 4-800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5.915"/>
    </inkml:context>
    <inkml:brush xml:id="br0">
      <inkml:brushProperty name="width" value="0.05" units="cm"/>
      <inkml:brushProperty name="height" value="0.05" units="cm"/>
      <inkml:brushProperty name="color" value="#FFFFFF"/>
    </inkml:brush>
  </inkml:definitions>
  <inkml:trace contextRef="#ctx0" brushRef="#br0">21 108 1244,'-11'19'4779,"11"-16"-4686,0 0-1,0 1 1,1-1 0,-1 0 0,1 1 0,0-1 0,0 0 0,0 0 0,0 1 0,1-1 0,-1 0 0,1 0 0,0 0 0,0-1 0,0 1 0,0 0 0,0-1 0,0 1 0,1-1 0,-1 0 0,1 0 0,0 0 0,0 0 0,0 0 0,0-1 0,4 3 0,-1-2-64,1 0 0,-1 0 0,1-1 0,0 0 1,0 0-1,-1 0 0,1-1 0,0 0 0,0 0 1,0-1-1,-1 0 0,1 0 0,7-3 0,-8 3 13,0-1 0,0 0-1,0 0 1,0 0-1,0-1 1,0 0-1,-1 0 1,1 0-1,-1-1 1,0 0-1,0 0 1,0 0 0,-1-1-1,1 1 1,-1-1-1,0 0 1,-1-1-1,1 1 1,-1-1-1,0 1 1,0-1-1,-1 0 1,1 0 0,-2 0-1,1 0 1,0 0-1,-1-1 1,0-10-1,-1 14 40,0 0 0,0 1 0,0-1-1,-1 0 1,1 1 0,-1-1 0,0 0-1,0 1 1,0-1 0,0 1 0,-1-1 0,1 1-1,0 0 1,-1-1 0,0 1 0,1 0-1,-1 0 1,0 0 0,0 0 0,0 1 0,-1-1-1,1 0 1,0 1 0,-1 0 0,1-1-1,-5 0 1,4 0 76,-1 1 0,0 0-1,0 0 1,0 0 0,0 1-1,0 0 1,0-1 0,0 1-1,0 1 1,0-1 0,0 0-1,0 1 1,0 0 0,1 0-1,-1 0 1,0 1 0,-6 2-1,-3 4 107,10-7-239,0 0 1,0 0-1,1 1 0,-1-1 1,1 1-1,-1 0 0,1 0 1,0 0-1,0 0 1,0 0-1,0 0 0,0 1 1,0-1-1,1 0 0,-1 1 1,1 0-1,-1-1 0,1 1 1,0 0-1,-1 4 0,1-3-2,-3 4 30,1 0 0,0 1 0,1-1 1,0 0-1,0 1 0,1 0 0,0-1 0,1 1 1,-1 0-1,3 16 0,10 31 29,3-1 0,2 0 0,33 70 1,3 39 73,-52-164-147,-1 1-1,1 0 1,-1 0 0,0 0 0,0 0-1,1 0 1,-1-1 0,0 1-1,0 0 1,0 0 0,0 0 0,0 0-1,0 0 1,0 0 0,0-1-1,-1 1 1,1 0 0,0 0 0,0 0-1,-1 0 1,1-1 0,-1 1 0,1 0-1,0 0 1,-1 0 0,0-1-1,1 1 1,-1 0 0,1-1 0,-1 1-1,0-1 1,1 1 0,-1-1-1,0 1 1,0-1 0,1 1 0,-1-1-1,0 0 1,0 1 0,0-1 0,0 0-1,1 0 1,-1 1 0,0-1-1,0 0 1,0 0 0,0 0 0,0 0-1,0 0 1,1 0 0,-2-1-1,-66-2 124,40 1-233,5 2-306,-28 0-1687,19-5-2381,22 4 3086</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6.280"/>
    </inkml:context>
    <inkml:brush xml:id="br0">
      <inkml:brushProperty name="width" value="0.05" units="cm"/>
      <inkml:brushProperty name="height" value="0.05" units="cm"/>
      <inkml:brushProperty name="color" value="#FFFFFF"/>
    </inkml:brush>
  </inkml:definitions>
  <inkml:trace contextRef="#ctx0" brushRef="#br0">12 1 100,'0'0'7945,"-11"0"-5525,22 0-1712,-11 6-604,10 0-628,-10 0-232,0 0-524</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1.183"/>
    </inkml:context>
    <inkml:brush xml:id="br0">
      <inkml:brushProperty name="width" value="0.05" units="cm"/>
      <inkml:brushProperty name="height" value="0.05" units="cm"/>
      <inkml:brushProperty name="color" value="#FFFFFF"/>
    </inkml:brush>
  </inkml:definitions>
  <inkml:trace contextRef="#ctx0" brushRef="#br0">1 25 32,'10'-7'5000,"23"-10"7076,-28 19-11916,-4-2-144,-1 1 0,1-1 0,-1 0 0,0 0 0,1 0 0,-1 1 0,0-1 0,1 0-1,-1 0 1,0 1 0,1-1 0,-1 0 0,0 1 0,0-1 0,0 0 0,1 1 0,-1-1 0,0 1 0,0-1 0,0 0 0,0 1 0,1-1-1,-1 1 1,0-1 0,0 0 0,0 1 0,0-1 0,0 1 0,0-1 0,0 0 0,0 1 0,0-1 0,0 1 0,-1-1 0,1 0 0,0 1 0,0-1-1,-1 1 1,1 1 31,31 41 974,-18-15-828,-11-23-182,0 1 0,1-1 0,-1 0-1,1 0 1,0 0 0,1 0 0,-1-1 0,7 7 0,-5-5-5,0-1 0,-1 1 0,0 0 1,0 1-1,0-1 0,3 9 0,5 7 19,-1-6-26,-9-14-2,0 1 1,0-1-1,0 0 0,-1 1 0,1-1 0,-1 1 0,1 0 0,-1 0 0,0-1 0,0 1 0,-1 0 0,1 0 1,0 0-1,-1 4 0,11 35 14,-11-37 93,0-4-167,1 0 0,-1 0 0,0 0 0,0 0 0,0 0 0,0 0 0,0 0 0,0 0 0,0 0 0,0 0 0,0 0-1,-1 0 1,1 0 0,0 0 0,-1 0 0,1 0 0,-1 0 0,1 0 0,-1 0 0,1 0 0,-1 0 0,1-1 0,-1 1-1,0 0 1,0 0 0,-1 0 0,0-20-16277</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1.700"/>
    </inkml:context>
    <inkml:brush xml:id="br0">
      <inkml:brushProperty name="width" value="0.05" units="cm"/>
      <inkml:brushProperty name="height" value="0.05" units="cm"/>
      <inkml:brushProperty name="color" value="#FFFFFF"/>
    </inkml:brush>
  </inkml:definitions>
  <inkml:trace contextRef="#ctx0" brushRef="#br0">281 1 620,'11'-1'6207,"-12"11"-5363,0 0 1,-1-1-1,0 1 1,0-1 0,-1 1-1,-6 12 1,-5 20 491,8-25-794,0 0-1,-13 25 1,-2 5-14,-33 66 59,-22 57-54,55-109-363,12-36-113,9-22-53,-1-1 0,1 1 1,-1-1-1,0 1 0,0-1 1,0 0-1,0 1 0,0-1 1,-1 0-1,-2 4 0,2-3-2,-1 0-1,1 1 0,0-1 1,0 1-1,0-1 1,0 1-1,1 0 0,-1 0 1,1 0-1,-1 7 1,-6 3-875,4-13-1330,7-8 448,27-59-7831,-19 47 6841</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2.200"/>
    </inkml:context>
    <inkml:brush xml:id="br0">
      <inkml:brushProperty name="width" value="0.05" units="cm"/>
      <inkml:brushProperty name="height" value="0.05" units="cm"/>
      <inkml:brushProperty name="color" value="#FFFFFF"/>
    </inkml:brush>
  </inkml:definitions>
  <inkml:trace contextRef="#ctx0" brushRef="#br0">26 57 64,'-2'1'358,"0"1"0,0 0 1,0-1-1,1 1 0,-1 0 0,0 0 1,1 0-1,0 0 0,0 0 0,-1 0 1,1 1-1,0-1 0,1 0 0,-1 0 1,0 1-1,0 3 0,0-3-281,1 1 1,-1 0-1,1 0 0,-1 0 0,1-1 0,0 1 1,1 0-1,-1 0 0,1 0 0,-1 0 1,1-1-1,0 1 0,1 0 0,-1-1 0,0 1 1,1-1-1,3 5 0,-3-5-66,1 1 33,0-1 1,0 1-1,0 0 0,0-1 1,1 0-1,-1 0 1,1 0-1,0 0 0,0-1 1,0 1-1,0-1 1,0 0-1,0 0 0,1-1 1,-1 1-1,8 0 0,-4-1 166,0 0 0,-1-1-1,1-1 1,-1 1 0,1-1-1,-1 0 1,1-1 0,-1 0-1,0 0 1,1-1 0,-1 1-1,0-1 1,-1-1 0,1 0-1,-1 0 1,1 0-1,-1-1 1,0 1 0,-1-1-1,1-1 1,-1 1 0,0-1-1,0 0 1,-1 0 0,0-1-1,0 1 1,0-1 0,3-9-1,-6 14-117,0 0 0,-1 0 0,1 0 0,0 0 0,-1 0 0,1-1 0,-1 1 0,1 0 0,-1-1 0,0 1-1,0 0 1,0 0 0,-1-1 0,1 1 0,0 0 0,-1 0 0,1-1 0,-1 1 0,0 0 0,0 0 0,0 0 0,0 0 0,0 0-1,-3-4 1,0 2 55,-1-1 0,0 1 0,0 0 0,0 0 0,-1 0 0,-9-5 0,11 7-111,-1 0 1,1 0-1,-1 1 0,1 0 0,-1-1 0,0 1 0,0 1 1,1-1-1,-9 1 0,11 0-37,0 0-1,0 0 1,0 0 0,-1 0-1,1 0 1,0 1 0,0-1-1,0 1 1,0 0 0,0 0-1,0 0 1,0-1 0,1 2-1,-1-1 1,0 0 0,0 0 0,1 1-1,-1-1 1,1 0 0,-1 1-1,1 0 1,0-1 0,-1 1-1,0 3 1,-31 54-1817,3-6-5729,17-33 1793,4-13 3116</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2.617"/>
    </inkml:context>
    <inkml:brush xml:id="br0">
      <inkml:brushProperty name="width" value="0.05" units="cm"/>
      <inkml:brushProperty name="height" value="0.05" units="cm"/>
      <inkml:brushProperty name="color" value="#FFFFFF"/>
    </inkml:brush>
  </inkml:definitions>
  <inkml:trace contextRef="#ctx0" brushRef="#br0">13 13 1476,'11'-1'4391,"-11"2"-3630,-11 12 1202,0 60 798,11-58-2513,-1-10-181,1-1 1,-1 0-1,1 0 1,1 1-1,-1-1 1,0 0-1,1 0 1,0 1-1,0-1 1,0 0-1,1 0 1,-1 0-1,4 4 0,5 7 220,-7-9-94,1 0 1,0 0-1,1-1 0,-1 0 0,1 0 0,0 0 0,0 0 0,0-1 0,9 6 0,-11-8-116,0-1-1,1 1 0,-1-1 1,0 0-1,0 0 1,1 0-1,-1 0 1,0 0-1,1-1 1,-1 0-1,0 0 1,1 0-1,-1 0 1,1 0-1,-1-1 1,1 1-1,5-3 1,-3 1-1,-1-1 0,1 1 1,-1-1-1,0-1 0,0 1 1,0-1-1,0 0 0,-1 0 1,6-6-1,1-2-20,-1-1 0,-1 0-1,0-1 1,-1 0 0,-1 0 0,10-24-1,-17 35-257,1-1 0,0 1 0,-1 0 0,1 0 0,-1 0 0,0-1 0,0 1 0,0 0 0,-1 0 0,1 0 0,-1-1 0,0 1 0,0 0-1,0 0 1,0 0 0,0 0 0,-1 0 0,1 0 0,-1 1 0,0-1 0,-3-4 0,3 5-558,-1-1 0,1 1 1,0-1-1,-1 1 0,1 0 0,-1 0 1,0 0-1,0 1 0,0-1 0,0 1 0,-4-2 1,-4 2-1683</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3.014"/>
    </inkml:context>
    <inkml:brush xml:id="br0">
      <inkml:brushProperty name="width" value="0.05" units="cm"/>
      <inkml:brushProperty name="height" value="0.05" units="cm"/>
      <inkml:brushProperty name="color" value="#FFFFFF"/>
    </inkml:brush>
  </inkml:definitions>
  <inkml:trace contextRef="#ctx0" brushRef="#br0">24 121 460,'1'1'247,"0"-1"-1,1 1 1,-1-1-1,0 1 1,1 0-1,-1-1 1,0 1-1,0 0 1,0 0-1,0 0 1,0 0-1,0 0 1,0 0-1,0 0 1,0 0-1,0 1 1,0-1 0,-1 0-1,1 0 1,0 1-1,-1-1 1,0 1-1,1 0 1,8 40 1456,-20-6 427,11-35-2069,1-1 0,-1 1 1,0-1-1,0 1 1,0-1-1,0 1 1,0-1-1,0 1 0,0-1 1,0 1-1,0-1 1,0 1-1,0-1 0,0 1 1,0-1-1,-1 1 1,1-1-1,0 1 0,0-1 1,0 0-1,-1 1 1,1-1-1,0 1 1,-1-1-1,1 0 0,0 1 1,-1-1-1,1 1 1,0-1-1,-1 0 0,1 0 1,-1 1-1,1-1 1,-1 0-1,1 0 1,-1 0-1,1 1 0,-1-1 1,1 0-1,-1 0 1,1 0-1,-1 0 0,1 0 1,-1 0-1,1 0 1,-1 0-1,1 0 1,-1 0-1,0 0 0,0-1 184,-1 0 0,0 1 0,1-1-1,0 0 1,-1 0 0,1 0 0,-1 0-1,1 0 1,0-1 0,0 1 0,-1 0-1,1 0 1,-1-3 0,1 1-145,-1 1 1,1-1-1,-1 0 1,1 0-1,0 0 1,1 0-1,-1 0 1,0-1 0,1 1-1,0 0 1,0 0-1,0 0 1,0-1-1,0 1 1,0 0-1,1 0 1,0 0-1,-1 0 1,1 0-1,1 0 1,-1 0-1,0 0 1,1 0-1,1-3 1,20-15 147,17-12-187,56-13-2540,-31 20-4765,-41 14 1277,-13 6 3004</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5.832"/>
    </inkml:context>
    <inkml:brush xml:id="br0">
      <inkml:brushProperty name="width" value="0.05" units="cm"/>
      <inkml:brushProperty name="height" value="0.05" units="cm"/>
      <inkml:brushProperty name="color" value="#FFFFFF"/>
    </inkml:brush>
  </inkml:definitions>
  <inkml:trace contextRef="#ctx0" brushRef="#br0">55 63 208,'-11'-19'5603,"10"19"-5433,1 0 0,-1 1 0,0-1 0,1 0 0,-1 0 0,0 0 0,1 0-1,-1 1 1,0-1 0,1 0 0,-1 0 0,0 1 0,1-1 0,-1 1 0,1-1 0,-1 1 0,0-1 0,1 1-1,0-1 1,-1 1 0,1-1 0,-1 1 0,1-1 0,-1 1 0,1 0 0,0-1 0,0 1 0,-1 0-1,1 0 1,-2 1 81,0 1-1,0-1 1,1 0 0,-1 1-1,1 0 1,-1-1-1,1 1 1,0 0-1,-1 5 1,-9 33 645,11-38-872,0 3 17,-1 1-1,2-1 1,-1 0 0,1 1 0,0-1 0,0 0 0,1 0 0,2 8 0,0-6 19,-3-4-49,0 0 0,0-1 0,0 0 0,1 1 0,0-1 0,0 0-1,0 0 1,0 1 0,0-2 0,0 1 0,1 0 0,-1 0 0,1-1 0,0 1-1,0-1 1,0 0 0,0 0 0,0 0 0,0-1 0,5 3 0,-3-2 33,1-1-1,-1 1 1,1-1 0,0 0 0,-1 0-1,1-1 1,0 1 0,0-1 0,-1-1 0,1 1-1,0-1 1,0 0 0,-1 0 0,1-1 0,7-2-1,-1-2 92,-1 0-1,0 0 0,0-1 0,-1 0 0,0-1 0,16-15 0,0 0-46,-23 20-78,-1 0 1,0 0-1,0 0 1,0-1-1,0 1 1,0-1 0,-1 1-1,1-1 1,1-6-1,7-15 79,-9 23-61,0 1 0,-1-1 1,1 0-1,0 0 1,-1 0-1,1 0 1,-1 0-1,1 0 1,-1 0-1,0 0 1,0 0-1,0 0 1,0 1-1,0-1 1,0 0-1,-1 0 1,1 0-1,-1 0 0,1 0 1,-1 0-1,0 0 1,0 0-1,1 1 1,-1-1-1,-1 0 1,1 1-1,0-1 1,-2-1-1,-1-2 23,0 1-1,0 0 1,-1 1 0,1-1-1,-1 1 1,-5-4 0,2 3-17,6 2 29,-1 0 1,0 0 0,1 1 0,-1-1-1,0 1 1,0 0 0,0 0 0,0 0 0,0 0-1,-4 0 1,-4-1 27,-9-2 1,20 4-89,-1-1 0,1 1-1,0 0 1,-1 0 0,1 0 0,0 0-1,-1 0 1,1 0 0,0 0 0,-1 0-1,1 0 1,0 0 0,-1 0 0,1 0-1,0 0 1,-1 0 0,1 0 0,0 1-1,-1-1 1,1 0 0,0 0 0,0 0-1,-1 0 1,1 1 0,0-1-1,-1 0 1,1 0 0,0 1 0,0-1-1,0 0 1,-1 0 0,1 1 0,0-1-1,0 0 1,0 1 0,0-1 0,-1 0-1,1 1 1,-34 12 248,31-12-252,0 0 0,-1 0 1,1 1-1,0-1 0,0 1 0,0-1 1,0 1-1,0 0 0,1 0 1,-1 0-1,1 1 0,-1-1 0,1 0 1,0 1-1,0 0 0,-4 5 0,-38 62 21,34-52 9,8-13-27,0 0-1,0-1 0,0 1 0,1 0 0,0 0 0,-2 9 0,5-12-6,-1 1-1,1-1 0,0 0 0,-1 0 0,1 0 0,0 0 0,0 0 0,1 0 1,-1 0-1,3 1 0,-1-1 11,0 0-1,0 0 1,1 0 0,-1 0 0,1-1-1,-1 0 1,1 0 0,-1 0 0,1-1-1,0 0 1,-1 0 0,1 0-1,0 0 1,-1 0 0,1-1 0,0 0-1,4-2 1,5-2 43,0-1 0,0 0-1,24-16 1,-12 7-12,-20 11-10,-4 2-9,0 1-1,1-1 1,-1 0 0,1 1 0,0 0-1,0 0 1,-1-1 0,1 2 0,0-1-1,0 0 1,0 0 0,0 1 0,0 0-1,5-1 1,-5 4 14,1 0 1,-1 0-1,0 0 0,0 0 0,0 0 0,0 1 1,0-1-1,-1 1 0,0 0 0,4 7 0,2 4 55,14 40 20,-17-46-163,-2-6-73,-1 0 0,0 1 0,0-1 0,0 0 0,-1 1 1,0-1-1,1 1 0,-1 0 0,1 5 0,-2-9 87,0 1 0,0-1 1,0 0-1,0 1 1,1-1-1,-1 0 0,0 1 1,0-1-1,0 0 0,0 0 1,1 1-1,-1-1 0,0 0 1,0 0-1,0 0 0,1 1 1,-1-1-1,0 0 0,0 0 1,1 0-1,-1 1 0,0-1 1,1 0-1,-1 0 1,0 0-1,1 0 0,-1 0 1,0 0-1,1 0 0,-1 0 1,0 0-1,0 0 0,1 0 1</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6.832"/>
    </inkml:context>
    <inkml:brush xml:id="br0">
      <inkml:brushProperty name="width" value="0.05" units="cm"/>
      <inkml:brushProperty name="height" value="0.05" units="cm"/>
      <inkml:brushProperty name="color" value="#FFFFFF"/>
    </inkml:brush>
  </inkml:definitions>
  <inkml:trace contextRef="#ctx0" brushRef="#br0">43 115 76,'0'0'1347,"-21"5"13398,21-4-14290,-22 17-164,33 18-179,-11-31-100,1 0 0,-1-1 0,1 1 0,0 0 0,1-1 0,-1 0 0,4 7 0,-3-7-2,-1 1 0,1-1 0,-1 1 0,1-1 0,-1 1 0,-1 0 0,1 6 0,10 67 130,0-22-30,-11-3 1565,-20-66-369,19 9-1258,0 0 0,1 0 1,-1-1-1,1 1 1,0 0-1,0 0 1,0-1-1,1-5 1,-1 0-2,11-45 7,-10 44-54,0 1 0,1-1-1,1 1 1,-1-1 0,8-17 0,5-18-8,-8 29 9,0 0 0,1 0 0,0 1 1,2 1-1,0-1 0,0 2 0,2-1 1,-1 1-1,23-19 0,0 16-11,-16 10-9,-17 6 15,0 1 0,0 0 0,0 0 1,1 0-1,-1 0 0,0 0 0,0 0 0,0 1 0,0-1 0,0 0 1,0 0-1,0 1 0,0-1 0,0 1 0,0-1 0,0 1 1,0-1-1,0 1 0,0-1 0,-1 1 0,1 0 0,0 0 1,0-1-1,-1 1 0,1 0 0,1 2 0,14 19-45,-15-18 40,0-1 1,0 1 0,0 0 0,-1 0 0,1 0 0,-1-1 0,0 1-1,0 0 1,-1 0 0,0 4 0,0 8-106,-1-9 27,1 0 0,-2 0 0,1 0 0,-1-1 0,0 1 0,0-1 0,-1 1 0,0-1 0,0 0 0,0-1 0,-1 1 0,0-1 0,-11 10 0,0 3-264,9-12-12,-1 0 0,1 0 0,-1-1 0,0 1-1,-1-2 1,1 1 0,-18 5 0,-65 20-9354,90-30 9655,-8 1-2162</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4.827"/>
    </inkml:context>
    <inkml:brush xml:id="br0">
      <inkml:brushProperty name="width" value="0.05" units="cm"/>
      <inkml:brushProperty name="height" value="0.05" units="cm"/>
      <inkml:brushProperty name="color" value="#FFFFFF"/>
    </inkml:brush>
  </inkml:definitions>
  <inkml:trace contextRef="#ctx0" brushRef="#br0">1 62 800,'11'-25'3653,"-2"11"-1939,-8 13-1329,0 0 0,0 0 1,0 0-1,0-1 0,0 1 0,0-1 0,0 1 1,0-1-1,0 1 0,-1-1 0,1 1 0,-1-1 1,1-1-1,4 3 1836,-4-1-2060,-1 1-1,1 0 0,-1 0 1,1 0-1,-1 0 1,0-1-1,1 1 1,-1 0-1,1 0 0,-1 0 1,1 0-1,-1 0 1,1 0-1,-1 0 1,1 0-1,-1 0 1,1 0-1,-1 0 0,1 1 1,-1-1-1,0 0 1,1 0-1,-1 0 1,1 1-1,-1-1 0,0 0 1,1 0-1,-1 1 1,1-1-1,-1 0 1,0 1-1,1-1 1,-1 0-1,0 1 0,0-1 1,1 1-1,-1-1 1,0 0-1,0 1 1,0-1-1,1 1 0,-1 0 1,5 17 805,1 6-403,4 6-142,1 54 258,-11-50-438,-1-20-176,0-1-1,1 1 1,1-1-1,1 1 1,0 0-1,4 15 1,0 16 27,-1-3 8,-3-36-79,-1 0 0,0 1 0,0-1 0,-1 1 0,0 12 1,0-13-6,0 1 1,0 0-1,1-1 1,0 1-1,3 12 1,-2-7 31,0 0 1,-1 1 0,0-1 0,-1 1 0,-3 23 0,1 4 109,-8 21 97,10-58-233,0 0 1,0 0 0,0 1 0,-1-1 0,1 0 0,-1 0-1,0 0 1,0 1 0,0-1 0,0 0 0,-2 3 0,-2 14 131,-1-3-64,5-11-82,-1-1 0,2 0 0,-1 1 0,0-1 0,1 1 0,0-1 0,0 0 0,2 10 1,-1 0-7,-1-4 62,1-9-50,-1 1 0,0 0 1,0-1-1,0 1 0,0 0 0,0-1 1,-1 1-1,1 0 0,-1-1 1,0 1-1,0-1 0,0 1 0,0-1 1,0 1-1,-2 2 0,0 30 205,4-20-208,-1-22-633,-23-23-6491,7 14 2455,15 15 4279,0 0 0,0 0 1,-1 0-1,1 0 1,0 0-1,0 0 1,0 0-1,0 0 1,0 0-1,0-1 0,1 1 1,-1 0-1,0-1 1,0 1-1,1 0 1,-1-4-1,-8-12-3777</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7.519"/>
    </inkml:context>
    <inkml:brush xml:id="br0">
      <inkml:brushProperty name="width" value="0.05" units="cm"/>
      <inkml:brushProperty name="height" value="0.05" units="cm"/>
      <inkml:brushProperty name="color" value="#FFFFFF"/>
    </inkml:brush>
  </inkml:definitions>
  <inkml:trace contextRef="#ctx0" brushRef="#br0">0 154 856,'0'-7'1368,"3"-20"8316,5 19-5060,-3 15-3794,-5-7-817,1 0-1,-1 0 1,0 1 0,1-1-1,-1 0 1,0 0-1,1 1 1,-1-1-1,1 0 1,-1 1-1,0-1 1,0 1 0,1-1-1,-1 0 1,0 1-1,0-1 1,1 1-1,-1-1 1,0 1-1,0-1 1,0 0 0,0 1-1,0-1 1,0 1-1,0-1 1,0 1-1,0-1 1,0 1-1,0 0 1,0 5 58,0 1 0,0-1 0,1 0 0,0 1 0,0-1-1,0 0 1,4 10 0,-3-9-47,-1 0 0,0 1-1,0-1 1,0 1 0,-1-1-1,0 1 1,-1-1 0,0 9-1,-1 11 76,2-25-91,0 4 23,0 1 0,0 0-1,0-1 1,-1 1 0,0-1-1,0 1 1,-1-1 0,-2 7-1,2-7-13,1-1 0,1 1 0,-1 0-1,1-1 1,-1 1 0,2-1-1,0 9 1,0 5 131,-1-18 161,-11-26 621,10-26-614,0 19-266,1 0 1,5-37-1,-3 60-33,0-1-1,0 1 0,1-1 0,0 1 1,0 0-1,1 0 0,0 0 0,1 0 1,0 1-1,1 0 0,8-11 0,0 3 80,-3 2-79,2 0-1,0 1 1,20-16 0,-30 26-27,0 1-1,-1 0 1,1 1-1,0-1 1,0 0 0,0 1-1,0 0 1,0-1-1,0 1 1,0 1-1,0-1 1,1 0-1,-1 1 1,0-1 0,0 1-1,1 0 1,-1 0-1,0 0 1,1 1-1,-1-1 1,0 1-1,0 0 1,0 0-1,1 0 1,3 2 0,-6-2 5,0-1 0,0 1 1,0 0-1,0 0 1,0 0-1,-1 0 1,1 0-1,0 0 1,0 0-1,-1 0 1,1 0-1,-1 0 0,1 0 1,-1 1-1,1-1 1,-1 0-1,0 0 1,1 1-1,-1-1 1,0 0-1,0 0 1,0 1-1,0-1 0,0 0 1,0 0-1,-1 1 1,1-1-1,0 0 1,0 0-1,-1 0 1,1 1-1,-1-1 0,1 0 1,-1 0-1,-1 1 1,-28 46-157,22-38 28,-4 8-263,-1-1 0,0-1 0,-1 0 0,-29 25 0,24-26-510,-23 16-1822,17-22-3150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8.167"/>
    </inkml:context>
    <inkml:brush xml:id="br0">
      <inkml:brushProperty name="width" value="0.05" units="cm"/>
      <inkml:brushProperty name="height" value="0.05" units="cm"/>
      <inkml:brushProperty name="color" value="#FFFFFF"/>
    </inkml:brush>
  </inkml:definitions>
  <inkml:trace contextRef="#ctx0" brushRef="#br0">69 8 140,'8'-8'12133,"-14"16"-11486,-16 25 3569,-5 29-3235,12-24-530,13-30-412,0 0 0,1 0 0,0 0-1,1 1 1,0-1 0,0 0 0,2 11 0,0 8 55,-1-18-71,1 0 0,0 0 0,1 0 0,0 0 1,0-1-1,1 0 0,8 15 0,-9-19 7,0 0 1,1 0 0,-1 0-1,1 0 1,0-1 0,0 0-1,0 0 1,0 0 0,0 0-1,1 0 1,-1-1 0,1 0-1,0 0 1,0 0-1,0-1 1,0 1 0,0-1-1,0 0 1,0-1 0,0 1-1,0-1 1,6 0 0,57-7-1447,-4-8-5836,-63 15 7152,-1 0 1,0 0-1,1 0 0,-1 0 1,0 0-1,1 0 0,-1 0 1,0-1-1,1 1 0,-1 0 1,0 0-1,1 0 0,-1-1 1,0 1-1,1 0 0,-1 0 1,0-1-1,0 1 0,1 0 1,-1-1-1,0 1 0,0 0 1,0-1-1,1 1 0,-1 0 1,0-1-1,0 1 0,0 0 1,0-1-1,0 0 0,5-8-4195,4 3 1665</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8.537"/>
    </inkml:context>
    <inkml:brush xml:id="br0">
      <inkml:brushProperty name="width" value="0.05" units="cm"/>
      <inkml:brushProperty name="height" value="0.05" units="cm"/>
      <inkml:brushProperty name="color" value="#FFFFFF"/>
    </inkml:brush>
  </inkml:definitions>
  <inkml:trace contextRef="#ctx0" brushRef="#br0">0 24 544,'11'-23'14781,"0"52"-13386,-1 4-1025,-8-29-352,0 0 0,-1 0 0,1 1 0,-1-1 0,0 0 0,1 10 0,-1-11-10,-1 0 0,1 1-1,0-1 1,0 0 0,0 1 0,0-1-1,1 0 1,2 4 0,6 20 14,-10-25-22,0 0 0,1 0 0,-1 0 0,1 0-1,-1 0 1,1-1 0,0 1 0,-1 0 0,1 0 0,0-1-1,0 1 1,1 0 0,0 1 0,8 19-2689,-1-21 154</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8.934"/>
    </inkml:context>
    <inkml:brush xml:id="br0">
      <inkml:brushProperty name="width" value="0.05" units="cm"/>
      <inkml:brushProperty name="height" value="0.05" units="cm"/>
      <inkml:brushProperty name="color" value="#FFFFFF"/>
    </inkml:brush>
  </inkml:definitions>
  <inkml:trace contextRef="#ctx0" brushRef="#br0">44 29 1456,'-18'-12'3921,"17"11"-3485,-1-1 1,1 1 0,-1 0-1,1 0 1,-1 0-1,0 0 1,1 0 0,-1 0-1,0 1 1,0-1 0,1 1-1,-4-1 1,3-4 2219,3 12-2862,9 15-2524,1 3-5533,-11-14 5757</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9.298"/>
    </inkml:context>
    <inkml:brush xml:id="br0">
      <inkml:brushProperty name="width" value="0.05" units="cm"/>
      <inkml:brushProperty name="height" value="0.05" units="cm"/>
      <inkml:brushProperty name="color" value="#FFFFFF"/>
    </inkml:brush>
  </inkml:definitions>
  <inkml:trace contextRef="#ctx0" brushRef="#br0">196 19 588,'-34'-19'9913,"28"20"-9457,1 0 1,-1 0-1,1 1 1,-1-1-1,1 1 1,0 0-1,0 1 1,0-1-1,0 1 1,0 0-1,0 0 1,1 1-1,-5 3 1,-54 55 984,61-57-1391,-1-1 0,0 1 0,1 0 0,0-1 1,0 1-1,0 0 0,0 0 0,1 0 0,0 1 0,0-1 0,0 0 0,1 0 1,0 1-1,0-1 0,1 8 0,-1-5-29,0-5-18,0-1 0,1 1-1,-1 0 1,1-1 0,0 0-1,-1 1 1,1-1-1,0 1 1,0-1 0,1 0-1,-1 0 1,0 0-1,1 0 1,-1 0 0,1 0-1,0 0 1,0 0 0,0 0-1,-1-1 1,2 1-1,-1-1 1,0 1 0,4 1-1,6 2-144,-1 0 0,1-1 0,20 5 0,-16-5-309,-9-3-220,-1-1 1,1 0-1,-1-1 1,1 0-1,-1 0 1,0 0-1,1-1 1,-1 1-1,0-2 1,0 1-1,0-1 1,-1 1-1,1-2 1,9-6-1,-7 6-841,8-4-887,-12-3-88</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9.674"/>
    </inkml:context>
    <inkml:brush xml:id="br0">
      <inkml:brushProperty name="width" value="0.05" units="cm"/>
      <inkml:brushProperty name="height" value="0.05" units="cm"/>
      <inkml:brushProperty name="color" value="#FFFFFF"/>
    </inkml:brush>
  </inkml:definitions>
  <inkml:trace contextRef="#ctx0" brushRef="#br0">21 84 836,'0'0'3710,"-11"18"-400,11-12-3044,0-1 0,0 0 1,0 1-1,0-1 0,1 0 0,0 1 0,0-1 0,1 0 0,2 7 1,2 8 299,-6-19-553,0 0 1,0 0-1,0 0 1,0 0-1,1 0 1,-1 0-1,0 0 1,0-1-1,1 1 1,-1 0-1,0 0 0,1 0 1,-1 0-1,1-1 1,-1 1-1,1 0 1,-1 0-1,1-1 1,0 1-1,-1 0 0,1-1 1,0 1-1,0-1 1,-1 1-1,1-1 1,0 1-1,0-1 1,0 0-1,0 1 0,-1-1 1,3 0-1,0 1 129,0 0-1,1-1 1,-1 1 0,1-1-1,-1 0 1,1 0-1,0-1 1,-1 1-1,0-1 1,1 1-1,-1-1 1,1 0-1,-1 0 1,0-1 0,0 1-1,1-1 1,-1 0-1,0 0 1,0 0-1,-1 0 1,1 0-1,0 0 1,-1-1-1,1 1 1,-1-1 0,4-5-1,-1 2 21,0 0-71,0 1 0,0-1 0,-1 0 1,0 0-1,0 0 0,3-8 0,-3 6 147,0 0 1,-1 0-1,0-1 0,0 0 0,-1 1 0,0-1 0,0-15 1,-36-3 2108,31 26-2252,0 0 1,-1 1 0,1-1-1,-1 1 1,1-1 0,-1 1-1,1 0 1,-1 0 0,1 1-1,0-1 1,-1 1 0,1-1-1,-1 1 1,1 0 0,0 1 0,0-1-1,-1 0 1,1 1 0,0 0-1,0 0 1,-5 4 0,0-1 14,-42 36 136,35-5-190,14-33-58,0 0 0,0 0 0,0-1 0,0 1-1,0 0 1,0 0 0,1 0 0,-1 0 0,1 0 0,0 0 0,0 0-1,0 0 1,0 0 0,1 0 0,-1 0 0,1 0 0,0 0 0,0 0-1,0-1 1,0 1 0,3 5 0,-2-6-1,0 1 0,1-1 1,-1 0-1,1 1 0,-1-1 0,1 0 0,0-1 0,0 1 0,0 0 1,0-1-1,0 0 0,0 1 0,0-1 0,1-1 0,-1 1 1,0 0-1,1-1 0,-1 0 0,0 1 0,6-2 0,84-5-167,-88 7 180,0-1 1,1 1 0,-1 0 0,0 0-1,0 0 1,0 1 0,0 0-1,-1 0 1,1 0 0,0 1 0,-1-1-1,5 5 1,24 11-556,-4 5-1702,-23-19-2128</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0.253"/>
    </inkml:context>
    <inkml:brush xml:id="br0">
      <inkml:brushProperty name="width" value="0.05" units="cm"/>
      <inkml:brushProperty name="height" value="0.05" units="cm"/>
      <inkml:brushProperty name="color" value="#FFFFFF"/>
    </inkml:brush>
  </inkml:definitions>
  <inkml:trace contextRef="#ctx0" brushRef="#br0">65 20 380,'0'-1'198,"-1"1"0,1-1 0,0 0 0,0 1 0,0-1 0,0 1 0,0-1 0,0 0 1,0 1-1,0-1 0,0 1 0,0-1 0,0 0 0,0 1 0,0-1 0,0 1 0,1-1 0,-1 1 0,0-1 0,0 1 0,1-1 0,-1 1 0,0-1 0,1 1 0,-1-1 0,0 1 0,1-1 1,-1 1-1,1-1 0,-1 1 0,1 0 0,-1-1 0,1 1 0,-1 0 0,1 0 0,-1-1 0,1 1 0,0 0 0,-1 0 0,1 0 0,-1 0 0,1 0 0,0-1 0,-1 1 0,1 0 0,-1 0 1,1 1-1,-1-1 0,1 0 0,0 0 0,-1 0 0,1 0 0,-1 0 0,1 1 0,-1-1 0,2 0 0,8 31 3472,-7-23-3372,0 0 0,-1 0 0,0 1 1,-1-1-1,1 15 0,9 100 754,-10-99-881,8 45 0,-4-45-111,1 46 0,5-2-66,0-9 75,-6-51-75,-5-8 7,0-1 0,0 1 0,0 0 0,0 0 1,0 0-1,0 0 0,1 0 0,-1 0 0,0 0 0,0-1 0,0 1 1,0 0-1,0 0 0,0 0 0,0 0 0,0 0 0,0 0 1,0 0-1,1 0 0,-1 0 0,0 0 0,0 0 0,0 0 1,0 0-1,0 0 0,0 0 0,0 0 0,1 0 0,-1-1 0,0 1 1,0 0-1,0 1 0,0-1 0,0 0 0,0 0 0,1 0 1,-1 0-1,0 0 0,0 0 0,0 0 0,0 0 0,0 0 1,0 0-1,0 0 0,0 0 0,1 0 0,-1 0 0,0 0 0,0 0 1,0 0-1,0 1 0,0-1 0,0 0 0,0 0 0,0 0 1,0 0-1,0 0 0,0 0 0,0 0 0,0 0 0,1 1 1,-1-1-1,0-1-21,-11-22-370,10 17 352,0 0 1,0 0-1,0 0 1,-1 0-1,1 0 1,-2 1-1,1-1 1,0 1-1,-1-1 1,-6-7-1,-41-51 13,10 25 137,38 36 2,-1 1 1,0 0-1,1 0 0,-1 0 0,0 1 0,0-1 0,0 1 0,0-1 0,-1 1 0,1 0 1,0 0-1,-6 0 0,7 1 120,36 0 573,-4 2-793,-1 1 0,55 13 0,-12-2-4325,1-7-8515</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0.642"/>
    </inkml:context>
    <inkml:brush xml:id="br0">
      <inkml:brushProperty name="width" value="0.05" units="cm"/>
      <inkml:brushProperty name="height" value="0.05" units="cm"/>
      <inkml:brushProperty name="color" value="#FFFFFF"/>
    </inkml:brush>
  </inkml:definitions>
  <inkml:trace contextRef="#ctx0" brushRef="#br0">0 2 1136,'6'0'2406,"-5"0"-2196,-1-1 1,1 1-1,0 0 1,0 0-1,0-1 1,-1 1-1,1 0 1,0 0-1,0 0 1,0 0-1,-1 0 1,1 0-1,0 0 1,0 0 0,0 1-1,-1-1 1,1 0-1,0 0 1,0 1-1,-1-1 1,1 0-1,0 1 1,0-1-1,-1 1 1,1-1-1,0 1 1,-1-1-1,1 1 1,-1-1-1,1 1 1,-1 0-1,1-1 1,-1 1-1,1 0 1,-1 0-1,0-1 1,1 1-1,-1 0 1,0 0-1,0-1 1,0 1-1,1 0 1,-1 0-1,0 0 1,0-1-1,0 2 1,11 28 2669,-11 65-2134,0-31-3015,7-44-649,-7-20 2801,0 0-1,0 1 1,0-1-1,0 0 1,0 1 0,1-1-1,-1 0 1,0 1-1,0-1 1,0 0 0,0 0-1,0 1 1,1-1-1,-1 0 1,0 1-1,0-1 1,0 0 0,1 0-1,-1 0 1,0 1-1,0-1 1,1 0-1,-1 0 1,0 0 0,0 1-1,1-1 1,-1 0-1,0 0 1,1 0-1,-1 0 1,0 0 0,0 0-1,1 0 1,-1 0-1,0 0 1,1 0 0,-1 0-1,0 0 1,1 0-1,-1 0 1,0 0-1,1 0 1,-1 0 0,0 0-1,1 0 1,-1-1-1,0 1 1,0 0-1,1 0 1,-1 0 0,0 0-1,0-1 1,1 1-1,-1 0 1,0 0-1,0 0 1,0-1 0,1 1-1,-1-1 1,0-5-3905</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1.016"/>
    </inkml:context>
    <inkml:brush xml:id="br0">
      <inkml:brushProperty name="width" value="0.05" units="cm"/>
      <inkml:brushProperty name="height" value="0.05" units="cm"/>
      <inkml:brushProperty name="color" value="#FFFFFF"/>
    </inkml:brush>
  </inkml:definitions>
  <inkml:trace contextRef="#ctx0" brushRef="#br0">54 67 112,'0'-2'374,"0"0"0,-1 1 0,1-1 1,-1 0-1,1 0 0,-1 1 0,0-1 0,1 1 0,-1-1 0,0 0 1,0 1-1,0-1 0,-2-1 0,2 2-60,0 0 0,0-1 0,0 1 0,0-1 0,0 1 0,0-1 0,1 1 0,-1-1 1,0 0-1,1 1 0,-1-1 0,1 0 0,0-2 0,-11-11 2003,11 15-2313,0 0 0,-1 0 0,1 0 0,0-1 1,0 1-1,0 0 0,0 0 0,-1 0 0,1 0 0,0-1 0,0 1 0,0 0 0,-1 0 1,1 0-1,0 0 0,0 0 0,0 0 0,-1-1 0,1 1 0,0 0 0,0 0 0,-1 0 0,1 0 1,0 0-1,0 0 0,-1 0 0,1 0 0,0 0 0,0 0 0,-1 0 0,1 0 0,0 0 0,0 1 1,-1-1-1,1 0 0,0 0 0,0 0 0,0 0 0,-1 0 0,1 0 0,0 1 0,0-1 1,0 0-1,-1 0 0,1 0 0,0 0 0,0 1 0,0-1 0,0 0 0,0 0 0,-1 1 0,1-1 1,0 0-1,0 0 0,0 0 0,0 1 0,0-1 0,0 0 0,0 0 0,0 1 0,0-1 0,-11 32-5130,11-15 1028,0-11 1784</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1.397"/>
    </inkml:context>
    <inkml:brush xml:id="br0">
      <inkml:brushProperty name="width" value="0.05" units="cm"/>
      <inkml:brushProperty name="height" value="0.05" units="cm"/>
      <inkml:brushProperty name="color" value="#FFFFFF"/>
    </inkml:brush>
  </inkml:definitions>
  <inkml:trace contextRef="#ctx0" brushRef="#br0">1 60 1544,'0'0'1704,"0"10"4263,2-2-5048,17 22 1669,-18-26-2525,1 0 1,0-1-1,0 1 0,0-1 1,0 0-1,1 1 0,-1-1 1,1 0-1,0 0 0,0-1 1,5 5-1,-7-7-57,6 5 122,1-1 0,-1 0 0,1-1 0,0 0 0,0 0 0,12 2 0,-17-4-65,-1-1 1,1 0-1,0 0 0,-1 0 0,1-1 1,0 1-1,-1 0 0,1-1 0,-1 0 1,1 0-1,-1 0 0,1 0 0,-1 0 1,1 0-1,-1 0 0,0-1 1,0 1-1,0-1 0,0 0 0,0 0 1,0 1-1,0-1 0,0-1 0,-1 1 1,1 0-1,-1 0 0,2-3 0,14-20 398,-14 22-358,-1 0-1,1-1 1,-1 1-1,0 0 1,0-1-1,0 1 1,-1-1-1,1 0 1,-1 0-1,0 1 1,0-1-1,0 0 1,-1 0-1,1 0 1,-1-7-1,0 8-38,-1 1-1,1 0 1,-1 0-1,1-1 0,-1 1 1,0 0-1,0 0 1,0 0-1,0 0 0,-1 0 1,1 0-1,0 0 1,-1 0-1,1 1 0,-1-1 1,0 0-1,0 1 1,1-1-1,-1 1 0,0 0 1,0 0-1,0 0 1,0 0-1,-1 0 1,1 0-1,0 0 0,-5 0 1,1-1 19,0 1 1,0 0 0,0 0-1,0 0 1,0 1 0,-1 0 0,1 0-1,0 0 1,-12 3 0,13-1-123,-1 0 1,1 0 0,1 0-1,-1 1 1,0 0 0,1-1-1,-1 2 1,1-1 0,0 0-1,0 1 1,0 0-1,1 0 1,-1 0 0,1 1-1,0-1 1,0 1 0,0-1-1,1 1 1,0 0 0,0 0-1,0 0 1,-1 7 0,-8 12-1215,11-22 1048,0 0 0,0 0 0,0 0 1,0 0-1,0-1 0,0 1 0,0 0 0,1 0 0,-1 0 0,1 0 0,-1-1 0,2 4 0,3 17-3047,-4-21 2833,-1 1 0,0-1 1,1 1-1,-1-1 0,1 1 1,-1-1-1,1 1 0,0-1 1,-1 0-1,1 1 0,0-1 1,0 0-1,0 0 0,0 0 1,0 0-1,0 0 0,2 2 0,2 2-1847,-3 1-349</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5.678"/>
    </inkml:context>
    <inkml:brush xml:id="br0">
      <inkml:brushProperty name="width" value="0.05" units="cm"/>
      <inkml:brushProperty name="height" value="0.05" units="cm"/>
      <inkml:brushProperty name="color" value="#FFFFFF"/>
    </inkml:brush>
  </inkml:definitions>
  <inkml:trace contextRef="#ctx0" brushRef="#br0">11 68 560,'-10'18'12051,"40"-36"-7448,-19 13-3587,10-2-268,-19 7-415,8-2-83,-1 1 0,1 0 0,0 1-1,0 0 1,10 2 0,-11-1-180,0-1 0,1 1 0,-1-2 0,0 1 1,16-4-1,-8 1 117,0 1 0,0 0 0,33 2 0,-30 0-58,-5 0-58,1 0-1,0 0 1,0-2-1,-1 0 1,1-1-1,-1 0 1,1-2-1,-1 1 1,26-14-1,-17 11-446,-24 11-354,-13 6-342,-2-3-2391,1 1 0,-1-2 0,-27 9 0,20-9-420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35.553"/>
    </inkml:context>
    <inkml:brush xml:id="br0">
      <inkml:brushProperty name="width" value="0.05" units="cm"/>
      <inkml:brushProperty name="height" value="0.05" units="cm"/>
      <inkml:brushProperty name="color" value="#FFFFFF"/>
    </inkml:brush>
  </inkml:definitions>
  <inkml:trace contextRef="#ctx0" brushRef="#br0">23 75 440,'1'0'72,"-1"0"0,1-1 0,-1 1 0,1 0 0,-1 0-1,1 0 1,-1 0 0,1-1 0,-1 1 0,1 0 0,-1 0 0,1-1 0,-1 1 0,1 0 0,-1-1-1,1 1 1,-1 0 0,0-1 0,1 1 0,-1-1 0,0 1 0,0-1 0,1 1 0,-1-1 0,0 1-1,0-1 1,1 1 0,-1-1 0,0 1 0,0-1 0,0 1 0,0-1 0,0 1 0,0-2 0,0-5 1552,-1 8-677,5-22 3335,-4 21-4251,0 0-1,0-1 1,1 1-1,-1 0 1,0-1 0,0 1-1,0 0 1,0-1-1,0 1 1,1 0-1,-1-1 1,0 1-1,0-1 1,0 1-1,0 0 1,0-1-1,0 1 1,0-1 0,0 1-1,-1 0 1,1-1-1,0 1 1,0-1-1,0 1 1,0 0-1,0-1 1,-1 1-1,1 0 1,0-1-1,0 1 1,0 0 0,-1-1-1,1 1 1,0 0-1,-1-1 1,5-10 452,1 2 2323,-5 10-2248,0 1-542,-1 1 1,1-1-1,-1 1 0,1-1 1,-1 1-1,0-1 1,0 1-1,0-1 1,0 0-1,0 1 1,-2 1-1,4 18 38,-1-16-42,1 0 0,-1 0 0,0 0 0,0 0 0,-1 0 0,0 0 0,0 0 0,0 0 1,-1-1-1,-3 9 0,-6 41-34,7-40 85,4-14-58,0-1 1,0 1-1,0-1 0,0 0 1,0 1-1,0-1 1,0 1-1,0-1 0,0 0 1,0 1-1,0-1 1,0 1-1,-1-1 1,1 0-1,0 1 0,0-1 1,0 0-1,-1 1 1,1-1-1,0 0 0,0 1 1,-1-1-1,1 0 1,0 0-1,-1 1 0,1-1 1,0 0-1,-1 0 1,1 0-1,0 1 0,-2-1 1,0 13 284,2-11-247,1-13 449,5 5-355,-4 4-82,-9-2-11,6-2-26,0 0 1,1 0-1,-1 0 1,1 1-1,0-1 1,1 0-1,-1 0 1,2-7-1,18-16-4,-17 23-10,1 0 0,0 1 0,0-1 0,0 1 0,10-9 0,2-7 12,-15 18-21,1 0-1,-1 1 1,1-1 0,0 0-1,0 1 1,0-1 0,0 1 0,0 0-1,1 0 1,-1 0 0,1 0-1,0 0 1,-1 0 0,1 1 0,0-1-1,0 1 1,0 0 0,6-2 0,-7 3 9,0 0 1,0 0 0,0 1 0,0-1 0,0 1 0,0-1 0,0 1 0,0-1-1,-1 1 1,1 0 0,0 0 0,0 0 0,-1 0 0,1 0 0,0 1 0,-1-1 0,0 0-1,1 1 1,-1-1 0,0 1 0,1-1 0,-1 1 0,0 0 0,0 0 0,0-1 0,-1 1-1,1 0 1,0 2 0,1 2 11,0 1-1,-1-1 1,1 1 0,-2 0-1,1 11 1,-1-2-21,1-13 1,-1 0 0,1 0 0,-1 0 0,0 0 0,-1 0 0,1 0 0,0 0 0,-1 1 0,0-1 0,1 0 0,-1 0 0,0 0 0,-1-1 0,-2 6 0,3-6 2,1-1 1,-1 0-1,1 0 1,0 0 0,-1 1-1,1-1 1,0 0 0,0 0-1,0 1 1,0-1-1,0 0 1,0 0 0,0 1-1,0-1 1,0 0-1,0 0 1,1 1 0,-1-1-1,1 0 1,-1 0 0,1 0-1,-1 0 1,1 1-1,0-1 1,-1 0 0,1 0-1,0 0 1,0 0 0,1 1-1,3 9 742,-6 0-3318,-14-16-7313,6-6 6712</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0.796"/>
    </inkml:context>
    <inkml:brush xml:id="br0">
      <inkml:brushProperty name="width" value="0.05" units="cm"/>
      <inkml:brushProperty name="height" value="0.05" units="cm"/>
      <inkml:brushProperty name="color" value="#FFFFFF"/>
    </inkml:brush>
  </inkml:definitions>
  <inkml:trace contextRef="#ctx0" brushRef="#br0">55 1 680,'0'0'2055,"-22"19"3813,22 22 959,0-4-6100,11-7-632,0 24 91,-11-46-182,-1-6-2,1 1-1,0-1 1,0 1-1,0-1 1,0 1-1,0-1 1,1 1-1,-1-1 1,1 0-1,0 1 1,-1-1-1,1 0 1,0 1-1,0-1 1,3 3-1,-3 0 8,0 1-1,0-1 1,0 1 0,-1-1-1,0 1 1,0-1-1,0 1 1,-2 8 0,1 1 2,1-9-9,1-1 4,-1 1 1,0-1-1,0 0 0,-1 0 1,0 1-1,0-1 0,0 0 1,0 0-1,-4 7 0,4-9-4,0 0-1,1 0 0,-1 0 1,1 1-1,-1-1 1,1 0-1,0 0 0,0 0 1,0 0-1,1 0 1,-1 0-1,1 1 1,-1-1-1,1 0 0,0 0 1,3 5-1,1 14 36,-5-20-36,0 2 4,0 0 0,0 0 0,0 0 0,0-1 0,0 1 0,1 0 0,0 0 1,0 0-1,0 0 0,0-1 0,3 8 0,7 31-34,-10-37 30,0-1-1,0 0 1,0 1-1,0-1 1,-1 1 0,0 0-1,0-1 1,0 1-1,-2 6 1,1 4 37,-10 45-26,0-22 80,1 21 22,10-47-99,-1-8-10,1 1 0,0-1 0,0 1 0,0-1 0,1 1 0,0-1 0,0 1 0,0-1 0,0 1 0,4 6 0,-4-5 5,1 1-1,-1-1 1,0 1 0,-1 0-1,1-1 1,-1 1-1,-1-1 1,-1 12 0,0 7 48,3-23-61,-1 0 0,0 0 0,0 0 0,0 0 0,0 0 1,0 0-1,0 0 0,-1 0 0,1 0 0,-1 0 0,1 0 0,-1 0 0,0 0 0,0 0 1,0 0-1,0-1 0,-2 3 0,2 0-3,0 1 0,0-1 1,0 0-1,1 0 0,0 0 0,-1 1 1,1-1-1,1 0 0,-1 0 0,2 6 1,-1 5-6,-1 245 315,0-259-293,-2 17-279,0-14 270,0 0 1,1 0-1,0 0 0,0 0 0,0 0 0,0 0 1,0 0-1,1 0 0,0 9 0,0 52 112,1-45-28,-1 70-160,-11-60 29,11 60 140,0-89-88,0 18 29,4-13-27,-3-6-8,-1 0-1,1 1 1,-1-1 0,0 0 0,1 0-1,-1 1 1,1-1 0,-1 0 0,0 1-1,1-1 1,-1 1 0,0-1 0,0 0-1,1 1 1,-1-1 0,0 1 0,0-1-1,0 1 1,1-1 0,-1 0 0,0 1-1,0-1 1,0 1 0,0-1-1,0 1 1,0-1 0,0 1 0,0-1-1,0 1 1,0 0 0,0 3 7,0-4-8,0 1 1,0-1-1,0 1 1,0-1-1,0 1 1,0 0-1,0-1 1,0 1-1,0-1 1,0 1-1,0-1 1,0 1-1,-1-1 1,1 1-1,0-1 1,0 0-1,-1 1 1,1-1-1,0 1 1,-1-1-1,1 0 1,0 1-1,-1-1 1,1 1-1,0-1 1,-1 0-1,1 0 1,-1 1-1,1-1 1,-1 0-1,1 0 1,-1 1-1,1-1 1,-1 0-1,0 6 6,1-5 35,0-1-1,-1 1 1,1 0 0,0-1-1,0 1 1,-1 0 0,1-1-1,0 1 1,0 0 0,0-1-1,0 1 1,0 0 0,0 0-1,0-1 1,0 1-1,1 0 1,-1-1 0,0 1-1,0 0 1,0 0 0,1-1-1,-1 1 1,1 0 0,3-1 561,-10 5 60,6-4-633,0 16 24,1-16-51,-1-1 1,1 0-1,0 1 0,-1-1 1,1 0-1,-1 1 1,1-1-1,0 1 0,-1-1 1,1 1-1,-1-1 1,0 1-1,1-1 0,-1 1 1,1 0-1,-1-1 1,0 1-1,1-1 0,-1 1 1,0 0-1,0-1 1,0 1-1,1 0 0,-1 1 1,0 58 152,0-52-168,-2-9-4,-5-6-33,5 6 11,1-2-1254,1 0 342,-1-1 1,0 1-1,0 0 0,-1 0 0,1 0 1,-1 0-1,0 0 0,1 0 0,-1 0 0,-1 0 1,-2-2-1,-5-7-2849</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3.809"/>
    </inkml:context>
    <inkml:brush xml:id="br0">
      <inkml:brushProperty name="width" value="0.05" units="cm"/>
      <inkml:brushProperty name="height" value="0.05" units="cm"/>
      <inkml:brushProperty name="color" value="#FFFFFF"/>
    </inkml:brush>
  </inkml:definitions>
  <inkml:trace contextRef="#ctx0" brushRef="#br0">11 85 1232,'-9'11'13510,"8"-5"-11060,1-5-2386,23 12 1364,30-20-616,-46 4-785,1 2 0,-1-1 0,1 1 0,-1 0 0,1 1 0,0 0 0,-1 0 0,1 0 0,0 1 0,-1 0 0,15 5 0,25 8 330,-8 2-263,-37-15-90,30 10 82,-27-10-66,-1-1 0,0 1 0,0-1 0,0 0 0,1 0 0,-1-1 0,0 1 1,8-3-1,-9 3-10,0-1 1,0 0 0,0 1-1,0-1 1,0 1 0,1 0-1,-1 0 1,0 0 0,0 0-1,0 1 1,0-1 0,0 1 0,0 0-1,5 2 1,3 0-14,-1-1 1,0 1 0,1-2-1,-1 0 1,1 0-1,0-1 1,-1 0-1,20-3 1,7 1 115,112-4 155,-82 0-206,-42 6-42,0-1-1,1-1 0,-1-1 0,0-1 1,0-2-1,-1 0 0,36-15 0,93-26-35,-67 41 178,-67 3-161,0 1 1,31 0 0,23-4 41,46-12-19,-115 18-25,0 0 1,0 0 0,0-1 0,0 1 0,0-1-1,0 0 1,0 0 0,7-3 0,9-1 1,-4 3-4,36-2-21,99 10 125,-128-4-118,-18-1 5,1 0 0,-1-1 0,1 0 0,0 0-1,-1 0 1,1 0 0,6-3 0,-4 2 14,-1 0 0,2 0 0,-1 1 0,0 0-1,11 1 1,10 0 28,1 4-53,33 3 17,-59-7 10,5 3-2,18-4 7,-23 0-10,-1-1 0,0 1-1,0 0 1,0 0 0,0 0-1,0 0 1,1 0 0,-1 1 0,0 0-1,0-1 1,0 1 0,5 3 0,-3-3 5,0 0 1,0 0-1,1 0 0,-1-1 1,0 1-1,0-1 1,0-1-1,1 1 1,4-2-1,12 1 22,63 13-16,-79-12-8,-2 0 0,-1-1 1,1 1 0,0 1 0,-1-1 0,1 0 0,-1 1 0,1 0 0,6 2 0,-9-2 3,0-1 0,0 1 0,0 0 0,0-1 0,1 1 0,-1-1 0,0 1 0,0-1 0,1 0 0,-1 1 0,0-1 1,1 0-1,-1 0 0,0 0 0,1 0 0,1 0 0,2 0 21,0 2-4,0-1 1,0 0 0,0 0-1,-1 0 1,1 0 0,0-1-1,0 1 1,8-2 0,-7 1-18,163 0 138,-168 0-161,41 0 10,-41 0 11,1 0 0,5 0-1,38 0-11,33-6 26,47 6 115,-67-6-96,-24 8-144,-32-1 108,1-1 0,-1 1-1,0-1 1,0 0 0,0 0-1,0 0 1,1 0-1,-1 0 1,0-1 0,0 1-1,4-2 1,46-5 8,33 1 3,-75 4-28,1 3 14,-9 0 18,65-1 22,-37 0-24,-28 0-15,0 0-1,0 0 1,0 0-1,0 0 0,0 1 1,-1-1-1,1 1 1,0-1-1,0 1 1,0 0-1,-1 0 0,1 0 1,2 1-1,-2 0 4,0-1-1,0 0 0,0 0 1,0 0-1,1 0 0,-1 0 1,0-1-1,1 1 0,-1-1 1,0 1-1,1-1 0,-1 0 1,4 0-1,30 6 37,-7 0-44,-28-6-11,12 1-2,-6-2 20,-3 1 4,14 6-6,-16-6 12,-2 0-45,0 0 0,1 0 0,-1 0 0,1 0 0,-1 0 1,1 0-1,-1 0 0,0 0 0,1 0 0,-1 0 0,1 0 0,-1 0 0,0 1 0,1-1 0,-1 0 0,1 0 1,-1 0-1,0 1 0,1-1 0,-1 0 0,0 0 0,1 1 0,-1-1 0,0 0 0,0 1 0,1-1 0,-1 0 1,0 1-1,0-1-234,0-1 1,0 0 0,0 0-1,0 1 1,0-1-1,-1 0 1,1 1 0,0-1-1,0 1 1,-1-1 0,1 0-1,-1 1 1,1-1 0,0 1-1,-1-1 1,1 1-1,-1-1 1,1 1 0,-1-1-1,0 1 1,1 0 0,-1-1-1,1 1 1,-1 0-1,0-1 1,1 1 0,-1 0-1,0 0 1,1 0 0,-1-1-1,0 1 1,-30-2-8220,12 2 5107</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6.658"/>
    </inkml:context>
    <inkml:brush xml:id="br0">
      <inkml:brushProperty name="width" value="0.05" units="cm"/>
      <inkml:brushProperty name="height" value="0.05" units="cm"/>
      <inkml:brushProperty name="color" value="#FFFFFF"/>
    </inkml:brush>
  </inkml:definitions>
  <inkml:trace contextRef="#ctx0" brushRef="#br0">0 170 84,'0'-29'4092,"0"19"-2252,0 19 4388,3-9-5811,0 1 1,0-1-1,0 1 0,-1 0 1,1 0-1,0 0 0,-1 0 1,1 0-1,-1 0 0,1 1 1,1 1-1,-4-3-359,19 16 1019,-17-14-1018,0 0 0,-1 0 0,1 0 0,0 0-1,1 0 1,-1 0 0,0-1 0,0 1 0,1-1 0,-1 0 0,1 1-1,-1-1 1,1 0 0,-1-1 0,1 1 0,0 0 0,2-1-1,91 13 1676,56-1-599,-99-13-1052,-7 0 135,71 8 1,-79-3 10,42-1 0,37-9 30,57-6 653,-130 14-788,-32-1-85,0 0 0,-1-1-1,1-1 1,14-1 0,118-17 177,-84 11-125,1 1 0,96 3-1,-49-2 150,10-12-120,-21 0-126,-11 12 30,-56 3-27,-1-1-1,-1-1 0,47-15 0,-45 13 0,1 1-1,-1 2 1,51-2-1,94-6 224,-6 30-117,-60-6 10,-96-8-140,-11-4 26,0 1 0,1 0 0,-1-1 1,0 0-1,0 1 0,0-1 0,0 0 0,0 0 0,0 0 0,0 0 0,1-1 1,-1 1-1,0 0 0,0-1 0,0 0 0,0 1 0,3-3 0,-1 2 4,0 0-1,1 1 1,-1-1-1,1 1 1,-1-1-1,0 1 1,8 1-1,-10 0 0,0-1-1,0 0 1,0 0-1,0 0 1,0 0-1,0 0 1,0 0-1,0-1 1,0 1 0,0-1-1,0 1 1,0-1-1,0 0 1,2-1-1,2 0-4,0 0-1,1 0 0,-1 1 0,1 0 1,0 0-1,-1 0 0,1 1 1,0 0-1,10 1 0,68 10 0,-51-5 2,0-3 0,1 0 0,36-3 0,-49-1 7,-13-1-2,-9 1-2,1 1 1,-1 0-1,1 0 0,-1 0 1,0-1-1,1 1 0,-1 0 1,1 0-1,-1 0 0,1 0 1,-1 0-1,1 0 0,-1 0 1,1 0-1,-1 0 0,1 0 1,-1 0-1,1 0 0,-1 0 1,1 0-1,-1 0 1,0 1-1,1-1 0,-1 0 1,1 0-1,-1 1 0,0-1 1,1 0-1,-1 0 0,1 1 1,-1-1-1,5 1-3,0-1 0,-1 0 0,1-1 0,-1 1 1,1-1-1,0 0 0,-1 0 0,0 0 0,6-3 0,2 0 11,1 2-2,0-1 1,0 2 0,19-1-1,-19 2-7,0-1 0,-1 0-1,19-5 1,-25 5 3,1-1-1,-1 1 0,0 1 1,1-1-1,-1 1 1,0 0-1,1 0 1,7 2-1,7 0-13,-10-3 10,-6 1 2,1-1 0,-1 1 0,0 0 0,1 1 0,-1-1 0,6 2 0,-2 2 0,-5-3-4,3-1-2,15 2 9,-12 0-5,0 0-1,0-1 1,0 0-1,0-1 1,17-2-1,5 2-30,-22-3-21,-18 0-441,6 3-4,-21-25-8784,3-10-936,9 23 6710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8.378"/>
    </inkml:context>
    <inkml:brush xml:id="br0">
      <inkml:brushProperty name="width" value="0.05" units="cm"/>
      <inkml:brushProperty name="height" value="0.05" units="cm"/>
      <inkml:brushProperty name="color" value="#FFFFFF"/>
    </inkml:brush>
  </inkml:definitions>
  <inkml:trace contextRef="#ctx0" brushRef="#br0">11 7 636,'0'0'1540,"11"-6"6703,-11 8-7906,0 1-1,-1 0 1,1 0-1,-1 0 1,1 0-1,-1 0 1,0-1 0,0 1-1,0 0 1,-3 2-1,3-2 261,2 0-379,-1 1-1,0 0 1,0-1-1,-1 1 1,1-1-1,-1 1 1,1-1 0,-1 0-1,0 1 1,0-1-1,-4 6 1,5-7-187,-1-1-1,1 0 1,0 1 0,0-1 0,-1 1 0,1-1-1,0 0 1,0 1 0,0-1 0,0 1-1,1-1 1,-1 1 0,0-1 0,1 0 0,-1 1-1,0-1 1,1 0 0,0 1 0,0 1-1,5 18 384,-5-10-287,1-1 0,0 1 0,0 0 0,1-1 0,1 0-1,4 11 1,-4-11 6,0 0 0,-1 1 0,0-1 0,0 1 0,-1-1 0,0 13 0,9 43 385,-10-59-458,0 0 1,0 1-1,0-1 0,1-1 0,0 1 0,6 12 0,-5-12-28,0 0 0,-1 1 0,1-1 0,-2 0 0,1 1 0,1 15 0,-3-19-14,0 0 0,1 0 0,0 0 0,0 0 0,0 0-1,1 0 1,2 6 0,-2-6 9,0 0 0,-1 1 0,1-1 0,-1 0 0,0 0 0,0 0 0,0 8 0,10 49 293,-11-44-219,-1-9-33,1 1 0,0-1 0,0 0 0,1 1 0,1-1 0,-1 0-1,5 13 1,-4-12 6,0 0 0,-1 0 1,0 0-1,-1 0 0,0 0 0,0 0 0,-3 12 0,2 10-32,1-19 65,0-10-85,0 1 0,1-1-1,-1 1 1,0-1 0,0 1-1,-1-1 1,1 1 0,-1-1-1,1 1 1,-1-1-1,0 1 1,0-1 0,0 0-1,0 1 1,-2 3 0,1-1-20,1 1 1,0 0 0,1 0 0,-1 0 0,1 0 0,0 0 0,2 11 0,-1-3 14,-1 501 197,3-513-223,3 2 8,-13 9-1,6-12 3,1 0 1,-1 0 0,1 1 0,-1-1 0,1 0 0,0 0 0,-1 1 0,1-1 0,0 0 0,0 1 0,0-1 0,0 0 0,0 0 0,1 1 0,-1-1 0,0 0 0,1 2 0,-1-2 0,1 1 0,-1-1 1,0 0-1,0 0 0,1 1 1,-1-1-1,0 0 1,0 1-1,0-1 0,-1 0 1,1 0-1,0 1 1,0-1-1,-1 0 0,1 0 1,-1 1-1,0 0 1,0 0-3,0 0 1,-1 0-1,1 0 1,0 0-1,1 0 1,-1 0-1,0 0 1,0 0-1,1 0 1,-1 1 0,1-1-1,0 0 1,0 0-1,0 1 1,0-1-1,0 0 1,0 0-1,1 0 1,-1 1-1,1-1 1,-1 0 0,1 0-1,0 0 1,0 0-1,0 0 1,0 0-1,2 3 1,1 41 1,2-36-8,6 12-9,9 26 44,-17-11-44,14-25 147,-19-13-180,0 1 0,1 0 1,-1-1-1,1 1 0,-1-1 1,1 1-1,-1-1 0,1 1 1,-1-1-1,1 1 0,-1-1 1,1 0-1,-1 1 0,1-1 1,0 1-1,0-1 0,-1 0 1,1 0-1,0 1 1,0-1-1,0 0 0,-1 1 1,1-1-1,0 0 0,0 0 1,0 1-1,0-1 0,1-1 1,-2-37-4637,0-1-2808,-6 17 3647,5 4-18</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0.396"/>
    </inkml:context>
    <inkml:brush xml:id="br0">
      <inkml:brushProperty name="width" value="0.05" units="cm"/>
      <inkml:brushProperty name="height" value="0.05" units="cm"/>
      <inkml:brushProperty name="color" value="#FFFFFF"/>
    </inkml:brush>
  </inkml:definitions>
  <inkml:trace contextRef="#ctx0" brushRef="#br0">11 1 432,'0'0'2930,"-9"0"1196,13 0-3488,-10 5 267,6-4-377,0 43 3495,11 9-1994,0-10-1467,-11 127-138,11-99-338,-14-46-81,4-6 24,-1-18-7,1 0-1,0 0 1,-1 0 0,1 0 0,-1 0-1,0 0 1,1 0 0,-1 0-1,0 0 1,0 0 0,0 0 0,0 0-1,0 0 1,0 1 0,0-1 0,0 0-1,0 0 1,0 0 0,0 0 0,-1 0-1,1 0 1,-1 0 0,1 0 0,-1 0-1,1 0 1,-1 0 0,1 0-1,-1 0 1,0 0 0,1 0 0,-1 0-1,0-1 1,0 1 0,-1 1 0,0-2-156,-7-5-2915</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1.346"/>
    </inkml:context>
    <inkml:brush xml:id="br0">
      <inkml:brushProperty name="width" value="0.05" units="cm"/>
      <inkml:brushProperty name="height" value="0.05" units="cm"/>
      <inkml:brushProperty name="color" value="#FFFFFF"/>
    </inkml:brush>
  </inkml:definitions>
  <inkml:trace contextRef="#ctx0" brushRef="#br0">47 55 416,'-1'0'128,"0"0"1,0 0-1,0 1 0,0-1 1,0 0-1,0 1 0,0-1 0,0 0 1,0 1-1,1-1 0,-1 1 1,0-1-1,0 1 0,0 0 1,1-1-1,-1 1 0,0 0 0,0 1 1,-13 6 1407,13-8-1490,1 0 0,-1 1 0,0-1 0,1 0 0,-1 0 0,0 0 0,0 1 0,1-1 0,-1 0 0,0 1 0,1-1 0,-1 1 0,1-1-1,-1 0 1,1 1 0,-1-1 0,1 1 0,-1 0 0,1-1 0,-1 1 0,1-1 0,-1 1 0,1 0 0,0-1 0,0 1 0,-1 0 0,1-1 0,0 1 0,0 0 0,0 0 0,-1-1 0,1 1 0,0 0 0,0 0 0,0-1 0,1 1 0,-1 0 0,0 0 0,0-1 0,0 1 0,0 0 0,1-1 0,-1 1 0,0 0 0,1-1 0,-1 1 0,1 0 0,0 2 26,0 0-1,0 0 1,0-1 0,0 1 0,1-1-1,-1 1 1,1-1 0,-1 1 0,1-1-1,0 0 1,4 4 0,13 9 333,-17-13-354,0 1 1,1-1-1,-1 0 1,1 0-1,-1 0 1,1-1-1,0 1 1,0 0-1,0-1 1,0 0-1,3 1 1,13 4 109,-6-2 76,0-1-1,0 0 1,22 2-1,-31-4-135,0-1-1,0-1 0,1 1 1,-1-1-1,0 1 0,0-1 0,0 0 1,0-1-1,0 1 0,0-1 1,0 1-1,-1-1 0,1-1 0,0 1 1,5-5-1,-5 4 46,1-1 0,-1 0 0,0 1 0,0-2 0,0 1 0,-1 0 0,1-1 0,-1 0-1,0 0 1,-1 0 0,1 0 0,-1 0 0,0 0 0,0-1 0,-1 1 0,3-11 0,2 3 93,-6 12-226,1 1 0,-1 0 0,0-1 0,1 1 0,-1-1 0,0 1 0,1-1 0,-1 1 0,0-1 0,1 1 0,-1-1 0,0 1 0,0-1 0,0 1 1,0-1-1,1 1 0,-1-1 0,0 0 0,0 1 0,0-1 0,0 1 0,0-1 0,0 1 0,0-1 0,-1 0 0,1 1 0,0-1 0,0 1 0,0-1 0,0 1 0,-1-1 0,1 0 0,-1 0 31,0 0-1,0-1 1,0 1-1,0 0 1,0-1-1,0 1 1,1-1-1,-1 1 1,1-1-1,-1 1 1,1-1-1,0 1 1,-1-1-1,1 1 0,0-1 1,0 0-1,0 1 1,1-2-1,-3 1-4,1 0 0,-1 1-1,1-1 1,-1 1 0,1 0-1,-1-1 1,0 1-1,0 0 1,1 0 0,-1 0-1,0 0 1,0 0 0,0 1-1,0-1 1,0 1 0,0-1-1,-3 0 1,-4 3-35,-1 0 1,1 0-1,0 1 0,0 0 1,0 0-1,0 1 0,0 0 1,1 1-1,-10 6 1,2-2-37,7-3-40,-28 13-1611,19-13-3440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030"/>
    </inkml:context>
    <inkml:brush xml:id="br0">
      <inkml:brushProperty name="width" value="0.05" units="cm"/>
      <inkml:brushProperty name="height" value="0.05" units="cm"/>
      <inkml:brushProperty name="color" value="#FFFFFF"/>
    </inkml:brush>
  </inkml:definitions>
  <inkml:trace contextRef="#ctx0" brushRef="#br0">9 13 820,'0'0'2103,"-9"-12"527,11 13-2456,-1-1 1,0 1-1,1 0 1,-1 0-1,0 1 1,0-1-1,0 0 1,0 0-1,0 0 1,0 1 0,0-1-1,0 0 1,0 1-1,-1-1 1,1 1-1,-1-1 1,1 1-1,-1-1 1,1 1-1,-1 0 1,0-1 0,0 1-1,0 2 1,10 22 1475,-6 4-258,0-21-1173,0 0-1,-1 0 1,0 1 0,0-1 0,-1 1-1,1 10 1,-2-11-150,1 0 0,0 0 0,0 0 0,1 0 0,0 0 0,1-1 0,0 1 0,5 7 0,23 40-28,-10-24 9,-18-26-38,0 1 1,0-1-1,1 0 0,10 11 1,3 8 34,-16-23-39,-1 1 0,1 0 1,-1-1-1,1 1 1,0-1-1,0 0 0,0 1 1,0-1-1,5 3 0,-7-4-16,1-1 0,-1 1-1,0 0 1,0-1-1,0 1 1,0-1 0,0 1-1,0 0 1,0-1 0,0 1-1,0-1 1,0 1-1,0 0 1,0-1 0,0 1-1,-1-1 1,1 1-1,0-1 1,0 1 0,-1 0-1,1-1 1,0 1 0,-1-1-1,1 1 1,0-1-1,-1 0 1,1 1 0,-1-1-1,1 1 1,-1-1-1,1 0 1,-1 1 0,1-1-1,-1 0 1,1 0 0,-1 1-1,0-1 1,1 0-1,-2 0 1,-48 12-6436</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778"/>
    </inkml:context>
    <inkml:brush xml:id="br0">
      <inkml:brushProperty name="width" value="0.05" units="cm"/>
      <inkml:brushProperty name="height" value="0.05" units="cm"/>
      <inkml:brushProperty name="color" value="#FFFFFF"/>
    </inkml:brush>
  </inkml:definitions>
  <inkml:trace contextRef="#ctx0" brushRef="#br0">1 110 1140,'8'-1'3756,"20"-16"-2426,-20 12-626,29-13 586,-31 16-976,1-1 0,-1 0 0,0 0 0,0-1 0,0 1 1,-1-1-1,1-1 0,6-6 0,-2-6 912,-10 17-1188,0-1 0,0 1 0,0 0 0,1-1 0,-1 1 0,0 0 0,0-1 0,0 1 1,0-1-1,0 1 0,0 0 0,0-1 0,0 1 0,0-1 0,0 1 0,0 0 0,0-1 0,0 1 0,0 0 0,-1-1 0,1 1 0,0-1 0,0 1 0,0 0 0,-1-1 0,1 1 0,0 0 0,0 0 0,0-1 0,-1 1 0,1 0 0,0 0 1,-1-1-1,1 1 0,0 0 0,-1 0 0,1-1 0,0 1 0,-1 0 0,1 0 0,0 0 0,-1 0 0,1 0 0,-1 0 0,1 0 0,0 0 0,-1 0 0,1 0 0,-1 0 0,0 0 0,0 0 124,-23 5 472,3 6-403,15-9-192,0 1 0,0 0 0,1 0 0,-1 0 0,1 1 0,0 0 1,-7 6-1,-9 21 281,19-30-298,1 1 0,0 0-1,0 0 1,0 0 0,0 0-1,0 0 1,0 0-1,0 0 1,1 0 0,-1 0-1,1 1 1,-1-1-1,1 0 1,0 0 0,0 0-1,0 1 1,0-1-1,1 0 1,-1 0 0,0 0-1,1 1 1,0-1-1,1 4 1,3 25 164,-4-26-164,-1-1 0,1 0 0,1-1 0,-1 1 0,0 0 0,1 0 0,0 0 0,0-1 0,0 1 0,0-1 0,0 0 1,1 1-1,0-1 0,-1 0 0,1 0 0,1-1 0,-1 1 0,0-1 0,0 1 0,1-1 0,-1 0 0,1 0 0,0-1 0,0 1 0,4 0 0,5 3 56,0 0-1,0-2 1,1 1 0,-1-2 0,1 0-1,18 0 1,-18-1-189,-1-1 0,0-1 0,0 0 0,0-1 0,0 0 0,-1-1 0,20-7 0,4-10-2794,-31 16 1766,-1 0 1,0-1-1,0 1 1,0-1 0,-1 0-1,1 0 1,-1 0-1,5-10 1,1 2-1410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312"/>
    </inkml:context>
    <inkml:brush xml:id="br0">
      <inkml:brushProperty name="width" value="0.05" units="cm"/>
      <inkml:brushProperty name="height" value="0.05" units="cm"/>
      <inkml:brushProperty name="color" value="#FFFFFF"/>
    </inkml:brush>
  </inkml:definitions>
  <inkml:trace contextRef="#ctx0" brushRef="#br0">1 7 356,'0'0'125,"0"0"-1,0 0 1,0-1 0,0 1 0,0 0-1,0 0 1,-1 0 0,1-1 0,0 1-1,0 0 1,0 0 0,0 0-1,0 0 1,0-1 0,0 1 0,0 0-1,0 0 1,0 0 0,0-1-1,1 1 1,-1 0 0,0 0 0,0 0-1,0 0 1,0-1 0,1 0 873,-1 1-874,0 0 1,0 0 0,0 0-1,1 0 1,-1 0 0,0 0 0,0-1-1,0 1 1,0 0 0,1 0-1,-1 0 1,0 0 0,0 0 0,0 0-1,1 0 1,-1 0 0,0 0 0,0 0-1,10 10 2370,6 16-1410,-15-26-807,2 8 12,0 1 0,-1-1 0,0 1 0,0-1 0,0 1 0,-1 0 0,-1 0 0,0 0 0,0-1 0,-2 15 0,1 8 146,1-30-387,0 1 0,-1 0 0,1-1 0,-1 1 0,0-1 0,1 1 0,-1-1 0,0 1 0,0-1 0,0 0 0,0 1 0,0-1 0,0 0 0,0 0 0,0 0 0,-1 0 0,1 0 0,0 0 0,-1 0 0,1 0 0,-1 0 0,1 0 0,-1-1 0,1 1 0,-1-1 0,-1 1 0,1-1 169,-3-7 305,4 6-509,1 1 0,-1-1 0,1 1 0,-1 0 0,1-1 1,-1 1-1,1-1 0,0 0 0,-1 1 0,1-1 1,0 1-1,-1-1 0,1 0 0,0 1 0,0-1 0,-1 1 1,1-1-1,0 0 0,0 1 0,0-1 0,0 0 1,0 0-1,0 1 0,0-1 0,0 0 0,0 1 0,0-1 1,1 0-1,-1 1 0,0-1 0,0 1 0,1-1 1,-1 0-1,1 0 0,9-16 37,1 1 1,0 0-1,2 1 1,25-25-1,-30 33-49,0 0 0,1 0 0,-1 1 0,2 1 0,-1-1 0,0 1-1,1 1 1,0 0 0,0 0 0,17-3 0,-23 6-5,0 0 0,-1 1 0,1-1-1,0 1 1,0 0 0,0 0 0,0 1 0,0-1 0,0 1 0,-1-1 0,1 1 0,0 0-1,0 1 1,-1-1 0,1 1 0,-1-1 0,1 1 0,3 3 0,-1 1 0,1 0 0,-1 1 0,-1 0 0,1 0 0,-1 0 0,7 14 1,6 37 63,-13-34-143,-5-23 67,0 0 1,0 0-1,0 0 1,0 1-1,0-1 1,1 0-1,-1 0 1,0 0-1,1 1 1,-1-1-1,0 0 1,1 0-1,-1 0 1,1 0-1,1 2 1,1 1-827,3 5-498,-6-9 1284,0 0 1,0 0-1,1 0 1,-1 0-1,0 0 1,0 0-1,0 0 1,0 0-1,0 0 1,1 0-1,-1 0 1,0 0-1,0 0 1,0 0-1,0 0 1,1 0-1,-1 0 1,0 0-1,0 0 1,0 0-1,0 0 1,0 0-1,0 0 1,1 0-1,-1-1 1,0 1-1,0 0 1,0 0-1,0 0 1,0 0-1,0 0 1,0 0-1,1 0 1,-1-1-1,0 1 1,0 0-1,0 0 1,0 0-1,0 0 1,0-1-1,0 1 1,0 0-1,0 0 1,0 0-1,0 0 1,0 0-1,0-1 1,0 1-1,0 0 1,0 0-1,0 0 1,0 0-1,0 0 1,0-1-1,0 1 1,0 0-1,-1 0 1,1 0-1,0 0 1,0 0-1,0-1 1,0 1-1,0 0 1,0 0-1,-1 0 1,-9-20-6781,10 9 4140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6.276"/>
    </inkml:context>
    <inkml:brush xml:id="br0">
      <inkml:brushProperty name="width" value="0.05" units="cm"/>
      <inkml:brushProperty name="height" value="0.05" units="cm"/>
      <inkml:brushProperty name="color" value="#FFFFFF"/>
    </inkml:brush>
  </inkml:definitions>
  <inkml:trace contextRef="#ctx0" brushRef="#br0">1 63 336,'0'0'3016,"10"7"5306,-4-5-7736,-1 0-1,1 0 0,-1 0 0,1-1 0,0 0 0,0 0 0,0-1 0,-1 1 0,7-2 1,4 0-206,-1 0 1,1-2 0,-1 0 0,24-8-1,34-7-48,66-18-311,-132 34-189,17-2 154,-24 4-56,1 0 1,-1-1 0,1 1 0,-1 0 0,0 0-1,1 0 1,-1 0 0,1 0 0,-1 0-1,1 0 1,-1 0 0,1 0 0,-1 0 0,0 0-1,1 0 1,-1 0 0,1 1 0,-1-1-1,1 0 1,-1 0 0,0 0 0,1 1 0,-1-1-1,0 0 1,1 0 0,-1 1 0,0-1-1,1 0 1,-1 1 0,0-1 0,1 0-1,-1 1 1,0-1 0,0 1 0,1 0 0,-35 19-10536,14-9 6990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963"/>
    </inkml:context>
    <inkml:brush xml:id="br0">
      <inkml:brushProperty name="width" value="0.05" units="cm"/>
      <inkml:brushProperty name="height" value="0.05" units="cm"/>
      <inkml:brushProperty name="color" value="#FFFFFF"/>
    </inkml:brush>
  </inkml:definitions>
  <inkml:trace contextRef="#ctx0" brushRef="#br0">103 1 1412,'10'-1'3548,"1"62"401,0-5-2896,0 11-276,-10-45-497,1 0-1,5 23 1,-3-23-5,0 1 0,-1 24 0,8 56 463,-11-96-654,1 1 0,0-1 0,0 0 0,0 1 0,1-1 0,0 0 0,1 0 0,-1 0 0,5 6 0,-5-10-64,-1 0-1,1 0 1,-1 0-1,1 0 1,-1 0-1,0 0 1,0 1-1,-1-1 1,1 0-1,-1 1 1,1-1-1,-1 0 0,-1 6 1,-8-17 70,-5-10-152,-6-12-1,12 21 52,-1 0-1,1 0 0,1-1 1,-8-11-1,8 10 17,0 1 0,-1 0 0,0 0 1,-12-10-1,-43-23 161,62 42-40,-4 2 439,11-7-233,1 3-261,0 0-1,-1 0 0,1 1 1,0 0-1,0 0 1,1 1-1,-1-1 1,0 2-1,15-1 1,-2-1-45,14 3-67,42 14-2404,-1 0-8772,-65-14 8957</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326"/>
    </inkml:context>
    <inkml:brush xml:id="br0">
      <inkml:brushProperty name="width" value="0.05" units="cm"/>
      <inkml:brushProperty name="height" value="0.05" units="cm"/>
      <inkml:brushProperty name="color" value="#FFFFFF"/>
    </inkml:brush>
  </inkml:definitions>
  <inkml:trace contextRef="#ctx0" brushRef="#br0">1 0 576,'0'0'3234,"0"44"2946,0-39-5860,1 0 1,-1 0-1,2 0 1,-1 0-1,0 0 1,4 8-1,-3-9-185,0 1 0,0-1-1,-1 1 1,1 0 0,-1 0-1,0 8 1,-1-11-99,1 1-1,-1 0 1,1-1 0,0 1-1,-1-1 1,1 1 0,0-1 0,0 1-1,1-1 1,1 3 0,-2-3-7,1 0 1,-1 1-1,0-1 0,0 1 1,0-1-1,0 1 0,0-1 1,-1 1-1,1-1 1,0 4-1,-1-3-11,0 0 1,1 0-1,0 0 1,-1 0-1,1 0 1,0-1-1,1 1 1,-1 0-1,0-1 1,1 1-1,-1-1 1,1 1-1,0-1 1,2 3-1,6 4-1920,-23-28-2023,-2-2 359,14 9 1150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661"/>
    </inkml:context>
    <inkml:brush xml:id="br0">
      <inkml:brushProperty name="width" value="0.05" units="cm"/>
      <inkml:brushProperty name="height" value="0.05" units="cm"/>
      <inkml:brushProperty name="color" value="#FFFFFF"/>
    </inkml:brush>
  </inkml:definitions>
  <inkml:trace contextRef="#ctx0" brushRef="#br0">11 55 528,'-11'-43'9092,"13"31"-4908,3 19-3866,10 12-1616,-2 2-840,-3-1-3767,-1-14 3276</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127"/>
    </inkml:context>
    <inkml:brush xml:id="br0">
      <inkml:brushProperty name="width" value="0.05" units="cm"/>
      <inkml:brushProperty name="height" value="0.05" units="cm"/>
      <inkml:brushProperty name="color" value="#FFFFFF"/>
    </inkml:brush>
  </inkml:definitions>
  <inkml:trace contextRef="#ctx0" brushRef="#br0">1 25 112,'0'-5'1137,"1"-10"4764,-1 15-5832,0 0-1,0-1 1,0 1 0,0 0 0,0 0 0,0 0-1,0-1 1,0 1 0,0 0 0,0 0 0,0 0-1,0-1 1,1 1 0,-1 0 0,0 0 0,0 0-1,0 0 1,0-1 0,0 1 0,1 0-1,-1 0 1,0 0 0,0 0 0,0 0 0,1 0-1,-1-1 1,0 1 0,0 0 0,0 0 0,1 0-1,-1 0 1,0 0 0,0 0 0,0 0 0,1 0-1,-1 0 1,0 0 0,0 0 0,1 0 0,-1 0-1,0 0 1,0 0 0,0 0 0,1 1 0,-1-1-1,0 0 1,0 0 0,0 0 0,1 0 0,-1 0-1,4 17 3707,-2-15-3615,1 0 0,-1 0 1,1 1-1,-1-1 1,0 1-1,0-1 0,0 1 1,0 0-1,-1 0 0,1 0 1,-1 0-1,0 0 1,2 5-1,13 54 547,-10-37-424,5 58 225,14 33-78,-19-91-291,-3-16-69,-1 1 0,1-1 1,1 0-1,7 15 0,-9-7-16,-3 6 3,1-22-66,-8-10-858,-27-29-8258,23 20 3952,3 10 2532</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460"/>
    </inkml:context>
    <inkml:brush xml:id="br0">
      <inkml:brushProperty name="width" value="0.05" units="cm"/>
      <inkml:brushProperty name="height" value="0.05" units="cm"/>
      <inkml:brushProperty name="color" value="#FFFFFF"/>
    </inkml:brush>
  </inkml:definitions>
  <inkml:trace contextRef="#ctx0" brushRef="#br0">0 1 120,'13'0'9049,"31"17"-4766,-15-5-2822,8 4-1100,-34-14-413,1 0 1,0 0 0,-1 0 0,1 0-1,0 0 1,0-1 0,0 0 0,0 0-1,1 0 1,-1-1 0,0 1-1,0-1 1,0 0 0,1 0 0,4-1-1,7-1-1860,-1-1 1,1-1-1,-1 0 0,0-1 0,27-13 0,-30 11-658</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6.226"/>
    </inkml:context>
    <inkml:brush xml:id="br0">
      <inkml:brushProperty name="width" value="0.05" units="cm"/>
      <inkml:brushProperty name="height" value="0.05" units="cm"/>
      <inkml:brushProperty name="color" value="#FFFFFF"/>
    </inkml:brush>
  </inkml:definitions>
  <inkml:trace contextRef="#ctx0" brushRef="#br0">0 2 412,'0'-2'14128,"0"3"-14624,20 18 3572,-16-14-2912,-1 0 0,0 0 1,0 0-1,0 0 1,-1 0-1,2 7 0,-2-6-114,1-1 0,-1 1-1,1-1 1,0 0 0,0 0 0,4 6-1,-4-7-40,0 1 0,0-1-1,-1 1 1,0 0-1,0 0 1,0 0 0,0 0-1,-1 1 1,1 7-1,-1-8-10,0 0 0,0 1 1,1-1-1,-1 0 0,1 0 0,1 0 0,-1 0 0,1 0 0,4 7 0,-6-10-24,0 0 1,1 0-1,-1-1 0,1 1 1,-1-1-1,1 1 0,0-1 1,0 1-1,-1-1 0,1 0 1,0 0-1,0 0 0,0 0 1,0 0-1,1 0 0,-1 0 1,0-1-1,0 1 0,0-1 1,1 1-1,2-1 0,0-2-250,0 0 0,0 0-1,-1 0 1,1-1 0,-1 1-1,1-1 1,-1 0-1,0-1 1,6-5 0,0-1-467,0 0-1,-1 0 1,0-1 0,7-12 0,18-21 189,-32 41 861,9-10-404,-11 13 172,0 0-1,0 1 0,0-1 1,0 0-1,0 0 1,0 0-1,0 0 0,0 1 1,0-1-1,0 0 0,0 0 1,0 0-1,0 0 1,0 1-1,0-1 0,0 0 1,0 0-1,0 0 1,0 0-1,1 0 0,-1 1 1,0-1-1,0 0 0,0 0 1,0 0-1,0 0 1,0 0-1,1 0 0,-1 0 1,0 0-1,0 0 1,0 1-1,0-1 0,1 0 1,-1 0-1,0 0 0,0 0 1,0 0-1,0 0 1,0 0-1,1 0 0,-1 0 1,0 0-1,0 0 0,0 0 1,0 0-1,1 0 1,-1 0-1,0-1 0,0 1 1,0 0-1,0 0 1,1 0-1,-1 0 0,0 0 1,0 0-1,0 0 0,0 0 1,0 0-1,0-1 1,1 1-1,-1 0 0,0 0 1,0 0-1,-32 32 2022,26-26-1951,0 1 1,0-1-1,1 1 0,1 0 0,-1 1 0,1-1 0,-6 16 0,-9 14 136,-78 116 5,86-136-319,10-12-19,-2-1 0,1 0-1,0 0 1,-1-1 0,0 1 0,0 0-1,0-1 1,0 0 0,-6 5-1,-3 2-514,11-9 382,1 0 0,-1-1 0,0 1 0,1 0 0,-1 0 0,0-1 0,0 1 0,1 0 0,-1-1 0,0 1 0,0-1 0,0 1 0,0-1 0,0 1 0,0-1 0,0 0 0,0 1 0,0-1 0,0 0 0,0 0 0,0 0 0,0 0 0,0 0 0,0 0 0,0 0 0,0 0 0,0 0 0,0-1 0,0 1 1,-1-1-1,-20-18-9225,20 13 6753</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162"/>
    </inkml:context>
    <inkml:brush xml:id="br0">
      <inkml:brushProperty name="width" value="0.05" units="cm"/>
      <inkml:brushProperty name="height" value="0.05" units="cm"/>
      <inkml:brushProperty name="color" value="#FFFFFF"/>
    </inkml:brush>
  </inkml:definitions>
  <inkml:trace contextRef="#ctx0" brushRef="#br0">0 114 572,'0'-2'11272,"0"3"-11663,0 0 860,13 16 1137,4 17-534,-1 0 0,12 40 0,-7 22-486,-10-30-223,0-5-175,-10-56-178,0 1-1,0 0 1,0-1-1,-1 1 1,0 0-1,0-1 1,-1 10-1,0 3 144,1-17-55,-3-3-12,0 0 1,0 1 0,1-1 0,-1 0 0,1-1-1,0 1 1,-1 0 0,1-1 0,0 1-1,0-1 1,0 1 0,1-1 0,-1 0 0,1 0-1,0 0 1,-1 0 0,1 0 0,0 0 0,0-5-1,-23-77 116,13-17-122,11 98-79,-1 0-1,1-1 0,0 1 1,0 0-1,0 0 1,1-1-1,0 1 0,2-8 1,2-22 4,-5 25-5,1-1 1,0 0 0,1 0-1,0 0 1,1 1 0,0-1-1,0 1 1,1 0-1,0 0 1,0 0 0,10-14-1,4-7 11,-14 23-7,0 0 1,1 0-1,0 0 1,0 0-1,8-8 1,-8 10-8,0 1 1,1-1-1,-1 1 1,1 0 0,0 0-1,12-6 1,-15 10-1,0-1 1,-1 0 0,1 0-1,0 1 1,0 0 0,0 0-1,0-1 1,0 2 0,0-1-1,0 0 1,-1 0 0,1 1-1,0 0 1,0 0 0,0-1-1,-1 1 1,1 1 0,0-1 0,2 2-1,5 2-5,35 26-23,-43-29 28,0 0-1,0 0 0,0 1 0,-1-1 0,1 1 0,-1-1 1,1 1-1,-1-1 0,0 1 0,0 0 0,0 0 0,-1-1 0,1 1 1,0 0-1,-1 0 0,0 0 0,0 3 0,0 1-15,-1 0 0,-1 1 0,1-1 0,-1 0-1,-1 0 1,1 0 0,-1 0 0,0-1 0,-1 1 0,0-1-1,0 0 1,0 0 0,-9 10 0,2-5-266,0 1 0,0-2 0,-1 0 0,-1 0 1,-23 14-1,28-20-86,-6 4-420,-1 0 0,-26 10 0,3-12-3163,35-6 3132,-1 0 0,1 0 0,0-1 0,0 1 0,0-1 0,0 0 0,0 0 0,0 0 0,-5-3 0,-1-1-1506</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676"/>
    </inkml:context>
    <inkml:brush xml:id="br0">
      <inkml:brushProperty name="width" value="0.05" units="cm"/>
      <inkml:brushProperty name="height" value="0.05" units="cm"/>
      <inkml:brushProperty name="color" value="#FFFFFF"/>
    </inkml:brush>
  </inkml:definitions>
  <inkml:trace contextRef="#ctx0" brushRef="#br0">11 91 520,'-11'1'6582,"11"3"-6279,1-1 0,-1 0-1,1 0 1,0 1 0,0-1 0,0 0-1,0 0 1,3 5 0,-2-5-150,0 0 0,-1 1 0,1-1 0,-1 0 0,0 1 0,0-1 0,-1 1 0,2 6 0,8 32 1181,1 14-143,-11-46-1010,-1-8-154,1 0-1,0-1 1,0 1-1,0 0 1,-1-1-1,2 1 1,-1 0-1,0 0 1,0-1-1,0 1 0,1 0 1,-1-1-1,1 1 1,-1 0-1,1-1 1,0 1-1,0-1 1,0 1-1,0-1 1,0 0-1,3 4 2088,-4-6-1894,0-29 491,0-120 69,0 145-830,1 0-1,0 0 1,0 1 0,1-1 0,0 0-1,-1 1 1,1 0 0,1-1-1,-1 1 1,0 0 0,1 0 0,0 0-1,6-6 1,18-7-1701,-22 13 660,1 0 0,-1 0 0,1 1 0,0 0 0,0 0 0,9-3 0,6-5-3926,-10 5 2439</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131"/>
    </inkml:context>
    <inkml:brush xml:id="br0">
      <inkml:brushProperty name="width" value="0.05" units="cm"/>
      <inkml:brushProperty name="height" value="0.05" units="cm"/>
      <inkml:brushProperty name="color" value="#FFFFFF"/>
    </inkml:brush>
  </inkml:definitions>
  <inkml:trace contextRef="#ctx0" brushRef="#br0">24 114 700,'-1'0'169,"0"0"-1,0 1 1,0-1 0,0 0-1,0 0 1,0 1 0,0-1-1,0 0 1,0 1 0,0-1-1,0 1 1,0 0-1,0-1 1,0 1 0,1 0-1,-1-1 1,0 1 0,0 0-1,1 0 1,-1 0 0,1 0-1,-1 0 1,1-1 0,-1 1-1,1 0 1,-1 0 0,1 0-1,0 0 1,-1 0-1,1 1 1,0-1 0,0 0-1,0 0 1,0 0 0,0 0-1,0 0 1,0 0 0,0 0-1,0 0 1,1 0 0,-1 0-1,1 1 1,-1 2 4,1-1 0,0 1 0,0-1 1,0 1-1,0-1 0,1 0 0,-1 1 0,1-1 0,0 0 0,0 0 1,0 0-1,3 3 0,9 12 421,-13-15-537,0-1 0,1 0-1,-1 0 1,0 0 0,1 0 0,0 0 0,-1 0 0,1-1-1,0 1 1,0-1 0,0 1 0,0-1 0,0 1 0,0-1 0,4 1-1,0 1 110,-1-1 0,1 0 0,0 0 0,0-1 0,0 0 0,0 0 0,0 0 0,0-1-1,0 0 1,0 0 0,0 0 0,0-1 0,0 0 0,0 0 0,0 0 0,-1-1 0,1 0 0,0 0-1,-1-1 1,1 1 0,9-8 0,-11 6-80,0 0 0,0 0 1,-1 0-1,0 0 0,0-1 0,0 0 0,0 0 0,-1 0 0,1 0 1,-1 0-1,-1 0 0,1 0 0,0-7 0,4-6 110,5-32 480,-11 48-619,0-1-1,0 0 0,0 0 0,0 0 1,0 0-1,-1 0 0,1 1 1,-1-1-1,0 0 0,0 0 1,0 1-1,0-1 0,0 0 0,0 1 1,-4-5-1,2 4-21,0-1-1,0 1 0,0 0 1,-1 0-1,1 0 1,-1 0-1,0 1 1,0-1-1,0 1 1,0 0-1,-1 0 1,1 1-1,0-1 1,-1 1-1,1 0 1,-1 0-1,1 1 1,-1-1-1,0 1 1,1 0-1,-1 0 1,1 0-1,-1 1 1,0 0-1,1 0 1,-1 0-1,1 0 0,0 1 1,-1-1-1,1 1 1,-7 4-1,6 0-120,0-1-1,0 1 0,0 0 0,1 0 0,0 1 0,0-1 0,1 1 0,-1 0 0,-2 9 0,-2 27-3165,8-29-721,-1 2-3820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679"/>
    </inkml:context>
    <inkml:brush xml:id="br0">
      <inkml:brushProperty name="width" value="0.05" units="cm"/>
      <inkml:brushProperty name="height" value="0.05" units="cm"/>
      <inkml:brushProperty name="color" value="#FFFFFF"/>
    </inkml:brush>
  </inkml:definitions>
  <inkml:trace contextRef="#ctx0" brushRef="#br0">10 43 1288,'-9'1'11495,"11"1"-11277,1 0 1,-1 0 0,0 1 0,0-1 0,0 1 0,0-1 0,0 1 0,0 0 0,-1 0 0,1 0 0,-1 0 0,2 5 0,14 52 185,-6-22-272,-8-29-94,0-1 0,1 1 0,0-1 1,1 0-1,0 0 0,0-1 0,1 0 0,0 0 0,0 0 1,8 6-1,-13-12 32,0-1 1,1 1 0,-1 0-1,1-1 1,-1 1-1,1-1 1,0 0-1,-1 0 1,1 1 0,-1-1-1,1 0 1,-1 0-1,1 0 1,0-1-1,-1 1 1,1 0-1,-1-1 1,1 1 0,-1-1-1,1 1 1,-1-1-1,0 0 1,1 1-1,-1-1 1,0 0 0,1 0-1,-1 0 1,0 0-1,0 0 1,0 0-1,0-1 1,2-1 0,23-43 761,-25 44-847,21-70 151,-18 39-269,-4 30 91,0 1-1,0-1 0,0 1 0,0-1 1,1 1-1,-1-1 0,1 1 1,-1-1-1,1 1 0,0-1 0,1-2 1,9-31-2978,-5 20 81,1 1-1027,4 8-2853</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6.863"/>
    </inkml:context>
    <inkml:brush xml:id="br0">
      <inkml:brushProperty name="width" value="0.05" units="cm"/>
      <inkml:brushProperty name="height" value="0.05" units="cm"/>
      <inkml:brushProperty name="color" value="#FFFFFF"/>
    </inkml:brush>
  </inkml:definitions>
  <inkml:trace contextRef="#ctx0" brushRef="#br0">0 170 84,'11'-29'6297,"20"4"-1602,-26 18-3840,1 0 1,0 1 0,1 0 0,0 0-1,0 0 1,0 1 0,12-7 0,72 24 1050,-85-11-1860,10 2-115,-1-2 1,1 0 0,-1-1-1,1 0 1,0-1 0,-1-1-1,0-1 1,24-6 0,25-12-4410,-62 20 3875,1 0 1,-1-1-1,0 1 1,1-1-1,-1 1 1,0-1-1,0 0 1,0 0-1,0 0 1,0 0-1,2-3 1,2-2-1540,5-5-1363</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029"/>
    </inkml:context>
    <inkml:brush xml:id="br0">
      <inkml:brushProperty name="width" value="0.05" units="cm"/>
      <inkml:brushProperty name="height" value="0.05" units="cm"/>
      <inkml:brushProperty name="color" value="#FFFFFF"/>
    </inkml:brush>
  </inkml:definitions>
  <inkml:trace contextRef="#ctx0" brushRef="#br0">3 5 508,'6'-5'5941,"-6"6"-5879,0-1 0,1 0 0,-1 0 0,0 1 0,0-1 0,0 0 0,0 1 0,0-1 0,0 0 0,0 1 0,0-1 0,0 0 0,0 1 0,0-1 0,0 0 0,0 1 0,0-1 0,0 0 0,0 0 0,0 1 0,0-1 0,0 0 0,0 1 0,-1-1 0,1 0 0,0 1 0,0-1 0,0 0 0,-1 0 0,1 1 0,0-1 0,0 0 0,0 0 0,-1 0 0,1 1 0,0-1 0,-1 0 0,1 0 0,0 0 0,-1 0 0,0 4 397,0 0-1,0 0 0,1-1 1,-1 1-1,1 0 0,0 0 1,0 0-1,0 0 0,0 0 0,2 4 1,-2 7 668,1-10-968,0 0-1,0-1 1,0 1-1,1-1 1,0 1 0,0-1-1,4 8 1,-4-7-61,1 0 1,-1-1-1,0 1 1,0 0-1,0 1 1,-1-1-1,0 0 1,1 6 0,-2-9-51,0 0 1,1 0 0,-1 0 0,1 1 0,0-1 0,-1 0-1,1 0 1,0 0 0,0-1 0,0 1 0,2 2-1,6 12-1596,-7-3-3746,-11-26-1536,8 2 4257</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376"/>
    </inkml:context>
    <inkml:brush xml:id="br0">
      <inkml:brushProperty name="width" value="0.05" units="cm"/>
      <inkml:brushProperty name="height" value="0.05" units="cm"/>
      <inkml:brushProperty name="color" value="#FFFFFF"/>
    </inkml:brush>
  </inkml:definitions>
  <inkml:trace contextRef="#ctx0" brushRef="#br0">0 23 2340,'0'-17'6570,"0"12"-4412,0 7-612,0-1-1500,4 17-1912,-3-17 1665,-1-1 0,0 1 1,0 0-1,1-1 1,-1 1-1,0-1 1,0 1-1,0-1 1,0 1-1,0 0 1,0-1-1,0 1 1,0 0-1,0-1 1,0 1-1,0-1 1,0 1-1,0-1 1,-1 1-1,1 0 0,0-1 1,0 1-1,0-1 1,-1 1-1,1-1 1,0 1-1,-1-1 1,1 1-1,-1 0 1,-1 6-2338</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896"/>
    </inkml:context>
    <inkml:brush xml:id="br0">
      <inkml:brushProperty name="width" value="0.05" units="cm"/>
      <inkml:brushProperty name="height" value="0.05" units="cm"/>
      <inkml:brushProperty name="color" value="#FFFFFF"/>
    </inkml:brush>
  </inkml:definitions>
  <inkml:trace contextRef="#ctx0" brushRef="#br0">11 292 616,'-2'26'6129,"1"-25"-6018,0 1-1,0 0 1,0-1-1,0 1 1,0 0-1,1 0 0,-1 0 1,0 0-1,1 0 1,0 0-1,-1 0 1,1 0-1,0 0 1,0 0-1,0 0 1,0 0-1,1 0 0,-1-1 1,1 1-1,-1 0 1,1 0-1,-1 0 1,1 0-1,0 0 1,0-1-1,2 4 1,5 11 353,-8-15-412,0 0 0,1 1 0,-1-1 0,1 0 0,0 0 1,-1 1-1,1-1 0,0 0 0,0 0 0,-1 0 0,1 0 0,0 0 0,0 0 0,0 0 0,0 0 0,1 0 1,-1 0-1,2 0 0,-1 1 43,0-1 0,0 0 1,0 0-1,1 0 0,-1 0 0,0 0 1,1 0-1,-1-1 0,0 1 0,1-1 1,-1 0-1,1 0 0,-1 0 1,1 0-1,-1 0 0,0 0 0,1-1 1,-1 1-1,1-1 0,-1 1 1,0-1-1,0 0 0,1 0 0,-1 0 1,0 0-1,0-1 0,0 1 0,0 0 1,0-1-1,2-2 0,3-3 124,0-1-1,0-1 1,-1 1 0,0-1-1,8-16 1,-3 2 13,-8 19-182,-1-1 1,1 1-1,-1-1 0,0 1 0,-1-1 0,1 0 1,-1 0-1,0 1 0,0-1 0,-1 0 0,1-7 0,10-60 735,-11 71-766,0 0 0,0 0 0,0 0 0,0 0 0,0 0 0,0 0 0,0 0 0,0 0 0,0 1 0,-1-1 0,1 0 0,0 0-1,-1 0 1,1 0 0,-1 0 0,1 0 0,-1 0 0,1 1 0,-1-1 0,1 0 0,-1 1 0,0-1 0,1 0 0,-1 1 0,0-1 0,0 0 0,0 1 0,1-1 0,-1 1 0,0 0-1,0-1 1,0 1 0,0 0 0,0-1 0,0 1 0,0 0 0,0 0 0,0 0 0,0 0 0,0 0 0,0 0 0,0 0 0,0 0 0,0 0 0,1 1 0,-1-1 0,0 0-1,0 0 1,0 1 0,0-1 0,0 1 0,-1 0 0,-9 4-65,0 0-1,0 1 0,-15 10 1,12-8 266,9-5-218,0 0 0,1 1 0,-1-1 0,1 1 0,0 0-1,0 0 1,0 0 0,1 1 0,-1-1 0,1 1 0,0 0-1,1 0 1,-1 0 0,1 0 0,0 1 0,0-1 0,0 0-1,1 1 1,0 0 0,0-1 0,0 1 0,1 0 0,0-1-1,0 9 1,-5 6-40,5-19 36,-1 0-1,1 0 1,0-1-1,-1 1 1,1 0-1,0 0 1,-1 0 0,1 0-1,0 0 1,0-1-1,0 1 1,0 0-1,0 0 1,0 0-1,0 0 1,0 0-1,0 0 1,0-1 0,1 1-1,-1 0 1,0 0-1,0 0 1,1 0-1,-1-1 1,1 1-1,-1 0 1,1 0-1,-1-1 1,1 1 0,-1 0-1,2 0 1,4 8-99,-6-9 93,0 1 1,0 0-1,0-1 0,0 1 0,0-1 0,1 1 0,-1-1 0,0 1 1,1-1-1,-1 1 0,0 0 0,1-1 0,-1 0 0,0 1 0,1-1 0,-1 1 1,1-1-1,-1 1 0,1-1 0,-1 0 0,1 1 0,-1-1 0,1 0 1,-1 0-1,1 1 0,0-1 0,-1 0 0,1 0 0,-1 0 0,1 0 0,0 0 1,-1 0-1,1 0 0,-1 0 0,1 0 0,0 0 0,-1 0 0,1 0 1,-1 0-1,1 0 0,0 0 0,-1-1 0,1 1 0,-1 0 0,1 0 0,-1-1 1,1 1-1,-1-1 0,1 1 0,-1 0 0,1-1 0,-1 1 0,1-1 1,-1 1-1,0-1 0,1 0 0,11-12-81,-6 8 76,-1-1 1,0 0-1,0-1 1,0 1-1,-1-1 1,1 0 0,-2 0-1,4-9 1,26-60 37,-19 38 0,-11 32-21,-1 0 0,1 0 0,-1 0 0,-1 0 0,1 0 0,-1-1 0,1-10 0,9-62 88,-11 30 320,0 49-402,0 1 0,0-1 0,0 0 0,0 0 0,-1 0 0,1 0 1,0 0-1,0 0 0,0 0 0,0 0 0,0 1 0,-1-1 0,1 0 1,0 0-1,0 0 0,0 0 0,0 0 0,0 0 0,-1 0 0,1 0 1,0 0-1,0 0 0,0 0 0,0 0 0,-1 0 0,1 0 0,0 0 0,0 0 1,0 0-1,0-1 0,-1 1 0,1 0 0,0 0 0,0 0 0,0 0 1,0 0-1,0 0 0,0 0 0,-1 0 0,1 0 0,0-1 0,0 1 1,0 0-1,0 0 0,0 0 0,0 0 0,0-1 0,-11 22 470,8-15-459,-7 53 338,9-54-345,0 1 0,0-1 0,1 0 0,0 1 0,0-1 0,0 1 0,1-1 0,0 0 0,0 0-1,2 7 1,3 25 44,-6-30-47,1 0-1,0-1 1,0 1-1,1-1 1,4 13-1,-4-14-7,0 1-1,0 0 1,-1 0 0,0 0-1,1 10 1,-2-12-7,1 0-1,0 0 1,0-1 0,0 1 0,0 0 0,0-1-1,1 1 1,-1-1 0,1 1 0,4 5 0,-4-6-29,0 0-1,0 0 1,-1 0 0,1 0 0,-1 0 0,0 0 0,0 1 0,0-1 0,0 0 0,0 6 0,10 6-1976,-11-15 1922,0 0 0,1 1 0,-1-1 0,0 0 0,0 0 0,0 0 0,0 1 0,1-1 0,-1 0 0,0 0 0,0 0 1,0 0-1,1 1 0,-1-1 0,0 0 0,0 0 0,0 0 0,1 0 0,-1 0 0,0 0 0,0 0 0,1 0 0,-1 0 0,0 0 0,0 0 0,1 0 0,-1 0 0,0 0 0,0 0 0,1 0 0,-1 0 0,0 0 0,0 0 0,1 0 0,-1 0 0,0-1 0,0 1 0,0 0 0,1 0 0,-1 0 0,0 0 0,0 0 0,0-1 0,1 1 0,-1 0 0,0 0 0,0 0 0,0-1 0,0 1 0,0 0 0,0 0 1,1 0-1,-1-1 0,0 1 0,0 0 0,0 0 0,0-1 0,0 1 0,0 0 0,0-1 0,6-8-4879,-3 6 3552,-1-3-1888</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1.573"/>
    </inkml:context>
    <inkml:brush xml:id="br0">
      <inkml:brushProperty name="width" value="0.05" units="cm"/>
      <inkml:brushProperty name="height" value="0.05" units="cm"/>
      <inkml:brushProperty name="color" value="#FFFFFF"/>
    </inkml:brush>
  </inkml:definitions>
  <inkml:trace contextRef="#ctx0" brushRef="#br0">2 182 688,'0'0'4075,"13"-6"832,-6 6-4473,0-1 0,0-1-1,-1 0 1,1 0 0,-1 0 0,1 0-1,-1-1 1,0 0 0,1-1 0,-2 1 0,1-1-1,0 0 1,6-7 0,-8 7-376,0 0 1,0 0-1,0-1 0,-1 1 1,1-1-1,-1 0 0,0 0 1,-1 0-1,1 0 1,-1 0-1,0-1 0,-1 1 1,1-1-1,-1 1 1,0-1-1,0 0 0,-1 1 1,0-1-1,0 0 1,-1-6-1,1 11-41,0 0 0,-1 0 0,1 0 0,-1 0 0,1 0 0,-1 0 0,0 0 0,1 0 0,-1 0 0,0 0 0,0 1 0,1-1 0,-1 0 1,0 1-1,0-1 0,0 0 0,0 1 0,0-1 0,0 1 0,0-1 0,0 1 0,0 0 0,0 0 0,0-1 0,0 1 0,0 0 0,-1 0 0,1 0 0,0 0 0,0 0 0,0 0 0,0 0 0,0 0 0,-2 1 0,0-1 24,0 0 0,0 1 0,0-1 0,0 1 0,0 0 0,0-1 0,0 1 0,0 1 0,1-1-1,-1 0 1,0 1 0,1-1 0,-1 1 0,-2 2 0,-9 6 97,13-9-126,0 0-1,-1-1 1,1 1 0,0 0-1,0 0 1,0 0-1,-1 0 1,1 0-1,0 0 1,0 0 0,1 1-1,-1-1 1,0 0-1,0 1 1,0-1 0,1 0-1,-1 2 1,-10 20 67,8-19-69,0 1-1,1-1 1,-1 1-1,1 0 1,0 0-1,1 0 0,-1 0 1,0 6-1,-9 44 58,11-31-37,-1-17-27,0 1 0,1-1 0,0 0 0,1 1 1,0-1-1,0 0 0,0 0 0,1 1 0,3 9 0,1 3-33,-1-2 8,3-8 105,-7-9-95,-1 0 0,1 0 0,-1 0 0,1-1 0,-1 1 0,1 0 0,0 0 0,-1 0 0,1 0 0,0-1 0,0 1 0,-1 0 0,1-1 0,0 1 0,0-1 0,0 1 0,0-1 0,0 1 0,0-1-1,0 0 1,0 1 0,0-1 0,0 0 0,0 0 0,0 0 0,0 0 0,0 0 0,0 0 0,0 0 0,0 0 0,0 0 0,0 0 0,0-1 0,0 1 0,0 0 0,0-1 0,0 1 0,0-1 0,0 1 0,0-1 0,0 1 0,1-2 0,91-28-8318,-59 6 1245,-23 16 4576</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2.060"/>
    </inkml:context>
    <inkml:brush xml:id="br0">
      <inkml:brushProperty name="width" value="0.05" units="cm"/>
      <inkml:brushProperty name="height" value="0.05" units="cm"/>
      <inkml:brushProperty name="color" value="#FFFFFF"/>
    </inkml:brush>
  </inkml:definitions>
  <inkml:trace contextRef="#ctx0" brushRef="#br0">12 120 1044,'0'0'1334,"-11"8"3507,11-1-4194,-1-3-417,1 1-1,0-1 1,0 0 0,1 0-1,-1 1 1,1-1 0,0 0-1,0 0 1,1 0 0,2 7-1,-2 14 1223,-2-14 2673,9-35-2981,-7 22-1096,-1-1-1,1 1 0,-1-1 0,0 0 0,0 1 0,0-1 0,0 0 1,0 0-1,0-4 0,1-2 31,-1 1 0,1 0 0,1 0 0,0-1-1,0 2 1,1-1 0,7-13 0,2-4 50,12-14 25,-24 37-305,1 0 0,-1 0 1,1 1-1,0-1 0,0 1 1,0-1-1,0 1 0,0 0 1,0-1-1,1 1 0,-1 0 1,0 0-1,0 1 0,1-1 1,-1 0-1,5 0 0,4-3-2822</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1.413"/>
    </inkml:context>
    <inkml:brush xml:id="br0">
      <inkml:brushProperty name="width" value="0.05" units="cm"/>
      <inkml:brushProperty name="height" value="0.05" units="cm"/>
      <inkml:brushProperty name="color" value="#FFFFFF"/>
    </inkml:brush>
  </inkml:definitions>
  <inkml:trace contextRef="#ctx0" brushRef="#br0">146 246 232,'-11'-7'3146,"6"3"-1522,-1-9 9844,-2 12-10471,2 2-239,8-1 23,-7 0-775,10 0-32,-4 0 17,32-11-99,-31 10 90,1-1-1,0 1 1,-1-1-1,1 1 1,-1-1-1,0 0 1,1 0-1,-1 0 1,0-1-1,0 1 1,3-5-1,18-16-189,-22 22 196,1 0 0,-1 0-1,1 0 1,-1-1 0,0 1 0,0 0-1,0-1 1,1 1 0,-1-1 0,-1 0-1,1 1 1,2-5 0,-3 5 4,1-1-1,0 1 1,-1-1-1,1 1 1,0-1 0,0 1-1,0-1 1,0 1 0,1 0-1,-1-1 1,0 1-1,3-2 1,-2 2 0,-1-1-1,1 1 1,0-1 0,-1 1-1,1-1 1,-1 0-1,0 0 1,1 1 0,-1-1-1,0 0 1,0 0 0,0 0-1,1-4 1,9-14-54,-11 18 58,1 1 1,0-1 0,-1 1 0,1-1-1,0 1 1,-1-1 0,0 1 0,1-1-1,-1 0 1,0 1 0,0-1 0,0 1-1,0-1 1,0 0 0,0 1 0,0-1-1,-1 1 1,1-1 0,0 0 0,-1 1-1,0-1 1,1 1 0,-1-1 0,0 1-1,0 0 1,1-1 0,-1 1 0,0 0-1,-1-1 1,1 1 0,0 0 0,0 0-1,0 0 1,-1 0 0,1 0 0,0 0-1,-1 1 1,-1-2 0,2 2 3,0 0-1,0 0 1,0 0-1,0 0 1,0 0 0,0 0-1,1 0 1,-1 0-1,0 0 1,0 0 0,0-1-1,0 1 1,1 0-1,-1-1 1,0 1 0,0 0-1,0-1 1,1 1-1,-1-1 1,0 1 0,1-1-1,-1 0 1,1 1 0,-1-1-1,0 0 1,0 0 1,1 0 0,-1 1 0,1-1 0,-1 1 0,1-1 0,-1 1 0,0 0 0,1-1 0,-1 1 0,1 0 0,-1-1 0,0 1 0,0 0 0,1 0 1,-1-1-1,0 1 0,1 0 0,-1 0 0,0 0 0,0 0 0,1 0 0,-1 0 0,0 0 0,0 0 0,1 0 0,-1 1 0,0-1 0,1 0 0,-1 0 0,0 1 0,1-1 0,-1 0 1,0 1-1,0 0 0,-13 5-23,0 0 0,1 1-1,0 1 1,0 0 0,1 1 0,0 0 0,0 1 0,1 0 0,-15 19 0,17-18 40,1 0 0,1 1 0,0 0 0,1 0 0,-10 26 0,15-35-17,0 1 0,0 0 0,0-1 1,0 1-1,0 0 0,1 0 0,-1 0 0,1-1 1,0 1-1,1 0 0,-1 0 0,0 0 0,1 0 0,0-1 1,0 1-1,0 0 0,1-1 0,-1 1 0,1-1 0,0 1 1,-1-1-1,2 0 0,-1 0 0,0 0 0,1 0 0,-1 0 1,1 0-1,0-1 0,0 1 0,0-1 0,0 0 0,6 4 1,2-1-30,-1 0 1,1-1 0,0 0-1,0 0 1,1-1 0,-1-1-1,0 0 1,1 0 0,19-1-1,-24-1-329,0-1-1,1 0 0,-1 0 0,0-1 1,0 1-1,13-7 0,-7 2-1881,0-1 0,-1 0 0,1 0 0,18-17-1,-27 17-204</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1.815"/>
    </inkml:context>
    <inkml:brush xml:id="br0">
      <inkml:brushProperty name="width" value="0.05" units="cm"/>
      <inkml:brushProperty name="height" value="0.05" units="cm"/>
      <inkml:brushProperty name="color" value="#FFFFFF"/>
    </inkml:brush>
  </inkml:definitions>
  <inkml:trace contextRef="#ctx0" brushRef="#br0">11 18 1148,'0'0'2180,"-11"0"4281,22 0-6337,0-6-472,-1 0-2044,-10 0 932,11 6-2685</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2.402"/>
    </inkml:context>
    <inkml:brush xml:id="br0">
      <inkml:brushProperty name="width" value="0.05" units="cm"/>
      <inkml:brushProperty name="height" value="0.05" units="cm"/>
      <inkml:brushProperty name="color" value="#FFFFFF"/>
    </inkml:brush>
  </inkml:definitions>
  <inkml:trace contextRef="#ctx0" brushRef="#br0">183 82 732,'-2'0'195,"1"-1"0,-1 1-1,1 0 1,-1 0 0,1 0 0,0 0-1,-1 0 1,1 0 0,-1 1 0,1-1-1,-1 0 1,1 1 0,0-1 0,-1 1-1,1-1 1,0 1 0,-1 0 0,1-1-1,0 1 1,0 0 0,0 0 0,0 0-1,0 0 1,0 0 0,0 0 0,0 0-1,0 1 1,0-1 0,1 0 0,-1 0-1,0 1 1,1-1 0,-1 0 0,1 1-1,-1-1 1,1 0 0,0 1 0,0-1-1,0 1 1,0-1 0,0 1 0,0 2 0,1 0 83,-1 0 0,2 0 0,-1 0 1,0-1-1,1 1 0,-1 0 1,1-1-1,0 1 0,0-1 0,1 0 1,-1 1-1,1-1 0,5 5 1,-3-4-265,0 0 0,0-1 0,0 1 1,0-1-1,1 0 0,0-1 1,-1 1-1,1-1 0,0 0 1,0-1-1,0 0 0,1 1 0,-1-2 1,0 1-1,0-1 0,1 0 1,-1 0-1,0-1 0,0 0 1,0 0-1,1 0 0,-1-1 0,0 0 1,-1 0-1,1 0 0,0-1 1,-1 0-1,1 0 0,-1 0 0,0-1 1,0 0-1,0 0 0,0 0 1,-1 0-1,0-1 0,0 0 1,5-8-1,-5 8-14,-1-1 0,0 0 0,0 0 0,-1 0 0,0 0 0,0 0 0,0-1 0,-1 1 0,1-8 0,-2 11 34,0 0 0,0 1 1,-1-1-1,1 0 0,0 1 1,-1-1-1,0 0 0,0 1 1,0-1-1,0 1 0,0-1 0,0 1 1,-1 0-1,1-1 0,-1 1 1,1 0-1,-1 0 0,0 0 1,0 0-1,0 1 0,0-1 0,0 0 1,0 1-1,-5-3 0,4 2 86,-1 0 0,0 0 0,0 0 0,0 1 1,0 0-1,0-1 0,0 1 0,-1 1 0,1-1 0,0 1 0,0-1 0,-1 1 0,1 0 0,0 1 0,-1-1 0,1 1 0,-7 2 0,5-1-14,0 1-1,1 0 0,-1 0 1,1 0-1,0 0 1,0 1-1,0 0 1,1 0-1,-1 1 1,1-1-1,-5 7 0,1 0-28,2-1 0,-1 1 0,1 0-1,1 0 1,0 1 0,0 0-1,1 0 1,1 0 0,0 0-1,1 0 1,-2 24 0,10 41-59,-4-63-13,0-1 1,-1 1-1,0 0 0,-1 1 1,0-1-1,-2 0 0,1-1 0,-6 21 1,1-16-18,5-14 9,0-1 0,0 1 1,0 0-1,-1-1 0,1 1 0,-1-1 0,0 1 0,-4 4 1,5-7 4,-1 0 0,1 0 1,-1 0-1,1 0 1,-1 0-1,0 0 0,1-1 1,-1 1-1,0-1 1,0 1-1,1-1 0,-1 1 1,0-1-1,0 0 0,1 0 1,-1 0-1,0 0 1,0 0-1,0-1 0,1 1 1,-1 0-1,0-1 1,1 0-1,-3 0 0,-20-6-177,14 3-370,0 1-1,0 0 1,0 1 0,0 0 0,-15 0-1,17-3-803</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2.782"/>
    </inkml:context>
    <inkml:brush xml:id="br0">
      <inkml:brushProperty name="width" value="0.05" units="cm"/>
      <inkml:brushProperty name="height" value="0.05" units="cm"/>
      <inkml:brushProperty name="color" value="#FFFFFF"/>
    </inkml:brush>
  </inkml:definitions>
  <inkml:trace contextRef="#ctx0" brushRef="#br0">20 19 2660,'0'0'2973,"-19"1"7990,26 2-12720,-7-3 1401,1 0 1,0 0 0,-1-1 0,1 1 0,0 0 0,-1 0-1,1 0 1,0 0 0,-1-1 0,1 1 0,-1 0 0,1-1 0,-1 1-1,1 0 1,-1-1 0,1 1 0,-1-1 0,1 1 0,-1-1 0,1 1-1,-1-1 1,0 1 0,1-1 0,-1 1 0,0-1 0,1 0 0,-1 0-1,9-10-2758</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48.768"/>
    </inkml:context>
    <inkml:brush xml:id="br0">
      <inkml:brushProperty name="width" value="0.05" units="cm"/>
      <inkml:brushProperty name="height" value="0.05" units="cm"/>
      <inkml:brushProperty name="color" value="#FFFFFF"/>
    </inkml:brush>
  </inkml:definitions>
  <inkml:trace contextRef="#ctx0" brushRef="#br0">174 269 1092,'-30'-25'5408,"26"22"-4556,-8-5 733,12 8-1444,-1 0-1,1 0 1,0 0-1,0 0 1,0 0 0,-1 0-1,1 0 1,0 0-1,0 0 1,0 0 0,-1 0-1,1 0 1,0 0-1,0 0 1,-1 0 0,1 0-1,0 0 1,0 0-1,0 0 1,-1 0-1,1 0 1,0 0 0,0 0-1,0 0 1,-1 0-1,1 1 1,0-1 0,0 0 280,-1 0-280,1 1 0,0-1-1,0 0 1,0 0-1,0 0 1,0 0 0,0 1-1,-1-1 1,1 0-1,0 0 1,0 1-1,0-1 1,0 0 0,0 0-1,0 0 1,0 1-1,0-1 1,0 0 0,0 0-1,0 1 1,0-1-1,0 0 1,0 1 0,1-1-142,0 1 1,0 0 0,-1 0 0,1 0-1,0 0 1,0-1 0,0 1 0,0 0-1,0-1 1,0 1 0,0 0 0,0-1 0,0 1-1,0-1 1,0 0 0,0 1 0,1-1-1,-1 0 1,0 0 0,0 0 0,0 0 0,0 0-1,1 0 1,-1 0 0,1 0 0,46 0 89,-36 0 58,-6-1-156,-1-1 0,0 1 0,0-1 0,0 0 0,0 0 1,0 0-1,0-1 0,-1 1 0,1-1 0,-1-1 0,7-5 0,-3 3-10,0-1-1,-1 0 1,0-1 0,0 0 0,6-9 0,9-30 26,-21 45-6,0 0-1,-1 0 1,1-1 0,-1 1-1,1 0 1,-1 0 0,0-1 0,0 1-1,0 0 1,0-1 0,0 1-1,0 0 1,-1-1 0,1 1 0,-1 0-1,0 0 1,1 0 0,-1-1-1,-3-3 1,-1-11 0,4 14 0,1 1-1,-1 0 1,0-1 0,0 1-1,-1 0 1,1 0 0,0 0-1,-1 0 1,1 0-1,-1 0 1,0 0 0,1 0-1,-1 1 1,0-1 0,0 1-1,0-1 1,0 1 0,0 0-1,-1 0 1,-1-1-1,0 0 2,0 0-1,0 0 1,-1 1-1,1-1 1,0 1 0,-1 0-1,1 0 1,0 1-1,-1-1 1,1 1-1,-1 0 1,1 1-1,-1-1 1,-7 2-1,5 0-1,0 0 1,0 0-1,0 1 0,0 0 0,1 0 0,-1 0 0,1 1 0,0 0 1,0 0-1,0 1 0,0 0 0,1 0 0,0 0 0,0 1 1,0-1-1,-6 12 0,8-12-1,-1 0 0,1 0 0,-1-1 1,0 0-1,-8 8 0,-10 13-1,-22 53-120,42-74 125,-1 0 1,0 0 0,1 1-1,0-1 1,0 1 0,0-1-1,1 1 1,-1-1 0,1 1-1,0 0 1,1 0 0,-1 0-1,1 0 1,0-1 0,0 1-1,0 0 1,1 0 0,0 0-1,0 0 1,0-1 0,0 1-1,1 0 1,3 8 0,-1-7-4,0 1 1,0-1-1,1 0 1,0 0 0,0 0-1,0-1 1,1 0 0,0 0-1,0 0 1,0-1-1,0 0 1,1 0 0,-1 0-1,14 4 1,-3-3-6,0-1-1,1-1 1,-1 0 0,1-2-1,-1 0 1,1-1-1,0-1 1,-1 0 0,24-5-1,-13 2-23,-17 3-403,-1-1 1,0 0-1,0-1 1,0 0-1,0-1 1,0 0-1,11-6 1,29-25-9132,-39 28 6726</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7.679"/>
    </inkml:context>
    <inkml:brush xml:id="br0">
      <inkml:brushProperty name="width" value="0.05" units="cm"/>
      <inkml:brushProperty name="height" value="0.05" units="cm"/>
      <inkml:brushProperty name="color" value="#FFFFFF"/>
    </inkml:brush>
  </inkml:definitions>
  <inkml:trace contextRef="#ctx0" brushRef="#br0">378 19 336,'0'-4'1083,"0"4"-952,-1 0-1,1-1 1,0 1-1,0 0 1,0-1-1,0 1 1,0-1-1,0 1 1,-1-1-1,1 1 1,0 0-1,0-1 1,0 1 0,1-1-1,-1 1 1,0-1-1,0 1 1,0 0-1,0-1 1,0 1-1,0-1 1,0 1-1,1 0 1,-1-1-1,0 1 1,0 0-1,1-1 1,-1 1-1,0 0 1,1-1-1,-1 1 1,0 0-1,1 0 1,-1-1-1,0 1 1,7-1 5741,-7 1-5754,-1 0-1,1-1 1,0 1 0,-1 0 0,1 0 0,0 0-1,-1 0 1,1 0 0,0 0 0,-1 0 0,1 0 0,0 1-1,-1-1 1,1 0 0,0 0 0,-1 0 0,1 0-1,0 0 1,-1 0 0,1 1 0,0-1 0,0 0-1,-1 0 1,1 1 0,0-1 0,0 0 0,-1 0 0,1 1-1,0-1 1,0 0 0,0 0 0,0 1 0,-1-1-1,1 0 1,0 1 0,0-1 0,0 0 0,0 1 0,0-1-1,0 1 1,-41 35 2613,-4 27-1745,30-43-544,-24 41 0,31-49-304,0 0 0,0-1-1,-1 1 1,-13 12 0,12-14-17,1 0-1,0 1 0,1 0 0,-9 15 0,12-18-39,0 0 0,0-1 0,-1 0 0,-9 10 0,-14 17 182,-26 31 40,47-59-292,7-5-24,1-9-980,-1 2-255,1-1-1,0 0 1,1 1-1,0-1 1,0 1-1,0-1 0,1 1 1,2-7-1,-3-17-5044,-1 11 3120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49.481"/>
    </inkml:context>
    <inkml:brush xml:id="br0">
      <inkml:brushProperty name="width" value="0.05" units="cm"/>
      <inkml:brushProperty name="height" value="0.05" units="cm"/>
      <inkml:brushProperty name="color" value="#FFFFFF"/>
    </inkml:brush>
  </inkml:definitions>
  <inkml:trace contextRef="#ctx0" brushRef="#br0">99 31 340,'-11'-18'3965,"5"9"-1727,12 5-720,-6 5-1449,0 0 0,-1-1 0,1 1-1,0 0 1,0-1 0,0 1 0,-1 0-1,1-1 1,0 1 0,0 0-1,0-1 1,0 1 0,0 0 0,0 0-1,0-1 1,1 1 0,-1 0 0,0-1-1,0 1 1,0 0 0,1-1-1,-1 1 1,0 0 0,1-1 0,0 2-1,6 16 651,-6-15-596,0 1 0,0-1 0,0 1 0,-1 0 0,0-1 0,1 1 0,-1 0 0,-1-1 0,0 7 0,2 27 449,16 38-12,-14-55-477,1 0-1,1 0 1,1 0 0,11 26 0,-11-32-46,-1 0 0,0 1 0,5 29 0,5 18 160,-11-47-160,3 1-17,-6-15-18,-1-1-1,1 1 1,-1 0-1,0-1 1,1 1 0,-1-1-1,1 1 1,-1 0-1,0-1 1,0 1-1,1 0 1,-1-1-1,0 1 1,0 0 0,0-1-1,0 1 1,0 0-1,0 0 1,0-1-1,0 1 1,0 0-1,0-1 1,0 1 0,0 0-1,0-1 1,-1 1-1,1 0 1,0-1-1,-1 1 1,1 0-1,0-1 1,-2 2-1,-4-2 86,2-15-18,3 10-109,0 0 0,0 1 0,0-1 1,-1 1-1,1-1 0,-1 1 0,0 0 0,-1 0 1,1 0-1,-1 0 0,0 0 0,-4-5 0,-16-27-610,19 28 588,-1 1 1,0 0-1,-1 0 1,0 1-1,0-1 1,0 1-1,0 1 1,-1-1-1,-13-7 0,-8-8 103,-13-14 257,41 35-271,0 0 0,-1 0 1,1 0-1,0 0 0,0 0 0,0 0 0,-1 0 0,1-1 1,0 1-1,0 0 0,0 0 0,0 0 0,-1 0 0,1 0 0,0-1 1,0 1-1,0 0 0,0 0 0,0 0 0,0 0 0,0-1 1,0 1-1,-1 0 0,1 0 0,0 0 0,0-1 0,0 1 0,0 0 1,0 0-1,0 0 0,0-1 0,0 1 0,0 0 0,0 0 1,0-1-1,0 1 0,1 0 0,-1 0 0,0 0 0,0-1 1,0 1-1,0 0 0,0 0 0,0-1 0,11-6 519,11-2-78,-8 7-417,0 1-1,0 0 1,0 0 0,0 2 0,0 0 0,0 0 0,-1 2 0,17 4 0,-7-3-72,41 17-1213,-53-16-501,1 0 0,1-1 0,-1 0-1,1-1 1,22 3 0,-24-6-664</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49.892"/>
    </inkml:context>
    <inkml:brush xml:id="br0">
      <inkml:brushProperty name="width" value="0.05" units="cm"/>
      <inkml:brushProperty name="height" value="0.05" units="cm"/>
      <inkml:brushProperty name="color" value="#FFFFFF"/>
    </inkml:brush>
  </inkml:definitions>
  <inkml:trace contextRef="#ctx0" brushRef="#br0">268 8 1720,'-1'0'171,"0"-1"-1,0 0 0,0 0 1,0 1-1,0-1 1,0 0-1,-1 1 0,1-1 1,0 1-1,0 0 0,0-1 1,-1 1-1,1 0 1,0 0-1,0 0 0,-1 0 1,1 0-1,0 0 1,-1 0-1,1 0 0,0 0 1,0 1-1,-1-1 1,1 0-1,0 1 0,-2 0 1,-37 9 1623,7 2-81,25-10-1335,0 0 1,0 1 0,1 0-1,0 0 1,-1 1 0,1 0-1,-7 6 1,-11 7 521,17-12-632,0 1-1,0 0 1,1 0 0,-1 0 0,-9 12 0,15-15-235,1-1 0,-1 0 0,1 1 1,0-1-1,0 1 0,0 0 0,0-1 0,0 1 1,0 0-1,1-1 0,0 1 0,-1 0 0,1 0 0,0-1 1,0 1-1,0 0 0,1 0 0,-1 0 0,1-1 1,-1 1-1,1 0 0,0-1 0,0 1 0,2 2 0,1 1-15,1 0-1,0 0 0,0 0 0,0-1 0,1 0 0,0 0 1,0 0-1,0-1 0,0 0 0,1 0 0,0-1 0,0 1 1,9 2-1,15 9 25,-8-5-424,1-1 1,1-2-1,-1 0 0,34 4 0,-54-11 141,2 2-573,1-1 1,-1-1-1,1 1 1,-1-1-1,1 0 1,-1-1-1,0 0 0,1 0 1,-1 0-1,1 0 1,8-5-1,-2 0-1869</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50.262"/>
    </inkml:context>
    <inkml:brush xml:id="br0">
      <inkml:brushProperty name="width" value="0.05" units="cm"/>
      <inkml:brushProperty name="height" value="0.05" units="cm"/>
      <inkml:brushProperty name="color" value="#FFFFFF"/>
    </inkml:brush>
  </inkml:definitions>
  <inkml:trace contextRef="#ctx0" brushRef="#br0">1 17 2172,'0'-14'11763,"0"11"-11707</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70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8.111"/>
    </inkml:context>
    <inkml:brush xml:id="br0">
      <inkml:brushProperty name="width" value="0.05" units="cm"/>
      <inkml:brushProperty name="height" value="0.05" units="cm"/>
      <inkml:brushProperty name="color" value="#FFFFFF"/>
    </inkml:brush>
  </inkml:definitions>
  <inkml:trace contextRef="#ctx0" brushRef="#br0">22 8 1672,'0'-1'215,"0"1"0,-1-1 0,1 1 0,0 0 1,0-1-1,-1 1 0,1-1 0,0 1 0,-1 0 0,1-1 0,-1 1 0,1 0 0,0 0 0,-1-1 0,1 1 0,-1 0 0,1 0 0,-1-1 0,1 1 1,-1 0-1,1 0 0,-1 0 0,1 0 0,-1 0 0,1 0 0,-1 0 0,1 0 0,-1 0 0,1 0 0,-1 0 0,1 0 0,-1 0 0,1 0 1,0 1-1,-1-1 0,1 0 0,-1 0 0,1 0 0,-1 1 0,1-1 0,0 0 0,-1 1 0,1-1 0,-1 0 0,1 1 0,0-1 0,-1 0 1,1 1-1,0-1 0,0 1 0,-1-1 0,1 0 0,0 1 0,0-1 0,0 1 0,0-1 0,-1 1 0,1-1 0,0 1 0,0-1 0,0 1 1,0-1-1,0 1 0,0-1 0,0 2 0,20 24 2232,2 1-1579,-18-19-681,0-1 0,1-1-1,0 1 1,1-1-1,-1 1 1,10 7 0,18 21 353,-20-19-211,0 0 0,20 16 1,7 8 170,109 118 716,-76-91-814,-62-58-429,-10-9-6,-1 0 0,0 0 0,1 0 0,-1 1 0,0-1 0,0 0 0,1 0 0,-1 0 0,0 0 0,1 1 0,-1-1 0,0 0 0,0 0 0,1 1 0,-1-1 0,0 0 0,0 0 0,0 1 0,1-1 0,-1 0 0,0 1 0,0-1 0,0 0 0,0 1 0,0-1 0,0 0 0,0 1 0,1-1 0,-1 0 0,0 1 0,0-1 0,0 0 0,0 1 0,-1-1 0,1 0 0,0 1 0,0-1 0,0 0 0,0 1 0,0-1 0,0 0 0,0 0 0,-1 1 0,1-1 0,0 0 0,0 1 0,0-1 0,-1 0 0,1 0 0,0 1 0,0-1 0,-1 0 0,1 0 0,0 0 0,-1 1 0,-42-19-12275,32 12 8355,0-1 18</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7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7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9.443"/>
    </inkml:context>
    <inkml:brush xml:id="br0">
      <inkml:brushProperty name="width" value="0.05" units="cm"/>
      <inkml:brushProperty name="height" value="0.05" units="cm"/>
      <inkml:brushProperty name="color" value="#FFFFFF"/>
    </inkml:brush>
  </inkml:definitions>
  <inkml:trace contextRef="#ctx0" brushRef="#br0">14 13 448,'0'0'1670,"-2"-12"5748,2 12-7177,-1 1 0,0-1 0,0 0 0,1 1 0,-1-1 1,0 1-1,1-1 0,-1 1 0,1-1 0,-1 1 0,1 0 0,-1-1 1,1 1-1,-1 0 0,1-1 0,0 1 0,-1 0 0,1-1 1,0 1-1,-1 0 0,1 0 0,0 0 0,0-1 0,0 1 1,0 0-1,0 0 0,0 0 0,0-1 0,0 1 0,0 0 1,0 0-1,0-1 0,1 1 0,-1 1 0,8 45 711,-4-21-306,7 29-30,-11-36-482,-1 7 136,2 1 0,1-1-1,5 27 1,-5-38-100,0 1 0,-1 0 1,-1 20-1,0-21-53,0 1 1,1-1 0,4 20 0,-4-25-56,0 1 0,0 0 1,-1 0-1,-2 17 0,1-18-14,0 0 0,1 1 0,0-1 0,1 0 0,2 12-1,-1-4 42,0 0-1,-1 0 0,-1 0 0,-4 23 1,1 17 224,3-41-200,0-5-14,0-1-1,0 1 1,1 0 0,0-1-1,6 22 1,-5-27-43,-1 0 0,0 0 0,-1 0 0,0 0 0,0 0 0,-1 11 0,0 3 133,1-19-119,-3 3-2220,3-4 2049,0 0 0,0-1 0,0 1 1,0 0-1,1 0 0,-1 0 1,0 0-1,0-1 0,0 1 0,0 0 1,0 0-1,0 0 0,0-1 0,0 1 1,0 0-1,0 0 0,0-1 1,0 1-1,-1 0 0,1 0 0,0 0 1,0 0-1,0-1 0,0 1 1,0 0-1,0 0 0,0 0 0,0 0 1,-1-1-1,1 1 0,0 0 1,0 0-1,0 0 0,0 0 0,0 0 1,-1-1-1,1 1 0,0 0 1,0 0-1,0 0 0,-1 0 0,1 0 1,0 0-1,0 0 0,0 0 1,-1 0-1,1 0 0,0 0 0,0 0 1,0 0-1,-1 0 0,1 0 1,0 0-1,0 0 0,0 0 0,-1 0 1,1 0-1,0 0 0,0 0 1,0 1-1,-1-1 0,1 0 0,0 0 1,0 0-1,0 0 0,0 0 1,-1 1-1,-18-42-11516,17 28 8233</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38.479"/>
    </inkml:context>
    <inkml:brush xml:id="br0">
      <inkml:brushProperty name="width" value="0.05" units="cm"/>
      <inkml:brushProperty name="height" value="0.05" units="cm"/>
      <inkml:brushProperty name="color" value="#FFFFFF"/>
    </inkml:brush>
  </inkml:definitions>
  <inkml:trace contextRef="#ctx0" brushRef="#br0">31 0 196,'0'0'3458,"-30"6"-426,43-6-2691,-10 0-56,-9 0-198,4 0 1053,-6 6-763,15-8 395,-5 6 2856,-3 0-3767,4 0 165,-2-4-19,0 1 0,-1-1-1,1 1 1,-1-1 0,1 1-1,-1-1 1,1 1 0,-1 0-1,1-1 1,-1 1 0,0 0 0,1-1-1,-1 1 1,0 0 0,1-1-1,-1 1 1,0 0 0,0 0-1,0-1 1,0 1 0,0 1 0,0 6 148,0-6-91,0 1-1,0-1 0,-1 0 0,2 1 1,-1-1-1,0 1 0,0-1 0,1 0 0,0 0 1,-1 1-1,1-1 0,0 0 0,0 0 1,0 0-1,2 4 0,-1-2-32,-1 1-1,0-1 1,-1 0-1,1 1 1,-1-1-1,0 1 1,0-1 0,0 1-1,-2 7 1,1 3 6,1-2-15,-1-11-20,1 1 0,-1-1 0,1 0 1,0 0-1,0 1 0,0-1 0,0 0 1,0 0-1,0 1 0,1-1 1,-1 0-1,1 0 0,0 0 0,0 1 1,0-1-1,0 0 0,0 0 0,0 0 1,2 2-1,-1-3 16,-2 114 298,-11-84 116,11 24-375,-5-48-68,2-5 11,9 6 2,5 29 47,-11-36-48,1 1-1,-1-1 1,0 1 0,0-1 0,0 1 0,0 0-1,0-1 1,-1 1 0,1-1 0,0 1 0,-1-1 0,1 1-1,-1-1 1,-1 3 0,-3 18 2,5-4 72,-1-15-79,1 1 0,-1-1 0,1 1 0,0 0 0,0-1 0,1 1 0,-1-1 0,1 1 0,0 0 0,0-1 0,0 0 0,0 1 0,1-1 0,1 4 0,-2-3 7,0 0 0,0 0 1,0 1-1,0-1 0,-1 0 0,0 0 1,0 0-1,0 1 0,-1-1 0,0 5 1,0 7 5,1 111-17,-5-117 25,5-10-17,0 1 0,0-1 1,0 0-1,0 0 0,0 0 0,-1 0 0,1 0 0,0 1 0,0-1 0,0 0 0,0 0 1,0 0-1,0 1 0,0-1 0,0 0 0,0 0 0,0 0 0,0 0 0,0 1 0,0-1 0,0 0 1,0 0-1,0 0 0,0 1 0,0-1 0,0 0 0,0 0 0,0 0 0,0 1 0,0-1 1,0 0-1,0 0 0,1 0 0,-1 0 0,0 1 0,0-1 0,0 0 0,0 0 0,0 0 0,0 0 1,1 0-1,-1 0 0,0 1 0,0-1 0,0 0 0,1 0 0,-1 0 0,0 0 0,0 0 0,0 0 1,0 0-1,1 0 0,0 5 7,0 0 1,0-1-1,0 1 0,-1 0 1,1 0-1,-1 0 0,0 0 1,-1-1-1,0 6 1,0 4-2,-10 17-32,11-21 23,-1-7 0,1-1 1,0 1-1,0 0 1,0-1 0,0 1-1,1 0 1,-1-1-1,1 1 1,-1-1-1,1 1 1,0 0 0,0-1-1,0 0 1,0 1-1,2 2 1,-2-4 2,-1 1 0,1 0 1,-1 0-1,1 0 1,-1-1-1,0 1 0,0 0 1,0 0-1,0 0 0,0 0 1,0-1-1,0 1 0,0 0 1,-1 0-1,1 0 0,-1-1 1,0 1-1,1 0 0,-1-1 1,-1 3-1,-4 17 23,6 51 5,11-42-66,-11 159 78,-2-183-36,-8 9 24,11-13-32,-1-1-1,0 42 15,0 115-9,-4-151-15,3-7 16,1 1 1,-1 0-1,1-1 1,-1 1-1,1 0 0,-1 0 1,1-1-1,-1 1 1,1 0-1,0 0 1,-1 0-1,1 0 1,0 0-1,0-1 1,-1 1-1,1 0 1,0 0-1,0 2 0,0 93-35,2-94 36,-2-2-5,1 0-1,-1 1 1,0-1 0,0 0-1,0 1 1,1-1 0,-1 0-1,0 1 1,0-1 0,0 0 0,0 1-1,0-1 1,0 0 0,0 1-1,0-1 1,0 0 0,0 1 0,0-1-1,0 0 1,0 1 0,0-1-1,0 1 1,0-1 0,0 0 0,0 1-1,0-1 1,0 0 0,-1 1-1,1-1 1,0 0 0,0 1 0,0-1-1,-1 0 1,1 0 0,0 1-1,0-1 1,-1 0 0,1 0-1,0 1 1,-1-1 0,1 0 0,0 0-1,-1 0 1,1 1 0,1-2-85,1 0 64,5 0-13,-14 1 319,5 0 0,47-12 723,5-11-937,-48 22-57,0 0 0,0 0-1,0 1 1,0-1 0,0 1 0,0-1 0,0 1 0,0 0-1,0 0 1,0 0 0,0 0 0,2 0 0,15-2 89,55-5 464,44 7-191,-8-6-455,-38 12-92,-27 0 178,-34-6 2,0 0-1,1-1 1,-1-1 0,0 0-1,19-6 1,-21 4-8,-5 3 3,0 0-1,0 0 1,0 0 0,0 0-1,1 1 1,-1-1 0,0 1-1,0 0 1,1 0 0,-1 1-1,7 1 1,18 0 81,37-8-227,-44 6 198,-11-1-44,1 1 1,-1 0 0,1 0-1,-1 1 1,16 4 0,-25-4 11,31-1 5,-8 3-47,-21-3 20,-1 1 0,1-1 0,-1 0-1,1 0 1,-1 0 0,1 0 0,0 0 0,-1-1 0,4-1 0,101-16 58,-85 13-65,0 2 0,26-2 0,82 17 90,96-6-139,-120-12 69,46 12-3,-70-6-91,-82 0 71,1-1 9,1 0 0,-1 0 1,0 0-1,0 1 0,0-1 1,1 0-1,-1 1 0,0 0 1,0-1-1,1 1 0,-1 0 1,0 0-1,1 1 0,-1-1 0,3 1 1,42 7-1,-37-6-1,67 5-5,-69-5 12,-3 1-2,25-2-2,-29-1-2,1 0 1,0 0-1,-1 0 0,1 0 1,-1 0-1,1 1 1,-1-1-1,1 0 1,-1 1-1,1-1 0,-1 1 1,1-1-1,1 2 1,4-1-5,-5-1 4,-1 0 1,1 1-1,-1-1 1,1 0-1,-1 0 1,0 1-1,1-1 0,-1 1 1,0-1-1,1 1 1,-1 0-1,0-1 1,0 1-1,0 0 0,1 0 1,-1 0-1,0 0 1,0 0-1,1 2 1,-2-3 0,1 1 1,-1-1 0,0 1-1,0-1 1,1 1 0,-1-1-1,0 0 1,1 1 0,-1-1-1,1 0 1,-1 1 0,0-1-1,1 0 1,-1 1 0,1-1-1,-1 0 1,1 0 0,-1 0-1,1 1 1,-1-1 0,1 0-1,-1 0 1,1 0 0,-1 0-1,1 0 1,-1 0 0,1 0-1,-1 0 1,1 0 0,-1 0-1,1 0 1,-1 0 0,1-1-1,-1 1 1,1 0 0,-1 0-1,3-2 6,10 1 8,15 8-7,59 2-32,-64-8 239,0 2 0,39 8 0,-40-7-160,8 4-190,-28-7 118,-2 1 13,1-1-2,0-1 6,1-1 1,-1 1 0,0 0 0,1 0 0,-1 0 0,1 0 0,-1 0-1,0 0 1,1 1 0,-1-1 0,1 0 0,-1 1 0,0-1-1,0 1 1,1-1 0,-1 1 0,0 0 0,0 0 0,1-1 0,1 3-1,0-2 4,9-1-9,-10 0 10,0 1 0,0-1 0,0 0 0,1 0 0,-1 0 0,0 0 0,0-1 0,0 1 0,0 0 0,0-1 0,0 0 0,0 1 0,-1-1 0,1 0-1,0 0 1,2-1 0,2-2-14,1 1 4,0 1 0,0 0 0,0 0 0,0 1 0,0-1 0,12 1 0,37-6 29,-43 4-18,1 1-1,-1 1 1,1 0 0,22 2-1,-6 0 0,1-7-179,-30 5 171,0 1 1,1-1-1,-1 1 0,0 0 1,0-1-1,1 1 0,-1 0 1,0 0-1,0 0 0,1 0 1,-1 0-1,0 0 0,0 0 1,1 1-1,-1-1 0,0 0 1,0 1-1,0-1 0,1 1 1,-1-1-1,0 1 0,0-1 1,0 1-1,0 0 0,1 1 1,41-1 252,11 5-171,11-12-141,62 18 54,-125-12-1,0 0 5,2 0 10,0 0-1,1-1 0,-1 1 0,0-1 0,0 0 0,0 0 0,6-2 0,14-2-12,51-1 47,-69 6-19,-1 0 0,1-1 0,-1 1 0,0-1 0,1 0-1,7-3 1,18-1 855,63-2-174,-92 7-688,10-1-31,-12 1 26,1 1 1,-1-1-1,0 0 1,1 0-1,-1 0 1,0 0-1,1 0 0,-1 0 1,0 0-1,0 0 1,1 0-1,-1 0 1,0 0-1,1 0 1,-1 0-1,0 0 1,1 0-1,-1-1 0,0 1 1,0 0-1,1 0 1,-1 0-1,0 0 1,0-1-1,1 1 1,-1 0-1,0 0 1,0 0-1,1-1 0,-1 1 1,0 0-1,0 0 1,0-1-1,0 1 1,0 0-1,1 0 1,-1-1-1,0 1 1,0 0-1,0-1 0,0 1 1,0 0-1,0-1 1,0 1-1,0 0 1,0 0-1,0-1 1,0 1-1,0 0 1,0-1-1,0 1 0,0 0 1,0-1-1,0 1 1,-1-1-1,1 0 296,-3 4-539,-1-1 24,1 0-1,0 1 1,0 0 0,0 0 0,0 0 0,-4 5 0,5-5-460,0 1 0,-1-1-1,1-1 1,-1 1 0,1 0 0,-1-1-1,0 1 1,0-1 0,0 0 0,-1 0-1,1 0 1,0-1 0,-1 1 0,1-1-1,-1 1 1,-6 0 0,-12-1-3154,1-1 65</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4.062"/>
    </inkml:context>
    <inkml:brush xml:id="br0">
      <inkml:brushProperty name="width" value="0.05" units="cm"/>
      <inkml:brushProperty name="height" value="0.05" units="cm"/>
      <inkml:brushProperty name="color" value="#FFFFFF"/>
    </inkml:brush>
  </inkml:definitions>
  <inkml:trace contextRef="#ctx0" brushRef="#br0">25 224 584,'0'0'1443,"-11"-7"421,9-3 446,2 10-2217,0 0 0,0 0 0,0 0 0,0-1 0,0 1 0,0 0 0,0 0 0,0 0 0,0-1 0,0 1 0,-1 0 0,1 0 0,0 0 0,0 0 0,0 0 0,0-1 0,0 1 0,-1 0 0,1 0 0,0 0 0,0 0 0,0 0 0,0 0 0,-1 0 0,1-1 0,0 1 0,0 0 0,0 0 0,-1 0 0,1 0 0,0 0 0,0 0 0,0 0 0,-1 0 0,1 0 0,0 0 0,0 0 0,0 0 0,-1 0 0,1 0 0,0 0 0,0 1 0,0-1 0,-1 0 0,1 0 0,0 0 0,0 0 0,0 0 0,-1 0 0,1 0 0,0 1 0,0-1 0,0 0 0,0 0 0,0 0 0,-1 1 0,2-2 35,-1 0 1,1 0 0,-1 0 0,1 0-1,-1 0 1,0 0 0,0 0-1,1 0 1,-1 0 0,0 0 0,0 0-1,0 0 1,0 0 0,0 0-1,0 0 1,0 0 0,-1 0 0,1 0-1,0 0 1,-1 0 0,1 0-1,-1-1 1,1 2-118,-1 0 0,1-1 0,0 1 0,0-1-1,-1 1 1,1 0 0,0-1 0,0 1 0,-1-1 0,1 1-1,0-1 1,0 1 0,0 0 0,0-1 0,0 1 0,0-1 0,0 1-1,0-1 1,0 1 0,0-1 0,0 1 0,0-1 0,0 1-1,0-1 1,0 1 0,0-1 0,1 1 0,-1 0 0,0-1 0,0 1-1,0-1 1,1 1 0,-1-1 0,0 1 0,1 0 0,-1-1-1,0 1 1,1 0 0,-1-1 0,0 1 0,1 0 0,-1 0 0,1-1-1,-1 1 1,1 0 0,-1 0 0,0 0 0,1 0 0,-1-1-1,1 1 1,-1 0 0,1 0 0,-1 0 0,1 0 0,1 0-5,30-1 48,-23-1-22,-1-1 0,0 1 0,1 1 0,0 0 0,-1 0 0,1 0 0,-1 1 0,1 1 0,0-1 0,13 4 0,-7-1-1,0-1-1,0-1 1,17 0 0,-1 0 29,-16 0-47,0-1 1,0 0-1,0-1 0,22-5 1,3 0-188,-34 6 202,0 0 0,-1-1 0,1 0-1,0 0 1,0-1 0,-1 1 0,1-1 0,5-3-1,-2 1-6,0 1 0,0 0-1,0 1 1,0 0-1,1 0 1,-1 1-1,1 0 1,-1 0-1,14 2 1,52 5-92,3-18-103,8 6 594,-46 3-388,-37 2-31,0 1-1,0 0 1,0-1 0,0 1-1,0 1 1,0-1-1,0 0 1,0 1 0,5 1-1,3 0 1,0-1 1,1 0-1,-1-1 0,0 0 0,0 0 0,21-5 0,20 1 54,-46 4-51,0-1 0,0 1 0,0-1-1,0 0 1,0 0 0,6-3 0,15 0-16,27-9 51,-46 12-39,38-4-7,-37 7 6,-6-2 4,-1 1 0,1-1 0,-1 0 0,0 0-1,1 0 1,-1 0 0,1 0 0,-1 0 0,1 0 0,-1-1-1,0 0 1,1 1 0,-1-1 0,0 0 0,0 0-1,1 0 1,1-2 0,5 0-2,1 0 0,-1 0 0,1 0-1,0 2 1,0-1 0,-1 1 0,1 0-1,0 1 1,0 0 0,0 1 0,12 2 0,-10-3-8,0-1 1,-1-1 0,1 0 0,17-5 0,7 4 46,-23 2-40,-1 1 1,0-2 0,23-4 0,-11 5 19,-5 3-1,-8-3-18,15-8-9,-4 7-10,16 2 15,-24 2 6,-13-1-3,1-1 1,-1 1-1,1-1 1,0 0-1,-1 1 1,1-1-1,-1 0 0,1 0 1,0 0-1,-1 0 1,1 0-1,-1-1 1,1 1-1,-1 0 1,1-1-1,0 1 1,2-2-1,58 7 6,55 1-16,-111-9 11,12 5 0,-14-1 8,1 0 1,-1-1 0,1 1-1,-1-1 1,1 0 0,0 0-1,-1-1 1,1 1 0,8-3-1,17-1 41,-27 4-50,1 0-1,-1 0 0,0 0 0,1 0 1,-1 1-1,0-1 0,0 1 1,1 0-1,-1 0 0,5 3 1,7 0-67,-14-3 50,2 1 16,0-1-1,-1 0 1,1 1 0,0-1-1,0 0 1,0 0 0,0-1-1,0 1 1,0-1 0,0 1 0,4-1-1,-6 0 3,100 6-45,6-12 92,-90 9 94,-16-3-125,1 0 0,-1 1 0,1-1-1,-1 0 1,0 0 0,1 1 0,-1-1-1,1 0 1,-1-1 0,1 1-1,-1 0 1,1 0 0,-1 0 0,0-1-1,1 1 1,1-2 0,0 1-11,1 0 1,-1 1-1,0-1 0,0 1 1,0 0-1,0 0 1,1 0-1,-1 0 0,0 0 1,0 1-1,0-1 1,6 3-1,18 1 47,158-4-147,-182 0 94,1 0 1,-1 0 0,0-1-1,0 1 1,1-1-1,-1 0 1,0 0-1,0 0 1,4-2-1,-5 2 5,-1 1 1,0-1-1,0 1 0,1-1 0,-1 1 1,0-1-1,1 1 0,-1 0 0,1 0 0,-1 0 1,0-1-1,1 2 0,-1-1 0,1 0 1,-1 0-1,0 0 0,3 1 0,1 0-30,0-1 1,0 1-1,0-1 0,0 0 0,0-1 1,-1 1-1,1-1 0,0 0 0,0 0 1,0-1-1,0 1 0,-1-1 0,6-3 1,-3 7 23,10 0 329,39-25-353,-55 22 25,0 0 0,0 0-1,1 0 1,-1 1 0,1-1 0,-1 0-1,1 1 1,-1-1 0,1 1 0,-1-1-1,1 1 1,-1 0 0,1 0 0,-1 0-1,1 0 1,0 0 0,-1 0-1,1 0 1,-1 1 0,1-1 0,-1 0-1,1 1 1,-1-1 0,3 2 0,19 2-6,5-5-72,-19 0 76,0 1 0,0-1 1,0 2-1,0-1 0,-1 2 1,1-1-1,11 4 0,-9-2 21,1-1 0,-1 0 0,1-1 0,0 0 0,-1-1-1,17-1 1,44 4-49,-27-2 24,7-1 44,-50 0-44,32-18 474,30 12-919,-42 12 413,-16-11 33,3-1-27,-9 6 36,0 0-1,0 0 1,0-1-1,1 1 1,-1 0-1,0 0 1,0 0-1,0 0 1,0 0-1,0 0 1,1 0-1,-1 0 1,0 0-1,0 0 1,0 0-1,0 0 1,0 0-1,0 0 1,1 0-1,-1 0 1,0 0-1,0 0 1,0 0 0,0 1-1,0-1 1,0 0-1,1 0 1,-1 0-1,0 0 1,0 0-1,0 0 1,0 0-1,0 0 1,0 0-1,0 1 1,0-1-1,1 0 1,-1 0-1,0 0 1,0 0-1,0 0 1,0 0-1,0 1 1,0-1-1,0 0 1,0 0-1,0 0 1,0 0-1,0 0 1,0 0-1,0 1 1,0-1 0,0 0-1,0 0 1,0 0-1,0 0 1,0 0-1,0 1 1,0 0 48,0-1-54,0 0 0,0 0 0,0 0 1,0 0-1,1 0 0,-1 1 1,0-1-1,0 0 0,0 0 0,0 0 1,0 1-1,1-1 0,-1 0 1,0 0-1,0 0 0,0 0 0,0 1 1,0-1-1,0 0 0,0 0 1,0 1-1,0-1 0,0 0 1,0 0-1,0 0 0,0 1 0,0-1 1,0 0-1,0 0 0,0 1 1,0-1-1,0 0 0,0 0 0,0 0 1,-1 1-1,1-1 0,0 0 1,0 0-1,0 0 0,0 0 0,0 1 1,-1-1-1,1 0 0,0 0 1,0 0-1,0 0 0,0 0 0,-1 0 1,1 1-1,0-1 0,0 0 1,0 0-1,-1 0 0,-1 4-132,7-6 163,3-2-61,-8 8 36,0-4-4,0 0 1,0 1-1,0-1 0,0 0 0,0 0 0,0 1 0,0-1 0,0 0 0,0 1 1,1-1-1,-1 0 0,0 1 0,0-1 0,0 0 0,0 1 0,0-1 1,0 0-1,1 0 0,-1 1 0,0-1 0,0 0 0,0 0 0,1 1 1,-1-1-1,0 0 0,0 0 0,1 0 0,-1 0 0,0 1 0,1-1 0,-1 0 1,0 0-1,1 0 0,-1 0 0,0 0 0,0 0 0,1 0 0,-1 0 1,0 0-1,1 0 0,-1 0 0,0 0 0,1 0 0,-1 0 0,0 0 0,1 0 1,-1 0-1,0 0 0,1 0 0,-1 0 0,0 0 0,0-1 0,1 1 1,-1 1-3,2 3 6,5-3-2,-6-1-2,0 1-1,0-1 1,0 1-1,-1-1 1,1 1-1,0 0 1,0-1-1,-1 1 1,1 0-1,0-1 1,-1 1-1,1 0 1,0 0-1,-1 0 0,1-1 1,-1 1-1,0 0 1,1 0-1,-1 0 1,0 0-1,1 0 1,-1 0-1,0 0 1,0 0-1,0 0 1,0 0-1,0 0 1,0 0-1,0 1 1,-1 41 17,1-32-13,10 42 15,-20 32-29,9-64-24,1-13 39,0 0-1,0-1 0,0 1 0,1-1 1,0 1-1,0-1 0,1 1 0,3 8 1,-4-10-5,1 0 1,-1-1 0,0 1 0,0 0 0,-1 0 0,1 0 0,-2 11 0,1-11-1,-1 1 1,1-1 0,1 1-1,0-1 1,0 1-1,1 6 1,1-6 6,-1 0 1,0 0-1,0-1 0,0 1 1,-1 1-1,0 10 0,10 37 70,-11 60-168,11-55 138,-11-57-47,0 1 1,1-1-1,0 0 1,0 0-1,0 1 1,0-1-1,0 0 1,3 4-1,-2-4 10,0 0 0,-1 0 0,0 0-1,0 0 1,0 1 0,0-1 0,0 0 0,0 6 0,0-5 32,-1 0 1,1 0 0,0 0-1,0 0 1,0-1 0,0 1-1,1 0 1,0 0 0,0-1-1,3 5 1,-3-5-8,0 0 0,0 1 0,-1-1 0,1 1 0,-1-1 0,1 1 0,-1 0 0,0 0 0,-1-1 0,1 6 0,10 34-1,-11-32-21,0-9-10,-1 1-1,1 0 1,0-1-1,0 1 1,0 0-1,1-1 1,-1 1-1,1 0 1,-1-1-1,1 1 1,0-1-1,0 1 1,0-1-1,0 1 1,2 2-1,-2-4 2,0 1 0,0 0 0,-1-1 0,1 1 0,-1 0 0,1 0-1,-1 0 1,0-1 0,1 1 0,-1 0 0,0 0 0,0 0 0,-1 0 0,1-1 0,0 1 0,0 0 0,-1 0 0,1 0 0,-1-1-1,0 1 1,1 0 0,-1-1 0,-1 3 0,-6 24-5,8 105-41,11-89 62,0 10 4,-7-30-8,-3-22-17,0-1 1,-1 0-1,0 1 0,1 0 0,-1-1 0,0 1 1,1-1-1,-1 1 0,0-1 0,0 1 0,0-1 1,-1 1-1,1 0 0,0-1 0,0 1 0,-1-1 0,1 1 1,-1-1-1,0 0 0,1 1 0,-2 1 0,0 0-1,1 0 0,0 0 0,1-1 0,-1 1 0,0 0 0,1 0 0,0 0 0,-1 0 0,1 0 0,0 0 0,1 0 0,-1 0 0,1 3 0,0-4 4,-1 0 0,1 1-1,-1-1 1,0 0 0,0 0-1,0 0 1,0 1 0,0-1-1,0 0 1,-1 0 0,1 0-1,-1 1 1,0-1 0,1 0-1,-1 0 1,0 0 0,-2 3-1,-1 45 19,1-38-28,0 0 0,0 1 1,1-1-1,1 1 0,0 0 1,1 0-1,0-1 0,3 16 1,-2 6 34,10 40 3,-11 3-22,0-76 9,0 29-14,0 18-2,0-47-8,0 0-7,0 45 138,0-45-122,0 21 132,0-24-132,0 1-3,1 0 0,-1 0 0,0 0 0,0 1 0,0-1 0,0 0 0,0 0 0,0 0 0,0 0 0,0 0 0,0 1 0,0-1-1,-1 0 1,1 0 0,0 0 0,0 1 0,-1-1 0,1 0 0,-1 0 0,1 1 0,-1-1 0,1 0 0,-1 1 0,1-1 0,-1 0 0,1 1 0,-1-1 0,0 1 0,1-1 0,-2 0 0,0 9-258,0 0-1441,-8-14-1876,-1-13-3041,2 2 2941</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6.875"/>
    </inkml:context>
    <inkml:brush xml:id="br0">
      <inkml:brushProperty name="width" value="0.05" units="cm"/>
      <inkml:brushProperty name="height" value="0.05" units="cm"/>
      <inkml:brushProperty name="color" value="#FFFFFF"/>
    </inkml:brush>
  </inkml:definitions>
  <inkml:trace contextRef="#ctx0" brushRef="#br0">343 0 504,'0'0'727,"-21"5"4586,-1 8 2072,-1-25-6837,-31 18 136,49-5-675,1 0-1,-1 0 1,1 0 0,0 1 0,-1 0 0,1 0-1,0 0 1,0 0 0,0 0 0,-5 5 0,-11 6 37,12-9 6,1 1-1,-1 0 0,1 1 1,1-1-1,-12 13 1,17-17-33,0 0 1,-1 1-1,1-1 1,0 0 0,0 1-1,0-1 1,1 1-1,-1-1 1,0 1-1,1 0 1,-1-1 0,0 1-1,1 2 1,-3-1-29,1 0 0,0-1 0,-1 1 0,1-1 0,-1 0 0,1 0 0,-1 0 0,0 0 0,-5 2 0,6-4-36,13 19 182,-10-17-148,0 0 0,1 0 0,-1 0 0,0 0 0,1-1-1,0 1 1,-1 0 0,1-1 0,0 1 0,0-1 0,0 1-1,0-1 1,0 0 0,0 0 0,0 0 0,4 1 0,17 13-243,-21-13 250,0 0 0,0 0-1,0-1 1,0 1 0,1-1-1,-1 1 1,1-1 0,-1 0 0,1 0-1,-1 0 1,1 0 0,0 0-1,3 0 1,41 16 31,-23-4-25,-19-10-6,0-1 1,0 1-1,-1 0 1,1 1 0,-1-1-1,0 1 1,0 0 0,0 0-1,6 8 1,-10-12 2,0 1 1,1-1 0,-1 0-1,0 0 1,1 1-1,-1-1 1,0 0 0,0 1-1,1-1 1,-1 0-1,0 1 1,0-1 0,0 1-1,0-1 1,1 0 0,-1 1-1,0-1 1,0 1-1,0-1 1,0 0 0,0 1-1,0-1 1,0 1-1,0-1 1,0 1 0,0-1-1,0 0 1,-1 1-1,1-1 1,0 1 0,0-1-1,0 6-4,1-6 5,-1 1 1,1-1-1,-1 0 1,1 1-1,-1-1 1,1 0-1,-1 1 1,1-1-1,-1 1 1,0-1-1,1 1 1,-1-1 0,1 1-1,-1-1 1,0 1-1,0-1 1,1 1-1,-1-1 1,0 1-1,0 0 1,0-1-1,0 1 1,0-1-1,0 1 1,0 0-1,0-1 1,0 1-1,0-1 1,0 1-1,0 0 1,0-1-1,0 1 1,0-1 0,-1 1-1,1 0 1,0-1-1,0 1 1,-1-1-1,1 1 1,0-1-1,-1 1 1,1-1-1,0 0 1,-1 1-1,1-1 1,-1 1-1,1-1 1,-1 0-1,1 1 1,-2-1-1,2 3-3,-1-1-1,0 0 1,1 0-1,-1 0 1,1 0-1,0 0 0,0 0 1,0 1-1,0-1 1,0 0-1,0 0 1,1 3-1,-1 0-7,-6 1 21,-1 0 1,0-1-1,0 0 0,0 0 0,-1 0 1,-13 5-1,11-5-5,5-3 74,0 0-1,0-1 0,0 1 0,0-1 1,0 0-1,0-1 0,0 0 0,0 1 1,0-1-1,0-1 0,-10-1 0,11 1-3,-1 1 0,1-1-1,-1 1 1,1 0-1,-1 0 1,1 1-1,-1-1 1,1 1-1,-1 0 1,1 0-1,-6 2 1,1 0-2,0-2-1,1 1 1,-1-1 0,0-1-1,-11 0 1,19 0-74,-1 0-27,-7 8-1085,11-8 619,0 0 0,1 0 0,-1 0 0,0 0 0,0 0 0,0-1 0,0 1 0,0-1 0,1 1 0,-1-1 1,0 0-1,0 1 0,0-1 0,0 0 0,-1 0 0,1-1 0,0 1 0,0 0 0,-1-1 0,1 1 0,-1-1 0,3-3 0,1 1-972,6-3-1600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8.280"/>
    </inkml:context>
    <inkml:brush xml:id="br0">
      <inkml:brushProperty name="width" value="0.05" units="cm"/>
      <inkml:brushProperty name="height" value="0.05" units="cm"/>
      <inkml:brushProperty name="color" value="#FFFFFF"/>
    </inkml:brush>
  </inkml:definitions>
  <inkml:trace contextRef="#ctx0" brushRef="#br0">77 133 724,'0'0'7256,"42"12"-2582,-10-30-2387,22-28-1853,-52 44-401,0 0-1,0-1 0,0 1 1,0 0-1,0-1 0,0 0 0,-1 1 1,0-1-1,1 0 0,-1 0 1,0 1-1,0-1 0,0 0 0,-1 0 1,1 0-1,-1 0 0,0 0 1,0-5-1,-1 7-1,0-1 0,-1 1 0,1-1 1,-1 1-1,0-1 0,1 1 0,-1 0 0,0 0 0,0 0 1,0 0-1,0 0 0,0 0 0,0 0 0,0 1 0,0-1 1,-4 0-1,-7 2 15,7-1-24,0 0 0,0 1 1,0-2-1,0 1 0,-1-1 0,1 0 0,-10-3 0,15 3-11,-21 6 128,-19 15 30,37-17-161,0 0-1,0 0 1,1 0 0,0 0-1,-1 0 1,1 1 0,0-1 0,-3 8-1,-5 19-3,5-18-2,6-12-2,-1 1 0,0-1 0,1 1 0,-1 0 0,1-1 0,-1 1 0,1 0 0,-1 0 0,1-1 0,0 1 0,-1 0 1,1 0-1,0 0 0,0 0 0,0-1 0,0 1 0,-1 0 0,1 0 0,0 0 0,1 0 0,-1 0 0,0-1 0,0 1 0,0 0 0,0 0 0,1 0 0,-1 0 0,0-1 0,1 1 0,0 1 0,6 19-12,7 12-43,-9-28 60,0 0 0,0-1 0,0 1 0,1-1 0,0 0 0,0-1 0,7 4 0,3 2 40,1-1 1,1 0-1,29 8 1,-43-16-46,0 0 0,0 1 0,-1-1 0,1-1 0,0 1 0,0-1 0,-1 1 0,1-1 0,5-2 1,26-3-76,-25 5-103,0 1 0,0-1 0,0-1 0,0 0 0,19-6 0,6-11-3625,-9-8-4896,-17 20 5671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8.688"/>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0.022"/>
    </inkml:context>
    <inkml:brush xml:id="br0">
      <inkml:brushProperty name="width" value="0.05" units="cm"/>
      <inkml:brushProperty name="height" value="0.05" units="cm"/>
      <inkml:brushProperty name="color" value="#FFFFFF"/>
    </inkml:brush>
  </inkml:definitions>
  <inkml:trace contextRef="#ctx0" brushRef="#br0">0 0 1084,'5'7'3449,"-5"-7"-3317,1 0-1,-1 0 1,0 1 0,1-1-1,-1 0 1,0 0 0,1 0-1,-1 1 1,0-1 0,1 0-1,-1 0 1,0 1 0,1-1 0,-1 0-1,0 1 1,0-1 0,1 0-1,-1 1 1,0-1 0,0 1-1,0-1 1,0 0 0,0 1-1,1-1 1,-1 1 0,0-1-1,0 0 1,0 1 0,0-1-1,0 1 1,0-1 0,0 0-1,0 1 1,-1-1 0,1 1 0,0 0 76,0 0 0,0-1 0,-1 1 1,1-1-1,0 1 0,0 0 0,0-1 1,0 1-1,0-1 0,0 1 0,0-1 1,1 1-1,-1 0 0,0-1 1,0 1-1,0-1 0,0 1 0,1-1 1,-1 1-1,0-1 0,1 1 0,-1-1 1,0 1-1,1-1 0,-1 1 0,1-1 1,-1 1-1,0-1 0,1 0 1,-1 1-1,1-1 0,-1 0 0,1 1 1,0-1-1,0 1-365,3 0 583,1 0-1,-1 0 1,1 0 0,-1-1-1,1 0 1,-1 0 0,1 0-1,0 0 1,-1 0 0,8-3-1,19 1 674,-2 2-593,21 0 187,65-7 1,-89 1-713,-21 4-47,0 0 0,1 1 0,0 0 0,-1 0 0,1 0 0,0 0 0,-1 1 0,1 0-1,0 0 1,-1 1 0,1 0 0,7 1 0,-12 0-252,-1-1 1,0 0-1,1 0 0,-1 0 0,0 0 1,1 1-1,-1-1 0,0 0 1,0 0-1,0 1 0,0-1 0,0 0 1,0 0-1,-1 0 0,1 1 0,0-1 1,-1 0-1,1 0 0,-1 0 1,1 0-1,-1 1 0,1-1 0,-1 0 1,0 0-1,1 0 0,-1 0 0,0-1 1,0 1-1,0 0 0,-1 1 1,-19 5-7026,10-2 3573</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9.309"/>
    </inkml:context>
    <inkml:brush xml:id="br0">
      <inkml:brushProperty name="width" value="0.05" units="cm"/>
      <inkml:brushProperty name="height" value="0.05" units="cm"/>
      <inkml:brushProperty name="color" value="#FFFFFF"/>
    </inkml:brush>
  </inkml:definitions>
  <inkml:trace contextRef="#ctx0" brushRef="#br0">1 25 644,'2'0'4572,"0"6"-832,3-6-3526,7 19 3955,-5-9-3346,-5-9-748,-1 0 0,0 0 0,0 0 0,0 0 0,0 1 0,0-1 0,0 0 0,0 0 0,0 1 0,-1-1 0,1 1 0,0-1 0,-1 1 0,1-1 0,-1 1-1,0-1 1,1 4 0,3 4-19,3 12 70,-8-14-112,1-4-12,0-1 0,0 0 0,0 0 1,1 1-1,-1-1 0,1 0 0,-1 1 0,1-1 0,0 0 1,-1 0-1,1 0 0,1 0 0,1 4 0,-2-2-1,0 0 1,-1 0-1,1 0 0,-1 0 0,0 1 0,0-1 0,-1 7 0,1 2 62,0-12-48,0-7 1652,-4-1-1573,3 6-87,0 1-1,1-1 1,-1 0 0,1 0-1,-1 1 1,1-1 0,-1 0-1,1 0 1,-1 0 0,1 0-1,0 0 1,-1 1 0,1-1-1,0 0 1,0 0 0,0 0-1,0 0 1,0 0 0,0-1-1,0-1 13,-1 0 0,1 0 0,0 0 0,1 0 0,-1 0-1,1 0 1,-1 0 0,1 0 0,0 0 0,0 1 0,0-1 0,0 0-1,0 1 1,1-1 0,-1 0 0,1 1 0,0 0 0,0-1 0,0 1-1,0 0 1,4-3 0,9-11-34,52-52 14,-51 53-50,-15 13 23,0 0-1,1 1 1,-1-1-1,0 1 1,1 0-1,0-1 1,-1 1 0,1 0-1,0 0 1,-1 0-1,1 0 1,0 0-1,0 1 1,0-1-1,0 0 1,0 1 0,0 0-1,0-1 1,0 1-1,0 0 1,0 0-1,0 0 1,0 0-1,0 0 1,0 1 0,0-1-1,0 0 1,0 1-1,0 0 1,3 1-1,-1-1-925,9 4-2083</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0.794"/>
    </inkml:context>
    <inkml:brush xml:id="br0">
      <inkml:brushProperty name="width" value="0.05" units="cm"/>
      <inkml:brushProperty name="height" value="0.05" units="cm"/>
      <inkml:brushProperty name="color" value="#FFFFFF"/>
    </inkml:brush>
  </inkml:definitions>
  <inkml:trace contextRef="#ctx0" brushRef="#br0">0 43 736,'11'6'11981,"-9"12"-10558,-1-17-1414,1 0 1,-1 1-1,1-1 1,-1 0-1,0 0 1,0 1-1,0-1 1,0 1-1,0-1 1,0 1-1,0-1 1,0 1-1,0 0 1,-1-1-1,1 1 1,0 3-1,10 16 15,3 9 384,-8-24-376,-5-5-25,0 0 0,0 0-1,0 0 1,0 0 0,0 0-1,0 0 1,0 0 0,0 0-1,-1 1 1,1-1 0,0 0-1,-1 0 1,1 1 0,-1-1-1,1 0 1,-1 1 0,0-1-1,1 3 1,-1-3-4,0 0 1,1 0-1,-1 0 0,1 0 0,-1 1 1,1-1-1,-1 0 0,1 0 1,0 0-1,0 0 0,-1 0 0,1 0 1,0 0-1,0-1 0,2 2 1,6 12 111,-9-9-98,1-7 3,1 2-19,0 0 1,-1 0-1,1 0 0,0 0 1,-1 0-1,1 0 1,0 1-1,-1-1 0,1 1 1,0-1-1,-1 1 0,1 0 1,-1-1-1,1 1 0,-1 0 1,3 2-1,-4-3-1,0 0 0,2 3 5,-11-1-2,7-2 394,0 0-710,-5 0 308,9 0 24,0-1 1,0 1-1,-1-1 0,1 1 1,0-1-1,0 0 1,0 0-1,-1 0 0,1 0 1,0 0-1,-1 0 1,1 0-1,-1 0 0,0-1 1,1 1-1,-1 0 1,0-1-1,0 0 0,0 1 1,0-1-1,0 1 1,1-3-1,26-29 245,-2 8-166,40-50 0,-27 29-154,-16 34 23,-13 8 22,-13 2-3,-7 7-1418,10-4 1169,0-1 0,-1 1 0,1-1 1,-1 1-1,1-1 0,-1 1 0,1-1 0,-1 0 0,1 1 0,-1-1 0,1 0 0,-1 1 1,0-1-1,1 0 0,-1 0 0,1 0 0,-1 1 0,0-1 0,1 0 0,-1 0 0,-1 0 0,-7 0-2630,-2 0-181</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611"/>
    </inkml:context>
    <inkml:brush xml:id="br0">
      <inkml:brushProperty name="width" value="0.05" units="cm"/>
      <inkml:brushProperty name="height" value="0.05" units="cm"/>
      <inkml:brushProperty name="color" value="#FFFFFF"/>
    </inkml:brush>
  </inkml:definitions>
  <inkml:trace contextRef="#ctx0" brushRef="#br0">23 3 184,'0'-2'7039,"0"3"-7221,0 0 1055,-1 12 1172,-2-10-1849,0 1-1,1 0 1,0 0 0,0 0 0,0 0-1,0 0 1,1 0 0,0 1 0,0-1-1,0 1 1,0-1 0,1 0 0,-1 1-1,1-1 1,0 1 0,1-1 0,-1 1-1,1-1 1,1 6 0,0-5-50,-1 0 0,1 1 0,-1-1 0,0 1 0,0 0 1,0-1-1,-1 11 0,10 27 518,-10-41-644,0 0 1,0 0-1,0 0 1,0 0-1,0 0 1,0 0-1,1 0 1,-1 0-1,0 0 1,1 0-1,0 0 1,-1 0-1,1 0 1,0-1-1,0 1 1,2 3-1,-2-4-14,-1-1 0,1 1-1,-1 0 1,1 0 0,-1-1-1,0 1 1,0 0-1,1 0 1,-1 0 0,0 0-1,0-1 1,0 1 0,0 0-1,0 0 1,0 0-1,0 0 1,0 0 0,0-1-1,0 1 1,-1 1 0,1-1-5,0-1 0,0 0 0,-1 0 0,1 1 0,0-1 0,0 0 0,0 1 0,0-1 0,0 0 0,0 1 0,0-1 0,0 0 0,0 1 1,0-1-1,0 0 0,0 1 0,0-1 0,0 0 0,0 1 0,0-1 0,0 0 0,0 1 0,0-1 0,1 0 0,-1 1 0,0-1 1,0 0-1,0 0 0,0 1 0,1-1 0,-1 0 0,0 0 0,0 1 0,1-1 0,-1 0 0,0 0 0,0 0 0,1 1 0,-1-1 0,0 0 1,1 0-1,-1 0 0,0 0 0,1 0 0,-1 0 0,0 0 0,1 0 0,-1 0 0,0 0 0,1 0 0,-1 0 0,0 0 0,1 0 0,1 1 8,-2 3-12,0-3-20,0-1-97,0 0 81,1 0 0,-1 0 0,0 0-1,0 0 1,0 0 0,1 0 0,-1-1 0,0 1-1,0 0 1,0 0 0,1 0 0,-1 0 0,0 0-1,0 0 1,0 0 0,1 0 0,-1 0-1,0 0 1,0 1 0,0-1 0,1 0 0,-1 0-1,0 0 1,0 0 0,0 0 0,1 0 0,-1 0-1,0 0 1,0 0 0,0 1 0,0-1-1,1 0 1,-1 0 0,0 0 0,0 0 0,0 1-1,0-1 1,0 0 0,0 0 0,1 0 0,-1 1-1,0-1 1,0 0 0,0 0 0,0 0 0,0 1-1,1 3-3228,-8-7 1520,3-8-4133,-5 5 3651</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979"/>
    </inkml:context>
    <inkml:brush xml:id="br0">
      <inkml:brushProperty name="width" value="0.05" units="cm"/>
      <inkml:brushProperty name="height" value="0.05" units="cm"/>
      <inkml:brushProperty name="color" value="#FFFFFF"/>
    </inkml:brush>
  </inkml:definitions>
  <inkml:trace contextRef="#ctx0" brushRef="#br0">0 0 616,'0'9'7518,"0"8"-1400,0-17-6110,0 1-1,0 0 1,1 0 0,-1 0-1,0 0 1,0-1-1,0 1 1,1 0 0,-1 0-1,0-1 1,1 1 0,-1 0-1,1 0 1,-1-1 0,1 1-1,-1-1 1,1 1-1,-1 0 1,1-1 0,0 1-1,0 0 1,1 5-671</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2.829"/>
    </inkml:context>
    <inkml:brush xml:id="br0">
      <inkml:brushProperty name="width" value="0.05" units="cm"/>
      <inkml:brushProperty name="height" value="0.05" units="cm"/>
      <inkml:brushProperty name="color" value="#FFFFFF"/>
    </inkml:brush>
  </inkml:definitions>
  <inkml:trace contextRef="#ctx0" brushRef="#br0">193 7 756,'7'-7'12223,"-12"8"-10959,3-1-366,0-1-805,0 1 0,0 0 0,0 1 1,-1-1-1,1 0 0,0 0 0,0 1 0,0-1 0,1 1 0,-1 0 0,0 0 0,-3 1 0,3-1 46,-19 11 349,0 1 1,-25 20 0,41-29-439,1 0 1,-1 0-1,1 0 0,0 0 0,0 1 0,0 0 0,1-1 0,-1 1 1,1 1-1,0-1 0,1 0 0,-1 1 0,1-1 0,-2 8 0,4-10-39,0 0-1,-1-1 0,1 1 1,-1 0-1,0-1 0,0 1 1,0 0-1,0-1 0,0 1 1,-3 3-1,3-5-8,0 0 1,0 1-1,1-1 0,-1 0 1,0 0-1,0 1 0,1-1 0,-1 0 1,1 1-1,-1-1 0,1 0 1,0 1-1,0-1 0,-1 1 1,1-1-1,0 0 0,0 1 1,0-1-1,1 1 0,-1-1 1,0 0-1,0 1 0,1-1 1,-1 1-1,1-1 0,-1 0 1,1 1-1,0-1 0,-1 0 0,1 0 1,0 0-1,0 0 0,0 1 1,1 0-1,2 2 35,0 0 1,1 0-1,-1-1 0,1 1 0,-1-1 1,1 0-1,0 0 0,0-1 0,0 1 1,1-1-1,-1 0 0,0-1 0,1 1 1,9 0-1,-7-2-36,4 1 13,0-1 0,0 0 0,0-1 0,0-1 0,-1 0-1,1 0 1,0-1 0,16-7 0,-11 3-44,53-25-2410,-39 9-1825,-11-5-3288,-18 16 4153</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3.762"/>
    </inkml:context>
    <inkml:brush xml:id="br0">
      <inkml:brushProperty name="width" value="0.05" units="cm"/>
      <inkml:brushProperty name="height" value="0.05" units="cm"/>
      <inkml:brushProperty name="color" value="#FFFFFF"/>
    </inkml:brush>
  </inkml:definitions>
  <inkml:trace contextRef="#ctx0" brushRef="#br0">97 116 1468,'2'-13'8375,"106"-29"-2992,-69 7-4900,-38 35-457,-1 0 0,1 0-1,-1 0 1,1 0-1,-1 0 1,0 0-1,1-1 1,-1 1-1,1 0 1,-1 0 0,0-1-1,1 1 1,-1 0-1,0-1 1,1 1-1,-1 0 1,0-1 0,0 1-1,1 0 1,-1-1-1,0 1 1,0 0-1,0-1 1,1 1-1,-1-1 1,0 1 0,0-1-1,0 1 1,0 0-1,0-1 1,0 1-1,0-1 1,0 1 0,0-1-1,0 1 1,0-1-1,0 0 1,-18-8 294,13 8-314,-1 0-1,1 0 1,-1 1-1,1-1 1,-1 1-1,1 0 1,-10 2 0,-61 22 238,71-22-218,-1 1 0,1-1 0,-1 1 0,1 0 0,0 0 0,0 0 0,1 1 0,-1-1 0,1 1 0,0 1 0,0-1 0,0 0 0,0 1 0,1 0 0,0 0 0,0 0 0,-4 9 0,2-4-3,1 2 0,0-1-1,1 0 1,0 1 0,0 0-1,2 0 1,-1-1 0,1 13-1,2-21 0,-1 0-1,0 1 0,1-1 0,0 0 1,0-1-1,0 1 0,0 0 0,0 0 1,0 0-1,1 0 0,0-1 0,-1 1 1,1-1-1,0 1 0,0-1 1,0 0-1,0 0 0,1 0 0,-1 0 1,1 0-1,3 2 0,-1-1-15,1 0 0,-1 0 0,1-1-1,0 0 1,-1 0 0,1 0 0,0-1 0,0 0 0,0 0 0,10 0-1,11-1-306,0-2 1,34-5-1,14-14-6771,-53 5 1537,-20 14 5040,8-10-2547</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059"/>
    </inkml:context>
    <inkml:brush xml:id="br0">
      <inkml:brushProperty name="width" value="0.05" units="cm"/>
      <inkml:brushProperty name="height" value="0.05" units="cm"/>
      <inkml:brushProperty name="color" value="#FFFFFF"/>
    </inkml:brush>
  </inkml:definitions>
  <inkml:trace contextRef="#ctx0" brushRef="#br0">68 85 140,'0'1'132,"0"-1"1,0 0-1,0 0 1,0 1-1,0-1 1,0 0-1,0 0 0,0 1 1,0-1-1,0 0 1,0 0-1,-1 0 1,1 1-1,0-1 0,0 0 1,0 0-1,0 1 1,0-1-1,-1 0 1,1 0-1,0 0 0,0 0 1,0 1-1,-1-1 1,1 0-1,0 0 1,0 0-1,-1 0 0,1 0 1,0 0-1,0 0 1,0 0-1,-1 0 1,1 1-1,0-1 0,0 0 1,-1 0-1,1 0 1,0 0-1,0 0 1,-1-1-1,1 1 0,0 0 1,-1 0-1,1 0-13,-1 0-1,0 0 1,1 0 0,-1 0-1,1 0 1,-1 0 0,1 0-1,-1 0 1,1 0-1,-1 1 1,1-1 0,-1 0-1,1 0 1,-1 1-1,1-1 1,-1 0 0,1 0-1,-1 1 1,1-1-1,-1 1 1,1-1 0,0 0-1,-1 1 1,1-1-1,0 1 1,-1-1 0,1 1-1,0-1 1,0 1-1,-1-1 1,1 1 0,0-1-1,0 1 1,0-1-1,0 1 1,0-1 0,0 1-1,0-1 1,0 1 0,0-1-1,0 1 1,0 0-1,0-1 1,0 1 0,0-1-1,0 2 1,0-1 605,0 3-380,-1 1-1,0-1 0,1 1 0,0-1 0,0 1 0,0 0 0,2 5 0,-2 2-119,0 1-140,0-8-47,0-1 0,0 1-1,0 0 1,0 0-1,1 0 1,-1 0 0,2-1-1,-1 1 1,0 0 0,3 6-1,-2-6-18,-1 1 0,0-1 0,0 1 0,0-1 1,-1 1-1,0 0 0,0-1 0,0 1 0,-2 8 0,0 9 22,3 3 10,0-19-47,0 1 0,-1-1 1,0 1-1,0-1 0,-1 0 0,0 1 0,-1-1 0,1 0 1,-6 14-1,6-19-3,0 0 1,1 1 0,-1-1-1,0 0 1,1 1 0,0-1-1,-1 0 1,1 1 0,0-1-1,0 1 1,0-1 0,1 3-1,-1-3 2,1 0-1,-1 0 1,0 0-1,0 0 1,0 0-1,0-1 0,0 1 1,0 0-1,-1 0 1,1 0-1,-1 0 0,1-1 1,-1 1-1,0 0 1,0 0-1,-1 3 0,0 32 168,2-38-166,-2-23 22,-1 19-24,0 0 0,1 0 1,0 0-1,-1 0 1,2 0-1,-1-1 0,1 1 1,-2-10-1,3 10-7,0-1 0,0 0 0,-1 1 0,0-1 1,0 1-1,0 0 0,-4-10 0,4 10 6,0 0-1,0 0 1,0 0 0,0 0-1,1 0 1,0 0 0,0 0-1,1 0 1,-1 0 0,1 0-1,0 0 1,3-9 0,3-28-5,-5 29 9,0-1-1,0 1 1,2 0-1,-1-1 1,7-12-1,1-8-23,-9 27 20,0 0-1,1 1 0,0-1 0,0 1 0,0-1 1,1 1-1,-1 0 0,2 0 0,-1 0 0,1 1 0,-1 0 1,7-6-1,2-2 14,-12 12-14,0-1 1,1 1-1,-1-1 0,0 1 0,1 0 0,-1-1 0,0 1 1,1 0-1,0 0 0,-1 0 0,1 0 0,2-1 1,25-10-28,-14 6 25,1 0 1,-1 1-1,18-3 0,-14 3 4,-17 4-4,0 0 1,1 0 0,-1 0 0,1 0 0,-1 1-1,1-1 1,0 1 0,-1-1 0,1 1 0,-1 0-1,1 0 1,0 0 0,-1 1 0,1-1 0,-1 1 0,1-1-1,-1 1 1,1 0 0,-1 0 0,1 0 0,-1 0-1,0 0 1,1 1 0,1 1 0,-3-2 3,0 0 0,0 1 0,-1-1 0,1 1 0,0-1 1,-1 1-1,1-1 0,-1 1 0,1-1 0,-1 1 0,0 0 0,1-1 1,-1 1-1,0 0 0,0-1 0,0 1 0,0-1 0,-1 1 0,1 0 1,-1 1-1,-18 40-2,10-28 1,-1-2 0,-1 1 0,-18 17 0,-2 0 2,24-22-3,0-1 1,-1 0 0,0-1-1,0 0 1,-1 0 0,1-1 0,-2 0-1,1 0 1,-1-1 0,1 0-1,-18 5 1,24-9-103,0 0 0,0-1 1,0 1-1,1-1 0,-1 0 0,0 0 0,0 0 0,0 0 0,0-1 0,0 1 0,0-1 1,-3-1-1,3-5-4247,15-3-2286,-3 5 3843</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792"/>
    </inkml:context>
    <inkml:brush xml:id="br0">
      <inkml:brushProperty name="width" value="0.05" units="cm"/>
      <inkml:brushProperty name="height" value="0.05" units="cm"/>
      <inkml:brushProperty name="color" value="#FFFFFF"/>
    </inkml:brush>
  </inkml:definitions>
  <inkml:trace contextRef="#ctx0" brushRef="#br0">46 6 348,'0'0'3966,"-11"-5"-1269,0 34-819,11-21-1840,0-3 23,0 0-1,0 0 0,0 0 1,0 0-1,1 0 1,0-1-1,0 1 0,0 0 1,1-1-1,1 6 1,-1-5-5,-1 1 1,0-1-1,0 1 1,0-1 0,-1 1-1,0 0 1,0-1 0,0 1-1,-2 8 1,0 9 115,-9 12 2315,11-34-2429,0 0 0,-1 0 1,1 0-1,0-1 0,-1 1 0,1 0 0,-1 0 0,0 0 0,1-1 1,-1 1-1,1 0 0,-1-1 0,0 1 0,0-1 0,1 1 0,-1-1 1,0 1-1,0-1 0,0 1 0,1-1 0,-1 0 0,-2 1 0,-4-3 627,11-12-54,-2 9-636,0 1-1,-1-1 1,1 0-1,-1-1 1,0 1-1,1-8 1,8-28 208,-5 31-110,-3 6-46,1-1-1,-1 1 1,0-1 0,-1 0-1,1 0 1,-1 0-1,1-6 1,-2 9-44,1 1 1,-1-1 0,1 0-1,-1 1 1,1-1 0,0 1 0,-1 0-1,1-1 1,0 1 0,0 0-1,0-1 1,0 1 0,0 0-1,1 0 1,-1 0 0,0 0-1,1 0 1,-1 0 0,0 0-1,1 0 1,-1 0 0,1 1-1,-1-1 1,1 1 0,-1-1-1,1 1 1,0 0 0,2-1-1,47-5-127,12 0-5010,-52 0-2621</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7.741"/>
    </inkml:context>
    <inkml:brush xml:id="br0">
      <inkml:brushProperty name="width" value="0.05" units="cm"/>
      <inkml:brushProperty name="height" value="0.05" units="cm"/>
      <inkml:brushProperty name="color" value="#FFFFFF"/>
    </inkml:brush>
  </inkml:definitions>
  <inkml:trace contextRef="#ctx0" brushRef="#br0">68 62 472,'-3'0'281,"-1"1"0,1 0-1,0 1 1,0-1 0,-1 0 0,1 1-1,0 0 1,1 0 0,-1 0 0,0 0 0,0 0-1,1 0 1,-1 1 0,-2 3 0,-11 8 912,16-13-1163,-1 0 0,0-1 1,1 1-1,-1 0 0,1 0 0,0 0 0,-1 0 0,1 0 0,0 0 0,0 0 1,-1 0-1,1 0 0,0 0 0,0 0 0,0 0 0,0 0 0,0 0 0,0 0 1,0 0-1,1-1 0,-1 1 0,0 0 0,1 0 0,-1 0 0,1 1 0,8 21 479,-7-20-445,1 0 1,-1 0-1,0 0 1,1-1-1,0 1 1,-1-1-1,1 1 1,0-1-1,0 0 1,0-1-1,1 1 1,-1 0-1,0-1 1,1 0-1,-1 0 1,5 1-1,1 0 48,0 0 0,1-1 1,-1-1-1,0 1 0,1-1 0,12-2 0,-11 1 54,-1-1 0,0 0-1,0 0 1,0-1 0,0-1 0,0 1 0,-1-1 0,1-1-1,-1 0 1,0 0 0,-1-1 0,14-11 0,-19 14-33,0 0 0,0-1 1,0 1-1,0-1 0,0 0 1,-1 0-1,0 0 0,0 0 1,0 0-1,0-1 0,-1 1 1,1 0-1,-1-1 1,0 1-1,-1-1 0,1 0 1,-1 1-1,0-9 0,-1 11-106,1 1 1,-1-1-1,0 0 0,1 0 0,-1 0 0,0 0 0,0 1 1,0-1-1,-1 0 0,1 1 0,0-1 0,-1 1 1,1-1-1,0 1 0,-1 0 0,0-1 0,1 1 0,-1 0 1,0 0-1,0 0 0,-2 0 0,0-2 15,-1 1-1,1 0 1,-1 1-1,0-1 1,1 1-1,-1 0 1,-9-1-1,3 4-37,-1 1 0,1 0 0,0 1 0,0 0 0,0 1-1,0 0 1,1 1 0,-12 7 0,5-2-31,14-10-129,-14 7-1334,3-6-6747</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8.694"/>
    </inkml:context>
    <inkml:brush xml:id="br0">
      <inkml:brushProperty name="width" value="0.05" units="cm"/>
      <inkml:brushProperty name="height" value="0.05" units="cm"/>
      <inkml:brushProperty name="color" value="#FFFFFF"/>
    </inkml:brush>
  </inkml:definitions>
  <inkml:trace contextRef="#ctx0" brushRef="#br0">22 0 732,'-4'3'4420,"2"-1"-4214,0 0 1,1 0 0,-1 0 0,1 0 0,-1 0 0,1 1 0,0-1 0,0 0 0,0 1 0,0-1 0,1 1-1,-1-1 1,0 1 0,1 0 0,0 2 0,0 0 109,-1-1-161,1 0-1,0 0 0,0 0 0,1 0 0,-1 0 0,1-1 0,0 1 0,0 0 0,0 0 0,0-1 0,3 5 0,17 47 922,-15-43-826,-5-11-185,-1 1-1,1-1 1,0 0-1,-1 0 1,1 1-1,0-1 1,0 0 0,0 0-1,-1 0 1,1 0-1,1 0 1,-1 0-1,0 0 1,0 0-1,2 0 1,20 17 1485,-12-7-1365,-11-11-165,1 0 0,-1 0 0,0 0 1,1 0-1,-1 1 0,0-1 0,1 0 0,-1 0 0,0 0 1,1 0-1,-1 0 0,0 0 0,1 0 0,-1 0 0,0-1 1,1 1-1,-1 0 0,0 0 0,1 0 0,-1 0 0,0 0 1,1 0-1,-1-1 0,0 1 0,0 0 0,1 0 0,-1 0 1,0-1-1,0 1 0,1 0 0,-1-1 0,0 1 0,0 0 1,0 0-1,1-1 0,-1 1 0,0 0 0,0-1 0,0 1 1,0 0-1,0-1 0,0 1 0,0 0 0,0-1 0,0 1 1,0 0-1,0-1 0,0 1 0,0 0 0,0-1 0,0 1 1,0 0-1,0-1 0,0 0 0,19-25 356,-14 14-346,3-4-17,24-35 4,-29 49-20,-1-1 1,0 0-1,0 0 0,0-1 0,-1 1 1,1 0-1,-1 0 0,1-1 0,0-4 1,-1 5-21,-1 0 1,1 0 0,0 0 0,0 0 0,1 0 0,-1 1 0,0-1 0,1 0 0,0 1 0,0-1 0,0 1 0,0 0 0,3-3 0,-25 10-11332,9 1 8602</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0.631"/>
    </inkml:context>
    <inkml:brush xml:id="br0">
      <inkml:brushProperty name="width" value="0.05" units="cm"/>
      <inkml:brushProperty name="height" value="0.05" units="cm"/>
      <inkml:brushProperty name="color" value="#FFFFFF"/>
    </inkml:brush>
  </inkml:definitions>
  <inkml:trace contextRef="#ctx0" brushRef="#br0">11 67 2576,'13'-9'11622,"-5"-17"-5459,-2 18-5167,-6 8-1040,-1 0 0,1 0-1,0 0 1,0 0-1,-1-1 1,1 1 0,0 0-1,0 0 1,-1 0-1,1 0 1,0 0 0,0 0-1,-1 0 1,1 0 0,0 0-1,0-1 1,0 1-1,-1 0 1,1 0 0,0 0-1,0-1 1,0 1 0,0 0-1,-1 0 1,1 0-1,0-1 1,0 1 0,0 0-1,0 0 1,0-1 0,0 1-1,0 0 1,0 0-1,0-1 1,0 1 0,0 0-1,0 0 1,0-1 0,0 1-1,0 0 1,0 0-1,0-1 1,0 1 0,0 0-1,0 0 1,0-1 0,0 1-1,0 0 1,0 0-1,0-1 1,1 1 0,-1 0-1,0 0 1,0 0 0,0-1-1,0 1 1,1 0-1,-1 0 1,-21-7-11535,19 7 9818,-9-5-2290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226"/>
    </inkml:context>
    <inkml:brush xml:id="br0">
      <inkml:brushProperty name="width" value="0.05" units="cm"/>
      <inkml:brushProperty name="height" value="0.05" units="cm"/>
      <inkml:brushProperty name="color" value="#FFFFFF"/>
    </inkml:brush>
  </inkml:definitions>
  <inkml:trace contextRef="#ctx0" brushRef="#br0">1 1 1172,'0'0'3736,"0"43"1854,11 23-2691,-1-7-1197,-9-57-1692,-1-1 0,0 1 0,0-1 0,1 0-1,-1 1 1,1-1 0,-1 0 0,1 1 0,0-1 0,-1 0-1,1 0 1,0 0 0,0 0 0,2 2 0,-2-2-7,0 0 0,0 1 1,0-1-1,0 0 1,0 0-1,-1 1 1,1-1-1,0 0 0,-1 1 1,1-1-1,-1 0 1,1 1-1,-1-1 1,0 1-1,1 1 0,10 9-1441,-6-10-2178,-9-11 347,1-2 349,-6-1-18</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564"/>
    </inkml:context>
    <inkml:brush xml:id="br0">
      <inkml:brushProperty name="width" value="0.05" units="cm"/>
      <inkml:brushProperty name="height" value="0.05" units="cm"/>
      <inkml:brushProperty name="color" value="#FFFFFF"/>
    </inkml:brush>
  </inkml:definitions>
  <inkml:trace contextRef="#ctx0" brushRef="#br0">12 13 1076,'-11'-12'9163,"11"24"-7462,11 13-2883,-11 10-5930,0-28 4486</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109"/>
    </inkml:context>
    <inkml:brush xml:id="br0">
      <inkml:brushProperty name="width" value="0.05" units="cm"/>
      <inkml:brushProperty name="height" value="0.05" units="cm"/>
      <inkml:brushProperty name="color" value="#FFFFFF"/>
    </inkml:brush>
  </inkml:definitions>
  <inkml:trace contextRef="#ctx0" brushRef="#br0">64 135 652,'0'0'4924,"-11"-1"154,11 2-4212,2 42 1273,1-40-2117,0 0-1,1 0 0,-1 0 1,1 0-1,-1-1 0,1 1 0,0-1 1,0 0-1,0 0 0,0 0 1,0-1-1,1 0 0,-1 1 1,0-1-1,1-1 0,-1 1 1,1-1-1,-1 0 0,1 0 1,-1 0-1,0 0 0,1-1 1,-1 0-1,1 1 0,-1-2 0,0 1 1,0-1-1,1 1 0,-1-1 1,0 0-1,-1 0 0,1-1 1,0 1-1,-1-1 0,5-4 1,-3 2 74,0 0 0,0 0 1,-1 0-1,1-1 1,-1 0-1,-1 0 0,7-11 1,1-5-19,-10 20-54,0 0 0,0 0 1,0 0-1,0 0 0,-1 0 0,1-1 0,-1 1 0,1 0 1,-1 0-1,0 0 0,0-1 0,0 1 0,0 0 1,0 0-1,-1-1 0,1 1 0,-1 0 0,1 0 0,-1 0 1,0 0-1,0 0 0,0 0 0,0 0 0,0 0 1,0 0-1,-1 0 0,-1-2 0,-2-1 25,1 0 0,-1 0 0,0 1 0,-1-1 0,1 1 0,-10-5-1,11 7-40,1 1-1,-1 0 1,0 0-1,0 0 0,0 0 1,-1 1-1,1 0 0,0-1 1,0 1-1,0 1 0,0-1 1,0 1-1,0-1 0,0 1 1,0 0-1,0 1 0,0-1 1,0 1-1,-4 2 0,-22 9 159,25-12-155,1 1 0,-1-1 0,1 1 0,0 0 0,0 1 0,-1-1 1,2 1-1,-1-1 0,-4 4 0,0 2-11,6-6-3,0-1 1,0 1-1,0 0 1,0 0-1,0-1 1,1 1-1,-1 0 1,1 1-1,-1-1 1,1 0-1,0 0 1,0 1-1,0-1 1,0 1-1,0-1 1,0 1-1,0 2 1,-5 8-9,6-13 11,-1 1-1,1-1 1,0 0-1,0 0 1,-1 0-1,1 1 1,0-1-1,0 0 1,0 0 0,0 0-1,-1 1 1,1-1-1,0 0 1,0 1-1,0-1 1,0 0-1,0 0 1,0 1-1,0-1 1,0 0-1,0 0 1,0 1-1,0-1 1,0 0-1,0 1 1,0-1-1,0 0 1,0 0-1,0 1 1,0-1-1,0 0 1,0 0-1,0 1 1,1-1-1,-1 0 1,0 0 0,0 1-1,0-1 1,0 0-1,1 0 1,-1 1-1,0-1 1,0 0-1,0 0 1,1 0-1,-1 0 1,0 1-1,0-1 1,1 0-1,-1 0 1,0 0-1,0 0 1,1 0-1,-1 0 1,0 0-1,1 0 1,-1 0-1,0 0 1,0 0-1,1 0 1,-1 0 0,7 8-393,-6-7 237,0 0 1,-1 0-1,1 0 1,0 0-1,0 1 1,0-1-1,0-1 1,0 1 0,0 0-1,0 0 1,1 0-1,-1 0 1,0-1-1,2 1 1,4 1-1123,0-1 1,0-1 0,0 1-1,0-1 1,0-1-1,0 1 1,9-3 0,-6-2-1137</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575"/>
    </inkml:context>
    <inkml:brush xml:id="br0">
      <inkml:brushProperty name="width" value="0.05" units="cm"/>
      <inkml:brushProperty name="height" value="0.05" units="cm"/>
      <inkml:brushProperty name="color" value="#FFFFFF"/>
    </inkml:brush>
  </inkml:definitions>
  <inkml:trace contextRef="#ctx0" brushRef="#br0">13 0 756,'-1'18'5102,"-7"2"-3363,7-16-1603,0-1 1,1 1 0,-1 0-1,1 0 1,0 0 0,0 0 0,0 0-1,1 0 1,-1-1 0,1 1-1,0 0 1,2 6 0,3 24 568,5 75 1075,-8-87-1400,0 0-1,2 0 1,1 0 0,0 0-1,2-1 1,0 0 0,2-1-1,14 25 1,-16-23-38,-8-20-336,0-1 0,1 1 0,-1-1 0,1 1 0,-1 0 0,1-1 0,-1 1 0,1-1 1,0 1-1,0-1 0,-1 0 0,1 1 0,0-1 0,0 0 0,0 0 0,3 2 0,-3-1-95,-1-1 0,1 0 0,-1 0 0,1 0 0,-1 0 0,0 0 1,1 1-1,-1-1 0,0 0 0,0 0 0,0 1 0,0-1 0,0 0 0,0 0 1,0 0-1,0 1 0,-1-1 0,1 0 0,0 0 0,-1 0 0,1 1 0,-1-1 0,1 0 1,-1 0-1,0 0 0,1 0 0,-1 0 0,0 0 0,0 0 0,0 0 0,-1 1 1,-2-14-8037,-5 6 5421</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296"/>
    </inkml:context>
    <inkml:brush xml:id="br0">
      <inkml:brushProperty name="width" value="0.05" units="cm"/>
      <inkml:brushProperty name="height" value="0.05" units="cm"/>
      <inkml:brushProperty name="color" value="#FFFFFF"/>
    </inkml:brush>
  </inkml:definitions>
  <inkml:trace contextRef="#ctx0" brushRef="#br0">0 140 1492,'27'-4'4270,"15"-14"-2472,-3 3-893,-36 13-808,1 0 0,-1 0 0,0 0-1,0 0 1,0 0 0,0-1 0,0 1-1,-1-1 1,1 0 0,4-6-1,1-1 317,-6 8-220,0 0 1,0 0-1,0-1 1,-1 1-1,1-1 1,-1 1-1,1-1 1,-1 0-1,0 1 1,0-1 0,0 0-1,-1 0 1,2-5-1,-3 6-59,0 1-1,0 0 1,0-1 0,0 1-1,0 0 1,0-1 0,0 1-1,0 0 1,0 0 0,-1 0-1,1 0 1,0 0 0,-1 0-1,-2-1 1,2 2 114,-43 17 1263,42-15-1468,1 1 0,-1-1 0,0 1 0,1-1 0,0 1-1,0 0 1,0 0 0,-2 4 0,-12 14 30,5 10 171,10-29-229,0 0 1,1 0 0,-1 0 0,0 1 0,1-1 0,0 0 0,-1 1 0,1-1 0,0 0-1,0 1 1,0-1 0,1 0 0,-1 0 0,0 1 0,1-1 0,0 0 0,-1 0-1,1 0 1,0 1 0,2 2 0,3 16-1,-6-18-15,0-1 1,1 0-1,-1 0 1,1 0 0,-1 0-1,1 0 1,0 0-1,0 0 1,0 0-1,0 0 1,0 0 0,0 0-1,1-1 1,-1 1-1,1 0 1,-1-1-1,1 1 1,-1-1 0,1 0-1,0 0 1,0 1-1,0-1 1,-1 0 0,5 1-1,57 18 204,-40-15-176,-9 0-264,0-2-1,1 0 1,-1 0-1,1-1 0,18-1 1,-31-1-234,0 0 0,-1 0-1,1-1 1,0 1 0,-1-1 0,1 1 0,-1-1 0,1 0 0,-1 0-1,1 0 1,-1 0 0,0 0 0,1 0 0,-1 0 0,0 0 0,0 0-1,0 0 1,0-1 0,0 1 0,0 0 0,0-1 0,0 1 0,0-1 0,-1 1-1,1-1 1,0 1 0,0-4 0,-1-6-2411</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859"/>
    </inkml:context>
    <inkml:brush xml:id="br0">
      <inkml:brushProperty name="width" value="0.05" units="cm"/>
      <inkml:brushProperty name="height" value="0.05" units="cm"/>
      <inkml:brushProperty name="color" value="#FFFFFF"/>
    </inkml:brush>
  </inkml:definitions>
  <inkml:trace contextRef="#ctx0" brushRef="#br0">15 146 976,'-1'0'221,"0"1"0,0 0 0,0-1 1,0 1-1,0 0 0,0 0 0,0 0 0,1 0 0,-1-1 0,0 1 0,1 0 0,-1 0 1,0 0-1,1 0 0,-1 1 0,1-1 0,0 0 0,-1 0 0,1 0 0,0 0 1,0 0-1,0 0 0,0 1 0,0-1 0,0 0 0,0 0 0,0 0 0,0 0 0,0 1 1,0-1-1,1 0 0,0 1 0,9 42 2491,-9-43-2569,-1 0-1,1 1 1,-1-1-1,1 1 1,-1-1-1,0 1 1,1-1-1,-1 1 1,0-1-1,0 1 1,0-1-1,0 1 1,-1 1-1,1-2-90,0 0-1,0 0 1,0-1 0,0 1-1,0 0 1,0-1-1,0 1 1,0 0 0,0 0-1,0-1 1,0 1-1,0 0 1,0-1 0,0 1-1,1 0 1,-1-1-1,0 1 1,1 0 0,-1-1-1,0 1 1,1 0-1,-1-1 1,1 1-1,-1-1 1,1 1 0,-1-1-1,1 1 1,-1-1-1,2 1 1,-2-1 35,0 1-1,1-1 1,-1 1 0,0-1-1,0 0 1,1 1 0,-1-1-1,0 1 1,0-1 0,0 1-1,1-1 1,-1 1 0,0-1-1,0 1 1,0-1 0,0 1-1,0-1 1,0 1 0,0-1-1,0 1 1,0-1 0,0 1-1,0-1 1,-1 1 0,1-1-1,0 0 1,0 1 0,0-1-1,-1 1 1,1-1 0,0 1-1,0-1 1,-1 0 0,1 1-1,0-1 1,-1 0-1,1 1 1,-1-1 0,1 0-1,0 1 1,-1-1 0,1 0-1,-1 0 1,1 1 0,-1-1-1,1 0 1,-1 0 0,1 0-1,0 0 1,-1 0 0,1 0-1,-1 0 1,0 0 315,-10-18 746,12 4-1105,1-1 1,0 1-1,1 0 0,1 0 0,0 1 1,1-1-1,0 1 0,1 0 0,1 0 0,8-13 1,-6 13-59,-6 8-19,1 0 1,0-1-1,0 1 0,0 1 0,0-1 0,1 1 0,0-1 0,0 2 1,0-1-1,7-4 0,-3 2-212,4 0-764,21-5-6085,-14 2-1940,-9 4 5897</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3.309"/>
    </inkml:context>
    <inkml:brush xml:id="br0">
      <inkml:brushProperty name="width" value="0.05" units="cm"/>
      <inkml:brushProperty name="height" value="0.05" units="cm"/>
      <inkml:brushProperty name="color" value="#FFFFFF"/>
    </inkml:brush>
  </inkml:definitions>
  <inkml:trace contextRef="#ctx0" brushRef="#br0">55 2095 452,'-41'0'6920,"39"0"-5937,-9-7 6397,11 4-7363,0 0 1,0 0-1,0 0 1,0 0-1,1 0 1,-1 0-1,1 0 1,0 0-1,-1 1 1,2-1-1,-1 0 1,2-3-1,11-36 27,15-12-50,-19 35 0,0 0 0,1 1-1,23-30 1,45-55 167,-46 68-151,40-32 1,-7 5 13,-23 31-60,52-35-421,54-24 460,-7 16-81,-82 45 125,90-31 0,-114 46-68,21-11 0,-42 17 15,1 1 1,-1 1-1,1 1 0,20-5 1,-2 1-28,-23 5-135,0 1-1,0 1 1,0 0 0,19-2 0,-6 1 93,0-1 1,0-1-1,0-1 1,0-1 0,26-13-1,-41 17 67,39-12 19,-34 11-17,1-1 0,-1 0 1,14-7-1,-17 6 2,1 2 1,-1 0-1,1 0 0,14-2 1,24-8 6,12-15-25,-44 20 11,0 0-1,33-11 1,89-34 108,43-2-250,-84 40 185,-79 11 8,0-1-1,36-16 1,-16 6 106,9-6-212,-33 15 134,0 0 0,0 1-1,31-8 1,16-4 92,-50 13-166,1 0-1,0 2 1,1-1 0,-1 2-1,24-2 1,-25 2 7,0 1-1,-1-2 1,1 0 0,22-8 0,21-5-13,-51 15 11,10-1-2,-1-1 0,1 0 0,-1-1 0,0-1 0,27-13 0,-37 16 4,0 1 0,0 0 0,1 0 1,-1 0-1,0 0 0,0 1 0,1-1 0,-1 1 0,6 1 0,-4-1 1,1 0-1,-1-1 1,-1 1-1,1-1 1,0 0-1,7-2 1,10-4-4,45-9 0,-42 12 0,51-18 1,-31 7 55,81-17 0,-73 19-73,93-36 0,-131 40 0,4-1 10,6 4 0,0-2-1,26-11 1,25-8 7,2 1 10,-51 15-8,1 2 1,50-10 0,3 1 179,-54 11-231,46-7 0,-29 8-86,64-18 1,-62 12 1,52-6-1,-14 1 113,-66 11 46,1 2 0,-1 0 0,32-1 0,-34 4-48,1 0 0,-1-2-1,19-4 1,17-4-28,81-19-231,-95 19 427,79-10 0,-73 16-118,147-8-22,-176 13 0,-1 0 6,-1 0 0,0 1 0,15 3 0,-23-3-10,0-1-1,0 0 1,0-1 0,0 0-1,0 0 1,-1 0-1,10-3 1,37-6-12,-9 8-41,46-8 0,-45 4 25,48 0 0,-62 4 156,-22 1-118,1 1-1,0 0 1,0 0 0,14 2 0,-1 0-8,0 0 0,0-2-1,36-3 1,-39 1-5,0 1-1,0 0 1,0 2 0,0 0 0,29 6-1,92 13 74,-121-15 8,1-1 1,-1 0-1,0-2 1,34 0-1,31 11-42,308-19 1189,-374 0-1115,-17 6-101,0-1-1,-1 1 1,1-1-1,-1 1 0,1 0 1,0-1-1,-1 1 1,1 0-1,0-1 1,0 1-1,-1 0 1,1 0-1,0-1 0,0 1 1,-1 0-1,1 0 1,0 0-1,0 0 1,-1 0-1,1 0 1,0 0-1,0 1 1,-1-1-1,1 0 0,0 0 1,0 1-1,-1-1 1,1 0-1,0 1 1,0-1-1,-1 1-57,-34 13-5288,-7-9-960,19-5 2890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4.344"/>
    </inkml:context>
    <inkml:brush xml:id="br0">
      <inkml:brushProperty name="width" value="0.05" units="cm"/>
      <inkml:brushProperty name="height" value="0.05" units="cm"/>
      <inkml:brushProperty name="color" value="#FFFFFF"/>
    </inkml:brush>
  </inkml:definitions>
  <inkml:trace contextRef="#ctx0" brushRef="#br0">183 19 1440,'-1'-3'4189,"-10"-12"2203,1 17-3569,15 5-1368,25 9-917,-21-11-597,22 15 81,37 29 0,-40-27-17,-17-13 0,-1 1 0,0 0 0,-1 1 0,0 0 0,-1 1 0,0 0 0,8 16 0,-9-16 1,-4-8 3,-1-1 0,0 1 0,0 0 0,-1 0 0,1 0 0,-1 0 0,0 0 0,0 1 0,0-1 0,-1 0 0,1 0 0,-1 1 1,0-1-1,0 0 0,-1 0 0,1 1 0,-1-1 0,0 0 0,0 0 0,0 0 0,-1 0 0,1 0 0,-1 0 0,0 0 0,0 0 0,-1-1 0,1 1 0,-1-1 0,1 1 0,-1-1 0,0 0 1,0 0-1,-7 4 0,-8 6 69,0 0 0,-1-2 0,-1 0 0,-40 16 1,43-21-65,1-2 1,-1 0 0,0 0-1,-29 1 1,-16 3-1254,34-8-1695,23-1 1537,-1 1 1,1-1-1,0 0 0,-1-1 0,1 1 0,-8-5 0,2 0-2045</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0.424"/>
    </inkml:context>
    <inkml:brush xml:id="br0">
      <inkml:brushProperty name="width" value="0.05" units="cm"/>
      <inkml:brushProperty name="height" value="0.05" units="cm"/>
      <inkml:brushProperty name="color" value="#FFFFFF"/>
    </inkml:brush>
  </inkml:definitions>
  <inkml:trace contextRef="#ctx0" brushRef="#br0">34 50 864,'0'-1'82,"0"1"-1,-1-1 0,1 0 1,0 0-1,0 0 1,0 0-1,0 0 0,-1 1 1,1-1-1,0 0 1,0 0-1,-1 1 1,1-1-1,0 0 0,-1 1 1,1-1-1,0 0 1,-1 1-1,1-1 1,-1 1-1,1-1 0,0 1 1,-1-1-1,1 1 1,-1 0-1,1 0 1,-1-1-1,1 1 0,-1 0 1,0 0-17,1-1 0,-1 1-1,0 0 1,1-1 0,-1 1 0,1 0 0,-1-1 0,1 1-1,-1-1 1,1 0 0,-1 1 0,1-1 0,-1 0 0,1 1 0,0-1-1,-1 0 1,1 0 0,-1 0 0,1 0 0,0 0 0,0 1 0,-1-1-1,1 0 1,0 0 0,0 0 0,0 0 0,-1 0 0,1-1-1,0 1 1,0-1 0,0 0 683,0 2-688,0 0 1,0-1 0,0 1 0,-1 0 0,1-1-1,0 1 1,0 0 0,0 0 0,0-1 0,-1 1-1,1 0 1,0 0 0,0 0 0,0-1 0,0 1-1,-1 0 1,1 0 0,0 0 0,0 0 0,-1 0-1,1 0 1,0 0 0,0 0 0,0 0 0,-1 0-1,1 0 1,0 0 0,0 0 0,0 0 0,-1 0-1,1 0 1,0 0 0,0 0 0,-1 1 0,1-1-1,0 0 1,0 0 0,0 1 0,0-1 0,-1 0-1,1 0 1,0 1 0,0-1 0,0 0 0,0 0-1,0 1 1,-1-1 0,1 0 0,0 1 0,0-1-1,0 1 1,0-1 0,0 0 0,0 1 0,0-1-1,0 0 1,0 1 0,0-1 0,0 1 0,0-1-1,0 1 1,-2 24 2338,2-23-2201,0 77 448,0-50-516,-1-19-55,1 1 0,0-1-1,0 0 1,1 1 0,-1-1 0,1 0-1,0 0 1,1 0 0,-1 0 0,3 10-1,-2-15-59,-1 1-1,0 0 0,0-1 0,-1 1 1,1 0-1,-1 0 0,1 0 1,-1 0-1,0 0 0,-1 11 0,1-12-7,0 1-1,-1-1 0,1 1 0,1 0 0,-1-1 1,0 1-1,1-1 0,0 0 0,-1 1 0,3 7 1,-1-3 10,-1 0 0,0 0 0,0 1 1,-1-1-1,1 1 0,-1-1 0,0 1 1,-1-1-1,-1 14 0,1 15 287,12 128 1080,-11 470-1162,10-559-384,-10 306 509,11-294-164,-11 138-203,11-181 25,-11-29-4,1-13 1,-1 0 0,0-1 0,0 1 0,0 0 0,0 0 0,-1 0 0,1 0 0,-1 0 0,1-1 1,-1 1-1,0 0 0,0-1 0,0 1 0,0-1 0,-2 4 0,2-3-2,0 0-1,0 0 0,1 0 1,-1 0-1,1 0 0,0 0 0,-1 0 1,1 0-1,1 1 0,-1-1 1,0 0-1,1 0 0,-1 0 1,1 0-1,0 0 0,0-1 1,0 1-1,1 5 0,4 32-3,-6 136-22,11-123 12,-12-17 43,1-26-47,-1-1 1,1 1-1,0-1 0,0 1 1,1-1-1,0 1 1,0-1-1,1 0 1,-1 0-1,4 11 1,-4-17 27,0 0 1,0 0 0,0 0-1,-1 0 1,1 0-1,-1 1 1,1-1-1,-1 0 1,0 9-1,5 36 20,5 16-6,-7-51-25,0-1 0,-1 1 0,0 0 0,0 0 1,-1 0-1,0 1 0,-1-1 0,0 0 0,-1 19 1,1-4 0,0-29-5,0 2 4,0-1 1,1 1-1,-1-1 1,1 0-1,-1 0 1,1 1-1,0-1 1,-1 0-1,1 0 1,0 0-1,0 0 1,0 0-1,2 2 1,7 86 45,-10 173-92,4-252 57,-3-10-9,-1 1 1,1 0 0,0-1-1,-1 1 1,1 0-1,-1 0 1,1 0 0,-1 0-1,1 0 1,-1 0 0,0 0-1,1 0 1,-1 0 0,0 0-1,0 0 1,0 3 0,0 33-5,-1-16 130,1-1 0,1 0 0,-1 1 0,2-1 0,0 0 0,3 22 0,-3-33-22,-1 0 1,0 0-1,-1 1 1,1-1 0,-1 1-1,0-1 1,-1 17 0,-1 46 91,2-71-172,-13-13-2137,-17-22-10009,19 22 8323</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3.955"/>
    </inkml:context>
    <inkml:brush xml:id="br0">
      <inkml:brushProperty name="width" value="0.05" units="cm"/>
      <inkml:brushProperty name="height" value="0.05" units="cm"/>
      <inkml:brushProperty name="color" value="#FFFFFF"/>
    </inkml:brush>
  </inkml:definitions>
  <inkml:trace contextRef="#ctx0" brushRef="#br0">20 77 300,'0'0'1349,"-19"0"3981,21 3-5219,1-1 0,0 1 0,-1 0 0,0 1 0,1-1 0,-1 1 0,0 0 0,0 0 0,0 0-1,0 1 1,0-1 0,-1 1 0,1-1 0,-1 1 0,3 10 0,23 54 1464,6 1-130,21 38-652,-47-91-588,1-2 0,0 0 0,1-1 0,9 13 0,-13-22-170,-1-1 1,1 0-1,0 0 1,-1 0-1,1-1 1,0-1-1,0 0 1,0 0-1,0 0 1,0-1-1,10 0 1,-5-4 201,0-1 1,-1 0-1,1-1 0,-1 0 0,1-2 1,-1 0-1,0-1 0,0 0 1,14-20-1,7-16 125,-24 36-335,0 0 1,-1 0-1,0 0 1,0-1-1,6-14 0,-6 12-48,0 2-1,0-1 0,0 1 0,1 0 1,8-10-1,27-60 127,4-7-690,-44 85 411,0-1 0,0 1-1,0-1 1,0 1 0,0-1-1,0 0 1,0 0 0,0 0-1,0 0 1,0 0 0,-1 0-1,1-1 1,0 1 0,-1 0-1,1-1 1,-1 1-1,1 0 1,-1-5 0,0 5-245,1-1 0,-1 1 0,0 0 0,0-1 0,0 1 0,0-1 0,-1 1 0,1-1 0,0 1 0,0 0 1,-1-1-1,1 1 0,-1 0 0,1-1 0,-1 1 0,0 0 0,0 0 0,0-2 0,-8-7-2700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3.377"/>
    </inkml:context>
    <inkml:brush xml:id="br0">
      <inkml:brushProperty name="width" value="0.05" units="cm"/>
      <inkml:brushProperty name="height" value="0.05" units="cm"/>
      <inkml:brushProperty name="color" value="#FFFFFF"/>
    </inkml:brush>
  </inkml:definitions>
  <inkml:trace contextRef="#ctx0" brushRef="#br0">496 6 784,'0'0'4403,"-21"-5"1384,19 6-5408,1-1-1,-1 1 0,0 0 0,1 0 1,-1-1-1,0 1 0,0-1 1,1 1-1,-1-1 0,0 0 0,0 0 1,1 0-1,-1 0 0,0 0 1,0 0-1,0 0 0,-2-1 0,-4 1-141,-35 23 1681,41-22-1821,-28 12 263,-26 17 276,52-28-518,0 0 0,1 0 0,-1 0 0,0 1 0,1-1 0,0 1 0,-6 5 0,-21 16 268,27-22-369,0 1 0,0-1-1,0 1 1,1 0 0,-1 0-1,1 0 1,0 0 0,0 0-1,0 0 1,0 1 0,1-1-1,-3 8 1,3-7-5,-1 0-1,0 0 1,1 0 0,-2-1-1,1 1 1,0 0-1,-1-1 1,-3 5 0,-19 26 127,8-9-52,16-23-63,2 17 40,5-8-70,1-2 0,-1 1 0,2-1 0,-1 0 0,1-1 0,0 0 0,1 0 0,0 0 0,17 9 0,53 43-102,-69-52 174,16 11-7,-1 1 0,41 42-1,-51-48-47,-13-12-6,0 0 0,1 0-1,-1 0 1,0 0-1,0 0 1,0 0-1,-1 0 1,1 1-1,0-1 1,-1 1-1,0-1 1,1 1-1,-1 0 1,0-1 0,-1 1-1,1 0 1,0 3-1,6 10 56,-7-15-59,1-1 1,-1 1-1,1 0 0,0 0 0,-1 0 1,1 0-1,-1 0 0,0 0 0,1 0 1,-1 0-1,0 0 0,0 0 0,1 0 0,-1 0 1,0 0-1,0 0 0,0 0 0,0 0 1,-1 0-1,1 0 0,0 0 0,0 0 1,-1 1-1,1-2 0,0 1 0,-2 2 0,-1 3-26,-1 2 25,-1-1 1,0 0-1,0 0 0,0 0 0,-1 0 1,0-1-1,-7 6 0,-1 1 82,8-8-22,0 0 0,0 0 0,-1 0 0,1-1 0,-1 0 0,0 0 0,-11 4 0,-6 2 72,8-4-74,0 0-1,0-1 0,-29 6 1,5-4-1,30-5-61,1 0 0,-1 0-1,1-1 1,-1 0-1,0 0 1,1-1 0,-1-1-1,0 0 1,1 0 0,-1-1-1,-14-4 1,18 4-243,0 0 0,1 0 0,-1 0 0,1-1 0,0 0-1,0 0 1,0 0 0,0 0 0,1-1 0,-6-5 0,-2-18-5282,8-14-3567,4 24 5396</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49.577"/>
    </inkml:context>
    <inkml:brush xml:id="br0">
      <inkml:brushProperty name="width" value="0.05" units="cm"/>
      <inkml:brushProperty name="height" value="0.05" units="cm"/>
      <inkml:brushProperty name="color" value="#FFFFFF"/>
    </inkml:brush>
  </inkml:definitions>
  <inkml:trace contextRef="#ctx0" brushRef="#br0">6575 1 468,'11'5'16058,"-13"-8"-15648,-3 9-137,-9 15 1,1-2-115,-18 19 52,20-23-26,-1 0-1,0-1 1,-17 14 0,-4 1 9,-2 3 133,30-26-308,0-1 1,-1 0 0,1 0 0,-1 0-1,-7 4 1,-28 27 194,17-12-167,-84 69 127,1 16-60,-55 18-326,148-115 212,-1 1 30,1-1 0,-29 17 0,-15 13-44,49-35-29,0 1-1,-1-1 0,1-1 1,-1 0-1,0 0 0,-1-1 1,-14 6-1,8-5 52,1 1-1,0 1 1,0 0-1,-24 18 1,-6 3 1,-29 14-31,43-28-14,-53 36-1,58-34 33,0 0 0,-52 21-1,57-28 29,1 1 0,-27 19 0,1-2-44,-72 51-3,-138 54-29,175-92 50,50-24 12,-1-1 0,-59 19-1,71-27-1,0 1 0,-29 15 0,-17 8 52,34-17 95,-49 28-1,66-34-85,-80 45 382,29-22-258,-52 21 16,13-15 143,73-28-277,-46 24 0,47-19-124,-51 16 0,-110 38 360,108-35-324,25-10 44,-87 49 0,89-38-44,28-16 24,-54 25-1,9-7-2,52-25-12,-1 0 1,-48 16-1,-133 39-93,110-40 128,-101 14 0,51-14-131,-151 48 0,272-69 34,0-2-1,-1 0 1,1-2 0,-30 0-1,30 0 57,0 0 0,-43 11 0,-10 1 56,48-9-51,1 1-1,-44 15 1,-28 7 9,-51 11-50,99-23 75,-79 13 1,45-22 118,79-8-30,0 0-1,0 0 1,1-1 0,-1 0-1,0 0 1,1 0 0,-1-1-1,-5-4 1,-40-14-28,46 22-89,4-1-1,1 0 0,0 0 0,-1 0-1,1 0 1,0 0 0,0 0 0,-1 0-1,1 0 1,0-1 0,0 1 0,-1 0 0,1-1-1,0 1 1,0-1 0,0 1 0,0-1-1,0 0 1,-2-1 0,-3-1 0,0 1 0,0-1 0,-1 1 0,1 0 0,-1 1 1,0-1-1,1 1 0,-9 0 0,-28-6-2,2 5 108,38 3-118,-1-1 0,0 1 0,0-1 0,1-1 0,-1 1 0,0 0 0,1-1 0,-1 0 0,-7-2 0,9 2 4,0 0-1,0 1 1,1-1-1,-1 1 1,0-1 0,0 1-1,-1 0 1,1-1-1,0 1 1,0 0-1,0 0 1,-2 1-1,-15-3 91,-11 1-63,19 2-19,-88 28-5,-50 13 147,97-35 777,50-7-565,2 0-389,0-1 0,0 1 0,0 0 0,0 0 0,0 0 0,0-1 0,0 1 0,0 0 0,0 0 0,0-1 0,0 1 1,0 0-1,-1 0 0,1 0 0,0 0 0,0-1 0,0 1 0,0 0 0,-1 0 0,1 0 0,0 0 0,0 0 0,0 0 0,-1-1 0,1 1 0,0 0 0,0 0 0,0 0 0,-1 0 0,1 0 0,0 0 0,0 0 0,0 0 0,-1 0 0,1 0 0,0 0 0,0 0 0,-1 0 0,1 0 0,0 0 0,-1 0-285,0 0-1,1 0 0,-1 0 1,0 0-1,1 0 0,-1 0 1,0 0-1,1-1 0,-1 1 0,1 0 1,-1 0-1,0-1 0,1 1 1,-1-1-1,1 1 0,-1 0 1,1-1-1,-1 1 0,1-1 1,-1 1-1,1-1 0,0 1 1,-1-1-1,1 1 0,0-1 0,-1 0 1,1 1-1,0-1 0,0 1 1,-1-1-1,1 0 0,0 1 1,0-1-1,0 0 0,0 1 1,0-1-1,0 0 0,0 1 1,0-1-1,0 0 0,0 1 0,0-1 1,1 0-1,-1-17-3839</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51.528"/>
    </inkml:context>
    <inkml:brush xml:id="br0">
      <inkml:brushProperty name="width" value="0.05" units="cm"/>
      <inkml:brushProperty name="height" value="0.05" units="cm"/>
      <inkml:brushProperty name="color" value="#FFFFFF"/>
    </inkml:brush>
  </inkml:definitions>
  <inkml:trace contextRef="#ctx0" brushRef="#br0">366 1 864,'-16'4'5660,"15"-3"-5508,-1 0-1,1 1 1,0-1 0,0 0 0,0 0-1,0 0 1,0 1 0,0-1-1,0 0 1,0 1 0,1-1 0,-1 1-1,0-1 1,1 1 0,-1 0 0,1-1-1,0 1 1,-1-1 0,1 1-1,0 2 1,-21 14 2010,19-15-2067,1-1-1,-1 1 0,1-1 0,-1 0 0,0 0 1,0 0-1,0 0 0,0 0 0,0 0 0,-1-1 1,-3 3-1,-20 19 452,9 1-256,-1 0 0,-22 22 1,27-32-78,-4 4 22,11-13-162,1 1 0,0-1 0,0 1 0,1 0 0,0 0 0,-5 9 0,-24 26 204,25-29-236,5-8-35,0 0 0,0 0 0,0 1 0,1-1 0,-1 1 0,-2 8 0,-5 16 24,8-26-35,1 0 1,-1 0-1,1 0 0,0 0 0,0 0 1,0 0-1,0 0 0,0 0 0,0 5 0,-4-2 13,5-6-7,-1 0 0,1 0 0,0 1 0,-1-1 0,1 0 1,0 0-1,-1 0 0,1 1 0,0-1 0,0 0 0,-1 0 1,1 1-1,0-1 0,0 0 0,-1 0 0,1 1 0,0-1 1,0 0-1,0 1 0,-1-1 0,1 0 0,0 1 0,0-1 1,0 1-1,0-1 0,0 0 0,0 1 0,0-1 0,0 0 1,0 1-1,0-1 0,0 0 0,0 1 0,0-1 0,0 1 1,0-1-1,0 0 0,0 1 0,1-1 0,-1 0 0,0 1 1,0-1-1,0 0 0,1 1 0,-1-1 0,0 0 0,2 4 4,0 1 0,-1-1-1,0 0 1,0 0 0,0 0-1,0 1 1,-1 6 0,0-10-10,-9 10 127,9-11-103,-1 0-1,0-1 1,0 1 0,1 0-1,-1 0 1,0 0 0,0 0-1,0 0 1,1 0 0,-1 0-1,0 0 1,0 1 0,1-1-1,-1 0 1,0 0 0,0 1-1,1-1 1,-1 0-1,0 1 1,1-1 0,-1 1-1,0-1 1,1 1 0,-1-1-1,1 1 1,-1-1 0,1 1-1,-1-1 1,1 1 0,-1 0-1,1-1 1,0 1 0,-1 0-1,1-1 1,0 1 0,0 0-1,-1 1 1,1-1-13,0 0 0,0 0 0,1 0 0,-1-1 0,0 1 0,0 0 0,1 0 0,-1-1 0,1 1 0,-1 0 0,1 0 0,-1-1 0,1 1 0,-1 0 0,1-1 0,-1 1 0,1-1 0,0 1 0,-1-1 0,1 1 0,0-1 0,0 1 0,-1-1 0,1 0 0,1 1 0,29 8 293,-1 0-103,-11-1-165,-1-2 0,0-1 0,33 6 0,157 11 221,-4-1-216,-113-5-37,98 22 26,-153-15-739,-31-18-3055</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0.796"/>
    </inkml:context>
    <inkml:brush xml:id="br0">
      <inkml:brushProperty name="width" value="0.05" units="cm"/>
      <inkml:brushProperty name="height" value="0.05" units="cm"/>
      <inkml:brushProperty name="color" value="#FFFFFF"/>
    </inkml:brush>
  </inkml:definitions>
  <inkml:trace contextRef="#ctx0" brushRef="#br0">55 1 680,'0'0'2055,"-22"19"3813,22 22 959,0-4-6100,11-7-632,0 24 91,-11-46-182,-1-6-2,1 1-1,0-1 1,0 1-1,0-1 1,0 1-1,0-1 1,1 1-1,-1-1 1,1 0-1,0 1 1,-1-1-1,1 0 1,0 1-1,0-1 1,3 3-1,-3 0 8,0 1-1,0-1 1,0 1 0,-1-1-1,0 1 1,0-1-1,0 1 1,-2 8 0,1 1 2,1-9-9,1-1 4,-1 1 1,0-1-1,0 0 0,-1 0 1,0 1-1,0-1 0,0 0 1,0 0-1,-4 7 0,4-9-4,0 0-1,1 0 0,-1 0 1,1 1-1,-1-1 1,1 0-1,0 0 0,0 0 1,0 0-1,1 0 1,-1 0-1,1 1 1,-1-1-1,1 0 0,0 0 1,3 5-1,1 14 36,-5-20-36,0 2 4,0 0 0,0 0 0,0 0 0,0-1 0,0 1 0,1 0 0,0 0 1,0 0-1,0 0 0,0-1 0,3 8 0,7 31-34,-10-37 30,0-1-1,0 0 1,0 1-1,0-1 1,-1 1 0,0 0-1,0-1 1,0 1-1,-2 6 1,1 4 37,-10 45-26,0-22 80,1 21 22,10-47-99,-1-8-10,1 1 0,0-1 0,0 1 0,0-1 0,1 1 0,0-1 0,0 1 0,0-1 0,0 1 0,4 6 0,-4-5 5,1 1-1,-1-1 1,0 1 0,-1 0-1,1-1 1,-1 1-1,-1-1 1,-1 12 0,0 7 48,3-23-61,-1 0 0,0 0 0,0 0 0,0 0 0,0 0 1,0 0-1,0 0 0,-1 0 0,1 0 0,-1 0 0,1 0 0,-1 0 0,0 0 0,0 0 1,0 0-1,0-1 0,-2 3 0,2 0-3,0 1 0,0-1 1,0 0-1,1 0 0,0 0 0,-1 1 1,1-1-1,1 0 0,-1 0 0,2 6 1,-1 5-6,-1 245 315,0-259-293,-2 17-279,0-14 270,0 0 1,1 0-1,0 0 0,0 0 0,0 0 0,0 0 1,0 0-1,1 0 0,0 9 0,0 52 112,1-45-28,-1 70-160,-11-60 29,11 60 140,0-89-88,0 18 29,4-13-27,-3-6-8,-1 0-1,1 1 1,-1-1 0,0 0 0,1 0-1,-1 1 1,1-1 0,-1 0 0,0 1-1,1-1 1,-1 1 0,0-1 0,0 0-1,1 1 1,-1-1 0,0 1 0,0-1-1,0 1 1,1-1 0,-1 0 0,0 1-1,0-1 1,0 1 0,0-1-1,0 1 1,0-1 0,0 1 0,0-1-1,0 1 1,0 0 0,0 3 7,0-4-8,0 1 1,0-1-1,0 1 1,0-1-1,0 1 1,0 0-1,0-1 1,0 1-1,0-1 1,0 1-1,0-1 1,0 1-1,-1-1 1,1 1-1,0-1 1,0 0-1,-1 1 1,1-1-1,0 1 1,-1-1-1,1 0 1,0 1-1,-1-1 1,1 1-1,0-1 1,-1 0-1,1 0 1,-1 1-1,1-1 1,-1 0-1,1 0 1,-1 1-1,1-1 1,-1 0-1,0 6 6,1-5 35,0-1-1,-1 1 1,1 0 0,0-1-1,0 1 1,-1 0 0,1-1-1,0 1 1,0 0 0,0-1-1,0 1 1,0 0 0,0 0-1,0-1 1,0 1-1,1 0 1,-1-1 0,0 1-1,0 0 1,0 0 0,1-1-1,-1 1 1,1 0 0,3-1 561,-10 5 60,6-4-633,0 16 24,1-16-51,-1-1 1,1 0-1,0 1 0,-1-1 1,1 0-1,-1 1 1,1-1-1,0 1 0,-1-1 1,1 1-1,-1-1 1,0 1-1,1-1 0,-1 1 1,1 0-1,-1-1 1,0 1-1,1-1 0,-1 1 1,0 0-1,0-1 1,0 1-1,1 0 0,-1 1 1,0 58 152,0-52-168,-2-9-4,-5-6-33,5 6 11,1-2-1254,1 0 342,-1-1 1,0 1-1,0 0 0,-1 0 0,1 0 1,-1 0-1,0 0 0,1 0 0,-1 0 0,-1 0 1,-2-2-1,-5-7-2849</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3.809"/>
    </inkml:context>
    <inkml:brush xml:id="br0">
      <inkml:brushProperty name="width" value="0.05" units="cm"/>
      <inkml:brushProperty name="height" value="0.05" units="cm"/>
      <inkml:brushProperty name="color" value="#FFFFFF"/>
    </inkml:brush>
  </inkml:definitions>
  <inkml:trace contextRef="#ctx0" brushRef="#br0">11 85 1232,'-9'11'13510,"8"-5"-11060,1-5-2386,23 12 1364,30-20-616,-46 4-785,1 2 0,-1-1 0,1 1 0,-1 0 0,1 1 0,0 0 0,-1 0 0,1 0 0,0 1 0,-1 0 0,15 5 0,25 8 330,-8 2-263,-37-15-90,30 10 82,-27-10-66,-1-1 0,0 1 0,0-1 0,0 0 0,1 0 0,-1-1 0,0 1 1,8-3-1,-9 3-10,0-1 1,0 0 0,0 1-1,0-1 1,0 1 0,1 0-1,-1 0 1,0 0 0,0 0-1,0 1 1,0-1 0,0 1 0,0 0-1,5 2 1,3 0-14,-1-1 1,0 1 0,1-2-1,-1 0 1,1 0-1,0-1 1,-1 0-1,20-3 1,7 1 115,112-4 155,-82 0-206,-42 6-42,0-1-1,1-1 0,-1-1 0,0-1 1,0-2-1,-1 0 0,36-15 0,93-26-35,-67 41 178,-67 3-161,0 1 1,31 0 0,23-4 41,46-12-19,-115 18-25,0 0 1,0 0 0,0-1 0,0 1 0,0-1-1,0 0 1,0 0 0,7-3 0,9-1 1,-4 3-4,36-2-21,99 10 125,-128-4-118,-18-1 5,1 0 0,-1-1 0,1 0 0,0 0-1,-1 0 1,1 0 0,6-3 0,-4 2 14,-1 0 0,2 0 0,-1 1 0,0 0-1,11 1 1,10 0 28,1 4-53,33 3 17,-59-7 10,5 3-2,18-4 7,-23 0-10,-1-1 0,0 1-1,0 0 1,0 0 0,0 0-1,0 0 1,1 0 0,-1 1 0,0 0-1,0-1 1,0 1 0,5 3 0,-3-3 5,0 0 1,0 0-1,1 0 0,-1-1 1,0 1-1,0-1 1,0-1-1,1 1 1,4-2-1,12 1 22,63 13-16,-79-12-8,-2 0 0,-1-1 1,1 1 0,0 1 0,-1-1 0,1 0 0,-1 1 0,1 0 0,6 2 0,-9-2 3,0-1 0,0 1 0,0 0 0,0-1 0,1 1 0,-1-1 0,0 1 0,0-1 0,1 0 0,-1 1 0,0-1 1,1 0-1,-1 0 0,0 0 0,1 0 0,1 0 0,2 0 21,0 2-4,0-1 1,0 0 0,0 0-1,-1 0 1,1 0 0,0-1-1,0 1 1,8-2 0,-7 1-18,163 0 138,-168 0-161,41 0 10,-41 0 11,1 0 0,5 0-1,38 0-11,33-6 26,47 6 115,-67-6-96,-24 8-144,-32-1 108,1-1 0,-1 1-1,0-1 1,0 0 0,0 0-1,0 0 1,1 0-1,-1 0 1,0-1 0,0 1-1,4-2 1,46-5 8,33 1 3,-75 4-28,1 3 14,-9 0 18,65-1 22,-37 0-24,-28 0-15,0 0-1,0 0 1,0 0-1,0 0 0,0 1 1,-1-1-1,1 1 1,0-1-1,0 1 1,0 0-1,-1 0 0,1 0 1,2 1-1,-2 0 4,0-1-1,0 0 0,0 0 1,0 0-1,1 0 0,-1 0 1,0-1-1,1 1 0,-1-1 1,0 1-1,1-1 0,-1 0 1,4 0-1,30 6 37,-7 0-44,-28-6-11,12 1-2,-6-2 20,-3 1 4,14 6-6,-16-6 12,-2 0-45,0 0 0,1 0 0,-1 0 0,1 0 0,-1 0 1,1 0-1,-1 0 0,0 0 0,1 0 0,-1 0 0,1 0 0,-1 0 0,0 1 0,1-1 0,-1 0 0,1 0 1,-1 0-1,0 1 0,1-1 0,-1 0 0,0 0 0,1 1 0,-1-1 0,0 0 0,0 1 0,1-1 0,-1 0 1,0 1-1,0-1-234,0-1 1,0 0 0,0 0-1,0 1 1,0-1-1,-1 0 1,1 1 0,0-1-1,0 1 1,-1-1 0,1 0-1,-1 1 1,1-1 0,0 1-1,-1-1 1,1 1-1,-1-1 1,1 1 0,-1-1-1,0 1 1,1 0 0,-1-1-1,1 1 1,-1 0-1,0-1 1,1 1 0,-1 0-1,0 0 1,1 0 0,-1-1-1,0 1 1,-30-2-8220,12 2 5107</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6.658"/>
    </inkml:context>
    <inkml:brush xml:id="br0">
      <inkml:brushProperty name="width" value="0.05" units="cm"/>
      <inkml:brushProperty name="height" value="0.05" units="cm"/>
      <inkml:brushProperty name="color" value="#FFFFFF"/>
    </inkml:brush>
  </inkml:definitions>
  <inkml:trace contextRef="#ctx0" brushRef="#br0">0 170 84,'0'-29'4092,"0"19"-2252,0 19 4388,3-9-5811,0 1 1,0-1-1,0 1 0,-1 0 1,1 0-1,0 0 0,-1 0 1,1 0-1,-1 0 0,1 1 1,1 1-1,-4-3-359,19 16 1019,-17-14-1018,0 0 0,-1 0 0,1 0 0,0 0-1,1 0 1,-1 0 0,0-1 0,0 1 0,1-1 0,-1 0 0,1 1-1,-1-1 1,1 0 0,-1-1 0,1 1 0,0 0 0,2-1-1,91 13 1676,56-1-599,-99-13-1052,-7 0 135,71 8 1,-79-3 10,42-1 0,37-9 30,57-6 653,-130 14-788,-32-1-85,0 0 0,-1-1-1,1-1 1,14-1 0,118-17 177,-84 11-125,1 1 0,96 3-1,-49-2 150,10-12-120,-21 0-126,-11 12 30,-56 3-27,-1-1-1,-1-1 0,47-15 0,-45 13 0,1 1-1,-1 2 1,51-2-1,94-6 224,-6 30-117,-60-6 10,-96-8-140,-11-4 26,0 1 0,1 0 0,-1-1 1,0 0-1,0 1 0,0-1 0,0 0 0,0 0 0,0 0 0,0 0 0,1-1 1,-1 1-1,0 0 0,0-1 0,0 0 0,0 1 0,3-3 0,-1 2 4,0 0-1,1 1 1,-1-1-1,1 1 1,-1-1-1,0 1 1,8 1-1,-10 0 0,0-1-1,0 0 1,0 0-1,0 0 1,0 0-1,0 0 1,0 0-1,0-1 1,0 1 0,0-1-1,0 1 1,0-1-1,0 0 1,2-1-1,2 0-4,0 0-1,1 0 0,-1 1 0,1 0 1,0 0-1,-1 0 0,1 1 1,0 0-1,10 1 0,68 10 0,-51-5 2,0-3 0,1 0 0,36-3 0,-49-1 7,-13-1-2,-9 1-2,1 1 1,-1 0-1,1 0 0,-1 0 1,0-1-1,1 1 0,-1 0 1,1 0-1,-1 0 0,1 0 1,-1 0-1,1 0 0,-1 0 1,1 0-1,-1 0 0,1 0 1,-1 0-1,1 0 0,-1 0 1,1 0-1,-1 0 1,0 1-1,1-1 0,-1 0 1,1 0-1,-1 1 0,0-1 1,1 0-1,-1 0 0,1 1 1,-1-1-1,5 1-3,0-1 0,-1 0 0,1-1 0,-1 1 1,1-1-1,0 0 0,-1 0 0,0 0 0,6-3 0,2 0 11,1 2-2,0-1 1,0 2 0,19-1-1,-19 2-7,0-1 0,-1 0-1,19-5 1,-25 5 3,1-1-1,-1 1 0,0 1 1,1-1-1,-1 1 1,0 0-1,1 0 1,7 2-1,7 0-13,-10-3 10,-6 1 2,1-1 0,-1 1 0,0 0 0,1 1 0,-1-1 0,6 2 0,-2 2 0,-5-3-4,3-1-2,15 2 9,-12 0-5,0 0-1,0-1 1,0 0-1,0-1 1,17-2-1,5 2-30,-22-3-21,-18 0-441,6 3-4,-21-25-8784,3-10-936,9 23 6710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8.378"/>
    </inkml:context>
    <inkml:brush xml:id="br0">
      <inkml:brushProperty name="width" value="0.05" units="cm"/>
      <inkml:brushProperty name="height" value="0.05" units="cm"/>
      <inkml:brushProperty name="color" value="#FFFFFF"/>
    </inkml:brush>
  </inkml:definitions>
  <inkml:trace contextRef="#ctx0" brushRef="#br0">11 7 636,'0'0'1540,"11"-6"6703,-11 8-7906,0 1-1,-1 0 1,1 0-1,-1 0 1,1 0-1,-1 0 1,0-1 0,0 1-1,0 0 1,-3 2-1,3-2 261,2 0-379,-1 1-1,0 0 1,0-1-1,-1 1 1,1-1-1,-1 1 1,1-1 0,-1 0-1,0 1 1,0-1-1,-4 6 1,5-7-187,-1-1-1,1 0 1,0 1 0,0-1 0,-1 1 0,1-1-1,0 0 1,0 1 0,0-1 0,0 1-1,1-1 1,-1 1 0,0-1 0,1 0 0,-1 1-1,0-1 1,1 0 0,0 1 0,0 1-1,5 18 384,-5-10-287,1-1 0,0 1 0,0 0 0,1-1 0,1 0-1,4 11 1,-4-11 6,0 0 0,-1 1 0,0-1 0,0 1 0,-1-1 0,0 13 0,9 43 385,-10-59-458,0 0 1,0 1-1,0-1 0,1-1 0,0 1 0,6 12 0,-5-12-28,0 0 0,-1 1 0,1-1 0,-2 0 0,1 1 0,1 15 0,-3-19-14,0 0 0,1 0 0,0 0 0,0 0 0,0 0-1,1 0 1,2 6 0,-2-6 9,0 0 0,-1 1 0,1-1 0,-1 0 0,0 0 0,0 0 0,0 8 0,10 49 293,-11-44-219,-1-9-33,1 1 0,0-1 0,0 0 0,1 1 0,1-1 0,-1 0-1,5 13 1,-4-12 6,0 0 0,-1 0 1,0 0-1,-1 0 0,0 0 0,0 0 0,-3 12 0,2 10-32,1-19 65,0-10-85,0 1 0,1-1-1,-1 1 1,0-1 0,0 1-1,-1-1 1,1 1 0,-1-1-1,1 1 1,-1-1-1,0 1 1,0-1 0,0 0-1,0 1 1,-2 3 0,1-1-20,1 1 1,0 0 0,1 0 0,-1 0 0,1 0 0,0 0 0,2 11 0,-1-3 14,-1 501 197,3-513-223,3 2 8,-13 9-1,6-12 3,1 0 1,-1 0 0,1 1 0,-1-1 0,1 0 0,0 0 0,-1 1 0,1-1 0,0 0 0,0 1 0,0-1 0,0 0 0,0 0 0,1 1 0,-1-1 0,0 0 0,1 2 0,-1-2 0,1 1 0,-1-1 1,0 0-1,0 0 0,1 1 1,-1-1-1,0 0 1,0 1-1,0-1 0,-1 0 1,1 0-1,0 1 1,0-1-1,-1 0 0,1 0 1,-1 1-1,0 0 1,0 0-3,0 0 1,-1 0-1,1 0 1,0 0-1,1 0 1,-1 0-1,0 0 1,0 0-1,1 0 1,-1 1 0,1-1-1,0 0 1,0 0-1,0 1 1,0-1-1,0 0 1,0 0-1,1 0 1,-1 1-1,1-1 1,-1 0 0,1 0-1,0 0 1,0 0-1,0 0 1,0 0-1,2 3 1,1 41 1,2-36-8,6 12-9,9 26 44,-17-11-44,14-25 147,-19-13-180,0 1 0,1 0 1,-1-1-1,1 1 0,-1-1 1,1 1-1,-1-1 0,1 1 1,-1-1-1,1 1 0,-1-1 1,1 0-1,-1 1 0,1-1 1,0 1-1,0-1 0,-1 0 1,1 0-1,0 1 1,0-1-1,0 0 0,-1 1 1,1-1-1,0 0 0,0 0 1,0 1-1,0-1 0,1-1 1,-2-37-4637,0-1-2808,-6 17 3647,5 4-18</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0.396"/>
    </inkml:context>
    <inkml:brush xml:id="br0">
      <inkml:brushProperty name="width" value="0.05" units="cm"/>
      <inkml:brushProperty name="height" value="0.05" units="cm"/>
      <inkml:brushProperty name="color" value="#FFFFFF"/>
    </inkml:brush>
  </inkml:definitions>
  <inkml:trace contextRef="#ctx0" brushRef="#br0">11 1 432,'0'0'2930,"-9"0"1196,13 0-3488,-10 5 267,6-4-377,0 43 3495,11 9-1994,0-10-1467,-11 127-138,11-99-338,-14-46-81,4-6 24,-1-18-7,1 0-1,0 0 1,-1 0 0,1 0 0,-1 0-1,0 0 1,1 0 0,-1 0-1,0 0 1,0 0 0,0 0 0,0 0-1,0 0 1,0 1 0,0-1 0,0 0-1,0 0 1,0 0 0,0 0 0,-1 0-1,1 0 1,-1 0 0,1 0 0,-1 0-1,1 0 1,-1 0 0,1 0-1,-1 0 1,0 0 0,1 0 0,-1 0-1,0-1 1,0 1 0,-1 1 0,0-2-156,-7-5-2915</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1.346"/>
    </inkml:context>
    <inkml:brush xml:id="br0">
      <inkml:brushProperty name="width" value="0.05" units="cm"/>
      <inkml:brushProperty name="height" value="0.05" units="cm"/>
      <inkml:brushProperty name="color" value="#FFFFFF"/>
    </inkml:brush>
  </inkml:definitions>
  <inkml:trace contextRef="#ctx0" brushRef="#br0">47 55 416,'-1'0'128,"0"0"1,0 0-1,0 1 0,0-1 1,0 0-1,0 1 0,0-1 0,0 0 1,0 1-1,1-1 0,-1 1 1,0-1-1,0 1 0,0 0 1,1-1-1,-1 1 0,0 0 0,0 1 1,-13 6 1407,13-8-1490,1 0 0,-1 1 0,0-1 0,1 0 0,-1 0 0,0 0 0,0 1 0,1-1 0,-1 0 0,0 1 0,1-1 0,-1 1 0,1-1-1,-1 0 1,1 1 0,-1-1 0,1 1 0,-1 0 0,1-1 0,-1 1 0,1-1 0,-1 1 0,1 0 0,0-1 0,0 1 0,-1 0 0,1-1 0,0 1 0,0 0 0,0 0 0,-1-1 0,1 1 0,0 0 0,0 0 0,0-1 0,1 1 0,-1 0 0,0 0 0,0-1 0,0 1 0,0 0 0,1-1 0,-1 1 0,0 0 0,1-1 0,-1 1 0,1 0 0,0 2 26,0 0-1,0 0 1,0-1 0,0 1 0,1-1-1,-1 1 1,1-1 0,-1 1 0,1-1-1,0 0 1,4 4 0,13 9 333,-17-13-354,0 1 1,1-1-1,-1 0 1,1 0-1,-1 0 1,1-1-1,0 1 1,0 0-1,0-1 1,0 0-1,3 1 1,13 4 109,-6-2 76,0-1-1,0 0 1,22 2-1,-31-4-135,0-1-1,0-1 0,1 1 1,-1-1-1,0 1 0,0-1 0,0 0 1,0-1-1,0 1 0,0-1 1,0 1-1,-1-1 0,1-1 0,0 1 1,5-5-1,-5 4 46,1-1 0,-1 0 0,0 1 0,0-2 0,0 1 0,-1 0 0,1-1 0,-1 0-1,0 0 1,-1 0 0,1 0 0,-1 0 0,0 0 0,0-1 0,-1 1 0,3-11 0,2 3 93,-6 12-226,1 1 0,-1 0 0,0-1 0,1 1 0,-1-1 0,0 1 0,1-1 0,-1 1 0,0-1 0,1 1 0,-1-1 0,0 1 0,0-1 0,0 1 1,0-1-1,1 1 0,-1-1 0,0 0 0,0 1 0,0-1 0,0 1 0,0-1 0,0 1 0,0-1 0,-1 0 0,1 1 0,0-1 0,0 1 0,0-1 0,0 1 0,-1-1 0,1 0 0,-1 0 31,0 0-1,0-1 1,0 1-1,0 0 1,0-1-1,0 1 1,1-1-1,-1 1 1,1-1-1,-1 1 1,1-1-1,0 1 1,-1-1-1,1 1 0,0-1 1,0 0-1,0 1 1,1-2-1,-3 1-4,1 0 0,-1 1-1,1-1 1,-1 1 0,1 0-1,-1-1 1,0 1-1,0 0 1,1 0 0,-1 0-1,0 0 1,0 0 0,0 1-1,0-1 1,0 1 0,0-1-1,-3 0 1,-4 3-35,-1 0 1,1 0-1,0 1 0,0 0 1,0 0-1,0 1 0,0 0 1,1 1-1,-10 6 1,2-2-37,7-3-40,-28 13-1611,19-13-3440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030"/>
    </inkml:context>
    <inkml:brush xml:id="br0">
      <inkml:brushProperty name="width" value="0.05" units="cm"/>
      <inkml:brushProperty name="height" value="0.05" units="cm"/>
      <inkml:brushProperty name="color" value="#FFFFFF"/>
    </inkml:brush>
  </inkml:definitions>
  <inkml:trace contextRef="#ctx0" brushRef="#br0">9 13 820,'0'0'2103,"-9"-12"527,11 13-2456,-1-1 1,0 1-1,1 0 1,-1 0-1,0 1 1,0-1-1,0 0 1,0 0-1,0 0 1,0 1 0,0-1-1,0 0 1,0 1-1,-1-1 1,1 1-1,-1-1 1,1 1-1,-1-1 1,1 1-1,-1 0 1,0-1 0,0 1-1,0 2 1,10 22 1475,-6 4-258,0-21-1173,0 0-1,-1 0 1,0 1 0,0-1 0,-1 1-1,1 10 1,-2-11-150,1 0 0,0 0 0,0 0 0,1 0 0,0 0 0,1-1 0,0 1 0,5 7 0,23 40-28,-10-24 9,-18-26-38,0 1 1,0-1-1,1 0 0,10 11 1,3 8 34,-16-23-39,-1 1 0,1 0 1,-1-1-1,1 1 1,0-1-1,0 0 0,0 1 1,0-1-1,5 3 0,-7-4-16,1-1 0,-1 1-1,0 0 1,0-1-1,0 1 1,0-1 0,0 1-1,0 0 1,0-1 0,0 1-1,0-1 1,0 1-1,0 0 1,0-1 0,0 1-1,-1-1 1,1 1-1,0-1 1,0 1 0,-1 0-1,1-1 1,0 1 0,-1-1-1,1 1 1,0-1-1,-1 0 1,1 1 0,-1-1-1,1 1 1,-1-1-1,1 0 1,-1 1 0,1-1-1,-1 0 1,1 0 0,-1 1-1,0-1 1,1 0-1,-2 0 1,-48 12-6436</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778"/>
    </inkml:context>
    <inkml:brush xml:id="br0">
      <inkml:brushProperty name="width" value="0.05" units="cm"/>
      <inkml:brushProperty name="height" value="0.05" units="cm"/>
      <inkml:brushProperty name="color" value="#FFFFFF"/>
    </inkml:brush>
  </inkml:definitions>
  <inkml:trace contextRef="#ctx0" brushRef="#br0">1 110 1140,'8'-1'3756,"20"-16"-2426,-20 12-626,29-13 586,-31 16-976,1-1 0,-1 0 0,0 0 0,0-1 0,0 1 1,-1-1-1,1-1 0,6-6 0,-2-6 912,-10 17-1188,0-1 0,0 1 0,0 0 0,1-1 0,-1 1 0,0 0 0,0-1 0,0 1 1,0-1-1,0 1 0,0 0 0,0-1 0,0 1 0,0-1 0,0 1 0,0 0 0,0-1 0,0 1 0,0 0 0,-1-1 0,1 1 0,0-1 0,0 1 0,0 0 0,-1-1 0,1 1 0,0 0 0,0 0 0,0-1 0,-1 1 0,1 0 0,0 0 1,-1-1-1,1 1 0,0 0 0,-1 0 0,1-1 0,0 1 0,-1 0 0,1 0 0,0 0 0,-1 0 0,1 0 0,-1 0 0,1 0 0,0 0 0,-1 0 0,1 0 0,-1 0 0,0 0 0,0 0 124,-23 5 472,3 6-403,15-9-192,0 1 0,0 0 0,1 0 0,-1 0 0,1 1 0,0 0 1,-7 6-1,-9 21 281,19-30-298,1 1 0,0 0-1,0 0 1,0 0 0,0 0-1,0 0 1,0 0-1,0 0 1,1 0 0,-1 0-1,1 1 1,-1-1-1,1 0 1,0 0 0,0 0-1,0 1 1,0-1-1,1 0 1,-1 0 0,0 0-1,1 1 1,0-1-1,1 4 1,3 25 164,-4-26-164,-1-1 0,1 0 0,1-1 0,-1 1 0,0 0 0,1 0 0,0 0 0,0-1 0,0 1 0,0-1 0,0 0 1,1 1-1,0-1 0,-1 0 0,1 0 0,1-1 0,-1 1 0,0-1 0,0 1 0,1-1 0,-1 0 0,1 0 0,0-1 0,0 1 0,4 0 0,5 3 56,0 0-1,0-2 1,1 1 0,-1-2 0,1 0-1,18 0 1,-18-1-189,-1-1 0,0-1 0,0 0 0,0-1 0,0 0 0,-1-1 0,20-7 0,4-10-2794,-31 16 1766,-1 0 1,0-1-1,0 1 1,0-1 0,-1 0-1,1 0 1,-1 0-1,5-10 1,1 2-1410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5.056"/>
    </inkml:context>
    <inkml:brush xml:id="br0">
      <inkml:brushProperty name="width" value="0.05" units="cm"/>
      <inkml:brushProperty name="height" value="0.05" units="cm"/>
      <inkml:brushProperty name="color" value="#FFFFFF"/>
    </inkml:brush>
  </inkml:definitions>
  <inkml:trace contextRef="#ctx0" brushRef="#br0">56 207 60,'0'0'5605,"-21"7"5058,21-6-10551,0 0-1,0 1 1,0-1-1,0 0 1,0 0-1,1 0 1,-1 0 0,1 0-1,-1 0 1,0 0-1,1 0 1,0-1-1,-1 1 1,1 0-1,0 0 1,-1 0-1,1 0 1,0-1 0,0 1-1,-1 0 1,1-1-1,0 1 1,0-1-1,0 1 1,1 0-1,35 7 561,-25-8-628,0-1-1,0 1 0,0-2 1,17-3-1,-11 0-4,-11 3-34,0 0 0,0 0 0,0 0 0,0-1 0,0 0 0,-1 0 0,1-1 0,-1 0 0,0 0 0,6-5 0,29-35 34,-38 41-35,0-1 0,-1 1-1,0-1 1,0 0 0,0 1-1,0-1 1,0 0 0,-1 0 0,0 0-1,1-1 1,-1-5 0,5-14 4,-5 23-7,-1 0 1,1-1-1,-1 1 0,1 0 1,-1 0-1,1-1 1,-1 1-1,0 0 0,0 0 1,0-1-1,1 1 0,-1 0 1,-1-1-1,1 1 1,0 0-1,0 0 0,0-1 1,-1 1-1,1 0 1,0 0-1,-1-1 0,1 1 1,-1 0-1,0 0 1,1 0-1,-1 0 0,0 0 1,-1-1-1,-6-8 33,7 8 1,-1 0 1,1 0-1,-1 0 0,0 0 0,0 0 0,0 1 0,0-1 0,0 0 1,0 1-1,0 0 0,0-1 0,0 1 0,-1 0 0,1 0 1,0 0-1,-1 1 0,1-1 0,-1 0 0,1 1 0,-1 0 0,0 0 1,1 0-1,-1 0 0,-3 0 0,-3 1 8,1 1 0,0-1 1,0 1-1,0 1 0,0 0 1,0 0-1,0 0 0,1 1 0,-1 0 1,-8 7-1,-5 2 1,15-9-21,0 1 0,0 0 0,0 0 0,0 1 0,1 0-1,-6 8 1,-20 19 97,25-27-79,1-1 1,0 1-1,1 0 1,-1 0-1,1 0 0,0 1 1,1-1-1,0 1 0,0 0 1,0 0-1,-2 9 1,-8 20 173,12-33-206,0 0 0,1 0 1,-1 0-1,1 0 0,-1 0 0,1 0 0,0 0 0,0 0 1,0 0-1,1 1 0,-1-1 0,1 0 0,0 0 0,0 0 1,1 4-1,5 25 65,-6-28-60,0 0-1,0 1 0,1-1 0,-1 0 0,1 1 1,0-1-1,0 0 0,1 0 0,-1 0 1,1-1-1,0 1 0,0-1 0,0 1 0,0-1 1,1 0-1,-1 0 0,8 4 0,-2 0-7,1-1-1,0 0 0,1 0 1,-1-1-1,19 7 0,-21-10-125,0-1 0,0 0 0,1 0-1,-1-1 1,0 0 0,0 0-1,0-1 1,1 0 0,-1 0-1,0-1 1,0 0 0,-1 0-1,1-1 1,14-7 0,5-5-3195,-1-1 0,41-33 0,-20 14-4611,-25 22 4554</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312"/>
    </inkml:context>
    <inkml:brush xml:id="br0">
      <inkml:brushProperty name="width" value="0.05" units="cm"/>
      <inkml:brushProperty name="height" value="0.05" units="cm"/>
      <inkml:brushProperty name="color" value="#FFFFFF"/>
    </inkml:brush>
  </inkml:definitions>
  <inkml:trace contextRef="#ctx0" brushRef="#br0">1 7 356,'0'0'125,"0"0"-1,0 0 1,0-1 0,0 1 0,0 0-1,0 0 1,-1 0 0,1-1 0,0 1-1,0 0 1,0 0 0,0 0-1,0 0 1,0-1 0,0 1 0,0 0-1,0 0 1,0 0 0,0-1-1,1 1 1,-1 0 0,0 0 0,0 0-1,0 0 1,0-1 0,1 0 873,-1 1-874,0 0 1,0 0 0,0 0-1,1 0 1,-1 0 0,0 0 0,0-1-1,0 1 1,0 0 0,1 0-1,-1 0 1,0 0 0,0 0 0,0 0-1,1 0 1,-1 0 0,0 0 0,0 0-1,10 10 2370,6 16-1410,-15-26-807,2 8 12,0 1 0,-1-1 0,0 1 0,0-1 0,0 1 0,-1 0 0,-1 0 0,0 0 0,0-1 0,-2 15 0,1 8 146,1-30-387,0 1 0,-1 0 0,1-1 0,-1 1 0,0-1 0,1 1 0,-1-1 0,0 1 0,0-1 0,0 0 0,0 1 0,0-1 0,0 0 0,0 0 0,0 0 0,-1 0 0,1 0 0,0 0 0,-1 0 0,1 0 0,-1 0 0,1 0 0,-1-1 0,1 1 0,-1-1 0,-1 1 0,1-1 169,-3-7 305,4 6-509,1 1 0,-1-1 0,1 1 0,-1 0 0,1-1 1,-1 1-1,1-1 0,0 0 0,-1 1 0,1-1 1,0 1-1,-1-1 0,1 0 0,0 1 0,0-1 0,-1 1 1,1-1-1,0 0 0,0 1 0,0-1 0,0 0 1,0 0-1,0 1 0,0-1 0,0 0 0,0 1 0,0-1 1,1 0-1,-1 1 0,0-1 0,0 1 0,1-1 1,-1 0-1,1 0 0,9-16 37,1 1 1,0 0-1,2 1 1,25-25-1,-30 33-49,0 0 0,1 0 0,-1 1 0,2 1 0,-1-1 0,0 1-1,1 1 1,0 0 0,0 0 0,17-3 0,-23 6-5,0 0 0,-1 1 0,1-1-1,0 1 1,0 0 0,0 0 0,0 1 0,0-1 0,0 1 0,-1-1 0,1 1 0,0 0-1,0 1 1,-1-1 0,1 1 0,-1-1 0,1 1 0,3 3 0,-1 1 0,1 0 0,-1 1 0,-1 0 0,1 0 0,-1 0 0,7 14 1,6 37 63,-13-34-143,-5-23 67,0 0 1,0 0-1,0 0 1,0 1-1,0-1 1,1 0-1,-1 0 1,0 0-1,1 1 1,-1-1-1,0 0 1,1 0-1,-1 0 1,1 0-1,1 2 1,1 1-827,3 5-498,-6-9 1284,0 0 1,0 0-1,1 0 1,-1 0-1,0 0 1,0 0-1,0 0 1,0 0-1,0 0 1,1 0-1,-1 0 1,0 0-1,0 0 1,0 0-1,0 0 1,1 0-1,-1 0 1,0 0-1,0 0 1,0 0-1,0 0 1,0 0-1,0 0 1,1 0-1,-1-1 1,0 1-1,0 0 1,0 0-1,0 0 1,0 0-1,0 0 1,0 0-1,1 0 1,-1-1-1,0 1 1,0 0-1,0 0 1,0 0-1,0 0 1,0-1-1,0 1 1,0 0-1,0 0 1,0 0-1,0 0 1,0 0-1,0-1 1,0 1-1,0 0 1,0 0-1,0 0 1,0 0-1,0 0 1,0-1-1,0 1 1,0 0-1,-1 0 1,1 0-1,0 0 1,0 0-1,0-1 1,0 1-1,0 0 1,0 0-1,-1 0 1,-9-20-6781,10 9 4140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963"/>
    </inkml:context>
    <inkml:brush xml:id="br0">
      <inkml:brushProperty name="width" value="0.05" units="cm"/>
      <inkml:brushProperty name="height" value="0.05" units="cm"/>
      <inkml:brushProperty name="color" value="#FFFFFF"/>
    </inkml:brush>
  </inkml:definitions>
  <inkml:trace contextRef="#ctx0" brushRef="#br0">103 1 1412,'10'-1'3548,"1"62"401,0-5-2896,0 11-276,-10-45-497,1 0-1,5 23 1,-3-23-5,0 1 0,-1 24 0,8 56 463,-11-96-654,1 1 0,0-1 0,0 0 0,0 1 0,1-1 0,0 0 0,1 0 0,-1 0 0,5 6 0,-5-10-64,-1 0-1,1 0 1,-1 0-1,1 0 1,-1 0-1,0 0 1,0 1-1,-1-1 1,1 0-1,-1 1 1,1-1-1,-1 0 0,-1 6 1,-8-17 70,-5-10-152,-6-12-1,12 21 52,-1 0-1,1 0 0,1-1 1,-8-11-1,8 10 17,0 1 0,-1 0 0,0 0 1,-12-10-1,-43-23 161,62 42-40,-4 2 439,11-7-233,1 3-261,0 0-1,-1 0 0,1 1 1,0 0-1,0 0 1,1 1-1,-1-1 1,0 2-1,15-1 1,-2-1-45,14 3-67,42 14-2404,-1 0-8772,-65-14 8957</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326"/>
    </inkml:context>
    <inkml:brush xml:id="br0">
      <inkml:brushProperty name="width" value="0.05" units="cm"/>
      <inkml:brushProperty name="height" value="0.05" units="cm"/>
      <inkml:brushProperty name="color" value="#FFFFFF"/>
    </inkml:brush>
  </inkml:definitions>
  <inkml:trace contextRef="#ctx0" brushRef="#br0">1 0 576,'0'0'3234,"0"44"2946,0-39-5860,1 0 1,-1 0-1,2 0 1,-1 0-1,0 0 1,4 8-1,-3-9-185,0 1 0,0-1-1,-1 1 1,1 0 0,-1 0-1,0 8 1,-1-11-99,1 1-1,-1 0 1,1-1 0,0 1-1,-1-1 1,1 1 0,0-1 0,0 1-1,1-1 1,1 3 0,-2-3-7,1 0 1,-1 1-1,0-1 0,0 1 1,0-1-1,0 1 0,0-1 1,-1 1-1,1-1 1,0 4-1,-1-3-11,0 0 1,1 0-1,0 0 1,-1 0-1,1 0 1,0-1-1,1 1 1,-1 0-1,0-1 1,1 1-1,-1-1 1,1 1-1,0-1 1,2 3-1,6 4-1920,-23-28-2023,-2-2 359,14 9 1150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661"/>
    </inkml:context>
    <inkml:brush xml:id="br0">
      <inkml:brushProperty name="width" value="0.05" units="cm"/>
      <inkml:brushProperty name="height" value="0.05" units="cm"/>
      <inkml:brushProperty name="color" value="#FFFFFF"/>
    </inkml:brush>
  </inkml:definitions>
  <inkml:trace contextRef="#ctx0" brushRef="#br0">11 55 528,'-11'-43'9092,"13"31"-4908,3 19-3866,10 12-1616,-2 2-840,-3-1-3767,-1-14 3276</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127"/>
    </inkml:context>
    <inkml:brush xml:id="br0">
      <inkml:brushProperty name="width" value="0.05" units="cm"/>
      <inkml:brushProperty name="height" value="0.05" units="cm"/>
      <inkml:brushProperty name="color" value="#FFFFFF"/>
    </inkml:brush>
  </inkml:definitions>
  <inkml:trace contextRef="#ctx0" brushRef="#br0">1 25 112,'0'-5'1137,"1"-10"4764,-1 15-5832,0 0-1,0-1 1,0 1 0,0 0 0,0 0 0,0 0-1,0-1 1,0 1 0,0 0 0,0 0 0,0 0-1,0-1 1,1 1 0,-1 0 0,0 0 0,0 0-1,0 0 1,0-1 0,0 1 0,1 0-1,-1 0 1,0 0 0,0 0 0,0 0 0,1 0-1,-1-1 1,0 1 0,0 0 0,0 0 0,1 0-1,-1 0 1,0 0 0,0 0 0,0 0 0,1 0-1,-1 0 1,0 0 0,0 0 0,1 0 0,-1 0-1,0 0 1,0 0 0,0 0 0,1 1 0,-1-1-1,0 0 1,0 0 0,0 0 0,1 0 0,-1 0-1,4 17 3707,-2-15-3615,1 0 0,-1 0 1,1 1-1,-1-1 1,0 1-1,0-1 0,0 1 1,0 0-1,-1 0 0,1 0 1,-1 0-1,0 0 1,2 5-1,13 54 547,-10-37-424,5 58 225,14 33-78,-19-91-291,-3-16-69,-1 1 0,1-1 1,1 0-1,7 15 0,-9-7-16,-3 6 3,1-22-66,-8-10-858,-27-29-8258,23 20 3952,3 10 2532</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460"/>
    </inkml:context>
    <inkml:brush xml:id="br0">
      <inkml:brushProperty name="width" value="0.05" units="cm"/>
      <inkml:brushProperty name="height" value="0.05" units="cm"/>
      <inkml:brushProperty name="color" value="#FFFFFF"/>
    </inkml:brush>
  </inkml:definitions>
  <inkml:trace contextRef="#ctx0" brushRef="#br0">0 1 120,'13'0'9049,"31"17"-4766,-15-5-2822,8 4-1100,-34-14-413,1 0 1,0 0 0,-1 0 0,1 0-1,0 0 1,0-1 0,0 0 0,0 0-1,1 0 1,-1-1 0,0 1-1,0-1 1,0 0 0,1 0 0,4-1-1,7-1-1860,-1-1 1,1-1-1,-1 0 0,0-1 0,27-13 0,-30 11-658</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6.226"/>
    </inkml:context>
    <inkml:brush xml:id="br0">
      <inkml:brushProperty name="width" value="0.05" units="cm"/>
      <inkml:brushProperty name="height" value="0.05" units="cm"/>
      <inkml:brushProperty name="color" value="#FFFFFF"/>
    </inkml:brush>
  </inkml:definitions>
  <inkml:trace contextRef="#ctx0" brushRef="#br0">0 2 412,'0'-2'14128,"0"3"-14624,20 18 3572,-16-14-2912,-1 0 0,0 0 1,0 0-1,0 0 1,-1 0-1,2 7 0,-2-6-114,1-1 0,-1 1-1,1-1 1,0 0 0,0 0 0,4 6-1,-4-7-40,0 1 0,0-1-1,-1 1 1,0 0-1,0 0 1,0 0 0,0 0-1,-1 1 1,1 7-1,-1-8-10,0 0 0,0 1 1,1-1-1,-1 0 0,1 0 0,1 0 0,-1 0 0,1 0 0,4 7 0,-6-10-24,0 0 1,1 0-1,-1-1 0,1 1 1,-1-1-1,1 1 0,0-1 1,0 1-1,-1-1 0,1 0 1,0 0-1,0 0 0,0 0 1,0 0-1,1 0 0,-1 0 1,0-1-1,0 1 0,0-1 1,1 1-1,2-1 0,0-2-250,0 0 0,0 0-1,-1 0 1,1-1 0,-1 1-1,1-1 1,-1 0-1,0-1 1,6-5 0,0-1-467,0 0-1,-1 0 1,0-1 0,7-12 0,18-21 189,-32 41 861,9-10-404,-11 13 172,0 0-1,0 1 0,0-1 1,0 0-1,0 0 1,0 0-1,0 0 0,0 1 1,0-1-1,0 0 0,0 0 1,0 0-1,0 0 1,0 1-1,0-1 0,0 0 1,0 0-1,0 0 1,0 0-1,1 0 0,-1 1 1,0-1-1,0 0 0,0 0 1,0 0-1,0 0 1,0 0-1,1 0 0,-1 0 1,0 0-1,0 0 1,0 1-1,0-1 0,1 0 1,-1 0-1,0 0 0,0 0 1,0 0-1,0 0 1,0 0-1,1 0 0,-1 0 1,0 0-1,0 0 0,0 0 1,0 0-1,1 0 1,-1 0-1,0-1 0,0 1 1,0 0-1,0 0 1,1 0-1,-1 0 0,0 0 1,0 0-1,0 0 0,0 0 1,0 0-1,0-1 1,1 1-1,-1 0 0,0 0 1,0 0-1,-32 32 2022,26-26-1951,0 1 1,0-1-1,1 1 0,1 0 0,-1 1 0,1-1 0,-6 16 0,-9 14 136,-78 116 5,86-136-319,10-12-19,-2-1 0,1 0-1,0 0 1,-1-1 0,0 1 0,0 0-1,0-1 1,0 0 0,-6 5-1,-3 2-514,11-9 382,1 0 0,-1-1 0,0 1 0,1 0 0,-1 0 0,0-1 0,0 1 0,1 0 0,-1-1 0,0 1 0,0-1 0,0 1 0,0-1 0,0 1 0,0-1 0,0 0 0,0 1 0,0-1 0,0 0 0,0 0 0,0 0 0,0 0 0,0 0 0,0 0 0,0 0 0,0 0 0,0 0 0,0-1 0,0 1 1,-1-1-1,-20-18-9225,20 13 6753</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162"/>
    </inkml:context>
    <inkml:brush xml:id="br0">
      <inkml:brushProperty name="width" value="0.05" units="cm"/>
      <inkml:brushProperty name="height" value="0.05" units="cm"/>
      <inkml:brushProperty name="color" value="#FFFFFF"/>
    </inkml:brush>
  </inkml:definitions>
  <inkml:trace contextRef="#ctx0" brushRef="#br0">0 114 572,'0'-2'11272,"0"3"-11663,0 0 860,13 16 1137,4 17-534,-1 0 0,12 40 0,-7 22-486,-10-30-223,0-5-175,-10-56-178,0 1-1,0 0 1,0-1-1,-1 1 1,0 0-1,0-1 1,-1 10-1,0 3 144,1-17-55,-3-3-12,0 0 1,0 1 0,1-1 0,-1 0 0,1-1-1,0 1 1,-1 0 0,1-1 0,0 1-1,0-1 1,0 1 0,1-1 0,-1 0 0,1 0-1,0 0 1,-1 0 0,1 0 0,0 0 0,0-5-1,-23-77 116,13-17-122,11 98-79,-1 0-1,1-1 0,0 1 1,0 0-1,0 0 1,1-1-1,0 1 0,2-8 1,2-22 4,-5 25-5,1-1 1,0 0 0,1 0-1,0 0 1,1 1 0,0-1-1,0 1 1,1 0-1,0 0 1,0 0 0,10-14-1,4-7 11,-14 23-7,0 0 1,1 0-1,0 0 1,0 0-1,8-8 1,-8 10-8,0 1 1,1-1-1,-1 1 1,1 0 0,0 0-1,12-6 1,-15 10-1,0-1 1,-1 0 0,1 0-1,0 1 1,0 0 0,0 0-1,0-1 1,0 2 0,0-1-1,0 0 1,-1 0 0,1 1-1,0 0 1,0 0 0,0-1-1,-1 1 1,1 1 0,0-1 0,2 2-1,5 2-5,35 26-23,-43-29 28,0 0-1,0 0 0,0 1 0,-1-1 0,1 1 0,-1-1 1,1 1-1,-1-1 0,0 1 0,0 0 0,0 0 0,-1-1 0,1 1 1,0 0-1,-1 0 0,0 0 0,0 3 0,0 1-15,-1 0 0,-1 1 0,1-1 0,-1 0-1,-1 0 1,1 0 0,-1 0 0,0-1 0,-1 1 0,0-1-1,0 0 1,0 0 0,-9 10 0,2-5-266,0 1 0,0-2 0,-1 0 0,-1 0 1,-23 14-1,28-20-86,-6 4-420,-1 0 0,-26 10 0,3-12-3163,35-6 3132,-1 0 0,1 0 0,0-1 0,0 1 0,0-1 0,0 0 0,0 0 0,0 0 0,-5-3 0,-1-1-1506</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676"/>
    </inkml:context>
    <inkml:brush xml:id="br0">
      <inkml:brushProperty name="width" value="0.05" units="cm"/>
      <inkml:brushProperty name="height" value="0.05" units="cm"/>
      <inkml:brushProperty name="color" value="#FFFFFF"/>
    </inkml:brush>
  </inkml:definitions>
  <inkml:trace contextRef="#ctx0" brushRef="#br0">11 91 520,'-11'1'6582,"11"3"-6279,1-1 0,-1 0-1,1 0 1,0 1 0,0-1 0,0 0-1,0 0 1,3 5 0,-2-5-150,0 0 0,-1 1 0,1-1 0,-1 0 0,0 1 0,0-1 0,-1 1 0,2 6 0,8 32 1181,1 14-143,-11-46-1010,-1-8-154,1 0-1,0-1 1,0 1-1,0 0 1,-1-1-1,2 1 1,-1 0-1,0 0 1,0-1-1,0 1 0,1 0 1,-1-1-1,1 1 1,-1 0-1,1-1 1,0 1-1,0-1 1,0 1-1,0-1 1,0 0-1,3 4 2088,-4-6-1894,0-29 491,0-120 69,0 145-830,1 0-1,0 0 1,0 1 0,1-1 0,0 0-1,-1 1 1,1 0 0,1-1-1,-1 1 1,0 0 0,1 0 0,0 0-1,6-6 1,18-7-1701,-22 13 660,1 0 0,-1 0 0,1 1 0,0 0 0,0 0 0,9-3 0,6-5-3926,-10 5 2439</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131"/>
    </inkml:context>
    <inkml:brush xml:id="br0">
      <inkml:brushProperty name="width" value="0.05" units="cm"/>
      <inkml:brushProperty name="height" value="0.05" units="cm"/>
      <inkml:brushProperty name="color" value="#FFFFFF"/>
    </inkml:brush>
  </inkml:definitions>
  <inkml:trace contextRef="#ctx0" brushRef="#br0">24 114 700,'-1'0'169,"0"0"-1,0 1 1,0-1 0,0 0-1,0 0 1,0 1 0,0-1-1,0 0 1,0 1 0,0-1-1,0 1 1,0 0-1,0-1 1,0 1 0,1 0-1,-1-1 1,0 1 0,0 0-1,1 0 1,-1 0 0,1 0-1,-1 0 1,1-1 0,-1 1-1,1 0 1,-1 0 0,1 0-1,0 0 1,-1 0-1,1 1 1,0-1 0,0 0-1,0 0 1,0 0 0,0 0-1,0 0 1,0 0 0,0 0-1,0 0 1,1 0 0,-1 0-1,1 1 1,-1 2 4,1-1 0,0 1 0,0-1 1,0 1-1,0-1 0,1 0 0,-1 1 0,1-1 0,0 0 0,0 0 1,0 0-1,3 3 0,9 12 421,-13-15-537,0-1 0,1 0-1,-1 0 1,0 0 0,1 0 0,0 0 0,-1 0 0,1-1-1,0 1 1,0-1 0,0 1 0,0-1 0,0 1 0,0-1 0,4 1-1,0 1 110,-1-1 0,1 0 0,0 0 0,0-1 0,0 0 0,0 0 0,0 0 0,0-1-1,0 0 1,0 0 0,0 0 0,0-1 0,0 0 0,0 0 0,0 0 0,-1-1 0,1 0 0,0 0-1,-1-1 1,1 1 0,9-8 0,-11 6-80,0 0 0,0 0 1,-1 0-1,0 0 0,0-1 0,0 0 0,0 0 0,-1 0 0,1 0 1,-1 0-1,-1 0 0,1 0 0,0-7 0,4-6 110,5-32 480,-11 48-619,0-1-1,0 0 0,0 0 0,0 0 1,0 0-1,-1 0 0,1 1 1,-1-1-1,0 0 0,0 0 1,0 1-1,0-1 0,0 0 0,0 1 1,-4-5-1,2 4-21,0-1-1,0 1 0,0 0 1,-1 0-1,1 0 1,-1 0-1,0 1 1,0-1-1,0 1 1,0 0-1,-1 0 1,1 1-1,0-1 1,-1 1-1,1 0 1,-1 0-1,1 1 1,-1-1-1,0 1 1,1 0-1,-1 0 1,1 0-1,-1 1 1,0 0-1,1 0 1,-1 0-1,1 0 0,0 1 1,-1-1-1,1 1 1,-7 4-1,6 0-120,0-1-1,0 1 0,0 0 0,1 0 0,0 1 0,0-1 0,1 1 0,-1 0 0,-2 9 0,-2 27-3165,8-29-721,-1 2-3820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5.843"/>
    </inkml:context>
    <inkml:brush xml:id="br0">
      <inkml:brushProperty name="width" value="0.05" units="cm"/>
      <inkml:brushProperty name="height" value="0.05" units="cm"/>
      <inkml:brushProperty name="color" value="#FFFFFF"/>
    </inkml:brush>
  </inkml:definitions>
  <inkml:trace contextRef="#ctx0" brushRef="#br0">0 110 112,'3'-3'12896,"3"9"-8651,10 21-5893,-10-16 2949,-4-6-1230,1 0 0,-1 1 0,-1-1 0,1 0 0,-1 1 0,1 5 0,7 20 264,1 11 6,1 1-70,0 17 212,-7-36-195,-4-23-267,-1 1 0,1-1 0,0 1 0,1-1 0,-1 1 0,0-1 0,0 1 0,1-1 0,-1 1 0,1-1 0,-1 0 0,1 1 0,-1-1 0,1 0 0,2 3 0,0 10 462,-5-24 992,2-27-1314,-1 16-18,0 1-1,2 0 1,0 0-1,8-36 1,-5 34-155,-4 20 8,0-1 0,0 1 0,1-1 1,-1 1-1,1-1 0,-1 1 1,1 0-1,0-1 0,0 1 0,0 0 1,2-3-1,40-63-704,12-1-5037,-26 24-4064,-25 38 6775,5 1 146</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679"/>
    </inkml:context>
    <inkml:brush xml:id="br0">
      <inkml:brushProperty name="width" value="0.05" units="cm"/>
      <inkml:brushProperty name="height" value="0.05" units="cm"/>
      <inkml:brushProperty name="color" value="#FFFFFF"/>
    </inkml:brush>
  </inkml:definitions>
  <inkml:trace contextRef="#ctx0" brushRef="#br0">10 43 1288,'-9'1'11495,"11"1"-11277,1 0 1,-1 0 0,0 1 0,0-1 0,0 1 0,0-1 0,0 1 0,0 0 0,-1 0 0,1 0 0,-1 0 0,2 5 0,14 52 185,-6-22-272,-8-29-94,0-1 0,1 1 0,0-1 1,1 0-1,0 0 0,0-1 0,1 0 0,0 0 0,0 0 1,8 6-1,-13-12 32,0-1 1,1 1 0,-1 0-1,1-1 1,-1 1-1,1-1 1,0 0-1,-1 0 1,1 1 0,-1-1-1,1 0 1,-1 0-1,1 0 1,0-1-1,-1 1 1,1 0-1,-1-1 1,1 1 0,-1-1-1,1 1 1,-1-1-1,0 0 1,1 1-1,-1-1 1,0 0 0,1 0-1,-1 0 1,0 0-1,0 0 1,0 0-1,0-1 1,2-1 0,23-43 761,-25 44-847,21-70 151,-18 39-269,-4 30 91,0 1-1,0-1 0,0 1 0,0-1 1,1 1-1,-1-1 0,1 1 1,-1-1-1,1 1 0,0-1 0,1-2 1,9-31-2978,-5 20 81,1 1-1027,4 8-2853</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029"/>
    </inkml:context>
    <inkml:brush xml:id="br0">
      <inkml:brushProperty name="width" value="0.05" units="cm"/>
      <inkml:brushProperty name="height" value="0.05" units="cm"/>
      <inkml:brushProperty name="color" value="#FFFFFF"/>
    </inkml:brush>
  </inkml:definitions>
  <inkml:trace contextRef="#ctx0" brushRef="#br0">3 5 508,'6'-5'5941,"-6"6"-5879,0-1 0,1 0 0,-1 0 0,0 1 0,0-1 0,0 0 0,0 1 0,0-1 0,0 0 0,0 1 0,0-1 0,0 0 0,0 1 0,0-1 0,0 0 0,0 1 0,0-1 0,0 0 0,0 0 0,0 1 0,0-1 0,0 0 0,0 1 0,-1-1 0,1 0 0,0 1 0,0-1 0,0 0 0,-1 0 0,1 1 0,0-1 0,0 0 0,0 0 0,-1 0 0,1 1 0,0-1 0,-1 0 0,1 0 0,0 0 0,-1 0 0,0 4 397,0 0-1,0 0 0,1-1 1,-1 1-1,1 0 0,0 0 1,0 0-1,0 0 0,0 0 0,2 4 1,-2 7 668,1-10-968,0 0-1,0-1 1,0 1-1,1-1 1,0 1 0,0-1-1,4 8 1,-4-7-61,1 0 1,-1-1-1,0 1 1,0 0-1,0 1 1,-1-1-1,0 0 1,1 6 0,-2-9-51,0 0 1,1 0 0,-1 0 0,1 1 0,0-1 0,-1 0-1,1 0 1,0 0 0,0-1 0,0 1 0,2 2-1,6 12-1596,-7-3-3746,-11-26-1536,8 2 4257</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376"/>
    </inkml:context>
    <inkml:brush xml:id="br0">
      <inkml:brushProperty name="width" value="0.05" units="cm"/>
      <inkml:brushProperty name="height" value="0.05" units="cm"/>
      <inkml:brushProperty name="color" value="#FFFFFF"/>
    </inkml:brush>
  </inkml:definitions>
  <inkml:trace contextRef="#ctx0" brushRef="#br0">0 23 2340,'0'-17'6570,"0"12"-4412,0 7-612,0-1-1500,4 17-1912,-3-17 1665,-1-1 0,0 1 1,0 0-1,1-1 1,-1 1-1,0-1 1,0 1-1,0-1 1,0 1-1,0 0 1,0-1-1,0 1 1,0 0-1,0-1 1,0 1-1,0-1 1,0 1-1,0-1 1,-1 1-1,1 0 0,0-1 1,0 1-1,0-1 1,-1 1-1,1-1 1,0 1-1,-1-1 1,1 1-1,-1 0 1,-1 6-2338</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896"/>
    </inkml:context>
    <inkml:brush xml:id="br0">
      <inkml:brushProperty name="width" value="0.05" units="cm"/>
      <inkml:brushProperty name="height" value="0.05" units="cm"/>
      <inkml:brushProperty name="color" value="#FFFFFF"/>
    </inkml:brush>
  </inkml:definitions>
  <inkml:trace contextRef="#ctx0" brushRef="#br0">11 292 616,'-2'26'6129,"1"-25"-6018,0 1-1,0 0 1,0-1-1,0 1 1,0 0-1,1 0 0,-1 0 1,0 0-1,1 0 1,0 0-1,-1 0 1,1 0-1,0 0 1,0 0-1,0 0 1,0 0-1,1 0 0,-1-1 1,1 1-1,-1 0 1,1 0-1,-1 0 1,1 0-1,0 0 1,0-1-1,2 4 1,5 11 353,-8-15-412,0 0 0,1 1 0,-1-1 0,1 0 0,0 0 1,-1 1-1,1-1 0,0 0 0,0 0 0,-1 0 0,1 0 0,0 0 0,0 0 0,0 0 0,0 0 0,1 0 1,-1 0-1,2 0 0,-1 1 43,0-1 0,0 0 1,0 0-1,1 0 0,-1 0 0,0 0 1,1 0-1,-1-1 0,0 1 0,1-1 1,-1 0-1,1 0 0,-1 0 1,1 0-1,-1 0 0,0 0 0,1-1 1,-1 1-1,1-1 0,-1 1 1,0-1-1,0 0 0,1 0 0,-1 0 1,0 0-1,0-1 0,0 1 0,0 0 1,0-1-1,2-2 0,3-3 124,0-1-1,0-1 1,-1 1 0,0-1-1,8-16 1,-3 2 13,-8 19-182,-1-1 1,1 1-1,-1-1 0,0 1 0,-1-1 0,1 0 1,-1 0-1,0 1 0,0-1 0,-1 0 0,1-7 0,10-60 735,-11 71-766,0 0 0,0 0 0,0 0 0,0 0 0,0 0 0,0 0 0,0 0 0,0 0 0,0 1 0,-1-1 0,1 0 0,0 0-1,-1 0 1,1 0 0,-1 0 0,1 0 0,-1 0 0,1 1 0,-1-1 0,1 0 0,-1 1 0,0-1 0,1 0 0,-1 1 0,0-1 0,0 0 0,0 1 0,1-1 0,-1 1 0,0 0-1,0-1 1,0 1 0,0 0 0,0-1 0,0 1 0,0 0 0,0 0 0,0 0 0,0 0 0,0 0 0,0 0 0,0 0 0,0 0 0,0 0 0,1 1 0,-1-1 0,0 0-1,0 0 1,0 1 0,0-1 0,0 1 0,-1 0 0,-9 4-65,0 0-1,0 1 0,-15 10 1,12-8 266,9-5-218,0 0 0,1 1 0,-1-1 0,1 1 0,0 0-1,0 0 1,0 0 0,1 1 0,-1-1 0,1 1 0,0 0-1,1 0 1,-1 0 0,1 0 0,0 1 0,0-1 0,0 0-1,1 1 1,0 0 0,0-1 0,0 1 0,1 0 0,0-1-1,0 9 1,-5 6-40,5-19 36,-1 0-1,1 0 1,0-1-1,-1 1 1,1 0-1,0 0 1,-1 0 0,1 0-1,0 0 1,0-1-1,0 1 1,0 0-1,0 0 1,0 0-1,0 0 1,0 0-1,0 0 1,0-1 0,1 1-1,-1 0 1,0 0-1,0 0 1,1 0-1,-1-1 1,1 1-1,-1 0 1,1 0-1,-1-1 1,1 1 0,-1 0-1,2 0 1,4 8-99,-6-9 93,0 1 1,0 0-1,0-1 0,0 1 0,0-1 0,1 1 0,-1-1 0,0 1 1,1-1-1,-1 1 0,0 0 0,1-1 0,-1 0 0,0 1 0,1-1 0,-1 1 1,1-1-1,-1 1 0,1-1 0,-1 0 0,1 1 0,-1-1 0,1 0 1,-1 0-1,1 1 0,0-1 0,-1 0 0,1 0 0,-1 0 0,1 0 0,0 0 1,-1 0-1,1 0 0,-1 0 0,1 0 0,0 0 0,-1 0 0,1 0 1,-1 0-1,1 0 0,0 0 0,-1-1 0,1 1 0,-1 0 0,1 0 0,-1-1 1,1 1-1,-1-1 0,1 1 0,-1 0 0,1-1 0,-1 1 0,1-1 1,-1 1-1,0-1 0,1 0 0,11-12-81,-6 8 76,-1-1 1,0 0-1,0-1 1,0 1-1,-1-1 1,1 0 0,-2 0-1,4-9 1,26-60 37,-19 38 0,-11 32-21,-1 0 0,1 0 0,-1 0 0,-1 0 0,1 0 0,-1-1 0,1-10 0,9-62 88,-11 30 320,0 49-402,0 1 0,0-1 0,0 0 0,0 0 0,-1 0 0,1 0 1,0 0-1,0 0 0,0 0 0,0 0 0,0 1 0,-1-1 0,1 0 1,0 0-1,0 0 0,0 0 0,0 0 0,0 0 0,-1 0 0,1 0 1,0 0-1,0 0 0,0 0 0,0 0 0,-1 0 0,1 0 0,0 0 0,0 0 1,0 0-1,0-1 0,-1 1 0,1 0 0,0 0 0,0 0 0,0 0 1,0 0-1,0 0 0,0 0 0,-1 0 0,1 0 0,0-1 0,0 1 1,0 0-1,0 0 0,0 0 0,0 0 0,0-1 0,-11 22 470,8-15-459,-7 53 338,9-54-345,0 1 0,0-1 0,1 0 0,0 1 0,0-1 0,0 1 0,1-1 0,0 0 0,0 0-1,2 7 1,3 25 44,-6-30-47,1 0-1,0-1 1,0 1-1,1-1 1,4 13-1,-4-14-7,0 1-1,0 0 1,-1 0 0,0 0-1,1 10 1,-2-12-7,1 0-1,0 0 1,0-1 0,0 1 0,0 0 0,0-1-1,1 1 1,-1-1 0,1 1 0,4 5 0,-4-6-29,0 0-1,0 0 1,-1 0 0,1 0 0,-1 0 0,0 0 0,0 1 0,0-1 0,0 0 0,0 6 0,10 6-1976,-11-15 1922,0 0 0,1 1 0,-1-1 0,0 0 0,0 0 0,0 0 0,0 1 0,1-1 0,-1 0 0,0 0 0,0 0 1,0 0-1,1 1 0,-1-1 0,0 0 0,0 0 0,0 0 0,1 0 0,-1 0 0,0 0 0,0 0 0,1 0 0,-1 0 0,0 0 0,0 0 0,1 0 0,-1 0 0,0 0 0,0 0 0,1 0 0,-1 0 0,0 0 0,0 0 0,1 0 0,-1 0 0,0-1 0,0 1 0,0 0 0,1 0 0,-1 0 0,0 0 0,0 0 0,0-1 0,1 1 0,-1 0 0,0 0 0,0 0 0,0-1 0,0 1 0,0 0 0,0 0 1,1 0-1,-1-1 0,0 1 0,0 0 0,0 0 0,0-1 0,0 1 0,0 0 0,0-1 0,6-8-4879,-3 6 3552,-1-3-1888</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1.573"/>
    </inkml:context>
    <inkml:brush xml:id="br0">
      <inkml:brushProperty name="width" value="0.05" units="cm"/>
      <inkml:brushProperty name="height" value="0.05" units="cm"/>
      <inkml:brushProperty name="color" value="#FFFFFF"/>
    </inkml:brush>
  </inkml:definitions>
  <inkml:trace contextRef="#ctx0" brushRef="#br0">2 182 688,'0'0'4075,"13"-6"832,-6 6-4473,0-1 0,0-1-1,-1 0 1,1 0 0,-1 0 0,1 0-1,-1-1 1,0 0 0,1-1 0,-2 1 0,1-1-1,0 0 1,6-7 0,-8 7-376,0 0 1,0 0-1,0-1 0,-1 1 1,1-1-1,-1 0 0,0 0 1,-1 0-1,1 0 1,-1 0-1,0-1 0,-1 1 1,1-1-1,-1 1 1,0-1-1,0 0 0,-1 1 1,0-1-1,0 0 1,-1-6-1,1 11-41,0 0 0,-1 0 0,1 0 0,-1 0 0,1 0 0,-1 0 0,0 0 0,1 0 0,-1 0 0,0 0 0,0 1 0,1-1 0,-1 0 1,0 1-1,0-1 0,0 0 0,0 1 0,0-1 0,0 1 0,0-1 0,0 1 0,0 0 0,0 0 0,0-1 0,0 1 0,0 0 0,-1 0 0,1 0 0,0 0 0,0 0 0,0 0 0,0 0 0,0 0 0,-2 1 0,0-1 24,0 0 0,0 1 0,0-1 0,0 1 0,0 0 0,0-1 0,0 1 0,0 1 0,1-1-1,-1 0 1,0 1 0,1-1 0,-1 1 0,-2 2 0,-9 6 97,13-9-126,0 0-1,-1-1 1,1 1 0,0 0-1,0 0 1,0 0-1,-1 0 1,1 0-1,0 0 1,0 0 0,1 1-1,-1-1 1,0 0-1,0 1 1,0-1 0,1 0-1,-1 2 1,-10 20 67,8-19-69,0 1-1,1-1 1,-1 1-1,1 0 1,0 0-1,1 0 0,-1 0 1,0 6-1,-9 44 58,11-31-37,-1-17-27,0 1 0,1-1 0,0 0 0,1 1 1,0-1-1,0 0 0,0 0 0,1 1 0,3 9 0,1 3-33,-1-2 8,3-8 105,-7-9-95,-1 0 0,1 0 0,-1 0 0,1-1 0,-1 1 0,1 0 0,0 0 0,-1 0 0,1 0 0,0-1 0,0 1 0,-1 0 0,1-1 0,0 1 0,0-1 0,0 1 0,0-1 0,0 1 0,0-1-1,0 0 1,0 1 0,0-1 0,0 0 0,0 0 0,0 0 0,0 0 0,0 0 0,0 0 0,0 0 0,0 0 0,0 0 0,0 0 0,0-1 0,0 1 0,0 0 0,0-1 0,0 1 0,0-1 0,0 1 0,0-1 0,0 1 0,1-2 0,91-28-8318,-59 6 1245,-23 16 4576</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2.060"/>
    </inkml:context>
    <inkml:brush xml:id="br0">
      <inkml:brushProperty name="width" value="0.05" units="cm"/>
      <inkml:brushProperty name="height" value="0.05" units="cm"/>
      <inkml:brushProperty name="color" value="#FFFFFF"/>
    </inkml:brush>
  </inkml:definitions>
  <inkml:trace contextRef="#ctx0" brushRef="#br0">12 120 1044,'0'0'1334,"-11"8"3507,11-1-4194,-1-3-417,1 1-1,0-1 1,0 0 0,1 0-1,-1 1 1,1-1 0,0 0-1,0 0 1,1 0 0,2 7-1,-2 14 1223,-2-14 2673,9-35-2981,-7 22-1096,-1-1-1,1 1 0,-1-1 0,0 0 0,0 1 0,0-1 0,0 0 1,0 0-1,0-4 0,1-2 31,-1 1 0,1 0 0,1 0 0,0-1-1,0 2 1,1-1 0,7-13 0,2-4 50,12-14 25,-24 37-305,1 0 0,-1 0 1,1 1-1,0-1 0,0 1 1,0-1-1,0 1 0,0 0 1,0-1-1,1 1 0,-1 0 1,0 0-1,0 1 0,1-1 1,-1 0-1,5 0 0,4-3-2822</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3.188"/>
    </inkml:context>
    <inkml:brush xml:id="br0">
      <inkml:brushProperty name="width" value="0.05" units="cm"/>
      <inkml:brushProperty name="height" value="0.05" units="cm"/>
      <inkml:brushProperty name="color" value="#FFFFFF"/>
    </inkml:brush>
  </inkml:definitions>
  <inkml:trace contextRef="#ctx0" brushRef="#br0">33 67 56,'0'0'1340,"11"-7"-111,-11 4-934,0 3-236,0-1 1,0 1-1,1 0 1,-1-1 0,0 1-1,0-1 1,0 1-1,0 0 1,0-1-1,0 1 1,0-1 0,0 1-1,0-1 1,0 1-1,0 0 1,0-1 0,0 1-1,0-1 1,-1 1-1,1 0 1,0-1-1,0 1 1,0 0 0,-1-1-1,1 1 1,0-1-1,0 1 1,-1 0-1,1 0 1,0-1 0,-1 1-1,1 0 1,0 0-1,-1-1 1,1 1 0,0 0-1,-1 0 1,1 0-1,0-1 1,-1 1-1,1 0 1,-1 0 0,1 0-1,-1 0 1,1 0-1,-1 0 1,-1 0 82,2-3 211,0 2-315,1 1-1,-1-1 1,0 1-1,0 0 1,0-1-1,0 1 0,0-1 1,0 1-1,0-1 1,1 1-1,-1 0 0,0-1 1,0 1-1,-1-1 1,1 1-1,0 0 1,0-1-1,0 1 0,0-1 1,0 1-1,0-1 1,-1 1-1,1 0 0,0-1 1,0 1-1,0 0 1,-1-1-1,1 1 0,0 0 1,-1-1-1,1 1 1,0 0-1,-1 0 1,1-1-1,0 1 0,-1 0 1,1 0-1,0 0 1,-1-1-1,1 1 0,-1 0 1,1 0-1,0 0 1,-1 0-1,1 0 1,-1 0-1,0 0 0,-5-19 2984,2 13-736,2 20-1797,-1-10-458,2-3-27,0 0 0,1 0 1,-1 0-1,0 0 1,1 0-1,-1 0 0,0 0 1,1 0-1,-1 0 1,1 0-1,0 0 1,-1 1-1,1-1 0,0 0 1,0 2-1,0 8 17,-1-5 2,1 1 1,0 0-1,1 0 0,0 0 0,0 0 1,0 0-1,5 13 0,-5-18-13,-1 1-1,1 0 0,-1-1 0,1 1 1,-1 0-1,0 0 0,0-1 0,0 1 1,-1 0-1,0 3 0,1-4 0,-1 0-1,1 1 1,0-1 0,0 0-1,0 0 1,0 1 0,0-1 0,0 0-1,0 0 1,1 1 0,-1-1-1,2 3 1,2 5 125,0 0 0,-1 0 0,0 0-1,-1 1 1,0-1 0,0 15 0,-2-19-95,0 0 0,0 1 1,1-1-1,-1 0 0,1 0 0,1 0 0,-1 0 0,3 6 0,-3-9-34,0 0-1,0 1 0,0-1 1,0 1-1,-1-1 1,0 1-1,0-1 0,0 6 1,0-6-3,0 0 1,-1-1 0,2 1-1,-1 0 1,0 0-1,1-1 1,-1 1 0,1 0-1,0-1 1,0 1 0,1 3-1,9 33 38,-1 26 28,1-5 211,-9-52-261,0 1-1,-1-1 1,0 1 0,-1-1 0,0 1 0,0-1 0,-2 13-1,0 8-33,2-17 24,1-9-6,0 1 0,-1-1 0,0 0 0,0 0 0,0 1 0,0-1 0,0 0 0,-1 0 0,1 1 0,-1-1 0,0 0 0,0 0 0,0 0 0,-1 0 0,-2 5 0,0 16-177,-12-10-1882,14-12 1311,0 0 1,0 1 0,-1-1-1,1 0 1,-1-1 0,1 1-1,-1 0 1,0-1-1,0 1 1,0-1 0,-5 2-1,-2 2-1947</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4.169"/>
    </inkml:context>
    <inkml:brush xml:id="br0">
      <inkml:brushProperty name="width" value="0.05" units="cm"/>
      <inkml:brushProperty name="height" value="0.05" units="cm"/>
      <inkml:brushProperty name="color" value="#FFFFFF"/>
    </inkml:brush>
  </inkml:definitions>
  <inkml:trace contextRef="#ctx0" brushRef="#br0">1 200 416,'2'-6'9409,"5"1"-8703,-6 4-340,44-16 3449,20 9-3001,-58 6-763,0 0 0,0-1 1,0 0-1,0 0 0,0-1 0,10-7 0,32-15 83,141-30 300,-113 35-359,53 0 254,-121 17-329,-8 3-8,-33-5-11686,21 6 8432</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5.871"/>
    </inkml:context>
    <inkml:brush xml:id="br0">
      <inkml:brushProperty name="width" value="0.05" units="cm"/>
      <inkml:brushProperty name="height" value="0.05" units="cm"/>
      <inkml:brushProperty name="color" value="#FFFFFF"/>
    </inkml:brush>
  </inkml:definitions>
  <inkml:trace contextRef="#ctx0" brushRef="#br0">1 105 424,'0'0'893,"9"0"4741,-9 0-5583,0 0 76,-1 0-1,1 0 1,0 0-1,-1 1 1,1-1 0,0 0-1,-1 0 1,1 0-1,0 0 1,0 0 0,-1 0-1,1 1 1,0-1-1,0 0 1,-1 0 0,1 0-1,0 1 1,0-1-1,-1 0 1,1 0 0,0 1-1,0-1 1,0 0-1,0 0 1,0 1-1,-1-1 1,1 0 0,0 1-1,0-1 1,0 0-1,0 1 1,0-1 0,0 0-1,0 1 1,0-1-1,0 0 1,0 1 0,0-1-1,0 0 1,0 1-1,4 20 346,1 3 27,-1-17-434,-4-6-61,1-1-1,0 1 1,-1 0 0,1 0 0,-1-1-1,1 1 1,-1 0 0,1 0-1,-1 0 1,0 0 0,1-1 0,-1 1-1,0 0 1,0 0 0,0 0-1,0 0 1,1 0 0,-1 1 0,-1 0-5,1-1 1,0 1 0,0-1 0,0 1-1,0-1 1,0 1 0,1 0 0,-1-1-1,0 1 1,1-1 0,-1 1 0,1-1-1,0 1 1,-1-1 0,1 0 0,0 1-1,0-1 1,1 2 0,-1-1 1,0 0 0,0-1 0,-1 1 0,1 0 0,-1-1 0,1 1 0,-1 0 0,0-1 0,0 1 1,0 0-1,0 0 0,0-1 0,0 1 0,0 0 0,0 0 0,-1-1 0,0 4 0,0-3 0,1 0-1,-1 0 1,1 1 0,0-1-1,0 0 1,0 0 0,0 1-1,0-1 1,0 0 0,0 0 0,1 1-1,-1-1 1,2 3 0,0-1 1,0 0 0,-1 1 0,0-1 0,0 0 0,0 1 0,0-1 0,-1 1 0,1-1 0,-1 1 0,-1 5 0,12 21 40,-12-26 1988,-7-16-1044,7 7-959,0 0 0,0-1 0,1 1 0,-1 0 0,1 0 0,0 0 0,1-1 0,0-4 0,-1 2 16,0 3-37,0-1 1,0 0-1,1 0 1,0 0-1,0 1 1,0-1-1,0 1 0,3-7 1,18-80-120,-16 76 110,1 0 1,0 1 0,1-1 0,1 2-1,18-24 1,-5 13 26,-18 19-25,0 1 0,0 0 0,0 0-1,1 0 1,-1 1 0,9-5 0,-11 7 1,0 0-1,0 0 1,0 0 0,0 1-1,0-1 1,0 1 0,0-1 0,1 1-1,-1 0 1,0 0 0,0 0-1,0 0 1,0 0 0,0 0 0,0 1-1,0-1 1,0 1 0,0-1-1,0 1 1,0 0 0,3 1 0,42 10-725,-44-11 81,2 1 253</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7.152"/>
    </inkml:context>
    <inkml:brush xml:id="br0">
      <inkml:brushProperty name="width" value="0.05" units="cm"/>
      <inkml:brushProperty name="height" value="0.05" units="cm"/>
      <inkml:brushProperty name="color" value="#FFFFFF"/>
    </inkml:brush>
  </inkml:definitions>
  <inkml:trace contextRef="#ctx0" brushRef="#br0">2 39 204,'0'12'2717,"-1"-11"-2619,1 0-1,0 0 1,0 1 0,0-1 0,0 0-1,0 1 1,0-1 0,0 0 0,0 1-1,0-1 1,0 0 0,1 1 0,-1-1-1,0 0 1,1 0 0,-1 0 0,1 1-1,0-1 1,-1 0 0,1 0 0,0 0-1,0 0 1,0 0 0,1 1-1,9 40 1250,-11-41-1321,1 0 0,-1 0 0,1 0 0,-1 0 0,0 0 0,1 0 0,-1 0 0,0 0 0,0 0 0,0 0 0,0 0 0,1 0 0,-2 0 0,1 0 0,0 0-1,0 0 1,0 0 0,-1 2 0,1-2 12,-1 1-1,1-1 1,0 1-1,0-1 1,0 0-1,0 1 1,0-1-1,0 1 0,0-1 1,0 0-1,1 1 1,-1-1-1,1 3 1,3 1 47,-2-1-18,0-1 0,0 0 0,0 0 0,-1 1 0,1-1 0,-1 1 0,0 0 0,0-1 0,0 1 0,0 4 0,1-5-40,1 1-1,-1 0 1,0-1 0,1 0 0,0 1-1,0-1 1,0 0 0,0 0 0,1-1 0,-1 1-1,1-1 1,-1 0 0,6 3 0,21 17 155,-28-19-142,1-1 0,-1 0 1,0 0-1,1 0 1,-1 0-1,1 0 1,-1-1-1,1 1 1,0-1-1,0 1 1,0-1-1,0 0 1,0 0-1,0-1 1,0 1-1,0-1 0,0 1 1,0-1-1,0 0 1,0 0-1,0 0 1,1-1-1,-1 1 1,3-2-1,5-1 193,0-1-1,-1 0 1,1-1-1,-1 0 1,9-7-1,-5 4-10,-10 5-110,0 0 0,-1 0 0,1 0 0,-1-1 0,0 0 0,0 1 0,0-1 0,0 0 0,-1-1 0,1 1 0,-1 0 0,1-6-1,9-14 225,-1-12 260,-9 30-454,-1 1 0,0-1 0,0 0-1,-1 1 1,1-1 0,-1 0 0,0 0 0,-1 0 0,-1-6 0,1-10 337,1 21-453,0-1-1,0 0 1,0 1 0,0-1-1,0 1 1,0-1-1,0 1 1,-1-1-1,1 1 1,0-1-1,-1 1 1,1-1-1,-1 1 1,0-1-1,0 1 1,1 0-1,-1-1 1,-2-1-1,-1-9 176,4 11-190,0 0 0,0 0 0,0 1 0,0-1 1,0 0-1,0 0 0,0 1 0,0-1 0,0 0 1,-1 1-1,1-1 0,0 0 0,-1 1 0,1-1 0,0 0 1,-1 1-1,1-1 0,-1 1 0,1-1 0,-1 0 0,1 1 1,-1-1-1,1 1 0,-1 0 0,1-1 0,-1 1 1,0-1-1,0 1 0,-7-3 63,7 7-486,1 0 139,0-3-372,0 1-289</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6.894"/>
    </inkml:context>
    <inkml:brush xml:id="br0">
      <inkml:brushProperty name="width" value="0.05" units="cm"/>
      <inkml:brushProperty name="height" value="0.05" units="cm"/>
      <inkml:brushProperty name="color" value="#FFFFFF"/>
    </inkml:brush>
  </inkml:definitions>
  <inkml:trace contextRef="#ctx0" brushRef="#br0">12 19 636,'0'-3'1190,"1"2"-1039,-1 1 0,0-1 0,0 1 0,0 0 0,0-1 0,0 1 0,1-1 0,-1 1 0,0 0 0,0-1 0,0 1 0,0-1 0,0 1 0,0-1 1,0 1-1,0 0 0,-1-1 0,1 1 0,0-1 0,0 1 0,0 0 0,0-1 0,0 1 0,-1-1 0,1 1 0,0 0 0,0-1 0,-1 1 0,1 0 0,0-1 0,-9-1 7723,8 3-7771,1 0 0,0-1 0,0 1 0,0 0 1,0 0-1,0 0 0,0 0 0,0 0 0,0 0 0,0 0 0,0-1 0,1 1 0,-1 0 1,0 0-1,0 0 0,1 0 0,-1-1 0,1 1 0,-1 0 0,1 0 0,-1-1 0,1 1 1,-1 0-1,1-1 0,0 1 0,-1-1 0,1 1 0,1 0 0,1 18 670,28 42 1044,-28-56-1746,1 1 1,-1 0 0,0-1-1,0 1 1,0 1 0,-1-1-1,2 10 1,14 30 154,14 32 94,-18-48-197,15 25 35,-18-35-122,-10-18-31,0 1-1,0-1 1,0 0 0,1 1 0,-1-1-1,0 0 1,1 0 0,0 0-1,-1 0 1,1 0 0,0-1 0,3 3-1,4 2-3,9 1 423,-16-8-399,-1 1 1,0-1 0,0 0 0,0 1 0,0-1 0,1 0 0,-1 0 0,0 0 0,-1 0 0,1 0 0,0 0 0,0 0 0,0-1 0,0 1 0,-1 0 0,1-2 0,13-16 203,5-10 39,31-76 895,-7 10-598,-33 70-1028,2 0-2045,9-13-6807,-10 14 1793,-9 13 4420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8.026"/>
    </inkml:context>
    <inkml:brush xml:id="br0">
      <inkml:brushProperty name="width" value="0.05" units="cm"/>
      <inkml:brushProperty name="height" value="0.05" units="cm"/>
      <inkml:brushProperty name="color" value="#FFFFFF"/>
    </inkml:brush>
  </inkml:definitions>
  <inkml:trace contextRef="#ctx0" brushRef="#br0">163 0 392,'-24'11'4031,"-15"-1"-1511,3-2 695,26-3-1525,8-5-1544,1 1 1,-1-1-1,0 1 0,0 0 1,1 0-1,-1 0 0,0 0 1,1 0-1,-1 0 0,1 0 1,-1 0-1,1 0 1,-1 1-1,1-1 0,0 1 1,0-1-1,0 1 0,0-1 1,0 1-1,-1 3 0,-3 2 133,3-5-150,7 8-65,1 0 16,-4-6-63,0 1 0,1-1 0,0 0 0,0 0 0,0 0 0,0-1 0,6 5 0,56 67 171,-33-32-164,0 9 44,-29-49-52,-1-1-1,0 1 0,0 0 0,0 0 0,-1 0 0,1 0 0,-1 1 0,1-1 0,-1 0 0,0 1 0,0-1 0,0 0 0,-1 1 0,1-1 0,-1 1 0,0 6 0,-1-9 42,0 1 0,0 0 0,-1-1 0,1 1 0,0-1-1,0 1 1,-1-1 0,1 0 0,-1 1 0,1-1-1,-1 0 1,0 0 0,-2 1 0,-50 20 488,39-17-408,11-3-109,1-1 1,-1 1 0,0-1 0,0-1 0,0 1 0,0 0 0,-8-1 0,-4 2-54,-16-1 56,31-1-83,0 0 0,1 0 0,-1-1 0,0 1-1,0 0 1,1 0 0,-1-1 0,0 1 0,0-1 0,1 1 0,-1-1-1,0 1 1,1-1 0,-1 1 0,1-1 0,-1 1 0,0-1 0,1 0 0,0 1-1,-1-1 1,1 0 0,-1 0 0,1 1 0,0-1 0,-1 0 0,1 0-1,0 0 1,0 1 0,0-1 0,0 0 0,0 0 0,0 0 0,0-1-1,-11-34-6465,11 6 1345,0 17 2457</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022"/>
    </inkml:context>
    <inkml:brush xml:id="br0">
      <inkml:brushProperty name="width" value="0.05" units="cm"/>
      <inkml:brushProperty name="height" value="0.05" units="cm"/>
      <inkml:brushProperty name="color" value="#FFFFFF"/>
    </inkml:brush>
  </inkml:definitions>
  <inkml:trace contextRef="#ctx0" brushRef="#br0">3 1 196,'0'22'4762,"-1"-17"-4331,0 0 0,1 1 0,0-1-1,0 1 1,0-1 0,1 1-1,-1-1 1,1 0 0,1 1 0,-1-1-1,1 0 1,2 6 0,7 36 1575,11 9 535,-1 23-1105,-11-44-1103,-9-29-270,0-1 1,0 1-1,1-1 1,-1 0 0,1 0-1,4 7 1,-3-6 31,-1 0-1,1 1 1,-1 0 0,0 0 0,-1-1-1,2 11 1,4 17 133,-1 13-150,-6-41-86,0 1-1,1-1 1,0 1 0,0-1 0,0 0 0,1 1 0,4 10-1,-5-12 22,1 1 0,-1 0 0,0 0 0,-1 0 0,0 0 0,0-1 0,0 1-1,-2 12 1,1 2 12,1-19 26,-15 2-1746,13-3 1276,1 1 0,0-1 0,-1 1 0,1-1 0,0 1 0,-1-1 0,1 0 0,-1 0 0,1 0 0,0 0 0,-1 0-1,1 0 1,-1 0 0,1 0 0,-1-1 0,1 1 0,0 0 0,-1-1 0,1 1 0,0-1 0,0 0 0,-1 1 0,1-1 0,0 0 0,0 0 0,0 0 0,0 0 0,0 0 0,-2-2 0,-6-8-2141</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601"/>
    </inkml:context>
    <inkml:brush xml:id="br0">
      <inkml:brushProperty name="width" value="0.05" units="cm"/>
      <inkml:brushProperty name="height" value="0.05" units="cm"/>
      <inkml:brushProperty name="color" value="#FFFFFF"/>
    </inkml:brush>
  </inkml:definitions>
  <inkml:trace contextRef="#ctx0" brushRef="#br0">0 75 792,'0'0'5899,"35"0"2376,159-12-3999,-167 10-4169,1-1-1,-1-2 0,0-1 0,46-16 0,-20 7-117,-37 8-560,-29 5-3958,-33 5-5331,24 2 6418</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8"/>
    </inkml:context>
    <inkml:brush xml:id="br0">
      <inkml:brushProperty name="width" value="0.05" units="cm"/>
      <inkml:brushProperty name="height" value="0.05" units="cm"/>
      <inkml:brushProperty name="color" value="#FFFFFF"/>
    </inkml:brush>
  </inkml:definitions>
  <inkml:trace contextRef="#ctx0" brushRef="#br0">108 346 68,'0'0'929,"-2"-12"3021,-5 9-3097,0-6 4903,0-1-803,-1 7-5463,7 3 1588,7 2-1072,1-2 0,0 1 0,0-1 0,0 0 0,0 0 0,-1-1 0,11-2 0,-11 2-5,-1-1 0,0 0 0,1 0 0,-1 0 0,0-1 0,0 0 1,-1 0-1,1 0 0,0-1 0,-1 1 0,5-6 0,3-2 3,-2 0-16,0 0 0,0 0 0,-1-1 0,-1 0 1,0 0-1,7-16 0,-1 4 33,-11 17-16,-1 1 0,0-1 1,0 1-1,-1-1 0,0 1 1,0-1-1,0-13 0,-2 17-4,-1 1 1,1 0-1,0-1 0,-1 1 0,1-1 1,-1 1-1,0 0 0,0 0 0,0 0 0,0 0 1,0 1-1,0-1 0,-4-2 0,-9-11 9,13 13-5,1 0 1,-1 0-1,1 0 0,-1 0 1,0 1-1,1-1 0,-1 1 1,0-1-1,0 1 1,0 0-1,0 0 0,0 0 1,-1 0-1,1 0 0,0 0 1,0 1-1,-1-1 0,1 1 1,0-1-1,-1 1 0,1 0 1,0 0-1,-4 0 1,-23 13-10,24-11 3,0 0 1,-1 0-1,1 0 1,0 1-1,0 0 1,1 0-1,-1 0 0,-5 6 1,-6 6 0,13-13 1,-1 1-1,1 0 0,0 1 0,1-1 0,-1 0 0,0 1 0,1-1 0,-3 5 0,-16 24-38,2 7 27,-5 19 28,16-29-32,2-8 27,1 0 0,1 1 0,0-1-1,0 33 1,5-51-12,-1-1 0,1 1 0,0-1 0,0 1 0,0-1 0,0 0 0,1 1-1,-1-1 1,1 0 0,-1 0 0,1 0 0,0 0 0,0 0 0,0 0 0,0-1 0,0 1 0,0 0 0,0-1-1,0 0 1,1 1 0,-1-1 0,5 1 0,-2 1 1,0-1 0,1 0 0,0 0 0,-1-1-1,1 0 1,0 0 0,0 0 0,-1 0 0,11-1 0,144-37-66,-107 23-1000,-27-1-2714,3-3-3220,-28 12 4202</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9"/>
    </inkml:context>
    <inkml:brush xml:id="br0">
      <inkml:brushProperty name="width" value="0.05" units="cm"/>
      <inkml:brushProperty name="height" value="0.05" units="cm"/>
      <inkml:brushProperty name="color" value="#FFFFFF"/>
    </inkml:brush>
  </inkml:definitions>
  <inkml:trace contextRef="#ctx0" brushRef="#br0">16 13 956,'-15'-10'3790,"16"8"-1941,13 7-737,-14-4-1304,9 4-800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80"/>
    </inkml:context>
    <inkml:brush xml:id="br0">
      <inkml:brushProperty name="width" value="0.05" units="cm"/>
      <inkml:brushProperty name="height" value="0.05" units="cm"/>
      <inkml:brushProperty name="color" value="#FFFFFF"/>
    </inkml:brush>
  </inkml:definitions>
  <inkml:trace contextRef="#ctx0" brushRef="#br0">21 108 1244,'-11'19'4779,"11"-16"-4686,0 0-1,0 1 1,1-1 0,-1 0 0,1 1 0,0-1 0,0 0 0,0 0 0,0 1 0,1-1 0,-1 0 0,1 0 0,0 0 0,0-1 0,0 1 0,0 0 0,0-1 0,0 1 0,1-1 0,-1 0 0,1 0 0,0 0 0,0 0 0,0 0 0,0-1 0,4 3 0,-1-2-64,1 0 0,-1 0 0,1-1 0,0 0 1,0 0-1,-1 0 0,1-1 0,0 0 0,0 0 1,0-1-1,-1 0 0,1 0 0,7-3 0,-8 3 13,0-1 0,0 0-1,0 0 1,0 0-1,0-1 1,0 0-1,-1 0 1,1 0-1,-1-1 1,0 0-1,0 0 1,0 0 0,-1-1-1,1 1 1,-1-1-1,0 0 1,-1-1-1,1 1 1,-1-1-1,0 1 1,0-1-1,-1 0 1,1 0 0,-2 0-1,1 0 1,0 0-1,-1-1 1,0-10-1,-1 14 40,0 0 0,0 1 0,0-1-1,-1 0 1,1 1 0,-1-1 0,0 0-1,0 1 1,0-1 0,0 1 0,-1-1 0,1 1-1,0 0 1,-1-1 0,0 1 0,1 0-1,-1 0 1,0 0 0,0 0 0,0 1 0,-1-1-1,1 0 1,0 1 0,-1 0 0,1-1-1,-5 0 1,4 0 76,-1 1 0,0 0-1,0 0 1,0 0 0,0 1-1,0 0 1,0-1 0,0 1-1,0 1 1,0-1 0,0 0-1,0 1 1,0 0 0,1 0-1,-1 0 1,0 1 0,-6 2-1,-3 4 107,10-7-239,0 0 1,0 0-1,1 1 0,-1-1 1,1 1-1,-1 0 0,1 0 1,0 0-1,0 0 1,0 0-1,0 0 0,0 1 1,0-1-1,1 0 0,-1 1 1,1 0-1,-1-1 0,1 1 1,0 0-1,-1 4 0,1-3-2,-3 4 30,1 0 0,0 1 0,1-1 1,0 0-1,0 1 0,1 0 0,0-1 0,1 1 1,-1 0-1,3 16 0,10 31 29,3-1 0,2 0 0,33 70 1,3 39 73,-52-164-147,-1 1-1,1 0 1,-1 0 0,0 0 0,0 0-1,1 0 1,-1-1 0,0 1-1,0 0 1,0 0 0,0 0 0,0 0-1,0 0 1,0 0 0,0-1-1,-1 1 1,1 0 0,0 0 0,0 0-1,-1 0 1,1-1 0,-1 1 0,1 0-1,0 0 1,-1 0 0,0-1-1,1 1 1,-1 0 0,1-1 0,-1 1-1,0-1 1,1 1 0,-1-1-1,0 1 1,0-1 0,1 1 0,-1-1-1,0 0 1,0 1 0,0-1 0,0 0-1,1 0 1,-1 1 0,0-1-1,0 0 1,0 0 0,0 0 0,0 0-1,0 0 1,1 0 0,-2-1-1,-66-2 124,40 1-233,5 2-306,-28 0-1687,19-5-2381,22 4 3086</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81"/>
    </inkml:context>
    <inkml:brush xml:id="br0">
      <inkml:brushProperty name="width" value="0.05" units="cm"/>
      <inkml:brushProperty name="height" value="0.05" units="cm"/>
      <inkml:brushProperty name="color" value="#FFFFFF"/>
    </inkml:brush>
  </inkml:definitions>
  <inkml:trace contextRef="#ctx0" brushRef="#br0">12 1 100,'0'0'7945,"-11"0"-5525,22 0-1712,-11 6-604,10 0-628,-10 0-232,0 0-524</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3"/>
    </inkml:context>
    <inkml:brush xml:id="br0">
      <inkml:brushProperty name="width" value="0.05" units="cm"/>
      <inkml:brushProperty name="height" value="0.05" units="cm"/>
      <inkml:brushProperty name="color" value="#FFFFFF"/>
    </inkml:brush>
  </inkml:definitions>
  <inkml:trace contextRef="#ctx0" brushRef="#br0">1 25 32,'10'-7'5000,"23"-10"7076,-28 19-11916,-4-2-144,-1 1 0,1-1 0,-1 0 0,0 0 0,1 0 0,-1 1 0,0-1 0,1 0-1,-1 0 1,0 1 0,1-1 0,-1 0 0,0 1 0,0-1 0,0 0 0,1 1 0,-1-1 0,0 1 0,0-1 0,0 0 0,0 1 0,1-1-1,-1 1 1,0-1 0,0 0 0,0 1 0,0-1 0,0 1 0,0-1 0,0 0 0,0 1 0,0-1 0,0 1 0,-1-1 0,1 0 0,0 1 0,0-1-1,-1 1 1,1 1 31,31 41 974,-18-15-828,-11-23-182,0 1 0,1-1 0,-1 0-1,1 0 1,0 0 0,1 0 0,-1-1 0,7 7 0,-5-5-5,0-1 0,-1 1 0,0 0 1,0 1-1,0-1 0,3 9 0,5 7 19,-1-6-26,-9-14-2,0 1 1,0-1-1,0 0 0,-1 1 0,1-1 0,-1 1 0,1 0 0,-1 0 0,0-1 0,0 1 0,-1 0 0,1 0 1,0 0-1,-1 4 0,11 35 14,-11-37 93,0-4-167,1 0 0,-1 0 0,0 0 0,0 0 0,0 0 0,0 0 0,0 0 0,0 0 0,0 0 0,0 0 0,0 0-1,-1 0 1,1 0 0,0 0 0,-1 0 0,1 0 0,-1 0 0,1 0 0,-1 0 0,1 0 0,-1 0 0,1-1 0,-1 1-1,0 0 1,0 0 0,-1 0 0,0-20-16277</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4"/>
    </inkml:context>
    <inkml:brush xml:id="br0">
      <inkml:brushProperty name="width" value="0.05" units="cm"/>
      <inkml:brushProperty name="height" value="0.05" units="cm"/>
      <inkml:brushProperty name="color" value="#FFFFFF"/>
    </inkml:brush>
  </inkml:definitions>
  <inkml:trace contextRef="#ctx0" brushRef="#br0">281 1 620,'11'-1'6207,"-12"11"-5363,0 0 1,-1-1-1,0 1 1,0-1 0,-1 1-1,-6 12 1,-5 20 491,8-25-794,0 0-1,-13 25 1,-2 5-14,-33 66 59,-22 57-54,55-109-363,12-36-113,9-22-53,-1-1 0,1 1 1,-1-1-1,0 1 0,0-1 1,0 0-1,0 1 0,0-1 1,-1 0-1,-2 4 0,2-3-2,-1 0-1,1 1 0,0-1 1,0 1-1,0-1 1,0 1-1,1 0 0,-1 0 1,1 0-1,-1 7 1,-6 3-875,4-13-1330,7-8 448,27-59-7831,-19 47 6841</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5"/>
    </inkml:context>
    <inkml:brush xml:id="br0">
      <inkml:brushProperty name="width" value="0.05" units="cm"/>
      <inkml:brushProperty name="height" value="0.05" units="cm"/>
      <inkml:brushProperty name="color" value="#FFFFFF"/>
    </inkml:brush>
  </inkml:definitions>
  <inkml:trace contextRef="#ctx0" brushRef="#br0">26 57 64,'-2'1'358,"0"1"0,0 0 1,0-1-1,1 1 0,-1 0 0,0 0 1,1 0-1,0 0 0,0 0 0,-1 0 1,1 1-1,0-1 0,1 0 0,-1 0 1,0 1-1,0 3 0,0-3-281,1 1 1,-1 0-1,1 0 0,-1 0 0,1-1 0,0 1 1,1 0-1,-1 0 0,1 0 0,-1 0 1,1-1-1,0 1 0,1 0 0,-1-1 0,0 1 1,1-1-1,3 5 0,-3-5-66,1 1 33,0-1 1,0 1-1,0 0 0,0-1 1,1 0-1,-1 0 1,1 0-1,0 0 0,0-1 1,0 1-1,0-1 1,0 0-1,0 0 0,1-1 1,-1 1-1,8 0 0,-4-1 166,0 0 0,-1-1-1,1-1 1,-1 1 0,1-1-1,-1 0 1,1-1 0,-1 0-1,0 0 1,1-1 0,-1 1-1,0-1 1,-1-1 0,1 0-1,-1 0 1,1 0-1,-1-1 1,0 1 0,-1-1-1,1-1 1,-1 1 0,0-1-1,0 0 1,-1 0 0,0-1-1,0 1 1,0-1 0,3-9-1,-6 14-117,0 0 0,-1 0 0,1 0 0,0 0 0,-1 0 0,1-1 0,-1 1 0,1 0 0,-1-1 0,0 1-1,0 0 1,0 0 0,-1-1 0,1 1 0,0 0 0,-1 0 0,1-1 0,-1 1 0,0 0 0,0 0 0,0 0 0,0 0 0,0 0-1,-3-4 1,0 2 55,-1-1 0,0 1 0,0 0 0,0 0 0,-1 0 0,-9-5 0,11 7-111,-1 0 1,1 0-1,-1 1 0,1 0 0,-1-1 0,0 1 0,0 1 1,1-1-1,-9 1 0,11 0-37,0 0-1,0 0 1,0 0 0,-1 0-1,1 0 1,0 1 0,0-1-1,0 1 1,0 0 0,0 0-1,0 0 1,0-1 0,1 2-1,-1-1 1,0 0 0,0 0 0,1 1-1,-1-1 1,1 0 0,-1 1-1,1 0 1,0-1 0,-1 1-1,0 3 1,-31 54-1817,3-6-5729,17-33 1793,4-13 3116</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7.560"/>
    </inkml:context>
    <inkml:brush xml:id="br0">
      <inkml:brushProperty name="width" value="0.05" units="cm"/>
      <inkml:brushProperty name="height" value="0.05" units="cm"/>
      <inkml:brushProperty name="color" value="#FFFFFF"/>
    </inkml:brush>
  </inkml:definitions>
  <inkml:trace contextRef="#ctx0" brushRef="#br0">1 21 476,'10'-20'7215,"-2"19"-2148,-5 17-1171,-3-14-3700,0 3 55,0 0 0,0 0 0,0 0 0,0-1 0,1 1 0,0 0 0,0 0 0,1 0 0,2 7 0,-2-5-162,-1 0-1,1 1 1,-2-1 0,1 0 0,-1 0-1,0 1 1,0-1 0,-3 10 0,2 5 38,1-14-90,-1-2-8,1 1-1,0 0 0,1-1 1,0 1-1,0-1 0,0 1 1,1-1-1,2 8 1,-3-10-1,0 0 1,0 0 0,0 0-1,0 0 1,-1 0 0,0 0-1,0 0 1,0 7 0,-1-8-3,1 0 1,0 1 0,0-1-1,0 0 1,0 0-1,1 1 1,-1-1 0,1 0-1,0 0 1,0 1-1,2 3 1,18 33 129,-9-25-647,-12-26-4059,-11-31-5838,10 39 9831,-8-15-2933</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6"/>
    </inkml:context>
    <inkml:brush xml:id="br0">
      <inkml:brushProperty name="width" value="0.05" units="cm"/>
      <inkml:brushProperty name="height" value="0.05" units="cm"/>
      <inkml:brushProperty name="color" value="#FFFFFF"/>
    </inkml:brush>
  </inkml:definitions>
  <inkml:trace contextRef="#ctx0" brushRef="#br0">13 13 1476,'11'-1'4391,"-11"2"-3630,-11 12 1202,0 60 798,11-58-2513,-1-10-181,1-1 1,-1 0-1,1 0 1,1 1-1,-1-1 1,0 0-1,1 0 1,0 1-1,0-1 1,0 0-1,1 0 1,-1 0-1,4 4 0,5 7 220,-7-9-94,1 0 1,0 0-1,1-1 0,-1 0 0,1 0 0,0 0 0,0 0 0,0-1 0,9 6 0,-11-8-116,0-1-1,1 1 0,-1-1 1,0 0-1,0 0 1,1 0-1,-1 0 1,0 0-1,1-1 1,-1 0-1,0 0 1,1 0-1,-1 0 1,1 0-1,-1-1 1,1 1-1,5-3 1,-3 1-1,-1-1 0,1 1 1,-1-1-1,0-1 0,0 1 1,0-1-1,0 0 0,-1 0 1,6-6-1,1-2-20,-1-1 0,-1 0-1,0-1 1,-1 0 0,-1 0 0,10-24-1,-17 35-257,1-1 0,0 1 0,-1 0 0,1 0 0,-1 0 0,0-1 0,0 1 0,0 0 0,-1 0 0,1 0 0,-1-1 0,0 1 0,0 0-1,0 0 1,0 0 0,0 0 0,-1 0 0,1 0 0,-1 1 0,0-1 0,-3-4 0,3 5-558,-1-1 0,1 1 1,0-1-1,-1 1 0,1 0 0,-1 0 1,0 0-1,0 1 0,0-1 0,0 1 0,-4-2 1,-4 2-1683</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7"/>
    </inkml:context>
    <inkml:brush xml:id="br0">
      <inkml:brushProperty name="width" value="0.05" units="cm"/>
      <inkml:brushProperty name="height" value="0.05" units="cm"/>
      <inkml:brushProperty name="color" value="#FFFFFF"/>
    </inkml:brush>
  </inkml:definitions>
  <inkml:trace contextRef="#ctx0" brushRef="#br0">24 121 460,'1'1'247,"0"-1"-1,1 1 1,-1-1-1,0 1 1,1 0-1,-1-1 1,0 1-1,0 0 1,0 0-1,0 0 1,0 0-1,0 0 1,0 0-1,0 0 1,0 0-1,0 1 1,0-1 0,-1 0-1,1 0 1,0 1-1,-1-1 1,0 1-1,1 0 1,8 40 1456,-20-6 427,11-35-2069,1-1 0,-1 1 1,0-1-1,0 1 1,0-1-1,0 1 1,0-1-1,0 1 0,0-1 1,0 1-1,0-1 1,0 1-1,0-1 0,0 1 1,0-1-1,-1 1 1,1-1-1,0 1 0,0-1 1,0 0-1,-1 1 1,1-1-1,0 1 1,-1-1-1,1 0 0,0 1 1,-1-1-1,1 1 1,0-1-1,-1 0 0,1 0 1,-1 1-1,1-1 1,-1 0-1,1 0 1,-1 0-1,1 1 0,-1-1 1,1 0-1,-1 0 1,1 0-1,-1 0 0,1 0 1,-1 0-1,1 0 1,-1 0-1,1 0 1,-1 0-1,0 0 0,0-1 184,-1 0 0,0 1 0,1-1-1,0 0 1,-1 0 0,1 0 0,-1 0-1,1 0 1,0-1 0,0 1 0,-1 0-1,1 0 1,-1-3 0,1 1-145,-1 1 1,1-1-1,-1 0 1,1 0-1,0 0 1,1 0-1,-1 0 1,0-1 0,1 1-1,0 0 1,0 0-1,0 0 1,0-1-1,0 1 1,0 0-1,1 0 1,0 0-1,-1 0 1,1 0-1,1 0 1,-1 0-1,0 0 1,1 0-1,1-3 1,20-15 147,17-12-187,56-13-2540,-31 20-4765,-41 14 1277,-13 6 3004</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0"/>
    </inkml:context>
    <inkml:brush xml:id="br0">
      <inkml:brushProperty name="width" value="0.05" units="cm"/>
      <inkml:brushProperty name="height" value="0.05" units="cm"/>
      <inkml:brushProperty name="color" value="#FFFFFF"/>
    </inkml:brush>
  </inkml:definitions>
  <inkml:trace contextRef="#ctx0" brushRef="#br0">55 63 208,'-11'-19'5603,"10"19"-5433,1 0 0,-1 1 0,0-1 0,1 0 0,-1 0 0,0 0 0,1 0-1,-1 1 1,0-1 0,1 0 0,-1 0 0,0 1 0,1-1 0,-1 1 0,1-1 0,-1 1 0,0-1 0,1 1-1,0-1 1,-1 1 0,1-1 0,-1 1 0,1-1 0,-1 1 0,1 0 0,0-1 0,0 1 0,-1 0-1,1 0 1,-2 1 81,0 1-1,0-1 1,1 0 0,-1 1-1,1 0 1,-1-1-1,1 1 1,0 0-1,-1 5 1,-9 33 645,11-38-872,0 3 17,-1 1-1,2-1 1,-1 0 0,1 1 0,0-1 0,0 0 0,1 0 0,2 8 0,0-6 19,-3-4-49,0 0 0,0-1 0,0 0 0,1 1 0,0-1 0,0 0-1,0 0 1,0 1 0,0-2 0,0 1 0,1 0 0,-1 0 0,1-1 0,0 1-1,0-1 1,0 0 0,0 0 0,0 0 0,0-1 0,5 3 0,-3-2 33,1-1-1,-1 1 1,1-1 0,0 0 0,-1 0-1,1-1 1,0 1 0,0-1 0,-1-1 0,1 1-1,0-1 1,0 0 0,-1 0 0,1-1 0,7-2-1,-1-2 92,-1 0-1,0 0 0,0-1 0,-1 0 0,0-1 0,16-15 0,0 0-46,-23 20-78,-1 0 1,0 0-1,0 0 1,0-1-1,0 1 1,0-1 0,-1 1-1,1-1 1,1-6-1,7-15 79,-9 23-61,0 1 0,-1-1 1,1 0-1,0 0 1,-1 0-1,1 0 1,-1 0-1,1 0 1,-1 0-1,0 0 1,0 0-1,0 0 1,0 1-1,0-1 1,0 0-1,-1 0 1,1 0-1,-1 0 0,1 0 1,-1 0-1,0 0 1,0 0-1,1 1 1,-1-1-1,-1 0 1,1 1-1,0-1 1,-2-1-1,-1-2 23,0 1-1,0 0 1,-1 1 0,1-1-1,-1 1 1,-5-4 0,2 3-17,6 2 29,-1 0 1,0 0 0,1 1 0,-1-1-1,0 1 1,0 0 0,0 0 0,0 0 0,0 0-1,-4 0 1,-4-1 27,-9-2 1,20 4-89,-1-1 0,1 1-1,0 0 1,-1 0 0,1 0 0,0 0-1,-1 0 1,1 0 0,0 0 0,-1 0-1,1 0 1,0 0 0,-1 0 0,1 0-1,0 0 1,-1 0 0,1 0 0,0 1-1,-1-1 1,1 0 0,0 0 0,0 0-1,-1 0 1,1 1 0,0-1-1,-1 0 1,1 0 0,0 1 0,0-1-1,0 0 1,-1 0 0,1 1 0,0-1-1,0 0 1,0 1 0,0-1 0,-1 0-1,1 1 1,-34 12 248,31-12-252,0 0 0,-1 0 1,1 1-1,0-1 0,0 1 0,0-1 1,0 1-1,0 0 0,1 0 1,-1 0-1,1 1 0,-1-1 0,1 0 1,0 1-1,0 0 0,-4 5 0,-38 62 21,34-52 9,8-13-27,0 0-1,0-1 0,0 1 0,1 0 0,0 0 0,-2 9 0,5-12-6,-1 1-1,1-1 0,0 0 0,-1 0 0,1 0 0,0 0 0,0 0 0,1 0 1,-1 0-1,3 1 0,-1-1 11,0 0-1,0 0 1,1 0 0,-1 0 0,1-1-1,-1 0 1,1 0 0,-1 0 0,1-1-1,0 0 1,-1 0 0,1 0-1,0 0 1,-1 0 0,1-1 0,0 0-1,4-2 1,5-2 43,0-1 0,0 0-1,24-16 1,-12 7-12,-20 11-10,-4 2-9,0 1-1,1-1 1,-1 0 0,1 1 0,0 0-1,0 0 1,-1-1 0,1 2 0,0-1-1,0 0 1,0 0 0,0 1 0,0 0-1,5-1 1,-5 4 14,1 0 1,-1 0-1,0 0 0,0 0 0,0 0 0,0 1 1,0-1-1,-1 1 0,0 0 0,4 7 0,2 4 55,14 40 20,-17-46-163,-2-6-73,-1 0 0,0 1 0,0-1 0,0 0 0,-1 1 1,0-1-1,1 1 0,-1 0 0,1 5 0,-2-9 87,0 1 0,0-1 1,0 0-1,0 1 1,1-1-1,-1 0 0,0 1 1,0-1-1,0 0 0,0 0 1,1 1-1,-1-1 0,0 0 1,0 0-1,0 0 0,1 1 1,-1-1-1,0 0 0,0 0 1,1 0-1,-1 1 0,0-1 1,1 0-1,-1 0 1,0 0-1,1 0 0,-1 0 1,0 0-1,1 0 0,-1 0 1,0 0-1,0 0 0,1 0 1</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1"/>
    </inkml:context>
    <inkml:brush xml:id="br0">
      <inkml:brushProperty name="width" value="0.05" units="cm"/>
      <inkml:brushProperty name="height" value="0.05" units="cm"/>
      <inkml:brushProperty name="color" value="#FFFFFF"/>
    </inkml:brush>
  </inkml:definitions>
  <inkml:trace contextRef="#ctx0" brushRef="#br0">43 115 76,'0'0'1347,"-21"5"13398,21-4-14290,-22 17-164,33 18-179,-11-31-100,1 0 0,-1-1 0,1 1 0,0 0 0,1-1 0,-1 0 0,4 7 0,-3-7-2,-1 1 0,1-1 0,-1 1 0,1-1 0,-1 1 0,-1 0 0,1 6 0,10 67 130,0-22-30,-11-3 1565,-20-66-369,19 9-1258,0 0 0,1 0 1,-1-1-1,1 1 1,0 0-1,0 0 1,0-1-1,1-5 1,-1 0-2,11-45 7,-10 44-54,0 1 0,1-1-1,1 1 1,-1-1 0,8-17 0,5-18-8,-8 29 9,0 0 0,1 0 0,0 1 1,2 1-1,0-1 0,0 2 0,2-1 1,-1 1-1,23-19 0,0 16-11,-16 10-9,-17 6 15,0 1 0,0 0 0,0 0 1,1 0-1,-1 0 0,0 0 0,0 0 0,0 1 0,0-1 0,0 0 1,0 0-1,0 1 0,0-1 0,0 1 0,0-1 0,0 1 1,0-1-1,0 1 0,0-1 0,-1 1 0,1 0 0,0 0 1,0-1-1,-1 1 0,1 0 0,1 2 0,14 19-45,-15-18 40,0-1 1,0 1 0,0 0 0,-1 0 0,1 0 0,-1-1 0,0 1-1,0 0 1,-1 0 0,0 4 0,0 8-106,-1-9 27,1 0 0,-2 0 0,1 0 0,-1-1 0,0 1 0,0-1 0,-1 1 0,0-1 0,0 0 0,0-1 0,-1 1 0,0-1 0,-11 10 0,0 3-264,9-12-12,-1 0 0,1 0 0,-1-1 0,0 1-1,-1-2 1,1 1 0,-18 5 0,-65 20-9354,90-30 9655,-8 1-2162</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2"/>
    </inkml:context>
    <inkml:brush xml:id="br0">
      <inkml:brushProperty name="width" value="0.05" units="cm"/>
      <inkml:brushProperty name="height" value="0.05" units="cm"/>
      <inkml:brushProperty name="color" value="#FFFFFF"/>
    </inkml:brush>
  </inkml:definitions>
  <inkml:trace contextRef="#ctx0" brushRef="#br0">0 154 856,'0'-7'1368,"3"-20"8316,5 19-5060,-3 15-3794,-5-7-817,1 0-1,-1 0 1,0 1 0,1-1-1,-1 0 1,0 0-1,1 1 1,-1-1-1,1 0 1,-1 1-1,0-1 1,0 1 0,1-1-1,-1 0 1,0 1-1,0-1 1,1 1-1,-1-1 1,0 1-1,0-1 1,0 0 0,0 1-1,0-1 1,0 1-1,0-1 1,0 1-1,0-1 1,0 1-1,0 0 1,0 5 58,0 1 0,0-1 0,1 0 0,0 1 0,0-1-1,0 0 1,4 10 0,-3-9-47,-1 0 0,0 1-1,0-1 1,0 1 0,-1-1-1,0 1 1,-1-1 0,0 9-1,-1 11 76,2-25-91,0 4 23,0 1 0,0 0-1,0-1 1,-1 1 0,0-1-1,0 1 1,-1-1 0,-2 7-1,2-7-13,1-1 0,1 1 0,-1 0-1,1-1 1,-1 1 0,2-1-1,0 9 1,0 5 131,-1-18 161,-11-26 621,10-26-614,0 19-266,1 0 1,5-37-1,-3 60-33,0-1-1,0 1 0,1-1 0,0 1 1,0 0-1,1 0 0,0 0 0,1 0 1,0 1-1,1 0 0,8-11 0,0 3 80,-3 2-79,2 0-1,0 1 1,20-16 0,-30 26-27,0 1-1,-1 0 1,1 1-1,0-1 1,0 0 0,0 1-1,0 0 1,0-1-1,0 1 1,0 1-1,0-1 1,1 0-1,-1 1 1,0-1 0,0 1-1,1 0 1,-1 0-1,0 0 1,1 1-1,-1-1 1,0 1-1,0 0 1,0 0-1,1 0 1,3 2 0,-6-2 5,0-1 0,0 1 1,0 0-1,0 0 1,0 0-1,-1 0 1,1 0-1,0 0 1,0 0-1,-1 0 1,1 0-1,-1 0 0,1 0 1,-1 1-1,1-1 1,-1 0-1,0 0 1,1 1-1,-1-1 1,0 0-1,0 0 1,0 1-1,0-1 0,0 0 1,0 0-1,-1 1 1,1-1-1,0 0 1,0 0-1,-1 0 1,1 1-1,-1-1 0,1 0 1,-1 0-1,-1 1 1,-28 46-157,22-38 28,-4 8-263,-1-1 0,0-1 0,-1 0 0,-29 25 0,24-26-510,-23 16-1822,17-22-3150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3"/>
    </inkml:context>
    <inkml:brush xml:id="br0">
      <inkml:brushProperty name="width" value="0.05" units="cm"/>
      <inkml:brushProperty name="height" value="0.05" units="cm"/>
      <inkml:brushProperty name="color" value="#FFFFFF"/>
    </inkml:brush>
  </inkml:definitions>
  <inkml:trace contextRef="#ctx0" brushRef="#br0">69 8 140,'8'-8'12133,"-14"16"-11486,-16 25 3569,-5 29-3235,12-24-530,13-30-412,0 0 0,1 0 0,0 0-1,1 1 1,0-1 0,0 0 0,2 11 0,0 8 55,-1-18-71,1 0 0,0 0 0,1 0 0,0 0 1,0-1-1,1 0 0,8 15 0,-9-19 7,0 0 1,1 0 0,-1 0-1,1 0 1,0-1 0,0 0-1,0 0 1,0 0 0,0 0-1,1 0 1,-1-1 0,1 0-1,0 0 1,0 0-1,0-1 1,0 1 0,0-1-1,0 0 1,0-1 0,0 1-1,0-1 1,6 0 0,57-7-1447,-4-8-5836,-63 15 7152,-1 0 1,0 0-1,1 0 0,-1 0 1,0 0-1,1 0 0,-1 0 1,0-1-1,1 1 0,-1 0 1,0 0-1,1 0 0,-1-1 1,0 1-1,1 0 0,-1 0 1,0-1-1,0 1 0,1 0 1,-1-1-1,0 1 0,0 0 1,0-1-1,1 1 0,-1 0 1,0-1-1,0 1 0,0 0 1,0-1-1,0 0 0,5-8-4195,4 3 1665</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4"/>
    </inkml:context>
    <inkml:brush xml:id="br0">
      <inkml:brushProperty name="width" value="0.05" units="cm"/>
      <inkml:brushProperty name="height" value="0.05" units="cm"/>
      <inkml:brushProperty name="color" value="#FFFFFF"/>
    </inkml:brush>
  </inkml:definitions>
  <inkml:trace contextRef="#ctx0" brushRef="#br0">0 24 544,'11'-23'14781,"0"52"-13386,-1 4-1025,-8-29-352,0 0 0,-1 0 0,1 1 0,-1-1 0,0 0 0,1 10 0,-1-11-10,-1 0 0,1 1-1,0-1 1,0 0 0,0 1 0,0-1-1,1 0 1,2 4 0,6 20 14,-10-25-22,0 0 0,1 0 0,-1 0 0,1 0-1,-1 0 1,1-1 0,0 1 0,-1 0 0,1 0 0,0-1-1,0 1 1,1 0 0,0 1 0,8 19-2689,-1-21 154</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5"/>
    </inkml:context>
    <inkml:brush xml:id="br0">
      <inkml:brushProperty name="width" value="0.05" units="cm"/>
      <inkml:brushProperty name="height" value="0.05" units="cm"/>
      <inkml:brushProperty name="color" value="#FFFFFF"/>
    </inkml:brush>
  </inkml:definitions>
  <inkml:trace contextRef="#ctx0" brushRef="#br0">44 29 1456,'-18'-12'3921,"17"11"-3485,-1-1 1,1 1 0,-1 0-1,1 0 1,-1 0-1,0 0 1,1 0 0,-1 0-1,0 1 1,0-1 0,1 1-1,-4-1 1,3-4 2219,3 12-2862,9 15-2524,1 3-5533,-11-14 5757</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6"/>
    </inkml:context>
    <inkml:brush xml:id="br0">
      <inkml:brushProperty name="width" value="0.05" units="cm"/>
      <inkml:brushProperty name="height" value="0.05" units="cm"/>
      <inkml:brushProperty name="color" value="#FFFFFF"/>
    </inkml:brush>
  </inkml:definitions>
  <inkml:trace contextRef="#ctx0" brushRef="#br0">196 19 588,'-34'-19'9913,"28"20"-9457,1 0 1,-1 0-1,1 1 1,-1-1-1,1 1 1,0 0-1,0 1 1,0-1-1,0 1 1,0 0-1,0 0 1,1 1-1,-5 3 1,-54 55 984,61-57-1391,-1-1 0,0 1 0,1 0 0,0-1 1,0 1-1,0 0 0,0 0 0,1 0 0,0 1 0,0-1 0,0 0 0,1 0 1,0 1-1,0-1 0,1 8 0,-1-5-29,0-5-18,0-1 0,1 1-1,-1 0 1,1-1 0,0 0-1,-1 1 1,1-1-1,0 1 1,0-1 0,1 0-1,-1 0 1,0 0-1,1 0 1,-1 0 0,1 0-1,0 0 1,0 0 0,0 0-1,-1-1 1,2 1-1,-1-1 1,0 1 0,4 1-1,6 2-144,-1 0 0,1-1 0,20 5 0,-16-5-309,-9-3-220,-1-1 1,1 0-1,-1-1 1,1 0-1,-1 0 1,0 0-1,1-1 1,-1 1-1,0-2 1,0 1-1,0-1 1,-1 1-1,1-2 1,9-6-1,-7 6-841,8-4-887,-12-3-88</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7"/>
    </inkml:context>
    <inkml:brush xml:id="br0">
      <inkml:brushProperty name="width" value="0.05" units="cm"/>
      <inkml:brushProperty name="height" value="0.05" units="cm"/>
      <inkml:brushProperty name="color" value="#FFFFFF"/>
    </inkml:brush>
  </inkml:definitions>
  <inkml:trace contextRef="#ctx0" brushRef="#br0">21 84 836,'0'0'3710,"-11"18"-400,11-12-3044,0-1 0,0 0 1,0 1-1,0-1 0,1 0 0,0 1 0,0-1 0,1 0 0,2 7 1,2 8 299,-6-19-553,0 0 1,0 0-1,0 0 1,0 0-1,1 0 1,-1 0-1,0 0 1,0-1-1,1 1 1,-1 0-1,0 0 0,1 0 1,-1 0-1,1-1 1,-1 1-1,1 0 1,-1 0-1,1-1 1,0 1-1,-1 0 0,1-1 1,0 1-1,0-1 1,-1 1-1,1-1 1,0 1-1,0-1 1,0 0-1,0 1 0,-1-1 1,3 0-1,0 1 129,0 0-1,1-1 1,-1 1 0,1-1-1,-1 0 1,1 0-1,0-1 1,-1 1-1,0-1 1,1 1-1,-1-1 1,1 0-1,-1 0 1,0-1 0,0 1-1,1-1 1,-1 0-1,0 0 1,0 0-1,-1 0 1,1 0-1,0 0 1,-1-1-1,1 1 1,-1-1 0,4-5-1,-1 2 21,0 0-71,0 1 0,0-1 0,-1 0 1,0 0-1,0 0 0,3-8 0,-3 6 147,0 0 1,-1 0-1,0-1 0,0 0 0,-1 1 0,0-1 0,0-15 1,-36-3 2108,31 26-2252,0 0 1,-1 1 0,1-1-1,-1 1 1,1-1 0,-1 1-1,1 0 1,-1 0 0,1 1-1,0-1 1,-1 1 0,1-1-1,-1 1 1,1 0 0,0 1 0,0-1-1,-1 0 1,1 1 0,0 0-1,0 0 1,-5 4 0,0-1 14,-42 36 136,35-5-190,14-33-58,0 0 0,0 0 0,0-1 0,0 1-1,0 0 1,0 0 0,1 0 0,-1 0 0,1 0 0,0 0 0,0 0-1,0 0 1,0 0 0,1 0 0,-1 0 0,1 0 0,0 0 0,0 0-1,0-1 1,0 1 0,3 5 0,-2-6-1,0 1 0,1-1 1,-1 0-1,1 1 0,-1-1 0,1 0 0,0-1 0,0 1 0,0 0 1,0-1-1,0 0 0,0 1 0,0-1 0,1-1 0,-1 1 1,0 0-1,1-1 0,-1 0 0,0 1 0,6-2 0,84-5-167,-88 7 180,0-1 1,1 1 0,-1 0 0,0 0-1,0 0 1,0 1 0,0 0-1,-1 0 1,1 0 0,0 1 0,-1-1-1,5 5 1,24 11-556,-4 5-1702,-23-19-2128</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7.913"/>
    </inkml:context>
    <inkml:brush xml:id="br0">
      <inkml:brushProperty name="width" value="0.05" units="cm"/>
      <inkml:brushProperty name="height" value="0.05" units="cm"/>
      <inkml:brushProperty name="color" value="#FFFFFF"/>
    </inkml:brush>
  </inkml:definitions>
  <inkml:trace contextRef="#ctx0" brushRef="#br0">22 36 584,'-2'-5'5128,"-7"-15"-410,4 11-1633,5 9-3034,0 0 0,0 0 0,-1 1 0,1-1 0,0 0 1,0 0-1,0 0 0,0 0 0,0 0 0,0 0 0,0 0 0,0 0 0,0 0 0,-1 0 1,1 0-1,0 1 0,0-1 0,0 0 0,0 0 0,0 0 0,0 0 0,-1 0 0,1 0 0,0 0 1,0 0-1,0 0 0,0 0 0,0 0 0,0 0 0,-1 0 0,1 0 0,0 0 0,0-1 1,0 1-1,0 0 0,0 0 0,0 0 0,0 0 0,-1 0 0,1 0 0,0 0 0,0 0 0,0 0 1,0 0-1,0 0 0,0-1 0,0 1 0,0 0 0,0 0 0,0 0 0,0 0 0,0 0 1,0 0-1,-1 0 0,1-1 0,0 1 0,0 0 0,0 0 0,8 22-1427,8-6-3869,-6-7-1137,-1-3 3427</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8"/>
    </inkml:context>
    <inkml:brush xml:id="br0">
      <inkml:brushProperty name="width" value="0.05" units="cm"/>
      <inkml:brushProperty name="height" value="0.05" units="cm"/>
      <inkml:brushProperty name="color" value="#FFFFFF"/>
    </inkml:brush>
  </inkml:definitions>
  <inkml:trace contextRef="#ctx0" brushRef="#br0">65 20 380,'0'-1'198,"-1"1"0,1-1 0,0 0 0,0 1 0,0-1 0,0 1 0,0-1 0,0 0 1,0 1-1,0-1 0,0 1 0,0-1 0,0 0 0,0 1 0,0-1 0,0 1 0,1-1 0,-1 1 0,0-1 0,0 1 0,1-1 0,-1 1 0,0-1 0,1 1 0,-1-1 0,0 1 0,1-1 1,-1 1-1,1-1 0,-1 1 0,1 0 0,-1-1 0,1 1 0,-1 0 0,1 0 0,-1-1 0,1 1 0,0 0 0,-1 0 0,1 0 0,-1 0 0,1 0 0,0-1 0,-1 1 0,1 0 0,-1 0 1,1 1-1,-1-1 0,1 0 0,0 0 0,-1 0 0,1 0 0,-1 0 0,1 1 0,-1-1 0,2 0 0,8 31 3472,-7-23-3372,0 0 0,-1 0 0,0 1 1,-1-1-1,1 15 0,9 100 754,-10-99-881,8 45 0,-4-45-111,1 46 0,5-2-66,0-9 75,-6-51-75,-5-8 7,0-1 0,0 1 0,0 0 0,0 0 1,0 0-1,0 0 0,1 0 0,-1 0 0,0 0 0,0-1 0,0 1 1,0 0-1,0 0 0,0 0 0,0 0 0,0 0 0,0 0 1,0 0-1,1 0 0,-1 0 0,0 0 0,0 0 0,0 0 1,0 0-1,0 0 0,0 0 0,0 0 0,1 0 0,-1-1 0,0 1 1,0 0-1,0 1 0,0-1 0,0 0 0,0 0 0,1 0 1,-1 0-1,0 0 0,0 0 0,0 0 0,0 0 0,0 0 1,0 0-1,0 0 0,0 0 0,1 0 0,-1 0 0,0 0 0,0 0 1,0 0-1,0 1 0,0-1 0,0 0 0,0 0 0,0 0 1,0 0-1,0 0 0,0 0 0,0 0 0,0 0 0,1 1 1,-1-1-1,0-1-21,-11-22-370,10 17 352,0 0 1,0 0-1,0 0 1,-1 0-1,1 0 1,-2 1-1,1-1 1,0 1-1,-1-1 1,-6-7-1,-41-51 13,10 25 137,38 36 2,-1 1 1,0 0-1,1 0 0,-1 0 0,0 1 0,0-1 0,0 1 0,0-1 0,-1 1 0,1 0 1,0 0-1,-6 0 0,7 1 120,36 0 573,-4 2-793,-1 1 0,55 13 0,-12-2-4325,1-7-8515</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9"/>
    </inkml:context>
    <inkml:brush xml:id="br0">
      <inkml:brushProperty name="width" value="0.05" units="cm"/>
      <inkml:brushProperty name="height" value="0.05" units="cm"/>
      <inkml:brushProperty name="color" value="#FFFFFF"/>
    </inkml:brush>
  </inkml:definitions>
  <inkml:trace contextRef="#ctx0" brushRef="#br0">0 2 1136,'6'0'2406,"-5"0"-2196,-1-1 1,1 1-1,0 0 1,0 0-1,0-1 1,-1 1-1,1 0 1,0 0-1,0 0 1,0 0-1,-1 0 1,1 0-1,0 0 1,0 0 0,0 1-1,-1-1 1,1 0-1,0 0 1,0 1-1,-1-1 1,1 0-1,0 1 1,0-1-1,-1 1 1,1-1-1,0 1 1,-1-1-1,1 1 1,-1-1-1,1 1 1,-1 0-1,1-1 1,-1 1-1,1 0 1,-1 0-1,0-1 1,1 1-1,-1 0 1,0 0-1,0-1 1,0 1-1,1 0 1,-1 0-1,0 0 1,0-1-1,0 2 1,11 28 2669,-11 65-2134,0-31-3015,7-44-649,-7-20 2801,0 0-1,0 1 1,0-1-1,0 0 1,0 1 0,1-1-1,-1 0 1,0 1-1,0-1 1,0 0 0,0 0-1,0 1 1,1-1-1,-1 0 1,0 1-1,0-1 1,0 0 0,1 0-1,-1 0 1,0 1-1,0-1 1,1 0-1,-1 0 1,0 0 0,0 1-1,1-1 1,-1 0-1,0 0 1,1 0-1,-1 0 1,0 0 0,0 0-1,1 0 1,-1 0-1,0 0 1,1 0 0,-1 0-1,0 0 1,1 0-1,-1 0 1,0 0-1,1 0 1,-1 0 0,0 0-1,1 0 1,-1-1-1,0 1 1,0 0-1,1 0 1,-1 0 0,0 0-1,0-1 1,1 1-1,-1 0 1,0 0-1,0 0 1,0-1 0,1 1-1,-1-1 1,0-5-3905</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0"/>
    </inkml:context>
    <inkml:brush xml:id="br0">
      <inkml:brushProperty name="width" value="0.05" units="cm"/>
      <inkml:brushProperty name="height" value="0.05" units="cm"/>
      <inkml:brushProperty name="color" value="#FFFFFF"/>
    </inkml:brush>
  </inkml:definitions>
  <inkml:trace contextRef="#ctx0" brushRef="#br0">54 67 112,'0'-2'374,"0"0"0,-1 1 0,1-1 1,-1 0-1,1 0 0,-1 1 0,0-1 0,1 1 0,-1-1 0,0 0 1,0 1-1,0-1 0,-2-1 0,2 2-60,0 0 0,0-1 0,0 1 0,0-1 0,0 1 0,0-1 0,1 1 0,-1-1 1,0 0-1,1 1 0,-1-1 0,1 0 0,0-2 0,-11-11 2003,11 15-2313,0 0 0,-1 0 0,1 0 0,0-1 1,0 1-1,0 0 0,0 0 0,-1 0 0,1 0 0,0-1 0,0 1 0,0 0 0,-1 0 1,1 0-1,0 0 0,0 0 0,0 0 0,-1-1 0,1 1 0,0 0 0,0 0 0,-1 0 0,1 0 1,0 0-1,0 0 0,-1 0 0,1 0 0,0 0 0,0 0 0,-1 0 0,1 0 0,0 0 0,0 1 1,-1-1-1,1 0 0,0 0 0,0 0 0,0 0 0,-1 0 0,1 0 0,0 1 0,0-1 1,0 0-1,-1 0 0,1 0 0,0 0 0,0 1 0,0-1 0,0 0 0,0 0 0,-1 1 0,1-1 1,0 0-1,0 0 0,0 0 0,0 1 0,0-1 0,0 0 0,0 0 0,0 1 0,0-1 0,-11 32-5130,11-15 1028,0-11 1784</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1"/>
    </inkml:context>
    <inkml:brush xml:id="br0">
      <inkml:brushProperty name="width" value="0.05" units="cm"/>
      <inkml:brushProperty name="height" value="0.05" units="cm"/>
      <inkml:brushProperty name="color" value="#FFFFFF"/>
    </inkml:brush>
  </inkml:definitions>
  <inkml:trace contextRef="#ctx0" brushRef="#br0">1 60 1544,'0'0'1704,"0"10"4263,2-2-5048,17 22 1669,-18-26-2525,1 0 1,0-1-1,0 1 0,0-1 1,0 0-1,1 1 0,-1-1 1,1 0-1,0 0 0,0-1 1,5 5-1,-7-7-57,6 5 122,1-1 0,-1 0 0,1-1 0,0 0 0,0 0 0,12 2 0,-17-4-65,-1-1 1,1 0-1,0 0 0,-1 0 0,1-1 1,0 1-1,-1 0 0,1-1 0,-1 0 1,1 0-1,-1 0 0,1 0 0,-1 0 1,1 0-1,-1 0 0,0-1 1,0 1-1,0-1 0,0 0 0,0 0 1,0 1-1,0-1 0,0-1 0,-1 1 1,1 0-1,-1 0 0,2-3 0,14-20 398,-14 22-358,-1 0-1,1-1 1,-1 1-1,0 0 1,0-1-1,0 1 1,-1-1-1,1 0 1,-1 0-1,0 1 1,0-1-1,0 0 1,-1 0-1,1 0 1,-1-7-1,0 8-38,-1 1-1,1 0 1,-1 0-1,1-1 0,-1 1 1,0 0-1,0 0 1,0 0-1,0 0 0,-1 0 1,1 0-1,0 0 1,-1 0-1,1 1 0,-1-1 1,0 0-1,0 1 1,1-1-1,-1 1 0,0 0 1,0 0-1,0 0 1,0 0-1,-1 0 1,1 0-1,0 0 0,-5 0 1,1-1 19,0 1 1,0 0 0,0 0-1,0 0 1,0 1 0,-1 0 0,1 0-1,0 0 1,-12 3 0,13-1-123,-1 0 1,1 0 0,1 0-1,-1 1 1,0 0 0,1-1-1,-1 2 1,1-1 0,0 0-1,0 1 1,0 0-1,1 0 1,-1 0 0,1 1-1,0-1 1,0 1 0,0-1-1,1 1 1,0 0 0,0 0-1,0 0 1,-1 7 0,-8 12-1215,11-22 1048,0 0 0,0 0 0,0 0 1,0 0-1,0-1 0,0 1 0,0 0 0,1 0 0,-1 0 0,1 0 0,-1-1 0,2 4 0,3 17-3047,-4-21 2833,-1 1 0,0-1 1,1 1-1,-1-1 0,1 1 1,-1-1-1,1 1 0,0-1 1,-1 0-1,1 1 0,0-1 1,0 0-1,0 0 0,0 0 1,0 0-1,0 0 0,2 2 0,2 2-1847,-3 1-349</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2"/>
    </inkml:context>
    <inkml:brush xml:id="br0">
      <inkml:brushProperty name="width" value="0.05" units="cm"/>
      <inkml:brushProperty name="height" value="0.05" units="cm"/>
      <inkml:brushProperty name="color" value="#FFFFFF"/>
    </inkml:brush>
  </inkml:definitions>
  <inkml:trace contextRef="#ctx0" brushRef="#br0">23 75 440,'1'0'72,"-1"0"0,1-1 0,-1 1 0,1 0 0,-1 0-1,1 0 1,-1 0 0,1-1 0,-1 1 0,1 0 0,-1 0 0,1-1 0,-1 1 0,1 0 0,-1-1-1,1 1 1,-1 0 0,0-1 0,1 1 0,-1-1 0,0 1 0,0-1 0,1 1 0,-1-1 0,0 1-1,0-1 1,1 1 0,-1-1 0,0 1 0,0-1 0,0 1 0,0-1 0,0 1 0,0-2 0,0-5 1552,-1 8-677,5-22 3335,-4 21-4251,0 0-1,0-1 1,1 1-1,-1 0 1,0-1 0,0 1-1,0 0 1,0-1-1,0 1 1,1 0-1,-1-1 1,0 1-1,0-1 1,0 1-1,0 0 1,0-1-1,0 1 1,0-1 0,0 1-1,-1 0 1,1-1-1,0 1 1,0-1-1,0 1 1,0 0-1,0-1 1,-1 1-1,1 0 1,0-1-1,0 1 1,0 0 0,-1-1-1,1 1 1,0 0-1,-1-1 1,5-10 452,1 2 2323,-5 10-2248,0 1-542,-1 1 1,1-1-1,-1 1 0,1-1 1,-1 1-1,0-1 1,0 1-1,0-1 1,0 0-1,0 1 1,-2 1-1,4 18 38,-1-16-42,1 0 0,-1 0 0,0 0 0,0 0 0,-1 0 0,0 0 0,0 0 0,0 0 1,-1-1-1,-3 9 0,-6 41-34,7-40 85,4-14-58,0-1 1,0 1-1,0-1 0,0 0 1,0 1-1,0-1 1,0 1-1,0-1 0,0 0 1,0 1-1,0-1 1,0 1-1,-1-1 1,1 0-1,0 1 0,0-1 1,0 0-1,-1 1 1,1-1-1,0 0 0,0 1 1,-1-1-1,1 0 1,0 0-1,-1 1 0,1-1 1,0 0-1,-1 0 1,1 0-1,0 1 0,-2-1 1,0 13 284,2-11-247,1-13 449,5 5-355,-4 4-82,-9-2-11,6-2-26,0 0 1,1 0-1,-1 0 1,1 1-1,0-1 1,1 0-1,-1 0 1,2-7-1,18-16-4,-17 23-10,1 0 0,0 1 0,0-1 0,0 1 0,10-9 0,2-7 12,-15 18-21,1 0-1,-1 1 1,1-1 0,0 0-1,0 1 1,0-1 0,0 1 0,0 0-1,1 0 1,-1 0 0,1 0-1,0 0 1,-1 0 0,1 1 0,0-1-1,0 1 1,0 0 0,6-2 0,-7 3 9,0 0 1,0 0 0,0 1 0,0-1 0,0 1 0,0-1 0,0 1 0,0-1-1,-1 1 1,1 0 0,0 0 0,0 0 0,-1 0 0,1 0 0,0 1 0,-1-1 0,0 0-1,1 1 1,-1-1 0,0 1 0,1-1 0,-1 1 0,0 0 0,0 0 0,0-1 0,-1 1-1,1 0 1,0 2 0,1 2 11,0 1-1,-1-1 1,1 1 0,-2 0-1,1 11 1,-1-2-21,1-13 1,-1 0 0,1 0 0,-1 0 0,0 0 0,-1 0 0,1 0 0,0 0 0,-1 1 0,0-1 0,1 0 0,-1 0 0,0 0 0,-1-1 0,-2 6 0,3-6 2,1-1 1,-1 0-1,1 0 1,0 0 0,-1 1-1,1-1 1,0 0 0,0 0-1,0 1 1,0-1-1,0 0 1,0 0 0,0 1-1,0-1 1,0 0-1,0 0 1,1 1 0,-1-1-1,1 0 1,-1 0 0,1 0-1,-1 0 1,1 1-1,0-1 1,-1 0 0,1 0-1,0 0 1,0 0 0,1 1-1,3 9 742,-6 0-3318,-14-16-7313,6-6 6712</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6"/>
    </inkml:context>
    <inkml:brush xml:id="br0">
      <inkml:brushProperty name="width" value="0.05" units="cm"/>
      <inkml:brushProperty name="height" value="0.05" units="cm"/>
      <inkml:brushProperty name="color" value="#FFFFFF"/>
    </inkml:brush>
  </inkml:definitions>
  <inkml:trace contextRef="#ctx0" brushRef="#br0">146 246 232,'-11'-7'3146,"6"3"-1522,-1-9 9844,-2 12-10471,2 2-239,8-1 23,-7 0-775,10 0-32,-4 0 17,32-11-99,-31 10 90,1-1-1,0 1 1,-1-1-1,1 1 1,-1-1-1,0 0 1,1 0-1,-1 0 1,0-1-1,0 1 1,3-5-1,18-16-189,-22 22 196,1 0 0,-1 0-1,1 0 1,-1-1 0,0 1 0,0 0-1,0-1 1,1 1 0,-1-1 0,-1 0-1,1 1 1,2-5 0,-3 5 4,1-1-1,0 1 1,-1-1-1,1 1 1,0-1 0,0 1-1,0-1 1,0 1 0,1 0-1,-1-1 1,0 1-1,3-2 1,-2 2 0,-1-1-1,1 1 1,0-1 0,-1 1-1,1-1 1,-1 0-1,0 0 1,1 1 0,-1-1-1,0 0 1,0 0 0,0 0-1,1-4 1,9-14-54,-11 18 58,1 1 1,0-1 0,-1 1 0,1-1-1,0 1 1,-1-1 0,0 1 0,1-1-1,-1 0 1,0 1 0,0-1 0,0 1-1,0-1 1,0 0 0,0 1 0,0-1-1,-1 1 1,1-1 0,0 0 0,-1 1-1,0-1 1,1 1 0,-1-1 0,0 1-1,0 0 1,1-1 0,-1 1 0,0 0-1,-1-1 1,1 1 0,0 0 0,0 0-1,0 0 1,-1 0 0,1 0 0,0 0-1,-1 1 1,-1-2 0,2 2 3,0 0-1,0 0 1,0 0-1,0 0 1,0 0 0,0 0-1,1 0 1,-1 0-1,0 0 1,0 0 0,0-1-1,0 1 1,1 0-1,-1-1 1,0 1 0,0 0-1,0-1 1,1 1-1,-1-1 1,0 1 0,1-1-1,-1 0 1,1 1 0,-1-1-1,0 0 1,0 0 1,1 0 0,-1 1 0,1-1 0,-1 1 0,1-1 0,-1 1 0,0 0 0,1-1 0,-1 1 0,1 0 0,-1-1 0,0 1 0,0 0 0,1 0 1,-1-1-1,0 1 0,1 0 0,-1 0 0,0 0 0,0 0 0,1 0 0,-1 0 0,0 0 0,0 0 0,1 0 0,-1 1 0,0-1 0,1 0 0,-1 0 0,0 1 0,1-1 0,-1 0 1,0 1-1,0 0 0,-13 5-23,0 0 0,1 1-1,0 1 1,0 0 0,1 1 0,0 0 0,0 1 0,1 0 0,-15 19 0,17-18 40,1 0 0,1 1 0,0 0 0,1 0 0,-10 26 0,15-35-17,0 1 0,0 0 0,0-1 1,0 1-1,0 0 0,1 0 0,-1 0 0,1-1 1,0 1-1,1 0 0,-1 0 0,0 0 0,1 0 0,0-1 1,0 1-1,0 0 0,1-1 0,-1 1 0,1-1 0,0 1 1,-1-1-1,2 0 0,-1 0 0,0 0 0,1 0 0,-1 0 1,1 0-1,0-1 0,0 1 0,0-1 0,0 0 0,6 4 1,2-1-30,-1 0 1,1-1 0,0 0-1,0 0 1,1-1 0,-1-1-1,0 0 1,1 0 0,19-1-1,-24-1-329,0-1-1,1 0 0,-1 0 0,0-1 1,0 1-1,13-7 0,-7 2-1881,0-1 0,-1 0 0,1 0 0,18-17-1,-27 17-204</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7"/>
    </inkml:context>
    <inkml:brush xml:id="br0">
      <inkml:brushProperty name="width" value="0.05" units="cm"/>
      <inkml:brushProperty name="height" value="0.05" units="cm"/>
      <inkml:brushProperty name="color" value="#FFFFFF"/>
    </inkml:brush>
  </inkml:definitions>
  <inkml:trace contextRef="#ctx0" brushRef="#br0">11 18 1148,'0'0'2180,"-11"0"4281,22 0-6337,0-6-472,-1 0-2044,-10 0 932,11 6-2685</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8"/>
    </inkml:context>
    <inkml:brush xml:id="br0">
      <inkml:brushProperty name="width" value="0.05" units="cm"/>
      <inkml:brushProperty name="height" value="0.05" units="cm"/>
      <inkml:brushProperty name="color" value="#FFFFFF"/>
    </inkml:brush>
  </inkml:definitions>
  <inkml:trace contextRef="#ctx0" brushRef="#br0">183 82 732,'-2'0'195,"1"-1"0,-1 1-1,1 0 1,-1 0 0,1 0 0,0 0-1,-1 0 1,1 0 0,-1 1 0,1-1-1,-1 0 1,1 1 0,0-1 0,-1 1-1,1-1 1,0 1 0,-1 0 0,1-1-1,0 1 1,0 0 0,0 0 0,0 0-1,0 0 1,0 0 0,0 0 0,0 0-1,0 1 1,0-1 0,1 0 0,-1 0-1,0 1 1,1-1 0,-1 0 0,1 1-1,-1-1 1,1 0 0,0 1 0,0-1-1,0 1 1,0-1 0,0 1 0,0 2 0,1 0 83,-1 0 0,2 0 0,-1 0 1,0-1-1,1 1 0,-1 0 1,1-1-1,0 1 0,0-1 0,1 0 1,-1 1-1,1-1 0,5 5 1,-3-4-265,0 0 0,0-1 0,0 1 1,0-1-1,1 0 0,0-1 1,-1 1-1,1-1 0,0 0 1,0-1-1,0 0 0,1 1 0,-1-2 1,0 1-1,0-1 0,1 0 1,-1 0-1,0-1 0,0 0 1,0 0-1,1 0 0,-1-1 0,0 0 1,-1 0-1,1 0 0,0-1 1,-1 0-1,1 0 0,-1 0 0,0-1 1,0 0-1,0 0 0,0 0 1,-1 0-1,0-1 0,0 0 1,5-8-1,-5 8-14,-1-1 0,0 0 0,0 0 0,-1 0 0,0 0 0,0 0 0,0-1 0,-1 1 0,1-8 0,-2 11 34,0 0 0,0 1 1,-1-1-1,1 0 0,0 1 1,-1-1-1,0 0 0,0 1 1,0-1-1,0 1 0,0-1 0,0 1 1,-1 0-1,1-1 0,-1 1 1,1 0-1,-1 0 0,0 0 1,0 0-1,0 1 0,0-1 0,0 0 1,0 1-1,-5-3 0,4 2 86,-1 0 0,0 0 0,0 0 0,0 1 1,0 0-1,0-1 0,0 1 0,-1 1 0,1-1 0,0 1 0,0-1 0,-1 1 0,1 0 0,0 1 0,-1-1 0,1 1 0,-7 2 0,5-1-14,0 1-1,1 0 0,-1 0 1,1 0-1,0 0 1,0 1-1,0 0 1,1 0-1,-1 1 1,1-1-1,-5 7 0,1 0-28,2-1 0,-1 1 0,1 0-1,1 0 1,0 1 0,0 0-1,1 0 1,1 0 0,0 0-1,1 0 1,-2 24 0,10 41-59,-4-63-13,0-1 1,-1 1-1,0 0 0,-1 1 1,0-1-1,-2 0 0,1-1 0,-6 21 1,1-16-18,5-14 9,0-1 0,0 1 1,0 0-1,-1-1 0,1 1 0,-1-1 0,0 1 0,-4 4 1,5-7 4,-1 0 0,1 0 1,-1 0-1,1 0 1,-1 0-1,0 0 0,1-1 1,-1 1-1,0-1 1,0 1-1,1-1 0,-1 1 1,0-1-1,0 0 0,1 0 1,-1 0-1,0 0 1,0 0-1,0-1 0,1 1 1,-1 0-1,0-1 1,1 0-1,-3 0 0,-20-6-177,14 3-370,0 1-1,0 0 1,0 1 0,0 0 0,-15 0-1,17-3-803</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9"/>
    </inkml:context>
    <inkml:brush xml:id="br0">
      <inkml:brushProperty name="width" value="0.05" units="cm"/>
      <inkml:brushProperty name="height" value="0.05" units="cm"/>
      <inkml:brushProperty name="color" value="#FFFFFF"/>
    </inkml:brush>
  </inkml:definitions>
  <inkml:trace contextRef="#ctx0" brushRef="#br0">20 19 2660,'0'0'2973,"-19"1"7990,26 2-12720,-7-3 1401,1 0 1,0 0 0,-1-1 0,1 1 0,0 0 0,-1 0-1,1 0 1,0 0 0,-1-1 0,1 1 0,-1 0 0,1-1 0,-1 1-1,1 0 1,-1-1 0,1 1 0,-1-1 0,1 1 0,-1-1 0,1 1-1,-1-1 1,0 1 0,1-1 0,-1 1 0,0-1 0,1 0 0,-1 0-1,9-10-2758</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0"/>
    </inkml:context>
    <inkml:brush xml:id="br0">
      <inkml:brushProperty name="width" value="0.05" units="cm"/>
      <inkml:brushProperty name="height" value="0.05" units="cm"/>
      <inkml:brushProperty name="color" value="#FFFFFF"/>
    </inkml:brush>
  </inkml:definitions>
  <inkml:trace contextRef="#ctx0" brushRef="#br0">174 269 1092,'-30'-25'5408,"26"22"-4556,-8-5 733,12 8-1444,-1 0-1,1 0 1,0 0-1,0 0 1,0 0 0,-1 0-1,1 0 1,0 0-1,0 0 1,0 0 0,-1 0-1,1 0 1,0 0-1,0 0 1,-1 0 0,1 0-1,0 0 1,0 0-1,0 0 1,-1 0-1,1 0 1,0 0 0,0 0-1,0 0 1,-1 0-1,1 1 1,0-1 0,0 0 280,-1 0-280,1 1 0,0-1-1,0 0 1,0 0-1,0 0 1,0 0 0,0 1-1,-1-1 1,1 0-1,0 0 1,0 1-1,0-1 1,0 0 0,0 0-1,0 0 1,0 1-1,0-1 1,0 0 0,0 0-1,0 1 1,0-1-1,0 0 1,0 1 0,1-1-142,0 1 1,0 0 0,-1 0 0,1 0-1,0 0 1,0-1 0,0 1 0,0 0-1,0-1 1,0 1 0,0 0 0,0-1 0,0 1-1,0-1 1,0 0 0,0 1 0,1-1-1,-1 0 1,0 0 0,0 0 0,0 0 0,0 0-1,1 0 1,-1 0 0,1 0 0,46 0 89,-36 0 58,-6-1-156,-1-1 0,0 1 0,0-1 0,0 0 0,0 0 1,0 0-1,0-1 0,-1 1 0,1-1 0,-1-1 0,7-5 0,-3 3-10,0-1-1,-1 0 1,0-1 0,0 0 0,6-9 0,9-30 26,-21 45-6,0 0-1,-1 0 1,1-1 0,-1 1-1,1 0 1,-1 0 0,0-1 0,0 1-1,0 0 1,0-1 0,0 1-1,0 0 1,-1-1 0,1 1 0,-1 0-1,0 0 1,1 0 0,-1-1-1,-3-3 1,-1-11 0,4 14 0,1 1-1,-1 0 1,0-1 0,0 1-1,-1 0 1,1 0 0,0 0-1,-1 0 1,1 0-1,-1 0 1,0 0 0,1 0-1,-1 1 1,0-1 0,0 1-1,0-1 1,0 1 0,0 0-1,-1 0 1,-1-1-1,0 0 2,0 0-1,0 0 1,-1 1-1,1-1 1,0 1 0,-1 0-1,1 0 1,0 1-1,-1-1 1,1 1-1,-1 0 1,1 1-1,-1-1 1,-7 2-1,5 0-1,0 0 1,0 0-1,0 1 0,0 0 0,1 0 0,-1 0 0,1 1 0,0 0 1,0 0-1,0 1 0,0 0 0,1 0 0,0 0 0,0 1 1,0-1-1,-6 12 0,8-12-1,-1 0 0,1 0 0,-1-1 1,0 0-1,-8 8 0,-10 13-1,-22 53-120,42-74 125,-1 0 1,0 0 0,1 1-1,0-1 1,0 1 0,0-1-1,1 1 1,-1-1 0,1 1-1,0 0 1,1 0 0,-1 0-1,1 0 1,0-1 0,0 1-1,0 0 1,1 0 0,0 0-1,0 0 1,0-1 0,0 1-1,1 0 1,3 8 0,-1-7-4,0 1 1,0-1-1,1 0 1,0 0 0,0 0-1,0-1 1,1 0 0,0 0-1,0 0 1,0-1-1,0 0 1,1 0 0,-1 0-1,14 4 1,-3-3-6,0-1-1,1-1 1,-1 0 0,1-2-1,-1 0 1,1-1-1,0-1 1,-1 0 0,24-5-1,-13 2-23,-17 3-403,-1-1 1,0 0-1,0-1 1,0 0-1,0-1 1,0 0-1,11-6 1,29-25-9132,-39 28 6726</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8.807"/>
    </inkml:context>
    <inkml:brush xml:id="br0">
      <inkml:brushProperty name="width" value="0.05" units="cm"/>
      <inkml:brushProperty name="height" value="0.05" units="cm"/>
      <inkml:brushProperty name="color" value="#FFFFFF"/>
    </inkml:brush>
  </inkml:definitions>
  <inkml:trace contextRef="#ctx0" brushRef="#br0">249 19 444,'0'-19'18074,"-2"19"-17840,-1 0 0,0 0 0,0 1 0,1-1 0,-1 0 0,0 1 1,0 0-1,1-1 0,-1 1 0,-4 2 0,-4 5 77,1 1-1,0 0 1,0 0 0,-17 21 0,-9 8 45,26-26-284,0-1 0,1 2 0,0-1-1,1 1 1,-12 24 0,-2 4 87,18-33-95,1 0 0,-1 0 0,2 1-1,-1 0 1,1-1 0,0 1 0,1 0 0,0 0 0,1 0 0,-1 0 0,2 0 0,-1 0-1,1-1 1,1 1 0,2 11 0,-3-16-39,0 0 1,0 0-1,1 0 0,-1 0 0,1 0 0,-1-1 1,1 1-1,1-1 0,-1 1 0,0-1 0,1 0 1,0 0-1,-1 0 0,1 0 0,0 0 1,1-1-1,-1 1 0,0-1 0,1 0 0,0 0 1,-1 0-1,1 0 0,0-1 0,0 0 1,0 0-1,0 0 0,0 0 0,0 0 0,0-1 1,0 1-1,0-1 0,0-1 0,0 1 1,0 0-1,5-2 0,18-4-369,-1-2 1,32-12-1,-40 13-636,33-18-5038,-47 22 4793,-1 1 1,0-1 0,1 0 0,-1 0 0,0 0 0,-1-1-1,1 1 1,-1-1 0,1 1 0,2-8 0,4 3-2272</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1"/>
    </inkml:context>
    <inkml:brush xml:id="br0">
      <inkml:brushProperty name="width" value="0.05" units="cm"/>
      <inkml:brushProperty name="height" value="0.05" units="cm"/>
      <inkml:brushProperty name="color" value="#FFFFFF"/>
    </inkml:brush>
  </inkml:definitions>
  <inkml:trace contextRef="#ctx0" brushRef="#br0">99 31 340,'-11'-18'3965,"5"9"-1727,12 5-720,-6 5-1449,0 0 0,-1-1 0,1 1-1,0 0 1,0-1 0,0 1 0,-1 0-1,1-1 1,0 1 0,0 0-1,0-1 1,0 1 0,0 0 0,0 0-1,0-1 1,1 1 0,-1 0 0,0-1-1,0 1 1,0 0 0,1-1-1,-1 1 1,0 0 0,1-1 0,0 2-1,6 16 651,-6-15-596,0 1 0,0-1 0,0 1 0,-1 0 0,0-1 0,1 1 0,-1 0 0,-1-1 0,0 7 0,2 27 449,16 38-12,-14-55-477,1 0-1,1 0 1,1 0 0,11 26 0,-11-32-46,-1 0 0,0 1 0,5 29 0,5 18 160,-11-47-160,3 1-17,-6-15-18,-1-1-1,1 1 1,-1 0-1,0-1 1,1 1 0,-1-1-1,1 1 1,-1 0-1,0-1 1,0 1-1,1 0 1,-1-1-1,0 1 1,0 0 0,0-1-1,0 1 1,0 0-1,0 0 1,0-1-1,0 1 1,0 0-1,0-1 1,0 1 0,0 0-1,0-1 1,-1 1-1,1 0 1,0-1-1,-1 1 1,1 0-1,0-1 1,-2 2-1,-4-2 86,2-15-18,3 10-109,0 0 0,0 1 0,0-1 1,-1 1-1,1-1 0,-1 1 0,0 0 0,-1 0 1,1 0-1,-1 0 0,0 0 0,-4-5 0,-16-27-610,19 28 588,-1 1 1,0 0-1,-1 0 1,0 1-1,0-1 1,0 1-1,0 1 1,-1-1-1,-13-7 0,-8-8 103,-13-14 257,41 35-271,0 0 0,-1 0 1,1 0-1,0 0 0,0 0 0,0 0 0,-1 0 0,1-1 1,0 1-1,0 0 0,0 0 0,0 0 0,-1 0 0,1 0 0,0-1 1,0 1-1,0 0 0,0 0 0,0 0 0,0 0 0,0-1 1,0 1-1,-1 0 0,1 0 0,0 0 0,0-1 0,0 1 0,0 0 1,0 0-1,0 0 0,0-1 0,0 1 0,0 0 0,0 0 1,0-1-1,0 1 0,1 0 0,-1 0 0,0 0 0,0-1 1,0 1-1,0 0 0,0 0 0,0-1 0,11-6 519,11-2-78,-8 7-417,0 1-1,0 0 1,0 0 0,0 2 0,0 0 0,0 0 0,-1 2 0,17 4 0,-7-3-72,41 17-1213,-53-16-501,1 0 0,1-1 0,-1 0-1,1-1 1,22 3 0,-24-6-664</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2"/>
    </inkml:context>
    <inkml:brush xml:id="br0">
      <inkml:brushProperty name="width" value="0.05" units="cm"/>
      <inkml:brushProperty name="height" value="0.05" units="cm"/>
      <inkml:brushProperty name="color" value="#FFFFFF"/>
    </inkml:brush>
  </inkml:definitions>
  <inkml:trace contextRef="#ctx0" brushRef="#br0">268 8 1720,'-1'0'171,"0"-1"-1,0 0 0,0 0 1,0 1-1,0-1 1,0 0-1,-1 1 0,1-1 1,0 1-1,0 0 0,0-1 1,-1 1-1,1 0 1,0 0-1,0 0 0,-1 0 1,1 0-1,0 0 1,-1 0-1,1 0 0,0 0 1,0 1-1,-1-1 1,1 0-1,0 1 0,-2 0 1,-37 9 1623,7 2-81,25-10-1335,0 0 1,0 1 0,1 0-1,0 0 1,-1 1 0,1 0-1,-7 6 1,-11 7 521,17-12-632,0 1-1,0 0 1,1 0 0,-1 0 0,-9 12 0,15-15-235,1-1 0,-1 0 0,1 1 1,0-1-1,0 1 0,0 0 0,0-1 0,0 1 1,0 0-1,1-1 0,0 1 0,-1 0 0,1 0 0,0-1 1,0 1-1,0 0 0,1 0 0,-1 0 0,1-1 1,-1 1-1,1 0 0,0-1 0,0 1 0,2 2 0,1 1-15,1 0-1,0 0 0,0 0 0,0-1 0,1 0 0,0 0 1,0 0-1,0-1 0,0 0 0,1 0 0,0-1 0,0 1 1,9 2-1,15 9 25,-8-5-424,1-1 1,1-2-1,-1 0 0,34 4 0,-54-11 141,2 2-573,1-1 1,-1-1-1,1 1 1,-1-1-1,1 0 1,-1-1-1,0 0 0,1 0 1,-1 0-1,1 0 1,8-5-1,-2 0-1869</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3"/>
    </inkml:context>
    <inkml:brush xml:id="br0">
      <inkml:brushProperty name="width" value="0.05" units="cm"/>
      <inkml:brushProperty name="height" value="0.05" units="cm"/>
      <inkml:brushProperty name="color" value="#FFFFFF"/>
    </inkml:brush>
  </inkml:definitions>
  <inkml:trace contextRef="#ctx0" brushRef="#br0">1 17 2172,'0'-14'11763,"0"11"-11707</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9.891"/>
    </inkml:context>
    <inkml:brush xml:id="br0">
      <inkml:brushProperty name="width" value="0.05" units="cm"/>
      <inkml:brushProperty name="height" value="0.05" units="cm"/>
      <inkml:brushProperty name="color" value="#FFFFFF"/>
    </inkml:brush>
  </inkml:definitions>
  <inkml:trace contextRef="#ctx0" brushRef="#br0">88 131 696,'-7'10'4363,"5"-9"-3892,1 0 0,0 1 0,0-1 0,0 0-1,0 0 1,0 0 0,0 1 0,0-1 0,0 0 0,1 1 0,-1-1-1,1 1 1,-1-1 0,1 1 0,-1-1 0,1 1 0,-1 1 0,2-1-362,-1-1 1,1 0 0,-1 0 0,1 0 0,0 1 0,-1-1 0,1 0 0,0 0 0,0 0-1,0 0 1,0 0 0,0-1 0,0 1 0,0 0 0,0 0 0,0-1 0,0 1 0,0 0-1,0-1 1,1 1 0,-1-1 0,0 0 0,0 1 0,1-1 0,-1 0 0,0 0 0,1 0-1,-1 0 1,0 0 0,2 0 0,40-1 417,-23-4-322,-15 4-171,0 0 1,-1 0 0,1 0 0,0-1 0,-1 0-1,1 0 1,-1 0 0,0 0 0,1 0 0,-1-1-1,0 0 1,-1 0 0,6-5 0,43-51 155,-51 58-188,0-1 0,-1 1 1,1 0-1,0 0 0,-1 0 0,1-1 1,-1 1-1,1 0 0,-1 0 1,0-1-1,1 1 0,-1 0 0,0-1 1,0 1-1,0-1 0,0 1 1,0 0-1,0-1 0,-1 1 0,1 0 1,-1-3-1,-2-15 158,2 17-131,1 0 0,-1 0-1,0 0 1,1 1 0,-1-1 0,0 0 0,0 0 0,-1 1 0,1-1 0,0 1 0,0-1 0,-1 1 0,1-1 0,-1 1 0,1 0 0,-1-1-1,0 1 1,1 0 0,-1 0 0,0 0 0,0 1 0,0-1 0,0 0 0,0 1 0,0-1 0,0 1 0,0 0 0,-2-1 0,-3 0 25,1 0 0,-1 0 0,1 0 0,-1 1 0,1 0 0,-1 0 0,-11 3 0,9-1 20,0 0 0,0 1 0,0 0 0,1 1-1,-1 0 1,1 0 0,0 1 0,0 0 0,0 1 0,1-1-1,0 1 1,0 1 0,0-1 0,1 1 0,0 1 0,0-1-1,1 1 1,0 0 0,-6 13 0,1-1 32,9-18-91,-1 1 1,1-1-1,0 0 0,0 1 0,0 0 0,0-1 1,0 1-1,1 0 0,-1-1 0,1 1 1,0 0-1,0 3 0,0 15 82,-1-10-46,1 0 0,0 1 1,1-1-1,0 1 0,1-1 0,4 13 0,1 3 50,-6-24-88,-1 0 0,1 1 0,-1-1-1,1 0 1,0 0 0,1 0 0,-1 0-1,0 0 1,1 0 0,0 0 0,-1-1 0,1 1-1,0 0 1,1-1 0,-1 0 0,0 1 0,1-1-1,-1 0 1,1 0 0,3 2 0,-1-2 2,1 1 1,0-1-1,0 0 1,0 0-1,0 0 1,1-1-1,-1 0 1,0 0-1,1-1 1,-1 0-1,13-1 1,4-2-197,45-13 0,2 0-1278,-26 2-1831,-3-8-3720,-30 16 4168,1-5-1150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A67217-929B-4143-94A9-94A0B9892952}" type="datetimeFigureOut">
              <a:rPr lang="de-AT" smtClean="0"/>
              <a:t>08.04.2022</a:t>
            </a:fld>
            <a:endParaRPr lang="de-AT"/>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96FE10-F234-4139-B996-7DAF09A6C84B}" type="slidenum">
              <a:rPr lang="de-AT" smtClean="0"/>
              <a:t>‹Nr.›</a:t>
            </a:fld>
            <a:endParaRPr lang="de-AT"/>
          </a:p>
        </p:txBody>
      </p:sp>
    </p:spTree>
    <p:extLst>
      <p:ext uri="{BB962C8B-B14F-4D97-AF65-F5344CB8AC3E}">
        <p14:creationId xmlns:p14="http://schemas.microsoft.com/office/powerpoint/2010/main" val="2940643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howsecureismypassword.net/"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passfault.com/" TargetMode="Externa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8" Type="http://schemas.openxmlformats.org/officeDocument/2006/relationships/hyperlink" Target="https://developer.mozilla.org/de/docs/Web/HTTP/Methods/PATCH" TargetMode="External"/><Relationship Id="rId3" Type="http://schemas.openxmlformats.org/officeDocument/2006/relationships/hyperlink" Target="https://developer.mozilla.org/de/docs/Web/HTTP/Methods/PUT" TargetMode="External"/><Relationship Id="rId7" Type="http://schemas.openxmlformats.org/officeDocument/2006/relationships/hyperlink" Target="https://developer.mozilla.org/de/docs/Web/HTTP/Methods/TRACE" TargetMode="External"/><Relationship Id="rId2" Type="http://schemas.openxmlformats.org/officeDocument/2006/relationships/slide" Target="../slides/slide131.xml"/><Relationship Id="rId1" Type="http://schemas.openxmlformats.org/officeDocument/2006/relationships/notesMaster" Target="../notesMasters/notesMaster1.xml"/><Relationship Id="rId6" Type="http://schemas.openxmlformats.org/officeDocument/2006/relationships/hyperlink" Target="https://developer.mozilla.org/de/docs/Web/HTTP/Methods/OPTIONS" TargetMode="External"/><Relationship Id="rId5" Type="http://schemas.openxmlformats.org/officeDocument/2006/relationships/hyperlink" Target="https://developer.mozilla.org/de/docs/Web/HTTP/Methods/CONNECT" TargetMode="External"/><Relationship Id="rId4" Type="http://schemas.openxmlformats.org/officeDocument/2006/relationships/hyperlink" Target="https://developer.mozilla.org/de/docs/Web/HTTP/Methods/DELETE"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Eigentlich mehr „von welchem </a:t>
            </a:r>
            <a:r>
              <a:rPr lang="de-DE" dirty="0" err="1"/>
              <a:t>user</a:t>
            </a:r>
            <a:r>
              <a:rPr lang="de-DE" dirty="0"/>
              <a:t> kommt der </a:t>
            </a:r>
            <a:r>
              <a:rPr lang="de-DE" dirty="0" err="1"/>
              <a:t>request</a:t>
            </a:r>
            <a:r>
              <a:rPr lang="de-DE" dirty="0"/>
              <a:t>“, denn darüber ob er wirklich der ist, der er angibt zu sein, sprechen wir ja gar nicht genau.</a:t>
            </a:r>
          </a:p>
          <a:p>
            <a:r>
              <a:rPr lang="de-DE" dirty="0"/>
              <a:t>Auf Tonspur besprechen</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a:t>
            </a:fld>
            <a:endParaRPr lang="de-AT"/>
          </a:p>
        </p:txBody>
      </p:sp>
    </p:spTree>
    <p:extLst>
      <p:ext uri="{BB962C8B-B14F-4D97-AF65-F5344CB8AC3E}">
        <p14:creationId xmlns:p14="http://schemas.microsoft.com/office/powerpoint/2010/main" val="1293861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19</a:t>
            </a:fld>
            <a:endParaRPr lang="de-AT"/>
          </a:p>
        </p:txBody>
      </p:sp>
    </p:spTree>
    <p:extLst>
      <p:ext uri="{BB962C8B-B14F-4D97-AF65-F5344CB8AC3E}">
        <p14:creationId xmlns:p14="http://schemas.microsoft.com/office/powerpoint/2010/main" val="2115020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20</a:t>
            </a:fld>
            <a:endParaRPr lang="de-AT"/>
          </a:p>
        </p:txBody>
      </p:sp>
    </p:spTree>
    <p:extLst>
      <p:ext uri="{BB962C8B-B14F-4D97-AF65-F5344CB8AC3E}">
        <p14:creationId xmlns:p14="http://schemas.microsoft.com/office/powerpoint/2010/main" val="4006857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DEMO</a:t>
            </a:r>
          </a:p>
        </p:txBody>
      </p:sp>
      <p:sp>
        <p:nvSpPr>
          <p:cNvPr id="4" name="Foliennummernplatzhalter 3"/>
          <p:cNvSpPr>
            <a:spLocks noGrp="1"/>
          </p:cNvSpPr>
          <p:nvPr>
            <p:ph type="sldNum" sz="quarter" idx="5"/>
          </p:nvPr>
        </p:nvSpPr>
        <p:spPr/>
        <p:txBody>
          <a:bodyPr/>
          <a:lstStyle/>
          <a:p>
            <a:fld id="{CE96FE10-F234-4139-B996-7DAF09A6C84B}" type="slidenum">
              <a:rPr lang="de-AT" smtClean="0"/>
              <a:t>21</a:t>
            </a:fld>
            <a:endParaRPr lang="de-AT"/>
          </a:p>
        </p:txBody>
      </p:sp>
    </p:spTree>
    <p:extLst>
      <p:ext uri="{BB962C8B-B14F-4D97-AF65-F5344CB8AC3E}">
        <p14:creationId xmlns:p14="http://schemas.microsoft.com/office/powerpoint/2010/main" val="1165713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22</a:t>
            </a:fld>
            <a:endParaRPr lang="de-AT"/>
          </a:p>
        </p:txBody>
      </p:sp>
    </p:spTree>
    <p:extLst>
      <p:ext uri="{BB962C8B-B14F-4D97-AF65-F5344CB8AC3E}">
        <p14:creationId xmlns:p14="http://schemas.microsoft.com/office/powerpoint/2010/main" val="2885793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PINGO QUIZ</a:t>
            </a:r>
          </a:p>
        </p:txBody>
      </p:sp>
      <p:sp>
        <p:nvSpPr>
          <p:cNvPr id="4" name="Foliennummernplatzhalter 3"/>
          <p:cNvSpPr>
            <a:spLocks noGrp="1"/>
          </p:cNvSpPr>
          <p:nvPr>
            <p:ph type="sldNum" sz="quarter" idx="5"/>
          </p:nvPr>
        </p:nvSpPr>
        <p:spPr/>
        <p:txBody>
          <a:bodyPr/>
          <a:lstStyle/>
          <a:p>
            <a:fld id="{CE96FE10-F234-4139-B996-7DAF09A6C84B}" type="slidenum">
              <a:rPr lang="de-AT" smtClean="0"/>
              <a:t>24</a:t>
            </a:fld>
            <a:endParaRPr lang="de-AT"/>
          </a:p>
        </p:txBody>
      </p:sp>
    </p:spTree>
    <p:extLst>
      <p:ext uri="{BB962C8B-B14F-4D97-AF65-F5344CB8AC3E}">
        <p14:creationId xmlns:p14="http://schemas.microsoft.com/office/powerpoint/2010/main" val="13617398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25</a:t>
            </a:fld>
            <a:endParaRPr lang="de-AT"/>
          </a:p>
        </p:txBody>
      </p:sp>
    </p:spTree>
    <p:extLst>
      <p:ext uri="{BB962C8B-B14F-4D97-AF65-F5344CB8AC3E}">
        <p14:creationId xmlns:p14="http://schemas.microsoft.com/office/powerpoint/2010/main" val="80734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26</a:t>
            </a:fld>
            <a:endParaRPr lang="de-AT"/>
          </a:p>
        </p:txBody>
      </p:sp>
    </p:spTree>
    <p:extLst>
      <p:ext uri="{BB962C8B-B14F-4D97-AF65-F5344CB8AC3E}">
        <p14:creationId xmlns:p14="http://schemas.microsoft.com/office/powerpoint/2010/main" val="2335735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Argon2 hat 2015 </a:t>
            </a:r>
            <a:r>
              <a:rPr lang="en-US" dirty="0" err="1"/>
              <a:t>einen</a:t>
            </a:r>
            <a:r>
              <a:rPr lang="en-US" dirty="0"/>
              <a:t> </a:t>
            </a:r>
            <a:r>
              <a:rPr lang="en-US" dirty="0" err="1"/>
              <a:t>Wettbewerb</a:t>
            </a:r>
            <a:r>
              <a:rPr lang="en-US" dirty="0"/>
              <a:t> </a:t>
            </a:r>
            <a:r>
              <a:rPr lang="en-US" dirty="0" err="1"/>
              <a:t>gewonnen</a:t>
            </a:r>
            <a:r>
              <a:rPr lang="en-US" dirty="0"/>
              <a:t> </a:t>
            </a:r>
            <a:r>
              <a:rPr lang="en-US" dirty="0" err="1"/>
              <a:t>bei</a:t>
            </a:r>
            <a:r>
              <a:rPr lang="en-US" dirty="0"/>
              <a:t> dem </a:t>
            </a:r>
            <a:r>
              <a:rPr lang="en-US" dirty="0" err="1"/>
              <a:t>auch</a:t>
            </a:r>
            <a:r>
              <a:rPr lang="en-US" dirty="0"/>
              <a:t> Lyra2 </a:t>
            </a:r>
            <a:r>
              <a:rPr lang="en-US" dirty="0" err="1"/>
              <a:t>viel</a:t>
            </a:r>
            <a:r>
              <a:rPr lang="en-US" dirty="0"/>
              <a:t> </a:t>
            </a:r>
            <a:r>
              <a:rPr lang="en-US" dirty="0" err="1"/>
              <a:t>Aufmerksamkeit</a:t>
            </a:r>
            <a:r>
              <a:rPr lang="en-US" dirty="0"/>
              <a:t> </a:t>
            </a:r>
            <a:r>
              <a:rPr lang="en-US" dirty="0" err="1"/>
              <a:t>bekommen</a:t>
            </a:r>
            <a:r>
              <a:rPr lang="en-US" dirty="0"/>
              <a:t> hat.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Argon2 </a:t>
            </a:r>
            <a:r>
              <a:rPr lang="en-US" dirty="0" err="1"/>
              <a:t>vl.</a:t>
            </a:r>
            <a:r>
              <a:rPr lang="en-US" dirty="0"/>
              <a:t> </a:t>
            </a:r>
            <a:r>
              <a:rPr lang="en-US" dirty="0" err="1"/>
              <a:t>aber</a:t>
            </a:r>
            <a:r>
              <a:rPr lang="en-US" dirty="0"/>
              <a:t> </a:t>
            </a:r>
            <a:r>
              <a:rPr lang="en-US" dirty="0" err="1"/>
              <a:t>eher</a:t>
            </a:r>
            <a:r>
              <a:rPr lang="en-US" dirty="0"/>
              <a:t> </a:t>
            </a:r>
            <a:r>
              <a:rPr lang="en-US" dirty="0" err="1"/>
              <a:t>doch</a:t>
            </a:r>
            <a:r>
              <a:rPr lang="en-US" dirty="0"/>
              <a:t> </a:t>
            </a:r>
            <a:r>
              <a:rPr lang="en-US" dirty="0" err="1"/>
              <a:t>nicht</a:t>
            </a:r>
            <a:r>
              <a:rPr lang="en-US" dirty="0"/>
              <a:t> so gut: https://twitter.com/terahashcorp/status/1155129705034653698</a:t>
            </a:r>
          </a:p>
        </p:txBody>
      </p:sp>
      <p:sp>
        <p:nvSpPr>
          <p:cNvPr id="4" name="Foliennummernplatzhalter 3"/>
          <p:cNvSpPr>
            <a:spLocks noGrp="1"/>
          </p:cNvSpPr>
          <p:nvPr>
            <p:ph type="sldNum" sz="quarter" idx="5"/>
          </p:nvPr>
        </p:nvSpPr>
        <p:spPr/>
        <p:txBody>
          <a:bodyPr/>
          <a:lstStyle/>
          <a:p>
            <a:fld id="{CE96FE10-F234-4139-B996-7DAF09A6C84B}" type="slidenum">
              <a:rPr lang="de-AT" smtClean="0"/>
              <a:t>27</a:t>
            </a:fld>
            <a:endParaRPr lang="de-AT"/>
          </a:p>
        </p:txBody>
      </p:sp>
    </p:spTree>
    <p:extLst>
      <p:ext uri="{BB962C8B-B14F-4D97-AF65-F5344CB8AC3E}">
        <p14:creationId xmlns:p14="http://schemas.microsoft.com/office/powerpoint/2010/main" val="38268237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28</a:t>
            </a:fld>
            <a:endParaRPr lang="de-AT"/>
          </a:p>
        </p:txBody>
      </p:sp>
    </p:spTree>
    <p:extLst>
      <p:ext uri="{BB962C8B-B14F-4D97-AF65-F5344CB8AC3E}">
        <p14:creationId xmlns:p14="http://schemas.microsoft.com/office/powerpoint/2010/main" val="721878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30</a:t>
            </a:fld>
            <a:endParaRPr lang="de-AT"/>
          </a:p>
        </p:txBody>
      </p:sp>
    </p:spTree>
    <p:extLst>
      <p:ext uri="{BB962C8B-B14F-4D97-AF65-F5344CB8AC3E}">
        <p14:creationId xmlns:p14="http://schemas.microsoft.com/office/powerpoint/2010/main" val="2301663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a:t>
            </a:fld>
            <a:endParaRPr lang="de-AT"/>
          </a:p>
        </p:txBody>
      </p:sp>
    </p:spTree>
    <p:extLst>
      <p:ext uri="{BB962C8B-B14F-4D97-AF65-F5344CB8AC3E}">
        <p14:creationId xmlns:p14="http://schemas.microsoft.com/office/powerpoint/2010/main" val="7892797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31</a:t>
            </a:fld>
            <a:endParaRPr lang="de-AT"/>
          </a:p>
        </p:txBody>
      </p:sp>
    </p:spTree>
    <p:extLst>
      <p:ext uri="{BB962C8B-B14F-4D97-AF65-F5344CB8AC3E}">
        <p14:creationId xmlns:p14="http://schemas.microsoft.com/office/powerpoint/2010/main" val="12521955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32</a:t>
            </a:fld>
            <a:endParaRPr lang="de-AT"/>
          </a:p>
        </p:txBody>
      </p:sp>
    </p:spTree>
    <p:extLst>
      <p:ext uri="{BB962C8B-B14F-4D97-AF65-F5344CB8AC3E}">
        <p14:creationId xmlns:p14="http://schemas.microsoft.com/office/powerpoint/2010/main" val="26468208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33</a:t>
            </a:fld>
            <a:endParaRPr lang="de-AT"/>
          </a:p>
        </p:txBody>
      </p:sp>
    </p:spTree>
    <p:extLst>
      <p:ext uri="{BB962C8B-B14F-4D97-AF65-F5344CB8AC3E}">
        <p14:creationId xmlns:p14="http://schemas.microsoft.com/office/powerpoint/2010/main" val="4909455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34</a:t>
            </a:fld>
            <a:endParaRPr lang="de-AT"/>
          </a:p>
        </p:txBody>
      </p:sp>
    </p:spTree>
    <p:extLst>
      <p:ext uri="{BB962C8B-B14F-4D97-AF65-F5344CB8AC3E}">
        <p14:creationId xmlns:p14="http://schemas.microsoft.com/office/powerpoint/2010/main" val="39413425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E-Mail-</a:t>
            </a:r>
            <a:r>
              <a:rPr lang="en-US" dirty="0" err="1"/>
              <a:t>Adresse</a:t>
            </a:r>
            <a:r>
              <a:rPr lang="en-US" dirty="0"/>
              <a:t> </a:t>
            </a:r>
            <a:r>
              <a:rPr lang="en-US" dirty="0" err="1"/>
              <a:t>als</a:t>
            </a:r>
            <a:r>
              <a:rPr lang="en-US" dirty="0"/>
              <a:t> </a:t>
            </a:r>
            <a:r>
              <a:rPr lang="en-US" dirty="0" err="1"/>
              <a:t>Benutzername</a:t>
            </a:r>
            <a:r>
              <a:rPr lang="en-US" dirty="0"/>
              <a:t>:</a:t>
            </a:r>
          </a:p>
          <a:p>
            <a:r>
              <a:rPr lang="de-DE" sz="1800" dirty="0">
                <a:effectLst/>
                <a:latin typeface="Segoe UI" panose="020B0502040204020203" pitchFamily="34" charset="0"/>
              </a:rPr>
              <a:t>So kann es bei legitimen </a:t>
            </a:r>
            <a:r>
              <a:rPr lang="de-DE" sz="1800" dirty="0" err="1">
                <a:effectLst/>
                <a:latin typeface="Segoe UI" panose="020B0502040204020203" pitchFamily="34" charset="0"/>
              </a:rPr>
              <a:t>usern</a:t>
            </a:r>
            <a:r>
              <a:rPr lang="de-DE" sz="1800" dirty="0">
                <a:effectLst/>
                <a:latin typeface="Segoe UI" panose="020B0502040204020203" pitchFamily="34" charset="0"/>
              </a:rPr>
              <a:t> eigentlich nicht dazu kommen, dass sie eine auswählen die schon belegt ist.</a:t>
            </a:r>
            <a:endParaRPr lang="de-DE" sz="1800" dirty="0">
              <a:effectLst/>
              <a:latin typeface="Arial" panose="020B0604020202020204" pitchFamily="34" charset="0"/>
            </a:endParaRPr>
          </a:p>
          <a:p>
            <a:r>
              <a:rPr lang="de-DE" sz="1800" dirty="0">
                <a:effectLst/>
                <a:latin typeface="Segoe UI" panose="020B0502040204020203" pitchFamily="34" charset="0"/>
              </a:rPr>
              <a:t>Registrierung endet immer mit Email an die angegebene Adresse =&gt; wenn ein Angreifer hier eine probiert die es schon gibt, dann ist in der Email kein Aktivierungslink sondern einfach eine Nachricht, dass versucht wurde einen neuen Account mit der Adresse anzulegen, jedoch schon einer besteht und daher nichts unternommen wurde.</a:t>
            </a:r>
            <a:endParaRPr lang="de-DE" sz="1800" dirty="0">
              <a:effectLst/>
              <a:latin typeface="Arial" panose="020B0604020202020204" pitchFamily="34" charset="0"/>
            </a:endParaRPr>
          </a:p>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35</a:t>
            </a:fld>
            <a:endParaRPr lang="de-AT"/>
          </a:p>
        </p:txBody>
      </p:sp>
    </p:spTree>
    <p:extLst>
      <p:ext uri="{BB962C8B-B14F-4D97-AF65-F5344CB8AC3E}">
        <p14:creationId xmlns:p14="http://schemas.microsoft.com/office/powerpoint/2010/main" val="2609158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Live </a:t>
            </a:r>
            <a:r>
              <a:rPr lang="en-US" dirty="0" err="1"/>
              <a:t>herzeigen</a:t>
            </a:r>
            <a:r>
              <a:rPr lang="en-US" dirty="0"/>
              <a:t> /protected</a:t>
            </a:r>
          </a:p>
        </p:txBody>
      </p:sp>
      <p:sp>
        <p:nvSpPr>
          <p:cNvPr id="4" name="Foliennummernplatzhalter 3"/>
          <p:cNvSpPr>
            <a:spLocks noGrp="1"/>
          </p:cNvSpPr>
          <p:nvPr>
            <p:ph type="sldNum" sz="quarter" idx="5"/>
          </p:nvPr>
        </p:nvSpPr>
        <p:spPr/>
        <p:txBody>
          <a:bodyPr/>
          <a:lstStyle/>
          <a:p>
            <a:fld id="{CE96FE10-F234-4139-B996-7DAF09A6C84B}" type="slidenum">
              <a:rPr lang="de-AT" smtClean="0"/>
              <a:t>39</a:t>
            </a:fld>
            <a:endParaRPr lang="de-AT"/>
          </a:p>
        </p:txBody>
      </p:sp>
    </p:spTree>
    <p:extLst>
      <p:ext uri="{BB962C8B-B14F-4D97-AF65-F5344CB8AC3E}">
        <p14:creationId xmlns:p14="http://schemas.microsoft.com/office/powerpoint/2010/main" val="6613313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Einrichten: https://cwiki.apache.org/confluence/display/HTTPD/PasswordBasicAuth</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40</a:t>
            </a:fld>
            <a:endParaRPr lang="de-AT"/>
          </a:p>
        </p:txBody>
      </p:sp>
    </p:spTree>
    <p:extLst>
      <p:ext uri="{BB962C8B-B14F-4D97-AF65-F5344CB8AC3E}">
        <p14:creationId xmlns:p14="http://schemas.microsoft.com/office/powerpoint/2010/main" val="7862352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Passworterstellung: https://en.wikipedia.org/wiki/.htpasswd</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https://httpd.apache.org/docs/2.4/misc/password_encryptions.html</a:t>
            </a: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41</a:t>
            </a:fld>
            <a:endParaRPr lang="de-AT"/>
          </a:p>
        </p:txBody>
      </p:sp>
    </p:spTree>
    <p:extLst>
      <p:ext uri="{BB962C8B-B14F-4D97-AF65-F5344CB8AC3E}">
        <p14:creationId xmlns:p14="http://schemas.microsoft.com/office/powerpoint/2010/main" val="5864070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Seit 2015 auch SHA-256 und SHA-512 verfügbar</a:t>
            </a:r>
          </a:p>
          <a:p>
            <a:pPr marL="0" marR="0" lvl="0" indent="0" algn="l" defTabSz="914400" rtl="0" eaLnBrk="1" fontAlgn="auto" latinLnBrk="0" hangingPunct="1">
              <a:lnSpc>
                <a:spcPct val="100000"/>
              </a:lnSpc>
              <a:spcBef>
                <a:spcPts val="0"/>
              </a:spcBef>
              <a:spcAft>
                <a:spcPts val="0"/>
              </a:spcAft>
              <a:buClrTx/>
              <a:buSzTx/>
              <a:buFontTx/>
              <a:buNone/>
              <a:tabLst/>
              <a:defRPr/>
            </a:pPr>
            <a:r>
              <a:rPr lang="de-AT" dirty="0" err="1"/>
              <a:t>qop</a:t>
            </a:r>
            <a:r>
              <a:rPr lang="de-AT" dirty="0"/>
              <a:t> beeinflusst wie die einzelnen Teile nachher kombiniert werden (in HA2)</a:t>
            </a:r>
          </a:p>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42</a:t>
            </a:fld>
            <a:endParaRPr lang="de-AT"/>
          </a:p>
        </p:txBody>
      </p:sp>
    </p:spTree>
    <p:extLst>
      <p:ext uri="{BB962C8B-B14F-4D97-AF65-F5344CB8AC3E}">
        <p14:creationId xmlns:p14="http://schemas.microsoft.com/office/powerpoint/2010/main" val="3848895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Seit 2015 auch SHA-256 und SHA-512 verfügbar</a:t>
            </a:r>
          </a:p>
        </p:txBody>
      </p:sp>
      <p:sp>
        <p:nvSpPr>
          <p:cNvPr id="4" name="Foliennummernplatzhalter 3"/>
          <p:cNvSpPr>
            <a:spLocks noGrp="1"/>
          </p:cNvSpPr>
          <p:nvPr>
            <p:ph type="sldNum" sz="quarter" idx="5"/>
          </p:nvPr>
        </p:nvSpPr>
        <p:spPr/>
        <p:txBody>
          <a:bodyPr/>
          <a:lstStyle/>
          <a:p>
            <a:fld id="{CE96FE10-F234-4139-B996-7DAF09A6C84B}" type="slidenum">
              <a:rPr lang="de-AT" smtClean="0"/>
              <a:t>43</a:t>
            </a:fld>
            <a:endParaRPr lang="de-AT"/>
          </a:p>
        </p:txBody>
      </p:sp>
    </p:spTree>
    <p:extLst>
      <p:ext uri="{BB962C8B-B14F-4D97-AF65-F5344CB8AC3E}">
        <p14:creationId xmlns:p14="http://schemas.microsoft.com/office/powerpoint/2010/main" val="3549292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a:t>
            </a:fld>
            <a:endParaRPr lang="de-AT"/>
          </a:p>
        </p:txBody>
      </p:sp>
    </p:spTree>
    <p:extLst>
      <p:ext uri="{BB962C8B-B14F-4D97-AF65-F5344CB8AC3E}">
        <p14:creationId xmlns:p14="http://schemas.microsoft.com/office/powerpoint/2010/main" val="40845837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Positiv: </a:t>
            </a:r>
            <a:r>
              <a:rPr lang="de-AT" dirty="0" err="1"/>
              <a:t>phishing</a:t>
            </a:r>
            <a:r>
              <a:rPr lang="de-AT" dirty="0"/>
              <a:t> nicht möglich -&gt; Klartextpasswort wird ja nie übertragen</a:t>
            </a:r>
          </a:p>
          <a:p>
            <a:endParaRPr lang="de-AT" dirty="0"/>
          </a:p>
          <a:p>
            <a:r>
              <a:rPr lang="de-AT" dirty="0"/>
              <a:t>https://de.wikipedia.org/wiki/HTTP-Authentifizierung</a:t>
            </a:r>
          </a:p>
          <a:p>
            <a:r>
              <a:rPr lang="de-AT" dirty="0"/>
              <a:t>https://security.stackexchange.com/questions/102833/flaw-in-http-digest-authentication</a:t>
            </a:r>
          </a:p>
          <a:p>
            <a:r>
              <a:rPr lang="de-AT" dirty="0"/>
              <a:t>https://avdi.codes/the-trouble-with-http-digest-authentication/</a:t>
            </a:r>
          </a:p>
          <a:p>
            <a:r>
              <a:rPr lang="de-AT" dirty="0"/>
              <a:t>https://en.wikipedia.org/wiki/Digest_access_authentication</a:t>
            </a:r>
          </a:p>
          <a:p>
            <a:endParaRPr lang="de-AT" dirty="0"/>
          </a:p>
          <a:p>
            <a:r>
              <a:rPr lang="de-AT" dirty="0"/>
              <a:t>https://httpd.apache.org/docs/2.4/mod/mod_auth_digest.html =&gt; </a:t>
            </a:r>
            <a:r>
              <a:rPr lang="de-AT" dirty="0" err="1"/>
              <a:t>password</a:t>
            </a:r>
            <a:r>
              <a:rPr lang="de-AT" dirty="0"/>
              <a:t> </a:t>
            </a:r>
            <a:r>
              <a:rPr lang="de-AT" dirty="0" err="1"/>
              <a:t>storage</a:t>
            </a:r>
            <a:r>
              <a:rPr lang="de-AT" dirty="0"/>
              <a:t> bei </a:t>
            </a:r>
            <a:r>
              <a:rPr lang="de-AT" dirty="0" err="1"/>
              <a:t>digest</a:t>
            </a:r>
            <a:r>
              <a:rPr lang="de-AT" dirty="0"/>
              <a:t> ist „</a:t>
            </a:r>
            <a:r>
              <a:rPr lang="de-AT" dirty="0" err="1"/>
              <a:t>less</a:t>
            </a:r>
            <a:r>
              <a:rPr lang="de-AT" dirty="0"/>
              <a:t> </a:t>
            </a:r>
            <a:r>
              <a:rPr lang="de-AT" dirty="0" err="1"/>
              <a:t>secure</a:t>
            </a:r>
            <a:r>
              <a:rPr lang="de-AT" dirty="0"/>
              <a:t>“ als bei </a:t>
            </a:r>
            <a:r>
              <a:rPr lang="de-AT" dirty="0" err="1"/>
              <a:t>basic</a:t>
            </a:r>
            <a:endParaRPr lang="de-AT" dirty="0"/>
          </a:p>
          <a:p>
            <a:pPr marL="171450" indent="-171450">
              <a:buFont typeface="Symbol" panose="05050102010706020507" pitchFamily="18" charset="2"/>
              <a:buChar char="Þ"/>
            </a:pPr>
            <a:r>
              <a:rPr lang="de-AT" dirty="0"/>
              <a:t>https://httpd.apache.org/docs/2.4/misc/password_encryptions.html</a:t>
            </a:r>
          </a:p>
          <a:p>
            <a:pPr marL="171450" indent="-171450">
              <a:buFont typeface="Symbol" panose="05050102010706020507" pitchFamily="18" charset="2"/>
              <a:buChar char="Þ"/>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44</a:t>
            </a:fld>
            <a:endParaRPr lang="de-AT"/>
          </a:p>
        </p:txBody>
      </p:sp>
    </p:spTree>
    <p:extLst>
      <p:ext uri="{BB962C8B-B14F-4D97-AF65-F5344CB8AC3E}">
        <p14:creationId xmlns:p14="http://schemas.microsoft.com/office/powerpoint/2010/main" val="33800716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TOTP und FIDO2/</a:t>
            </a:r>
            <a:r>
              <a:rPr lang="de-DE" dirty="0" err="1"/>
              <a:t>WebAuthN</a:t>
            </a:r>
            <a:r>
              <a:rPr lang="de-DE" dirty="0"/>
              <a:t> =&gt; </a:t>
            </a:r>
            <a:r>
              <a:rPr lang="de-DE" dirty="0" err="1"/>
              <a:t>Bsp</a:t>
            </a:r>
            <a:r>
              <a:rPr lang="de-DE" dirty="0"/>
              <a:t>: </a:t>
            </a:r>
            <a:r>
              <a:rPr lang="de-DE" dirty="0" err="1"/>
              <a:t>yubikey</a:t>
            </a:r>
            <a:r>
              <a:rPr lang="de-DE" dirty="0"/>
              <a:t>, solo-</a:t>
            </a:r>
            <a:r>
              <a:rPr lang="de-DE" dirty="0" err="1"/>
              <a:t>keys</a:t>
            </a:r>
            <a:r>
              <a:rPr lang="de-DE" dirty="0"/>
              <a:t>, </a:t>
            </a:r>
            <a:r>
              <a:rPr lang="de-DE" dirty="0" err="1"/>
              <a:t>google</a:t>
            </a:r>
            <a:r>
              <a:rPr lang="de-DE" dirty="0"/>
              <a:t>-titan</a:t>
            </a:r>
          </a:p>
          <a:p>
            <a:endParaRPr lang="de-DE" dirty="0"/>
          </a:p>
          <a:p>
            <a:r>
              <a:rPr lang="de-DE" dirty="0"/>
              <a:t>TLS-Clientzertifikate auch erwähnen</a:t>
            </a:r>
          </a:p>
          <a:p>
            <a:endParaRPr lang="de-DE" dirty="0"/>
          </a:p>
          <a:p>
            <a:r>
              <a:rPr lang="de-DE" dirty="0"/>
              <a:t>Hier nochmal darauf eingehen, dass </a:t>
            </a:r>
            <a:r>
              <a:rPr lang="de-DE" dirty="0" err="1"/>
              <a:t>eCard</a:t>
            </a:r>
            <a:r>
              <a:rPr lang="de-DE" dirty="0"/>
              <a:t> eine gewissen Level an Confidence mitgibt, dass es sich auch wirklich um diese Person handelt als die er sich ausgibt.</a:t>
            </a:r>
          </a:p>
          <a:p>
            <a:r>
              <a:rPr lang="de-DE" dirty="0"/>
              <a:t>Leider mit Ende 2019 eingestellt -&gt; man müsste sich jetzt eine separate A-Trust Karte bestellen.</a:t>
            </a: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48</a:t>
            </a:fld>
            <a:endParaRPr lang="de-AT"/>
          </a:p>
        </p:txBody>
      </p:sp>
    </p:spTree>
    <p:extLst>
      <p:ext uri="{BB962C8B-B14F-4D97-AF65-F5344CB8AC3E}">
        <p14:creationId xmlns:p14="http://schemas.microsoft.com/office/powerpoint/2010/main" val="25516173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With strong MFA, the password itself is much less important.</a:t>
            </a:r>
          </a:p>
          <a:p>
            <a:r>
              <a:rPr lang="en-US" dirty="0"/>
              <a:t>Just make sure it’s not</a:t>
            </a:r>
          </a:p>
          <a:p>
            <a:pPr marL="171450" indent="-171450">
              <a:buFontTx/>
              <a:buChar char="-"/>
            </a:pPr>
            <a:r>
              <a:rPr lang="en-US" dirty="0"/>
              <a:t>easily guessable (dictionary, pattern…)</a:t>
            </a:r>
          </a:p>
          <a:p>
            <a:pPr marL="171450" indent="-171450">
              <a:buFontTx/>
              <a:buChar char="-"/>
            </a:pPr>
            <a:r>
              <a:rPr lang="en-US" dirty="0" err="1"/>
              <a:t>crackable</a:t>
            </a:r>
            <a:r>
              <a:rPr lang="en-US" dirty="0"/>
              <a:t> (&gt; 10 chars)</a:t>
            </a:r>
          </a:p>
          <a:p>
            <a:pPr marL="171450" indent="-171450">
              <a:buFontTx/>
              <a:buChar char="-"/>
            </a:pPr>
            <a:r>
              <a:rPr lang="en-US" dirty="0"/>
              <a:t>already leaked (</a:t>
            </a:r>
            <a:r>
              <a:rPr lang="en-US" dirty="0" err="1"/>
              <a:t>haveibeenpwnd</a:t>
            </a:r>
            <a:r>
              <a:rPr lang="en-US" dirty="0"/>
              <a:t>)</a:t>
            </a:r>
          </a:p>
        </p:txBody>
      </p:sp>
      <p:sp>
        <p:nvSpPr>
          <p:cNvPr id="4" name="Foliennummernplatzhalter 3"/>
          <p:cNvSpPr>
            <a:spLocks noGrp="1"/>
          </p:cNvSpPr>
          <p:nvPr>
            <p:ph type="sldNum" sz="quarter" idx="5"/>
          </p:nvPr>
        </p:nvSpPr>
        <p:spPr/>
        <p:txBody>
          <a:bodyPr/>
          <a:lstStyle/>
          <a:p>
            <a:fld id="{CE96FE10-F234-4139-B996-7DAF09A6C84B}" type="slidenum">
              <a:rPr lang="de-AT" smtClean="0"/>
              <a:t>49</a:t>
            </a:fld>
            <a:endParaRPr lang="de-AT"/>
          </a:p>
        </p:txBody>
      </p:sp>
    </p:spTree>
    <p:extLst>
      <p:ext uri="{BB962C8B-B14F-4D97-AF65-F5344CB8AC3E}">
        <p14:creationId xmlns:p14="http://schemas.microsoft.com/office/powerpoint/2010/main" val="31946514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TODO: etwas mehr auf </a:t>
            </a:r>
            <a:r>
              <a:rPr lang="de-AT" dirty="0" err="1"/>
              <a:t>OpenID</a:t>
            </a:r>
            <a:r>
              <a:rPr lang="de-AT" dirty="0"/>
              <a:t> Connect und </a:t>
            </a:r>
            <a:r>
              <a:rPr lang="de-AT"/>
              <a:t>SAML eingehen.</a:t>
            </a:r>
            <a:endParaRPr lang="de-AT" dirty="0"/>
          </a:p>
          <a:p>
            <a:endParaRPr lang="de-AT" dirty="0"/>
          </a:p>
          <a:p>
            <a:r>
              <a:rPr lang="de-AT" dirty="0"/>
              <a:t>SAML = Security Assertion Markup Language -&gt; </a:t>
            </a:r>
            <a:r>
              <a:rPr lang="de-AT" b="0" i="0" dirty="0">
                <a:solidFill>
                  <a:srgbClr val="3C3C3C"/>
                </a:solidFill>
                <a:effectLst/>
                <a:latin typeface="OpenSansRegular"/>
              </a:rPr>
              <a:t>Framework auf XML-Basis</a:t>
            </a:r>
            <a:endParaRPr lang="de-AT" dirty="0"/>
          </a:p>
          <a:p>
            <a:r>
              <a:rPr lang="de-AT" dirty="0"/>
              <a:t>JWT = </a:t>
            </a:r>
            <a:r>
              <a:rPr lang="de-AT" dirty="0" err="1"/>
              <a:t>Json</a:t>
            </a:r>
            <a:r>
              <a:rPr lang="de-AT" dirty="0"/>
              <a:t> Web Tokens (kein Protokoll, nur </a:t>
            </a:r>
            <a:r>
              <a:rPr lang="de-AT" dirty="0" err="1"/>
              <a:t>Tokenformat</a:t>
            </a:r>
            <a:r>
              <a:rPr lang="de-AT" dirty="0"/>
              <a:t>)</a:t>
            </a:r>
          </a:p>
          <a:p>
            <a:endParaRPr lang="de-AT" dirty="0"/>
          </a:p>
          <a:p>
            <a:r>
              <a:rPr lang="de-AT" dirty="0"/>
              <a:t>https://www.scottbrady91.com/OAuth/OAuth-is-Not-Authentication#:~:text=OAuth%20is%20not%20authentication.,to%20link%20authentication%20and%20delegation.</a:t>
            </a:r>
          </a:p>
          <a:p>
            <a:r>
              <a:rPr lang="de-AT" dirty="0"/>
              <a:t>https://www.cloudidentity.com/blog/2018/04/20/clients-shouldnt-peek-inside-access-tokens/</a:t>
            </a: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55</a:t>
            </a:fld>
            <a:endParaRPr lang="de-AT"/>
          </a:p>
        </p:txBody>
      </p:sp>
    </p:spTree>
    <p:extLst>
      <p:ext uri="{BB962C8B-B14F-4D97-AF65-F5344CB8AC3E}">
        <p14:creationId xmlns:p14="http://schemas.microsoft.com/office/powerpoint/2010/main" val="24733478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PINGO QUIZ (Authentication)</a:t>
            </a:r>
          </a:p>
        </p:txBody>
      </p:sp>
      <p:sp>
        <p:nvSpPr>
          <p:cNvPr id="4" name="Foliennummernplatzhalter 3"/>
          <p:cNvSpPr>
            <a:spLocks noGrp="1"/>
          </p:cNvSpPr>
          <p:nvPr>
            <p:ph type="sldNum" sz="quarter" idx="5"/>
          </p:nvPr>
        </p:nvSpPr>
        <p:spPr/>
        <p:txBody>
          <a:bodyPr/>
          <a:lstStyle/>
          <a:p>
            <a:fld id="{CE96FE10-F234-4139-B996-7DAF09A6C84B}" type="slidenum">
              <a:rPr lang="de-AT" smtClean="0"/>
              <a:t>57</a:t>
            </a:fld>
            <a:endParaRPr lang="de-AT"/>
          </a:p>
        </p:txBody>
      </p:sp>
    </p:spTree>
    <p:extLst>
      <p:ext uri="{BB962C8B-B14F-4D97-AF65-F5344CB8AC3E}">
        <p14:creationId xmlns:p14="http://schemas.microsoft.com/office/powerpoint/2010/main" val="20572196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62</a:t>
            </a:fld>
            <a:endParaRPr lang="de-AT"/>
          </a:p>
        </p:txBody>
      </p:sp>
    </p:spTree>
    <p:extLst>
      <p:ext uri="{BB962C8B-B14F-4D97-AF65-F5344CB8AC3E}">
        <p14:creationId xmlns:p14="http://schemas.microsoft.com/office/powerpoint/2010/main" val="38392083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63</a:t>
            </a:fld>
            <a:endParaRPr lang="de-AT"/>
          </a:p>
        </p:txBody>
      </p:sp>
    </p:spTree>
    <p:extLst>
      <p:ext uri="{BB962C8B-B14F-4D97-AF65-F5344CB8AC3E}">
        <p14:creationId xmlns:p14="http://schemas.microsoft.com/office/powerpoint/2010/main" val="24485477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64</a:t>
            </a:fld>
            <a:endParaRPr lang="de-AT"/>
          </a:p>
        </p:txBody>
      </p:sp>
    </p:spTree>
    <p:extLst>
      <p:ext uri="{BB962C8B-B14F-4D97-AF65-F5344CB8AC3E}">
        <p14:creationId xmlns:p14="http://schemas.microsoft.com/office/powerpoint/2010/main" val="9241283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65</a:t>
            </a:fld>
            <a:endParaRPr lang="de-AT"/>
          </a:p>
        </p:txBody>
      </p:sp>
    </p:spTree>
    <p:extLst>
      <p:ext uri="{BB962C8B-B14F-4D97-AF65-F5344CB8AC3E}">
        <p14:creationId xmlns:p14="http://schemas.microsoft.com/office/powerpoint/2010/main" val="9841846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TODO:</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JWT näher beleuchten oder gutes </a:t>
            </a:r>
            <a:r>
              <a:rPr lang="de-DE" dirty="0" err="1"/>
              <a:t>recommended</a:t>
            </a:r>
            <a:r>
              <a:rPr lang="de-DE" dirty="0"/>
              <a:t> </a:t>
            </a:r>
            <a:r>
              <a:rPr lang="de-DE" dirty="0" err="1"/>
              <a:t>reading</a:t>
            </a:r>
            <a:r>
              <a:rPr lang="de-DE" dirty="0"/>
              <a:t> raussuchen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66</a:t>
            </a:fld>
            <a:endParaRPr lang="de-AT"/>
          </a:p>
        </p:txBody>
      </p:sp>
    </p:spTree>
    <p:extLst>
      <p:ext uri="{BB962C8B-B14F-4D97-AF65-F5344CB8AC3E}">
        <p14:creationId xmlns:p14="http://schemas.microsoft.com/office/powerpoint/2010/main" val="2239867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12</a:t>
            </a:fld>
            <a:endParaRPr lang="de-AT"/>
          </a:p>
        </p:txBody>
      </p:sp>
    </p:spTree>
    <p:extLst>
      <p:ext uri="{BB962C8B-B14F-4D97-AF65-F5344CB8AC3E}">
        <p14:creationId xmlns:p14="http://schemas.microsoft.com/office/powerpoint/2010/main" val="682059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67</a:t>
            </a:fld>
            <a:endParaRPr lang="de-AT"/>
          </a:p>
        </p:txBody>
      </p:sp>
    </p:spTree>
    <p:extLst>
      <p:ext uri="{BB962C8B-B14F-4D97-AF65-F5344CB8AC3E}">
        <p14:creationId xmlns:p14="http://schemas.microsoft.com/office/powerpoint/2010/main" val="39007662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68</a:t>
            </a:fld>
            <a:endParaRPr lang="de-AT"/>
          </a:p>
        </p:txBody>
      </p:sp>
    </p:spTree>
    <p:extLst>
      <p:ext uri="{BB962C8B-B14F-4D97-AF65-F5344CB8AC3E}">
        <p14:creationId xmlns:p14="http://schemas.microsoft.com/office/powerpoint/2010/main" val="23739502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69</a:t>
            </a:fld>
            <a:endParaRPr lang="de-AT"/>
          </a:p>
        </p:txBody>
      </p:sp>
    </p:spTree>
    <p:extLst>
      <p:ext uri="{BB962C8B-B14F-4D97-AF65-F5344CB8AC3E}">
        <p14:creationId xmlns:p14="http://schemas.microsoft.com/office/powerpoint/2010/main" val="34237659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https://imgflip.com/memegenerator/Star-Wars-Yoda</a:t>
            </a:r>
          </a:p>
        </p:txBody>
      </p:sp>
      <p:sp>
        <p:nvSpPr>
          <p:cNvPr id="4" name="Foliennummernplatzhalter 3"/>
          <p:cNvSpPr>
            <a:spLocks noGrp="1"/>
          </p:cNvSpPr>
          <p:nvPr>
            <p:ph type="sldNum" sz="quarter" idx="5"/>
          </p:nvPr>
        </p:nvSpPr>
        <p:spPr/>
        <p:txBody>
          <a:bodyPr/>
          <a:lstStyle/>
          <a:p>
            <a:fld id="{CE96FE10-F234-4139-B996-7DAF09A6C84B}" type="slidenum">
              <a:rPr lang="de-AT" smtClean="0"/>
              <a:t>71</a:t>
            </a:fld>
            <a:endParaRPr lang="de-AT"/>
          </a:p>
        </p:txBody>
      </p:sp>
    </p:spTree>
    <p:extLst>
      <p:ext uri="{BB962C8B-B14F-4D97-AF65-F5344CB8AC3E}">
        <p14:creationId xmlns:p14="http://schemas.microsoft.com/office/powerpoint/2010/main" val="7347289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74</a:t>
            </a:fld>
            <a:endParaRPr lang="de-AT"/>
          </a:p>
        </p:txBody>
      </p:sp>
    </p:spTree>
    <p:extLst>
      <p:ext uri="{BB962C8B-B14F-4D97-AF65-F5344CB8AC3E}">
        <p14:creationId xmlns:p14="http://schemas.microsoft.com/office/powerpoint/2010/main" val="8994874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https://www.php.net/manual/de/session.configuration.php#ini.session.sid-bits-per-character</a:t>
            </a:r>
          </a:p>
          <a:p>
            <a:r>
              <a:rPr lang="de-AT" dirty="0"/>
              <a:t>  =&gt; wenn z.B. 6 Bits pro Char genutzt werden, dann würden eigentlich 11 Zeichen reichen, bei 5 Bits 13 und bei 4 Bits 16</a:t>
            </a:r>
          </a:p>
          <a:p>
            <a:r>
              <a:rPr lang="de-AT" dirty="0"/>
              <a:t>  =&gt; </a:t>
            </a:r>
            <a:r>
              <a:rPr lang="de-AT" dirty="0" err="1"/>
              <a:t>default</a:t>
            </a:r>
            <a:r>
              <a:rPr lang="de-AT" dirty="0"/>
              <a:t> bei PHP sind aber 4 Bit und 32 Zeichen =&gt; 128 Bit </a:t>
            </a:r>
            <a:r>
              <a:rPr lang="de-AT" dirty="0" err="1"/>
              <a:t>entropy</a:t>
            </a:r>
            <a:endParaRPr lang="de-AT" dirty="0"/>
          </a:p>
          <a:p>
            <a:r>
              <a:rPr lang="de-AT" dirty="0"/>
              <a:t>  =&gt; empfohlen bei PHP sind 5 Bit und 32 Zeichen =&gt; 160 Bit </a:t>
            </a:r>
            <a:r>
              <a:rPr lang="de-AT" dirty="0" err="1"/>
              <a:t>entropy</a:t>
            </a:r>
            <a:endParaRPr lang="de-AT" dirty="0"/>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75</a:t>
            </a:fld>
            <a:endParaRPr lang="de-AT"/>
          </a:p>
        </p:txBody>
      </p:sp>
    </p:spTree>
    <p:extLst>
      <p:ext uri="{BB962C8B-B14F-4D97-AF65-F5344CB8AC3E}">
        <p14:creationId xmlns:p14="http://schemas.microsoft.com/office/powerpoint/2010/main" val="6574901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https://www.php.net/manual/de/session.configuration.php#ini.session.sid-bits-per-character</a:t>
            </a:r>
          </a:p>
          <a:p>
            <a:r>
              <a:rPr lang="de-AT" dirty="0"/>
              <a:t>  =&gt; wenn z.B. 6 Bits pro Char genutzt werden, dann würden eigentlich 11 Zeichen reichen, bei 5 Bits 13 und bei 4 Bits 16</a:t>
            </a:r>
          </a:p>
          <a:p>
            <a:r>
              <a:rPr lang="de-AT" dirty="0"/>
              <a:t>  =&gt; </a:t>
            </a:r>
            <a:r>
              <a:rPr lang="de-AT" dirty="0" err="1"/>
              <a:t>default</a:t>
            </a:r>
            <a:r>
              <a:rPr lang="de-AT" dirty="0"/>
              <a:t> bei PHP sind aber 4 Bit und 32 Zeichen =&gt; 128 Bit </a:t>
            </a:r>
            <a:r>
              <a:rPr lang="de-AT" dirty="0" err="1"/>
              <a:t>entropy</a:t>
            </a:r>
            <a:endParaRPr lang="de-AT" dirty="0"/>
          </a:p>
          <a:p>
            <a:r>
              <a:rPr lang="de-AT" dirty="0"/>
              <a:t>  =&gt; empfohlen bei PHP sind 5 Bit und 32 Zeichen =&gt; 160 Bit </a:t>
            </a:r>
            <a:r>
              <a:rPr lang="de-AT" dirty="0" err="1"/>
              <a:t>entropy</a:t>
            </a:r>
            <a:endParaRPr lang="de-AT" dirty="0"/>
          </a:p>
          <a:p>
            <a:endParaRPr lang="de-AT"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76</a:t>
            </a:fld>
            <a:endParaRPr lang="de-AT"/>
          </a:p>
        </p:txBody>
      </p:sp>
    </p:spTree>
    <p:extLst>
      <p:ext uri="{BB962C8B-B14F-4D97-AF65-F5344CB8AC3E}">
        <p14:creationId xmlns:p14="http://schemas.microsoft.com/office/powerpoint/2010/main" val="27605058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77</a:t>
            </a:fld>
            <a:endParaRPr lang="de-AT"/>
          </a:p>
        </p:txBody>
      </p:sp>
    </p:spTree>
    <p:extLst>
      <p:ext uri="{BB962C8B-B14F-4D97-AF65-F5344CB8AC3E}">
        <p14:creationId xmlns:p14="http://schemas.microsoft.com/office/powerpoint/2010/main" val="6258583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Secure </a:t>
            </a:r>
            <a:r>
              <a:rPr lang="de-AT" dirty="0" err="1"/>
              <a:t>Flag</a:t>
            </a:r>
            <a:r>
              <a:rPr lang="de-AT" dirty="0"/>
              <a:t> trotzdem, weil ja Benutzer z.B. einfach die http URL eingeben könnte und Browser schickts dann mit.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78</a:t>
            </a:fld>
            <a:endParaRPr lang="de-AT"/>
          </a:p>
        </p:txBody>
      </p:sp>
    </p:spTree>
    <p:extLst>
      <p:ext uri="{BB962C8B-B14F-4D97-AF65-F5344CB8AC3E}">
        <p14:creationId xmlns:p14="http://schemas.microsoft.com/office/powerpoint/2010/main" val="42526268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79</a:t>
            </a:fld>
            <a:endParaRPr lang="de-AT"/>
          </a:p>
        </p:txBody>
      </p:sp>
    </p:spTree>
    <p:extLst>
      <p:ext uri="{BB962C8B-B14F-4D97-AF65-F5344CB8AC3E}">
        <p14:creationId xmlns:p14="http://schemas.microsoft.com/office/powerpoint/2010/main" val="4245532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13</a:t>
            </a:fld>
            <a:endParaRPr lang="de-AT"/>
          </a:p>
        </p:txBody>
      </p:sp>
    </p:spTree>
    <p:extLst>
      <p:ext uri="{BB962C8B-B14F-4D97-AF65-F5344CB8AC3E}">
        <p14:creationId xmlns:p14="http://schemas.microsoft.com/office/powerpoint/2010/main" val="30984755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80</a:t>
            </a:fld>
            <a:endParaRPr lang="de-AT"/>
          </a:p>
        </p:txBody>
      </p:sp>
    </p:spTree>
    <p:extLst>
      <p:ext uri="{BB962C8B-B14F-4D97-AF65-F5344CB8AC3E}">
        <p14:creationId xmlns:p14="http://schemas.microsoft.com/office/powerpoint/2010/main" val="24227950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81</a:t>
            </a:fld>
            <a:endParaRPr lang="de-AT"/>
          </a:p>
        </p:txBody>
      </p:sp>
    </p:spTree>
    <p:extLst>
      <p:ext uri="{BB962C8B-B14F-4D97-AF65-F5344CB8AC3E}">
        <p14:creationId xmlns:p14="http://schemas.microsoft.com/office/powerpoint/2010/main" val="23186121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82</a:t>
            </a:fld>
            <a:endParaRPr lang="de-AT"/>
          </a:p>
        </p:txBody>
      </p:sp>
    </p:spTree>
    <p:extLst>
      <p:ext uri="{BB962C8B-B14F-4D97-AF65-F5344CB8AC3E}">
        <p14:creationId xmlns:p14="http://schemas.microsoft.com/office/powerpoint/2010/main" val="3401767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83</a:t>
            </a:fld>
            <a:endParaRPr lang="de-AT"/>
          </a:p>
        </p:txBody>
      </p:sp>
    </p:spTree>
    <p:extLst>
      <p:ext uri="{BB962C8B-B14F-4D97-AF65-F5344CB8AC3E}">
        <p14:creationId xmlns:p14="http://schemas.microsoft.com/office/powerpoint/2010/main" val="6090677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84</a:t>
            </a:fld>
            <a:endParaRPr lang="de-AT"/>
          </a:p>
        </p:txBody>
      </p:sp>
    </p:spTree>
    <p:extLst>
      <p:ext uri="{BB962C8B-B14F-4D97-AF65-F5344CB8AC3E}">
        <p14:creationId xmlns:p14="http://schemas.microsoft.com/office/powerpoint/2010/main" val="8859873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85</a:t>
            </a:fld>
            <a:endParaRPr lang="de-AT"/>
          </a:p>
        </p:txBody>
      </p:sp>
    </p:spTree>
    <p:extLst>
      <p:ext uri="{BB962C8B-B14F-4D97-AF65-F5344CB8AC3E}">
        <p14:creationId xmlns:p14="http://schemas.microsoft.com/office/powerpoint/2010/main" val="27513544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86</a:t>
            </a:fld>
            <a:endParaRPr lang="de-AT"/>
          </a:p>
        </p:txBody>
      </p:sp>
    </p:spTree>
    <p:extLst>
      <p:ext uri="{BB962C8B-B14F-4D97-AF65-F5344CB8AC3E}">
        <p14:creationId xmlns:p14="http://schemas.microsoft.com/office/powerpoint/2010/main" val="3822239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87</a:t>
            </a:fld>
            <a:endParaRPr lang="de-AT"/>
          </a:p>
        </p:txBody>
      </p:sp>
    </p:spTree>
    <p:extLst>
      <p:ext uri="{BB962C8B-B14F-4D97-AF65-F5344CB8AC3E}">
        <p14:creationId xmlns:p14="http://schemas.microsoft.com/office/powerpoint/2010/main" val="23104079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88</a:t>
            </a:fld>
            <a:endParaRPr lang="de-AT"/>
          </a:p>
        </p:txBody>
      </p:sp>
    </p:spTree>
    <p:extLst>
      <p:ext uri="{BB962C8B-B14F-4D97-AF65-F5344CB8AC3E}">
        <p14:creationId xmlns:p14="http://schemas.microsoft.com/office/powerpoint/2010/main" val="30282619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89</a:t>
            </a:fld>
            <a:endParaRPr lang="de-AT"/>
          </a:p>
        </p:txBody>
      </p:sp>
    </p:spTree>
    <p:extLst>
      <p:ext uri="{BB962C8B-B14F-4D97-AF65-F5344CB8AC3E}">
        <p14:creationId xmlns:p14="http://schemas.microsoft.com/office/powerpoint/2010/main" val="3127430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14</a:t>
            </a:fld>
            <a:endParaRPr lang="de-AT"/>
          </a:p>
        </p:txBody>
      </p:sp>
    </p:spTree>
    <p:extLst>
      <p:ext uri="{BB962C8B-B14F-4D97-AF65-F5344CB8AC3E}">
        <p14:creationId xmlns:p14="http://schemas.microsoft.com/office/powerpoint/2010/main" val="19955378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90</a:t>
            </a:fld>
            <a:endParaRPr lang="de-AT"/>
          </a:p>
        </p:txBody>
      </p:sp>
    </p:spTree>
    <p:extLst>
      <p:ext uri="{BB962C8B-B14F-4D97-AF65-F5344CB8AC3E}">
        <p14:creationId xmlns:p14="http://schemas.microsoft.com/office/powerpoint/2010/main" val="13802038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93</a:t>
            </a:fld>
            <a:endParaRPr lang="de-AT"/>
          </a:p>
        </p:txBody>
      </p:sp>
    </p:spTree>
    <p:extLst>
      <p:ext uri="{BB962C8B-B14F-4D97-AF65-F5344CB8AC3E}">
        <p14:creationId xmlns:p14="http://schemas.microsoft.com/office/powerpoint/2010/main" val="10704272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94</a:t>
            </a:fld>
            <a:endParaRPr lang="de-AT"/>
          </a:p>
        </p:txBody>
      </p:sp>
    </p:spTree>
    <p:extLst>
      <p:ext uri="{BB962C8B-B14F-4D97-AF65-F5344CB8AC3E}">
        <p14:creationId xmlns:p14="http://schemas.microsoft.com/office/powerpoint/2010/main" val="4326809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PINGO QUIZ „Session“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p:txBody>
      </p:sp>
      <p:sp>
        <p:nvSpPr>
          <p:cNvPr id="4" name="Foliennummernplatzhalter 3"/>
          <p:cNvSpPr>
            <a:spLocks noGrp="1"/>
          </p:cNvSpPr>
          <p:nvPr>
            <p:ph type="sldNum" sz="quarter" idx="5"/>
          </p:nvPr>
        </p:nvSpPr>
        <p:spPr/>
        <p:txBody>
          <a:bodyPr/>
          <a:lstStyle/>
          <a:p>
            <a:fld id="{CE96FE10-F234-4139-B996-7DAF09A6C84B}" type="slidenum">
              <a:rPr lang="de-AT" smtClean="0"/>
              <a:t>95</a:t>
            </a:fld>
            <a:endParaRPr lang="de-AT"/>
          </a:p>
        </p:txBody>
      </p:sp>
    </p:spTree>
    <p:extLst>
      <p:ext uri="{BB962C8B-B14F-4D97-AF65-F5344CB8AC3E}">
        <p14:creationId xmlns:p14="http://schemas.microsoft.com/office/powerpoint/2010/main" val="22246776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100</a:t>
            </a:fld>
            <a:endParaRPr lang="de-AT"/>
          </a:p>
        </p:txBody>
      </p:sp>
    </p:spTree>
    <p:extLst>
      <p:ext uri="{BB962C8B-B14F-4D97-AF65-F5344CB8AC3E}">
        <p14:creationId xmlns:p14="http://schemas.microsoft.com/office/powerpoint/2010/main" val="15665643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101</a:t>
            </a:fld>
            <a:endParaRPr lang="de-AT"/>
          </a:p>
        </p:txBody>
      </p:sp>
    </p:spTree>
    <p:extLst>
      <p:ext uri="{BB962C8B-B14F-4D97-AF65-F5344CB8AC3E}">
        <p14:creationId xmlns:p14="http://schemas.microsoft.com/office/powerpoint/2010/main" val="28468229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bei</a:t>
            </a:r>
            <a:r>
              <a:rPr lang="en-US" dirty="0"/>
              <a:t> POST </a:t>
            </a:r>
            <a:r>
              <a:rPr lang="en-US" dirty="0" err="1"/>
              <a:t>gibts</a:t>
            </a:r>
            <a:r>
              <a:rPr lang="en-US" dirty="0"/>
              <a:t> ja </a:t>
            </a:r>
            <a:r>
              <a:rPr lang="en-US" dirty="0" err="1"/>
              <a:t>keinen</a:t>
            </a:r>
            <a:r>
              <a:rPr lang="en-US" dirty="0"/>
              <a:t> Preflight-Request</a:t>
            </a:r>
          </a:p>
          <a:p>
            <a:r>
              <a:rPr lang="en-US" dirty="0"/>
              <a:t>Auch </a:t>
            </a:r>
            <a:r>
              <a:rPr lang="en-US" dirty="0" err="1"/>
              <a:t>gute</a:t>
            </a:r>
            <a:r>
              <a:rPr lang="en-US" dirty="0"/>
              <a:t> Quelle: https://javascript.info/fetch-crossorigin</a:t>
            </a:r>
          </a:p>
        </p:txBody>
      </p:sp>
      <p:sp>
        <p:nvSpPr>
          <p:cNvPr id="4" name="Foliennummernplatzhalter 3"/>
          <p:cNvSpPr>
            <a:spLocks noGrp="1"/>
          </p:cNvSpPr>
          <p:nvPr>
            <p:ph type="sldNum" sz="quarter" idx="5"/>
          </p:nvPr>
        </p:nvSpPr>
        <p:spPr/>
        <p:txBody>
          <a:bodyPr/>
          <a:lstStyle/>
          <a:p>
            <a:fld id="{CE96FE10-F234-4139-B996-7DAF09A6C84B}" type="slidenum">
              <a:rPr lang="de-AT" smtClean="0"/>
              <a:t>102</a:t>
            </a:fld>
            <a:endParaRPr lang="de-AT"/>
          </a:p>
        </p:txBody>
      </p:sp>
    </p:spTree>
    <p:extLst>
      <p:ext uri="{BB962C8B-B14F-4D97-AF65-F5344CB8AC3E}">
        <p14:creationId xmlns:p14="http://schemas.microsoft.com/office/powerpoint/2010/main" val="4135012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Loxone-Video</a:t>
            </a:r>
          </a:p>
          <a:p>
            <a:endParaRPr lang="de-DE" dirty="0"/>
          </a:p>
          <a:p>
            <a:r>
              <a:rPr lang="de-DE" dirty="0"/>
              <a:t>Noch paar zusätzliche Real-World </a:t>
            </a:r>
            <a:r>
              <a:rPr lang="de-DE" dirty="0" err="1"/>
              <a:t>examples</a:t>
            </a:r>
            <a:r>
              <a:rPr lang="de-DE" dirty="0"/>
              <a:t> herzeigen?</a:t>
            </a:r>
            <a:br>
              <a:rPr lang="de-DE" dirty="0"/>
            </a:b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108</a:t>
            </a:fld>
            <a:endParaRPr lang="de-AT"/>
          </a:p>
        </p:txBody>
      </p:sp>
    </p:spTree>
    <p:extLst>
      <p:ext uri="{BB962C8B-B14F-4D97-AF65-F5344CB8AC3E}">
        <p14:creationId xmlns:p14="http://schemas.microsoft.com/office/powerpoint/2010/main" val="25339667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109</a:t>
            </a:fld>
            <a:endParaRPr lang="de-AT"/>
          </a:p>
        </p:txBody>
      </p:sp>
    </p:spTree>
    <p:extLst>
      <p:ext uri="{BB962C8B-B14F-4D97-AF65-F5344CB8AC3E}">
        <p14:creationId xmlns:p14="http://schemas.microsoft.com/office/powerpoint/2010/main" val="200311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110</a:t>
            </a:fld>
            <a:endParaRPr lang="de-AT"/>
          </a:p>
        </p:txBody>
      </p:sp>
    </p:spTree>
    <p:extLst>
      <p:ext uri="{BB962C8B-B14F-4D97-AF65-F5344CB8AC3E}">
        <p14:creationId xmlns:p14="http://schemas.microsoft.com/office/powerpoint/2010/main" val="3598567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15</a:t>
            </a:fld>
            <a:endParaRPr lang="de-AT"/>
          </a:p>
        </p:txBody>
      </p:sp>
    </p:spTree>
    <p:extLst>
      <p:ext uri="{BB962C8B-B14F-4D97-AF65-F5344CB8AC3E}">
        <p14:creationId xmlns:p14="http://schemas.microsoft.com/office/powerpoint/2010/main" val="42611898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111</a:t>
            </a:fld>
            <a:endParaRPr lang="de-AT"/>
          </a:p>
        </p:txBody>
      </p:sp>
    </p:spTree>
    <p:extLst>
      <p:ext uri="{BB962C8B-B14F-4D97-AF65-F5344CB8AC3E}">
        <p14:creationId xmlns:p14="http://schemas.microsoft.com/office/powerpoint/2010/main" val="32361313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113</a:t>
            </a:fld>
            <a:endParaRPr lang="de-AT"/>
          </a:p>
        </p:txBody>
      </p:sp>
    </p:spTree>
    <p:extLst>
      <p:ext uri="{BB962C8B-B14F-4D97-AF65-F5344CB8AC3E}">
        <p14:creationId xmlns:p14="http://schemas.microsoft.com/office/powerpoint/2010/main" val="40817445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Problems </a:t>
            </a:r>
            <a:r>
              <a:rPr lang="de-DE" dirty="0" err="1"/>
              <a:t>with</a:t>
            </a:r>
            <a:r>
              <a:rPr lang="de-DE" dirty="0"/>
              <a:t> Double-</a:t>
            </a:r>
            <a:r>
              <a:rPr lang="de-DE" dirty="0" err="1"/>
              <a:t>Submit</a:t>
            </a:r>
            <a:r>
              <a:rPr lang="de-DE" dirty="0"/>
              <a:t> Pattern: https://owasp.org/www-chapter-london/assets/slides/David_Johansson-Double_Defeat_of_Double-Submit_Cookie.pdf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114</a:t>
            </a:fld>
            <a:endParaRPr lang="de-AT"/>
          </a:p>
        </p:txBody>
      </p:sp>
    </p:spTree>
    <p:extLst>
      <p:ext uri="{BB962C8B-B14F-4D97-AF65-F5344CB8AC3E}">
        <p14:creationId xmlns:p14="http://schemas.microsoft.com/office/powerpoint/2010/main" val="4153826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Same-Site: </a:t>
            </a:r>
            <a:r>
              <a:rPr lang="en-US" dirty="0" err="1"/>
              <a:t>Sagt</a:t>
            </a:r>
            <a:r>
              <a:rPr lang="en-US" dirty="0"/>
              <a:t> Browser </a:t>
            </a:r>
            <a:r>
              <a:rPr lang="en-US" dirty="0" err="1"/>
              <a:t>unter</a:t>
            </a:r>
            <a:r>
              <a:rPr lang="en-US" dirty="0"/>
              <a:t> </a:t>
            </a:r>
            <a:r>
              <a:rPr lang="en-US" dirty="0" err="1"/>
              <a:t>welchen</a:t>
            </a:r>
            <a:r>
              <a:rPr lang="en-US" dirty="0"/>
              <a:t> </a:t>
            </a:r>
            <a:r>
              <a:rPr lang="en-US" dirty="0" err="1"/>
              <a:t>Bedingungen</a:t>
            </a:r>
            <a:r>
              <a:rPr lang="en-US" dirty="0"/>
              <a:t> Session Cookie </a:t>
            </a:r>
            <a:r>
              <a:rPr lang="en-US" dirty="0" err="1"/>
              <a:t>mitgeschickt</a:t>
            </a:r>
            <a:r>
              <a:rPr lang="en-US" dirty="0"/>
              <a:t> </a:t>
            </a:r>
            <a:r>
              <a:rPr lang="en-US" dirty="0" err="1"/>
              <a:t>werden</a:t>
            </a:r>
            <a:r>
              <a:rPr lang="en-US" dirty="0"/>
              <a:t> </a:t>
            </a:r>
            <a:r>
              <a:rPr lang="en-US" dirty="0" err="1"/>
              <a:t>soll</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strict: Link von fremder </a:t>
            </a:r>
            <a:r>
              <a:rPr lang="en-US" dirty="0" err="1"/>
              <a:t>Seite</a:t>
            </a:r>
            <a:r>
              <a:rPr lang="en-US" dirty="0"/>
              <a:t>: </a:t>
            </a:r>
            <a:r>
              <a:rPr lang="en-US" dirty="0" err="1"/>
              <a:t>kein</a:t>
            </a:r>
            <a:r>
              <a:rPr lang="en-US" dirty="0"/>
              <a:t> Cookie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Lax: von fremder </a:t>
            </a:r>
            <a:r>
              <a:rPr lang="en-US" dirty="0" err="1"/>
              <a:t>Seite</a:t>
            </a:r>
            <a:r>
              <a:rPr lang="en-US" dirty="0"/>
              <a:t> : Cookie </a:t>
            </a:r>
            <a:r>
              <a:rPr lang="en-US" dirty="0" err="1"/>
              <a:t>nur</a:t>
            </a:r>
            <a:r>
              <a:rPr lang="en-US" dirty="0"/>
              <a:t> </a:t>
            </a:r>
            <a:r>
              <a:rPr lang="en-US" dirty="0" err="1"/>
              <a:t>bei</a:t>
            </a:r>
            <a:r>
              <a:rPr lang="en-US" dirty="0"/>
              <a:t> Safe </a:t>
            </a:r>
            <a:r>
              <a:rPr lang="en-US" dirty="0" err="1"/>
              <a:t>Methoden</a:t>
            </a: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115</a:t>
            </a:fld>
            <a:endParaRPr lang="de-AT"/>
          </a:p>
        </p:txBody>
      </p:sp>
    </p:spTree>
    <p:extLst>
      <p:ext uri="{BB962C8B-B14F-4D97-AF65-F5344CB8AC3E}">
        <p14:creationId xmlns:p14="http://schemas.microsoft.com/office/powerpoint/2010/main" val="25439476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Problems </a:t>
            </a:r>
            <a:r>
              <a:rPr lang="de-DE" dirty="0" err="1"/>
              <a:t>with</a:t>
            </a:r>
            <a:r>
              <a:rPr lang="de-DE" dirty="0"/>
              <a:t> Double-</a:t>
            </a:r>
            <a:r>
              <a:rPr lang="de-DE" dirty="0" err="1"/>
              <a:t>Submit</a:t>
            </a:r>
            <a:r>
              <a:rPr lang="de-DE" dirty="0"/>
              <a:t> Pattern: https://owasp.org/www-chapter-london/assets/slides/David_Johansson-Double_Defeat_of_Double-Submit_Cookie.pdf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116</a:t>
            </a:fld>
            <a:endParaRPr lang="de-AT"/>
          </a:p>
        </p:txBody>
      </p:sp>
    </p:spTree>
    <p:extLst>
      <p:ext uri="{BB962C8B-B14F-4D97-AF65-F5344CB8AC3E}">
        <p14:creationId xmlns:p14="http://schemas.microsoft.com/office/powerpoint/2010/main" val="130839227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117</a:t>
            </a:fld>
            <a:endParaRPr lang="de-AT"/>
          </a:p>
        </p:txBody>
      </p:sp>
    </p:spTree>
    <p:extLst>
      <p:ext uri="{BB962C8B-B14F-4D97-AF65-F5344CB8AC3E}">
        <p14:creationId xmlns:p14="http://schemas.microsoft.com/office/powerpoint/2010/main" val="42243074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118</a:t>
            </a:fld>
            <a:endParaRPr lang="de-AT"/>
          </a:p>
        </p:txBody>
      </p:sp>
    </p:spTree>
    <p:extLst>
      <p:ext uri="{BB962C8B-B14F-4D97-AF65-F5344CB8AC3E}">
        <p14:creationId xmlns:p14="http://schemas.microsoft.com/office/powerpoint/2010/main" val="10361317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119</a:t>
            </a:fld>
            <a:endParaRPr lang="de-AT"/>
          </a:p>
        </p:txBody>
      </p:sp>
    </p:spTree>
    <p:extLst>
      <p:ext uri="{BB962C8B-B14F-4D97-AF65-F5344CB8AC3E}">
        <p14:creationId xmlns:p14="http://schemas.microsoft.com/office/powerpoint/2010/main" val="14392534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 saw that we can initiate actions if there is no </a:t>
            </a:r>
            <a:r>
              <a:rPr lang="en-US" dirty="0" err="1"/>
              <a:t>csrf</a:t>
            </a:r>
            <a:r>
              <a:rPr lang="en-US" dirty="0"/>
              <a:t> protection in place.</a:t>
            </a:r>
          </a:p>
          <a:p>
            <a:r>
              <a:rPr lang="en-US" dirty="0"/>
              <a:t>Can we also read stuff?</a:t>
            </a:r>
          </a:p>
        </p:txBody>
      </p:sp>
      <p:sp>
        <p:nvSpPr>
          <p:cNvPr id="4" name="Foliennummernplatzhalter 3"/>
          <p:cNvSpPr>
            <a:spLocks noGrp="1"/>
          </p:cNvSpPr>
          <p:nvPr>
            <p:ph type="sldNum" sz="quarter" idx="5"/>
          </p:nvPr>
        </p:nvSpPr>
        <p:spPr/>
        <p:txBody>
          <a:bodyPr/>
          <a:lstStyle/>
          <a:p>
            <a:fld id="{CE96FE10-F234-4139-B996-7DAF09A6C84B}" type="slidenum">
              <a:rPr lang="de-AT" smtClean="0"/>
              <a:t>120</a:t>
            </a:fld>
            <a:endParaRPr lang="de-AT"/>
          </a:p>
        </p:txBody>
      </p:sp>
    </p:spTree>
    <p:extLst>
      <p:ext uri="{BB962C8B-B14F-4D97-AF65-F5344CB8AC3E}">
        <p14:creationId xmlns:p14="http://schemas.microsoft.com/office/powerpoint/2010/main" val="193744633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endParaRPr lang="de-DE" dirty="0"/>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125</a:t>
            </a:fld>
            <a:endParaRPr lang="de-AT"/>
          </a:p>
        </p:txBody>
      </p:sp>
    </p:spTree>
    <p:extLst>
      <p:ext uri="{BB962C8B-B14F-4D97-AF65-F5344CB8AC3E}">
        <p14:creationId xmlns:p14="http://schemas.microsoft.com/office/powerpoint/2010/main" val="2750616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https://crambler.com/password-security-why-secure-passwords-need-length-over-complexity/  :</a:t>
            </a:r>
          </a:p>
          <a:p>
            <a:endParaRPr lang="en-US" dirty="0"/>
          </a:p>
          <a:p>
            <a:r>
              <a:rPr lang="en-US" dirty="0"/>
              <a:t>The first one is called </a:t>
            </a:r>
            <a:r>
              <a:rPr lang="en-US" dirty="0">
                <a:hlinkClick r:id="rId3"/>
              </a:rPr>
              <a:t>How Secure is My Password</a:t>
            </a:r>
            <a:r>
              <a:rPr lang="en-US" dirty="0"/>
              <a:t> (labeled </a:t>
            </a:r>
            <a:r>
              <a:rPr lang="en-US" b="1" dirty="0"/>
              <a:t>HSIMP</a:t>
            </a:r>
            <a:r>
              <a:rPr lang="en-US" dirty="0"/>
              <a:t> in the table below) and it determines how long it would take to crack your password using a brute-force attack.</a:t>
            </a:r>
          </a:p>
          <a:p>
            <a:endParaRPr lang="en-US" dirty="0"/>
          </a:p>
          <a:p>
            <a:r>
              <a:rPr lang="en-US" dirty="0"/>
              <a:t>The other tool I used is called </a:t>
            </a:r>
            <a:r>
              <a:rPr lang="en-US" dirty="0" err="1">
                <a:hlinkClick r:id="rId4"/>
              </a:rPr>
              <a:t>Passfault</a:t>
            </a:r>
            <a:r>
              <a:rPr lang="en-US" dirty="0">
                <a:hlinkClick r:id="rId4"/>
              </a:rPr>
              <a:t> Analyzer</a:t>
            </a:r>
            <a:r>
              <a:rPr lang="en-US" dirty="0"/>
              <a:t> (labeled </a:t>
            </a:r>
            <a:r>
              <a:rPr lang="en-US" b="1" dirty="0"/>
              <a:t>PA</a:t>
            </a:r>
            <a:r>
              <a:rPr lang="en-US" dirty="0"/>
              <a:t> in the table below) and it uses all sorts of methods for determining how secure your password is. This might include dictionary insertion, dictionary substitution, dictionary misspelling, repeated patterns, keyboard patterns, and more.</a:t>
            </a:r>
          </a:p>
        </p:txBody>
      </p:sp>
      <p:sp>
        <p:nvSpPr>
          <p:cNvPr id="4" name="Foliennummernplatzhalter 3"/>
          <p:cNvSpPr>
            <a:spLocks noGrp="1"/>
          </p:cNvSpPr>
          <p:nvPr>
            <p:ph type="sldNum" sz="quarter" idx="5"/>
          </p:nvPr>
        </p:nvSpPr>
        <p:spPr/>
        <p:txBody>
          <a:bodyPr/>
          <a:lstStyle/>
          <a:p>
            <a:fld id="{CE96FE10-F234-4139-B996-7DAF09A6C84B}" type="slidenum">
              <a:rPr lang="de-AT" smtClean="0"/>
              <a:t>16</a:t>
            </a:fld>
            <a:endParaRPr lang="de-AT"/>
          </a:p>
        </p:txBody>
      </p:sp>
    </p:spTree>
    <p:extLst>
      <p:ext uri="{BB962C8B-B14F-4D97-AF65-F5344CB8AC3E}">
        <p14:creationId xmlns:p14="http://schemas.microsoft.com/office/powerpoint/2010/main" val="9478930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endParaRPr lang="de-DE" dirty="0"/>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126</a:t>
            </a:fld>
            <a:endParaRPr lang="de-AT"/>
          </a:p>
        </p:txBody>
      </p:sp>
    </p:spTree>
    <p:extLst>
      <p:ext uri="{BB962C8B-B14F-4D97-AF65-F5344CB8AC3E}">
        <p14:creationId xmlns:p14="http://schemas.microsoft.com/office/powerpoint/2010/main" val="150586471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https://developer.mozilla.org/de/docs/Web/HTTP/CORS</a:t>
            </a:r>
            <a:r>
              <a:rPr lang="de-DE" dirty="0"/>
              <a:t>:</a:t>
            </a:r>
          </a:p>
          <a:p>
            <a:r>
              <a:rPr lang="de-DE" dirty="0"/>
              <a:t>Bei folgenden Methoden gibt’s einen „</a:t>
            </a:r>
            <a:r>
              <a:rPr lang="de-DE" dirty="0" err="1"/>
              <a:t>preflight</a:t>
            </a:r>
            <a:r>
              <a:rPr lang="de-DE" dirty="0"/>
              <a:t>“ </a:t>
            </a:r>
            <a:r>
              <a:rPr lang="de-DE" dirty="0" err="1"/>
              <a:t>request</a:t>
            </a:r>
            <a:r>
              <a:rPr lang="de-DE" dirty="0"/>
              <a:t> um vorher schon zu klären ob es erlaubt ist:</a:t>
            </a: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3" tooltip="Die Beschreibung hierüber wurde bisher noch nicht geschrieben. Bitte überlege, mitzuwirken!"/>
              </a:rPr>
              <a:t>PUT</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3D7E9A"/>
                </a:solidFill>
                <a:effectLst/>
                <a:latin typeface="Arial" panose="020B0604020202020204" pitchFamily="34" charset="0"/>
                <a:hlinkClick r:id="rId4" tooltip="Die Request-Methode HTTP DELETE löscht die angegebene Ressource."/>
              </a:rPr>
              <a:t>DELETE</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3D7E9A"/>
                </a:solidFill>
                <a:effectLst/>
                <a:latin typeface="Arial" panose="020B0604020202020204" pitchFamily="34" charset="0"/>
                <a:hlinkClick r:id="rId5" tooltip="CONNECT ist eine Hop-by-Hop-Methode."/>
              </a:rPr>
              <a:t>CONNECT</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6" tooltip="Die Beschreibung hierüber wurde bisher noch nicht geschrieben. Bitte überlege, mitzuwirken!"/>
              </a:rPr>
              <a:t>OPTIONS</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7" tooltip="Die Beschreibung hierüber wurde bisher noch nicht geschrieben. Bitte überlege, mitzuwirken!"/>
              </a:rPr>
              <a:t>TRACE</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8" tooltip="Die Beschreibung hierüber wurde bisher noch nicht geschrieben. Bitte überlege, mitzuwirken!"/>
              </a:rPr>
              <a:t>PATCH</a:t>
            </a:r>
            <a:endParaRPr lang="en-US" b="0" i="0" dirty="0">
              <a:solidFill>
                <a:srgbClr val="333333"/>
              </a:solidFill>
              <a:effectLst/>
              <a:latin typeface="Arial" panose="020B0604020202020204" pitchFamily="34" charset="0"/>
            </a:endParaRP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131</a:t>
            </a:fld>
            <a:endParaRPr lang="de-AT"/>
          </a:p>
        </p:txBody>
      </p:sp>
    </p:spTree>
    <p:extLst>
      <p:ext uri="{BB962C8B-B14F-4D97-AF65-F5344CB8AC3E}">
        <p14:creationId xmlns:p14="http://schemas.microsoft.com/office/powerpoint/2010/main" val="15203735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18</a:t>
            </a:fld>
            <a:endParaRPr lang="de-AT"/>
          </a:p>
        </p:txBody>
      </p:sp>
    </p:spTree>
    <p:extLst>
      <p:ext uri="{BB962C8B-B14F-4D97-AF65-F5344CB8AC3E}">
        <p14:creationId xmlns:p14="http://schemas.microsoft.com/office/powerpoint/2010/main" val="2678332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7B5079-C6C3-409F-A53E-F3E96ABA1502}"/>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AT"/>
          </a:p>
        </p:txBody>
      </p:sp>
      <p:sp>
        <p:nvSpPr>
          <p:cNvPr id="3" name="Untertitel 2">
            <a:extLst>
              <a:ext uri="{FF2B5EF4-FFF2-40B4-BE49-F238E27FC236}">
                <a16:creationId xmlns:a16="http://schemas.microsoft.com/office/drawing/2014/main" id="{23312B10-396D-4EDC-80F7-460FF5335B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AT"/>
          </a:p>
        </p:txBody>
      </p:sp>
      <p:sp>
        <p:nvSpPr>
          <p:cNvPr id="4" name="Datumsplatzhalter 3">
            <a:extLst>
              <a:ext uri="{FF2B5EF4-FFF2-40B4-BE49-F238E27FC236}">
                <a16:creationId xmlns:a16="http://schemas.microsoft.com/office/drawing/2014/main" id="{6EC0CFDB-F078-4E43-990B-35B231FD3658}"/>
              </a:ext>
            </a:extLst>
          </p:cNvPr>
          <p:cNvSpPr>
            <a:spLocks noGrp="1"/>
          </p:cNvSpPr>
          <p:nvPr>
            <p:ph type="dt" sz="half" idx="10"/>
          </p:nvPr>
        </p:nvSpPr>
        <p:spPr/>
        <p:txBody>
          <a:bodyPr/>
          <a:lstStyle/>
          <a:p>
            <a:fld id="{00701009-9ECF-4181-90A1-5A0A499163F4}" type="datetimeFigureOut">
              <a:rPr lang="de-AT" smtClean="0"/>
              <a:t>08.04.2022</a:t>
            </a:fld>
            <a:endParaRPr lang="de-AT"/>
          </a:p>
        </p:txBody>
      </p:sp>
      <p:sp>
        <p:nvSpPr>
          <p:cNvPr id="5" name="Fußzeilenplatzhalter 4">
            <a:extLst>
              <a:ext uri="{FF2B5EF4-FFF2-40B4-BE49-F238E27FC236}">
                <a16:creationId xmlns:a16="http://schemas.microsoft.com/office/drawing/2014/main" id="{5CD12322-226D-4BC9-AD6F-BD12D449D148}"/>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C2489F9F-C71C-4D6C-84A5-1AB25F4F0C0A}"/>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291227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8C83BF-8CFB-46C8-9E6C-85E52AE507CA}"/>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AT"/>
          </a:p>
        </p:txBody>
      </p:sp>
      <p:sp>
        <p:nvSpPr>
          <p:cNvPr id="3" name="Bildplatzhalter 2">
            <a:extLst>
              <a:ext uri="{FF2B5EF4-FFF2-40B4-BE49-F238E27FC236}">
                <a16:creationId xmlns:a16="http://schemas.microsoft.com/office/drawing/2014/main" id="{A914BA30-98CA-4F50-BEF2-DA00D90F1C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AT"/>
          </a:p>
        </p:txBody>
      </p:sp>
      <p:sp>
        <p:nvSpPr>
          <p:cNvPr id="4" name="Textplatzhalter 3">
            <a:extLst>
              <a:ext uri="{FF2B5EF4-FFF2-40B4-BE49-F238E27FC236}">
                <a16:creationId xmlns:a16="http://schemas.microsoft.com/office/drawing/2014/main" id="{AF1303A5-A0A9-4035-B952-B6BC48EA9D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F03B18C-5F9A-4DF7-9E19-EAF903F05BEE}"/>
              </a:ext>
            </a:extLst>
          </p:cNvPr>
          <p:cNvSpPr>
            <a:spLocks noGrp="1"/>
          </p:cNvSpPr>
          <p:nvPr>
            <p:ph type="dt" sz="half" idx="10"/>
          </p:nvPr>
        </p:nvSpPr>
        <p:spPr/>
        <p:txBody>
          <a:bodyPr/>
          <a:lstStyle/>
          <a:p>
            <a:fld id="{00701009-9ECF-4181-90A1-5A0A499163F4}" type="datetimeFigureOut">
              <a:rPr lang="de-AT" smtClean="0"/>
              <a:t>08.04.2022</a:t>
            </a:fld>
            <a:endParaRPr lang="de-AT"/>
          </a:p>
        </p:txBody>
      </p:sp>
      <p:sp>
        <p:nvSpPr>
          <p:cNvPr id="6" name="Fußzeilenplatzhalter 5">
            <a:extLst>
              <a:ext uri="{FF2B5EF4-FFF2-40B4-BE49-F238E27FC236}">
                <a16:creationId xmlns:a16="http://schemas.microsoft.com/office/drawing/2014/main" id="{DE9CBFEA-B9FA-41D2-8419-621812F4AE59}"/>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DCF19DE8-F7C2-461A-A146-EF67FDF022C5}"/>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2967354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40940D-DD34-4438-8331-75F95C17306D}"/>
              </a:ext>
            </a:extLst>
          </p:cNvPr>
          <p:cNvSpPr>
            <a:spLocks noGrp="1"/>
          </p:cNvSpPr>
          <p:nvPr>
            <p:ph type="title"/>
          </p:nvPr>
        </p:nvSpPr>
        <p:spPr/>
        <p:txBody>
          <a:bodyPr/>
          <a:lstStyle/>
          <a:p>
            <a:r>
              <a:rPr lang="de-DE"/>
              <a:t>Mastertitelformat bearbeiten</a:t>
            </a:r>
            <a:endParaRPr lang="de-AT"/>
          </a:p>
        </p:txBody>
      </p:sp>
      <p:sp>
        <p:nvSpPr>
          <p:cNvPr id="3" name="Vertikaler Textplatzhalter 2">
            <a:extLst>
              <a:ext uri="{FF2B5EF4-FFF2-40B4-BE49-F238E27FC236}">
                <a16:creationId xmlns:a16="http://schemas.microsoft.com/office/drawing/2014/main" id="{60397717-79EA-4059-AFBF-C7315E8A8482}"/>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F09AE15D-0FF7-43A5-9034-C71D1F892AB2}"/>
              </a:ext>
            </a:extLst>
          </p:cNvPr>
          <p:cNvSpPr>
            <a:spLocks noGrp="1"/>
          </p:cNvSpPr>
          <p:nvPr>
            <p:ph type="dt" sz="half" idx="10"/>
          </p:nvPr>
        </p:nvSpPr>
        <p:spPr/>
        <p:txBody>
          <a:bodyPr/>
          <a:lstStyle/>
          <a:p>
            <a:fld id="{00701009-9ECF-4181-90A1-5A0A499163F4}" type="datetimeFigureOut">
              <a:rPr lang="de-AT" smtClean="0"/>
              <a:t>08.04.2022</a:t>
            </a:fld>
            <a:endParaRPr lang="de-AT"/>
          </a:p>
        </p:txBody>
      </p:sp>
      <p:sp>
        <p:nvSpPr>
          <p:cNvPr id="5" name="Fußzeilenplatzhalter 4">
            <a:extLst>
              <a:ext uri="{FF2B5EF4-FFF2-40B4-BE49-F238E27FC236}">
                <a16:creationId xmlns:a16="http://schemas.microsoft.com/office/drawing/2014/main" id="{32B89EAE-F298-47CE-903B-1A48839C470C}"/>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550EE937-46CA-4779-8D13-C4B7B81A9076}"/>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867439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2D7A6EB9-01C3-4F3D-904C-2F0522D90673}"/>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AT"/>
          </a:p>
        </p:txBody>
      </p:sp>
      <p:sp>
        <p:nvSpPr>
          <p:cNvPr id="3" name="Vertikaler Textplatzhalter 2">
            <a:extLst>
              <a:ext uri="{FF2B5EF4-FFF2-40B4-BE49-F238E27FC236}">
                <a16:creationId xmlns:a16="http://schemas.microsoft.com/office/drawing/2014/main" id="{29A731BE-AA0E-4886-A7F6-0AC4A400D7A2}"/>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182242CB-CFB2-46C4-9148-E48C2B6949CA}"/>
              </a:ext>
            </a:extLst>
          </p:cNvPr>
          <p:cNvSpPr>
            <a:spLocks noGrp="1"/>
          </p:cNvSpPr>
          <p:nvPr>
            <p:ph type="dt" sz="half" idx="10"/>
          </p:nvPr>
        </p:nvSpPr>
        <p:spPr/>
        <p:txBody>
          <a:bodyPr/>
          <a:lstStyle/>
          <a:p>
            <a:fld id="{00701009-9ECF-4181-90A1-5A0A499163F4}" type="datetimeFigureOut">
              <a:rPr lang="de-AT" smtClean="0"/>
              <a:t>08.04.2022</a:t>
            </a:fld>
            <a:endParaRPr lang="de-AT"/>
          </a:p>
        </p:txBody>
      </p:sp>
      <p:sp>
        <p:nvSpPr>
          <p:cNvPr id="5" name="Fußzeilenplatzhalter 4">
            <a:extLst>
              <a:ext uri="{FF2B5EF4-FFF2-40B4-BE49-F238E27FC236}">
                <a16:creationId xmlns:a16="http://schemas.microsoft.com/office/drawing/2014/main" id="{9425F9E0-C922-45C9-9646-BB835E909041}"/>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B421C67E-8102-41AE-9312-75F1AFB3599D}"/>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849749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E2D06B-E9A3-4DA2-849D-5BBE3767CA94}"/>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8ADB8B07-F9AF-44F3-820D-7B7629F64AB2}"/>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6D4CA027-2E9E-4899-ADB9-D1F518033DA0}"/>
              </a:ext>
            </a:extLst>
          </p:cNvPr>
          <p:cNvSpPr>
            <a:spLocks noGrp="1"/>
          </p:cNvSpPr>
          <p:nvPr>
            <p:ph type="dt" sz="half" idx="10"/>
          </p:nvPr>
        </p:nvSpPr>
        <p:spPr/>
        <p:txBody>
          <a:bodyPr/>
          <a:lstStyle/>
          <a:p>
            <a:fld id="{00701009-9ECF-4181-90A1-5A0A499163F4}" type="datetimeFigureOut">
              <a:rPr lang="de-AT" smtClean="0"/>
              <a:t>08.04.2022</a:t>
            </a:fld>
            <a:endParaRPr lang="de-AT"/>
          </a:p>
        </p:txBody>
      </p:sp>
      <p:sp>
        <p:nvSpPr>
          <p:cNvPr id="5" name="Fußzeilenplatzhalter 4">
            <a:extLst>
              <a:ext uri="{FF2B5EF4-FFF2-40B4-BE49-F238E27FC236}">
                <a16:creationId xmlns:a16="http://schemas.microsoft.com/office/drawing/2014/main" id="{392FF3E0-87F9-4470-B63F-8FD89C8161CD}"/>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17B24722-0035-4B94-BAED-5B37BB69C30F}"/>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2041246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71D6CD-D5E2-4219-B51E-F07605C14144}"/>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AT"/>
          </a:p>
        </p:txBody>
      </p:sp>
      <p:sp>
        <p:nvSpPr>
          <p:cNvPr id="3" name="Textplatzhalter 2">
            <a:extLst>
              <a:ext uri="{FF2B5EF4-FFF2-40B4-BE49-F238E27FC236}">
                <a16:creationId xmlns:a16="http://schemas.microsoft.com/office/drawing/2014/main" id="{DF232624-D801-48E0-AEA5-748B6488A5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0C27EDD-2F72-4590-A14C-0093F1F18FD8}"/>
              </a:ext>
            </a:extLst>
          </p:cNvPr>
          <p:cNvSpPr>
            <a:spLocks noGrp="1"/>
          </p:cNvSpPr>
          <p:nvPr>
            <p:ph type="dt" sz="half" idx="10"/>
          </p:nvPr>
        </p:nvSpPr>
        <p:spPr/>
        <p:txBody>
          <a:bodyPr/>
          <a:lstStyle/>
          <a:p>
            <a:fld id="{00701009-9ECF-4181-90A1-5A0A499163F4}" type="datetimeFigureOut">
              <a:rPr lang="de-AT" smtClean="0"/>
              <a:t>08.04.2022</a:t>
            </a:fld>
            <a:endParaRPr lang="de-AT"/>
          </a:p>
        </p:txBody>
      </p:sp>
      <p:sp>
        <p:nvSpPr>
          <p:cNvPr id="5" name="Fußzeilenplatzhalter 4">
            <a:extLst>
              <a:ext uri="{FF2B5EF4-FFF2-40B4-BE49-F238E27FC236}">
                <a16:creationId xmlns:a16="http://schemas.microsoft.com/office/drawing/2014/main" id="{5D700722-EE2E-492F-A282-1E5D94B49357}"/>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1FAA2AE9-5BFE-4389-86F2-BD878711AF49}"/>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3083599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DD8030-0566-42D1-B0A4-98FE1E559F61}"/>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9D640D1E-B217-45C8-BCA2-33F725AFF259}"/>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Inhaltsplatzhalter 3">
            <a:extLst>
              <a:ext uri="{FF2B5EF4-FFF2-40B4-BE49-F238E27FC236}">
                <a16:creationId xmlns:a16="http://schemas.microsoft.com/office/drawing/2014/main" id="{969FB228-D177-4D45-BEEF-B06BE3970732}"/>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Datumsplatzhalter 4">
            <a:extLst>
              <a:ext uri="{FF2B5EF4-FFF2-40B4-BE49-F238E27FC236}">
                <a16:creationId xmlns:a16="http://schemas.microsoft.com/office/drawing/2014/main" id="{97F16620-E3FD-4F7A-A5E1-594BD7030787}"/>
              </a:ext>
            </a:extLst>
          </p:cNvPr>
          <p:cNvSpPr>
            <a:spLocks noGrp="1"/>
          </p:cNvSpPr>
          <p:nvPr>
            <p:ph type="dt" sz="half" idx="10"/>
          </p:nvPr>
        </p:nvSpPr>
        <p:spPr/>
        <p:txBody>
          <a:bodyPr/>
          <a:lstStyle/>
          <a:p>
            <a:fld id="{00701009-9ECF-4181-90A1-5A0A499163F4}" type="datetimeFigureOut">
              <a:rPr lang="de-AT" smtClean="0"/>
              <a:t>08.04.2022</a:t>
            </a:fld>
            <a:endParaRPr lang="de-AT"/>
          </a:p>
        </p:txBody>
      </p:sp>
      <p:sp>
        <p:nvSpPr>
          <p:cNvPr id="6" name="Fußzeilenplatzhalter 5">
            <a:extLst>
              <a:ext uri="{FF2B5EF4-FFF2-40B4-BE49-F238E27FC236}">
                <a16:creationId xmlns:a16="http://schemas.microsoft.com/office/drawing/2014/main" id="{75BFA7E2-A351-482F-A22F-7949983783A1}"/>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E3733098-40AC-4F58-BD4A-8A86D4B537FC}"/>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843720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A253B8-1324-45F6-A4F5-6F0DDD0312EC}"/>
              </a:ext>
            </a:extLst>
          </p:cNvPr>
          <p:cNvSpPr>
            <a:spLocks noGrp="1"/>
          </p:cNvSpPr>
          <p:nvPr>
            <p:ph type="title"/>
          </p:nvPr>
        </p:nvSpPr>
        <p:spPr>
          <a:xfrm>
            <a:off x="839788" y="365125"/>
            <a:ext cx="10515600" cy="1325563"/>
          </a:xfrm>
        </p:spPr>
        <p:txBody>
          <a:bodyPr/>
          <a:lstStyle/>
          <a:p>
            <a:r>
              <a:rPr lang="de-DE"/>
              <a:t>Mastertitelformat bearbeiten</a:t>
            </a:r>
            <a:endParaRPr lang="de-AT"/>
          </a:p>
        </p:txBody>
      </p:sp>
      <p:sp>
        <p:nvSpPr>
          <p:cNvPr id="3" name="Textplatzhalter 2">
            <a:extLst>
              <a:ext uri="{FF2B5EF4-FFF2-40B4-BE49-F238E27FC236}">
                <a16:creationId xmlns:a16="http://schemas.microsoft.com/office/drawing/2014/main" id="{FDF28210-B909-421F-8A01-024B570E43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57B10317-C099-4F19-AC33-994FFB88FAF5}"/>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Textplatzhalter 4">
            <a:extLst>
              <a:ext uri="{FF2B5EF4-FFF2-40B4-BE49-F238E27FC236}">
                <a16:creationId xmlns:a16="http://schemas.microsoft.com/office/drawing/2014/main" id="{94A27F2C-346F-4445-ADA4-181ABBD3D7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1F2E3E9E-ACAA-4AC8-ADA3-FEE14065D6A3}"/>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7" name="Datumsplatzhalter 6">
            <a:extLst>
              <a:ext uri="{FF2B5EF4-FFF2-40B4-BE49-F238E27FC236}">
                <a16:creationId xmlns:a16="http://schemas.microsoft.com/office/drawing/2014/main" id="{E585AB75-8D66-4B90-8D23-203DABC7B77C}"/>
              </a:ext>
            </a:extLst>
          </p:cNvPr>
          <p:cNvSpPr>
            <a:spLocks noGrp="1"/>
          </p:cNvSpPr>
          <p:nvPr>
            <p:ph type="dt" sz="half" idx="10"/>
          </p:nvPr>
        </p:nvSpPr>
        <p:spPr/>
        <p:txBody>
          <a:bodyPr/>
          <a:lstStyle/>
          <a:p>
            <a:fld id="{00701009-9ECF-4181-90A1-5A0A499163F4}" type="datetimeFigureOut">
              <a:rPr lang="de-AT" smtClean="0"/>
              <a:t>08.04.2022</a:t>
            </a:fld>
            <a:endParaRPr lang="de-AT"/>
          </a:p>
        </p:txBody>
      </p:sp>
      <p:sp>
        <p:nvSpPr>
          <p:cNvPr id="8" name="Fußzeilenplatzhalter 7">
            <a:extLst>
              <a:ext uri="{FF2B5EF4-FFF2-40B4-BE49-F238E27FC236}">
                <a16:creationId xmlns:a16="http://schemas.microsoft.com/office/drawing/2014/main" id="{0451683F-AFBD-4CFE-AE2D-B05C8C96C4BC}"/>
              </a:ext>
            </a:extLst>
          </p:cNvPr>
          <p:cNvSpPr>
            <a:spLocks noGrp="1"/>
          </p:cNvSpPr>
          <p:nvPr>
            <p:ph type="ftr" sz="quarter" idx="11"/>
          </p:nvPr>
        </p:nvSpPr>
        <p:spPr/>
        <p:txBody>
          <a:bodyPr/>
          <a:lstStyle/>
          <a:p>
            <a:endParaRPr lang="de-AT"/>
          </a:p>
        </p:txBody>
      </p:sp>
      <p:sp>
        <p:nvSpPr>
          <p:cNvPr id="9" name="Foliennummernplatzhalter 8">
            <a:extLst>
              <a:ext uri="{FF2B5EF4-FFF2-40B4-BE49-F238E27FC236}">
                <a16:creationId xmlns:a16="http://schemas.microsoft.com/office/drawing/2014/main" id="{38D8C8ED-83A3-467F-B449-0FB1D38C14A3}"/>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330332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596F69-33DB-42A6-8084-462AAB669107}"/>
              </a:ext>
            </a:extLst>
          </p:cNvPr>
          <p:cNvSpPr>
            <a:spLocks noGrp="1"/>
          </p:cNvSpPr>
          <p:nvPr>
            <p:ph type="title"/>
          </p:nvPr>
        </p:nvSpPr>
        <p:spPr/>
        <p:txBody>
          <a:bodyPr/>
          <a:lstStyle/>
          <a:p>
            <a:r>
              <a:rPr lang="de-DE"/>
              <a:t>Mastertitelformat bearbeiten</a:t>
            </a:r>
            <a:endParaRPr lang="de-AT"/>
          </a:p>
        </p:txBody>
      </p:sp>
      <p:sp>
        <p:nvSpPr>
          <p:cNvPr id="3" name="Datumsplatzhalter 2">
            <a:extLst>
              <a:ext uri="{FF2B5EF4-FFF2-40B4-BE49-F238E27FC236}">
                <a16:creationId xmlns:a16="http://schemas.microsoft.com/office/drawing/2014/main" id="{7568FC73-8F49-4B81-8406-15F61FDA19E9}"/>
              </a:ext>
            </a:extLst>
          </p:cNvPr>
          <p:cNvSpPr>
            <a:spLocks noGrp="1"/>
          </p:cNvSpPr>
          <p:nvPr>
            <p:ph type="dt" sz="half" idx="10"/>
          </p:nvPr>
        </p:nvSpPr>
        <p:spPr/>
        <p:txBody>
          <a:bodyPr/>
          <a:lstStyle/>
          <a:p>
            <a:fld id="{00701009-9ECF-4181-90A1-5A0A499163F4}" type="datetimeFigureOut">
              <a:rPr lang="de-AT" smtClean="0"/>
              <a:t>08.04.2022</a:t>
            </a:fld>
            <a:endParaRPr lang="de-AT"/>
          </a:p>
        </p:txBody>
      </p:sp>
      <p:sp>
        <p:nvSpPr>
          <p:cNvPr id="4" name="Fußzeilenplatzhalter 3">
            <a:extLst>
              <a:ext uri="{FF2B5EF4-FFF2-40B4-BE49-F238E27FC236}">
                <a16:creationId xmlns:a16="http://schemas.microsoft.com/office/drawing/2014/main" id="{59A602DE-1082-4207-9C7B-D32A42A1E3A5}"/>
              </a:ext>
            </a:extLst>
          </p:cNvPr>
          <p:cNvSpPr>
            <a:spLocks noGrp="1"/>
          </p:cNvSpPr>
          <p:nvPr>
            <p:ph type="ftr" sz="quarter" idx="11"/>
          </p:nvPr>
        </p:nvSpPr>
        <p:spPr/>
        <p:txBody>
          <a:bodyPr/>
          <a:lstStyle/>
          <a:p>
            <a:endParaRPr lang="de-AT"/>
          </a:p>
        </p:txBody>
      </p:sp>
      <p:sp>
        <p:nvSpPr>
          <p:cNvPr id="5" name="Foliennummernplatzhalter 4">
            <a:extLst>
              <a:ext uri="{FF2B5EF4-FFF2-40B4-BE49-F238E27FC236}">
                <a16:creationId xmlns:a16="http://schemas.microsoft.com/office/drawing/2014/main" id="{3EDCC1AB-9233-476C-B13A-7EF01FE3A92E}"/>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3012894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5" name="Inhaltsplatzhalter 2">
            <a:extLst>
              <a:ext uri="{FF2B5EF4-FFF2-40B4-BE49-F238E27FC236}">
                <a16:creationId xmlns:a16="http://schemas.microsoft.com/office/drawing/2014/main" id="{B19595FA-2C3B-439E-ADBD-2E04903B038F}"/>
              </a:ext>
            </a:extLst>
          </p:cNvPr>
          <p:cNvSpPr>
            <a:spLocks noGrp="1"/>
          </p:cNvSpPr>
          <p:nvPr>
            <p:ph idx="1"/>
          </p:nvPr>
        </p:nvSpPr>
        <p:spPr>
          <a:xfrm>
            <a:off x="838200" y="640556"/>
            <a:ext cx="10515600" cy="55768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Tree>
    <p:extLst>
      <p:ext uri="{BB962C8B-B14F-4D97-AF65-F5344CB8AC3E}">
        <p14:creationId xmlns:p14="http://schemas.microsoft.com/office/powerpoint/2010/main" val="916457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7F6EE5A-C770-46B0-9D67-2FFF66B17DC1}"/>
              </a:ext>
            </a:extLst>
          </p:cNvPr>
          <p:cNvSpPr>
            <a:spLocks noGrp="1"/>
          </p:cNvSpPr>
          <p:nvPr>
            <p:ph type="dt" sz="half" idx="10"/>
          </p:nvPr>
        </p:nvSpPr>
        <p:spPr/>
        <p:txBody>
          <a:bodyPr/>
          <a:lstStyle/>
          <a:p>
            <a:fld id="{00701009-9ECF-4181-90A1-5A0A499163F4}" type="datetimeFigureOut">
              <a:rPr lang="de-AT" smtClean="0"/>
              <a:t>08.04.2022</a:t>
            </a:fld>
            <a:endParaRPr lang="de-AT"/>
          </a:p>
        </p:txBody>
      </p:sp>
      <p:sp>
        <p:nvSpPr>
          <p:cNvPr id="4" name="Fußzeilenplatzhalter 3">
            <a:extLst>
              <a:ext uri="{FF2B5EF4-FFF2-40B4-BE49-F238E27FC236}">
                <a16:creationId xmlns:a16="http://schemas.microsoft.com/office/drawing/2014/main" id="{F146F0D5-3EA0-4007-806D-753610DC1B98}"/>
              </a:ext>
            </a:extLst>
          </p:cNvPr>
          <p:cNvSpPr>
            <a:spLocks noGrp="1"/>
          </p:cNvSpPr>
          <p:nvPr>
            <p:ph type="ftr" sz="quarter" idx="11"/>
          </p:nvPr>
        </p:nvSpPr>
        <p:spPr/>
        <p:txBody>
          <a:bodyPr/>
          <a:lstStyle/>
          <a:p>
            <a:endParaRPr lang="de-AT"/>
          </a:p>
        </p:txBody>
      </p:sp>
      <p:sp>
        <p:nvSpPr>
          <p:cNvPr id="5" name="Foliennummernplatzhalter 4">
            <a:extLst>
              <a:ext uri="{FF2B5EF4-FFF2-40B4-BE49-F238E27FC236}">
                <a16:creationId xmlns:a16="http://schemas.microsoft.com/office/drawing/2014/main" id="{26EA7D32-B694-4246-BA94-2C20E6E03D38}"/>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520271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718DC3-1529-42C1-896B-BAE9B9453D4E}"/>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AT"/>
          </a:p>
        </p:txBody>
      </p:sp>
      <p:sp>
        <p:nvSpPr>
          <p:cNvPr id="3" name="Inhaltsplatzhalter 2">
            <a:extLst>
              <a:ext uri="{FF2B5EF4-FFF2-40B4-BE49-F238E27FC236}">
                <a16:creationId xmlns:a16="http://schemas.microsoft.com/office/drawing/2014/main" id="{61EBBA68-496A-4684-961F-53B05DFE3D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Textplatzhalter 3">
            <a:extLst>
              <a:ext uri="{FF2B5EF4-FFF2-40B4-BE49-F238E27FC236}">
                <a16:creationId xmlns:a16="http://schemas.microsoft.com/office/drawing/2014/main" id="{D4B05CDA-0290-46E0-8E2C-239910270B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58D5455-2A02-4466-8EC1-6F59D759DBCA}"/>
              </a:ext>
            </a:extLst>
          </p:cNvPr>
          <p:cNvSpPr>
            <a:spLocks noGrp="1"/>
          </p:cNvSpPr>
          <p:nvPr>
            <p:ph type="dt" sz="half" idx="10"/>
          </p:nvPr>
        </p:nvSpPr>
        <p:spPr/>
        <p:txBody>
          <a:bodyPr/>
          <a:lstStyle/>
          <a:p>
            <a:fld id="{00701009-9ECF-4181-90A1-5A0A499163F4}" type="datetimeFigureOut">
              <a:rPr lang="de-AT" smtClean="0"/>
              <a:t>08.04.2022</a:t>
            </a:fld>
            <a:endParaRPr lang="de-AT"/>
          </a:p>
        </p:txBody>
      </p:sp>
      <p:sp>
        <p:nvSpPr>
          <p:cNvPr id="6" name="Fußzeilenplatzhalter 5">
            <a:extLst>
              <a:ext uri="{FF2B5EF4-FFF2-40B4-BE49-F238E27FC236}">
                <a16:creationId xmlns:a16="http://schemas.microsoft.com/office/drawing/2014/main" id="{32B18C88-2C80-425B-AB5C-207F6AD6F0CD}"/>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6BC7F9FA-FC37-4D5E-91F4-FA6F77734D4E}"/>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3384688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685C61B2-9187-49DF-BA65-FFB24675EF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AT"/>
          </a:p>
        </p:txBody>
      </p:sp>
      <p:sp>
        <p:nvSpPr>
          <p:cNvPr id="3" name="Textplatzhalter 2">
            <a:extLst>
              <a:ext uri="{FF2B5EF4-FFF2-40B4-BE49-F238E27FC236}">
                <a16:creationId xmlns:a16="http://schemas.microsoft.com/office/drawing/2014/main" id="{E6B6CE78-7F07-4EC0-B78E-BFA80A0A9F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CD9F3ADE-13F1-4B95-A2D4-F4596A7949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701009-9ECF-4181-90A1-5A0A499163F4}" type="datetimeFigureOut">
              <a:rPr lang="de-AT" smtClean="0"/>
              <a:t>08.04.2022</a:t>
            </a:fld>
            <a:endParaRPr lang="de-AT"/>
          </a:p>
        </p:txBody>
      </p:sp>
      <p:sp>
        <p:nvSpPr>
          <p:cNvPr id="5" name="Fußzeilenplatzhalter 4">
            <a:extLst>
              <a:ext uri="{FF2B5EF4-FFF2-40B4-BE49-F238E27FC236}">
                <a16:creationId xmlns:a16="http://schemas.microsoft.com/office/drawing/2014/main" id="{42B4E41A-69ED-499A-8DA9-CD2889753D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AT"/>
          </a:p>
        </p:txBody>
      </p:sp>
      <p:sp>
        <p:nvSpPr>
          <p:cNvPr id="6" name="Foliennummernplatzhalter 5">
            <a:extLst>
              <a:ext uri="{FF2B5EF4-FFF2-40B4-BE49-F238E27FC236}">
                <a16:creationId xmlns:a16="http://schemas.microsoft.com/office/drawing/2014/main" id="{922CA838-AE6D-403C-9799-6699F83B6A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6F133B-7D61-4FE6-83BE-36AB33D479B1}" type="slidenum">
              <a:rPr lang="de-AT" smtClean="0"/>
              <a:t>‹Nr.›</a:t>
            </a:fld>
            <a:endParaRPr lang="de-AT"/>
          </a:p>
        </p:txBody>
      </p:sp>
    </p:spTree>
    <p:extLst>
      <p:ext uri="{BB962C8B-B14F-4D97-AF65-F5344CB8AC3E}">
        <p14:creationId xmlns:p14="http://schemas.microsoft.com/office/powerpoint/2010/main" val="36987264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408.png"/></Relationships>
</file>

<file path=ppt/slides/_rels/slide101.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notesSlide" Target="../notesSlides/notesSlide65.xml"/><Relationship Id="rId1" Type="http://schemas.openxmlformats.org/officeDocument/2006/relationships/slideLayout" Target="../slideLayouts/slideLayout6.xml"/><Relationship Id="rId5" Type="http://schemas.openxmlformats.org/officeDocument/2006/relationships/image" Target="../media/image412.png"/><Relationship Id="rId4" Type="http://schemas.openxmlformats.org/officeDocument/2006/relationships/image" Target="../media/image411.png"/></Relationships>
</file>

<file path=ppt/slides/_rels/slide102.xml.rels><?xml version="1.0" encoding="UTF-8" standalone="yes"?>
<Relationships xmlns="http://schemas.openxmlformats.org/package/2006/relationships"><Relationship Id="rId3" Type="http://schemas.openxmlformats.org/officeDocument/2006/relationships/image" Target="../media/image412.png"/><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413.png"/></Relationships>
</file>

<file path=ppt/slides/_rels/slide103.xml.rels><?xml version="1.0" encoding="UTF-8" standalone="yes"?>
<Relationships xmlns="http://schemas.openxmlformats.org/package/2006/relationships"><Relationship Id="rId117" Type="http://schemas.openxmlformats.org/officeDocument/2006/relationships/customXml" Target="../ink/ink1955.xml"/><Relationship Id="rId299" Type="http://schemas.openxmlformats.org/officeDocument/2006/relationships/image" Target="../media/image3480.png"/><Relationship Id="rId303" Type="http://schemas.openxmlformats.org/officeDocument/2006/relationships/image" Target="../media/image350.png"/><Relationship Id="rId63" Type="http://schemas.openxmlformats.org/officeDocument/2006/relationships/customXml" Target="../ink/ink1928.xml"/><Relationship Id="rId84" Type="http://schemas.openxmlformats.org/officeDocument/2006/relationships/image" Target="../media/image2411.png"/><Relationship Id="rId138" Type="http://schemas.openxmlformats.org/officeDocument/2006/relationships/image" Target="../media/image2680.png"/><Relationship Id="rId159" Type="http://schemas.openxmlformats.org/officeDocument/2006/relationships/customXml" Target="../ink/ink1976.xml"/><Relationship Id="rId324" Type="http://schemas.openxmlformats.org/officeDocument/2006/relationships/customXml" Target="../ink/ink2059.xml"/><Relationship Id="rId345" Type="http://schemas.openxmlformats.org/officeDocument/2006/relationships/image" Target="../media/image3710.png"/><Relationship Id="rId366" Type="http://schemas.openxmlformats.org/officeDocument/2006/relationships/customXml" Target="../ink/ink2080.xml"/><Relationship Id="rId387" Type="http://schemas.openxmlformats.org/officeDocument/2006/relationships/customXml" Target="../ink/ink2091.xml"/><Relationship Id="rId21" Type="http://schemas.openxmlformats.org/officeDocument/2006/relationships/image" Target="../media/image10.png"/><Relationship Id="rId170" Type="http://schemas.openxmlformats.org/officeDocument/2006/relationships/image" Target="../media/image2840.png"/><Relationship Id="rId191" Type="http://schemas.openxmlformats.org/officeDocument/2006/relationships/customXml" Target="../ink/ink1992.xml"/><Relationship Id="rId205" Type="http://schemas.openxmlformats.org/officeDocument/2006/relationships/customXml" Target="../ink/ink1999.xml"/><Relationship Id="rId226" Type="http://schemas.openxmlformats.org/officeDocument/2006/relationships/image" Target="../media/image3120.png"/><Relationship Id="rId247" Type="http://schemas.openxmlformats.org/officeDocument/2006/relationships/customXml" Target="../ink/ink2020.xml"/><Relationship Id="rId412" Type="http://schemas.openxmlformats.org/officeDocument/2006/relationships/customXml" Target="../ink/ink2111.xml"/><Relationship Id="rId107" Type="http://schemas.openxmlformats.org/officeDocument/2006/relationships/customXml" Target="../ink/ink1950.xml"/><Relationship Id="rId268" Type="http://schemas.openxmlformats.org/officeDocument/2006/relationships/image" Target="../media/image3330.png"/><Relationship Id="rId289" Type="http://schemas.openxmlformats.org/officeDocument/2006/relationships/image" Target="../media/image3430.png"/><Relationship Id="rId74" Type="http://schemas.openxmlformats.org/officeDocument/2006/relationships/image" Target="../media/image2360.png"/><Relationship Id="rId128" Type="http://schemas.openxmlformats.org/officeDocument/2006/relationships/image" Target="../media/image2630.png"/><Relationship Id="rId149" Type="http://schemas.openxmlformats.org/officeDocument/2006/relationships/customXml" Target="../ink/ink1971.xml"/><Relationship Id="rId314" Type="http://schemas.openxmlformats.org/officeDocument/2006/relationships/customXml" Target="../ink/ink2054.xml"/><Relationship Id="rId335" Type="http://schemas.openxmlformats.org/officeDocument/2006/relationships/image" Target="../media/image3660.png"/><Relationship Id="rId356" Type="http://schemas.openxmlformats.org/officeDocument/2006/relationships/customXml" Target="../ink/ink2075.xml"/><Relationship Id="rId377" Type="http://schemas.openxmlformats.org/officeDocument/2006/relationships/image" Target="../media/image3870.png"/><Relationship Id="rId11" Type="http://schemas.openxmlformats.org/officeDocument/2006/relationships/image" Target="../media/image5.png"/><Relationship Id="rId398" Type="http://schemas.openxmlformats.org/officeDocument/2006/relationships/customXml" Target="../ink/ink2099.xml"/><Relationship Id="rId5" Type="http://schemas.openxmlformats.org/officeDocument/2006/relationships/customXml" Target="../ink/ink1923.xml"/><Relationship Id="rId95" Type="http://schemas.openxmlformats.org/officeDocument/2006/relationships/customXml" Target="../ink/ink1944.xml"/><Relationship Id="rId160" Type="http://schemas.openxmlformats.org/officeDocument/2006/relationships/image" Target="../media/image2790.png"/><Relationship Id="rId181" Type="http://schemas.openxmlformats.org/officeDocument/2006/relationships/customXml" Target="../ink/ink1987.xml"/><Relationship Id="rId216" Type="http://schemas.openxmlformats.org/officeDocument/2006/relationships/image" Target="../media/image3070.png"/><Relationship Id="rId237" Type="http://schemas.openxmlformats.org/officeDocument/2006/relationships/customXml" Target="../ink/ink2015.xml"/><Relationship Id="rId402" Type="http://schemas.openxmlformats.org/officeDocument/2006/relationships/customXml" Target="../ink/ink2103.xml"/><Relationship Id="rId258" Type="http://schemas.openxmlformats.org/officeDocument/2006/relationships/image" Target="../media/image3280.png"/><Relationship Id="rId279" Type="http://schemas.openxmlformats.org/officeDocument/2006/relationships/customXml" Target="../ink/ink2036.xml"/><Relationship Id="rId64" Type="http://schemas.openxmlformats.org/officeDocument/2006/relationships/image" Target="../media/image4910.png"/><Relationship Id="rId118" Type="http://schemas.openxmlformats.org/officeDocument/2006/relationships/image" Target="../media/image2580.png"/><Relationship Id="rId139" Type="http://schemas.openxmlformats.org/officeDocument/2006/relationships/customXml" Target="../ink/ink1966.xml"/><Relationship Id="rId290" Type="http://schemas.openxmlformats.org/officeDocument/2006/relationships/customXml" Target="../ink/ink2042.xml"/><Relationship Id="rId304" Type="http://schemas.openxmlformats.org/officeDocument/2006/relationships/customXml" Target="../ink/ink2049.xml"/><Relationship Id="rId325" Type="http://schemas.openxmlformats.org/officeDocument/2006/relationships/image" Target="../media/image3611.png"/><Relationship Id="rId346" Type="http://schemas.openxmlformats.org/officeDocument/2006/relationships/customXml" Target="../ink/ink2070.xml"/><Relationship Id="rId367" Type="http://schemas.openxmlformats.org/officeDocument/2006/relationships/image" Target="../media/image3820.png"/><Relationship Id="rId388" Type="http://schemas.openxmlformats.org/officeDocument/2006/relationships/image" Target="../media/image2.png"/><Relationship Id="rId43" Type="http://schemas.openxmlformats.org/officeDocument/2006/relationships/image" Target="../media/image21.png"/><Relationship Id="rId85" Type="http://schemas.openxmlformats.org/officeDocument/2006/relationships/customXml" Target="../ink/ink1939.xml"/><Relationship Id="rId150" Type="http://schemas.openxmlformats.org/officeDocument/2006/relationships/image" Target="../media/image2740.png"/><Relationship Id="rId171" Type="http://schemas.openxmlformats.org/officeDocument/2006/relationships/customXml" Target="../ink/ink1982.xml"/><Relationship Id="rId192" Type="http://schemas.openxmlformats.org/officeDocument/2006/relationships/image" Target="../media/image2950.png"/><Relationship Id="rId206" Type="http://schemas.openxmlformats.org/officeDocument/2006/relationships/image" Target="../media/image3020.png"/><Relationship Id="rId227" Type="http://schemas.openxmlformats.org/officeDocument/2006/relationships/customXml" Target="../ink/ink2010.xml"/><Relationship Id="rId413" Type="http://schemas.openxmlformats.org/officeDocument/2006/relationships/customXml" Target="../ink/ink2112.xml"/><Relationship Id="rId248" Type="http://schemas.openxmlformats.org/officeDocument/2006/relationships/image" Target="../media/image3230.png"/><Relationship Id="rId269" Type="http://schemas.openxmlformats.org/officeDocument/2006/relationships/customXml" Target="../ink/ink2031.xml"/><Relationship Id="rId108" Type="http://schemas.openxmlformats.org/officeDocument/2006/relationships/image" Target="../media/image2530.png"/><Relationship Id="rId129" Type="http://schemas.openxmlformats.org/officeDocument/2006/relationships/customXml" Target="../ink/ink1961.xml"/><Relationship Id="rId280" Type="http://schemas.openxmlformats.org/officeDocument/2006/relationships/image" Target="../media/image3390.png"/><Relationship Id="rId315" Type="http://schemas.openxmlformats.org/officeDocument/2006/relationships/image" Target="../media/image3560.png"/><Relationship Id="rId336" Type="http://schemas.openxmlformats.org/officeDocument/2006/relationships/customXml" Target="../ink/ink2065.xml"/><Relationship Id="rId357" Type="http://schemas.openxmlformats.org/officeDocument/2006/relationships/image" Target="../media/image3770.png"/><Relationship Id="rId33" Type="http://schemas.openxmlformats.org/officeDocument/2006/relationships/image" Target="../media/image16.png"/><Relationship Id="rId75" Type="http://schemas.openxmlformats.org/officeDocument/2006/relationships/customXml" Target="../ink/ink1934.xml"/><Relationship Id="rId96" Type="http://schemas.openxmlformats.org/officeDocument/2006/relationships/image" Target="../media/image2470.png"/><Relationship Id="rId140" Type="http://schemas.openxmlformats.org/officeDocument/2006/relationships/image" Target="../media/image2690.png"/><Relationship Id="rId161" Type="http://schemas.openxmlformats.org/officeDocument/2006/relationships/customXml" Target="../ink/ink1977.xml"/><Relationship Id="rId182" Type="http://schemas.openxmlformats.org/officeDocument/2006/relationships/image" Target="../media/image2900.png"/><Relationship Id="rId217" Type="http://schemas.openxmlformats.org/officeDocument/2006/relationships/customXml" Target="../ink/ink2005.xml"/><Relationship Id="rId378" Type="http://schemas.openxmlformats.org/officeDocument/2006/relationships/customXml" Target="../ink/ink2086.xml"/><Relationship Id="rId399" Type="http://schemas.openxmlformats.org/officeDocument/2006/relationships/customXml" Target="../ink/ink2100.xml"/><Relationship Id="rId403" Type="http://schemas.openxmlformats.org/officeDocument/2006/relationships/customXml" Target="../ink/ink2104.xml"/><Relationship Id="rId6" Type="http://schemas.openxmlformats.org/officeDocument/2006/relationships/image" Target="../media/image2300.png"/><Relationship Id="rId238" Type="http://schemas.openxmlformats.org/officeDocument/2006/relationships/image" Target="../media/image3180.png"/><Relationship Id="rId259" Type="http://schemas.openxmlformats.org/officeDocument/2006/relationships/customXml" Target="../ink/ink2026.xml"/><Relationship Id="rId119" Type="http://schemas.openxmlformats.org/officeDocument/2006/relationships/customXml" Target="../ink/ink1956.xml"/><Relationship Id="rId270" Type="http://schemas.openxmlformats.org/officeDocument/2006/relationships/image" Target="../media/image3340.png"/><Relationship Id="rId291" Type="http://schemas.openxmlformats.org/officeDocument/2006/relationships/image" Target="../media/image3440.png"/><Relationship Id="rId305" Type="http://schemas.openxmlformats.org/officeDocument/2006/relationships/image" Target="../media/image3511.png"/><Relationship Id="rId326" Type="http://schemas.openxmlformats.org/officeDocument/2006/relationships/customXml" Target="../ink/ink2060.xml"/><Relationship Id="rId347" Type="http://schemas.openxmlformats.org/officeDocument/2006/relationships/image" Target="../media/image3720.png"/><Relationship Id="rId23" Type="http://schemas.openxmlformats.org/officeDocument/2006/relationships/image" Target="../media/image11.png"/><Relationship Id="rId65" Type="http://schemas.openxmlformats.org/officeDocument/2006/relationships/customXml" Target="../ink/ink1929.xml"/><Relationship Id="rId86" Type="http://schemas.openxmlformats.org/officeDocument/2006/relationships/image" Target="../media/image2420.png"/><Relationship Id="rId130" Type="http://schemas.openxmlformats.org/officeDocument/2006/relationships/image" Target="../media/image2640.png"/><Relationship Id="rId151" Type="http://schemas.openxmlformats.org/officeDocument/2006/relationships/customXml" Target="../ink/ink1972.xml"/><Relationship Id="rId368" Type="http://schemas.openxmlformats.org/officeDocument/2006/relationships/customXml" Target="../ink/ink2081.xml"/><Relationship Id="rId389" Type="http://schemas.openxmlformats.org/officeDocument/2006/relationships/customXml" Target="../ink/ink2092.xml"/><Relationship Id="rId172" Type="http://schemas.openxmlformats.org/officeDocument/2006/relationships/image" Target="../media/image2850.png"/><Relationship Id="rId193" Type="http://schemas.openxmlformats.org/officeDocument/2006/relationships/customXml" Target="../ink/ink1993.xml"/><Relationship Id="rId207" Type="http://schemas.openxmlformats.org/officeDocument/2006/relationships/customXml" Target="../ink/ink2000.xml"/><Relationship Id="rId228" Type="http://schemas.openxmlformats.org/officeDocument/2006/relationships/image" Target="../media/image3130.png"/><Relationship Id="rId249" Type="http://schemas.openxmlformats.org/officeDocument/2006/relationships/customXml" Target="../ink/ink2021.xml"/><Relationship Id="rId414" Type="http://schemas.openxmlformats.org/officeDocument/2006/relationships/image" Target="../media/image414.png"/><Relationship Id="rId109" Type="http://schemas.openxmlformats.org/officeDocument/2006/relationships/customXml" Target="../ink/ink1951.xml"/><Relationship Id="rId260" Type="http://schemas.openxmlformats.org/officeDocument/2006/relationships/image" Target="../media/image3290.png"/><Relationship Id="rId281" Type="http://schemas.openxmlformats.org/officeDocument/2006/relationships/customXml" Target="../ink/ink2037.xml"/><Relationship Id="rId316" Type="http://schemas.openxmlformats.org/officeDocument/2006/relationships/customXml" Target="../ink/ink2055.xml"/><Relationship Id="rId337" Type="http://schemas.openxmlformats.org/officeDocument/2006/relationships/image" Target="../media/image3670.png"/><Relationship Id="rId13" Type="http://schemas.openxmlformats.org/officeDocument/2006/relationships/image" Target="../media/image6.png"/><Relationship Id="rId34" Type="http://schemas.openxmlformats.org/officeDocument/2006/relationships/image" Target="../media/image3410.png"/><Relationship Id="rId76" Type="http://schemas.openxmlformats.org/officeDocument/2006/relationships/image" Target="../media/image2370.png"/><Relationship Id="rId97" Type="http://schemas.openxmlformats.org/officeDocument/2006/relationships/customXml" Target="../ink/ink1945.xml"/><Relationship Id="rId120" Type="http://schemas.openxmlformats.org/officeDocument/2006/relationships/image" Target="../media/image2590.png"/><Relationship Id="rId141" Type="http://schemas.openxmlformats.org/officeDocument/2006/relationships/customXml" Target="../ink/ink1967.xml"/><Relationship Id="rId358" Type="http://schemas.openxmlformats.org/officeDocument/2006/relationships/customXml" Target="../ink/ink2076.xml"/><Relationship Id="rId379" Type="http://schemas.openxmlformats.org/officeDocument/2006/relationships/image" Target="../media/image388.png"/><Relationship Id="rId7" Type="http://schemas.openxmlformats.org/officeDocument/2006/relationships/customXml" Target="../ink/ink1924.xml"/><Relationship Id="rId162" Type="http://schemas.openxmlformats.org/officeDocument/2006/relationships/image" Target="../media/image2800.png"/><Relationship Id="rId183" Type="http://schemas.openxmlformats.org/officeDocument/2006/relationships/customXml" Target="../ink/ink1988.xml"/><Relationship Id="rId218" Type="http://schemas.openxmlformats.org/officeDocument/2006/relationships/image" Target="../media/image3080.png"/><Relationship Id="rId239" Type="http://schemas.openxmlformats.org/officeDocument/2006/relationships/customXml" Target="../ink/ink2016.xml"/><Relationship Id="rId390" Type="http://schemas.openxmlformats.org/officeDocument/2006/relationships/image" Target="../media/image3.png"/><Relationship Id="rId404" Type="http://schemas.openxmlformats.org/officeDocument/2006/relationships/customXml" Target="../ink/ink2105.xml"/><Relationship Id="rId250" Type="http://schemas.openxmlformats.org/officeDocument/2006/relationships/image" Target="../media/image3240.png"/><Relationship Id="rId271" Type="http://schemas.openxmlformats.org/officeDocument/2006/relationships/customXml" Target="../ink/ink2032.xml"/><Relationship Id="rId292" Type="http://schemas.openxmlformats.org/officeDocument/2006/relationships/customXml" Target="../ink/ink2043.xml"/><Relationship Id="rId306" Type="http://schemas.openxmlformats.org/officeDocument/2006/relationships/customXml" Target="../ink/ink2050.xml"/><Relationship Id="rId66" Type="http://schemas.openxmlformats.org/officeDocument/2006/relationships/image" Target="../media/image2320.png"/><Relationship Id="rId87" Type="http://schemas.openxmlformats.org/officeDocument/2006/relationships/customXml" Target="../ink/ink1940.xml"/><Relationship Id="rId110" Type="http://schemas.openxmlformats.org/officeDocument/2006/relationships/image" Target="../media/image2540.png"/><Relationship Id="rId131" Type="http://schemas.openxmlformats.org/officeDocument/2006/relationships/customXml" Target="../ink/ink1962.xml"/><Relationship Id="rId327" Type="http://schemas.openxmlformats.org/officeDocument/2006/relationships/image" Target="../media/image3620.png"/><Relationship Id="rId348" Type="http://schemas.openxmlformats.org/officeDocument/2006/relationships/customXml" Target="../ink/ink2071.xml"/><Relationship Id="rId369" Type="http://schemas.openxmlformats.org/officeDocument/2006/relationships/image" Target="../media/image3830.png"/><Relationship Id="rId45" Type="http://schemas.openxmlformats.org/officeDocument/2006/relationships/image" Target="../media/image22.png"/><Relationship Id="rId152" Type="http://schemas.openxmlformats.org/officeDocument/2006/relationships/image" Target="../media/image2750.png"/><Relationship Id="rId173" Type="http://schemas.openxmlformats.org/officeDocument/2006/relationships/customXml" Target="../ink/ink1983.xml"/><Relationship Id="rId194" Type="http://schemas.openxmlformats.org/officeDocument/2006/relationships/image" Target="../media/image2960.png"/><Relationship Id="rId208" Type="http://schemas.openxmlformats.org/officeDocument/2006/relationships/image" Target="../media/image3030.png"/><Relationship Id="rId229" Type="http://schemas.openxmlformats.org/officeDocument/2006/relationships/customXml" Target="../ink/ink2011.xml"/><Relationship Id="rId380" Type="http://schemas.openxmlformats.org/officeDocument/2006/relationships/customXml" Target="../ink/ink2087.xml"/><Relationship Id="rId240" Type="http://schemas.openxmlformats.org/officeDocument/2006/relationships/image" Target="../media/image3190.png"/><Relationship Id="rId261" Type="http://schemas.openxmlformats.org/officeDocument/2006/relationships/customXml" Target="../ink/ink2027.xml"/><Relationship Id="rId35" Type="http://schemas.openxmlformats.org/officeDocument/2006/relationships/customXml" Target="../ink/ink1926.xml"/><Relationship Id="rId77" Type="http://schemas.openxmlformats.org/officeDocument/2006/relationships/customXml" Target="../ink/ink1935.xml"/><Relationship Id="rId100" Type="http://schemas.openxmlformats.org/officeDocument/2006/relationships/image" Target="../media/image2490.png"/><Relationship Id="rId282" Type="http://schemas.openxmlformats.org/officeDocument/2006/relationships/image" Target="../media/image3400.png"/><Relationship Id="rId317" Type="http://schemas.openxmlformats.org/officeDocument/2006/relationships/image" Target="../media/image3570.png"/><Relationship Id="rId338" Type="http://schemas.openxmlformats.org/officeDocument/2006/relationships/customXml" Target="../ink/ink2066.xml"/><Relationship Id="rId359" Type="http://schemas.openxmlformats.org/officeDocument/2006/relationships/image" Target="../media/image3780.png"/><Relationship Id="rId8" Type="http://schemas.openxmlformats.org/officeDocument/2006/relationships/image" Target="../media/image23110.png"/><Relationship Id="rId98" Type="http://schemas.openxmlformats.org/officeDocument/2006/relationships/image" Target="../media/image2480.png"/><Relationship Id="rId121" Type="http://schemas.openxmlformats.org/officeDocument/2006/relationships/customXml" Target="../ink/ink1957.xml"/><Relationship Id="rId142" Type="http://schemas.openxmlformats.org/officeDocument/2006/relationships/image" Target="../media/image2700.png"/><Relationship Id="rId163" Type="http://schemas.openxmlformats.org/officeDocument/2006/relationships/customXml" Target="../ink/ink1978.xml"/><Relationship Id="rId184" Type="http://schemas.openxmlformats.org/officeDocument/2006/relationships/image" Target="../media/image2910.png"/><Relationship Id="rId219" Type="http://schemas.openxmlformats.org/officeDocument/2006/relationships/customXml" Target="../ink/ink2006.xml"/><Relationship Id="rId370" Type="http://schemas.openxmlformats.org/officeDocument/2006/relationships/customXml" Target="../ink/ink2082.xml"/><Relationship Id="rId391" Type="http://schemas.openxmlformats.org/officeDocument/2006/relationships/customXml" Target="../ink/ink2093.xml"/><Relationship Id="rId405" Type="http://schemas.openxmlformats.org/officeDocument/2006/relationships/customXml" Target="../ink/ink2106.xml"/><Relationship Id="rId230" Type="http://schemas.openxmlformats.org/officeDocument/2006/relationships/image" Target="../media/image3140.png"/><Relationship Id="rId251" Type="http://schemas.openxmlformats.org/officeDocument/2006/relationships/customXml" Target="../ink/ink2022.xml"/><Relationship Id="rId67" Type="http://schemas.openxmlformats.org/officeDocument/2006/relationships/customXml" Target="../ink/ink1930.xml"/><Relationship Id="rId272" Type="http://schemas.openxmlformats.org/officeDocument/2006/relationships/image" Target="../media/image3350.png"/><Relationship Id="rId293" Type="http://schemas.openxmlformats.org/officeDocument/2006/relationships/image" Target="../media/image3450.png"/><Relationship Id="rId307" Type="http://schemas.openxmlformats.org/officeDocument/2006/relationships/image" Target="../media/image3520.png"/><Relationship Id="rId328" Type="http://schemas.openxmlformats.org/officeDocument/2006/relationships/customXml" Target="../ink/ink2061.xml"/><Relationship Id="rId349" Type="http://schemas.openxmlformats.org/officeDocument/2006/relationships/image" Target="../media/image3730.png"/><Relationship Id="rId25" Type="http://schemas.openxmlformats.org/officeDocument/2006/relationships/image" Target="../media/image12.png"/><Relationship Id="rId88" Type="http://schemas.openxmlformats.org/officeDocument/2006/relationships/image" Target="../media/image2430.png"/><Relationship Id="rId111" Type="http://schemas.openxmlformats.org/officeDocument/2006/relationships/customXml" Target="../ink/ink1952.xml"/><Relationship Id="rId132" Type="http://schemas.openxmlformats.org/officeDocument/2006/relationships/image" Target="../media/image2650.png"/><Relationship Id="rId153" Type="http://schemas.openxmlformats.org/officeDocument/2006/relationships/customXml" Target="../ink/ink1973.xml"/><Relationship Id="rId174" Type="http://schemas.openxmlformats.org/officeDocument/2006/relationships/image" Target="../media/image2860.png"/><Relationship Id="rId195" Type="http://schemas.openxmlformats.org/officeDocument/2006/relationships/customXml" Target="../ink/ink1994.xml"/><Relationship Id="rId209" Type="http://schemas.openxmlformats.org/officeDocument/2006/relationships/customXml" Target="../ink/ink2001.xml"/><Relationship Id="rId360" Type="http://schemas.openxmlformats.org/officeDocument/2006/relationships/customXml" Target="../ink/ink2077.xml"/><Relationship Id="rId381" Type="http://schemas.openxmlformats.org/officeDocument/2006/relationships/image" Target="../media/image3890.png"/><Relationship Id="rId220" Type="http://schemas.openxmlformats.org/officeDocument/2006/relationships/image" Target="../media/image3090.png"/><Relationship Id="rId241" Type="http://schemas.openxmlformats.org/officeDocument/2006/relationships/customXml" Target="../ink/ink2017.xml"/><Relationship Id="rId36" Type="http://schemas.openxmlformats.org/officeDocument/2006/relationships/image" Target="../media/image3510.png"/><Relationship Id="rId262" Type="http://schemas.openxmlformats.org/officeDocument/2006/relationships/image" Target="../media/image3300.png"/><Relationship Id="rId283" Type="http://schemas.openxmlformats.org/officeDocument/2006/relationships/customXml" Target="../ink/ink2038.xml"/><Relationship Id="rId318" Type="http://schemas.openxmlformats.org/officeDocument/2006/relationships/customXml" Target="../ink/ink2056.xml"/><Relationship Id="rId339" Type="http://schemas.openxmlformats.org/officeDocument/2006/relationships/image" Target="../media/image3680.png"/><Relationship Id="rId15" Type="http://schemas.openxmlformats.org/officeDocument/2006/relationships/image" Target="../media/image7.png"/><Relationship Id="rId78" Type="http://schemas.openxmlformats.org/officeDocument/2006/relationships/image" Target="../media/image2380.png"/><Relationship Id="rId99" Type="http://schemas.openxmlformats.org/officeDocument/2006/relationships/customXml" Target="../ink/ink1946.xml"/><Relationship Id="rId101" Type="http://schemas.openxmlformats.org/officeDocument/2006/relationships/customXml" Target="../ink/ink1947.xml"/><Relationship Id="rId122" Type="http://schemas.openxmlformats.org/officeDocument/2006/relationships/image" Target="../media/image2600.png"/><Relationship Id="rId143" Type="http://schemas.openxmlformats.org/officeDocument/2006/relationships/customXml" Target="../ink/ink1968.xml"/><Relationship Id="rId164" Type="http://schemas.openxmlformats.org/officeDocument/2006/relationships/image" Target="../media/image2810.png"/><Relationship Id="rId185" Type="http://schemas.openxmlformats.org/officeDocument/2006/relationships/customXml" Target="../ink/ink1989.xml"/><Relationship Id="rId350" Type="http://schemas.openxmlformats.org/officeDocument/2006/relationships/customXml" Target="../ink/ink2072.xml"/><Relationship Id="rId371" Type="http://schemas.openxmlformats.org/officeDocument/2006/relationships/image" Target="../media/image3840.png"/><Relationship Id="rId406" Type="http://schemas.openxmlformats.org/officeDocument/2006/relationships/image" Target="../media/image17.png"/><Relationship Id="rId9" Type="http://schemas.openxmlformats.org/officeDocument/2006/relationships/customXml" Target="../ink/ink1925.xml"/><Relationship Id="rId210" Type="http://schemas.openxmlformats.org/officeDocument/2006/relationships/image" Target="../media/image3040.png"/><Relationship Id="rId392" Type="http://schemas.openxmlformats.org/officeDocument/2006/relationships/image" Target="../media/image4.png"/><Relationship Id="rId231" Type="http://schemas.openxmlformats.org/officeDocument/2006/relationships/customXml" Target="../ink/ink2012.xml"/><Relationship Id="rId252" Type="http://schemas.openxmlformats.org/officeDocument/2006/relationships/image" Target="../media/image3250.png"/><Relationship Id="rId273" Type="http://schemas.openxmlformats.org/officeDocument/2006/relationships/customXml" Target="../ink/ink2033.xml"/><Relationship Id="rId294" Type="http://schemas.openxmlformats.org/officeDocument/2006/relationships/customXml" Target="../ink/ink2044.xml"/><Relationship Id="rId308" Type="http://schemas.openxmlformats.org/officeDocument/2006/relationships/customXml" Target="../ink/ink2051.xml"/><Relationship Id="rId329" Type="http://schemas.openxmlformats.org/officeDocument/2006/relationships/image" Target="../media/image3630.png"/><Relationship Id="rId68" Type="http://schemas.openxmlformats.org/officeDocument/2006/relationships/image" Target="../media/image2330.png"/><Relationship Id="rId89" Type="http://schemas.openxmlformats.org/officeDocument/2006/relationships/customXml" Target="../ink/ink1941.xml"/><Relationship Id="rId112" Type="http://schemas.openxmlformats.org/officeDocument/2006/relationships/image" Target="../media/image2550.png"/><Relationship Id="rId133" Type="http://schemas.openxmlformats.org/officeDocument/2006/relationships/customXml" Target="../ink/ink1963.xml"/><Relationship Id="rId154" Type="http://schemas.openxmlformats.org/officeDocument/2006/relationships/image" Target="../media/image2760.png"/><Relationship Id="rId175" Type="http://schemas.openxmlformats.org/officeDocument/2006/relationships/customXml" Target="../ink/ink1984.xml"/><Relationship Id="rId340" Type="http://schemas.openxmlformats.org/officeDocument/2006/relationships/customXml" Target="../ink/ink2067.xml"/><Relationship Id="rId361" Type="http://schemas.openxmlformats.org/officeDocument/2006/relationships/image" Target="../media/image3790.png"/><Relationship Id="rId47" Type="http://schemas.openxmlformats.org/officeDocument/2006/relationships/image" Target="../media/image23.png"/><Relationship Id="rId196" Type="http://schemas.openxmlformats.org/officeDocument/2006/relationships/image" Target="../media/image2970.png"/><Relationship Id="rId200" Type="http://schemas.openxmlformats.org/officeDocument/2006/relationships/image" Target="../media/image2990.png"/><Relationship Id="rId382" Type="http://schemas.openxmlformats.org/officeDocument/2006/relationships/customXml" Target="../ink/ink2088.xml"/><Relationship Id="rId221" Type="http://schemas.openxmlformats.org/officeDocument/2006/relationships/customXml" Target="../ink/ink2007.xml"/><Relationship Id="rId242" Type="http://schemas.openxmlformats.org/officeDocument/2006/relationships/image" Target="../media/image3200.png"/><Relationship Id="rId263" Type="http://schemas.openxmlformats.org/officeDocument/2006/relationships/customXml" Target="../ink/ink2028.xml"/><Relationship Id="rId284" Type="http://schemas.openxmlformats.org/officeDocument/2006/relationships/image" Target="../media/image3411.png"/><Relationship Id="rId319" Type="http://schemas.openxmlformats.org/officeDocument/2006/relationships/image" Target="../media/image3580.png"/><Relationship Id="rId37" Type="http://schemas.openxmlformats.org/officeDocument/2006/relationships/customXml" Target="../ink/ink1927.xml"/><Relationship Id="rId79" Type="http://schemas.openxmlformats.org/officeDocument/2006/relationships/customXml" Target="../ink/ink1936.xml"/><Relationship Id="rId102" Type="http://schemas.openxmlformats.org/officeDocument/2006/relationships/image" Target="../media/image2500.png"/><Relationship Id="rId123" Type="http://schemas.openxmlformats.org/officeDocument/2006/relationships/customXml" Target="../ink/ink1958.xml"/><Relationship Id="rId144" Type="http://schemas.openxmlformats.org/officeDocument/2006/relationships/image" Target="../media/image2710.png"/><Relationship Id="rId330" Type="http://schemas.openxmlformats.org/officeDocument/2006/relationships/customXml" Target="../ink/ink2062.xml"/><Relationship Id="rId90" Type="http://schemas.openxmlformats.org/officeDocument/2006/relationships/image" Target="../media/image2440.png"/><Relationship Id="rId165" Type="http://schemas.openxmlformats.org/officeDocument/2006/relationships/customXml" Target="../ink/ink1979.xml"/><Relationship Id="rId186" Type="http://schemas.openxmlformats.org/officeDocument/2006/relationships/image" Target="../media/image2920.png"/><Relationship Id="rId351" Type="http://schemas.openxmlformats.org/officeDocument/2006/relationships/image" Target="../media/image3740.png"/><Relationship Id="rId372" Type="http://schemas.openxmlformats.org/officeDocument/2006/relationships/customXml" Target="../ink/ink2083.xml"/><Relationship Id="rId393" Type="http://schemas.openxmlformats.org/officeDocument/2006/relationships/customXml" Target="../ink/ink2094.xml"/><Relationship Id="rId407" Type="http://schemas.openxmlformats.org/officeDocument/2006/relationships/customXml" Target="../ink/ink2107.xml"/><Relationship Id="rId211" Type="http://schemas.openxmlformats.org/officeDocument/2006/relationships/customXml" Target="../ink/ink2002.xml"/><Relationship Id="rId232" Type="http://schemas.openxmlformats.org/officeDocument/2006/relationships/image" Target="../media/image3150.png"/><Relationship Id="rId253" Type="http://schemas.openxmlformats.org/officeDocument/2006/relationships/customXml" Target="../ink/ink2023.xml"/><Relationship Id="rId274" Type="http://schemas.openxmlformats.org/officeDocument/2006/relationships/image" Target="../media/image3360.png"/><Relationship Id="rId295" Type="http://schemas.openxmlformats.org/officeDocument/2006/relationships/image" Target="../media/image3460.png"/><Relationship Id="rId309" Type="http://schemas.openxmlformats.org/officeDocument/2006/relationships/image" Target="../media/image3530.png"/><Relationship Id="rId69" Type="http://schemas.openxmlformats.org/officeDocument/2006/relationships/customXml" Target="../ink/ink1931.xml"/><Relationship Id="rId113" Type="http://schemas.openxmlformats.org/officeDocument/2006/relationships/customXml" Target="../ink/ink1953.xml"/><Relationship Id="rId134" Type="http://schemas.openxmlformats.org/officeDocument/2006/relationships/image" Target="../media/image2660.png"/><Relationship Id="rId320" Type="http://schemas.openxmlformats.org/officeDocument/2006/relationships/customXml" Target="../ink/ink2057.xml"/><Relationship Id="rId27" Type="http://schemas.openxmlformats.org/officeDocument/2006/relationships/image" Target="../media/image13.png"/><Relationship Id="rId80" Type="http://schemas.openxmlformats.org/officeDocument/2006/relationships/image" Target="../media/image2390.png"/><Relationship Id="rId155" Type="http://schemas.openxmlformats.org/officeDocument/2006/relationships/customXml" Target="../ink/ink1974.xml"/><Relationship Id="rId176" Type="http://schemas.openxmlformats.org/officeDocument/2006/relationships/image" Target="../media/image2870.png"/><Relationship Id="rId197" Type="http://schemas.openxmlformats.org/officeDocument/2006/relationships/customXml" Target="../ink/ink1995.xml"/><Relationship Id="rId341" Type="http://schemas.openxmlformats.org/officeDocument/2006/relationships/image" Target="../media/image3690.png"/><Relationship Id="rId362" Type="http://schemas.openxmlformats.org/officeDocument/2006/relationships/customXml" Target="../ink/ink2078.xml"/><Relationship Id="rId383" Type="http://schemas.openxmlformats.org/officeDocument/2006/relationships/image" Target="../media/image390.png"/><Relationship Id="rId201" Type="http://schemas.openxmlformats.org/officeDocument/2006/relationships/customXml" Target="../ink/ink1997.xml"/><Relationship Id="rId222" Type="http://schemas.openxmlformats.org/officeDocument/2006/relationships/image" Target="../media/image3100.png"/><Relationship Id="rId243" Type="http://schemas.openxmlformats.org/officeDocument/2006/relationships/customXml" Target="../ink/ink2018.xml"/><Relationship Id="rId264" Type="http://schemas.openxmlformats.org/officeDocument/2006/relationships/image" Target="../media/image3310.png"/><Relationship Id="rId285" Type="http://schemas.openxmlformats.org/officeDocument/2006/relationships/customXml" Target="../ink/ink2039.xml"/><Relationship Id="rId103" Type="http://schemas.openxmlformats.org/officeDocument/2006/relationships/customXml" Target="../ink/ink1948.xml"/><Relationship Id="rId124" Type="http://schemas.openxmlformats.org/officeDocument/2006/relationships/image" Target="../media/image2610.png"/><Relationship Id="rId310" Type="http://schemas.openxmlformats.org/officeDocument/2006/relationships/customXml" Target="../ink/ink2052.xml"/><Relationship Id="rId17" Type="http://schemas.openxmlformats.org/officeDocument/2006/relationships/image" Target="../media/image8.png"/><Relationship Id="rId70" Type="http://schemas.openxmlformats.org/officeDocument/2006/relationships/image" Target="../media/image2340.png"/><Relationship Id="rId91" Type="http://schemas.openxmlformats.org/officeDocument/2006/relationships/customXml" Target="../ink/ink1942.xml"/><Relationship Id="rId145" Type="http://schemas.openxmlformats.org/officeDocument/2006/relationships/customXml" Target="../ink/ink1969.xml"/><Relationship Id="rId166" Type="http://schemas.openxmlformats.org/officeDocument/2006/relationships/image" Target="../media/image2820.png"/><Relationship Id="rId187" Type="http://schemas.openxmlformats.org/officeDocument/2006/relationships/customXml" Target="../ink/ink1990.xml"/><Relationship Id="rId331" Type="http://schemas.openxmlformats.org/officeDocument/2006/relationships/image" Target="../media/image3640.png"/><Relationship Id="rId352" Type="http://schemas.openxmlformats.org/officeDocument/2006/relationships/customXml" Target="../ink/ink2073.xml"/><Relationship Id="rId373" Type="http://schemas.openxmlformats.org/officeDocument/2006/relationships/image" Target="../media/image3850.png"/><Relationship Id="rId394" Type="http://schemas.openxmlformats.org/officeDocument/2006/relationships/customXml" Target="../ink/ink2095.xml"/><Relationship Id="rId408" Type="http://schemas.openxmlformats.org/officeDocument/2006/relationships/image" Target="../media/image18.png"/><Relationship Id="rId1" Type="http://schemas.openxmlformats.org/officeDocument/2006/relationships/slideLayout" Target="../slideLayouts/slideLayout8.xml"/><Relationship Id="rId212" Type="http://schemas.openxmlformats.org/officeDocument/2006/relationships/image" Target="../media/image3050.png"/><Relationship Id="rId233" Type="http://schemas.openxmlformats.org/officeDocument/2006/relationships/customXml" Target="../ink/ink2013.xml"/><Relationship Id="rId254" Type="http://schemas.openxmlformats.org/officeDocument/2006/relationships/image" Target="../media/image3260.png"/><Relationship Id="rId114" Type="http://schemas.openxmlformats.org/officeDocument/2006/relationships/image" Target="../media/image2560.png"/><Relationship Id="rId275" Type="http://schemas.openxmlformats.org/officeDocument/2006/relationships/customXml" Target="../ink/ink2034.xml"/><Relationship Id="rId296" Type="http://schemas.openxmlformats.org/officeDocument/2006/relationships/customXml" Target="../ink/ink2045.xml"/><Relationship Id="rId300" Type="http://schemas.openxmlformats.org/officeDocument/2006/relationships/customXml" Target="../ink/ink2047.xml"/><Relationship Id="rId81" Type="http://schemas.openxmlformats.org/officeDocument/2006/relationships/customXml" Target="../ink/ink1937.xml"/><Relationship Id="rId135" Type="http://schemas.openxmlformats.org/officeDocument/2006/relationships/customXml" Target="../ink/ink1964.xml"/><Relationship Id="rId156" Type="http://schemas.openxmlformats.org/officeDocument/2006/relationships/image" Target="../media/image2770.png"/><Relationship Id="rId177" Type="http://schemas.openxmlformats.org/officeDocument/2006/relationships/customXml" Target="../ink/ink1985.xml"/><Relationship Id="rId198" Type="http://schemas.openxmlformats.org/officeDocument/2006/relationships/image" Target="../media/image2980.png"/><Relationship Id="rId321" Type="http://schemas.openxmlformats.org/officeDocument/2006/relationships/image" Target="../media/image3590.png"/><Relationship Id="rId342" Type="http://schemas.openxmlformats.org/officeDocument/2006/relationships/customXml" Target="../ink/ink2068.xml"/><Relationship Id="rId363" Type="http://schemas.openxmlformats.org/officeDocument/2006/relationships/image" Target="../media/image3800.png"/><Relationship Id="rId384" Type="http://schemas.openxmlformats.org/officeDocument/2006/relationships/customXml" Target="../ink/ink2089.xml"/><Relationship Id="rId202" Type="http://schemas.openxmlformats.org/officeDocument/2006/relationships/image" Target="../media/image3000.png"/><Relationship Id="rId223" Type="http://schemas.openxmlformats.org/officeDocument/2006/relationships/customXml" Target="../ink/ink2008.xml"/><Relationship Id="rId244" Type="http://schemas.openxmlformats.org/officeDocument/2006/relationships/image" Target="../media/image3210.png"/><Relationship Id="rId265" Type="http://schemas.openxmlformats.org/officeDocument/2006/relationships/customXml" Target="../ink/ink2029.xml"/><Relationship Id="rId286" Type="http://schemas.openxmlformats.org/officeDocument/2006/relationships/image" Target="../media/image3420.png"/><Relationship Id="rId39" Type="http://schemas.openxmlformats.org/officeDocument/2006/relationships/image" Target="../media/image19.png"/><Relationship Id="rId104" Type="http://schemas.openxmlformats.org/officeDocument/2006/relationships/image" Target="../media/image25100.png"/><Relationship Id="rId125" Type="http://schemas.openxmlformats.org/officeDocument/2006/relationships/customXml" Target="../ink/ink1959.xml"/><Relationship Id="rId146" Type="http://schemas.openxmlformats.org/officeDocument/2006/relationships/image" Target="../media/image2720.png"/><Relationship Id="rId167" Type="http://schemas.openxmlformats.org/officeDocument/2006/relationships/customXml" Target="../ink/ink1980.xml"/><Relationship Id="rId188" Type="http://schemas.openxmlformats.org/officeDocument/2006/relationships/image" Target="../media/image2930.png"/><Relationship Id="rId311" Type="http://schemas.openxmlformats.org/officeDocument/2006/relationships/image" Target="../media/image3540.png"/><Relationship Id="rId332" Type="http://schemas.openxmlformats.org/officeDocument/2006/relationships/customXml" Target="../ink/ink2063.xml"/><Relationship Id="rId353" Type="http://schemas.openxmlformats.org/officeDocument/2006/relationships/image" Target="../media/image3750.png"/><Relationship Id="rId374" Type="http://schemas.openxmlformats.org/officeDocument/2006/relationships/customXml" Target="../ink/ink2084.xml"/><Relationship Id="rId395" Type="http://schemas.openxmlformats.org/officeDocument/2006/relationships/customXml" Target="../ink/ink2096.xml"/><Relationship Id="rId409" Type="http://schemas.openxmlformats.org/officeDocument/2006/relationships/customXml" Target="../ink/ink2108.xml"/><Relationship Id="rId71" Type="http://schemas.openxmlformats.org/officeDocument/2006/relationships/customXml" Target="../ink/ink1932.xml"/><Relationship Id="rId92" Type="http://schemas.openxmlformats.org/officeDocument/2006/relationships/image" Target="../media/image2450.png"/><Relationship Id="rId213" Type="http://schemas.openxmlformats.org/officeDocument/2006/relationships/customXml" Target="../ink/ink2003.xml"/><Relationship Id="rId234" Type="http://schemas.openxmlformats.org/officeDocument/2006/relationships/image" Target="../media/image3160.png"/><Relationship Id="rId2" Type="http://schemas.openxmlformats.org/officeDocument/2006/relationships/customXml" Target="../ink/ink1922.xml"/><Relationship Id="rId255" Type="http://schemas.openxmlformats.org/officeDocument/2006/relationships/customXml" Target="../ink/ink2024.xml"/><Relationship Id="rId276" Type="http://schemas.openxmlformats.org/officeDocument/2006/relationships/image" Target="../media/image3370.png"/><Relationship Id="rId297" Type="http://schemas.openxmlformats.org/officeDocument/2006/relationships/image" Target="../media/image3470.png"/><Relationship Id="rId29" Type="http://schemas.openxmlformats.org/officeDocument/2006/relationships/image" Target="../media/image14.png"/><Relationship Id="rId115" Type="http://schemas.openxmlformats.org/officeDocument/2006/relationships/customXml" Target="../ink/ink1954.xml"/><Relationship Id="rId136" Type="http://schemas.openxmlformats.org/officeDocument/2006/relationships/image" Target="../media/image2670.png"/><Relationship Id="rId157" Type="http://schemas.openxmlformats.org/officeDocument/2006/relationships/customXml" Target="../ink/ink1975.xml"/><Relationship Id="rId178" Type="http://schemas.openxmlformats.org/officeDocument/2006/relationships/image" Target="../media/image2880.png"/><Relationship Id="rId301" Type="http://schemas.openxmlformats.org/officeDocument/2006/relationships/image" Target="../media/image3490.png"/><Relationship Id="rId322" Type="http://schemas.openxmlformats.org/officeDocument/2006/relationships/customXml" Target="../ink/ink2058.xml"/><Relationship Id="rId343" Type="http://schemas.openxmlformats.org/officeDocument/2006/relationships/image" Target="../media/image3700.png"/><Relationship Id="rId364" Type="http://schemas.openxmlformats.org/officeDocument/2006/relationships/customXml" Target="../ink/ink2079.xml"/><Relationship Id="rId82" Type="http://schemas.openxmlformats.org/officeDocument/2006/relationships/image" Target="../media/image2400.png"/><Relationship Id="rId199" Type="http://schemas.openxmlformats.org/officeDocument/2006/relationships/customXml" Target="../ink/ink1996.xml"/><Relationship Id="rId203" Type="http://schemas.openxmlformats.org/officeDocument/2006/relationships/customXml" Target="../ink/ink1998.xml"/><Relationship Id="rId385" Type="http://schemas.openxmlformats.org/officeDocument/2006/relationships/image" Target="../media/image3910.png"/><Relationship Id="rId224" Type="http://schemas.openxmlformats.org/officeDocument/2006/relationships/image" Target="../media/image3110.png"/><Relationship Id="rId245" Type="http://schemas.openxmlformats.org/officeDocument/2006/relationships/customXml" Target="../ink/ink2019.xml"/><Relationship Id="rId266" Type="http://schemas.openxmlformats.org/officeDocument/2006/relationships/image" Target="../media/image3320.png"/><Relationship Id="rId287" Type="http://schemas.openxmlformats.org/officeDocument/2006/relationships/customXml" Target="../ink/ink2040.xml"/><Relationship Id="rId19" Type="http://schemas.openxmlformats.org/officeDocument/2006/relationships/image" Target="../media/image9.png"/><Relationship Id="rId410" Type="http://schemas.openxmlformats.org/officeDocument/2006/relationships/customXml" Target="../ink/ink2109.xml"/><Relationship Id="rId105" Type="http://schemas.openxmlformats.org/officeDocument/2006/relationships/customXml" Target="../ink/ink1949.xml"/><Relationship Id="rId126" Type="http://schemas.openxmlformats.org/officeDocument/2006/relationships/image" Target="../media/image2620.png"/><Relationship Id="rId147" Type="http://schemas.openxmlformats.org/officeDocument/2006/relationships/customXml" Target="../ink/ink1970.xml"/><Relationship Id="rId168" Type="http://schemas.openxmlformats.org/officeDocument/2006/relationships/image" Target="../media/image2830.png"/><Relationship Id="rId312" Type="http://schemas.openxmlformats.org/officeDocument/2006/relationships/customXml" Target="../ink/ink2053.xml"/><Relationship Id="rId333" Type="http://schemas.openxmlformats.org/officeDocument/2006/relationships/image" Target="../media/image3650.png"/><Relationship Id="rId354" Type="http://schemas.openxmlformats.org/officeDocument/2006/relationships/customXml" Target="../ink/ink2074.xml"/><Relationship Id="rId72" Type="http://schemas.openxmlformats.org/officeDocument/2006/relationships/image" Target="../media/image2350.png"/><Relationship Id="rId93" Type="http://schemas.openxmlformats.org/officeDocument/2006/relationships/customXml" Target="../ink/ink1943.xml"/><Relationship Id="rId189" Type="http://schemas.openxmlformats.org/officeDocument/2006/relationships/customXml" Target="../ink/ink1991.xml"/><Relationship Id="rId375" Type="http://schemas.openxmlformats.org/officeDocument/2006/relationships/image" Target="../media/image386.png"/><Relationship Id="rId396" Type="http://schemas.openxmlformats.org/officeDocument/2006/relationships/customXml" Target="../ink/ink2097.xml"/><Relationship Id="rId214" Type="http://schemas.openxmlformats.org/officeDocument/2006/relationships/image" Target="../media/image3060.png"/><Relationship Id="rId235" Type="http://schemas.openxmlformats.org/officeDocument/2006/relationships/customXml" Target="../ink/ink2014.xml"/><Relationship Id="rId256" Type="http://schemas.openxmlformats.org/officeDocument/2006/relationships/image" Target="../media/image3270.png"/><Relationship Id="rId277" Type="http://schemas.openxmlformats.org/officeDocument/2006/relationships/customXml" Target="../ink/ink2035.xml"/><Relationship Id="rId298" Type="http://schemas.openxmlformats.org/officeDocument/2006/relationships/customXml" Target="../ink/ink2046.xml"/><Relationship Id="rId3" Type="http://schemas.openxmlformats.org/officeDocument/2006/relationships/image" Target="../media/image1.png"/><Relationship Id="rId400" Type="http://schemas.openxmlformats.org/officeDocument/2006/relationships/customXml" Target="../ink/ink2101.xml"/><Relationship Id="rId116" Type="http://schemas.openxmlformats.org/officeDocument/2006/relationships/image" Target="../media/image2570.png"/><Relationship Id="rId137" Type="http://schemas.openxmlformats.org/officeDocument/2006/relationships/customXml" Target="../ink/ink1965.xml"/><Relationship Id="rId158" Type="http://schemas.openxmlformats.org/officeDocument/2006/relationships/image" Target="../media/image2780.png"/><Relationship Id="rId302" Type="http://schemas.openxmlformats.org/officeDocument/2006/relationships/customXml" Target="../ink/ink2048.xml"/><Relationship Id="rId323" Type="http://schemas.openxmlformats.org/officeDocument/2006/relationships/image" Target="../media/image3600.png"/><Relationship Id="rId344" Type="http://schemas.openxmlformats.org/officeDocument/2006/relationships/customXml" Target="../ink/ink2069.xml"/><Relationship Id="rId62" Type="http://schemas.openxmlformats.org/officeDocument/2006/relationships/image" Target="../media/image4810.png"/><Relationship Id="rId83" Type="http://schemas.openxmlformats.org/officeDocument/2006/relationships/customXml" Target="../ink/ink1938.xml"/><Relationship Id="rId179" Type="http://schemas.openxmlformats.org/officeDocument/2006/relationships/customXml" Target="../ink/ink1986.xml"/><Relationship Id="rId365" Type="http://schemas.openxmlformats.org/officeDocument/2006/relationships/image" Target="../media/image3810.png"/><Relationship Id="rId386" Type="http://schemas.openxmlformats.org/officeDocument/2006/relationships/customXml" Target="../ink/ink2090.xml"/><Relationship Id="rId41" Type="http://schemas.openxmlformats.org/officeDocument/2006/relationships/image" Target="../media/image20.png"/><Relationship Id="rId190" Type="http://schemas.openxmlformats.org/officeDocument/2006/relationships/image" Target="../media/image2940.png"/><Relationship Id="rId204" Type="http://schemas.openxmlformats.org/officeDocument/2006/relationships/image" Target="../media/image3010.png"/><Relationship Id="rId225" Type="http://schemas.openxmlformats.org/officeDocument/2006/relationships/customXml" Target="../ink/ink2009.xml"/><Relationship Id="rId246" Type="http://schemas.openxmlformats.org/officeDocument/2006/relationships/image" Target="../media/image3220.png"/><Relationship Id="rId267" Type="http://schemas.openxmlformats.org/officeDocument/2006/relationships/customXml" Target="../ink/ink2030.xml"/><Relationship Id="rId288" Type="http://schemas.openxmlformats.org/officeDocument/2006/relationships/customXml" Target="../ink/ink2041.xml"/><Relationship Id="rId411" Type="http://schemas.openxmlformats.org/officeDocument/2006/relationships/customXml" Target="../ink/ink2110.xml"/><Relationship Id="rId106" Type="http://schemas.openxmlformats.org/officeDocument/2006/relationships/image" Target="../media/image2520.png"/><Relationship Id="rId127" Type="http://schemas.openxmlformats.org/officeDocument/2006/relationships/customXml" Target="../ink/ink1960.xml"/><Relationship Id="rId313" Type="http://schemas.openxmlformats.org/officeDocument/2006/relationships/image" Target="../media/image3550.png"/><Relationship Id="rId73" Type="http://schemas.openxmlformats.org/officeDocument/2006/relationships/customXml" Target="../ink/ink1933.xml"/><Relationship Id="rId94" Type="http://schemas.openxmlformats.org/officeDocument/2006/relationships/image" Target="../media/image2460.png"/><Relationship Id="rId148" Type="http://schemas.openxmlformats.org/officeDocument/2006/relationships/image" Target="../media/image2730.png"/><Relationship Id="rId169" Type="http://schemas.openxmlformats.org/officeDocument/2006/relationships/customXml" Target="../ink/ink1981.xml"/><Relationship Id="rId334" Type="http://schemas.openxmlformats.org/officeDocument/2006/relationships/customXml" Target="../ink/ink2064.xml"/><Relationship Id="rId355" Type="http://schemas.openxmlformats.org/officeDocument/2006/relationships/image" Target="../media/image3760.png"/><Relationship Id="rId376" Type="http://schemas.openxmlformats.org/officeDocument/2006/relationships/customXml" Target="../ink/ink2085.xml"/><Relationship Id="rId397" Type="http://schemas.openxmlformats.org/officeDocument/2006/relationships/customXml" Target="../ink/ink2098.xml"/><Relationship Id="rId31" Type="http://schemas.openxmlformats.org/officeDocument/2006/relationships/image" Target="../media/image15.png"/><Relationship Id="rId4" Type="http://schemas.openxmlformats.org/officeDocument/2006/relationships/image" Target="../media/image2290.png"/><Relationship Id="rId180" Type="http://schemas.openxmlformats.org/officeDocument/2006/relationships/image" Target="../media/image2890.png"/><Relationship Id="rId215" Type="http://schemas.openxmlformats.org/officeDocument/2006/relationships/customXml" Target="../ink/ink2004.xml"/><Relationship Id="rId236" Type="http://schemas.openxmlformats.org/officeDocument/2006/relationships/image" Target="../media/image3170.png"/><Relationship Id="rId257" Type="http://schemas.openxmlformats.org/officeDocument/2006/relationships/customXml" Target="../ink/ink2025.xml"/><Relationship Id="rId278" Type="http://schemas.openxmlformats.org/officeDocument/2006/relationships/image" Target="../media/image3380.png"/><Relationship Id="rId401" Type="http://schemas.openxmlformats.org/officeDocument/2006/relationships/customXml" Target="../ink/ink2102.xml"/></Relationships>
</file>

<file path=ppt/slides/_rels/slide104.xml.rels><?xml version="1.0" encoding="UTF-8" standalone="yes"?>
<Relationships xmlns="http://schemas.openxmlformats.org/package/2006/relationships"><Relationship Id="rId117" Type="http://schemas.openxmlformats.org/officeDocument/2006/relationships/customXml" Target="../ink/ink2146.xml"/><Relationship Id="rId299" Type="http://schemas.openxmlformats.org/officeDocument/2006/relationships/image" Target="../media/image3840.png"/><Relationship Id="rId303" Type="http://schemas.openxmlformats.org/officeDocument/2006/relationships/image" Target="../media/image386.png"/><Relationship Id="rId63" Type="http://schemas.openxmlformats.org/officeDocument/2006/relationships/customXml" Target="../ink/ink2119.xml"/><Relationship Id="rId84" Type="http://schemas.openxmlformats.org/officeDocument/2006/relationships/image" Target="../media/image2411.png"/><Relationship Id="rId138" Type="http://schemas.openxmlformats.org/officeDocument/2006/relationships/image" Target="../media/image2880.png"/><Relationship Id="rId159" Type="http://schemas.openxmlformats.org/officeDocument/2006/relationships/customXml" Target="../ink/ink2167.xml"/><Relationship Id="rId324" Type="http://schemas.openxmlformats.org/officeDocument/2006/relationships/customXml" Target="../ink/ink2252.xml"/><Relationship Id="rId21" Type="http://schemas.openxmlformats.org/officeDocument/2006/relationships/image" Target="../media/image10.png"/><Relationship Id="rId345" Type="http://schemas.openxmlformats.org/officeDocument/2006/relationships/image" Target="../media/image3220.png"/><Relationship Id="rId170" Type="http://schemas.openxmlformats.org/officeDocument/2006/relationships/image" Target="../media/image3040.png"/><Relationship Id="rId191" Type="http://schemas.openxmlformats.org/officeDocument/2006/relationships/customXml" Target="../ink/ink2183.xml"/><Relationship Id="rId205" Type="http://schemas.openxmlformats.org/officeDocument/2006/relationships/customXml" Target="../ink/ink2190.xml"/><Relationship Id="rId226" Type="http://schemas.openxmlformats.org/officeDocument/2006/relationships/customXml" Target="../ink/ink2201.xml"/><Relationship Id="rId247" Type="http://schemas.openxmlformats.org/officeDocument/2006/relationships/image" Target="../media/image3540.png"/><Relationship Id="rId107" Type="http://schemas.openxmlformats.org/officeDocument/2006/relationships/customXml" Target="../ink/ink2141.xml"/><Relationship Id="rId268" Type="http://schemas.openxmlformats.org/officeDocument/2006/relationships/customXml" Target="../ink/ink2222.xml"/><Relationship Id="rId289" Type="http://schemas.openxmlformats.org/officeDocument/2006/relationships/image" Target="../media/image3750.png"/><Relationship Id="rId74" Type="http://schemas.openxmlformats.org/officeDocument/2006/relationships/image" Target="../media/image2360.png"/><Relationship Id="rId128" Type="http://schemas.openxmlformats.org/officeDocument/2006/relationships/image" Target="../media/image2830.png"/><Relationship Id="rId149" Type="http://schemas.openxmlformats.org/officeDocument/2006/relationships/customXml" Target="../ink/ink2162.xml"/><Relationship Id="rId314" Type="http://schemas.openxmlformats.org/officeDocument/2006/relationships/customXml" Target="../ink/ink2245.xml"/><Relationship Id="rId11" Type="http://schemas.openxmlformats.org/officeDocument/2006/relationships/image" Target="../media/image5.png"/><Relationship Id="rId335" Type="http://schemas.openxmlformats.org/officeDocument/2006/relationships/customXml" Target="../ink/ink2262.xml"/><Relationship Id="rId5" Type="http://schemas.openxmlformats.org/officeDocument/2006/relationships/customXml" Target="../ink/ink2114.xml"/><Relationship Id="rId95" Type="http://schemas.openxmlformats.org/officeDocument/2006/relationships/customXml" Target="../ink/ink2135.xml"/><Relationship Id="rId160" Type="http://schemas.openxmlformats.org/officeDocument/2006/relationships/image" Target="../media/image2990.png"/><Relationship Id="rId181" Type="http://schemas.openxmlformats.org/officeDocument/2006/relationships/customXml" Target="../ink/ink2178.xml"/><Relationship Id="rId216" Type="http://schemas.openxmlformats.org/officeDocument/2006/relationships/image" Target="../media/image3390.png"/><Relationship Id="rId237" Type="http://schemas.openxmlformats.org/officeDocument/2006/relationships/image" Target="../media/image3490.png"/><Relationship Id="rId258" Type="http://schemas.openxmlformats.org/officeDocument/2006/relationships/customXml" Target="../ink/ink2217.xml"/><Relationship Id="rId279" Type="http://schemas.openxmlformats.org/officeDocument/2006/relationships/image" Target="../media/image3700.png"/><Relationship Id="rId64" Type="http://schemas.openxmlformats.org/officeDocument/2006/relationships/image" Target="../media/image4910.png"/><Relationship Id="rId118" Type="http://schemas.openxmlformats.org/officeDocument/2006/relationships/image" Target="../media/image2780.png"/><Relationship Id="rId139" Type="http://schemas.openxmlformats.org/officeDocument/2006/relationships/customXml" Target="../ink/ink2157.xml"/><Relationship Id="rId290" Type="http://schemas.openxmlformats.org/officeDocument/2006/relationships/customXml" Target="../ink/ink2233.xml"/><Relationship Id="rId304" Type="http://schemas.openxmlformats.org/officeDocument/2006/relationships/customXml" Target="../ink/ink2240.xml"/><Relationship Id="rId325" Type="http://schemas.openxmlformats.org/officeDocument/2006/relationships/customXml" Target="../ink/ink2253.xml"/><Relationship Id="rId43" Type="http://schemas.openxmlformats.org/officeDocument/2006/relationships/image" Target="../media/image21.png"/><Relationship Id="rId346" Type="http://schemas.openxmlformats.org/officeDocument/2006/relationships/customXml" Target="../ink/ink2270.xml"/><Relationship Id="rId85" Type="http://schemas.openxmlformats.org/officeDocument/2006/relationships/customXml" Target="../ink/ink2130.xml"/><Relationship Id="rId150" Type="http://schemas.openxmlformats.org/officeDocument/2006/relationships/image" Target="../media/image2940.png"/><Relationship Id="rId171" Type="http://schemas.openxmlformats.org/officeDocument/2006/relationships/customXml" Target="../ink/ink2173.xml"/><Relationship Id="rId192" Type="http://schemas.openxmlformats.org/officeDocument/2006/relationships/image" Target="../media/image3270.png"/><Relationship Id="rId206" Type="http://schemas.openxmlformats.org/officeDocument/2006/relationships/image" Target="../media/image3340.png"/><Relationship Id="rId227" Type="http://schemas.openxmlformats.org/officeDocument/2006/relationships/image" Target="../media/image3440.png"/><Relationship Id="rId248" Type="http://schemas.openxmlformats.org/officeDocument/2006/relationships/customXml" Target="../ink/ink2212.xml"/><Relationship Id="rId269" Type="http://schemas.openxmlformats.org/officeDocument/2006/relationships/image" Target="../media/image3650.png"/><Relationship Id="rId108" Type="http://schemas.openxmlformats.org/officeDocument/2006/relationships/image" Target="../media/image2730.png"/><Relationship Id="rId129" Type="http://schemas.openxmlformats.org/officeDocument/2006/relationships/customXml" Target="../ink/ink2152.xml"/><Relationship Id="rId280" Type="http://schemas.openxmlformats.org/officeDocument/2006/relationships/customXml" Target="../ink/ink2228.xml"/><Relationship Id="rId315" Type="http://schemas.openxmlformats.org/officeDocument/2006/relationships/customXml" Target="../ink/ink2246.xml"/><Relationship Id="rId33" Type="http://schemas.openxmlformats.org/officeDocument/2006/relationships/image" Target="../media/image16.png"/><Relationship Id="rId336" Type="http://schemas.openxmlformats.org/officeDocument/2006/relationships/image" Target="../media/image18.png"/><Relationship Id="rId75" Type="http://schemas.openxmlformats.org/officeDocument/2006/relationships/customXml" Target="../ink/ink2125.xml"/><Relationship Id="rId96" Type="http://schemas.openxmlformats.org/officeDocument/2006/relationships/image" Target="../media/image2670.png"/><Relationship Id="rId140" Type="http://schemas.openxmlformats.org/officeDocument/2006/relationships/image" Target="../media/image2890.png"/><Relationship Id="rId161" Type="http://schemas.openxmlformats.org/officeDocument/2006/relationships/customXml" Target="../ink/ink2168.xml"/><Relationship Id="rId182" Type="http://schemas.openxmlformats.org/officeDocument/2006/relationships/image" Target="../media/image3190.png"/><Relationship Id="rId217" Type="http://schemas.openxmlformats.org/officeDocument/2006/relationships/customXml" Target="../ink/ink2196.xml"/><Relationship Id="rId6" Type="http://schemas.openxmlformats.org/officeDocument/2006/relationships/image" Target="../media/image2300.png"/><Relationship Id="rId238" Type="http://schemas.openxmlformats.org/officeDocument/2006/relationships/customXml" Target="../ink/ink2207.xml"/><Relationship Id="rId259" Type="http://schemas.openxmlformats.org/officeDocument/2006/relationships/image" Target="../media/image3600.png"/><Relationship Id="rId119" Type="http://schemas.openxmlformats.org/officeDocument/2006/relationships/customXml" Target="../ink/ink2147.xml"/><Relationship Id="rId270" Type="http://schemas.openxmlformats.org/officeDocument/2006/relationships/customXml" Target="../ink/ink2223.xml"/><Relationship Id="rId291" Type="http://schemas.openxmlformats.org/officeDocument/2006/relationships/image" Target="../media/image3760.png"/><Relationship Id="rId305" Type="http://schemas.openxmlformats.org/officeDocument/2006/relationships/image" Target="../media/image3870.png"/><Relationship Id="rId326" Type="http://schemas.openxmlformats.org/officeDocument/2006/relationships/customXml" Target="../ink/ink2254.xml"/><Relationship Id="rId23" Type="http://schemas.openxmlformats.org/officeDocument/2006/relationships/image" Target="../media/image11.png"/><Relationship Id="rId347" Type="http://schemas.openxmlformats.org/officeDocument/2006/relationships/image" Target="../media/image3230.png"/><Relationship Id="rId65" Type="http://schemas.openxmlformats.org/officeDocument/2006/relationships/customXml" Target="../ink/ink2120.xml"/><Relationship Id="rId86" Type="http://schemas.openxmlformats.org/officeDocument/2006/relationships/image" Target="../media/image2420.png"/><Relationship Id="rId130" Type="http://schemas.openxmlformats.org/officeDocument/2006/relationships/image" Target="../media/image2840.png"/><Relationship Id="rId151" Type="http://schemas.openxmlformats.org/officeDocument/2006/relationships/customXml" Target="../ink/ink2163.xml"/><Relationship Id="rId172" Type="http://schemas.openxmlformats.org/officeDocument/2006/relationships/image" Target="../media/image3050.png"/><Relationship Id="rId193" Type="http://schemas.openxmlformats.org/officeDocument/2006/relationships/customXml" Target="../ink/ink2184.xml"/><Relationship Id="rId207" Type="http://schemas.openxmlformats.org/officeDocument/2006/relationships/customXml" Target="../ink/ink2191.xml"/><Relationship Id="rId228" Type="http://schemas.openxmlformats.org/officeDocument/2006/relationships/customXml" Target="../ink/ink2202.xml"/><Relationship Id="rId249" Type="http://schemas.openxmlformats.org/officeDocument/2006/relationships/image" Target="../media/image3550.png"/><Relationship Id="rId109" Type="http://schemas.openxmlformats.org/officeDocument/2006/relationships/customXml" Target="../ink/ink2142.xml"/><Relationship Id="rId260" Type="http://schemas.openxmlformats.org/officeDocument/2006/relationships/customXml" Target="../ink/ink2218.xml"/><Relationship Id="rId281" Type="http://schemas.openxmlformats.org/officeDocument/2006/relationships/image" Target="../media/image3710.png"/><Relationship Id="rId316" Type="http://schemas.openxmlformats.org/officeDocument/2006/relationships/image" Target="../media/image2.png"/><Relationship Id="rId13" Type="http://schemas.openxmlformats.org/officeDocument/2006/relationships/image" Target="../media/image6.png"/><Relationship Id="rId337" Type="http://schemas.openxmlformats.org/officeDocument/2006/relationships/customXml" Target="../ink/ink2263.xml"/><Relationship Id="rId34" Type="http://schemas.openxmlformats.org/officeDocument/2006/relationships/image" Target="../media/image3410.png"/><Relationship Id="rId76" Type="http://schemas.openxmlformats.org/officeDocument/2006/relationships/image" Target="../media/image2370.png"/><Relationship Id="rId97" Type="http://schemas.openxmlformats.org/officeDocument/2006/relationships/customXml" Target="../ink/ink2136.xml"/><Relationship Id="rId120" Type="http://schemas.openxmlformats.org/officeDocument/2006/relationships/image" Target="../media/image2790.png"/><Relationship Id="rId141" Type="http://schemas.openxmlformats.org/officeDocument/2006/relationships/customXml" Target="../ink/ink2158.xml"/><Relationship Id="rId7" Type="http://schemas.openxmlformats.org/officeDocument/2006/relationships/customXml" Target="../ink/ink2115.xml"/><Relationship Id="rId162" Type="http://schemas.openxmlformats.org/officeDocument/2006/relationships/image" Target="../media/image3000.png"/><Relationship Id="rId183" Type="http://schemas.openxmlformats.org/officeDocument/2006/relationships/customXml" Target="../ink/ink2179.xml"/><Relationship Id="rId218" Type="http://schemas.openxmlformats.org/officeDocument/2006/relationships/image" Target="../media/image3400.png"/><Relationship Id="rId239" Type="http://schemas.openxmlformats.org/officeDocument/2006/relationships/image" Target="../media/image350.png"/><Relationship Id="rId250" Type="http://schemas.openxmlformats.org/officeDocument/2006/relationships/customXml" Target="../ink/ink2213.xml"/><Relationship Id="rId271" Type="http://schemas.openxmlformats.org/officeDocument/2006/relationships/image" Target="../media/image3660.png"/><Relationship Id="rId292" Type="http://schemas.openxmlformats.org/officeDocument/2006/relationships/customXml" Target="../ink/ink2234.xml"/><Relationship Id="rId306" Type="http://schemas.openxmlformats.org/officeDocument/2006/relationships/customXml" Target="../ink/ink2241.xml"/><Relationship Id="rId66" Type="http://schemas.openxmlformats.org/officeDocument/2006/relationships/image" Target="../media/image2320.png"/><Relationship Id="rId87" Type="http://schemas.openxmlformats.org/officeDocument/2006/relationships/customXml" Target="../ink/ink2131.xml"/><Relationship Id="rId110" Type="http://schemas.openxmlformats.org/officeDocument/2006/relationships/image" Target="../media/image2740.png"/><Relationship Id="rId131" Type="http://schemas.openxmlformats.org/officeDocument/2006/relationships/customXml" Target="../ink/ink2153.xml"/><Relationship Id="rId327" Type="http://schemas.openxmlformats.org/officeDocument/2006/relationships/customXml" Target="../ink/ink2255.xml"/><Relationship Id="rId45" Type="http://schemas.openxmlformats.org/officeDocument/2006/relationships/image" Target="../media/image22.png"/><Relationship Id="rId348" Type="http://schemas.openxmlformats.org/officeDocument/2006/relationships/image" Target="../media/image414.png"/><Relationship Id="rId82" Type="http://schemas.openxmlformats.org/officeDocument/2006/relationships/image" Target="../media/image2400.png"/><Relationship Id="rId152" Type="http://schemas.openxmlformats.org/officeDocument/2006/relationships/image" Target="../media/image2950.png"/><Relationship Id="rId173" Type="http://schemas.openxmlformats.org/officeDocument/2006/relationships/customXml" Target="../ink/ink2174.xml"/><Relationship Id="rId194" Type="http://schemas.openxmlformats.org/officeDocument/2006/relationships/image" Target="../media/image3280.png"/><Relationship Id="rId199" Type="http://schemas.openxmlformats.org/officeDocument/2006/relationships/customXml" Target="../ink/ink2187.xml"/><Relationship Id="rId203" Type="http://schemas.openxmlformats.org/officeDocument/2006/relationships/customXml" Target="../ink/ink2189.xml"/><Relationship Id="rId208" Type="http://schemas.openxmlformats.org/officeDocument/2006/relationships/image" Target="../media/image3350.png"/><Relationship Id="rId229" Type="http://schemas.openxmlformats.org/officeDocument/2006/relationships/image" Target="../media/image3450.png"/><Relationship Id="rId224" Type="http://schemas.openxmlformats.org/officeDocument/2006/relationships/customXml" Target="../ink/ink2200.xml"/><Relationship Id="rId240" Type="http://schemas.openxmlformats.org/officeDocument/2006/relationships/customXml" Target="../ink/ink2208.xml"/><Relationship Id="rId245" Type="http://schemas.openxmlformats.org/officeDocument/2006/relationships/image" Target="../media/image3530.png"/><Relationship Id="rId261" Type="http://schemas.openxmlformats.org/officeDocument/2006/relationships/image" Target="../media/image3611.png"/><Relationship Id="rId266" Type="http://schemas.openxmlformats.org/officeDocument/2006/relationships/customXml" Target="../ink/ink2221.xml"/><Relationship Id="rId287" Type="http://schemas.openxmlformats.org/officeDocument/2006/relationships/image" Target="../media/image3740.png"/><Relationship Id="rId19" Type="http://schemas.openxmlformats.org/officeDocument/2006/relationships/image" Target="../media/image9.png"/><Relationship Id="rId35" Type="http://schemas.openxmlformats.org/officeDocument/2006/relationships/customXml" Target="../ink/ink2117.xml"/><Relationship Id="rId77" Type="http://schemas.openxmlformats.org/officeDocument/2006/relationships/customXml" Target="../ink/ink2126.xml"/><Relationship Id="rId100" Type="http://schemas.openxmlformats.org/officeDocument/2006/relationships/image" Target="../media/image2690.png"/><Relationship Id="rId105" Type="http://schemas.openxmlformats.org/officeDocument/2006/relationships/customXml" Target="../ink/ink2140.xml"/><Relationship Id="rId126" Type="http://schemas.openxmlformats.org/officeDocument/2006/relationships/image" Target="../media/image2820.png"/><Relationship Id="rId147" Type="http://schemas.openxmlformats.org/officeDocument/2006/relationships/customXml" Target="../ink/ink2161.xml"/><Relationship Id="rId168" Type="http://schemas.openxmlformats.org/officeDocument/2006/relationships/image" Target="../media/image3030.png"/><Relationship Id="rId282" Type="http://schemas.openxmlformats.org/officeDocument/2006/relationships/customXml" Target="../ink/ink2229.xml"/><Relationship Id="rId312" Type="http://schemas.openxmlformats.org/officeDocument/2006/relationships/customXml" Target="../ink/ink2244.xml"/><Relationship Id="rId317" Type="http://schemas.openxmlformats.org/officeDocument/2006/relationships/customXml" Target="../ink/ink2247.xml"/><Relationship Id="rId333" Type="http://schemas.openxmlformats.org/officeDocument/2006/relationships/customXml" Target="../ink/ink2261.xml"/><Relationship Id="rId338" Type="http://schemas.openxmlformats.org/officeDocument/2006/relationships/customXml" Target="../ink/ink2264.xml"/><Relationship Id="rId8" Type="http://schemas.openxmlformats.org/officeDocument/2006/relationships/image" Target="../media/image23110.png"/><Relationship Id="rId72" Type="http://schemas.openxmlformats.org/officeDocument/2006/relationships/image" Target="../media/image2350.png"/><Relationship Id="rId93" Type="http://schemas.openxmlformats.org/officeDocument/2006/relationships/customXml" Target="../ink/ink2134.xml"/><Relationship Id="rId98" Type="http://schemas.openxmlformats.org/officeDocument/2006/relationships/image" Target="../media/image2680.png"/><Relationship Id="rId121" Type="http://schemas.openxmlformats.org/officeDocument/2006/relationships/customXml" Target="../ink/ink2148.xml"/><Relationship Id="rId142" Type="http://schemas.openxmlformats.org/officeDocument/2006/relationships/image" Target="../media/image2900.png"/><Relationship Id="rId163" Type="http://schemas.openxmlformats.org/officeDocument/2006/relationships/customXml" Target="../ink/ink2169.xml"/><Relationship Id="rId184" Type="http://schemas.openxmlformats.org/officeDocument/2006/relationships/image" Target="../media/image3200.png"/><Relationship Id="rId189" Type="http://schemas.openxmlformats.org/officeDocument/2006/relationships/customXml" Target="../ink/ink2182.xml"/><Relationship Id="rId219" Type="http://schemas.openxmlformats.org/officeDocument/2006/relationships/customXml" Target="../ink/ink2197.xml"/><Relationship Id="rId214" Type="http://schemas.openxmlformats.org/officeDocument/2006/relationships/image" Target="../media/image3380.png"/><Relationship Id="rId230" Type="http://schemas.openxmlformats.org/officeDocument/2006/relationships/customXml" Target="../ink/ink2203.xml"/><Relationship Id="rId235" Type="http://schemas.openxmlformats.org/officeDocument/2006/relationships/image" Target="../media/image3480.png"/><Relationship Id="rId251" Type="http://schemas.openxmlformats.org/officeDocument/2006/relationships/image" Target="../media/image3560.png"/><Relationship Id="rId256" Type="http://schemas.openxmlformats.org/officeDocument/2006/relationships/customXml" Target="../ink/ink2216.xml"/><Relationship Id="rId277" Type="http://schemas.openxmlformats.org/officeDocument/2006/relationships/image" Target="../media/image3690.png"/><Relationship Id="rId298" Type="http://schemas.openxmlformats.org/officeDocument/2006/relationships/customXml" Target="../ink/ink2237.xml"/><Relationship Id="rId3" Type="http://schemas.openxmlformats.org/officeDocument/2006/relationships/image" Target="../media/image1.png"/><Relationship Id="rId67" Type="http://schemas.openxmlformats.org/officeDocument/2006/relationships/customXml" Target="../ink/ink2121.xml"/><Relationship Id="rId116" Type="http://schemas.openxmlformats.org/officeDocument/2006/relationships/image" Target="../media/image2770.png"/><Relationship Id="rId137" Type="http://schemas.openxmlformats.org/officeDocument/2006/relationships/customXml" Target="../ink/ink2156.xml"/><Relationship Id="rId158" Type="http://schemas.openxmlformats.org/officeDocument/2006/relationships/image" Target="../media/image2980.png"/><Relationship Id="rId272" Type="http://schemas.openxmlformats.org/officeDocument/2006/relationships/customXml" Target="../ink/ink2224.xml"/><Relationship Id="rId293" Type="http://schemas.openxmlformats.org/officeDocument/2006/relationships/image" Target="../media/image3770.png"/><Relationship Id="rId302" Type="http://schemas.openxmlformats.org/officeDocument/2006/relationships/customXml" Target="../ink/ink2239.xml"/><Relationship Id="rId307" Type="http://schemas.openxmlformats.org/officeDocument/2006/relationships/image" Target="../media/image388.png"/><Relationship Id="rId323" Type="http://schemas.openxmlformats.org/officeDocument/2006/relationships/customXml" Target="../ink/ink2251.xml"/><Relationship Id="rId328" Type="http://schemas.openxmlformats.org/officeDocument/2006/relationships/customXml" Target="../ink/ink2256.xml"/><Relationship Id="rId25" Type="http://schemas.openxmlformats.org/officeDocument/2006/relationships/image" Target="../media/image12.png"/><Relationship Id="rId344" Type="http://schemas.openxmlformats.org/officeDocument/2006/relationships/customXml" Target="../ink/ink2269.xml"/><Relationship Id="rId62" Type="http://schemas.openxmlformats.org/officeDocument/2006/relationships/image" Target="../media/image4810.png"/><Relationship Id="rId83" Type="http://schemas.openxmlformats.org/officeDocument/2006/relationships/customXml" Target="../ink/ink2129.xml"/><Relationship Id="rId88" Type="http://schemas.openxmlformats.org/officeDocument/2006/relationships/image" Target="../media/image2630.png"/><Relationship Id="rId111" Type="http://schemas.openxmlformats.org/officeDocument/2006/relationships/customXml" Target="../ink/ink2143.xml"/><Relationship Id="rId132" Type="http://schemas.openxmlformats.org/officeDocument/2006/relationships/image" Target="../media/image2850.png"/><Relationship Id="rId153" Type="http://schemas.openxmlformats.org/officeDocument/2006/relationships/customXml" Target="../ink/ink2164.xml"/><Relationship Id="rId174" Type="http://schemas.openxmlformats.org/officeDocument/2006/relationships/image" Target="../media/image3060.png"/><Relationship Id="rId179" Type="http://schemas.openxmlformats.org/officeDocument/2006/relationships/customXml" Target="../ink/ink2177.xml"/><Relationship Id="rId195" Type="http://schemas.openxmlformats.org/officeDocument/2006/relationships/customXml" Target="../ink/ink2185.xml"/><Relationship Id="rId209" Type="http://schemas.openxmlformats.org/officeDocument/2006/relationships/customXml" Target="../ink/ink2192.xml"/><Relationship Id="rId41" Type="http://schemas.openxmlformats.org/officeDocument/2006/relationships/image" Target="../media/image20.png"/><Relationship Id="rId190" Type="http://schemas.openxmlformats.org/officeDocument/2006/relationships/image" Target="../media/image3260.png"/><Relationship Id="rId204" Type="http://schemas.openxmlformats.org/officeDocument/2006/relationships/image" Target="../media/image3330.png"/><Relationship Id="rId220" Type="http://schemas.openxmlformats.org/officeDocument/2006/relationships/image" Target="../media/image3411.png"/><Relationship Id="rId225" Type="http://schemas.openxmlformats.org/officeDocument/2006/relationships/image" Target="../media/image3430.png"/><Relationship Id="rId241" Type="http://schemas.openxmlformats.org/officeDocument/2006/relationships/image" Target="../media/image3511.png"/><Relationship Id="rId246" Type="http://schemas.openxmlformats.org/officeDocument/2006/relationships/customXml" Target="../ink/ink2211.xml"/><Relationship Id="rId267" Type="http://schemas.openxmlformats.org/officeDocument/2006/relationships/image" Target="../media/image3640.png"/><Relationship Id="rId288" Type="http://schemas.openxmlformats.org/officeDocument/2006/relationships/customXml" Target="../ink/ink2232.xml"/><Relationship Id="rId36" Type="http://schemas.openxmlformats.org/officeDocument/2006/relationships/image" Target="../media/image3510.png"/><Relationship Id="rId106" Type="http://schemas.openxmlformats.org/officeDocument/2006/relationships/image" Target="../media/image2720.png"/><Relationship Id="rId127" Type="http://schemas.openxmlformats.org/officeDocument/2006/relationships/customXml" Target="../ink/ink2151.xml"/><Relationship Id="rId262" Type="http://schemas.openxmlformats.org/officeDocument/2006/relationships/customXml" Target="../ink/ink2219.xml"/><Relationship Id="rId283" Type="http://schemas.openxmlformats.org/officeDocument/2006/relationships/image" Target="../media/image3720.png"/><Relationship Id="rId313" Type="http://schemas.openxmlformats.org/officeDocument/2006/relationships/image" Target="../media/image3910.png"/><Relationship Id="rId318" Type="http://schemas.openxmlformats.org/officeDocument/2006/relationships/image" Target="../media/image3.png"/><Relationship Id="rId15" Type="http://schemas.openxmlformats.org/officeDocument/2006/relationships/image" Target="../media/image7.png"/><Relationship Id="rId339" Type="http://schemas.openxmlformats.org/officeDocument/2006/relationships/customXml" Target="../ink/ink2265.xml"/><Relationship Id="rId73" Type="http://schemas.openxmlformats.org/officeDocument/2006/relationships/customXml" Target="../ink/ink2124.xml"/><Relationship Id="rId78" Type="http://schemas.openxmlformats.org/officeDocument/2006/relationships/image" Target="../media/image2380.png"/><Relationship Id="rId94" Type="http://schemas.openxmlformats.org/officeDocument/2006/relationships/image" Target="../media/image2660.png"/><Relationship Id="rId99" Type="http://schemas.openxmlformats.org/officeDocument/2006/relationships/customXml" Target="../ink/ink2137.xml"/><Relationship Id="rId101" Type="http://schemas.openxmlformats.org/officeDocument/2006/relationships/customXml" Target="../ink/ink2138.xml"/><Relationship Id="rId122" Type="http://schemas.openxmlformats.org/officeDocument/2006/relationships/image" Target="../media/image2800.png"/><Relationship Id="rId143" Type="http://schemas.openxmlformats.org/officeDocument/2006/relationships/customXml" Target="../ink/ink2159.xml"/><Relationship Id="rId148" Type="http://schemas.openxmlformats.org/officeDocument/2006/relationships/image" Target="../media/image2930.png"/><Relationship Id="rId164" Type="http://schemas.openxmlformats.org/officeDocument/2006/relationships/image" Target="../media/image3010.png"/><Relationship Id="rId169" Type="http://schemas.openxmlformats.org/officeDocument/2006/relationships/customXml" Target="../ink/ink2172.xml"/><Relationship Id="rId185" Type="http://schemas.openxmlformats.org/officeDocument/2006/relationships/customXml" Target="../ink/ink2180.xml"/><Relationship Id="rId31" Type="http://schemas.openxmlformats.org/officeDocument/2006/relationships/image" Target="../media/image15.png"/><Relationship Id="rId334" Type="http://schemas.openxmlformats.org/officeDocument/2006/relationships/image" Target="../media/image17.png"/><Relationship Id="rId4" Type="http://schemas.openxmlformats.org/officeDocument/2006/relationships/image" Target="../media/image2290.png"/><Relationship Id="rId9" Type="http://schemas.openxmlformats.org/officeDocument/2006/relationships/customXml" Target="../ink/ink2116.xml"/><Relationship Id="rId180" Type="http://schemas.openxmlformats.org/officeDocument/2006/relationships/image" Target="../media/image3090.png"/><Relationship Id="rId210" Type="http://schemas.openxmlformats.org/officeDocument/2006/relationships/image" Target="../media/image3360.png"/><Relationship Id="rId215" Type="http://schemas.openxmlformats.org/officeDocument/2006/relationships/customXml" Target="../ink/ink2195.xml"/><Relationship Id="rId236" Type="http://schemas.openxmlformats.org/officeDocument/2006/relationships/customXml" Target="../ink/ink2206.xml"/><Relationship Id="rId257" Type="http://schemas.openxmlformats.org/officeDocument/2006/relationships/image" Target="../media/image3590.png"/><Relationship Id="rId278" Type="http://schemas.openxmlformats.org/officeDocument/2006/relationships/customXml" Target="../ink/ink2227.xml"/><Relationship Id="rId231" Type="http://schemas.openxmlformats.org/officeDocument/2006/relationships/image" Target="../media/image3460.png"/><Relationship Id="rId252" Type="http://schemas.openxmlformats.org/officeDocument/2006/relationships/customXml" Target="../ink/ink2214.xml"/><Relationship Id="rId273" Type="http://schemas.openxmlformats.org/officeDocument/2006/relationships/image" Target="../media/image3670.png"/><Relationship Id="rId294" Type="http://schemas.openxmlformats.org/officeDocument/2006/relationships/customXml" Target="../ink/ink2235.xml"/><Relationship Id="rId308" Type="http://schemas.openxmlformats.org/officeDocument/2006/relationships/customXml" Target="../ink/ink2242.xml"/><Relationship Id="rId329" Type="http://schemas.openxmlformats.org/officeDocument/2006/relationships/customXml" Target="../ink/ink2257.xml"/><Relationship Id="rId68" Type="http://schemas.openxmlformats.org/officeDocument/2006/relationships/image" Target="../media/image2330.png"/><Relationship Id="rId89" Type="http://schemas.openxmlformats.org/officeDocument/2006/relationships/customXml" Target="../ink/ink2132.xml"/><Relationship Id="rId112" Type="http://schemas.openxmlformats.org/officeDocument/2006/relationships/image" Target="../media/image2750.png"/><Relationship Id="rId133" Type="http://schemas.openxmlformats.org/officeDocument/2006/relationships/customXml" Target="../ink/ink2154.xml"/><Relationship Id="rId154" Type="http://schemas.openxmlformats.org/officeDocument/2006/relationships/image" Target="../media/image2960.png"/><Relationship Id="rId175" Type="http://schemas.openxmlformats.org/officeDocument/2006/relationships/customXml" Target="../ink/ink2175.xml"/><Relationship Id="rId340" Type="http://schemas.openxmlformats.org/officeDocument/2006/relationships/customXml" Target="../ink/ink2266.xml"/><Relationship Id="rId47" Type="http://schemas.openxmlformats.org/officeDocument/2006/relationships/image" Target="../media/image23.png"/><Relationship Id="rId196" Type="http://schemas.openxmlformats.org/officeDocument/2006/relationships/image" Target="../media/image3290.png"/><Relationship Id="rId200" Type="http://schemas.openxmlformats.org/officeDocument/2006/relationships/image" Target="../media/image3310.png"/><Relationship Id="rId221" Type="http://schemas.openxmlformats.org/officeDocument/2006/relationships/customXml" Target="../ink/ink2198.xml"/><Relationship Id="rId242" Type="http://schemas.openxmlformats.org/officeDocument/2006/relationships/customXml" Target="../ink/ink2209.xml"/><Relationship Id="rId263" Type="http://schemas.openxmlformats.org/officeDocument/2006/relationships/image" Target="../media/image3620.png"/><Relationship Id="rId284" Type="http://schemas.openxmlformats.org/officeDocument/2006/relationships/customXml" Target="../ink/ink2230.xml"/><Relationship Id="rId319" Type="http://schemas.openxmlformats.org/officeDocument/2006/relationships/customXml" Target="../ink/ink2248.xml"/><Relationship Id="rId37" Type="http://schemas.openxmlformats.org/officeDocument/2006/relationships/customXml" Target="../ink/ink2118.xml"/><Relationship Id="rId79" Type="http://schemas.openxmlformats.org/officeDocument/2006/relationships/customXml" Target="../ink/ink2127.xml"/><Relationship Id="rId102" Type="http://schemas.openxmlformats.org/officeDocument/2006/relationships/image" Target="../media/image2700.png"/><Relationship Id="rId123" Type="http://schemas.openxmlformats.org/officeDocument/2006/relationships/customXml" Target="../ink/ink2149.xml"/><Relationship Id="rId144" Type="http://schemas.openxmlformats.org/officeDocument/2006/relationships/image" Target="../media/image2910.png"/><Relationship Id="rId330" Type="http://schemas.openxmlformats.org/officeDocument/2006/relationships/customXml" Target="../ink/ink2258.xml"/><Relationship Id="rId90" Type="http://schemas.openxmlformats.org/officeDocument/2006/relationships/image" Target="../media/image2640.png"/><Relationship Id="rId165" Type="http://schemas.openxmlformats.org/officeDocument/2006/relationships/customXml" Target="../ink/ink2170.xml"/><Relationship Id="rId186" Type="http://schemas.openxmlformats.org/officeDocument/2006/relationships/image" Target="../media/image3240.png"/><Relationship Id="rId211" Type="http://schemas.openxmlformats.org/officeDocument/2006/relationships/customXml" Target="../ink/ink2193.xml"/><Relationship Id="rId232" Type="http://schemas.openxmlformats.org/officeDocument/2006/relationships/customXml" Target="../ink/ink2204.xml"/><Relationship Id="rId253" Type="http://schemas.openxmlformats.org/officeDocument/2006/relationships/image" Target="../media/image3570.png"/><Relationship Id="rId274" Type="http://schemas.openxmlformats.org/officeDocument/2006/relationships/customXml" Target="../ink/ink2225.xml"/><Relationship Id="rId295" Type="http://schemas.openxmlformats.org/officeDocument/2006/relationships/image" Target="../media/image3780.png"/><Relationship Id="rId309" Type="http://schemas.openxmlformats.org/officeDocument/2006/relationships/image" Target="../media/image3890.png"/><Relationship Id="rId69" Type="http://schemas.openxmlformats.org/officeDocument/2006/relationships/customXml" Target="../ink/ink2122.xml"/><Relationship Id="rId113" Type="http://schemas.openxmlformats.org/officeDocument/2006/relationships/customXml" Target="../ink/ink2144.xml"/><Relationship Id="rId134" Type="http://schemas.openxmlformats.org/officeDocument/2006/relationships/image" Target="../media/image2860.png"/><Relationship Id="rId320" Type="http://schemas.openxmlformats.org/officeDocument/2006/relationships/image" Target="../media/image4.png"/><Relationship Id="rId27" Type="http://schemas.openxmlformats.org/officeDocument/2006/relationships/image" Target="../media/image13.png"/><Relationship Id="rId80" Type="http://schemas.openxmlformats.org/officeDocument/2006/relationships/image" Target="../media/image2390.png"/><Relationship Id="rId155" Type="http://schemas.openxmlformats.org/officeDocument/2006/relationships/customXml" Target="../ink/ink2165.xml"/><Relationship Id="rId176" Type="http://schemas.openxmlformats.org/officeDocument/2006/relationships/image" Target="../media/image3070.png"/><Relationship Id="rId197" Type="http://schemas.openxmlformats.org/officeDocument/2006/relationships/customXml" Target="../ink/ink2186.xml"/><Relationship Id="rId341" Type="http://schemas.openxmlformats.org/officeDocument/2006/relationships/customXml" Target="../ink/ink2267.xml"/><Relationship Id="rId201" Type="http://schemas.openxmlformats.org/officeDocument/2006/relationships/customXml" Target="../ink/ink2188.xml"/><Relationship Id="rId222" Type="http://schemas.openxmlformats.org/officeDocument/2006/relationships/image" Target="../media/image3420.png"/><Relationship Id="rId243" Type="http://schemas.openxmlformats.org/officeDocument/2006/relationships/image" Target="../media/image3520.png"/><Relationship Id="rId264" Type="http://schemas.openxmlformats.org/officeDocument/2006/relationships/customXml" Target="../ink/ink2220.xml"/><Relationship Id="rId285" Type="http://schemas.openxmlformats.org/officeDocument/2006/relationships/image" Target="../media/image3730.png"/><Relationship Id="rId103" Type="http://schemas.openxmlformats.org/officeDocument/2006/relationships/customXml" Target="../ink/ink2139.xml"/><Relationship Id="rId124" Type="http://schemas.openxmlformats.org/officeDocument/2006/relationships/image" Target="../media/image2810.png"/><Relationship Id="rId310" Type="http://schemas.openxmlformats.org/officeDocument/2006/relationships/customXml" Target="../ink/ink2243.xml"/><Relationship Id="rId17" Type="http://schemas.openxmlformats.org/officeDocument/2006/relationships/image" Target="../media/image8.png"/><Relationship Id="rId70" Type="http://schemas.openxmlformats.org/officeDocument/2006/relationships/image" Target="../media/image2340.png"/><Relationship Id="rId91" Type="http://schemas.openxmlformats.org/officeDocument/2006/relationships/customXml" Target="../ink/ink2133.xml"/><Relationship Id="rId145" Type="http://schemas.openxmlformats.org/officeDocument/2006/relationships/customXml" Target="../ink/ink2160.xml"/><Relationship Id="rId166" Type="http://schemas.openxmlformats.org/officeDocument/2006/relationships/image" Target="../media/image3020.png"/><Relationship Id="rId187" Type="http://schemas.openxmlformats.org/officeDocument/2006/relationships/customXml" Target="../ink/ink2181.xml"/><Relationship Id="rId331" Type="http://schemas.openxmlformats.org/officeDocument/2006/relationships/customXml" Target="../ink/ink2259.xml"/><Relationship Id="rId1" Type="http://schemas.openxmlformats.org/officeDocument/2006/relationships/slideLayout" Target="../slideLayouts/slideLayout8.xml"/><Relationship Id="rId212" Type="http://schemas.openxmlformats.org/officeDocument/2006/relationships/image" Target="../media/image3370.png"/><Relationship Id="rId233" Type="http://schemas.openxmlformats.org/officeDocument/2006/relationships/image" Target="../media/image3470.png"/><Relationship Id="rId254" Type="http://schemas.openxmlformats.org/officeDocument/2006/relationships/customXml" Target="../ink/ink2215.xml"/><Relationship Id="rId114" Type="http://schemas.openxmlformats.org/officeDocument/2006/relationships/image" Target="../media/image2760.png"/><Relationship Id="rId275" Type="http://schemas.openxmlformats.org/officeDocument/2006/relationships/image" Target="../media/image3680.png"/><Relationship Id="rId296" Type="http://schemas.openxmlformats.org/officeDocument/2006/relationships/customXml" Target="../ink/ink2236.xml"/><Relationship Id="rId300" Type="http://schemas.openxmlformats.org/officeDocument/2006/relationships/customXml" Target="../ink/ink2238.xml"/><Relationship Id="rId81" Type="http://schemas.openxmlformats.org/officeDocument/2006/relationships/customXml" Target="../ink/ink2128.xml"/><Relationship Id="rId135" Type="http://schemas.openxmlformats.org/officeDocument/2006/relationships/customXml" Target="../ink/ink2155.xml"/><Relationship Id="rId156" Type="http://schemas.openxmlformats.org/officeDocument/2006/relationships/image" Target="../media/image2970.png"/><Relationship Id="rId177" Type="http://schemas.openxmlformats.org/officeDocument/2006/relationships/customXml" Target="../ink/ink2176.xml"/><Relationship Id="rId198" Type="http://schemas.openxmlformats.org/officeDocument/2006/relationships/image" Target="../media/image3300.png"/><Relationship Id="rId321" Type="http://schemas.openxmlformats.org/officeDocument/2006/relationships/customXml" Target="../ink/ink2249.xml"/><Relationship Id="rId342" Type="http://schemas.openxmlformats.org/officeDocument/2006/relationships/customXml" Target="../ink/ink2268.xml"/><Relationship Id="rId202" Type="http://schemas.openxmlformats.org/officeDocument/2006/relationships/image" Target="../media/image3320.png"/><Relationship Id="rId223" Type="http://schemas.openxmlformats.org/officeDocument/2006/relationships/customXml" Target="../ink/ink2199.xml"/><Relationship Id="rId244" Type="http://schemas.openxmlformats.org/officeDocument/2006/relationships/customXml" Target="../ink/ink2210.xml"/><Relationship Id="rId265" Type="http://schemas.openxmlformats.org/officeDocument/2006/relationships/image" Target="../media/image3630.png"/><Relationship Id="rId286" Type="http://schemas.openxmlformats.org/officeDocument/2006/relationships/customXml" Target="../ink/ink2231.xml"/><Relationship Id="rId39" Type="http://schemas.openxmlformats.org/officeDocument/2006/relationships/image" Target="../media/image19.png"/><Relationship Id="rId104" Type="http://schemas.openxmlformats.org/officeDocument/2006/relationships/image" Target="../media/image2710.png"/><Relationship Id="rId125" Type="http://schemas.openxmlformats.org/officeDocument/2006/relationships/customXml" Target="../ink/ink2150.xml"/><Relationship Id="rId146" Type="http://schemas.openxmlformats.org/officeDocument/2006/relationships/image" Target="../media/image2920.png"/><Relationship Id="rId167" Type="http://schemas.openxmlformats.org/officeDocument/2006/relationships/customXml" Target="../ink/ink2171.xml"/><Relationship Id="rId188" Type="http://schemas.openxmlformats.org/officeDocument/2006/relationships/image" Target="../media/image3250.png"/><Relationship Id="rId311" Type="http://schemas.openxmlformats.org/officeDocument/2006/relationships/image" Target="../media/image390.png"/><Relationship Id="rId332" Type="http://schemas.openxmlformats.org/officeDocument/2006/relationships/customXml" Target="../ink/ink2260.xml"/><Relationship Id="rId71" Type="http://schemas.openxmlformats.org/officeDocument/2006/relationships/customXml" Target="../ink/ink2123.xml"/><Relationship Id="rId92" Type="http://schemas.openxmlformats.org/officeDocument/2006/relationships/image" Target="../media/image2650.png"/><Relationship Id="rId213" Type="http://schemas.openxmlformats.org/officeDocument/2006/relationships/customXml" Target="../ink/ink2194.xml"/><Relationship Id="rId234" Type="http://schemas.openxmlformats.org/officeDocument/2006/relationships/customXml" Target="../ink/ink2205.xml"/><Relationship Id="rId2" Type="http://schemas.openxmlformats.org/officeDocument/2006/relationships/customXml" Target="../ink/ink2113.xml"/><Relationship Id="rId255" Type="http://schemas.openxmlformats.org/officeDocument/2006/relationships/image" Target="../media/image3580.png"/><Relationship Id="rId276" Type="http://schemas.openxmlformats.org/officeDocument/2006/relationships/customXml" Target="../ink/ink2226.xml"/><Relationship Id="rId297" Type="http://schemas.openxmlformats.org/officeDocument/2006/relationships/image" Target="../media/image3790.png"/><Relationship Id="rId29" Type="http://schemas.openxmlformats.org/officeDocument/2006/relationships/image" Target="../media/image14.png"/><Relationship Id="rId115" Type="http://schemas.openxmlformats.org/officeDocument/2006/relationships/customXml" Target="../ink/ink2145.xml"/><Relationship Id="rId136" Type="http://schemas.openxmlformats.org/officeDocument/2006/relationships/image" Target="../media/image2870.png"/><Relationship Id="rId157" Type="http://schemas.openxmlformats.org/officeDocument/2006/relationships/customXml" Target="../ink/ink2166.xml"/><Relationship Id="rId178" Type="http://schemas.openxmlformats.org/officeDocument/2006/relationships/image" Target="../media/image3080.png"/><Relationship Id="rId301" Type="http://schemas.openxmlformats.org/officeDocument/2006/relationships/image" Target="../media/image3850.png"/><Relationship Id="rId322" Type="http://schemas.openxmlformats.org/officeDocument/2006/relationships/customXml" Target="../ink/ink2250.xml"/><Relationship Id="rId343" Type="http://schemas.openxmlformats.org/officeDocument/2006/relationships/image" Target="../media/image321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6" Type="http://schemas.openxmlformats.org/officeDocument/2006/relationships/image" Target="../media/image2740.png"/><Relationship Id="rId117" Type="http://schemas.openxmlformats.org/officeDocument/2006/relationships/customXml" Target="../ink/ink2328.xml"/><Relationship Id="rId21" Type="http://schemas.openxmlformats.org/officeDocument/2006/relationships/customXml" Target="../ink/ink2280.xml"/><Relationship Id="rId42" Type="http://schemas.openxmlformats.org/officeDocument/2006/relationships/image" Target="../media/image2820.png"/><Relationship Id="rId47" Type="http://schemas.openxmlformats.org/officeDocument/2006/relationships/customXml" Target="../ink/ink2293.xml"/><Relationship Id="rId63" Type="http://schemas.openxmlformats.org/officeDocument/2006/relationships/customXml" Target="../ink/ink2301.xml"/><Relationship Id="rId68" Type="http://schemas.openxmlformats.org/officeDocument/2006/relationships/image" Target="../media/image4050.png"/><Relationship Id="rId84" Type="http://schemas.openxmlformats.org/officeDocument/2006/relationships/image" Target="../media/image4130.png"/><Relationship Id="rId89" Type="http://schemas.openxmlformats.org/officeDocument/2006/relationships/customXml" Target="../ink/ink2314.xml"/><Relationship Id="rId112" Type="http://schemas.openxmlformats.org/officeDocument/2006/relationships/image" Target="../media/image427.png"/><Relationship Id="rId133" Type="http://schemas.openxmlformats.org/officeDocument/2006/relationships/image" Target="../media/image9.png"/><Relationship Id="rId138" Type="http://schemas.openxmlformats.org/officeDocument/2006/relationships/customXml" Target="../ink/ink2339.xml"/><Relationship Id="rId175" Type="http://schemas.openxmlformats.org/officeDocument/2006/relationships/image" Target="../media/image20.png"/><Relationship Id="rId170" Type="http://schemas.openxmlformats.org/officeDocument/2006/relationships/customXml" Target="../ink/ink2345.xml"/><Relationship Id="rId16" Type="http://schemas.openxmlformats.org/officeDocument/2006/relationships/image" Target="../media/image2690.png"/><Relationship Id="rId107" Type="http://schemas.openxmlformats.org/officeDocument/2006/relationships/customXml" Target="../ink/ink2323.xml"/><Relationship Id="rId11" Type="http://schemas.openxmlformats.org/officeDocument/2006/relationships/customXml" Target="../ink/ink2275.xml"/><Relationship Id="rId32" Type="http://schemas.openxmlformats.org/officeDocument/2006/relationships/image" Target="../media/image2770.png"/><Relationship Id="rId37" Type="http://schemas.openxmlformats.org/officeDocument/2006/relationships/customXml" Target="../ink/ink2288.xml"/><Relationship Id="rId53" Type="http://schemas.openxmlformats.org/officeDocument/2006/relationships/customXml" Target="../ink/ink2296.xml"/><Relationship Id="rId58" Type="http://schemas.openxmlformats.org/officeDocument/2006/relationships/image" Target="../media/image4000.png"/><Relationship Id="rId74" Type="http://schemas.openxmlformats.org/officeDocument/2006/relationships/image" Target="../media/image4080.png"/><Relationship Id="rId79" Type="http://schemas.openxmlformats.org/officeDocument/2006/relationships/customXml" Target="../ink/ink2309.xml"/><Relationship Id="rId102" Type="http://schemas.openxmlformats.org/officeDocument/2006/relationships/image" Target="../media/image422.png"/><Relationship Id="rId123" Type="http://schemas.openxmlformats.org/officeDocument/2006/relationships/image" Target="../media/image4.png"/><Relationship Id="rId128" Type="http://schemas.openxmlformats.org/officeDocument/2006/relationships/customXml" Target="../ink/ink2334.xml"/><Relationship Id="rId144" Type="http://schemas.openxmlformats.org/officeDocument/2006/relationships/customXml" Target="../ink/ink2342.xml"/><Relationship Id="rId5" Type="http://schemas.openxmlformats.org/officeDocument/2006/relationships/customXml" Target="../ink/ink2272.xml"/><Relationship Id="rId90" Type="http://schemas.openxmlformats.org/officeDocument/2006/relationships/image" Target="../media/image416.png"/><Relationship Id="rId95" Type="http://schemas.openxmlformats.org/officeDocument/2006/relationships/customXml" Target="../ink/ink2317.xml"/><Relationship Id="rId181" Type="http://schemas.openxmlformats.org/officeDocument/2006/relationships/image" Target="../media/image23.png"/><Relationship Id="rId22" Type="http://schemas.openxmlformats.org/officeDocument/2006/relationships/image" Target="../media/image2720.png"/><Relationship Id="rId27" Type="http://schemas.openxmlformats.org/officeDocument/2006/relationships/customXml" Target="../ink/ink2283.xml"/><Relationship Id="rId43" Type="http://schemas.openxmlformats.org/officeDocument/2006/relationships/customXml" Target="../ink/ink2291.xml"/><Relationship Id="rId48" Type="http://schemas.openxmlformats.org/officeDocument/2006/relationships/image" Target="../media/image3950.png"/><Relationship Id="rId64" Type="http://schemas.openxmlformats.org/officeDocument/2006/relationships/image" Target="../media/image4030.png"/><Relationship Id="rId69" Type="http://schemas.openxmlformats.org/officeDocument/2006/relationships/customXml" Target="../ink/ink2304.xml"/><Relationship Id="rId113" Type="http://schemas.openxmlformats.org/officeDocument/2006/relationships/customXml" Target="../ink/ink2326.xml"/><Relationship Id="rId118" Type="http://schemas.openxmlformats.org/officeDocument/2006/relationships/customXml" Target="../ink/ink2329.xml"/><Relationship Id="rId134" Type="http://schemas.openxmlformats.org/officeDocument/2006/relationships/customXml" Target="../ink/ink2337.xml"/><Relationship Id="rId139" Type="http://schemas.openxmlformats.org/officeDocument/2006/relationships/image" Target="../media/image12.png"/><Relationship Id="rId80" Type="http://schemas.openxmlformats.org/officeDocument/2006/relationships/image" Target="../media/image4110.png"/><Relationship Id="rId85" Type="http://schemas.openxmlformats.org/officeDocument/2006/relationships/customXml" Target="../ink/ink2312.xml"/><Relationship Id="rId171" Type="http://schemas.openxmlformats.org/officeDocument/2006/relationships/image" Target="../media/image18.png"/><Relationship Id="rId176" Type="http://schemas.openxmlformats.org/officeDocument/2006/relationships/customXml" Target="../ink/ink2348.xml"/><Relationship Id="rId12" Type="http://schemas.openxmlformats.org/officeDocument/2006/relationships/image" Target="../media/image2670.png"/><Relationship Id="rId17" Type="http://schemas.openxmlformats.org/officeDocument/2006/relationships/customXml" Target="../ink/ink2278.xml"/><Relationship Id="rId33" Type="http://schemas.openxmlformats.org/officeDocument/2006/relationships/customXml" Target="../ink/ink2286.xml"/><Relationship Id="rId38" Type="http://schemas.openxmlformats.org/officeDocument/2006/relationships/image" Target="../media/image2800.png"/><Relationship Id="rId59" Type="http://schemas.openxmlformats.org/officeDocument/2006/relationships/customXml" Target="../ink/ink2299.xml"/><Relationship Id="rId103" Type="http://schemas.openxmlformats.org/officeDocument/2006/relationships/customXml" Target="../ink/ink2321.xml"/><Relationship Id="rId108" Type="http://schemas.openxmlformats.org/officeDocument/2006/relationships/image" Target="../media/image425.png"/><Relationship Id="rId124" Type="http://schemas.openxmlformats.org/officeDocument/2006/relationships/customXml" Target="../ink/ink2332.xml"/><Relationship Id="rId129" Type="http://schemas.openxmlformats.org/officeDocument/2006/relationships/image" Target="../media/image7.png"/><Relationship Id="rId20" Type="http://schemas.openxmlformats.org/officeDocument/2006/relationships/image" Target="../media/image2710.png"/><Relationship Id="rId41" Type="http://schemas.openxmlformats.org/officeDocument/2006/relationships/customXml" Target="../ink/ink2290.xml"/><Relationship Id="rId54" Type="http://schemas.openxmlformats.org/officeDocument/2006/relationships/image" Target="../media/image3980.png"/><Relationship Id="rId62" Type="http://schemas.openxmlformats.org/officeDocument/2006/relationships/image" Target="../media/image4020.png"/><Relationship Id="rId70" Type="http://schemas.openxmlformats.org/officeDocument/2006/relationships/image" Target="../media/image4060.png"/><Relationship Id="rId75" Type="http://schemas.openxmlformats.org/officeDocument/2006/relationships/customXml" Target="../ink/ink2307.xml"/><Relationship Id="rId83" Type="http://schemas.openxmlformats.org/officeDocument/2006/relationships/customXml" Target="../ink/ink2311.xml"/><Relationship Id="rId88" Type="http://schemas.openxmlformats.org/officeDocument/2006/relationships/image" Target="../media/image415.png"/><Relationship Id="rId91" Type="http://schemas.openxmlformats.org/officeDocument/2006/relationships/customXml" Target="../ink/ink2315.xml"/><Relationship Id="rId96" Type="http://schemas.openxmlformats.org/officeDocument/2006/relationships/image" Target="../media/image419.png"/><Relationship Id="rId111" Type="http://schemas.openxmlformats.org/officeDocument/2006/relationships/customXml" Target="../ink/ink2325.xml"/><Relationship Id="rId132" Type="http://schemas.openxmlformats.org/officeDocument/2006/relationships/customXml" Target="../ink/ink2336.xml"/><Relationship Id="rId140" Type="http://schemas.openxmlformats.org/officeDocument/2006/relationships/customXml" Target="../ink/ink2340.xml"/><Relationship Id="rId145" Type="http://schemas.openxmlformats.org/officeDocument/2006/relationships/image" Target="../media/image15.png"/><Relationship Id="rId174" Type="http://schemas.openxmlformats.org/officeDocument/2006/relationships/customXml" Target="../ink/ink2347.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2640.png"/><Relationship Id="rId15" Type="http://schemas.openxmlformats.org/officeDocument/2006/relationships/customXml" Target="../ink/ink2277.xml"/><Relationship Id="rId23" Type="http://schemas.openxmlformats.org/officeDocument/2006/relationships/customXml" Target="../ink/ink2281.xml"/><Relationship Id="rId28" Type="http://schemas.openxmlformats.org/officeDocument/2006/relationships/image" Target="../media/image2750.png"/><Relationship Id="rId36" Type="http://schemas.openxmlformats.org/officeDocument/2006/relationships/image" Target="../media/image2790.png"/><Relationship Id="rId49" Type="http://schemas.openxmlformats.org/officeDocument/2006/relationships/customXml" Target="../ink/ink2294.xml"/><Relationship Id="rId57" Type="http://schemas.openxmlformats.org/officeDocument/2006/relationships/customXml" Target="../ink/ink2298.xml"/><Relationship Id="rId106" Type="http://schemas.openxmlformats.org/officeDocument/2006/relationships/image" Target="../media/image424.png"/><Relationship Id="rId114" Type="http://schemas.openxmlformats.org/officeDocument/2006/relationships/image" Target="../media/image428.png"/><Relationship Id="rId119" Type="http://schemas.openxmlformats.org/officeDocument/2006/relationships/image" Target="../media/image2.png"/><Relationship Id="rId127" Type="http://schemas.openxmlformats.org/officeDocument/2006/relationships/image" Target="../media/image6.png"/><Relationship Id="rId10" Type="http://schemas.openxmlformats.org/officeDocument/2006/relationships/image" Target="../media/image2660.png"/><Relationship Id="rId31" Type="http://schemas.openxmlformats.org/officeDocument/2006/relationships/customXml" Target="../ink/ink2285.xml"/><Relationship Id="rId44" Type="http://schemas.openxmlformats.org/officeDocument/2006/relationships/image" Target="../media/image2830.png"/><Relationship Id="rId52" Type="http://schemas.openxmlformats.org/officeDocument/2006/relationships/image" Target="../media/image3970.png"/><Relationship Id="rId60" Type="http://schemas.openxmlformats.org/officeDocument/2006/relationships/image" Target="../media/image4010.png"/><Relationship Id="rId65" Type="http://schemas.openxmlformats.org/officeDocument/2006/relationships/customXml" Target="../ink/ink2302.xml"/><Relationship Id="rId73" Type="http://schemas.openxmlformats.org/officeDocument/2006/relationships/customXml" Target="../ink/ink2306.xml"/><Relationship Id="rId78" Type="http://schemas.openxmlformats.org/officeDocument/2006/relationships/image" Target="../media/image4100.png"/><Relationship Id="rId81" Type="http://schemas.openxmlformats.org/officeDocument/2006/relationships/customXml" Target="../ink/ink2310.xml"/><Relationship Id="rId86" Type="http://schemas.openxmlformats.org/officeDocument/2006/relationships/image" Target="../media/image4140.png"/><Relationship Id="rId94" Type="http://schemas.openxmlformats.org/officeDocument/2006/relationships/image" Target="../media/image418.png"/><Relationship Id="rId99" Type="http://schemas.openxmlformats.org/officeDocument/2006/relationships/customXml" Target="../ink/ink2319.xml"/><Relationship Id="rId101" Type="http://schemas.openxmlformats.org/officeDocument/2006/relationships/customXml" Target="../ink/ink2320.xml"/><Relationship Id="rId122" Type="http://schemas.openxmlformats.org/officeDocument/2006/relationships/customXml" Target="../ink/ink2331.xml"/><Relationship Id="rId130" Type="http://schemas.openxmlformats.org/officeDocument/2006/relationships/customXml" Target="../ink/ink2335.xml"/><Relationship Id="rId135" Type="http://schemas.openxmlformats.org/officeDocument/2006/relationships/image" Target="../media/image10.png"/><Relationship Id="rId143" Type="http://schemas.openxmlformats.org/officeDocument/2006/relationships/image" Target="../media/image14.png"/><Relationship Id="rId148" Type="http://schemas.openxmlformats.org/officeDocument/2006/relationships/customXml" Target="../ink/ink2344.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2630.png"/><Relationship Id="rId9" Type="http://schemas.openxmlformats.org/officeDocument/2006/relationships/customXml" Target="../ink/ink2274.xml"/><Relationship Id="rId172" Type="http://schemas.openxmlformats.org/officeDocument/2006/relationships/customXml" Target="../ink/ink2346.xml"/><Relationship Id="rId180" Type="http://schemas.openxmlformats.org/officeDocument/2006/relationships/customXml" Target="../ink/ink2350.xml"/><Relationship Id="rId13" Type="http://schemas.openxmlformats.org/officeDocument/2006/relationships/customXml" Target="../ink/ink2276.xml"/><Relationship Id="rId18" Type="http://schemas.openxmlformats.org/officeDocument/2006/relationships/image" Target="../media/image2700.png"/><Relationship Id="rId39" Type="http://schemas.openxmlformats.org/officeDocument/2006/relationships/customXml" Target="../ink/ink2289.xml"/><Relationship Id="rId109" Type="http://schemas.openxmlformats.org/officeDocument/2006/relationships/customXml" Target="../ink/ink2324.xml"/><Relationship Id="rId34" Type="http://schemas.openxmlformats.org/officeDocument/2006/relationships/image" Target="../media/image2780.png"/><Relationship Id="rId50" Type="http://schemas.openxmlformats.org/officeDocument/2006/relationships/image" Target="../media/image3960.png"/><Relationship Id="rId55" Type="http://schemas.openxmlformats.org/officeDocument/2006/relationships/customXml" Target="../ink/ink2297.xml"/><Relationship Id="rId76" Type="http://schemas.openxmlformats.org/officeDocument/2006/relationships/image" Target="../media/image4090.png"/><Relationship Id="rId97" Type="http://schemas.openxmlformats.org/officeDocument/2006/relationships/customXml" Target="../ink/ink2318.xml"/><Relationship Id="rId104" Type="http://schemas.openxmlformats.org/officeDocument/2006/relationships/image" Target="../media/image423.png"/><Relationship Id="rId120" Type="http://schemas.openxmlformats.org/officeDocument/2006/relationships/customXml" Target="../ink/ink2330.xml"/><Relationship Id="rId125" Type="http://schemas.openxmlformats.org/officeDocument/2006/relationships/image" Target="../media/image5.png"/><Relationship Id="rId141" Type="http://schemas.openxmlformats.org/officeDocument/2006/relationships/image" Target="../media/image13.png"/><Relationship Id="rId146" Type="http://schemas.openxmlformats.org/officeDocument/2006/relationships/customXml" Target="../ink/ink2343.xml"/><Relationship Id="rId7" Type="http://schemas.openxmlformats.org/officeDocument/2006/relationships/customXml" Target="../ink/ink2273.xml"/><Relationship Id="rId71" Type="http://schemas.openxmlformats.org/officeDocument/2006/relationships/customXml" Target="../ink/ink2305.xml"/><Relationship Id="rId92" Type="http://schemas.openxmlformats.org/officeDocument/2006/relationships/image" Target="../media/image417.png"/><Relationship Id="rId2" Type="http://schemas.openxmlformats.org/officeDocument/2006/relationships/customXml" Target="../ink/ink2271.xml"/><Relationship Id="rId29" Type="http://schemas.openxmlformats.org/officeDocument/2006/relationships/customXml" Target="../ink/ink2284.xml"/><Relationship Id="rId24" Type="http://schemas.openxmlformats.org/officeDocument/2006/relationships/image" Target="../media/image2730.png"/><Relationship Id="rId40" Type="http://schemas.openxmlformats.org/officeDocument/2006/relationships/image" Target="../media/image2810.png"/><Relationship Id="rId45" Type="http://schemas.openxmlformats.org/officeDocument/2006/relationships/customXml" Target="../ink/ink2292.xml"/><Relationship Id="rId66" Type="http://schemas.openxmlformats.org/officeDocument/2006/relationships/image" Target="../media/image4040.png"/><Relationship Id="rId87" Type="http://schemas.openxmlformats.org/officeDocument/2006/relationships/customXml" Target="../ink/ink2313.xml"/><Relationship Id="rId110" Type="http://schemas.openxmlformats.org/officeDocument/2006/relationships/image" Target="../media/image426.png"/><Relationship Id="rId115" Type="http://schemas.openxmlformats.org/officeDocument/2006/relationships/customXml" Target="../ink/ink2327.xml"/><Relationship Id="rId131" Type="http://schemas.openxmlformats.org/officeDocument/2006/relationships/image" Target="../media/image8.png"/><Relationship Id="rId136" Type="http://schemas.openxmlformats.org/officeDocument/2006/relationships/customXml" Target="../ink/ink2338.xml"/><Relationship Id="rId178" Type="http://schemas.openxmlformats.org/officeDocument/2006/relationships/customXml" Target="../ink/ink2349.xml"/><Relationship Id="rId61" Type="http://schemas.openxmlformats.org/officeDocument/2006/relationships/customXml" Target="../ink/ink2300.xml"/><Relationship Id="rId82" Type="http://schemas.openxmlformats.org/officeDocument/2006/relationships/image" Target="../media/image4120.png"/><Relationship Id="rId173" Type="http://schemas.openxmlformats.org/officeDocument/2006/relationships/image" Target="../media/image19.png"/><Relationship Id="rId19" Type="http://schemas.openxmlformats.org/officeDocument/2006/relationships/customXml" Target="../ink/ink2279.xml"/><Relationship Id="rId14" Type="http://schemas.openxmlformats.org/officeDocument/2006/relationships/image" Target="../media/image2680.png"/><Relationship Id="rId30" Type="http://schemas.openxmlformats.org/officeDocument/2006/relationships/image" Target="../media/image2760.png"/><Relationship Id="rId35" Type="http://schemas.openxmlformats.org/officeDocument/2006/relationships/customXml" Target="../ink/ink2287.xml"/><Relationship Id="rId56" Type="http://schemas.openxmlformats.org/officeDocument/2006/relationships/image" Target="../media/image3990.png"/><Relationship Id="rId77" Type="http://schemas.openxmlformats.org/officeDocument/2006/relationships/customXml" Target="../ink/ink2308.xml"/><Relationship Id="rId100" Type="http://schemas.openxmlformats.org/officeDocument/2006/relationships/image" Target="../media/image421.png"/><Relationship Id="rId105" Type="http://schemas.openxmlformats.org/officeDocument/2006/relationships/customXml" Target="../ink/ink2322.xml"/><Relationship Id="rId126" Type="http://schemas.openxmlformats.org/officeDocument/2006/relationships/customXml" Target="../ink/ink2333.xml"/><Relationship Id="rId147" Type="http://schemas.openxmlformats.org/officeDocument/2006/relationships/image" Target="../media/image16.png"/><Relationship Id="rId8" Type="http://schemas.openxmlformats.org/officeDocument/2006/relationships/image" Target="../media/image2650.png"/><Relationship Id="rId51" Type="http://schemas.openxmlformats.org/officeDocument/2006/relationships/customXml" Target="../ink/ink2295.xml"/><Relationship Id="rId72" Type="http://schemas.openxmlformats.org/officeDocument/2006/relationships/image" Target="../media/image4070.png"/><Relationship Id="rId93" Type="http://schemas.openxmlformats.org/officeDocument/2006/relationships/customXml" Target="../ink/ink2316.xml"/><Relationship Id="rId98" Type="http://schemas.openxmlformats.org/officeDocument/2006/relationships/image" Target="../media/image420.png"/><Relationship Id="rId121" Type="http://schemas.openxmlformats.org/officeDocument/2006/relationships/image" Target="../media/image3.png"/><Relationship Id="rId142" Type="http://schemas.openxmlformats.org/officeDocument/2006/relationships/customXml" Target="../ink/ink2341.xml"/><Relationship Id="rId3" Type="http://schemas.openxmlformats.org/officeDocument/2006/relationships/image" Target="../media/image1.png"/><Relationship Id="rId25" Type="http://schemas.openxmlformats.org/officeDocument/2006/relationships/customXml" Target="../ink/ink2282.xml"/><Relationship Id="rId46" Type="http://schemas.openxmlformats.org/officeDocument/2006/relationships/image" Target="../media/image2840.png"/><Relationship Id="rId67" Type="http://schemas.openxmlformats.org/officeDocument/2006/relationships/customXml" Target="../ink/ink2303.xml"/><Relationship Id="rId116" Type="http://schemas.openxmlformats.org/officeDocument/2006/relationships/image" Target="../media/image429.png"/><Relationship Id="rId137" Type="http://schemas.openxmlformats.org/officeDocument/2006/relationships/image" Target="../media/image11.png"/></Relationships>
</file>

<file path=ppt/slides/_rels/slide107.xml.rels><?xml version="1.0" encoding="UTF-8" standalone="yes"?>
<Relationships xmlns="http://schemas.openxmlformats.org/package/2006/relationships"><Relationship Id="rId26" Type="http://schemas.openxmlformats.org/officeDocument/2006/relationships/image" Target="../media/image2740.png"/><Relationship Id="rId117" Type="http://schemas.openxmlformats.org/officeDocument/2006/relationships/customXml" Target="../ink/ink2408.xml"/><Relationship Id="rId21" Type="http://schemas.openxmlformats.org/officeDocument/2006/relationships/customXml" Target="../ink/ink2360.xml"/><Relationship Id="rId42" Type="http://schemas.openxmlformats.org/officeDocument/2006/relationships/image" Target="../media/image2820.png"/><Relationship Id="rId47" Type="http://schemas.openxmlformats.org/officeDocument/2006/relationships/customXml" Target="../ink/ink2373.xml"/><Relationship Id="rId63" Type="http://schemas.openxmlformats.org/officeDocument/2006/relationships/customXml" Target="../ink/ink2381.xml"/><Relationship Id="rId68" Type="http://schemas.openxmlformats.org/officeDocument/2006/relationships/image" Target="../media/image4050.png"/><Relationship Id="rId84" Type="http://schemas.openxmlformats.org/officeDocument/2006/relationships/image" Target="../media/image4130.png"/><Relationship Id="rId89" Type="http://schemas.openxmlformats.org/officeDocument/2006/relationships/customXml" Target="../ink/ink2394.xml"/><Relationship Id="rId112" Type="http://schemas.openxmlformats.org/officeDocument/2006/relationships/image" Target="../media/image427.png"/><Relationship Id="rId133" Type="http://schemas.openxmlformats.org/officeDocument/2006/relationships/image" Target="../media/image8.png"/><Relationship Id="rId138" Type="http://schemas.openxmlformats.org/officeDocument/2006/relationships/customXml" Target="../ink/ink2419.xml"/><Relationship Id="rId175" Type="http://schemas.openxmlformats.org/officeDocument/2006/relationships/image" Target="../media/image20.png"/><Relationship Id="rId170" Type="http://schemas.openxmlformats.org/officeDocument/2006/relationships/customXml" Target="../ink/ink2426.xml"/><Relationship Id="rId16" Type="http://schemas.openxmlformats.org/officeDocument/2006/relationships/image" Target="../media/image2690.png"/><Relationship Id="rId107" Type="http://schemas.openxmlformats.org/officeDocument/2006/relationships/customXml" Target="../ink/ink2403.xml"/><Relationship Id="rId11" Type="http://schemas.openxmlformats.org/officeDocument/2006/relationships/customXml" Target="../ink/ink2355.xml"/><Relationship Id="rId32" Type="http://schemas.openxmlformats.org/officeDocument/2006/relationships/image" Target="../media/image2770.png"/><Relationship Id="rId37" Type="http://schemas.openxmlformats.org/officeDocument/2006/relationships/customXml" Target="../ink/ink2368.xml"/><Relationship Id="rId53" Type="http://schemas.openxmlformats.org/officeDocument/2006/relationships/customXml" Target="../ink/ink2376.xml"/><Relationship Id="rId58" Type="http://schemas.openxmlformats.org/officeDocument/2006/relationships/image" Target="../media/image4000.png"/><Relationship Id="rId74" Type="http://schemas.openxmlformats.org/officeDocument/2006/relationships/image" Target="../media/image4080.png"/><Relationship Id="rId79" Type="http://schemas.openxmlformats.org/officeDocument/2006/relationships/customXml" Target="../ink/ink2389.xml"/><Relationship Id="rId102" Type="http://schemas.openxmlformats.org/officeDocument/2006/relationships/image" Target="../media/image422.png"/><Relationship Id="rId123" Type="http://schemas.openxmlformats.org/officeDocument/2006/relationships/image" Target="../media/image3.png"/><Relationship Id="rId128" Type="http://schemas.openxmlformats.org/officeDocument/2006/relationships/customXml" Target="../ink/ink2414.xml"/><Relationship Id="rId144" Type="http://schemas.openxmlformats.org/officeDocument/2006/relationships/customXml" Target="../ink/ink2422.xml"/><Relationship Id="rId149" Type="http://schemas.openxmlformats.org/officeDocument/2006/relationships/image" Target="../media/image16.png"/><Relationship Id="rId5" Type="http://schemas.openxmlformats.org/officeDocument/2006/relationships/customXml" Target="../ink/ink2352.xml"/><Relationship Id="rId90" Type="http://schemas.openxmlformats.org/officeDocument/2006/relationships/image" Target="../media/image416.png"/><Relationship Id="rId95" Type="http://schemas.openxmlformats.org/officeDocument/2006/relationships/customXml" Target="../ink/ink2397.xml"/><Relationship Id="rId181" Type="http://schemas.openxmlformats.org/officeDocument/2006/relationships/image" Target="../media/image23.png"/><Relationship Id="rId22" Type="http://schemas.openxmlformats.org/officeDocument/2006/relationships/image" Target="../media/image2720.png"/><Relationship Id="rId27" Type="http://schemas.openxmlformats.org/officeDocument/2006/relationships/customXml" Target="../ink/ink2363.xml"/><Relationship Id="rId43" Type="http://schemas.openxmlformats.org/officeDocument/2006/relationships/customXml" Target="../ink/ink2371.xml"/><Relationship Id="rId48" Type="http://schemas.openxmlformats.org/officeDocument/2006/relationships/image" Target="../media/image3950.png"/><Relationship Id="rId64" Type="http://schemas.openxmlformats.org/officeDocument/2006/relationships/image" Target="../media/image4030.png"/><Relationship Id="rId69" Type="http://schemas.openxmlformats.org/officeDocument/2006/relationships/customXml" Target="../ink/ink2384.xml"/><Relationship Id="rId113" Type="http://schemas.openxmlformats.org/officeDocument/2006/relationships/customXml" Target="../ink/ink2406.xml"/><Relationship Id="rId118" Type="http://schemas.openxmlformats.org/officeDocument/2006/relationships/image" Target="../media/image430.png"/><Relationship Id="rId134" Type="http://schemas.openxmlformats.org/officeDocument/2006/relationships/customXml" Target="../ink/ink2417.xml"/><Relationship Id="rId139" Type="http://schemas.openxmlformats.org/officeDocument/2006/relationships/image" Target="../media/image11.png"/><Relationship Id="rId80" Type="http://schemas.openxmlformats.org/officeDocument/2006/relationships/image" Target="../media/image4110.png"/><Relationship Id="rId85" Type="http://schemas.openxmlformats.org/officeDocument/2006/relationships/customXml" Target="../ink/ink2392.xml"/><Relationship Id="rId150" Type="http://schemas.openxmlformats.org/officeDocument/2006/relationships/customXml" Target="../ink/ink2425.xml"/><Relationship Id="rId171" Type="http://schemas.openxmlformats.org/officeDocument/2006/relationships/image" Target="../media/image18.png"/><Relationship Id="rId176" Type="http://schemas.openxmlformats.org/officeDocument/2006/relationships/customXml" Target="../ink/ink2429.xml"/><Relationship Id="rId12" Type="http://schemas.openxmlformats.org/officeDocument/2006/relationships/image" Target="../media/image2670.png"/><Relationship Id="rId17" Type="http://schemas.openxmlformats.org/officeDocument/2006/relationships/customXml" Target="../ink/ink2358.xml"/><Relationship Id="rId33" Type="http://schemas.openxmlformats.org/officeDocument/2006/relationships/customXml" Target="../ink/ink2366.xml"/><Relationship Id="rId38" Type="http://schemas.openxmlformats.org/officeDocument/2006/relationships/image" Target="../media/image2800.png"/><Relationship Id="rId59" Type="http://schemas.openxmlformats.org/officeDocument/2006/relationships/customXml" Target="../ink/ink2379.xml"/><Relationship Id="rId103" Type="http://schemas.openxmlformats.org/officeDocument/2006/relationships/customXml" Target="../ink/ink2401.xml"/><Relationship Id="rId108" Type="http://schemas.openxmlformats.org/officeDocument/2006/relationships/image" Target="../media/image425.png"/><Relationship Id="rId124" Type="http://schemas.openxmlformats.org/officeDocument/2006/relationships/customXml" Target="../ink/ink2412.xml"/><Relationship Id="rId129" Type="http://schemas.openxmlformats.org/officeDocument/2006/relationships/image" Target="../media/image6.png"/><Relationship Id="rId54" Type="http://schemas.openxmlformats.org/officeDocument/2006/relationships/image" Target="../media/image3980.png"/><Relationship Id="rId70" Type="http://schemas.openxmlformats.org/officeDocument/2006/relationships/image" Target="../media/image4060.png"/><Relationship Id="rId75" Type="http://schemas.openxmlformats.org/officeDocument/2006/relationships/customXml" Target="../ink/ink2387.xml"/><Relationship Id="rId91" Type="http://schemas.openxmlformats.org/officeDocument/2006/relationships/customXml" Target="../ink/ink2395.xml"/><Relationship Id="rId96" Type="http://schemas.openxmlformats.org/officeDocument/2006/relationships/image" Target="../media/image419.png"/><Relationship Id="rId140" Type="http://schemas.openxmlformats.org/officeDocument/2006/relationships/customXml" Target="../ink/ink2420.xml"/><Relationship Id="rId145"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2640.png"/><Relationship Id="rId15" Type="http://schemas.openxmlformats.org/officeDocument/2006/relationships/customXml" Target="../ink/ink2357.xml"/><Relationship Id="rId23" Type="http://schemas.openxmlformats.org/officeDocument/2006/relationships/customXml" Target="../ink/ink2361.xml"/><Relationship Id="rId28" Type="http://schemas.openxmlformats.org/officeDocument/2006/relationships/image" Target="../media/image2750.png"/><Relationship Id="rId36" Type="http://schemas.openxmlformats.org/officeDocument/2006/relationships/image" Target="../media/image2790.png"/><Relationship Id="rId49" Type="http://schemas.openxmlformats.org/officeDocument/2006/relationships/customXml" Target="../ink/ink2374.xml"/><Relationship Id="rId57" Type="http://schemas.openxmlformats.org/officeDocument/2006/relationships/customXml" Target="../ink/ink2378.xml"/><Relationship Id="rId106" Type="http://schemas.openxmlformats.org/officeDocument/2006/relationships/image" Target="../media/image424.png"/><Relationship Id="rId114" Type="http://schemas.openxmlformats.org/officeDocument/2006/relationships/image" Target="../media/image428.png"/><Relationship Id="rId119" Type="http://schemas.openxmlformats.org/officeDocument/2006/relationships/customXml" Target="../ink/ink2409.xml"/><Relationship Id="rId127" Type="http://schemas.openxmlformats.org/officeDocument/2006/relationships/image" Target="../media/image5.png"/><Relationship Id="rId10" Type="http://schemas.openxmlformats.org/officeDocument/2006/relationships/image" Target="../media/image2660.png"/><Relationship Id="rId31" Type="http://schemas.openxmlformats.org/officeDocument/2006/relationships/customXml" Target="../ink/ink2365.xml"/><Relationship Id="rId44" Type="http://schemas.openxmlformats.org/officeDocument/2006/relationships/image" Target="../media/image2830.png"/><Relationship Id="rId52" Type="http://schemas.openxmlformats.org/officeDocument/2006/relationships/image" Target="../media/image3970.png"/><Relationship Id="rId60" Type="http://schemas.openxmlformats.org/officeDocument/2006/relationships/image" Target="../media/image4010.png"/><Relationship Id="rId65" Type="http://schemas.openxmlformats.org/officeDocument/2006/relationships/customXml" Target="../ink/ink2382.xml"/><Relationship Id="rId73" Type="http://schemas.openxmlformats.org/officeDocument/2006/relationships/customXml" Target="../ink/ink2386.xml"/><Relationship Id="rId78" Type="http://schemas.openxmlformats.org/officeDocument/2006/relationships/image" Target="../media/image4100.png"/><Relationship Id="rId81" Type="http://schemas.openxmlformats.org/officeDocument/2006/relationships/customXml" Target="../ink/ink2390.xml"/><Relationship Id="rId86" Type="http://schemas.openxmlformats.org/officeDocument/2006/relationships/image" Target="../media/image4140.png"/><Relationship Id="rId94" Type="http://schemas.openxmlformats.org/officeDocument/2006/relationships/image" Target="../media/image418.png"/><Relationship Id="rId99" Type="http://schemas.openxmlformats.org/officeDocument/2006/relationships/customXml" Target="../ink/ink2399.xml"/><Relationship Id="rId101" Type="http://schemas.openxmlformats.org/officeDocument/2006/relationships/customXml" Target="../ink/ink2400.xml"/><Relationship Id="rId122" Type="http://schemas.openxmlformats.org/officeDocument/2006/relationships/customXml" Target="../ink/ink2411.xml"/><Relationship Id="rId130" Type="http://schemas.openxmlformats.org/officeDocument/2006/relationships/customXml" Target="../ink/ink2415.xml"/><Relationship Id="rId135" Type="http://schemas.openxmlformats.org/officeDocument/2006/relationships/image" Target="../media/image9.png"/><Relationship Id="rId143" Type="http://schemas.openxmlformats.org/officeDocument/2006/relationships/image" Target="../media/image13.png"/><Relationship Id="rId148" Type="http://schemas.openxmlformats.org/officeDocument/2006/relationships/customXml" Target="../ink/ink2424.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2630.png"/><Relationship Id="rId9" Type="http://schemas.openxmlformats.org/officeDocument/2006/relationships/customXml" Target="../ink/ink2354.xml"/><Relationship Id="rId172" Type="http://schemas.openxmlformats.org/officeDocument/2006/relationships/customXml" Target="../ink/ink2427.xml"/><Relationship Id="rId180" Type="http://schemas.openxmlformats.org/officeDocument/2006/relationships/customXml" Target="../ink/ink2431.xml"/><Relationship Id="rId13" Type="http://schemas.openxmlformats.org/officeDocument/2006/relationships/customXml" Target="../ink/ink2356.xml"/><Relationship Id="rId18" Type="http://schemas.openxmlformats.org/officeDocument/2006/relationships/image" Target="../media/image2700.png"/><Relationship Id="rId39" Type="http://schemas.openxmlformats.org/officeDocument/2006/relationships/customXml" Target="../ink/ink2369.xml"/><Relationship Id="rId109" Type="http://schemas.openxmlformats.org/officeDocument/2006/relationships/customXml" Target="../ink/ink2404.xml"/><Relationship Id="rId34" Type="http://schemas.openxmlformats.org/officeDocument/2006/relationships/image" Target="../media/image2780.png"/><Relationship Id="rId50" Type="http://schemas.openxmlformats.org/officeDocument/2006/relationships/image" Target="../media/image3960.png"/><Relationship Id="rId55" Type="http://schemas.openxmlformats.org/officeDocument/2006/relationships/customXml" Target="../ink/ink2377.xml"/><Relationship Id="rId76" Type="http://schemas.openxmlformats.org/officeDocument/2006/relationships/image" Target="../media/image4090.png"/><Relationship Id="rId97" Type="http://schemas.openxmlformats.org/officeDocument/2006/relationships/customXml" Target="../ink/ink2398.xml"/><Relationship Id="rId104" Type="http://schemas.openxmlformats.org/officeDocument/2006/relationships/image" Target="../media/image423.png"/><Relationship Id="rId120" Type="http://schemas.openxmlformats.org/officeDocument/2006/relationships/customXml" Target="../ink/ink2410.xml"/><Relationship Id="rId125" Type="http://schemas.openxmlformats.org/officeDocument/2006/relationships/image" Target="../media/image4.png"/><Relationship Id="rId141" Type="http://schemas.openxmlformats.org/officeDocument/2006/relationships/image" Target="../media/image12.png"/><Relationship Id="rId146" Type="http://schemas.openxmlformats.org/officeDocument/2006/relationships/customXml" Target="../ink/ink2423.xml"/><Relationship Id="rId7" Type="http://schemas.openxmlformats.org/officeDocument/2006/relationships/customXml" Target="../ink/ink2353.xml"/><Relationship Id="rId71" Type="http://schemas.openxmlformats.org/officeDocument/2006/relationships/customXml" Target="../ink/ink2385.xml"/><Relationship Id="rId92" Type="http://schemas.openxmlformats.org/officeDocument/2006/relationships/image" Target="../media/image417.png"/><Relationship Id="rId2" Type="http://schemas.openxmlformats.org/officeDocument/2006/relationships/customXml" Target="../ink/ink2351.xml"/><Relationship Id="rId29" Type="http://schemas.openxmlformats.org/officeDocument/2006/relationships/customXml" Target="../ink/ink2364.xml"/><Relationship Id="rId24" Type="http://schemas.openxmlformats.org/officeDocument/2006/relationships/image" Target="../media/image2730.png"/><Relationship Id="rId40" Type="http://schemas.openxmlformats.org/officeDocument/2006/relationships/image" Target="../media/image2810.png"/><Relationship Id="rId45" Type="http://schemas.openxmlformats.org/officeDocument/2006/relationships/customXml" Target="../ink/ink2372.xml"/><Relationship Id="rId66" Type="http://schemas.openxmlformats.org/officeDocument/2006/relationships/image" Target="../media/image4040.png"/><Relationship Id="rId87" Type="http://schemas.openxmlformats.org/officeDocument/2006/relationships/customXml" Target="../ink/ink2393.xml"/><Relationship Id="rId110" Type="http://schemas.openxmlformats.org/officeDocument/2006/relationships/image" Target="../media/image426.png"/><Relationship Id="rId115" Type="http://schemas.openxmlformats.org/officeDocument/2006/relationships/customXml" Target="../ink/ink2407.xml"/><Relationship Id="rId131" Type="http://schemas.openxmlformats.org/officeDocument/2006/relationships/image" Target="../media/image7.png"/><Relationship Id="rId136" Type="http://schemas.openxmlformats.org/officeDocument/2006/relationships/customXml" Target="../ink/ink2418.xml"/><Relationship Id="rId178" Type="http://schemas.openxmlformats.org/officeDocument/2006/relationships/customXml" Target="../ink/ink2430.xml"/><Relationship Id="rId61" Type="http://schemas.openxmlformats.org/officeDocument/2006/relationships/customXml" Target="../ink/ink2380.xml"/><Relationship Id="rId82" Type="http://schemas.openxmlformats.org/officeDocument/2006/relationships/image" Target="../media/image4120.png"/><Relationship Id="rId173" Type="http://schemas.openxmlformats.org/officeDocument/2006/relationships/image" Target="../media/image19.png"/><Relationship Id="rId19" Type="http://schemas.openxmlformats.org/officeDocument/2006/relationships/customXml" Target="../ink/ink2359.xml"/><Relationship Id="rId14" Type="http://schemas.openxmlformats.org/officeDocument/2006/relationships/image" Target="../media/image2680.png"/><Relationship Id="rId30" Type="http://schemas.openxmlformats.org/officeDocument/2006/relationships/image" Target="../media/image2760.png"/><Relationship Id="rId35" Type="http://schemas.openxmlformats.org/officeDocument/2006/relationships/customXml" Target="../ink/ink2367.xml"/><Relationship Id="rId56" Type="http://schemas.openxmlformats.org/officeDocument/2006/relationships/image" Target="../media/image3990.png"/><Relationship Id="rId77" Type="http://schemas.openxmlformats.org/officeDocument/2006/relationships/customXml" Target="../ink/ink2388.xml"/><Relationship Id="rId100" Type="http://schemas.openxmlformats.org/officeDocument/2006/relationships/image" Target="../media/image421.png"/><Relationship Id="rId105" Type="http://schemas.openxmlformats.org/officeDocument/2006/relationships/customXml" Target="../ink/ink2402.xml"/><Relationship Id="rId126" Type="http://schemas.openxmlformats.org/officeDocument/2006/relationships/customXml" Target="../ink/ink2413.xml"/><Relationship Id="rId147" Type="http://schemas.openxmlformats.org/officeDocument/2006/relationships/image" Target="../media/image15.png"/><Relationship Id="rId8" Type="http://schemas.openxmlformats.org/officeDocument/2006/relationships/image" Target="../media/image2650.png"/><Relationship Id="rId51" Type="http://schemas.openxmlformats.org/officeDocument/2006/relationships/customXml" Target="../ink/ink2375.xml"/><Relationship Id="rId72" Type="http://schemas.openxmlformats.org/officeDocument/2006/relationships/image" Target="../media/image4070.png"/><Relationship Id="rId93" Type="http://schemas.openxmlformats.org/officeDocument/2006/relationships/customXml" Target="../ink/ink2396.xml"/><Relationship Id="rId98" Type="http://schemas.openxmlformats.org/officeDocument/2006/relationships/image" Target="../media/image420.png"/><Relationship Id="rId121" Type="http://schemas.openxmlformats.org/officeDocument/2006/relationships/image" Target="../media/image2.png"/><Relationship Id="rId142" Type="http://schemas.openxmlformats.org/officeDocument/2006/relationships/customXml" Target="../ink/ink2421.xml"/><Relationship Id="rId3" Type="http://schemas.openxmlformats.org/officeDocument/2006/relationships/image" Target="../media/image1.png"/><Relationship Id="rId25" Type="http://schemas.openxmlformats.org/officeDocument/2006/relationships/customXml" Target="../ink/ink2362.xml"/><Relationship Id="rId46" Type="http://schemas.openxmlformats.org/officeDocument/2006/relationships/image" Target="../media/image2840.png"/><Relationship Id="rId67" Type="http://schemas.openxmlformats.org/officeDocument/2006/relationships/customXml" Target="../ink/ink2383.xml"/><Relationship Id="rId116" Type="http://schemas.openxmlformats.org/officeDocument/2006/relationships/image" Target="../media/image429.png"/><Relationship Id="rId137" Type="http://schemas.openxmlformats.org/officeDocument/2006/relationships/image" Target="../media/image10.png"/><Relationship Id="rId20" Type="http://schemas.openxmlformats.org/officeDocument/2006/relationships/image" Target="../media/image2710.png"/><Relationship Id="rId41" Type="http://schemas.openxmlformats.org/officeDocument/2006/relationships/customXml" Target="../ink/ink2370.xml"/><Relationship Id="rId62" Type="http://schemas.openxmlformats.org/officeDocument/2006/relationships/image" Target="../media/image4020.png"/><Relationship Id="rId83" Type="http://schemas.openxmlformats.org/officeDocument/2006/relationships/customXml" Target="../ink/ink2391.xml"/><Relationship Id="rId88" Type="http://schemas.openxmlformats.org/officeDocument/2006/relationships/image" Target="../media/image415.png"/><Relationship Id="rId111" Type="http://schemas.openxmlformats.org/officeDocument/2006/relationships/customXml" Target="../ink/ink2405.xml"/><Relationship Id="rId132" Type="http://schemas.openxmlformats.org/officeDocument/2006/relationships/customXml" Target="../ink/ink2416.xml"/><Relationship Id="rId174" Type="http://schemas.openxmlformats.org/officeDocument/2006/relationships/customXml" Target="../ink/ink2428.xml"/><Relationship Id="rId179" Type="http://schemas.openxmlformats.org/officeDocument/2006/relationships/image" Target="../media/image22.png"/></Relationships>
</file>

<file path=ppt/slides/_rels/slide108.xml.rels><?xml version="1.0" encoding="UTF-8" standalone="yes"?>
<Relationships xmlns="http://schemas.openxmlformats.org/package/2006/relationships"><Relationship Id="rId26" Type="http://schemas.openxmlformats.org/officeDocument/2006/relationships/customXml" Target="../ink/ink2443.xml"/><Relationship Id="rId117" Type="http://schemas.openxmlformats.org/officeDocument/2006/relationships/image" Target="../media/image2.png"/><Relationship Id="rId21" Type="http://schemas.openxmlformats.org/officeDocument/2006/relationships/image" Target="../media/image2710.png"/><Relationship Id="rId42" Type="http://schemas.openxmlformats.org/officeDocument/2006/relationships/customXml" Target="../ink/ink2451.xml"/><Relationship Id="rId47" Type="http://schemas.openxmlformats.org/officeDocument/2006/relationships/image" Target="../media/image2840.png"/><Relationship Id="rId63" Type="http://schemas.openxmlformats.org/officeDocument/2006/relationships/image" Target="../media/image417.png"/><Relationship Id="rId68" Type="http://schemas.openxmlformats.org/officeDocument/2006/relationships/customXml" Target="../ink/ink2464.xml"/><Relationship Id="rId84" Type="http://schemas.openxmlformats.org/officeDocument/2006/relationships/customXml" Target="../ink/ink2472.xml"/><Relationship Id="rId89" Type="http://schemas.openxmlformats.org/officeDocument/2006/relationships/image" Target="../media/image430.png"/><Relationship Id="rId112" Type="http://schemas.openxmlformats.org/officeDocument/2006/relationships/customXml" Target="../ink/ink2486.xml"/><Relationship Id="rId133" Type="http://schemas.openxmlformats.org/officeDocument/2006/relationships/image" Target="../media/image10.png"/><Relationship Id="rId138" Type="http://schemas.openxmlformats.org/officeDocument/2006/relationships/customXml" Target="../ink/ink2499.xml"/><Relationship Id="rId175" Type="http://schemas.openxmlformats.org/officeDocument/2006/relationships/image" Target="../media/image20.png"/><Relationship Id="rId170" Type="http://schemas.openxmlformats.org/officeDocument/2006/relationships/customXml" Target="../ink/ink2504.xml"/><Relationship Id="rId16" Type="http://schemas.openxmlformats.org/officeDocument/2006/relationships/customXml" Target="../ink/ink2438.xml"/><Relationship Id="rId107" Type="http://schemas.openxmlformats.org/officeDocument/2006/relationships/image" Target="../media/image445.png"/><Relationship Id="rId11" Type="http://schemas.openxmlformats.org/officeDocument/2006/relationships/image" Target="../media/image2660.png"/><Relationship Id="rId32" Type="http://schemas.openxmlformats.org/officeDocument/2006/relationships/customXml" Target="../ink/ink2446.xml"/><Relationship Id="rId37" Type="http://schemas.openxmlformats.org/officeDocument/2006/relationships/image" Target="../media/image2790.png"/><Relationship Id="rId53" Type="http://schemas.openxmlformats.org/officeDocument/2006/relationships/image" Target="../media/image3970.png"/><Relationship Id="rId58" Type="http://schemas.openxmlformats.org/officeDocument/2006/relationships/customXml" Target="../ink/ink2459.xml"/><Relationship Id="rId74" Type="http://schemas.openxmlformats.org/officeDocument/2006/relationships/customXml" Target="../ink/ink2467.xml"/><Relationship Id="rId79" Type="http://schemas.openxmlformats.org/officeDocument/2006/relationships/image" Target="../media/image425.png"/><Relationship Id="rId102" Type="http://schemas.openxmlformats.org/officeDocument/2006/relationships/customXml" Target="../ink/ink2481.xml"/><Relationship Id="rId123" Type="http://schemas.openxmlformats.org/officeDocument/2006/relationships/image" Target="../media/image5.png"/><Relationship Id="rId128" Type="http://schemas.openxmlformats.org/officeDocument/2006/relationships/customXml" Target="../ink/ink2494.xml"/><Relationship Id="rId144" Type="http://schemas.openxmlformats.org/officeDocument/2006/relationships/customXml" Target="../ink/ink2502.xml"/><Relationship Id="rId5" Type="http://schemas.openxmlformats.org/officeDocument/2006/relationships/image" Target="../media/image2630.png"/><Relationship Id="rId90" Type="http://schemas.openxmlformats.org/officeDocument/2006/relationships/customXml" Target="../ink/ink2475.xml"/><Relationship Id="rId95" Type="http://schemas.openxmlformats.org/officeDocument/2006/relationships/image" Target="../media/image433.png"/><Relationship Id="rId181" Type="http://schemas.openxmlformats.org/officeDocument/2006/relationships/image" Target="../media/image23.png"/><Relationship Id="rId22" Type="http://schemas.openxmlformats.org/officeDocument/2006/relationships/customXml" Target="../ink/ink2441.xml"/><Relationship Id="rId27" Type="http://schemas.openxmlformats.org/officeDocument/2006/relationships/image" Target="../media/image2740.png"/><Relationship Id="rId43" Type="http://schemas.openxmlformats.org/officeDocument/2006/relationships/image" Target="../media/image2820.png"/><Relationship Id="rId48" Type="http://schemas.openxmlformats.org/officeDocument/2006/relationships/customXml" Target="../ink/ink2454.xml"/><Relationship Id="rId64" Type="http://schemas.openxmlformats.org/officeDocument/2006/relationships/customXml" Target="../ink/ink2462.xml"/><Relationship Id="rId69" Type="http://schemas.openxmlformats.org/officeDocument/2006/relationships/image" Target="../media/image420.png"/><Relationship Id="rId113" Type="http://schemas.openxmlformats.org/officeDocument/2006/relationships/image" Target="../media/image448.png"/><Relationship Id="rId118" Type="http://schemas.openxmlformats.org/officeDocument/2006/relationships/customXml" Target="../ink/ink2489.xml"/><Relationship Id="rId134" Type="http://schemas.openxmlformats.org/officeDocument/2006/relationships/customXml" Target="../ink/ink2497.xml"/><Relationship Id="rId139" Type="http://schemas.openxmlformats.org/officeDocument/2006/relationships/image" Target="../media/image13.png"/><Relationship Id="rId80" Type="http://schemas.openxmlformats.org/officeDocument/2006/relationships/customXml" Target="../ink/ink2470.xml"/><Relationship Id="rId85" Type="http://schemas.openxmlformats.org/officeDocument/2006/relationships/image" Target="../media/image428.png"/><Relationship Id="rId171" Type="http://schemas.openxmlformats.org/officeDocument/2006/relationships/image" Target="../media/image18.png"/><Relationship Id="rId176" Type="http://schemas.openxmlformats.org/officeDocument/2006/relationships/customXml" Target="../ink/ink2507.xml"/><Relationship Id="rId12" Type="http://schemas.openxmlformats.org/officeDocument/2006/relationships/customXml" Target="../ink/ink2436.xml"/><Relationship Id="rId17" Type="http://schemas.openxmlformats.org/officeDocument/2006/relationships/image" Target="../media/image2690.png"/><Relationship Id="rId33" Type="http://schemas.openxmlformats.org/officeDocument/2006/relationships/image" Target="../media/image2770.png"/><Relationship Id="rId38" Type="http://schemas.openxmlformats.org/officeDocument/2006/relationships/customXml" Target="../ink/ink2449.xml"/><Relationship Id="rId59" Type="http://schemas.openxmlformats.org/officeDocument/2006/relationships/image" Target="../media/image415.png"/><Relationship Id="rId103" Type="http://schemas.openxmlformats.org/officeDocument/2006/relationships/image" Target="../media/image443.png"/><Relationship Id="rId108" Type="http://schemas.openxmlformats.org/officeDocument/2006/relationships/customXml" Target="../ink/ink2484.xml"/><Relationship Id="rId124" Type="http://schemas.openxmlformats.org/officeDocument/2006/relationships/customXml" Target="../ink/ink2492.xml"/><Relationship Id="rId129" Type="http://schemas.openxmlformats.org/officeDocument/2006/relationships/image" Target="../media/image8.png"/><Relationship Id="rId20" Type="http://schemas.openxmlformats.org/officeDocument/2006/relationships/customXml" Target="../ink/ink2440.xml"/><Relationship Id="rId41" Type="http://schemas.openxmlformats.org/officeDocument/2006/relationships/image" Target="../media/image2810.png"/><Relationship Id="rId54" Type="http://schemas.openxmlformats.org/officeDocument/2006/relationships/customXml" Target="../ink/ink2457.xml"/><Relationship Id="rId62" Type="http://schemas.openxmlformats.org/officeDocument/2006/relationships/customXml" Target="../ink/ink2461.xml"/><Relationship Id="rId70" Type="http://schemas.openxmlformats.org/officeDocument/2006/relationships/customXml" Target="../ink/ink2465.xml"/><Relationship Id="rId75" Type="http://schemas.openxmlformats.org/officeDocument/2006/relationships/image" Target="../media/image423.png"/><Relationship Id="rId83" Type="http://schemas.openxmlformats.org/officeDocument/2006/relationships/image" Target="../media/image427.png"/><Relationship Id="rId88" Type="http://schemas.openxmlformats.org/officeDocument/2006/relationships/customXml" Target="../ink/ink2474.xml"/><Relationship Id="rId91" Type="http://schemas.openxmlformats.org/officeDocument/2006/relationships/image" Target="../media/image431.png"/><Relationship Id="rId96" Type="http://schemas.openxmlformats.org/officeDocument/2006/relationships/customXml" Target="../ink/ink2478.xml"/><Relationship Id="rId111" Type="http://schemas.openxmlformats.org/officeDocument/2006/relationships/image" Target="../media/image447.png"/><Relationship Id="rId132" Type="http://schemas.openxmlformats.org/officeDocument/2006/relationships/customXml" Target="../ink/ink2496.xml"/><Relationship Id="rId140" Type="http://schemas.openxmlformats.org/officeDocument/2006/relationships/customXml" Target="../ink/ink2500.xml"/><Relationship Id="rId145" Type="http://schemas.openxmlformats.org/officeDocument/2006/relationships/image" Target="../media/image16.png"/><Relationship Id="rId174" Type="http://schemas.openxmlformats.org/officeDocument/2006/relationships/customXml" Target="../ink/ink2506.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2433.xml"/><Relationship Id="rId15" Type="http://schemas.openxmlformats.org/officeDocument/2006/relationships/image" Target="../media/image2680.png"/><Relationship Id="rId23" Type="http://schemas.openxmlformats.org/officeDocument/2006/relationships/image" Target="../media/image2720.png"/><Relationship Id="rId28" Type="http://schemas.openxmlformats.org/officeDocument/2006/relationships/customXml" Target="../ink/ink2444.xml"/><Relationship Id="rId36" Type="http://schemas.openxmlformats.org/officeDocument/2006/relationships/customXml" Target="../ink/ink2448.xml"/><Relationship Id="rId49" Type="http://schemas.openxmlformats.org/officeDocument/2006/relationships/image" Target="../media/image3950.png"/><Relationship Id="rId57" Type="http://schemas.openxmlformats.org/officeDocument/2006/relationships/image" Target="../media/image4140.png"/><Relationship Id="rId106" Type="http://schemas.openxmlformats.org/officeDocument/2006/relationships/customXml" Target="../ink/ink2483.xml"/><Relationship Id="rId114" Type="http://schemas.openxmlformats.org/officeDocument/2006/relationships/customXml" Target="../ink/ink2487.xml"/><Relationship Id="rId119" Type="http://schemas.openxmlformats.org/officeDocument/2006/relationships/image" Target="../media/image3.png"/><Relationship Id="rId127" Type="http://schemas.openxmlformats.org/officeDocument/2006/relationships/image" Target="../media/image7.png"/><Relationship Id="rId10" Type="http://schemas.openxmlformats.org/officeDocument/2006/relationships/customXml" Target="../ink/ink2435.xml"/><Relationship Id="rId31" Type="http://schemas.openxmlformats.org/officeDocument/2006/relationships/image" Target="../media/image2760.png"/><Relationship Id="rId44" Type="http://schemas.openxmlformats.org/officeDocument/2006/relationships/customXml" Target="../ink/ink2452.xml"/><Relationship Id="rId52" Type="http://schemas.openxmlformats.org/officeDocument/2006/relationships/customXml" Target="../ink/ink2456.xml"/><Relationship Id="rId60" Type="http://schemas.openxmlformats.org/officeDocument/2006/relationships/customXml" Target="../ink/ink2460.xml"/><Relationship Id="rId65" Type="http://schemas.openxmlformats.org/officeDocument/2006/relationships/image" Target="../media/image418.png"/><Relationship Id="rId73" Type="http://schemas.openxmlformats.org/officeDocument/2006/relationships/image" Target="../media/image422.png"/><Relationship Id="rId78" Type="http://schemas.openxmlformats.org/officeDocument/2006/relationships/customXml" Target="../ink/ink2469.xml"/><Relationship Id="rId81" Type="http://schemas.openxmlformats.org/officeDocument/2006/relationships/image" Target="../media/image426.png"/><Relationship Id="rId86" Type="http://schemas.openxmlformats.org/officeDocument/2006/relationships/customXml" Target="../ink/ink2473.xml"/><Relationship Id="rId94" Type="http://schemas.openxmlformats.org/officeDocument/2006/relationships/customXml" Target="../ink/ink2477.xml"/><Relationship Id="rId99" Type="http://schemas.openxmlformats.org/officeDocument/2006/relationships/image" Target="../media/image435.png"/><Relationship Id="rId101" Type="http://schemas.openxmlformats.org/officeDocument/2006/relationships/image" Target="../media/image436.png"/><Relationship Id="rId122" Type="http://schemas.openxmlformats.org/officeDocument/2006/relationships/customXml" Target="../ink/ink2491.xml"/><Relationship Id="rId130" Type="http://schemas.openxmlformats.org/officeDocument/2006/relationships/customXml" Target="../ink/ink2495.xml"/><Relationship Id="rId135" Type="http://schemas.openxmlformats.org/officeDocument/2006/relationships/image" Target="../media/image11.png"/><Relationship Id="rId143"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2650.png"/><Relationship Id="rId172" Type="http://schemas.openxmlformats.org/officeDocument/2006/relationships/customXml" Target="../ink/ink2505.xml"/><Relationship Id="rId180" Type="http://schemas.openxmlformats.org/officeDocument/2006/relationships/customXml" Target="../ink/ink2509.xml"/><Relationship Id="rId13" Type="http://schemas.openxmlformats.org/officeDocument/2006/relationships/image" Target="../media/image2670.png"/><Relationship Id="rId18" Type="http://schemas.openxmlformats.org/officeDocument/2006/relationships/customXml" Target="../ink/ink2439.xml"/><Relationship Id="rId39" Type="http://schemas.openxmlformats.org/officeDocument/2006/relationships/image" Target="../media/image2800.png"/><Relationship Id="rId109" Type="http://schemas.openxmlformats.org/officeDocument/2006/relationships/image" Target="../media/image446.png"/><Relationship Id="rId34" Type="http://schemas.openxmlformats.org/officeDocument/2006/relationships/customXml" Target="../ink/ink2447.xml"/><Relationship Id="rId50" Type="http://schemas.openxmlformats.org/officeDocument/2006/relationships/customXml" Target="../ink/ink2455.xml"/><Relationship Id="rId55" Type="http://schemas.openxmlformats.org/officeDocument/2006/relationships/image" Target="../media/image3980.png"/><Relationship Id="rId76" Type="http://schemas.openxmlformats.org/officeDocument/2006/relationships/customXml" Target="../ink/ink2468.xml"/><Relationship Id="rId97" Type="http://schemas.openxmlformats.org/officeDocument/2006/relationships/image" Target="../media/image434.png"/><Relationship Id="rId104" Type="http://schemas.openxmlformats.org/officeDocument/2006/relationships/customXml" Target="../ink/ink2482.xml"/><Relationship Id="rId120" Type="http://schemas.openxmlformats.org/officeDocument/2006/relationships/customXml" Target="../ink/ink2490.xml"/><Relationship Id="rId125" Type="http://schemas.openxmlformats.org/officeDocument/2006/relationships/image" Target="../media/image6.png"/><Relationship Id="rId141" Type="http://schemas.openxmlformats.org/officeDocument/2006/relationships/image" Target="../media/image14.png"/><Relationship Id="rId146" Type="http://schemas.openxmlformats.org/officeDocument/2006/relationships/customXml" Target="../ink/ink2503.xml"/><Relationship Id="rId7" Type="http://schemas.openxmlformats.org/officeDocument/2006/relationships/image" Target="../media/image2640.png"/><Relationship Id="rId71" Type="http://schemas.openxmlformats.org/officeDocument/2006/relationships/image" Target="../media/image421.png"/><Relationship Id="rId92" Type="http://schemas.openxmlformats.org/officeDocument/2006/relationships/customXml" Target="../ink/ink2476.xml"/><Relationship Id="rId2" Type="http://schemas.openxmlformats.org/officeDocument/2006/relationships/notesSlide" Target="../notesSlides/notesSlide67.xml"/><Relationship Id="rId29" Type="http://schemas.openxmlformats.org/officeDocument/2006/relationships/image" Target="../media/image2750.png"/><Relationship Id="rId24" Type="http://schemas.openxmlformats.org/officeDocument/2006/relationships/customXml" Target="../ink/ink2442.xml"/><Relationship Id="rId40" Type="http://schemas.openxmlformats.org/officeDocument/2006/relationships/customXml" Target="../ink/ink2450.xml"/><Relationship Id="rId45" Type="http://schemas.openxmlformats.org/officeDocument/2006/relationships/image" Target="../media/image2830.png"/><Relationship Id="rId66" Type="http://schemas.openxmlformats.org/officeDocument/2006/relationships/customXml" Target="../ink/ink2463.xml"/><Relationship Id="rId87" Type="http://schemas.openxmlformats.org/officeDocument/2006/relationships/image" Target="../media/image429.png"/><Relationship Id="rId110" Type="http://schemas.openxmlformats.org/officeDocument/2006/relationships/customXml" Target="../ink/ink2485.xml"/><Relationship Id="rId115" Type="http://schemas.openxmlformats.org/officeDocument/2006/relationships/image" Target="../media/image1.png"/><Relationship Id="rId131" Type="http://schemas.openxmlformats.org/officeDocument/2006/relationships/image" Target="../media/image9.png"/><Relationship Id="rId136" Type="http://schemas.openxmlformats.org/officeDocument/2006/relationships/customXml" Target="../ink/ink2498.xml"/><Relationship Id="rId178" Type="http://schemas.openxmlformats.org/officeDocument/2006/relationships/customXml" Target="../ink/ink2508.xml"/><Relationship Id="rId61" Type="http://schemas.openxmlformats.org/officeDocument/2006/relationships/image" Target="../media/image416.png"/><Relationship Id="rId82" Type="http://schemas.openxmlformats.org/officeDocument/2006/relationships/customXml" Target="../ink/ink2471.xml"/><Relationship Id="rId173" Type="http://schemas.openxmlformats.org/officeDocument/2006/relationships/image" Target="../media/image19.png"/><Relationship Id="rId19" Type="http://schemas.openxmlformats.org/officeDocument/2006/relationships/image" Target="../media/image2700.png"/><Relationship Id="rId14" Type="http://schemas.openxmlformats.org/officeDocument/2006/relationships/customXml" Target="../ink/ink2437.xml"/><Relationship Id="rId30" Type="http://schemas.openxmlformats.org/officeDocument/2006/relationships/customXml" Target="../ink/ink2445.xml"/><Relationship Id="rId35" Type="http://schemas.openxmlformats.org/officeDocument/2006/relationships/image" Target="../media/image2780.png"/><Relationship Id="rId56" Type="http://schemas.openxmlformats.org/officeDocument/2006/relationships/customXml" Target="../ink/ink2458.xml"/><Relationship Id="rId77" Type="http://schemas.openxmlformats.org/officeDocument/2006/relationships/image" Target="../media/image424.png"/><Relationship Id="rId100" Type="http://schemas.openxmlformats.org/officeDocument/2006/relationships/customXml" Target="../ink/ink2480.xml"/><Relationship Id="rId105" Type="http://schemas.openxmlformats.org/officeDocument/2006/relationships/image" Target="../media/image444.png"/><Relationship Id="rId126" Type="http://schemas.openxmlformats.org/officeDocument/2006/relationships/customXml" Target="../ink/ink2493.xml"/><Relationship Id="rId8" Type="http://schemas.openxmlformats.org/officeDocument/2006/relationships/customXml" Target="../ink/ink2434.xml"/><Relationship Id="rId51" Type="http://schemas.openxmlformats.org/officeDocument/2006/relationships/image" Target="../media/image3960.png"/><Relationship Id="rId72" Type="http://schemas.openxmlformats.org/officeDocument/2006/relationships/customXml" Target="../ink/ink2466.xml"/><Relationship Id="rId93" Type="http://schemas.openxmlformats.org/officeDocument/2006/relationships/image" Target="../media/image432.png"/><Relationship Id="rId98" Type="http://schemas.openxmlformats.org/officeDocument/2006/relationships/customXml" Target="../ink/ink2479.xml"/><Relationship Id="rId121" Type="http://schemas.openxmlformats.org/officeDocument/2006/relationships/image" Target="../media/image4.png"/><Relationship Id="rId142" Type="http://schemas.openxmlformats.org/officeDocument/2006/relationships/customXml" Target="../ink/ink2501.xml"/><Relationship Id="rId3" Type="http://schemas.openxmlformats.org/officeDocument/2006/relationships/customXml" Target="../ink/ink2432.xml"/><Relationship Id="rId25" Type="http://schemas.openxmlformats.org/officeDocument/2006/relationships/image" Target="../media/image2730.png"/><Relationship Id="rId46" Type="http://schemas.openxmlformats.org/officeDocument/2006/relationships/customXml" Target="../ink/ink2453.xml"/><Relationship Id="rId67" Type="http://schemas.openxmlformats.org/officeDocument/2006/relationships/image" Target="../media/image419.png"/><Relationship Id="rId116" Type="http://schemas.openxmlformats.org/officeDocument/2006/relationships/customXml" Target="../ink/ink2488.xml"/><Relationship Id="rId137" Type="http://schemas.openxmlformats.org/officeDocument/2006/relationships/image" Target="../media/image12.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3" Type="http://schemas.openxmlformats.org/officeDocument/2006/relationships/image" Target="../media/image466.png"/><Relationship Id="rId2" Type="http://schemas.openxmlformats.org/officeDocument/2006/relationships/image" Target="../media/image408.png"/><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3" Type="http://schemas.openxmlformats.org/officeDocument/2006/relationships/image" Target="../media/image414.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467.png"/></Relationships>
</file>

<file path=ppt/slides/_rels/slide121.xml.rels><?xml version="1.0" encoding="UTF-8" standalone="yes"?>
<Relationships xmlns="http://schemas.openxmlformats.org/package/2006/relationships"><Relationship Id="rId26" Type="http://schemas.openxmlformats.org/officeDocument/2006/relationships/customXml" Target="../ink/ink2521.xml"/><Relationship Id="rId117" Type="http://schemas.openxmlformats.org/officeDocument/2006/relationships/image" Target="../media/image14.png"/><Relationship Id="rId21" Type="http://schemas.openxmlformats.org/officeDocument/2006/relationships/image" Target="../media/image4540.png"/><Relationship Id="rId42" Type="http://schemas.openxmlformats.org/officeDocument/2006/relationships/customXml" Target="../ink/ink2529.xml"/><Relationship Id="rId47" Type="http://schemas.openxmlformats.org/officeDocument/2006/relationships/image" Target="../media/image4670.png"/><Relationship Id="rId63" Type="http://schemas.openxmlformats.org/officeDocument/2006/relationships/image" Target="../media/image475.png"/><Relationship Id="rId68" Type="http://schemas.openxmlformats.org/officeDocument/2006/relationships/customXml" Target="../ink/ink2542.xml"/><Relationship Id="rId84" Type="http://schemas.openxmlformats.org/officeDocument/2006/relationships/customXml" Target="../ink/ink2550.xml"/><Relationship Id="rId89" Type="http://schemas.openxmlformats.org/officeDocument/2006/relationships/image" Target="../media/image488.png"/><Relationship Id="rId112" Type="http://schemas.openxmlformats.org/officeDocument/2006/relationships/customXml" Target="../ink/ink2564.xml"/><Relationship Id="rId175" Type="http://schemas.openxmlformats.org/officeDocument/2006/relationships/image" Target="../media/image20.png"/><Relationship Id="rId170" Type="http://schemas.openxmlformats.org/officeDocument/2006/relationships/customXml" Target="../ink/ink2570.xml"/><Relationship Id="rId16" Type="http://schemas.openxmlformats.org/officeDocument/2006/relationships/customXml" Target="../ink/ink2516.xml"/><Relationship Id="rId107" Type="http://schemas.openxmlformats.org/officeDocument/2006/relationships/image" Target="../media/image9.png"/><Relationship Id="rId11" Type="http://schemas.openxmlformats.org/officeDocument/2006/relationships/image" Target="../media/image4490.png"/><Relationship Id="rId32" Type="http://schemas.openxmlformats.org/officeDocument/2006/relationships/customXml" Target="../ink/ink2524.xml"/><Relationship Id="rId37" Type="http://schemas.openxmlformats.org/officeDocument/2006/relationships/image" Target="../media/image4620.png"/><Relationship Id="rId53" Type="http://schemas.openxmlformats.org/officeDocument/2006/relationships/image" Target="../media/image470.png"/><Relationship Id="rId58" Type="http://schemas.openxmlformats.org/officeDocument/2006/relationships/customXml" Target="../ink/ink2537.xml"/><Relationship Id="rId74" Type="http://schemas.openxmlformats.org/officeDocument/2006/relationships/customXml" Target="../ink/ink2545.xml"/><Relationship Id="rId79" Type="http://schemas.openxmlformats.org/officeDocument/2006/relationships/image" Target="../media/image483.png"/><Relationship Id="rId102" Type="http://schemas.openxmlformats.org/officeDocument/2006/relationships/customXml" Target="../ink/ink2559.xml"/><Relationship Id="rId5" Type="http://schemas.openxmlformats.org/officeDocument/2006/relationships/image" Target="../media/image3920.png"/><Relationship Id="rId90" Type="http://schemas.openxmlformats.org/officeDocument/2006/relationships/customXml" Target="../ink/ink2553.xml"/><Relationship Id="rId95" Type="http://schemas.openxmlformats.org/officeDocument/2006/relationships/image" Target="../media/image3.png"/><Relationship Id="rId181" Type="http://schemas.openxmlformats.org/officeDocument/2006/relationships/image" Target="../media/image23.png"/><Relationship Id="rId14" Type="http://schemas.openxmlformats.org/officeDocument/2006/relationships/customXml" Target="../ink/ink2515.xml"/><Relationship Id="rId22" Type="http://schemas.openxmlformats.org/officeDocument/2006/relationships/customXml" Target="../ink/ink2519.xml"/><Relationship Id="rId27" Type="http://schemas.openxmlformats.org/officeDocument/2006/relationships/image" Target="../media/image4570.png"/><Relationship Id="rId30" Type="http://schemas.openxmlformats.org/officeDocument/2006/relationships/customXml" Target="../ink/ink2523.xml"/><Relationship Id="rId35" Type="http://schemas.openxmlformats.org/officeDocument/2006/relationships/image" Target="../media/image4610.png"/><Relationship Id="rId43" Type="http://schemas.openxmlformats.org/officeDocument/2006/relationships/image" Target="../media/image4650.png"/><Relationship Id="rId48" Type="http://schemas.openxmlformats.org/officeDocument/2006/relationships/customXml" Target="../ink/ink2532.xml"/><Relationship Id="rId56" Type="http://schemas.openxmlformats.org/officeDocument/2006/relationships/customXml" Target="../ink/ink2536.xml"/><Relationship Id="rId64" Type="http://schemas.openxmlformats.org/officeDocument/2006/relationships/customXml" Target="../ink/ink2540.xml"/><Relationship Id="rId69" Type="http://schemas.openxmlformats.org/officeDocument/2006/relationships/image" Target="../media/image478.png"/><Relationship Id="rId77" Type="http://schemas.openxmlformats.org/officeDocument/2006/relationships/image" Target="../media/image482.png"/><Relationship Id="rId100" Type="http://schemas.openxmlformats.org/officeDocument/2006/relationships/customXml" Target="../ink/ink2558.xml"/><Relationship Id="rId105" Type="http://schemas.openxmlformats.org/officeDocument/2006/relationships/image" Target="../media/image8.png"/><Relationship Id="rId113" Type="http://schemas.openxmlformats.org/officeDocument/2006/relationships/image" Target="../media/image12.png"/><Relationship Id="rId118" Type="http://schemas.openxmlformats.org/officeDocument/2006/relationships/customXml" Target="../ink/ink2567.xml"/><Relationship Id="rId8" Type="http://schemas.openxmlformats.org/officeDocument/2006/relationships/customXml" Target="../ink/ink2512.xml"/><Relationship Id="rId51" Type="http://schemas.openxmlformats.org/officeDocument/2006/relationships/image" Target="../media/image469.png"/><Relationship Id="rId72" Type="http://schemas.openxmlformats.org/officeDocument/2006/relationships/customXml" Target="../ink/ink2544.xml"/><Relationship Id="rId80" Type="http://schemas.openxmlformats.org/officeDocument/2006/relationships/customXml" Target="../ink/ink2548.xml"/><Relationship Id="rId85" Type="http://schemas.openxmlformats.org/officeDocument/2006/relationships/image" Target="../media/image486.png"/><Relationship Id="rId93" Type="http://schemas.openxmlformats.org/officeDocument/2006/relationships/image" Target="../media/image2.png"/><Relationship Id="rId98" Type="http://schemas.openxmlformats.org/officeDocument/2006/relationships/customXml" Target="../ink/ink2557.xml"/><Relationship Id="rId121" Type="http://schemas.openxmlformats.org/officeDocument/2006/relationships/image" Target="../media/image16.png"/><Relationship Id="rId171" Type="http://schemas.openxmlformats.org/officeDocument/2006/relationships/image" Target="../media/image18.png"/><Relationship Id="rId176" Type="http://schemas.openxmlformats.org/officeDocument/2006/relationships/customXml" Target="../ink/ink2573.xml"/><Relationship Id="rId3" Type="http://schemas.openxmlformats.org/officeDocument/2006/relationships/customXml" Target="../ink/ink2510.xml"/><Relationship Id="rId12" Type="http://schemas.openxmlformats.org/officeDocument/2006/relationships/customXml" Target="../ink/ink2514.xml"/><Relationship Id="rId17" Type="http://schemas.openxmlformats.org/officeDocument/2006/relationships/image" Target="../media/image4520.png"/><Relationship Id="rId25" Type="http://schemas.openxmlformats.org/officeDocument/2006/relationships/image" Target="../media/image4560.png"/><Relationship Id="rId33" Type="http://schemas.openxmlformats.org/officeDocument/2006/relationships/image" Target="../media/image4600.png"/><Relationship Id="rId38" Type="http://schemas.openxmlformats.org/officeDocument/2006/relationships/customXml" Target="../ink/ink2527.xml"/><Relationship Id="rId46" Type="http://schemas.openxmlformats.org/officeDocument/2006/relationships/customXml" Target="../ink/ink2531.xml"/><Relationship Id="rId59" Type="http://schemas.openxmlformats.org/officeDocument/2006/relationships/image" Target="../media/image473.png"/><Relationship Id="rId67" Type="http://schemas.openxmlformats.org/officeDocument/2006/relationships/image" Target="../media/image477.png"/><Relationship Id="rId103" Type="http://schemas.openxmlformats.org/officeDocument/2006/relationships/image" Target="../media/image7.png"/><Relationship Id="rId108" Type="http://schemas.openxmlformats.org/officeDocument/2006/relationships/customXml" Target="../ink/ink2562.xml"/><Relationship Id="rId116" Type="http://schemas.openxmlformats.org/officeDocument/2006/relationships/customXml" Target="../ink/ink2566.xml"/><Relationship Id="rId20" Type="http://schemas.openxmlformats.org/officeDocument/2006/relationships/customXml" Target="../ink/ink2518.xml"/><Relationship Id="rId41" Type="http://schemas.openxmlformats.org/officeDocument/2006/relationships/image" Target="../media/image4640.png"/><Relationship Id="rId54" Type="http://schemas.openxmlformats.org/officeDocument/2006/relationships/customXml" Target="../ink/ink2535.xml"/><Relationship Id="rId62" Type="http://schemas.openxmlformats.org/officeDocument/2006/relationships/customXml" Target="../ink/ink2539.xml"/><Relationship Id="rId70" Type="http://schemas.openxmlformats.org/officeDocument/2006/relationships/customXml" Target="../ink/ink2543.xml"/><Relationship Id="rId75" Type="http://schemas.openxmlformats.org/officeDocument/2006/relationships/image" Target="../media/image481.png"/><Relationship Id="rId83" Type="http://schemas.openxmlformats.org/officeDocument/2006/relationships/image" Target="../media/image485.png"/><Relationship Id="rId88" Type="http://schemas.openxmlformats.org/officeDocument/2006/relationships/customXml" Target="../ink/ink2552.xml"/><Relationship Id="rId91" Type="http://schemas.openxmlformats.org/officeDocument/2006/relationships/image" Target="../media/image1.png"/><Relationship Id="rId96" Type="http://schemas.openxmlformats.org/officeDocument/2006/relationships/customXml" Target="../ink/ink2556.xml"/><Relationship Id="rId111" Type="http://schemas.openxmlformats.org/officeDocument/2006/relationships/image" Target="../media/image11.png"/><Relationship Id="rId174" Type="http://schemas.openxmlformats.org/officeDocument/2006/relationships/customXml" Target="../ink/ink2572.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2511.xml"/><Relationship Id="rId15" Type="http://schemas.openxmlformats.org/officeDocument/2006/relationships/image" Target="../media/image4510.png"/><Relationship Id="rId23" Type="http://schemas.openxmlformats.org/officeDocument/2006/relationships/image" Target="../media/image4550.png"/><Relationship Id="rId28" Type="http://schemas.openxmlformats.org/officeDocument/2006/relationships/customXml" Target="../ink/ink2522.xml"/><Relationship Id="rId36" Type="http://schemas.openxmlformats.org/officeDocument/2006/relationships/customXml" Target="../ink/ink2526.xml"/><Relationship Id="rId49" Type="http://schemas.openxmlformats.org/officeDocument/2006/relationships/image" Target="../media/image4680.png"/><Relationship Id="rId57" Type="http://schemas.openxmlformats.org/officeDocument/2006/relationships/image" Target="../media/image472.png"/><Relationship Id="rId106" Type="http://schemas.openxmlformats.org/officeDocument/2006/relationships/customXml" Target="../ink/ink2561.xml"/><Relationship Id="rId114" Type="http://schemas.openxmlformats.org/officeDocument/2006/relationships/customXml" Target="../ink/ink2565.xml"/><Relationship Id="rId119" Type="http://schemas.openxmlformats.org/officeDocument/2006/relationships/image" Target="../media/image15.png"/><Relationship Id="rId10" Type="http://schemas.openxmlformats.org/officeDocument/2006/relationships/customXml" Target="../ink/ink2513.xml"/><Relationship Id="rId31" Type="http://schemas.openxmlformats.org/officeDocument/2006/relationships/image" Target="../media/image4590.png"/><Relationship Id="rId44" Type="http://schemas.openxmlformats.org/officeDocument/2006/relationships/customXml" Target="../ink/ink2530.xml"/><Relationship Id="rId52" Type="http://schemas.openxmlformats.org/officeDocument/2006/relationships/customXml" Target="../ink/ink2534.xml"/><Relationship Id="rId60" Type="http://schemas.openxmlformats.org/officeDocument/2006/relationships/customXml" Target="../ink/ink2538.xml"/><Relationship Id="rId65" Type="http://schemas.openxmlformats.org/officeDocument/2006/relationships/image" Target="../media/image476.png"/><Relationship Id="rId73" Type="http://schemas.openxmlformats.org/officeDocument/2006/relationships/image" Target="../media/image480.png"/><Relationship Id="rId78" Type="http://schemas.openxmlformats.org/officeDocument/2006/relationships/customXml" Target="../ink/ink2547.xml"/><Relationship Id="rId81" Type="http://schemas.openxmlformats.org/officeDocument/2006/relationships/image" Target="../media/image484.png"/><Relationship Id="rId86" Type="http://schemas.openxmlformats.org/officeDocument/2006/relationships/customXml" Target="../ink/ink2551.xml"/><Relationship Id="rId94" Type="http://schemas.openxmlformats.org/officeDocument/2006/relationships/customXml" Target="../ink/ink2555.xml"/><Relationship Id="rId99" Type="http://schemas.openxmlformats.org/officeDocument/2006/relationships/image" Target="../media/image5.png"/><Relationship Id="rId101" Type="http://schemas.openxmlformats.org/officeDocument/2006/relationships/image" Target="../media/image6.png"/><Relationship Id="rId122" Type="http://schemas.openxmlformats.org/officeDocument/2006/relationships/customXml" Target="../ink/ink2569.xml"/><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3940.png"/><Relationship Id="rId172" Type="http://schemas.openxmlformats.org/officeDocument/2006/relationships/customXml" Target="../ink/ink2571.xml"/><Relationship Id="rId180" Type="http://schemas.openxmlformats.org/officeDocument/2006/relationships/customXml" Target="../ink/ink2575.xml"/><Relationship Id="rId13" Type="http://schemas.openxmlformats.org/officeDocument/2006/relationships/image" Target="../media/image4500.png"/><Relationship Id="rId18" Type="http://schemas.openxmlformats.org/officeDocument/2006/relationships/customXml" Target="../ink/ink2517.xml"/><Relationship Id="rId39" Type="http://schemas.openxmlformats.org/officeDocument/2006/relationships/image" Target="../media/image4630.png"/><Relationship Id="rId109" Type="http://schemas.openxmlformats.org/officeDocument/2006/relationships/image" Target="../media/image10.png"/><Relationship Id="rId34" Type="http://schemas.openxmlformats.org/officeDocument/2006/relationships/customXml" Target="../ink/ink2525.xml"/><Relationship Id="rId50" Type="http://schemas.openxmlformats.org/officeDocument/2006/relationships/customXml" Target="../ink/ink2533.xml"/><Relationship Id="rId55" Type="http://schemas.openxmlformats.org/officeDocument/2006/relationships/image" Target="../media/image471.png"/><Relationship Id="rId76" Type="http://schemas.openxmlformats.org/officeDocument/2006/relationships/customXml" Target="../ink/ink2546.xml"/><Relationship Id="rId97" Type="http://schemas.openxmlformats.org/officeDocument/2006/relationships/image" Target="../media/image4.png"/><Relationship Id="rId104" Type="http://schemas.openxmlformats.org/officeDocument/2006/relationships/customXml" Target="../ink/ink2560.xml"/><Relationship Id="rId120" Type="http://schemas.openxmlformats.org/officeDocument/2006/relationships/customXml" Target="../ink/ink2568.xml"/><Relationship Id="rId7" Type="http://schemas.openxmlformats.org/officeDocument/2006/relationships/image" Target="../media/image3930.png"/><Relationship Id="rId71" Type="http://schemas.openxmlformats.org/officeDocument/2006/relationships/image" Target="../media/image479.png"/><Relationship Id="rId92" Type="http://schemas.openxmlformats.org/officeDocument/2006/relationships/customXml" Target="../ink/ink2554.xml"/><Relationship Id="rId2" Type="http://schemas.openxmlformats.org/officeDocument/2006/relationships/image" Target="../media/image468.png"/><Relationship Id="rId29" Type="http://schemas.openxmlformats.org/officeDocument/2006/relationships/image" Target="../media/image4580.png"/><Relationship Id="rId24" Type="http://schemas.openxmlformats.org/officeDocument/2006/relationships/customXml" Target="../ink/ink2520.xml"/><Relationship Id="rId40" Type="http://schemas.openxmlformats.org/officeDocument/2006/relationships/customXml" Target="../ink/ink2528.xml"/><Relationship Id="rId45" Type="http://schemas.openxmlformats.org/officeDocument/2006/relationships/image" Target="../media/image4660.png"/><Relationship Id="rId66" Type="http://schemas.openxmlformats.org/officeDocument/2006/relationships/customXml" Target="../ink/ink2541.xml"/><Relationship Id="rId87" Type="http://schemas.openxmlformats.org/officeDocument/2006/relationships/image" Target="../media/image487.png"/><Relationship Id="rId110" Type="http://schemas.openxmlformats.org/officeDocument/2006/relationships/customXml" Target="../ink/ink2563.xml"/><Relationship Id="rId115" Type="http://schemas.openxmlformats.org/officeDocument/2006/relationships/image" Target="../media/image13.png"/><Relationship Id="rId178" Type="http://schemas.openxmlformats.org/officeDocument/2006/relationships/customXml" Target="../ink/ink2574.xml"/><Relationship Id="rId61" Type="http://schemas.openxmlformats.org/officeDocument/2006/relationships/image" Target="../media/image474.png"/><Relationship Id="rId82" Type="http://schemas.openxmlformats.org/officeDocument/2006/relationships/customXml" Target="../ink/ink2549.xml"/><Relationship Id="rId173" Type="http://schemas.openxmlformats.org/officeDocument/2006/relationships/image" Target="../media/image19.png"/><Relationship Id="rId19" Type="http://schemas.openxmlformats.org/officeDocument/2006/relationships/image" Target="../media/image4530.png"/></Relationships>
</file>

<file path=ppt/slides/_rels/slide122.xml.rels><?xml version="1.0" encoding="UTF-8" standalone="yes"?>
<Relationships xmlns="http://schemas.openxmlformats.org/package/2006/relationships"><Relationship Id="rId26" Type="http://schemas.openxmlformats.org/officeDocument/2006/relationships/customXml" Target="../ink/ink2587.xml"/><Relationship Id="rId117" Type="http://schemas.openxmlformats.org/officeDocument/2006/relationships/customXml" Target="../ink/ink2632.xml"/><Relationship Id="rId21" Type="http://schemas.openxmlformats.org/officeDocument/2006/relationships/image" Target="../media/image4540.png"/><Relationship Id="rId42" Type="http://schemas.openxmlformats.org/officeDocument/2006/relationships/customXml" Target="../ink/ink2595.xml"/><Relationship Id="rId47" Type="http://schemas.openxmlformats.org/officeDocument/2006/relationships/image" Target="../media/image4670.png"/><Relationship Id="rId63" Type="http://schemas.openxmlformats.org/officeDocument/2006/relationships/image" Target="../media/image475.png"/><Relationship Id="rId68" Type="http://schemas.openxmlformats.org/officeDocument/2006/relationships/customXml" Target="../ink/ink2608.xml"/><Relationship Id="rId84" Type="http://schemas.openxmlformats.org/officeDocument/2006/relationships/image" Target="../media/image485.png"/><Relationship Id="rId89" Type="http://schemas.openxmlformats.org/officeDocument/2006/relationships/customXml" Target="../ink/ink2618.xml"/><Relationship Id="rId112" Type="http://schemas.openxmlformats.org/officeDocument/2006/relationships/image" Target="../media/image11.png"/><Relationship Id="rId175" Type="http://schemas.openxmlformats.org/officeDocument/2006/relationships/image" Target="../media/image20.png"/><Relationship Id="rId170" Type="http://schemas.openxmlformats.org/officeDocument/2006/relationships/customXml" Target="../ink/ink2636.xml"/><Relationship Id="rId16" Type="http://schemas.openxmlformats.org/officeDocument/2006/relationships/customXml" Target="../ink/ink2582.xml"/><Relationship Id="rId107" Type="http://schemas.openxmlformats.org/officeDocument/2006/relationships/customXml" Target="../ink/ink2627.xml"/><Relationship Id="rId11" Type="http://schemas.openxmlformats.org/officeDocument/2006/relationships/image" Target="../media/image4490.png"/><Relationship Id="rId32" Type="http://schemas.openxmlformats.org/officeDocument/2006/relationships/customXml" Target="../ink/ink2590.xml"/><Relationship Id="rId37" Type="http://schemas.openxmlformats.org/officeDocument/2006/relationships/image" Target="../media/image4620.png"/><Relationship Id="rId53" Type="http://schemas.openxmlformats.org/officeDocument/2006/relationships/image" Target="../media/image470.png"/><Relationship Id="rId58" Type="http://schemas.openxmlformats.org/officeDocument/2006/relationships/customXml" Target="../ink/ink2603.xml"/><Relationship Id="rId74" Type="http://schemas.openxmlformats.org/officeDocument/2006/relationships/customXml" Target="../ink/ink2611.xml"/><Relationship Id="rId79" Type="http://schemas.openxmlformats.org/officeDocument/2006/relationships/image" Target="../media/image483.png"/><Relationship Id="rId102" Type="http://schemas.openxmlformats.org/officeDocument/2006/relationships/image" Target="../media/image6.png"/><Relationship Id="rId123" Type="http://schemas.openxmlformats.org/officeDocument/2006/relationships/customXml" Target="../ink/ink2635.xml"/><Relationship Id="rId5" Type="http://schemas.openxmlformats.org/officeDocument/2006/relationships/image" Target="../media/image3920.png"/><Relationship Id="rId90" Type="http://schemas.openxmlformats.org/officeDocument/2006/relationships/image" Target="../media/image488.png"/><Relationship Id="rId95" Type="http://schemas.openxmlformats.org/officeDocument/2006/relationships/customXml" Target="../ink/ink2621.xml"/><Relationship Id="rId181" Type="http://schemas.openxmlformats.org/officeDocument/2006/relationships/image" Target="../media/image23.png"/><Relationship Id="rId14" Type="http://schemas.openxmlformats.org/officeDocument/2006/relationships/customXml" Target="../ink/ink2581.xml"/><Relationship Id="rId22" Type="http://schemas.openxmlformats.org/officeDocument/2006/relationships/customXml" Target="../ink/ink2585.xml"/><Relationship Id="rId27" Type="http://schemas.openxmlformats.org/officeDocument/2006/relationships/image" Target="../media/image4570.png"/><Relationship Id="rId30" Type="http://schemas.openxmlformats.org/officeDocument/2006/relationships/customXml" Target="../ink/ink2589.xml"/><Relationship Id="rId35" Type="http://schemas.openxmlformats.org/officeDocument/2006/relationships/image" Target="../media/image4610.png"/><Relationship Id="rId43" Type="http://schemas.openxmlformats.org/officeDocument/2006/relationships/image" Target="../media/image4650.png"/><Relationship Id="rId48" Type="http://schemas.openxmlformats.org/officeDocument/2006/relationships/customXml" Target="../ink/ink2598.xml"/><Relationship Id="rId56" Type="http://schemas.openxmlformats.org/officeDocument/2006/relationships/customXml" Target="../ink/ink2602.xml"/><Relationship Id="rId64" Type="http://schemas.openxmlformats.org/officeDocument/2006/relationships/customXml" Target="../ink/ink2606.xml"/><Relationship Id="rId69" Type="http://schemas.openxmlformats.org/officeDocument/2006/relationships/image" Target="../media/image478.png"/><Relationship Id="rId77" Type="http://schemas.openxmlformats.org/officeDocument/2006/relationships/image" Target="../media/image482.png"/><Relationship Id="rId100" Type="http://schemas.openxmlformats.org/officeDocument/2006/relationships/image" Target="../media/image5.png"/><Relationship Id="rId105" Type="http://schemas.openxmlformats.org/officeDocument/2006/relationships/customXml" Target="../ink/ink2626.xml"/><Relationship Id="rId113" Type="http://schemas.openxmlformats.org/officeDocument/2006/relationships/customXml" Target="../ink/ink2630.xml"/><Relationship Id="rId118" Type="http://schemas.openxmlformats.org/officeDocument/2006/relationships/image" Target="../media/image14.png"/><Relationship Id="rId8" Type="http://schemas.openxmlformats.org/officeDocument/2006/relationships/customXml" Target="../ink/ink2578.xml"/><Relationship Id="rId51" Type="http://schemas.openxmlformats.org/officeDocument/2006/relationships/image" Target="../media/image469.png"/><Relationship Id="rId72" Type="http://schemas.openxmlformats.org/officeDocument/2006/relationships/customXml" Target="../ink/ink2610.xml"/><Relationship Id="rId80" Type="http://schemas.openxmlformats.org/officeDocument/2006/relationships/customXml" Target="../ink/ink2614.xml"/><Relationship Id="rId85" Type="http://schemas.openxmlformats.org/officeDocument/2006/relationships/customXml" Target="../ink/ink2616.xml"/><Relationship Id="rId93" Type="http://schemas.openxmlformats.org/officeDocument/2006/relationships/customXml" Target="../ink/ink2620.xml"/><Relationship Id="rId98" Type="http://schemas.openxmlformats.org/officeDocument/2006/relationships/image" Target="../media/image4.png"/><Relationship Id="rId121" Type="http://schemas.openxmlformats.org/officeDocument/2006/relationships/customXml" Target="../ink/ink2634.xml"/><Relationship Id="rId171" Type="http://schemas.openxmlformats.org/officeDocument/2006/relationships/image" Target="../media/image18.png"/><Relationship Id="rId176" Type="http://schemas.openxmlformats.org/officeDocument/2006/relationships/customXml" Target="../ink/ink2639.xml"/><Relationship Id="rId3" Type="http://schemas.openxmlformats.org/officeDocument/2006/relationships/customXml" Target="../ink/ink2576.xml"/><Relationship Id="rId12" Type="http://schemas.openxmlformats.org/officeDocument/2006/relationships/customXml" Target="../ink/ink2580.xml"/><Relationship Id="rId17" Type="http://schemas.openxmlformats.org/officeDocument/2006/relationships/image" Target="../media/image4520.png"/><Relationship Id="rId25" Type="http://schemas.openxmlformats.org/officeDocument/2006/relationships/image" Target="../media/image4560.png"/><Relationship Id="rId33" Type="http://schemas.openxmlformats.org/officeDocument/2006/relationships/image" Target="../media/image4600.png"/><Relationship Id="rId38" Type="http://schemas.openxmlformats.org/officeDocument/2006/relationships/customXml" Target="../ink/ink2593.xml"/><Relationship Id="rId46" Type="http://schemas.openxmlformats.org/officeDocument/2006/relationships/customXml" Target="../ink/ink2597.xml"/><Relationship Id="rId59" Type="http://schemas.openxmlformats.org/officeDocument/2006/relationships/image" Target="../media/image473.png"/><Relationship Id="rId67" Type="http://schemas.openxmlformats.org/officeDocument/2006/relationships/image" Target="../media/image477.png"/><Relationship Id="rId103" Type="http://schemas.openxmlformats.org/officeDocument/2006/relationships/customXml" Target="../ink/ink2625.xml"/><Relationship Id="rId108" Type="http://schemas.openxmlformats.org/officeDocument/2006/relationships/image" Target="../media/image9.png"/><Relationship Id="rId116" Type="http://schemas.openxmlformats.org/officeDocument/2006/relationships/image" Target="../media/image13.png"/><Relationship Id="rId20" Type="http://schemas.openxmlformats.org/officeDocument/2006/relationships/customXml" Target="../ink/ink2584.xml"/><Relationship Id="rId41" Type="http://schemas.openxmlformats.org/officeDocument/2006/relationships/image" Target="../media/image4640.png"/><Relationship Id="rId54" Type="http://schemas.openxmlformats.org/officeDocument/2006/relationships/customXml" Target="../ink/ink2601.xml"/><Relationship Id="rId62" Type="http://schemas.openxmlformats.org/officeDocument/2006/relationships/customXml" Target="../ink/ink2605.xml"/><Relationship Id="rId70" Type="http://schemas.openxmlformats.org/officeDocument/2006/relationships/customXml" Target="../ink/ink2609.xml"/><Relationship Id="rId75" Type="http://schemas.openxmlformats.org/officeDocument/2006/relationships/image" Target="../media/image481.png"/><Relationship Id="rId83" Type="http://schemas.openxmlformats.org/officeDocument/2006/relationships/customXml" Target="../ink/ink2615.xml"/><Relationship Id="rId88" Type="http://schemas.openxmlformats.org/officeDocument/2006/relationships/image" Target="../media/image487.png"/><Relationship Id="rId91" Type="http://schemas.openxmlformats.org/officeDocument/2006/relationships/customXml" Target="../ink/ink2619.xml"/><Relationship Id="rId96" Type="http://schemas.openxmlformats.org/officeDocument/2006/relationships/image" Target="../media/image3.png"/><Relationship Id="rId111" Type="http://schemas.openxmlformats.org/officeDocument/2006/relationships/customXml" Target="../ink/ink2629.xml"/><Relationship Id="rId174" Type="http://schemas.openxmlformats.org/officeDocument/2006/relationships/customXml" Target="../ink/ink2638.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2577.xml"/><Relationship Id="rId15" Type="http://schemas.openxmlformats.org/officeDocument/2006/relationships/image" Target="../media/image4510.png"/><Relationship Id="rId23" Type="http://schemas.openxmlformats.org/officeDocument/2006/relationships/image" Target="../media/image4550.png"/><Relationship Id="rId28" Type="http://schemas.openxmlformats.org/officeDocument/2006/relationships/customXml" Target="../ink/ink2588.xml"/><Relationship Id="rId36" Type="http://schemas.openxmlformats.org/officeDocument/2006/relationships/customXml" Target="../ink/ink2592.xml"/><Relationship Id="rId49" Type="http://schemas.openxmlformats.org/officeDocument/2006/relationships/image" Target="../media/image4680.png"/><Relationship Id="rId57" Type="http://schemas.openxmlformats.org/officeDocument/2006/relationships/image" Target="../media/image472.png"/><Relationship Id="rId106" Type="http://schemas.openxmlformats.org/officeDocument/2006/relationships/image" Target="../media/image8.png"/><Relationship Id="rId114" Type="http://schemas.openxmlformats.org/officeDocument/2006/relationships/image" Target="../media/image12.png"/><Relationship Id="rId119" Type="http://schemas.openxmlformats.org/officeDocument/2006/relationships/customXml" Target="../ink/ink2633.xml"/><Relationship Id="rId10" Type="http://schemas.openxmlformats.org/officeDocument/2006/relationships/customXml" Target="../ink/ink2579.xml"/><Relationship Id="rId31" Type="http://schemas.openxmlformats.org/officeDocument/2006/relationships/image" Target="../media/image4590.png"/><Relationship Id="rId44" Type="http://schemas.openxmlformats.org/officeDocument/2006/relationships/customXml" Target="../ink/ink2596.xml"/><Relationship Id="rId52" Type="http://schemas.openxmlformats.org/officeDocument/2006/relationships/customXml" Target="../ink/ink2600.xml"/><Relationship Id="rId60" Type="http://schemas.openxmlformats.org/officeDocument/2006/relationships/customXml" Target="../ink/ink2604.xml"/><Relationship Id="rId65" Type="http://schemas.openxmlformats.org/officeDocument/2006/relationships/image" Target="../media/image476.png"/><Relationship Id="rId73" Type="http://schemas.openxmlformats.org/officeDocument/2006/relationships/image" Target="../media/image480.png"/><Relationship Id="rId78" Type="http://schemas.openxmlformats.org/officeDocument/2006/relationships/customXml" Target="../ink/ink2613.xml"/><Relationship Id="rId81" Type="http://schemas.openxmlformats.org/officeDocument/2006/relationships/image" Target="../media/image484.png"/><Relationship Id="rId86" Type="http://schemas.openxmlformats.org/officeDocument/2006/relationships/image" Target="../media/image486.png"/><Relationship Id="rId94" Type="http://schemas.openxmlformats.org/officeDocument/2006/relationships/image" Target="../media/image2.png"/><Relationship Id="rId99" Type="http://schemas.openxmlformats.org/officeDocument/2006/relationships/customXml" Target="../ink/ink2623.xml"/><Relationship Id="rId101" Type="http://schemas.openxmlformats.org/officeDocument/2006/relationships/customXml" Target="../ink/ink2624.xml"/><Relationship Id="rId122" Type="http://schemas.openxmlformats.org/officeDocument/2006/relationships/image" Target="../media/image16.png"/><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3940.png"/><Relationship Id="rId172" Type="http://schemas.openxmlformats.org/officeDocument/2006/relationships/customXml" Target="../ink/ink2637.xml"/><Relationship Id="rId180" Type="http://schemas.openxmlformats.org/officeDocument/2006/relationships/customXml" Target="../ink/ink2641.xml"/><Relationship Id="rId13" Type="http://schemas.openxmlformats.org/officeDocument/2006/relationships/image" Target="../media/image4500.png"/><Relationship Id="rId18" Type="http://schemas.openxmlformats.org/officeDocument/2006/relationships/customXml" Target="../ink/ink2583.xml"/><Relationship Id="rId39" Type="http://schemas.openxmlformats.org/officeDocument/2006/relationships/image" Target="../media/image4630.png"/><Relationship Id="rId109" Type="http://schemas.openxmlformats.org/officeDocument/2006/relationships/customXml" Target="../ink/ink2628.xml"/><Relationship Id="rId34" Type="http://schemas.openxmlformats.org/officeDocument/2006/relationships/customXml" Target="../ink/ink2591.xml"/><Relationship Id="rId50" Type="http://schemas.openxmlformats.org/officeDocument/2006/relationships/customXml" Target="../ink/ink2599.xml"/><Relationship Id="rId55" Type="http://schemas.openxmlformats.org/officeDocument/2006/relationships/image" Target="../media/image471.png"/><Relationship Id="rId76" Type="http://schemas.openxmlformats.org/officeDocument/2006/relationships/customXml" Target="../ink/ink2612.xml"/><Relationship Id="rId97" Type="http://schemas.openxmlformats.org/officeDocument/2006/relationships/customXml" Target="../ink/ink2622.xml"/><Relationship Id="rId104" Type="http://schemas.openxmlformats.org/officeDocument/2006/relationships/image" Target="../media/image7.png"/><Relationship Id="rId120" Type="http://schemas.openxmlformats.org/officeDocument/2006/relationships/image" Target="../media/image15.png"/><Relationship Id="rId7" Type="http://schemas.openxmlformats.org/officeDocument/2006/relationships/image" Target="../media/image3930.png"/><Relationship Id="rId71" Type="http://schemas.openxmlformats.org/officeDocument/2006/relationships/image" Target="../media/image479.png"/><Relationship Id="rId92" Type="http://schemas.openxmlformats.org/officeDocument/2006/relationships/image" Target="../media/image1.png"/><Relationship Id="rId2" Type="http://schemas.openxmlformats.org/officeDocument/2006/relationships/image" Target="../media/image468.png"/><Relationship Id="rId29" Type="http://schemas.openxmlformats.org/officeDocument/2006/relationships/image" Target="../media/image4580.png"/><Relationship Id="rId24" Type="http://schemas.openxmlformats.org/officeDocument/2006/relationships/customXml" Target="../ink/ink2586.xml"/><Relationship Id="rId40" Type="http://schemas.openxmlformats.org/officeDocument/2006/relationships/customXml" Target="../ink/ink2594.xml"/><Relationship Id="rId45" Type="http://schemas.openxmlformats.org/officeDocument/2006/relationships/image" Target="../media/image4660.png"/><Relationship Id="rId66" Type="http://schemas.openxmlformats.org/officeDocument/2006/relationships/customXml" Target="../ink/ink2607.xml"/><Relationship Id="rId87" Type="http://schemas.openxmlformats.org/officeDocument/2006/relationships/customXml" Target="../ink/ink2617.xml"/><Relationship Id="rId110" Type="http://schemas.openxmlformats.org/officeDocument/2006/relationships/image" Target="../media/image10.png"/><Relationship Id="rId115" Type="http://schemas.openxmlformats.org/officeDocument/2006/relationships/customXml" Target="../ink/ink2631.xml"/><Relationship Id="rId178" Type="http://schemas.openxmlformats.org/officeDocument/2006/relationships/customXml" Target="../ink/ink2640.xml"/><Relationship Id="rId61" Type="http://schemas.openxmlformats.org/officeDocument/2006/relationships/image" Target="../media/image474.png"/><Relationship Id="rId82" Type="http://schemas.openxmlformats.org/officeDocument/2006/relationships/image" Target="../media/image489.png"/><Relationship Id="rId173" Type="http://schemas.openxmlformats.org/officeDocument/2006/relationships/image" Target="../media/image19.png"/><Relationship Id="rId19" Type="http://schemas.openxmlformats.org/officeDocument/2006/relationships/image" Target="../media/image4530.png"/></Relationships>
</file>

<file path=ppt/slides/_rels/slide123.xml.rels><?xml version="1.0" encoding="UTF-8" standalone="yes"?>
<Relationships xmlns="http://schemas.openxmlformats.org/package/2006/relationships"><Relationship Id="rId26" Type="http://schemas.openxmlformats.org/officeDocument/2006/relationships/image" Target="../media/image4570.png"/><Relationship Id="rId117" Type="http://schemas.openxmlformats.org/officeDocument/2006/relationships/customXml" Target="../ink/ink2699.xml"/><Relationship Id="rId21" Type="http://schemas.openxmlformats.org/officeDocument/2006/relationships/customXml" Target="../ink/ink2651.xml"/><Relationship Id="rId42" Type="http://schemas.openxmlformats.org/officeDocument/2006/relationships/image" Target="../media/image4650.png"/><Relationship Id="rId47" Type="http://schemas.openxmlformats.org/officeDocument/2006/relationships/customXml" Target="../ink/ink2664.xml"/><Relationship Id="rId63" Type="http://schemas.openxmlformats.org/officeDocument/2006/relationships/customXml" Target="../ink/ink2672.xml"/><Relationship Id="rId68" Type="http://schemas.openxmlformats.org/officeDocument/2006/relationships/image" Target="../media/image478.png"/><Relationship Id="rId84" Type="http://schemas.openxmlformats.org/officeDocument/2006/relationships/customXml" Target="../ink/ink2682.xml"/><Relationship Id="rId89" Type="http://schemas.openxmlformats.org/officeDocument/2006/relationships/image" Target="../media/image488.png"/><Relationship Id="rId112" Type="http://schemas.openxmlformats.org/officeDocument/2006/relationships/image" Target="../media/image12.png"/><Relationship Id="rId175" Type="http://schemas.openxmlformats.org/officeDocument/2006/relationships/image" Target="../media/image20.png"/><Relationship Id="rId170" Type="http://schemas.openxmlformats.org/officeDocument/2006/relationships/customXml" Target="../ink/ink2702.xml"/><Relationship Id="rId16" Type="http://schemas.openxmlformats.org/officeDocument/2006/relationships/image" Target="../media/image4520.png"/><Relationship Id="rId107" Type="http://schemas.openxmlformats.org/officeDocument/2006/relationships/customXml" Target="../ink/ink2694.xml"/><Relationship Id="rId11" Type="http://schemas.openxmlformats.org/officeDocument/2006/relationships/customXml" Target="../ink/ink2646.xml"/><Relationship Id="rId32" Type="http://schemas.openxmlformats.org/officeDocument/2006/relationships/image" Target="../media/image4600.png"/><Relationship Id="rId37" Type="http://schemas.openxmlformats.org/officeDocument/2006/relationships/customXml" Target="../ink/ink2659.xml"/><Relationship Id="rId53" Type="http://schemas.openxmlformats.org/officeDocument/2006/relationships/customXml" Target="../ink/ink2667.xml"/><Relationship Id="rId58" Type="http://schemas.openxmlformats.org/officeDocument/2006/relationships/image" Target="../media/image473.png"/><Relationship Id="rId74" Type="http://schemas.openxmlformats.org/officeDocument/2006/relationships/image" Target="../media/image481.png"/><Relationship Id="rId79" Type="http://schemas.openxmlformats.org/officeDocument/2006/relationships/customXml" Target="../ink/ink2680.xml"/><Relationship Id="rId102" Type="http://schemas.openxmlformats.org/officeDocument/2006/relationships/image" Target="../media/image7.png"/><Relationship Id="rId5" Type="http://schemas.openxmlformats.org/officeDocument/2006/relationships/customXml" Target="../ink/ink2643.xml"/><Relationship Id="rId90" Type="http://schemas.openxmlformats.org/officeDocument/2006/relationships/customXml" Target="../ink/ink2685.xml"/><Relationship Id="rId95" Type="http://schemas.openxmlformats.org/officeDocument/2006/relationships/customXml" Target="../ink/ink2688.xml"/><Relationship Id="rId181" Type="http://schemas.openxmlformats.org/officeDocument/2006/relationships/image" Target="../media/image23.png"/><Relationship Id="rId14" Type="http://schemas.openxmlformats.org/officeDocument/2006/relationships/image" Target="../media/image4510.png"/><Relationship Id="rId22" Type="http://schemas.openxmlformats.org/officeDocument/2006/relationships/image" Target="../media/image4550.png"/><Relationship Id="rId27" Type="http://schemas.openxmlformats.org/officeDocument/2006/relationships/customXml" Target="../ink/ink2654.xml"/><Relationship Id="rId30" Type="http://schemas.openxmlformats.org/officeDocument/2006/relationships/image" Target="../media/image4590.png"/><Relationship Id="rId35" Type="http://schemas.openxmlformats.org/officeDocument/2006/relationships/customXml" Target="../ink/ink2658.xml"/><Relationship Id="rId43" Type="http://schemas.openxmlformats.org/officeDocument/2006/relationships/customXml" Target="../ink/ink2662.xml"/><Relationship Id="rId48" Type="http://schemas.openxmlformats.org/officeDocument/2006/relationships/image" Target="../media/image4680.png"/><Relationship Id="rId56" Type="http://schemas.openxmlformats.org/officeDocument/2006/relationships/image" Target="../media/image472.png"/><Relationship Id="rId64" Type="http://schemas.openxmlformats.org/officeDocument/2006/relationships/image" Target="../media/image476.png"/><Relationship Id="rId69" Type="http://schemas.openxmlformats.org/officeDocument/2006/relationships/customXml" Target="../ink/ink2675.xml"/><Relationship Id="rId77" Type="http://schemas.openxmlformats.org/officeDocument/2006/relationships/customXml" Target="../ink/ink2679.xml"/><Relationship Id="rId100" Type="http://schemas.openxmlformats.org/officeDocument/2006/relationships/image" Target="../media/image6.png"/><Relationship Id="rId105" Type="http://schemas.openxmlformats.org/officeDocument/2006/relationships/customXml" Target="../ink/ink2693.xml"/><Relationship Id="rId113" Type="http://schemas.openxmlformats.org/officeDocument/2006/relationships/customXml" Target="../ink/ink2697.xml"/><Relationship Id="rId118" Type="http://schemas.openxmlformats.org/officeDocument/2006/relationships/image" Target="../media/image15.png"/><Relationship Id="rId8" Type="http://schemas.openxmlformats.org/officeDocument/2006/relationships/image" Target="../media/image3940.png"/><Relationship Id="rId51" Type="http://schemas.openxmlformats.org/officeDocument/2006/relationships/customXml" Target="../ink/ink2666.xml"/><Relationship Id="rId72" Type="http://schemas.openxmlformats.org/officeDocument/2006/relationships/image" Target="../media/image480.png"/><Relationship Id="rId80" Type="http://schemas.openxmlformats.org/officeDocument/2006/relationships/image" Target="../media/image484.png"/><Relationship Id="rId85" Type="http://schemas.openxmlformats.org/officeDocument/2006/relationships/image" Target="../media/image486.png"/><Relationship Id="rId93" Type="http://schemas.openxmlformats.org/officeDocument/2006/relationships/customXml" Target="../ink/ink2687.xml"/><Relationship Id="rId98" Type="http://schemas.openxmlformats.org/officeDocument/2006/relationships/image" Target="../media/image5.png"/><Relationship Id="rId121" Type="http://schemas.openxmlformats.org/officeDocument/2006/relationships/customXml" Target="../ink/ink2701.xml"/><Relationship Id="rId171" Type="http://schemas.openxmlformats.org/officeDocument/2006/relationships/image" Target="../media/image18.png"/><Relationship Id="rId176" Type="http://schemas.openxmlformats.org/officeDocument/2006/relationships/customXml" Target="../ink/ink2705.xml"/><Relationship Id="rId3" Type="http://schemas.openxmlformats.org/officeDocument/2006/relationships/image" Target="../media/image1.png"/><Relationship Id="rId12" Type="http://schemas.openxmlformats.org/officeDocument/2006/relationships/image" Target="../media/image4500.png"/><Relationship Id="rId17" Type="http://schemas.openxmlformats.org/officeDocument/2006/relationships/customXml" Target="../ink/ink2649.xml"/><Relationship Id="rId25" Type="http://schemas.openxmlformats.org/officeDocument/2006/relationships/customXml" Target="../ink/ink2653.xml"/><Relationship Id="rId33" Type="http://schemas.openxmlformats.org/officeDocument/2006/relationships/customXml" Target="../ink/ink2657.xml"/><Relationship Id="rId38" Type="http://schemas.openxmlformats.org/officeDocument/2006/relationships/image" Target="../media/image4630.png"/><Relationship Id="rId46" Type="http://schemas.openxmlformats.org/officeDocument/2006/relationships/image" Target="../media/image4670.png"/><Relationship Id="rId59" Type="http://schemas.openxmlformats.org/officeDocument/2006/relationships/customXml" Target="../ink/ink2670.xml"/><Relationship Id="rId67" Type="http://schemas.openxmlformats.org/officeDocument/2006/relationships/customXml" Target="../ink/ink2674.xml"/><Relationship Id="rId103" Type="http://schemas.openxmlformats.org/officeDocument/2006/relationships/customXml" Target="../ink/ink2692.xml"/><Relationship Id="rId108" Type="http://schemas.openxmlformats.org/officeDocument/2006/relationships/image" Target="../media/image10.png"/><Relationship Id="rId116" Type="http://schemas.openxmlformats.org/officeDocument/2006/relationships/image" Target="../media/image14.png"/><Relationship Id="rId20" Type="http://schemas.openxmlformats.org/officeDocument/2006/relationships/image" Target="../media/image4540.png"/><Relationship Id="rId41" Type="http://schemas.openxmlformats.org/officeDocument/2006/relationships/customXml" Target="../ink/ink2661.xml"/><Relationship Id="rId54" Type="http://schemas.openxmlformats.org/officeDocument/2006/relationships/image" Target="../media/image471.png"/><Relationship Id="rId62" Type="http://schemas.openxmlformats.org/officeDocument/2006/relationships/image" Target="../media/image475.png"/><Relationship Id="rId70" Type="http://schemas.openxmlformats.org/officeDocument/2006/relationships/image" Target="../media/image479.png"/><Relationship Id="rId75" Type="http://schemas.openxmlformats.org/officeDocument/2006/relationships/customXml" Target="../ink/ink2678.xml"/><Relationship Id="rId83" Type="http://schemas.openxmlformats.org/officeDocument/2006/relationships/image" Target="../media/image485.png"/><Relationship Id="rId88" Type="http://schemas.openxmlformats.org/officeDocument/2006/relationships/customXml" Target="../ink/ink2684.xml"/><Relationship Id="rId91" Type="http://schemas.openxmlformats.org/officeDocument/2006/relationships/customXml" Target="../ink/ink2686.xml"/><Relationship Id="rId96" Type="http://schemas.openxmlformats.org/officeDocument/2006/relationships/image" Target="../media/image4.png"/><Relationship Id="rId111" Type="http://schemas.openxmlformats.org/officeDocument/2006/relationships/customXml" Target="../ink/ink2696.xml"/><Relationship Id="rId174" Type="http://schemas.openxmlformats.org/officeDocument/2006/relationships/customXml" Target="../ink/ink2704.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3930.png"/><Relationship Id="rId15" Type="http://schemas.openxmlformats.org/officeDocument/2006/relationships/customXml" Target="../ink/ink2648.xml"/><Relationship Id="rId23" Type="http://schemas.openxmlformats.org/officeDocument/2006/relationships/customXml" Target="../ink/ink2652.xml"/><Relationship Id="rId28" Type="http://schemas.openxmlformats.org/officeDocument/2006/relationships/image" Target="../media/image4580.png"/><Relationship Id="rId36" Type="http://schemas.openxmlformats.org/officeDocument/2006/relationships/image" Target="../media/image4620.png"/><Relationship Id="rId49" Type="http://schemas.openxmlformats.org/officeDocument/2006/relationships/customXml" Target="../ink/ink2665.xml"/><Relationship Id="rId57" Type="http://schemas.openxmlformats.org/officeDocument/2006/relationships/customXml" Target="../ink/ink2669.xml"/><Relationship Id="rId106" Type="http://schemas.openxmlformats.org/officeDocument/2006/relationships/image" Target="../media/image9.png"/><Relationship Id="rId114" Type="http://schemas.openxmlformats.org/officeDocument/2006/relationships/image" Target="../media/image13.png"/><Relationship Id="rId119" Type="http://schemas.openxmlformats.org/officeDocument/2006/relationships/customXml" Target="../ink/ink2700.xml"/><Relationship Id="rId10" Type="http://schemas.openxmlformats.org/officeDocument/2006/relationships/image" Target="../media/image4490.png"/><Relationship Id="rId31" Type="http://schemas.openxmlformats.org/officeDocument/2006/relationships/customXml" Target="../ink/ink2656.xml"/><Relationship Id="rId44" Type="http://schemas.openxmlformats.org/officeDocument/2006/relationships/image" Target="../media/image4660.png"/><Relationship Id="rId52" Type="http://schemas.openxmlformats.org/officeDocument/2006/relationships/image" Target="../media/image470.png"/><Relationship Id="rId60" Type="http://schemas.openxmlformats.org/officeDocument/2006/relationships/image" Target="../media/image474.png"/><Relationship Id="rId65" Type="http://schemas.openxmlformats.org/officeDocument/2006/relationships/customXml" Target="../ink/ink2673.xml"/><Relationship Id="rId73" Type="http://schemas.openxmlformats.org/officeDocument/2006/relationships/customXml" Target="../ink/ink2677.xml"/><Relationship Id="rId78" Type="http://schemas.openxmlformats.org/officeDocument/2006/relationships/image" Target="../media/image483.png"/><Relationship Id="rId81" Type="http://schemas.openxmlformats.org/officeDocument/2006/relationships/image" Target="../media/image490.png"/><Relationship Id="rId86" Type="http://schemas.openxmlformats.org/officeDocument/2006/relationships/customXml" Target="../ink/ink2683.xml"/><Relationship Id="rId94" Type="http://schemas.openxmlformats.org/officeDocument/2006/relationships/image" Target="../media/image3.png"/><Relationship Id="rId99" Type="http://schemas.openxmlformats.org/officeDocument/2006/relationships/customXml" Target="../ink/ink2690.xml"/><Relationship Id="rId101" Type="http://schemas.openxmlformats.org/officeDocument/2006/relationships/customXml" Target="../ink/ink2691.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3920.png"/><Relationship Id="rId9" Type="http://schemas.openxmlformats.org/officeDocument/2006/relationships/customXml" Target="../ink/ink2645.xml"/><Relationship Id="rId172" Type="http://schemas.openxmlformats.org/officeDocument/2006/relationships/customXml" Target="../ink/ink2703.xml"/><Relationship Id="rId180" Type="http://schemas.openxmlformats.org/officeDocument/2006/relationships/customXml" Target="../ink/ink2707.xml"/><Relationship Id="rId13" Type="http://schemas.openxmlformats.org/officeDocument/2006/relationships/customXml" Target="../ink/ink2647.xml"/><Relationship Id="rId18" Type="http://schemas.openxmlformats.org/officeDocument/2006/relationships/image" Target="../media/image4530.png"/><Relationship Id="rId39" Type="http://schemas.openxmlformats.org/officeDocument/2006/relationships/customXml" Target="../ink/ink2660.xml"/><Relationship Id="rId109" Type="http://schemas.openxmlformats.org/officeDocument/2006/relationships/customXml" Target="../ink/ink2695.xml"/><Relationship Id="rId34" Type="http://schemas.openxmlformats.org/officeDocument/2006/relationships/image" Target="../media/image4610.png"/><Relationship Id="rId50" Type="http://schemas.openxmlformats.org/officeDocument/2006/relationships/image" Target="../media/image469.png"/><Relationship Id="rId55" Type="http://schemas.openxmlformats.org/officeDocument/2006/relationships/customXml" Target="../ink/ink2668.xml"/><Relationship Id="rId76" Type="http://schemas.openxmlformats.org/officeDocument/2006/relationships/image" Target="../media/image482.png"/><Relationship Id="rId97" Type="http://schemas.openxmlformats.org/officeDocument/2006/relationships/customXml" Target="../ink/ink2689.xml"/><Relationship Id="rId104" Type="http://schemas.openxmlformats.org/officeDocument/2006/relationships/image" Target="../media/image8.png"/><Relationship Id="rId120" Type="http://schemas.openxmlformats.org/officeDocument/2006/relationships/image" Target="../media/image16.png"/><Relationship Id="rId7" Type="http://schemas.openxmlformats.org/officeDocument/2006/relationships/customXml" Target="../ink/ink2644.xml"/><Relationship Id="rId71" Type="http://schemas.openxmlformats.org/officeDocument/2006/relationships/customXml" Target="../ink/ink2676.xml"/><Relationship Id="rId92" Type="http://schemas.openxmlformats.org/officeDocument/2006/relationships/image" Target="../media/image2.png"/><Relationship Id="rId2" Type="http://schemas.openxmlformats.org/officeDocument/2006/relationships/customXml" Target="../ink/ink2642.xml"/><Relationship Id="rId29" Type="http://schemas.openxmlformats.org/officeDocument/2006/relationships/customXml" Target="../ink/ink2655.xml"/><Relationship Id="rId24" Type="http://schemas.openxmlformats.org/officeDocument/2006/relationships/image" Target="../media/image4560.png"/><Relationship Id="rId40" Type="http://schemas.openxmlformats.org/officeDocument/2006/relationships/image" Target="../media/image4640.png"/><Relationship Id="rId45" Type="http://schemas.openxmlformats.org/officeDocument/2006/relationships/customXml" Target="../ink/ink2663.xml"/><Relationship Id="rId66" Type="http://schemas.openxmlformats.org/officeDocument/2006/relationships/image" Target="../media/image477.png"/><Relationship Id="rId87" Type="http://schemas.openxmlformats.org/officeDocument/2006/relationships/image" Target="../media/image487.png"/><Relationship Id="rId110" Type="http://schemas.openxmlformats.org/officeDocument/2006/relationships/image" Target="../media/image11.png"/><Relationship Id="rId115" Type="http://schemas.openxmlformats.org/officeDocument/2006/relationships/customXml" Target="../ink/ink2698.xml"/><Relationship Id="rId178" Type="http://schemas.openxmlformats.org/officeDocument/2006/relationships/customXml" Target="../ink/ink2706.xml"/><Relationship Id="rId61" Type="http://schemas.openxmlformats.org/officeDocument/2006/relationships/customXml" Target="../ink/ink2671.xml"/><Relationship Id="rId82" Type="http://schemas.openxmlformats.org/officeDocument/2006/relationships/customXml" Target="../ink/ink2681.xml"/><Relationship Id="rId173" Type="http://schemas.openxmlformats.org/officeDocument/2006/relationships/image" Target="../media/image19.png"/><Relationship Id="rId19" Type="http://schemas.openxmlformats.org/officeDocument/2006/relationships/customXml" Target="../ink/ink2650.xml"/></Relationships>
</file>

<file path=ppt/slides/_rels/slide124.xml.rels><?xml version="1.0" encoding="UTF-8" standalone="yes"?>
<Relationships xmlns="http://schemas.openxmlformats.org/package/2006/relationships"><Relationship Id="rId26" Type="http://schemas.openxmlformats.org/officeDocument/2006/relationships/image" Target="../media/image4570.png"/><Relationship Id="rId117" Type="http://schemas.openxmlformats.org/officeDocument/2006/relationships/image" Target="../media/image14.png"/><Relationship Id="rId21" Type="http://schemas.openxmlformats.org/officeDocument/2006/relationships/customXml" Target="../ink/ink2717.xml"/><Relationship Id="rId42" Type="http://schemas.openxmlformats.org/officeDocument/2006/relationships/image" Target="../media/image4650.png"/><Relationship Id="rId47" Type="http://schemas.openxmlformats.org/officeDocument/2006/relationships/customXml" Target="../ink/ink2730.xml"/><Relationship Id="rId63" Type="http://schemas.openxmlformats.org/officeDocument/2006/relationships/customXml" Target="../ink/ink2738.xml"/><Relationship Id="rId68" Type="http://schemas.openxmlformats.org/officeDocument/2006/relationships/image" Target="../media/image478.png"/><Relationship Id="rId84" Type="http://schemas.openxmlformats.org/officeDocument/2006/relationships/image" Target="../media/image492.png"/><Relationship Id="rId89" Type="http://schemas.openxmlformats.org/officeDocument/2006/relationships/customXml" Target="../ink/ink2750.xml"/><Relationship Id="rId112" Type="http://schemas.openxmlformats.org/officeDocument/2006/relationships/customXml" Target="../ink/ink2762.xml"/><Relationship Id="rId175" Type="http://schemas.openxmlformats.org/officeDocument/2006/relationships/image" Target="../media/image20.png"/><Relationship Id="rId170" Type="http://schemas.openxmlformats.org/officeDocument/2006/relationships/customXml" Target="../ink/ink2768.xml"/><Relationship Id="rId16" Type="http://schemas.openxmlformats.org/officeDocument/2006/relationships/image" Target="../media/image4520.png"/><Relationship Id="rId107" Type="http://schemas.openxmlformats.org/officeDocument/2006/relationships/image" Target="../media/image9.png"/><Relationship Id="rId11" Type="http://schemas.openxmlformats.org/officeDocument/2006/relationships/customXml" Target="../ink/ink2712.xml"/><Relationship Id="rId32" Type="http://schemas.openxmlformats.org/officeDocument/2006/relationships/image" Target="../media/image4600.png"/><Relationship Id="rId37" Type="http://schemas.openxmlformats.org/officeDocument/2006/relationships/customXml" Target="../ink/ink2725.xml"/><Relationship Id="rId53" Type="http://schemas.openxmlformats.org/officeDocument/2006/relationships/customXml" Target="../ink/ink2733.xml"/><Relationship Id="rId58" Type="http://schemas.openxmlformats.org/officeDocument/2006/relationships/image" Target="../media/image473.png"/><Relationship Id="rId74" Type="http://schemas.openxmlformats.org/officeDocument/2006/relationships/image" Target="../media/image481.png"/><Relationship Id="rId79" Type="http://schemas.openxmlformats.org/officeDocument/2006/relationships/customXml" Target="../ink/ink2746.xml"/><Relationship Id="rId102" Type="http://schemas.openxmlformats.org/officeDocument/2006/relationships/customXml" Target="../ink/ink2757.xml"/><Relationship Id="rId5" Type="http://schemas.openxmlformats.org/officeDocument/2006/relationships/customXml" Target="../ink/ink2709.xml"/><Relationship Id="rId90" Type="http://schemas.openxmlformats.org/officeDocument/2006/relationships/image" Target="../media/image495.png"/><Relationship Id="rId95" Type="http://schemas.openxmlformats.org/officeDocument/2006/relationships/image" Target="../media/image3.png"/><Relationship Id="rId181" Type="http://schemas.openxmlformats.org/officeDocument/2006/relationships/image" Target="../media/image23.png"/><Relationship Id="rId14" Type="http://schemas.openxmlformats.org/officeDocument/2006/relationships/image" Target="../media/image4510.png"/><Relationship Id="rId22" Type="http://schemas.openxmlformats.org/officeDocument/2006/relationships/image" Target="../media/image4550.png"/><Relationship Id="rId27" Type="http://schemas.openxmlformats.org/officeDocument/2006/relationships/customXml" Target="../ink/ink2720.xml"/><Relationship Id="rId30" Type="http://schemas.openxmlformats.org/officeDocument/2006/relationships/image" Target="../media/image4590.png"/><Relationship Id="rId35" Type="http://schemas.openxmlformats.org/officeDocument/2006/relationships/customXml" Target="../ink/ink2724.xml"/><Relationship Id="rId43" Type="http://schemas.openxmlformats.org/officeDocument/2006/relationships/customXml" Target="../ink/ink2728.xml"/><Relationship Id="rId48" Type="http://schemas.openxmlformats.org/officeDocument/2006/relationships/image" Target="../media/image4680.png"/><Relationship Id="rId56" Type="http://schemas.openxmlformats.org/officeDocument/2006/relationships/image" Target="../media/image472.png"/><Relationship Id="rId64" Type="http://schemas.openxmlformats.org/officeDocument/2006/relationships/image" Target="../media/image476.png"/><Relationship Id="rId69" Type="http://schemas.openxmlformats.org/officeDocument/2006/relationships/customXml" Target="../ink/ink2741.xml"/><Relationship Id="rId77" Type="http://schemas.openxmlformats.org/officeDocument/2006/relationships/customXml" Target="../ink/ink2745.xml"/><Relationship Id="rId100" Type="http://schemas.openxmlformats.org/officeDocument/2006/relationships/customXml" Target="../ink/ink2756.xml"/><Relationship Id="rId105" Type="http://schemas.openxmlformats.org/officeDocument/2006/relationships/image" Target="../media/image8.png"/><Relationship Id="rId113" Type="http://schemas.openxmlformats.org/officeDocument/2006/relationships/image" Target="../media/image12.png"/><Relationship Id="rId118" Type="http://schemas.openxmlformats.org/officeDocument/2006/relationships/customXml" Target="../ink/ink2765.xml"/><Relationship Id="rId8" Type="http://schemas.openxmlformats.org/officeDocument/2006/relationships/image" Target="../media/image3940.png"/><Relationship Id="rId51" Type="http://schemas.openxmlformats.org/officeDocument/2006/relationships/customXml" Target="../ink/ink2732.xml"/><Relationship Id="rId72" Type="http://schemas.openxmlformats.org/officeDocument/2006/relationships/image" Target="../media/image480.png"/><Relationship Id="rId80" Type="http://schemas.openxmlformats.org/officeDocument/2006/relationships/image" Target="../media/image484.png"/><Relationship Id="rId85" Type="http://schemas.openxmlformats.org/officeDocument/2006/relationships/customXml" Target="../ink/ink2748.xml"/><Relationship Id="rId93" Type="http://schemas.openxmlformats.org/officeDocument/2006/relationships/image" Target="../media/image2.png"/><Relationship Id="rId98" Type="http://schemas.openxmlformats.org/officeDocument/2006/relationships/customXml" Target="../ink/ink2755.xml"/><Relationship Id="rId121" Type="http://schemas.openxmlformats.org/officeDocument/2006/relationships/image" Target="../media/image16.png"/><Relationship Id="rId171" Type="http://schemas.openxmlformats.org/officeDocument/2006/relationships/image" Target="../media/image18.png"/><Relationship Id="rId176" Type="http://schemas.openxmlformats.org/officeDocument/2006/relationships/customXml" Target="../ink/ink2771.xml"/><Relationship Id="rId3" Type="http://schemas.openxmlformats.org/officeDocument/2006/relationships/image" Target="../media/image1.png"/><Relationship Id="rId12" Type="http://schemas.openxmlformats.org/officeDocument/2006/relationships/image" Target="../media/image4500.png"/><Relationship Id="rId17" Type="http://schemas.openxmlformats.org/officeDocument/2006/relationships/customXml" Target="../ink/ink2715.xml"/><Relationship Id="rId25" Type="http://schemas.openxmlformats.org/officeDocument/2006/relationships/customXml" Target="../ink/ink2719.xml"/><Relationship Id="rId33" Type="http://schemas.openxmlformats.org/officeDocument/2006/relationships/customXml" Target="../ink/ink2723.xml"/><Relationship Id="rId38" Type="http://schemas.openxmlformats.org/officeDocument/2006/relationships/image" Target="../media/image4630.png"/><Relationship Id="rId46" Type="http://schemas.openxmlformats.org/officeDocument/2006/relationships/image" Target="../media/image4670.png"/><Relationship Id="rId59" Type="http://schemas.openxmlformats.org/officeDocument/2006/relationships/customXml" Target="../ink/ink2736.xml"/><Relationship Id="rId67" Type="http://schemas.openxmlformats.org/officeDocument/2006/relationships/customXml" Target="../ink/ink2740.xml"/><Relationship Id="rId103" Type="http://schemas.openxmlformats.org/officeDocument/2006/relationships/image" Target="../media/image7.png"/><Relationship Id="rId108" Type="http://schemas.openxmlformats.org/officeDocument/2006/relationships/customXml" Target="../ink/ink2760.xml"/><Relationship Id="rId116" Type="http://schemas.openxmlformats.org/officeDocument/2006/relationships/customXml" Target="../ink/ink2764.xml"/><Relationship Id="rId20" Type="http://schemas.openxmlformats.org/officeDocument/2006/relationships/image" Target="../media/image4540.png"/><Relationship Id="rId41" Type="http://schemas.openxmlformats.org/officeDocument/2006/relationships/customXml" Target="../ink/ink2727.xml"/><Relationship Id="rId54" Type="http://schemas.openxmlformats.org/officeDocument/2006/relationships/image" Target="../media/image471.png"/><Relationship Id="rId62" Type="http://schemas.openxmlformats.org/officeDocument/2006/relationships/image" Target="../media/image475.png"/><Relationship Id="rId70" Type="http://schemas.openxmlformats.org/officeDocument/2006/relationships/image" Target="../media/image479.png"/><Relationship Id="rId75" Type="http://schemas.openxmlformats.org/officeDocument/2006/relationships/customXml" Target="../ink/ink2744.xml"/><Relationship Id="rId83" Type="http://schemas.openxmlformats.org/officeDocument/2006/relationships/customXml" Target="../ink/ink2747.xml"/><Relationship Id="rId88" Type="http://schemas.openxmlformats.org/officeDocument/2006/relationships/image" Target="../media/image494.png"/><Relationship Id="rId91" Type="http://schemas.openxmlformats.org/officeDocument/2006/relationships/customXml" Target="../ink/ink2751.xml"/><Relationship Id="rId96" Type="http://schemas.openxmlformats.org/officeDocument/2006/relationships/customXml" Target="../ink/ink2754.xml"/><Relationship Id="rId111" Type="http://schemas.openxmlformats.org/officeDocument/2006/relationships/image" Target="../media/image11.png"/><Relationship Id="rId174" Type="http://schemas.openxmlformats.org/officeDocument/2006/relationships/customXml" Target="../ink/ink2770.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3930.png"/><Relationship Id="rId15" Type="http://schemas.openxmlformats.org/officeDocument/2006/relationships/customXml" Target="../ink/ink2714.xml"/><Relationship Id="rId23" Type="http://schemas.openxmlformats.org/officeDocument/2006/relationships/customXml" Target="../ink/ink2718.xml"/><Relationship Id="rId28" Type="http://schemas.openxmlformats.org/officeDocument/2006/relationships/image" Target="../media/image4580.png"/><Relationship Id="rId36" Type="http://schemas.openxmlformats.org/officeDocument/2006/relationships/image" Target="../media/image4620.png"/><Relationship Id="rId49" Type="http://schemas.openxmlformats.org/officeDocument/2006/relationships/customXml" Target="../ink/ink2731.xml"/><Relationship Id="rId57" Type="http://schemas.openxmlformats.org/officeDocument/2006/relationships/customXml" Target="../ink/ink2735.xml"/><Relationship Id="rId106" Type="http://schemas.openxmlformats.org/officeDocument/2006/relationships/customXml" Target="../ink/ink2759.xml"/><Relationship Id="rId114" Type="http://schemas.openxmlformats.org/officeDocument/2006/relationships/customXml" Target="../ink/ink2763.xml"/><Relationship Id="rId119" Type="http://schemas.openxmlformats.org/officeDocument/2006/relationships/image" Target="../media/image15.png"/><Relationship Id="rId10" Type="http://schemas.openxmlformats.org/officeDocument/2006/relationships/image" Target="../media/image4490.png"/><Relationship Id="rId31" Type="http://schemas.openxmlformats.org/officeDocument/2006/relationships/customXml" Target="../ink/ink2722.xml"/><Relationship Id="rId44" Type="http://schemas.openxmlformats.org/officeDocument/2006/relationships/image" Target="../media/image4660.png"/><Relationship Id="rId52" Type="http://schemas.openxmlformats.org/officeDocument/2006/relationships/image" Target="../media/image470.png"/><Relationship Id="rId60" Type="http://schemas.openxmlformats.org/officeDocument/2006/relationships/image" Target="../media/image474.png"/><Relationship Id="rId65" Type="http://schemas.openxmlformats.org/officeDocument/2006/relationships/customXml" Target="../ink/ink2739.xml"/><Relationship Id="rId73" Type="http://schemas.openxmlformats.org/officeDocument/2006/relationships/customXml" Target="../ink/ink2743.xml"/><Relationship Id="rId78" Type="http://schemas.openxmlformats.org/officeDocument/2006/relationships/image" Target="../media/image483.png"/><Relationship Id="rId81" Type="http://schemas.openxmlformats.org/officeDocument/2006/relationships/image" Target="../media/image490.png"/><Relationship Id="rId86" Type="http://schemas.openxmlformats.org/officeDocument/2006/relationships/image" Target="../media/image493.png"/><Relationship Id="rId94" Type="http://schemas.openxmlformats.org/officeDocument/2006/relationships/customXml" Target="../ink/ink2753.xml"/><Relationship Id="rId99" Type="http://schemas.openxmlformats.org/officeDocument/2006/relationships/image" Target="../media/image5.png"/><Relationship Id="rId101" Type="http://schemas.openxmlformats.org/officeDocument/2006/relationships/image" Target="../media/image6.png"/><Relationship Id="rId122" Type="http://schemas.openxmlformats.org/officeDocument/2006/relationships/customXml" Target="../ink/ink2767.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3920.png"/><Relationship Id="rId9" Type="http://schemas.openxmlformats.org/officeDocument/2006/relationships/customXml" Target="../ink/ink2711.xml"/><Relationship Id="rId172" Type="http://schemas.openxmlformats.org/officeDocument/2006/relationships/customXml" Target="../ink/ink2769.xml"/><Relationship Id="rId180" Type="http://schemas.openxmlformats.org/officeDocument/2006/relationships/customXml" Target="../ink/ink2773.xml"/><Relationship Id="rId13" Type="http://schemas.openxmlformats.org/officeDocument/2006/relationships/customXml" Target="../ink/ink2713.xml"/><Relationship Id="rId18" Type="http://schemas.openxmlformats.org/officeDocument/2006/relationships/image" Target="../media/image4530.png"/><Relationship Id="rId39" Type="http://schemas.openxmlformats.org/officeDocument/2006/relationships/customXml" Target="../ink/ink2726.xml"/><Relationship Id="rId109" Type="http://schemas.openxmlformats.org/officeDocument/2006/relationships/image" Target="../media/image10.png"/><Relationship Id="rId34" Type="http://schemas.openxmlformats.org/officeDocument/2006/relationships/image" Target="../media/image4610.png"/><Relationship Id="rId50" Type="http://schemas.openxmlformats.org/officeDocument/2006/relationships/image" Target="../media/image469.png"/><Relationship Id="rId55" Type="http://schemas.openxmlformats.org/officeDocument/2006/relationships/customXml" Target="../ink/ink2734.xml"/><Relationship Id="rId76" Type="http://schemas.openxmlformats.org/officeDocument/2006/relationships/image" Target="../media/image482.png"/><Relationship Id="rId97" Type="http://schemas.openxmlformats.org/officeDocument/2006/relationships/image" Target="../media/image4.png"/><Relationship Id="rId104" Type="http://schemas.openxmlformats.org/officeDocument/2006/relationships/customXml" Target="../ink/ink2758.xml"/><Relationship Id="rId120" Type="http://schemas.openxmlformats.org/officeDocument/2006/relationships/customXml" Target="../ink/ink2766.xml"/><Relationship Id="rId7" Type="http://schemas.openxmlformats.org/officeDocument/2006/relationships/customXml" Target="../ink/ink2710.xml"/><Relationship Id="rId71" Type="http://schemas.openxmlformats.org/officeDocument/2006/relationships/customXml" Target="../ink/ink2742.xml"/><Relationship Id="rId92" Type="http://schemas.openxmlformats.org/officeDocument/2006/relationships/customXml" Target="../ink/ink2752.xml"/><Relationship Id="rId2" Type="http://schemas.openxmlformats.org/officeDocument/2006/relationships/customXml" Target="../ink/ink2708.xml"/><Relationship Id="rId29" Type="http://schemas.openxmlformats.org/officeDocument/2006/relationships/customXml" Target="../ink/ink2721.xml"/><Relationship Id="rId24" Type="http://schemas.openxmlformats.org/officeDocument/2006/relationships/image" Target="../media/image4560.png"/><Relationship Id="rId40" Type="http://schemas.openxmlformats.org/officeDocument/2006/relationships/image" Target="../media/image4640.png"/><Relationship Id="rId45" Type="http://schemas.openxmlformats.org/officeDocument/2006/relationships/customXml" Target="../ink/ink2729.xml"/><Relationship Id="rId66" Type="http://schemas.openxmlformats.org/officeDocument/2006/relationships/image" Target="../media/image477.png"/><Relationship Id="rId87" Type="http://schemas.openxmlformats.org/officeDocument/2006/relationships/customXml" Target="../ink/ink2749.xml"/><Relationship Id="rId110" Type="http://schemas.openxmlformats.org/officeDocument/2006/relationships/customXml" Target="../ink/ink2761.xml"/><Relationship Id="rId115" Type="http://schemas.openxmlformats.org/officeDocument/2006/relationships/image" Target="../media/image13.png"/><Relationship Id="rId178" Type="http://schemas.openxmlformats.org/officeDocument/2006/relationships/customXml" Target="../ink/ink2772.xml"/><Relationship Id="rId61" Type="http://schemas.openxmlformats.org/officeDocument/2006/relationships/customXml" Target="../ink/ink2737.xml"/><Relationship Id="rId82" Type="http://schemas.openxmlformats.org/officeDocument/2006/relationships/image" Target="../media/image491.png"/><Relationship Id="rId173" Type="http://schemas.openxmlformats.org/officeDocument/2006/relationships/image" Target="../media/image19.png"/><Relationship Id="rId19" Type="http://schemas.openxmlformats.org/officeDocument/2006/relationships/customXml" Target="../ink/ink271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8" Type="http://schemas.openxmlformats.org/officeDocument/2006/relationships/image" Target="../media/image498.png"/><Relationship Id="rId13" Type="http://schemas.openxmlformats.org/officeDocument/2006/relationships/customXml" Target="../ink/ink2781.xml"/><Relationship Id="rId18" Type="http://schemas.openxmlformats.org/officeDocument/2006/relationships/image" Target="../media/image500.png"/><Relationship Id="rId3" Type="http://schemas.openxmlformats.org/officeDocument/2006/relationships/image" Target="../media/image496.png"/><Relationship Id="rId21" Type="http://schemas.openxmlformats.org/officeDocument/2006/relationships/customXml" Target="../ink/ink2787.xml"/><Relationship Id="rId7" Type="http://schemas.openxmlformats.org/officeDocument/2006/relationships/customXml" Target="../ink/ink2777.xml"/><Relationship Id="rId12" Type="http://schemas.openxmlformats.org/officeDocument/2006/relationships/customXml" Target="../ink/ink2780.xml"/><Relationship Id="rId17" Type="http://schemas.openxmlformats.org/officeDocument/2006/relationships/customXml" Target="../ink/ink2785.xml"/><Relationship Id="rId2" Type="http://schemas.openxmlformats.org/officeDocument/2006/relationships/customXml" Target="../ink/ink2774.xml"/><Relationship Id="rId16" Type="http://schemas.openxmlformats.org/officeDocument/2006/relationships/customXml" Target="../ink/ink2784.xml"/><Relationship Id="rId20" Type="http://schemas.openxmlformats.org/officeDocument/2006/relationships/image" Target="../media/image501.png"/><Relationship Id="rId1" Type="http://schemas.openxmlformats.org/officeDocument/2006/relationships/slideLayout" Target="../slideLayouts/slideLayout2.xml"/><Relationship Id="rId6" Type="http://schemas.openxmlformats.org/officeDocument/2006/relationships/image" Target="../media/image497.png"/><Relationship Id="rId11" Type="http://schemas.openxmlformats.org/officeDocument/2006/relationships/customXml" Target="../ink/ink2779.xml"/><Relationship Id="rId24" Type="http://schemas.openxmlformats.org/officeDocument/2006/relationships/image" Target="../media/image503.png"/><Relationship Id="rId5" Type="http://schemas.openxmlformats.org/officeDocument/2006/relationships/customXml" Target="../ink/ink2776.xml"/><Relationship Id="rId15" Type="http://schemas.openxmlformats.org/officeDocument/2006/relationships/customXml" Target="../ink/ink2783.xml"/><Relationship Id="rId23" Type="http://schemas.openxmlformats.org/officeDocument/2006/relationships/customXml" Target="../ink/ink2788.xml"/><Relationship Id="rId10" Type="http://schemas.openxmlformats.org/officeDocument/2006/relationships/image" Target="../media/image499.png"/><Relationship Id="rId19" Type="http://schemas.openxmlformats.org/officeDocument/2006/relationships/customXml" Target="../ink/ink2786.xml"/><Relationship Id="rId4" Type="http://schemas.openxmlformats.org/officeDocument/2006/relationships/customXml" Target="../ink/ink2775.xml"/><Relationship Id="rId9" Type="http://schemas.openxmlformats.org/officeDocument/2006/relationships/customXml" Target="../ink/ink2778.xml"/><Relationship Id="rId14" Type="http://schemas.openxmlformats.org/officeDocument/2006/relationships/customXml" Target="../ink/ink2782.xml"/><Relationship Id="rId22" Type="http://schemas.openxmlformats.org/officeDocument/2006/relationships/image" Target="../media/image502.png"/></Relationships>
</file>

<file path=ppt/slides/_rels/slide128.xml.rels><?xml version="1.0" encoding="UTF-8" standalone="yes"?>
<Relationships xmlns="http://schemas.openxmlformats.org/package/2006/relationships"><Relationship Id="rId2" Type="http://schemas.openxmlformats.org/officeDocument/2006/relationships/image" Target="../media/image491.png"/><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26" Type="http://schemas.openxmlformats.org/officeDocument/2006/relationships/image" Target="../media/image4570.png"/><Relationship Id="rId117" Type="http://schemas.openxmlformats.org/officeDocument/2006/relationships/customXml" Target="../ink/ink2846.xml"/><Relationship Id="rId21" Type="http://schemas.openxmlformats.org/officeDocument/2006/relationships/customXml" Target="../ink/ink2798.xml"/><Relationship Id="rId42" Type="http://schemas.openxmlformats.org/officeDocument/2006/relationships/image" Target="../media/image4650.png"/><Relationship Id="rId47" Type="http://schemas.openxmlformats.org/officeDocument/2006/relationships/customXml" Target="../ink/ink2811.xml"/><Relationship Id="rId63" Type="http://schemas.openxmlformats.org/officeDocument/2006/relationships/customXml" Target="../ink/ink2819.xml"/><Relationship Id="rId68" Type="http://schemas.openxmlformats.org/officeDocument/2006/relationships/image" Target="../media/image478.png"/><Relationship Id="rId84" Type="http://schemas.openxmlformats.org/officeDocument/2006/relationships/image" Target="../media/image486.png"/><Relationship Id="rId89" Type="http://schemas.openxmlformats.org/officeDocument/2006/relationships/image" Target="../media/image504.png"/><Relationship Id="rId112" Type="http://schemas.openxmlformats.org/officeDocument/2006/relationships/image" Target="../media/image12.png"/><Relationship Id="rId175" Type="http://schemas.openxmlformats.org/officeDocument/2006/relationships/image" Target="../media/image20.png"/><Relationship Id="rId170" Type="http://schemas.openxmlformats.org/officeDocument/2006/relationships/customXml" Target="../ink/ink2849.xml"/><Relationship Id="rId16" Type="http://schemas.openxmlformats.org/officeDocument/2006/relationships/image" Target="../media/image4520.png"/><Relationship Id="rId107" Type="http://schemas.openxmlformats.org/officeDocument/2006/relationships/customXml" Target="../ink/ink2841.xml"/><Relationship Id="rId11" Type="http://schemas.openxmlformats.org/officeDocument/2006/relationships/customXml" Target="../ink/ink2793.xml"/><Relationship Id="rId32" Type="http://schemas.openxmlformats.org/officeDocument/2006/relationships/image" Target="../media/image4600.png"/><Relationship Id="rId37" Type="http://schemas.openxmlformats.org/officeDocument/2006/relationships/customXml" Target="../ink/ink2806.xml"/><Relationship Id="rId53" Type="http://schemas.openxmlformats.org/officeDocument/2006/relationships/customXml" Target="../ink/ink2814.xml"/><Relationship Id="rId58" Type="http://schemas.openxmlformats.org/officeDocument/2006/relationships/image" Target="../media/image473.png"/><Relationship Id="rId74" Type="http://schemas.openxmlformats.org/officeDocument/2006/relationships/image" Target="../media/image481.png"/><Relationship Id="rId79" Type="http://schemas.openxmlformats.org/officeDocument/2006/relationships/customXml" Target="../ink/ink2827.xml"/><Relationship Id="rId102" Type="http://schemas.openxmlformats.org/officeDocument/2006/relationships/image" Target="../media/image7.png"/><Relationship Id="rId5" Type="http://schemas.openxmlformats.org/officeDocument/2006/relationships/customXml" Target="../ink/ink2790.xml"/><Relationship Id="rId90" Type="http://schemas.openxmlformats.org/officeDocument/2006/relationships/customXml" Target="../ink/ink2832.xml"/><Relationship Id="rId95" Type="http://schemas.openxmlformats.org/officeDocument/2006/relationships/customXml" Target="../ink/ink2835.xml"/><Relationship Id="rId181" Type="http://schemas.openxmlformats.org/officeDocument/2006/relationships/image" Target="../media/image23.png"/><Relationship Id="rId14" Type="http://schemas.openxmlformats.org/officeDocument/2006/relationships/image" Target="../media/image4510.png"/><Relationship Id="rId22" Type="http://schemas.openxmlformats.org/officeDocument/2006/relationships/image" Target="../media/image4550.png"/><Relationship Id="rId27" Type="http://schemas.openxmlformats.org/officeDocument/2006/relationships/customXml" Target="../ink/ink2801.xml"/><Relationship Id="rId30" Type="http://schemas.openxmlformats.org/officeDocument/2006/relationships/image" Target="../media/image4590.png"/><Relationship Id="rId35" Type="http://schemas.openxmlformats.org/officeDocument/2006/relationships/customXml" Target="../ink/ink2805.xml"/><Relationship Id="rId43" Type="http://schemas.openxmlformats.org/officeDocument/2006/relationships/customXml" Target="../ink/ink2809.xml"/><Relationship Id="rId48" Type="http://schemas.openxmlformats.org/officeDocument/2006/relationships/image" Target="../media/image4680.png"/><Relationship Id="rId56" Type="http://schemas.openxmlformats.org/officeDocument/2006/relationships/image" Target="../media/image472.png"/><Relationship Id="rId64" Type="http://schemas.openxmlformats.org/officeDocument/2006/relationships/image" Target="../media/image476.png"/><Relationship Id="rId69" Type="http://schemas.openxmlformats.org/officeDocument/2006/relationships/customXml" Target="../ink/ink2822.xml"/><Relationship Id="rId77" Type="http://schemas.openxmlformats.org/officeDocument/2006/relationships/customXml" Target="../ink/ink2826.xml"/><Relationship Id="rId100" Type="http://schemas.openxmlformats.org/officeDocument/2006/relationships/image" Target="../media/image6.png"/><Relationship Id="rId105" Type="http://schemas.openxmlformats.org/officeDocument/2006/relationships/customXml" Target="../ink/ink2840.xml"/><Relationship Id="rId113" Type="http://schemas.openxmlformats.org/officeDocument/2006/relationships/customXml" Target="../ink/ink2844.xml"/><Relationship Id="rId118" Type="http://schemas.openxmlformats.org/officeDocument/2006/relationships/image" Target="../media/image15.png"/><Relationship Id="rId8" Type="http://schemas.openxmlformats.org/officeDocument/2006/relationships/image" Target="../media/image3940.png"/><Relationship Id="rId51" Type="http://schemas.openxmlformats.org/officeDocument/2006/relationships/customXml" Target="../ink/ink2813.xml"/><Relationship Id="rId72" Type="http://schemas.openxmlformats.org/officeDocument/2006/relationships/image" Target="../media/image480.png"/><Relationship Id="rId80" Type="http://schemas.openxmlformats.org/officeDocument/2006/relationships/image" Target="../media/image484.png"/><Relationship Id="rId85" Type="http://schemas.openxmlformats.org/officeDocument/2006/relationships/customXml" Target="../ink/ink2830.xml"/><Relationship Id="rId93" Type="http://schemas.openxmlformats.org/officeDocument/2006/relationships/customXml" Target="../ink/ink2834.xml"/><Relationship Id="rId98" Type="http://schemas.openxmlformats.org/officeDocument/2006/relationships/image" Target="../media/image5.png"/><Relationship Id="rId121" Type="http://schemas.openxmlformats.org/officeDocument/2006/relationships/customXml" Target="../ink/ink2848.xml"/><Relationship Id="rId171" Type="http://schemas.openxmlformats.org/officeDocument/2006/relationships/image" Target="../media/image18.png"/><Relationship Id="rId176" Type="http://schemas.openxmlformats.org/officeDocument/2006/relationships/customXml" Target="../ink/ink2852.xml"/><Relationship Id="rId3" Type="http://schemas.openxmlformats.org/officeDocument/2006/relationships/image" Target="../media/image1.png"/><Relationship Id="rId12" Type="http://schemas.openxmlformats.org/officeDocument/2006/relationships/image" Target="../media/image4500.png"/><Relationship Id="rId17" Type="http://schemas.openxmlformats.org/officeDocument/2006/relationships/customXml" Target="../ink/ink2796.xml"/><Relationship Id="rId25" Type="http://schemas.openxmlformats.org/officeDocument/2006/relationships/customXml" Target="../ink/ink2800.xml"/><Relationship Id="rId33" Type="http://schemas.openxmlformats.org/officeDocument/2006/relationships/customXml" Target="../ink/ink2804.xml"/><Relationship Id="rId38" Type="http://schemas.openxmlformats.org/officeDocument/2006/relationships/image" Target="../media/image4630.png"/><Relationship Id="rId46" Type="http://schemas.openxmlformats.org/officeDocument/2006/relationships/image" Target="../media/image4670.png"/><Relationship Id="rId59" Type="http://schemas.openxmlformats.org/officeDocument/2006/relationships/customXml" Target="../ink/ink2817.xml"/><Relationship Id="rId67" Type="http://schemas.openxmlformats.org/officeDocument/2006/relationships/customXml" Target="../ink/ink2821.xml"/><Relationship Id="rId103" Type="http://schemas.openxmlformats.org/officeDocument/2006/relationships/customXml" Target="../ink/ink2839.xml"/><Relationship Id="rId108" Type="http://schemas.openxmlformats.org/officeDocument/2006/relationships/image" Target="../media/image10.png"/><Relationship Id="rId116" Type="http://schemas.openxmlformats.org/officeDocument/2006/relationships/image" Target="../media/image14.png"/><Relationship Id="rId20" Type="http://schemas.openxmlformats.org/officeDocument/2006/relationships/image" Target="../media/image4540.png"/><Relationship Id="rId41" Type="http://schemas.openxmlformats.org/officeDocument/2006/relationships/customXml" Target="../ink/ink2808.xml"/><Relationship Id="rId54" Type="http://schemas.openxmlformats.org/officeDocument/2006/relationships/image" Target="../media/image471.png"/><Relationship Id="rId62" Type="http://schemas.openxmlformats.org/officeDocument/2006/relationships/image" Target="../media/image475.png"/><Relationship Id="rId70" Type="http://schemas.openxmlformats.org/officeDocument/2006/relationships/image" Target="../media/image479.png"/><Relationship Id="rId75" Type="http://schemas.openxmlformats.org/officeDocument/2006/relationships/customXml" Target="../ink/ink2825.xml"/><Relationship Id="rId83" Type="http://schemas.openxmlformats.org/officeDocument/2006/relationships/customXml" Target="../ink/ink2829.xml"/><Relationship Id="rId88" Type="http://schemas.openxmlformats.org/officeDocument/2006/relationships/image" Target="../media/image488.png"/><Relationship Id="rId91" Type="http://schemas.openxmlformats.org/officeDocument/2006/relationships/customXml" Target="../ink/ink2833.xml"/><Relationship Id="rId96" Type="http://schemas.openxmlformats.org/officeDocument/2006/relationships/image" Target="../media/image4.png"/><Relationship Id="rId111" Type="http://schemas.openxmlformats.org/officeDocument/2006/relationships/customXml" Target="../ink/ink2843.xml"/><Relationship Id="rId174" Type="http://schemas.openxmlformats.org/officeDocument/2006/relationships/customXml" Target="../ink/ink2851.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3930.png"/><Relationship Id="rId15" Type="http://schemas.openxmlformats.org/officeDocument/2006/relationships/customXml" Target="../ink/ink2795.xml"/><Relationship Id="rId23" Type="http://schemas.openxmlformats.org/officeDocument/2006/relationships/customXml" Target="../ink/ink2799.xml"/><Relationship Id="rId28" Type="http://schemas.openxmlformats.org/officeDocument/2006/relationships/image" Target="../media/image4580.png"/><Relationship Id="rId36" Type="http://schemas.openxmlformats.org/officeDocument/2006/relationships/image" Target="../media/image4620.png"/><Relationship Id="rId49" Type="http://schemas.openxmlformats.org/officeDocument/2006/relationships/customXml" Target="../ink/ink2812.xml"/><Relationship Id="rId57" Type="http://schemas.openxmlformats.org/officeDocument/2006/relationships/customXml" Target="../ink/ink2816.xml"/><Relationship Id="rId106" Type="http://schemas.openxmlformats.org/officeDocument/2006/relationships/image" Target="../media/image9.png"/><Relationship Id="rId114" Type="http://schemas.openxmlformats.org/officeDocument/2006/relationships/image" Target="../media/image13.png"/><Relationship Id="rId119" Type="http://schemas.openxmlformats.org/officeDocument/2006/relationships/customXml" Target="../ink/ink2847.xml"/><Relationship Id="rId10" Type="http://schemas.openxmlformats.org/officeDocument/2006/relationships/image" Target="../media/image4490.png"/><Relationship Id="rId31" Type="http://schemas.openxmlformats.org/officeDocument/2006/relationships/customXml" Target="../ink/ink2803.xml"/><Relationship Id="rId44" Type="http://schemas.openxmlformats.org/officeDocument/2006/relationships/image" Target="../media/image4660.png"/><Relationship Id="rId52" Type="http://schemas.openxmlformats.org/officeDocument/2006/relationships/image" Target="../media/image470.png"/><Relationship Id="rId60" Type="http://schemas.openxmlformats.org/officeDocument/2006/relationships/image" Target="../media/image474.png"/><Relationship Id="rId65" Type="http://schemas.openxmlformats.org/officeDocument/2006/relationships/customXml" Target="../ink/ink2820.xml"/><Relationship Id="rId73" Type="http://schemas.openxmlformats.org/officeDocument/2006/relationships/customXml" Target="../ink/ink2824.xml"/><Relationship Id="rId78" Type="http://schemas.openxmlformats.org/officeDocument/2006/relationships/image" Target="../media/image483.png"/><Relationship Id="rId81" Type="http://schemas.openxmlformats.org/officeDocument/2006/relationships/customXml" Target="../ink/ink2828.xml"/><Relationship Id="rId86" Type="http://schemas.openxmlformats.org/officeDocument/2006/relationships/image" Target="../media/image487.png"/><Relationship Id="rId94" Type="http://schemas.openxmlformats.org/officeDocument/2006/relationships/image" Target="../media/image3.png"/><Relationship Id="rId99" Type="http://schemas.openxmlformats.org/officeDocument/2006/relationships/customXml" Target="../ink/ink2837.xml"/><Relationship Id="rId101" Type="http://schemas.openxmlformats.org/officeDocument/2006/relationships/customXml" Target="../ink/ink2838.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3920.png"/><Relationship Id="rId9" Type="http://schemas.openxmlformats.org/officeDocument/2006/relationships/customXml" Target="../ink/ink2792.xml"/><Relationship Id="rId172" Type="http://schemas.openxmlformats.org/officeDocument/2006/relationships/customXml" Target="../ink/ink2850.xml"/><Relationship Id="rId180" Type="http://schemas.openxmlformats.org/officeDocument/2006/relationships/customXml" Target="../ink/ink2854.xml"/><Relationship Id="rId13" Type="http://schemas.openxmlformats.org/officeDocument/2006/relationships/customXml" Target="../ink/ink2794.xml"/><Relationship Id="rId18" Type="http://schemas.openxmlformats.org/officeDocument/2006/relationships/image" Target="../media/image4530.png"/><Relationship Id="rId39" Type="http://schemas.openxmlformats.org/officeDocument/2006/relationships/customXml" Target="../ink/ink2807.xml"/><Relationship Id="rId109" Type="http://schemas.openxmlformats.org/officeDocument/2006/relationships/customXml" Target="../ink/ink2842.xml"/><Relationship Id="rId34" Type="http://schemas.openxmlformats.org/officeDocument/2006/relationships/image" Target="../media/image4610.png"/><Relationship Id="rId50" Type="http://schemas.openxmlformats.org/officeDocument/2006/relationships/image" Target="../media/image469.png"/><Relationship Id="rId55" Type="http://schemas.openxmlformats.org/officeDocument/2006/relationships/customXml" Target="../ink/ink2815.xml"/><Relationship Id="rId76" Type="http://schemas.openxmlformats.org/officeDocument/2006/relationships/image" Target="../media/image482.png"/><Relationship Id="rId97" Type="http://schemas.openxmlformats.org/officeDocument/2006/relationships/customXml" Target="../ink/ink2836.xml"/><Relationship Id="rId104" Type="http://schemas.openxmlformats.org/officeDocument/2006/relationships/image" Target="../media/image8.png"/><Relationship Id="rId120" Type="http://schemas.openxmlformats.org/officeDocument/2006/relationships/image" Target="../media/image16.png"/><Relationship Id="rId7" Type="http://schemas.openxmlformats.org/officeDocument/2006/relationships/customXml" Target="../ink/ink2791.xml"/><Relationship Id="rId71" Type="http://schemas.openxmlformats.org/officeDocument/2006/relationships/customXml" Target="../ink/ink2823.xml"/><Relationship Id="rId92" Type="http://schemas.openxmlformats.org/officeDocument/2006/relationships/image" Target="../media/image2.png"/><Relationship Id="rId2" Type="http://schemas.openxmlformats.org/officeDocument/2006/relationships/customXml" Target="../ink/ink2789.xml"/><Relationship Id="rId29" Type="http://schemas.openxmlformats.org/officeDocument/2006/relationships/customXml" Target="../ink/ink2802.xml"/><Relationship Id="rId24" Type="http://schemas.openxmlformats.org/officeDocument/2006/relationships/image" Target="../media/image4560.png"/><Relationship Id="rId40" Type="http://schemas.openxmlformats.org/officeDocument/2006/relationships/image" Target="../media/image4640.png"/><Relationship Id="rId45" Type="http://schemas.openxmlformats.org/officeDocument/2006/relationships/customXml" Target="../ink/ink2810.xml"/><Relationship Id="rId66" Type="http://schemas.openxmlformats.org/officeDocument/2006/relationships/image" Target="../media/image477.png"/><Relationship Id="rId87" Type="http://schemas.openxmlformats.org/officeDocument/2006/relationships/customXml" Target="../ink/ink2831.xml"/><Relationship Id="rId110" Type="http://schemas.openxmlformats.org/officeDocument/2006/relationships/image" Target="../media/image11.png"/><Relationship Id="rId115" Type="http://schemas.openxmlformats.org/officeDocument/2006/relationships/customXml" Target="../ink/ink2845.xml"/><Relationship Id="rId178" Type="http://schemas.openxmlformats.org/officeDocument/2006/relationships/customXml" Target="../ink/ink2853.xml"/><Relationship Id="rId61" Type="http://schemas.openxmlformats.org/officeDocument/2006/relationships/customXml" Target="../ink/ink2818.xml"/><Relationship Id="rId82" Type="http://schemas.openxmlformats.org/officeDocument/2006/relationships/image" Target="../media/image485.png"/><Relationship Id="rId173" Type="http://schemas.openxmlformats.org/officeDocument/2006/relationships/image" Target="../media/image19.png"/><Relationship Id="rId19" Type="http://schemas.openxmlformats.org/officeDocument/2006/relationships/customXml" Target="../ink/ink2797.xml"/></Relationships>
</file>

<file path=ppt/slides/_rels/slide131.xml.rels><?xml version="1.0" encoding="UTF-8" standalone="yes"?>
<Relationships xmlns="http://schemas.openxmlformats.org/package/2006/relationships"><Relationship Id="rId26" Type="http://schemas.openxmlformats.org/officeDocument/2006/relationships/customXml" Target="../ink/ink2866.xml"/><Relationship Id="rId117" Type="http://schemas.openxmlformats.org/officeDocument/2006/relationships/customXml" Target="../ink/ink2910.xml"/><Relationship Id="rId21" Type="http://schemas.openxmlformats.org/officeDocument/2006/relationships/image" Target="../media/image4540.png"/><Relationship Id="rId42" Type="http://schemas.openxmlformats.org/officeDocument/2006/relationships/customXml" Target="../ink/ink2874.xml"/><Relationship Id="rId47" Type="http://schemas.openxmlformats.org/officeDocument/2006/relationships/image" Target="../media/image4670.png"/><Relationship Id="rId63" Type="http://schemas.openxmlformats.org/officeDocument/2006/relationships/image" Target="../media/image475.png"/><Relationship Id="rId68" Type="http://schemas.openxmlformats.org/officeDocument/2006/relationships/customXml" Target="../ink/ink2887.xml"/><Relationship Id="rId84" Type="http://schemas.openxmlformats.org/officeDocument/2006/relationships/customXml" Target="../ink/ink2895.xml"/><Relationship Id="rId89" Type="http://schemas.openxmlformats.org/officeDocument/2006/relationships/image" Target="../media/image495.png"/><Relationship Id="rId112" Type="http://schemas.openxmlformats.org/officeDocument/2006/relationships/image" Target="../media/image10.png"/><Relationship Id="rId175" Type="http://schemas.openxmlformats.org/officeDocument/2006/relationships/image" Target="../media/image20.png"/><Relationship Id="rId170" Type="http://schemas.openxmlformats.org/officeDocument/2006/relationships/customXml" Target="../ink/ink2915.xml"/><Relationship Id="rId16" Type="http://schemas.openxmlformats.org/officeDocument/2006/relationships/customXml" Target="../ink/ink2861.xml"/><Relationship Id="rId107" Type="http://schemas.openxmlformats.org/officeDocument/2006/relationships/customXml" Target="../ink/ink2905.xml"/><Relationship Id="rId11" Type="http://schemas.openxmlformats.org/officeDocument/2006/relationships/image" Target="../media/image4490.png"/><Relationship Id="rId32" Type="http://schemas.openxmlformats.org/officeDocument/2006/relationships/customXml" Target="../ink/ink2869.xml"/><Relationship Id="rId37" Type="http://schemas.openxmlformats.org/officeDocument/2006/relationships/image" Target="../media/image4620.png"/><Relationship Id="rId53" Type="http://schemas.openxmlformats.org/officeDocument/2006/relationships/image" Target="../media/image470.png"/><Relationship Id="rId58" Type="http://schemas.openxmlformats.org/officeDocument/2006/relationships/customXml" Target="../ink/ink2882.xml"/><Relationship Id="rId74" Type="http://schemas.openxmlformats.org/officeDocument/2006/relationships/customXml" Target="../ink/ink2890.xml"/><Relationship Id="rId79" Type="http://schemas.openxmlformats.org/officeDocument/2006/relationships/image" Target="../media/image483.png"/><Relationship Id="rId102" Type="http://schemas.openxmlformats.org/officeDocument/2006/relationships/image" Target="../media/image5.png"/><Relationship Id="rId123" Type="http://schemas.openxmlformats.org/officeDocument/2006/relationships/customXml" Target="../ink/ink2913.xml"/><Relationship Id="rId5" Type="http://schemas.openxmlformats.org/officeDocument/2006/relationships/image" Target="../media/image3920.png"/><Relationship Id="rId90" Type="http://schemas.openxmlformats.org/officeDocument/2006/relationships/image" Target="../media/image504.png"/><Relationship Id="rId95" Type="http://schemas.openxmlformats.org/officeDocument/2006/relationships/customXml" Target="../ink/ink2899.xml"/><Relationship Id="rId181" Type="http://schemas.openxmlformats.org/officeDocument/2006/relationships/image" Target="../media/image23.png"/><Relationship Id="rId14" Type="http://schemas.openxmlformats.org/officeDocument/2006/relationships/customXml" Target="../ink/ink2860.xml"/><Relationship Id="rId22" Type="http://schemas.openxmlformats.org/officeDocument/2006/relationships/customXml" Target="../ink/ink2864.xml"/><Relationship Id="rId27" Type="http://schemas.openxmlformats.org/officeDocument/2006/relationships/image" Target="../media/image4570.png"/><Relationship Id="rId30" Type="http://schemas.openxmlformats.org/officeDocument/2006/relationships/customXml" Target="../ink/ink2868.xml"/><Relationship Id="rId35" Type="http://schemas.openxmlformats.org/officeDocument/2006/relationships/image" Target="../media/image4610.png"/><Relationship Id="rId43" Type="http://schemas.openxmlformats.org/officeDocument/2006/relationships/image" Target="../media/image4650.png"/><Relationship Id="rId48" Type="http://schemas.openxmlformats.org/officeDocument/2006/relationships/customXml" Target="../ink/ink2877.xml"/><Relationship Id="rId56" Type="http://schemas.openxmlformats.org/officeDocument/2006/relationships/customXml" Target="../ink/ink2881.xml"/><Relationship Id="rId64" Type="http://schemas.openxmlformats.org/officeDocument/2006/relationships/customXml" Target="../ink/ink2885.xml"/><Relationship Id="rId69" Type="http://schemas.openxmlformats.org/officeDocument/2006/relationships/image" Target="../media/image478.png"/><Relationship Id="rId77" Type="http://schemas.openxmlformats.org/officeDocument/2006/relationships/image" Target="../media/image482.png"/><Relationship Id="rId100" Type="http://schemas.openxmlformats.org/officeDocument/2006/relationships/image" Target="../media/image4.png"/><Relationship Id="rId105" Type="http://schemas.openxmlformats.org/officeDocument/2006/relationships/customXml" Target="../ink/ink2904.xml"/><Relationship Id="rId113" Type="http://schemas.openxmlformats.org/officeDocument/2006/relationships/customXml" Target="../ink/ink2908.xml"/><Relationship Id="rId118" Type="http://schemas.openxmlformats.org/officeDocument/2006/relationships/image" Target="../media/image13.png"/><Relationship Id="rId8" Type="http://schemas.openxmlformats.org/officeDocument/2006/relationships/customXml" Target="../ink/ink2857.xml"/><Relationship Id="rId51" Type="http://schemas.openxmlformats.org/officeDocument/2006/relationships/image" Target="../media/image469.png"/><Relationship Id="rId72" Type="http://schemas.openxmlformats.org/officeDocument/2006/relationships/customXml" Target="../ink/ink2889.xml"/><Relationship Id="rId80" Type="http://schemas.openxmlformats.org/officeDocument/2006/relationships/customXml" Target="../ink/ink2893.xml"/><Relationship Id="rId85" Type="http://schemas.openxmlformats.org/officeDocument/2006/relationships/image" Target="../media/image493.png"/><Relationship Id="rId93" Type="http://schemas.openxmlformats.org/officeDocument/2006/relationships/customXml" Target="../ink/ink2898.xml"/><Relationship Id="rId98" Type="http://schemas.openxmlformats.org/officeDocument/2006/relationships/image" Target="../media/image3.png"/><Relationship Id="rId121" Type="http://schemas.openxmlformats.org/officeDocument/2006/relationships/customXml" Target="../ink/ink2912.xml"/><Relationship Id="rId171" Type="http://schemas.openxmlformats.org/officeDocument/2006/relationships/image" Target="../media/image18.png"/><Relationship Id="rId176" Type="http://schemas.openxmlformats.org/officeDocument/2006/relationships/customXml" Target="../ink/ink2918.xml"/><Relationship Id="rId3" Type="http://schemas.openxmlformats.org/officeDocument/2006/relationships/customXml" Target="../ink/ink2855.xml"/><Relationship Id="rId12" Type="http://schemas.openxmlformats.org/officeDocument/2006/relationships/customXml" Target="../ink/ink2859.xml"/><Relationship Id="rId17" Type="http://schemas.openxmlformats.org/officeDocument/2006/relationships/image" Target="../media/image4520.png"/><Relationship Id="rId25" Type="http://schemas.openxmlformats.org/officeDocument/2006/relationships/image" Target="../media/image4560.png"/><Relationship Id="rId33" Type="http://schemas.openxmlformats.org/officeDocument/2006/relationships/image" Target="../media/image4600.png"/><Relationship Id="rId38" Type="http://schemas.openxmlformats.org/officeDocument/2006/relationships/customXml" Target="../ink/ink2872.xml"/><Relationship Id="rId46" Type="http://schemas.openxmlformats.org/officeDocument/2006/relationships/customXml" Target="../ink/ink2876.xml"/><Relationship Id="rId59" Type="http://schemas.openxmlformats.org/officeDocument/2006/relationships/image" Target="../media/image473.png"/><Relationship Id="rId67" Type="http://schemas.openxmlformats.org/officeDocument/2006/relationships/image" Target="../media/image477.png"/><Relationship Id="rId103" Type="http://schemas.openxmlformats.org/officeDocument/2006/relationships/customXml" Target="../ink/ink2903.xml"/><Relationship Id="rId108" Type="http://schemas.openxmlformats.org/officeDocument/2006/relationships/image" Target="../media/image8.png"/><Relationship Id="rId116" Type="http://schemas.openxmlformats.org/officeDocument/2006/relationships/image" Target="../media/image12.png"/><Relationship Id="rId124" Type="http://schemas.openxmlformats.org/officeDocument/2006/relationships/image" Target="../media/image16.png"/><Relationship Id="rId20" Type="http://schemas.openxmlformats.org/officeDocument/2006/relationships/customXml" Target="../ink/ink2863.xml"/><Relationship Id="rId41" Type="http://schemas.openxmlformats.org/officeDocument/2006/relationships/image" Target="../media/image4640.png"/><Relationship Id="rId54" Type="http://schemas.openxmlformats.org/officeDocument/2006/relationships/customXml" Target="../ink/ink2880.xml"/><Relationship Id="rId62" Type="http://schemas.openxmlformats.org/officeDocument/2006/relationships/customXml" Target="../ink/ink2884.xml"/><Relationship Id="rId70" Type="http://schemas.openxmlformats.org/officeDocument/2006/relationships/customXml" Target="../ink/ink2888.xml"/><Relationship Id="rId75" Type="http://schemas.openxmlformats.org/officeDocument/2006/relationships/image" Target="../media/image481.png"/><Relationship Id="rId83" Type="http://schemas.openxmlformats.org/officeDocument/2006/relationships/image" Target="../media/image492.png"/><Relationship Id="rId88" Type="http://schemas.openxmlformats.org/officeDocument/2006/relationships/customXml" Target="../ink/ink2897.xml"/><Relationship Id="rId91" Type="http://schemas.openxmlformats.org/officeDocument/2006/relationships/image" Target="../media/image505.png"/><Relationship Id="rId96" Type="http://schemas.openxmlformats.org/officeDocument/2006/relationships/image" Target="../media/image2.png"/><Relationship Id="rId111" Type="http://schemas.openxmlformats.org/officeDocument/2006/relationships/customXml" Target="../ink/ink2907.xml"/><Relationship Id="rId174" Type="http://schemas.openxmlformats.org/officeDocument/2006/relationships/customXml" Target="../ink/ink2917.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2856.xml"/><Relationship Id="rId15" Type="http://schemas.openxmlformats.org/officeDocument/2006/relationships/image" Target="../media/image4510.png"/><Relationship Id="rId23" Type="http://schemas.openxmlformats.org/officeDocument/2006/relationships/image" Target="../media/image4550.png"/><Relationship Id="rId28" Type="http://schemas.openxmlformats.org/officeDocument/2006/relationships/customXml" Target="../ink/ink2867.xml"/><Relationship Id="rId36" Type="http://schemas.openxmlformats.org/officeDocument/2006/relationships/customXml" Target="../ink/ink2871.xml"/><Relationship Id="rId49" Type="http://schemas.openxmlformats.org/officeDocument/2006/relationships/image" Target="../media/image4680.png"/><Relationship Id="rId57" Type="http://schemas.openxmlformats.org/officeDocument/2006/relationships/image" Target="../media/image472.png"/><Relationship Id="rId106" Type="http://schemas.openxmlformats.org/officeDocument/2006/relationships/image" Target="../media/image7.png"/><Relationship Id="rId114" Type="http://schemas.openxmlformats.org/officeDocument/2006/relationships/image" Target="../media/image11.png"/><Relationship Id="rId119" Type="http://schemas.openxmlformats.org/officeDocument/2006/relationships/customXml" Target="../ink/ink2911.xml"/><Relationship Id="rId10" Type="http://schemas.openxmlformats.org/officeDocument/2006/relationships/customXml" Target="../ink/ink2858.xml"/><Relationship Id="rId31" Type="http://schemas.openxmlformats.org/officeDocument/2006/relationships/image" Target="../media/image4590.png"/><Relationship Id="rId44" Type="http://schemas.openxmlformats.org/officeDocument/2006/relationships/customXml" Target="../ink/ink2875.xml"/><Relationship Id="rId52" Type="http://schemas.openxmlformats.org/officeDocument/2006/relationships/customXml" Target="../ink/ink2879.xml"/><Relationship Id="rId60" Type="http://schemas.openxmlformats.org/officeDocument/2006/relationships/customXml" Target="../ink/ink2883.xml"/><Relationship Id="rId65" Type="http://schemas.openxmlformats.org/officeDocument/2006/relationships/image" Target="../media/image476.png"/><Relationship Id="rId73" Type="http://schemas.openxmlformats.org/officeDocument/2006/relationships/image" Target="../media/image480.png"/><Relationship Id="rId78" Type="http://schemas.openxmlformats.org/officeDocument/2006/relationships/customXml" Target="../ink/ink2892.xml"/><Relationship Id="rId81" Type="http://schemas.openxmlformats.org/officeDocument/2006/relationships/image" Target="../media/image484.png"/><Relationship Id="rId86" Type="http://schemas.openxmlformats.org/officeDocument/2006/relationships/customXml" Target="../ink/ink2896.xml"/><Relationship Id="rId94" Type="http://schemas.openxmlformats.org/officeDocument/2006/relationships/image" Target="../media/image1.png"/><Relationship Id="rId99" Type="http://schemas.openxmlformats.org/officeDocument/2006/relationships/customXml" Target="../ink/ink2901.xml"/><Relationship Id="rId101" Type="http://schemas.openxmlformats.org/officeDocument/2006/relationships/customXml" Target="../ink/ink2902.xml"/><Relationship Id="rId122"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3940.png"/><Relationship Id="rId172" Type="http://schemas.openxmlformats.org/officeDocument/2006/relationships/customXml" Target="../ink/ink2916.xml"/><Relationship Id="rId180" Type="http://schemas.openxmlformats.org/officeDocument/2006/relationships/customXml" Target="../ink/ink2920.xml"/><Relationship Id="rId13" Type="http://schemas.openxmlformats.org/officeDocument/2006/relationships/image" Target="../media/image4500.png"/><Relationship Id="rId18" Type="http://schemas.openxmlformats.org/officeDocument/2006/relationships/customXml" Target="../ink/ink2862.xml"/><Relationship Id="rId39" Type="http://schemas.openxmlformats.org/officeDocument/2006/relationships/image" Target="../media/image4630.png"/><Relationship Id="rId109" Type="http://schemas.openxmlformats.org/officeDocument/2006/relationships/customXml" Target="../ink/ink2906.xml"/><Relationship Id="rId34" Type="http://schemas.openxmlformats.org/officeDocument/2006/relationships/customXml" Target="../ink/ink2870.xml"/><Relationship Id="rId50" Type="http://schemas.openxmlformats.org/officeDocument/2006/relationships/customXml" Target="../ink/ink2878.xml"/><Relationship Id="rId55" Type="http://schemas.openxmlformats.org/officeDocument/2006/relationships/image" Target="../media/image471.png"/><Relationship Id="rId76" Type="http://schemas.openxmlformats.org/officeDocument/2006/relationships/customXml" Target="../ink/ink2891.xml"/><Relationship Id="rId97" Type="http://schemas.openxmlformats.org/officeDocument/2006/relationships/customXml" Target="../ink/ink2900.xml"/><Relationship Id="rId104" Type="http://schemas.openxmlformats.org/officeDocument/2006/relationships/image" Target="../media/image6.png"/><Relationship Id="rId120" Type="http://schemas.openxmlformats.org/officeDocument/2006/relationships/image" Target="../media/image14.png"/><Relationship Id="rId125" Type="http://schemas.openxmlformats.org/officeDocument/2006/relationships/customXml" Target="../ink/ink2914.xml"/><Relationship Id="rId7" Type="http://schemas.openxmlformats.org/officeDocument/2006/relationships/image" Target="../media/image3930.png"/><Relationship Id="rId71" Type="http://schemas.openxmlformats.org/officeDocument/2006/relationships/image" Target="../media/image479.png"/><Relationship Id="rId92" Type="http://schemas.openxmlformats.org/officeDocument/2006/relationships/image" Target="../media/image506.png"/><Relationship Id="rId2" Type="http://schemas.openxmlformats.org/officeDocument/2006/relationships/notesSlide" Target="../notesSlides/notesSlide81.xml"/><Relationship Id="rId29" Type="http://schemas.openxmlformats.org/officeDocument/2006/relationships/image" Target="../media/image4580.png"/><Relationship Id="rId24" Type="http://schemas.openxmlformats.org/officeDocument/2006/relationships/customXml" Target="../ink/ink2865.xml"/><Relationship Id="rId40" Type="http://schemas.openxmlformats.org/officeDocument/2006/relationships/customXml" Target="../ink/ink2873.xml"/><Relationship Id="rId45" Type="http://schemas.openxmlformats.org/officeDocument/2006/relationships/image" Target="../media/image4660.png"/><Relationship Id="rId66" Type="http://schemas.openxmlformats.org/officeDocument/2006/relationships/customXml" Target="../ink/ink2886.xml"/><Relationship Id="rId87" Type="http://schemas.openxmlformats.org/officeDocument/2006/relationships/image" Target="../media/image494.png"/><Relationship Id="rId110" Type="http://schemas.openxmlformats.org/officeDocument/2006/relationships/image" Target="../media/image9.png"/><Relationship Id="rId115" Type="http://schemas.openxmlformats.org/officeDocument/2006/relationships/customXml" Target="../ink/ink2909.xml"/><Relationship Id="rId178" Type="http://schemas.openxmlformats.org/officeDocument/2006/relationships/customXml" Target="../ink/ink2919.xml"/><Relationship Id="rId61" Type="http://schemas.openxmlformats.org/officeDocument/2006/relationships/image" Target="../media/image474.png"/><Relationship Id="rId82" Type="http://schemas.openxmlformats.org/officeDocument/2006/relationships/customXml" Target="../ink/ink2894.xml"/><Relationship Id="rId173" Type="http://schemas.openxmlformats.org/officeDocument/2006/relationships/image" Target="../media/image19.png"/><Relationship Id="rId19" Type="http://schemas.openxmlformats.org/officeDocument/2006/relationships/image" Target="../media/image4530.png"/></Relationships>
</file>

<file path=ppt/slides/_rels/slide132.xml.rels><?xml version="1.0" encoding="UTF-8" standalone="yes"?>
<Relationships xmlns="http://schemas.openxmlformats.org/package/2006/relationships"><Relationship Id="rId26" Type="http://schemas.openxmlformats.org/officeDocument/2006/relationships/image" Target="../media/image910.png"/><Relationship Id="rId117" Type="http://schemas.openxmlformats.org/officeDocument/2006/relationships/image" Target="../media/image610.png"/><Relationship Id="rId231" Type="http://schemas.openxmlformats.org/officeDocument/2006/relationships/image" Target="../media/image96.png"/><Relationship Id="rId63" Type="http://schemas.openxmlformats.org/officeDocument/2006/relationships/customXml" Target="../ink/ink2924.xml"/><Relationship Id="rId68" Type="http://schemas.openxmlformats.org/officeDocument/2006/relationships/customXml" Target="../ink/ink2928.xml"/><Relationship Id="rId112" Type="http://schemas.openxmlformats.org/officeDocument/2006/relationships/customXml" Target="../ink/ink2943.xml"/><Relationship Id="rId21" Type="http://schemas.openxmlformats.org/officeDocument/2006/relationships/image" Target="../media/image10.png"/><Relationship Id="rId133" Type="http://schemas.openxmlformats.org/officeDocument/2006/relationships/customXml" Target="../ink/ink2960.xml"/><Relationship Id="rId175" Type="http://schemas.openxmlformats.org/officeDocument/2006/relationships/customXml" Target="../ink/ink2968.xml"/><Relationship Id="rId47" Type="http://schemas.openxmlformats.org/officeDocument/2006/relationships/image" Target="../media/image23.png"/><Relationship Id="rId170" Type="http://schemas.openxmlformats.org/officeDocument/2006/relationships/customXml" Target="../ink/ink2964.xml"/><Relationship Id="rId226" Type="http://schemas.openxmlformats.org/officeDocument/2006/relationships/customXml" Target="../ink/ink2980.xml"/><Relationship Id="rId16" Type="http://schemas.openxmlformats.org/officeDocument/2006/relationships/image" Target="../media/image860.png"/><Relationship Id="rId107" Type="http://schemas.openxmlformats.org/officeDocument/2006/relationships/image" Target="../media/image439.png"/><Relationship Id="rId221" Type="http://schemas.openxmlformats.org/officeDocument/2006/relationships/image" Target="../media/image91.png"/><Relationship Id="rId37" Type="http://schemas.openxmlformats.org/officeDocument/2006/relationships/customXml" Target="../ink/ink2923.xml"/><Relationship Id="rId74" Type="http://schemas.openxmlformats.org/officeDocument/2006/relationships/customXml" Target="../ink/ink2934.xml"/><Relationship Id="rId102" Type="http://schemas.openxmlformats.org/officeDocument/2006/relationships/customXml" Target="../ink/ink2938.xml"/><Relationship Id="rId123" Type="http://schemas.openxmlformats.org/officeDocument/2006/relationships/customXml" Target="../ink/ink2950.xml"/><Relationship Id="rId11" Type="http://schemas.openxmlformats.org/officeDocument/2006/relationships/image" Target="../media/image5.png"/><Relationship Id="rId128" Type="http://schemas.openxmlformats.org/officeDocument/2006/relationships/customXml" Target="../ink/ink2955.xml"/><Relationship Id="rId95" Type="http://schemas.openxmlformats.org/officeDocument/2006/relationships/image" Target="../media/image4330.png"/><Relationship Id="rId5" Type="http://schemas.openxmlformats.org/officeDocument/2006/relationships/image" Target="../media/image2.png"/><Relationship Id="rId216" Type="http://schemas.openxmlformats.org/officeDocument/2006/relationships/customXml" Target="../ink/ink2975.xml"/><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2979.xml"/><Relationship Id="rId232" Type="http://schemas.openxmlformats.org/officeDocument/2006/relationships/customXml" Target="../ink/ink2983.xml"/><Relationship Id="rId35" Type="http://schemas.openxmlformats.org/officeDocument/2006/relationships/customXml" Target="../ink/ink2922.xml"/><Relationship Id="rId64" Type="http://schemas.openxmlformats.org/officeDocument/2006/relationships/image" Target="../media/image4910.png"/><Relationship Id="rId14" Type="http://schemas.openxmlformats.org/officeDocument/2006/relationships/image" Target="../media/image850.png"/><Relationship Id="rId69" Type="http://schemas.openxmlformats.org/officeDocument/2006/relationships/customXml" Target="../ink/ink2929.xml"/><Relationship Id="rId22" Type="http://schemas.openxmlformats.org/officeDocument/2006/relationships/image" Target="../media/image890.png"/><Relationship Id="rId100" Type="http://schemas.openxmlformats.org/officeDocument/2006/relationships/customXml" Target="../ink/ink2937.xml"/><Relationship Id="rId105" Type="http://schemas.openxmlformats.org/officeDocument/2006/relationships/image" Target="../media/image438.png"/><Relationship Id="rId113" Type="http://schemas.openxmlformats.org/officeDocument/2006/relationships/image" Target="../media/image442.png"/><Relationship Id="rId118" Type="http://schemas.openxmlformats.org/officeDocument/2006/relationships/customXml" Target="../ink/ink2946.xml"/><Relationship Id="rId126" Type="http://schemas.openxmlformats.org/officeDocument/2006/relationships/customXml" Target="../ink/ink2953.xml"/><Relationship Id="rId27" Type="http://schemas.openxmlformats.org/officeDocument/2006/relationships/image" Target="../media/image13.png"/><Relationship Id="rId134" Type="http://schemas.openxmlformats.org/officeDocument/2006/relationships/customXml" Target="../ink/ink2961.xml"/><Relationship Id="rId43" Type="http://schemas.openxmlformats.org/officeDocument/2006/relationships/image" Target="../media/image21.png"/><Relationship Id="rId72" Type="http://schemas.openxmlformats.org/officeDocument/2006/relationships/customXml" Target="../ink/ink2932.xml"/><Relationship Id="rId98" Type="http://schemas.openxmlformats.org/officeDocument/2006/relationships/customXml" Target="../ink/ink2936.xml"/><Relationship Id="rId121" Type="http://schemas.openxmlformats.org/officeDocument/2006/relationships/customXml" Target="../ink/ink2948.xml"/><Relationship Id="rId171" Type="http://schemas.openxmlformats.org/officeDocument/2006/relationships/image" Target="../media/image18.png"/><Relationship Id="rId176" Type="http://schemas.openxmlformats.org/officeDocument/2006/relationships/customXml" Target="../ink/ink2969.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2974.xml"/><Relationship Id="rId222" Type="http://schemas.openxmlformats.org/officeDocument/2006/relationships/customXml" Target="../ink/ink2978.xml"/><Relationship Id="rId230" Type="http://schemas.openxmlformats.org/officeDocument/2006/relationships/customXml" Target="../ink/ink2982.xml"/><Relationship Id="rId12" Type="http://schemas.openxmlformats.org/officeDocument/2006/relationships/image" Target="../media/image840.png"/><Relationship Id="rId67" Type="http://schemas.openxmlformats.org/officeDocument/2006/relationships/customXml" Target="../ink/ink2927.xml"/><Relationship Id="rId103" Type="http://schemas.openxmlformats.org/officeDocument/2006/relationships/image" Target="../media/image437.png"/><Relationship Id="rId108" Type="http://schemas.openxmlformats.org/officeDocument/2006/relationships/customXml" Target="../ink/ink2941.xml"/><Relationship Id="rId116" Type="http://schemas.openxmlformats.org/officeDocument/2006/relationships/customXml" Target="../ink/ink2945.xml"/><Relationship Id="rId124" Type="http://schemas.openxmlformats.org/officeDocument/2006/relationships/customXml" Target="../ink/ink2951.xml"/><Relationship Id="rId17" Type="http://schemas.openxmlformats.org/officeDocument/2006/relationships/image" Target="../media/image8.png"/><Relationship Id="rId129" Type="http://schemas.openxmlformats.org/officeDocument/2006/relationships/customXml" Target="../ink/ink2956.xml"/><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20" Type="http://schemas.openxmlformats.org/officeDocument/2006/relationships/image" Target="../media/image880.png"/><Relationship Id="rId70" Type="http://schemas.openxmlformats.org/officeDocument/2006/relationships/customXml" Target="../ink/ink2930.xml"/><Relationship Id="rId96" Type="http://schemas.openxmlformats.org/officeDocument/2006/relationships/customXml" Target="../ink/ink2935.xml"/><Relationship Id="rId111" Type="http://schemas.openxmlformats.org/officeDocument/2006/relationships/image" Target="../media/image441.png"/><Relationship Id="rId132" Type="http://schemas.openxmlformats.org/officeDocument/2006/relationships/customXml" Target="../ink/ink2959.xml"/><Relationship Id="rId41" Type="http://schemas.openxmlformats.org/officeDocument/2006/relationships/image" Target="../media/image20.png"/><Relationship Id="rId174" Type="http://schemas.openxmlformats.org/officeDocument/2006/relationships/customXml" Target="../ink/ink2967.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8.xml"/><Relationship Id="rId212" Type="http://schemas.openxmlformats.org/officeDocument/2006/relationships/customXml" Target="../ink/ink2973.xml"/><Relationship Id="rId220" Type="http://schemas.openxmlformats.org/officeDocument/2006/relationships/customXml" Target="../ink/ink2977.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28" Type="http://schemas.openxmlformats.org/officeDocument/2006/relationships/image" Target="../media/image920.png"/><Relationship Id="rId106" Type="http://schemas.openxmlformats.org/officeDocument/2006/relationships/customXml" Target="../ink/ink2940.xml"/><Relationship Id="rId114" Type="http://schemas.openxmlformats.org/officeDocument/2006/relationships/customXml" Target="../ink/ink2944.xml"/><Relationship Id="rId119" Type="http://schemas.openxmlformats.org/officeDocument/2006/relationships/image" Target="../media/image710.png"/><Relationship Id="rId15" Type="http://schemas.openxmlformats.org/officeDocument/2006/relationships/image" Target="../media/image7.png"/><Relationship Id="rId127" Type="http://schemas.openxmlformats.org/officeDocument/2006/relationships/customXml" Target="../ink/ink2954.xml"/><Relationship Id="rId23" Type="http://schemas.openxmlformats.org/officeDocument/2006/relationships/image" Target="../media/image11.png"/><Relationship Id="rId65" Type="http://schemas.openxmlformats.org/officeDocument/2006/relationships/customXml" Target="../ink/ink2925.xml"/><Relationship Id="rId73" Type="http://schemas.openxmlformats.org/officeDocument/2006/relationships/customXml" Target="../ink/ink2933.xml"/><Relationship Id="rId99" Type="http://schemas.openxmlformats.org/officeDocument/2006/relationships/image" Target="../media/image4350.png"/><Relationship Id="rId101" Type="http://schemas.openxmlformats.org/officeDocument/2006/relationships/image" Target="../media/image4360.png"/><Relationship Id="rId122" Type="http://schemas.openxmlformats.org/officeDocument/2006/relationships/customXml" Target="../ink/ink2949.xml"/><Relationship Id="rId130" Type="http://schemas.openxmlformats.org/officeDocument/2006/relationships/customXml" Target="../ink/ink2957.xml"/><Relationship Id="rId31" Type="http://schemas.openxmlformats.org/officeDocument/2006/relationships/image" Target="../media/image15.png"/><Relationship Id="rId135" Type="http://schemas.openxmlformats.org/officeDocument/2006/relationships/customXml" Target="../ink/ink2962.xml"/><Relationship Id="rId169" Type="http://schemas.openxmlformats.org/officeDocument/2006/relationships/image" Target="../media/image17.png"/><Relationship Id="rId177" Type="http://schemas.openxmlformats.org/officeDocument/2006/relationships/customXml" Target="../ink/ink2970.xml"/><Relationship Id="rId9" Type="http://schemas.openxmlformats.org/officeDocument/2006/relationships/image" Target="../media/image4.png"/><Relationship Id="rId172" Type="http://schemas.openxmlformats.org/officeDocument/2006/relationships/customXml" Target="../ink/ink2965.xml"/><Relationship Id="rId207" Type="http://schemas.openxmlformats.org/officeDocument/2006/relationships/image" Target="../media/image84.png"/><Relationship Id="rId210" Type="http://schemas.openxmlformats.org/officeDocument/2006/relationships/customXml" Target="../ink/ink2972.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2981.xml"/><Relationship Id="rId18" Type="http://schemas.openxmlformats.org/officeDocument/2006/relationships/image" Target="../media/image870.png"/><Relationship Id="rId109" Type="http://schemas.openxmlformats.org/officeDocument/2006/relationships/image" Target="../media/image440.png"/><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image" Target="../media/image4340.png"/><Relationship Id="rId104" Type="http://schemas.openxmlformats.org/officeDocument/2006/relationships/customXml" Target="../ink/ink2939.xml"/><Relationship Id="rId120" Type="http://schemas.openxmlformats.org/officeDocument/2006/relationships/customXml" Target="../ink/ink2947.xml"/><Relationship Id="rId125" Type="http://schemas.openxmlformats.org/officeDocument/2006/relationships/customXml" Target="../ink/ink2952.xml"/><Relationship Id="rId71" Type="http://schemas.openxmlformats.org/officeDocument/2006/relationships/customXml" Target="../ink/ink2931.xml"/><Relationship Id="rId7" Type="http://schemas.openxmlformats.org/officeDocument/2006/relationships/image" Target="../media/image3.png"/><Relationship Id="rId213" Type="http://schemas.openxmlformats.org/officeDocument/2006/relationships/image" Target="../media/image87.png"/><Relationship Id="rId218" Type="http://schemas.openxmlformats.org/officeDocument/2006/relationships/customXml" Target="../ink/ink2976.xml"/><Relationship Id="rId2" Type="http://schemas.openxmlformats.org/officeDocument/2006/relationships/customXml" Target="../ink/ink2921.xml"/><Relationship Id="rId29" Type="http://schemas.openxmlformats.org/officeDocument/2006/relationships/image" Target="../media/image14.png"/><Relationship Id="rId66" Type="http://schemas.openxmlformats.org/officeDocument/2006/relationships/customXml" Target="../ink/ink2926.xml"/><Relationship Id="rId24" Type="http://schemas.openxmlformats.org/officeDocument/2006/relationships/image" Target="../media/image900.png"/><Relationship Id="rId110" Type="http://schemas.openxmlformats.org/officeDocument/2006/relationships/customXml" Target="../ink/ink2942.xml"/><Relationship Id="rId115" Type="http://schemas.openxmlformats.org/officeDocument/2006/relationships/image" Target="../media/image510.png"/><Relationship Id="rId131" Type="http://schemas.openxmlformats.org/officeDocument/2006/relationships/customXml" Target="../ink/ink2958.xml"/><Relationship Id="rId136" Type="http://schemas.openxmlformats.org/officeDocument/2006/relationships/customXml" Target="../ink/ink2963.xml"/><Relationship Id="rId45" Type="http://schemas.openxmlformats.org/officeDocument/2006/relationships/image" Target="../media/image22.png"/><Relationship Id="rId173" Type="http://schemas.openxmlformats.org/officeDocument/2006/relationships/customXml" Target="../ink/ink2966.xml"/><Relationship Id="rId208" Type="http://schemas.openxmlformats.org/officeDocument/2006/relationships/customXml" Target="../ink/ink2971.xml"/><Relationship Id="rId229" Type="http://schemas.openxmlformats.org/officeDocument/2006/relationships/image" Target="../media/image95.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339.png"/><Relationship Id="rId4" Type="http://schemas.openxmlformats.org/officeDocument/2006/relationships/image" Target="../media/image297.png"/></Relationships>
</file>

<file path=ppt/slides/_rels/slide17.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17" Type="http://schemas.openxmlformats.org/officeDocument/2006/relationships/image" Target="../media/image43.png"/><Relationship Id="rId671" Type="http://schemas.openxmlformats.org/officeDocument/2006/relationships/customXml" Target="../ink/ink370.xml"/><Relationship Id="rId769" Type="http://schemas.openxmlformats.org/officeDocument/2006/relationships/customXml" Target="../ink/ink419.xml"/><Relationship Id="rId21" Type="http://schemas.openxmlformats.org/officeDocument/2006/relationships/image" Target="../media/image10.png"/><Relationship Id="rId324" Type="http://schemas.openxmlformats.org/officeDocument/2006/relationships/image" Target="../media/image130.png"/><Relationship Id="rId531" Type="http://schemas.openxmlformats.org/officeDocument/2006/relationships/customXml" Target="../ink/ink299.xml"/><Relationship Id="rId629" Type="http://schemas.openxmlformats.org/officeDocument/2006/relationships/customXml" Target="../ink/ink349.xml"/><Relationship Id="rId170" Type="http://schemas.openxmlformats.org/officeDocument/2006/relationships/customXml" Target="../ink/ink100.xml"/><Relationship Id="rId268" Type="http://schemas.openxmlformats.org/officeDocument/2006/relationships/customXml" Target="../ink/ink153.xml"/><Relationship Id="rId475" Type="http://schemas.openxmlformats.org/officeDocument/2006/relationships/customXml" Target="../ink/ink271.xml"/><Relationship Id="rId682" Type="http://schemas.openxmlformats.org/officeDocument/2006/relationships/image" Target="../media/image306.png"/><Relationship Id="rId32" Type="http://schemas.openxmlformats.org/officeDocument/2006/relationships/customXml" Target="../ink/ink16.xml"/><Relationship Id="rId128" Type="http://schemas.openxmlformats.org/officeDocument/2006/relationships/customXml" Target="../ink/ink79.xml"/><Relationship Id="rId335" Type="http://schemas.openxmlformats.org/officeDocument/2006/relationships/customXml" Target="../ink/ink201.xml"/><Relationship Id="rId542" Type="http://schemas.openxmlformats.org/officeDocument/2006/relationships/image" Target="../media/image237.png"/><Relationship Id="rId181" Type="http://schemas.openxmlformats.org/officeDocument/2006/relationships/customXml" Target="../ink/ink107.xml"/><Relationship Id="rId402" Type="http://schemas.openxmlformats.org/officeDocument/2006/relationships/image" Target="../media/image167.png"/><Relationship Id="rId279" Type="http://schemas.openxmlformats.org/officeDocument/2006/relationships/image" Target="../media/image120.png"/><Relationship Id="rId486" Type="http://schemas.openxmlformats.org/officeDocument/2006/relationships/image" Target="../media/image209.png"/><Relationship Id="rId693" Type="http://schemas.openxmlformats.org/officeDocument/2006/relationships/customXml" Target="../ink/ink381.xml"/><Relationship Id="rId707" Type="http://schemas.openxmlformats.org/officeDocument/2006/relationships/customXml" Target="../ink/ink388.xml"/><Relationship Id="rId43" Type="http://schemas.openxmlformats.org/officeDocument/2006/relationships/image" Target="../media/image21.png"/><Relationship Id="rId139" Type="http://schemas.openxmlformats.org/officeDocument/2006/relationships/image" Target="../media/image54.png"/><Relationship Id="rId346" Type="http://schemas.openxmlformats.org/officeDocument/2006/relationships/image" Target="../media/image139.png"/><Relationship Id="rId553" Type="http://schemas.openxmlformats.org/officeDocument/2006/relationships/customXml" Target="../ink/ink310.xml"/><Relationship Id="rId760" Type="http://schemas.openxmlformats.org/officeDocument/2006/relationships/image" Target="../media/image3451.png"/><Relationship Id="rId192" Type="http://schemas.openxmlformats.org/officeDocument/2006/relationships/customXml" Target="../ink/ink115.xml"/><Relationship Id="rId206" Type="http://schemas.openxmlformats.org/officeDocument/2006/relationships/customXml" Target="../ink/ink122.xml"/><Relationship Id="rId413" Type="http://schemas.openxmlformats.org/officeDocument/2006/relationships/customXml" Target="../ink/ink240.xml"/><Relationship Id="rId497" Type="http://schemas.openxmlformats.org/officeDocument/2006/relationships/customXml" Target="../ink/ink282.xml"/><Relationship Id="rId620" Type="http://schemas.openxmlformats.org/officeDocument/2006/relationships/image" Target="../media/image275.png"/><Relationship Id="rId718" Type="http://schemas.openxmlformats.org/officeDocument/2006/relationships/image" Target="../media/image324.png"/><Relationship Id="rId357" Type="http://schemas.openxmlformats.org/officeDocument/2006/relationships/customXml" Target="../ink/ink212.xml"/><Relationship Id="rId54" Type="http://schemas.openxmlformats.org/officeDocument/2006/relationships/customXml" Target="../ink/ink27.xml"/><Relationship Id="rId96" Type="http://schemas.openxmlformats.org/officeDocument/2006/relationships/customXml" Target="../ink/ink57.xml"/><Relationship Id="rId161" Type="http://schemas.openxmlformats.org/officeDocument/2006/relationships/image" Target="../media/image65.png"/><Relationship Id="rId217" Type="http://schemas.openxmlformats.org/officeDocument/2006/relationships/image" Target="../media/image89.png"/><Relationship Id="rId399" Type="http://schemas.openxmlformats.org/officeDocument/2006/relationships/customXml" Target="../ink/ink233.xml"/><Relationship Id="rId564" Type="http://schemas.openxmlformats.org/officeDocument/2006/relationships/customXml" Target="../ink/ink316.xml"/><Relationship Id="rId771" Type="http://schemas.openxmlformats.org/officeDocument/2006/relationships/customXml" Target="../ink/ink420.xml"/><Relationship Id="rId827" Type="http://schemas.openxmlformats.org/officeDocument/2006/relationships/customXml" Target="../ink/ink448.xml"/><Relationship Id="rId259" Type="http://schemas.openxmlformats.org/officeDocument/2006/relationships/image" Target="../media/image110.png"/><Relationship Id="rId424" Type="http://schemas.openxmlformats.org/officeDocument/2006/relationships/image" Target="../media/image178.png"/><Relationship Id="rId466" Type="http://schemas.openxmlformats.org/officeDocument/2006/relationships/image" Target="../media/image199.png"/><Relationship Id="rId631" Type="http://schemas.openxmlformats.org/officeDocument/2006/relationships/customXml" Target="../ink/ink350.xml"/><Relationship Id="rId673" Type="http://schemas.openxmlformats.org/officeDocument/2006/relationships/customXml" Target="../ink/ink371.xml"/><Relationship Id="rId729" Type="http://schemas.openxmlformats.org/officeDocument/2006/relationships/customXml" Target="../ink/ink399.xml"/><Relationship Id="rId23" Type="http://schemas.openxmlformats.org/officeDocument/2006/relationships/image" Target="../media/image11.png"/><Relationship Id="rId119" Type="http://schemas.openxmlformats.org/officeDocument/2006/relationships/image" Target="../media/image44.png"/><Relationship Id="rId270" Type="http://schemas.openxmlformats.org/officeDocument/2006/relationships/customXml" Target="../ink/ink154.xml"/><Relationship Id="rId326" Type="http://schemas.openxmlformats.org/officeDocument/2006/relationships/image" Target="../media/image131.png"/><Relationship Id="rId533" Type="http://schemas.openxmlformats.org/officeDocument/2006/relationships/customXml" Target="../ink/ink300.xml"/><Relationship Id="rId65" Type="http://schemas.openxmlformats.org/officeDocument/2006/relationships/image" Target="../media/image32.png"/><Relationship Id="rId130" Type="http://schemas.openxmlformats.org/officeDocument/2006/relationships/customXml" Target="../ink/ink80.xml"/><Relationship Id="rId368" Type="http://schemas.openxmlformats.org/officeDocument/2006/relationships/image" Target="../media/image150.png"/><Relationship Id="rId575" Type="http://schemas.openxmlformats.org/officeDocument/2006/relationships/customXml" Target="../ink/ink322.xml"/><Relationship Id="rId740" Type="http://schemas.openxmlformats.org/officeDocument/2006/relationships/image" Target="../media/image335.png"/><Relationship Id="rId782" Type="http://schemas.openxmlformats.org/officeDocument/2006/relationships/image" Target="../media/image356.png"/><Relationship Id="rId172" Type="http://schemas.openxmlformats.org/officeDocument/2006/relationships/customXml" Target="../ink/ink101.xml"/><Relationship Id="rId228" Type="http://schemas.openxmlformats.org/officeDocument/2006/relationships/customXml" Target="../ink/ink133.xml"/><Relationship Id="rId435" Type="http://schemas.openxmlformats.org/officeDocument/2006/relationships/customXml" Target="../ink/ink251.xml"/><Relationship Id="rId477" Type="http://schemas.openxmlformats.org/officeDocument/2006/relationships/customXml" Target="../ink/ink272.xml"/><Relationship Id="rId600" Type="http://schemas.openxmlformats.org/officeDocument/2006/relationships/image" Target="../media/image265.png"/><Relationship Id="rId642" Type="http://schemas.openxmlformats.org/officeDocument/2006/relationships/image" Target="../media/image286.png"/><Relationship Id="rId684" Type="http://schemas.openxmlformats.org/officeDocument/2006/relationships/image" Target="../media/image307.png"/><Relationship Id="rId281" Type="http://schemas.openxmlformats.org/officeDocument/2006/relationships/image" Target="../media/image121.png"/><Relationship Id="rId337" Type="http://schemas.openxmlformats.org/officeDocument/2006/relationships/customXml" Target="../ink/ink202.xml"/><Relationship Id="rId502" Type="http://schemas.openxmlformats.org/officeDocument/2006/relationships/image" Target="../media/image217.png"/><Relationship Id="rId34" Type="http://schemas.openxmlformats.org/officeDocument/2006/relationships/customXml" Target="../ink/ink17.xml"/><Relationship Id="rId76" Type="http://schemas.openxmlformats.org/officeDocument/2006/relationships/customXml" Target="../ink/ink38.xml"/><Relationship Id="rId141" Type="http://schemas.openxmlformats.org/officeDocument/2006/relationships/image" Target="../media/image55.png"/><Relationship Id="rId379" Type="http://schemas.openxmlformats.org/officeDocument/2006/relationships/customXml" Target="../ink/ink223.xml"/><Relationship Id="rId544" Type="http://schemas.openxmlformats.org/officeDocument/2006/relationships/image" Target="../media/image238.png"/><Relationship Id="rId586" Type="http://schemas.openxmlformats.org/officeDocument/2006/relationships/image" Target="../media/image2581.png"/><Relationship Id="rId751" Type="http://schemas.openxmlformats.org/officeDocument/2006/relationships/customXml" Target="../ink/ink410.xml"/><Relationship Id="rId793" Type="http://schemas.openxmlformats.org/officeDocument/2006/relationships/customXml" Target="../ink/ink431.xml"/><Relationship Id="rId807" Type="http://schemas.openxmlformats.org/officeDocument/2006/relationships/customXml" Target="../ink/ink438.xml"/><Relationship Id="rId7" Type="http://schemas.openxmlformats.org/officeDocument/2006/relationships/image" Target="../media/image3.png"/><Relationship Id="rId183" Type="http://schemas.openxmlformats.org/officeDocument/2006/relationships/customXml" Target="../ink/ink109.xml"/><Relationship Id="rId239" Type="http://schemas.openxmlformats.org/officeDocument/2006/relationships/image" Target="../media/image100.png"/><Relationship Id="rId390" Type="http://schemas.openxmlformats.org/officeDocument/2006/relationships/image" Target="../media/image161.png"/><Relationship Id="rId404" Type="http://schemas.openxmlformats.org/officeDocument/2006/relationships/image" Target="../media/image168.png"/><Relationship Id="rId446" Type="http://schemas.openxmlformats.org/officeDocument/2006/relationships/image" Target="../media/image189.png"/><Relationship Id="rId611" Type="http://schemas.openxmlformats.org/officeDocument/2006/relationships/customXml" Target="../ink/ink340.xml"/><Relationship Id="rId653" Type="http://schemas.openxmlformats.org/officeDocument/2006/relationships/customXml" Target="../ink/ink361.xml"/><Relationship Id="rId250" Type="http://schemas.openxmlformats.org/officeDocument/2006/relationships/customXml" Target="../ink/ink144.xml"/><Relationship Id="rId292" Type="http://schemas.openxmlformats.org/officeDocument/2006/relationships/customXml" Target="../ink/ink165.xml"/><Relationship Id="rId306" Type="http://schemas.openxmlformats.org/officeDocument/2006/relationships/customXml" Target="../ink/ink176.xml"/><Relationship Id="rId488" Type="http://schemas.openxmlformats.org/officeDocument/2006/relationships/image" Target="../media/image210.png"/><Relationship Id="rId695" Type="http://schemas.openxmlformats.org/officeDocument/2006/relationships/customXml" Target="../ink/ink382.xml"/><Relationship Id="rId709" Type="http://schemas.openxmlformats.org/officeDocument/2006/relationships/customXml" Target="../ink/ink389.xml"/><Relationship Id="rId45" Type="http://schemas.openxmlformats.org/officeDocument/2006/relationships/image" Target="../media/image22.png"/><Relationship Id="rId87" Type="http://schemas.openxmlformats.org/officeDocument/2006/relationships/customXml" Target="../ink/ink48.xml"/><Relationship Id="rId110" Type="http://schemas.openxmlformats.org/officeDocument/2006/relationships/customXml" Target="../ink/ink70.xml"/><Relationship Id="rId348" Type="http://schemas.openxmlformats.org/officeDocument/2006/relationships/image" Target="../media/image140.png"/><Relationship Id="rId513" Type="http://schemas.openxmlformats.org/officeDocument/2006/relationships/customXml" Target="../ink/ink290.xml"/><Relationship Id="rId555" Type="http://schemas.openxmlformats.org/officeDocument/2006/relationships/customXml" Target="../ink/ink311.xml"/><Relationship Id="rId597" Type="http://schemas.openxmlformats.org/officeDocument/2006/relationships/customXml" Target="../ink/ink333.xml"/><Relationship Id="rId720" Type="http://schemas.openxmlformats.org/officeDocument/2006/relationships/image" Target="../media/image325.png"/><Relationship Id="rId762" Type="http://schemas.openxmlformats.org/officeDocument/2006/relationships/image" Target="../media/image346.png"/><Relationship Id="rId818" Type="http://schemas.openxmlformats.org/officeDocument/2006/relationships/image" Target="../media/image374.png"/><Relationship Id="rId152" Type="http://schemas.openxmlformats.org/officeDocument/2006/relationships/customXml" Target="../ink/ink91.xml"/><Relationship Id="rId194" Type="http://schemas.openxmlformats.org/officeDocument/2006/relationships/customXml" Target="../ink/ink116.xml"/><Relationship Id="rId208" Type="http://schemas.openxmlformats.org/officeDocument/2006/relationships/customXml" Target="../ink/ink123.xml"/><Relationship Id="rId415" Type="http://schemas.openxmlformats.org/officeDocument/2006/relationships/customXml" Target="../ink/ink241.xml"/><Relationship Id="rId457" Type="http://schemas.openxmlformats.org/officeDocument/2006/relationships/customXml" Target="../ink/ink262.xml"/><Relationship Id="rId622" Type="http://schemas.openxmlformats.org/officeDocument/2006/relationships/image" Target="../media/image276.png"/><Relationship Id="rId261" Type="http://schemas.openxmlformats.org/officeDocument/2006/relationships/image" Target="../media/image111.png"/><Relationship Id="rId499" Type="http://schemas.openxmlformats.org/officeDocument/2006/relationships/customXml" Target="../ink/ink283.xml"/><Relationship Id="rId664" Type="http://schemas.openxmlformats.org/officeDocument/2006/relationships/image" Target="../media/image2971.png"/><Relationship Id="rId14" Type="http://schemas.openxmlformats.org/officeDocument/2006/relationships/customXml" Target="../ink/ink7.xml"/><Relationship Id="rId56" Type="http://schemas.openxmlformats.org/officeDocument/2006/relationships/customXml" Target="../ink/ink28.xml"/><Relationship Id="rId317" Type="http://schemas.openxmlformats.org/officeDocument/2006/relationships/customXml" Target="../ink/ink187.xml"/><Relationship Id="rId359" Type="http://schemas.openxmlformats.org/officeDocument/2006/relationships/customXml" Target="../ink/ink213.xml"/><Relationship Id="rId524" Type="http://schemas.openxmlformats.org/officeDocument/2006/relationships/image" Target="../media/image228.png"/><Relationship Id="rId566" Type="http://schemas.openxmlformats.org/officeDocument/2006/relationships/customXml" Target="../ink/ink317.xml"/><Relationship Id="rId731" Type="http://schemas.openxmlformats.org/officeDocument/2006/relationships/customXml" Target="../ink/ink400.xml"/><Relationship Id="rId773" Type="http://schemas.openxmlformats.org/officeDocument/2006/relationships/customXml" Target="../ink/ink421.xml"/><Relationship Id="rId98" Type="http://schemas.openxmlformats.org/officeDocument/2006/relationships/customXml" Target="../ink/ink59.xml"/><Relationship Id="rId121" Type="http://schemas.openxmlformats.org/officeDocument/2006/relationships/image" Target="../media/image45.png"/><Relationship Id="rId163" Type="http://schemas.openxmlformats.org/officeDocument/2006/relationships/image" Target="../media/image66.png"/><Relationship Id="rId219" Type="http://schemas.openxmlformats.org/officeDocument/2006/relationships/image" Target="../media/image90.png"/><Relationship Id="rId370" Type="http://schemas.openxmlformats.org/officeDocument/2006/relationships/image" Target="../media/image151.png"/><Relationship Id="rId426" Type="http://schemas.openxmlformats.org/officeDocument/2006/relationships/image" Target="../media/image179.png"/><Relationship Id="rId633" Type="http://schemas.openxmlformats.org/officeDocument/2006/relationships/customXml" Target="../ink/ink351.xml"/><Relationship Id="rId829" Type="http://schemas.openxmlformats.org/officeDocument/2006/relationships/customXml" Target="../ink/ink449.xml"/><Relationship Id="rId230" Type="http://schemas.openxmlformats.org/officeDocument/2006/relationships/customXml" Target="../ink/ink134.xml"/><Relationship Id="rId468" Type="http://schemas.openxmlformats.org/officeDocument/2006/relationships/image" Target="../media/image200.png"/><Relationship Id="rId675" Type="http://schemas.openxmlformats.org/officeDocument/2006/relationships/customXml" Target="../ink/ink372.xml"/><Relationship Id="rId25" Type="http://schemas.openxmlformats.org/officeDocument/2006/relationships/image" Target="../media/image12.png"/><Relationship Id="rId67" Type="http://schemas.openxmlformats.org/officeDocument/2006/relationships/image" Target="../media/image33.png"/><Relationship Id="rId272" Type="http://schemas.openxmlformats.org/officeDocument/2006/relationships/customXml" Target="../ink/ink155.xml"/><Relationship Id="rId328" Type="http://schemas.openxmlformats.org/officeDocument/2006/relationships/image" Target="../media/image132.png"/><Relationship Id="rId535" Type="http://schemas.openxmlformats.org/officeDocument/2006/relationships/customXml" Target="../ink/ink301.xml"/><Relationship Id="rId577" Type="http://schemas.openxmlformats.org/officeDocument/2006/relationships/customXml" Target="../ink/ink323.xml"/><Relationship Id="rId700" Type="http://schemas.openxmlformats.org/officeDocument/2006/relationships/image" Target="../media/image315.png"/><Relationship Id="rId742" Type="http://schemas.openxmlformats.org/officeDocument/2006/relationships/image" Target="../media/image336.png"/><Relationship Id="rId132" Type="http://schemas.openxmlformats.org/officeDocument/2006/relationships/customXml" Target="../ink/ink81.xml"/><Relationship Id="rId174" Type="http://schemas.openxmlformats.org/officeDocument/2006/relationships/customXml" Target="../ink/ink102.xml"/><Relationship Id="rId381" Type="http://schemas.openxmlformats.org/officeDocument/2006/relationships/customXml" Target="../ink/ink224.xml"/><Relationship Id="rId602" Type="http://schemas.openxmlformats.org/officeDocument/2006/relationships/image" Target="../media/image266.png"/><Relationship Id="rId784" Type="http://schemas.openxmlformats.org/officeDocument/2006/relationships/image" Target="../media/image357.png"/><Relationship Id="rId241" Type="http://schemas.openxmlformats.org/officeDocument/2006/relationships/image" Target="../media/image101.png"/><Relationship Id="rId437" Type="http://schemas.openxmlformats.org/officeDocument/2006/relationships/customXml" Target="../ink/ink252.xml"/><Relationship Id="rId479" Type="http://schemas.openxmlformats.org/officeDocument/2006/relationships/customXml" Target="../ink/ink273.xml"/><Relationship Id="rId644" Type="http://schemas.openxmlformats.org/officeDocument/2006/relationships/image" Target="../media/image2871.png"/><Relationship Id="rId686" Type="http://schemas.openxmlformats.org/officeDocument/2006/relationships/image" Target="../media/image308.png"/><Relationship Id="rId36" Type="http://schemas.openxmlformats.org/officeDocument/2006/relationships/customXml" Target="../ink/ink18.xml"/><Relationship Id="rId283" Type="http://schemas.openxmlformats.org/officeDocument/2006/relationships/image" Target="../media/image122.png"/><Relationship Id="rId339" Type="http://schemas.openxmlformats.org/officeDocument/2006/relationships/customXml" Target="../ink/ink203.xml"/><Relationship Id="rId490" Type="http://schemas.openxmlformats.org/officeDocument/2006/relationships/image" Target="../media/image211.png"/><Relationship Id="rId504" Type="http://schemas.openxmlformats.org/officeDocument/2006/relationships/image" Target="../media/image218.png"/><Relationship Id="rId546" Type="http://schemas.openxmlformats.org/officeDocument/2006/relationships/image" Target="../media/image239.png"/><Relationship Id="rId711" Type="http://schemas.openxmlformats.org/officeDocument/2006/relationships/customXml" Target="../ink/ink390.xml"/><Relationship Id="rId753" Type="http://schemas.openxmlformats.org/officeDocument/2006/relationships/customXml" Target="../ink/ink411.xml"/><Relationship Id="rId78" Type="http://schemas.openxmlformats.org/officeDocument/2006/relationships/customXml" Target="../ink/ink39.xml"/><Relationship Id="rId101" Type="http://schemas.openxmlformats.org/officeDocument/2006/relationships/customXml" Target="../ink/ink62.xml"/><Relationship Id="rId143" Type="http://schemas.openxmlformats.org/officeDocument/2006/relationships/image" Target="../media/image56.png"/><Relationship Id="rId185" Type="http://schemas.openxmlformats.org/officeDocument/2006/relationships/customXml" Target="../ink/ink111.xml"/><Relationship Id="rId350" Type="http://schemas.openxmlformats.org/officeDocument/2006/relationships/image" Target="../media/image141.png"/><Relationship Id="rId406" Type="http://schemas.openxmlformats.org/officeDocument/2006/relationships/image" Target="../media/image169.png"/><Relationship Id="rId588" Type="http://schemas.openxmlformats.org/officeDocument/2006/relationships/image" Target="../media/image259.png"/><Relationship Id="rId795" Type="http://schemas.openxmlformats.org/officeDocument/2006/relationships/customXml" Target="../ink/ink432.xml"/><Relationship Id="rId809" Type="http://schemas.openxmlformats.org/officeDocument/2006/relationships/customXml" Target="../ink/ink439.xml"/><Relationship Id="rId9" Type="http://schemas.openxmlformats.org/officeDocument/2006/relationships/image" Target="../media/image4.png"/><Relationship Id="rId210" Type="http://schemas.openxmlformats.org/officeDocument/2006/relationships/customXml" Target="../ink/ink124.xml"/><Relationship Id="rId392" Type="http://schemas.openxmlformats.org/officeDocument/2006/relationships/image" Target="../media/image162.png"/><Relationship Id="rId448" Type="http://schemas.openxmlformats.org/officeDocument/2006/relationships/image" Target="../media/image190.png"/><Relationship Id="rId613" Type="http://schemas.openxmlformats.org/officeDocument/2006/relationships/customXml" Target="../ink/ink341.xml"/><Relationship Id="rId655" Type="http://schemas.openxmlformats.org/officeDocument/2006/relationships/customXml" Target="../ink/ink362.xml"/><Relationship Id="rId697" Type="http://schemas.openxmlformats.org/officeDocument/2006/relationships/customXml" Target="../ink/ink383.xml"/><Relationship Id="rId820" Type="http://schemas.openxmlformats.org/officeDocument/2006/relationships/image" Target="../media/image375.png"/><Relationship Id="rId252" Type="http://schemas.openxmlformats.org/officeDocument/2006/relationships/customXml" Target="../ink/ink145.xml"/><Relationship Id="rId294" Type="http://schemas.openxmlformats.org/officeDocument/2006/relationships/customXml" Target="../ink/ink166.xml"/><Relationship Id="rId308" Type="http://schemas.openxmlformats.org/officeDocument/2006/relationships/customXml" Target="../ink/ink178.xml"/><Relationship Id="rId515" Type="http://schemas.openxmlformats.org/officeDocument/2006/relationships/customXml" Target="../ink/ink291.xml"/><Relationship Id="rId722" Type="http://schemas.openxmlformats.org/officeDocument/2006/relationships/image" Target="../media/image326.png"/><Relationship Id="rId47" Type="http://schemas.openxmlformats.org/officeDocument/2006/relationships/image" Target="../media/image23.png"/><Relationship Id="rId89" Type="http://schemas.openxmlformats.org/officeDocument/2006/relationships/customXml" Target="../ink/ink50.xml"/><Relationship Id="rId112" Type="http://schemas.openxmlformats.org/officeDocument/2006/relationships/customXml" Target="../ink/ink71.xml"/><Relationship Id="rId154" Type="http://schemas.openxmlformats.org/officeDocument/2006/relationships/customXml" Target="../ink/ink92.xml"/><Relationship Id="rId361" Type="http://schemas.openxmlformats.org/officeDocument/2006/relationships/customXml" Target="../ink/ink214.xml"/><Relationship Id="rId557" Type="http://schemas.openxmlformats.org/officeDocument/2006/relationships/customXml" Target="../ink/ink312.xml"/><Relationship Id="rId599" Type="http://schemas.openxmlformats.org/officeDocument/2006/relationships/customXml" Target="../ink/ink334.xml"/><Relationship Id="rId764" Type="http://schemas.openxmlformats.org/officeDocument/2006/relationships/image" Target="../media/image347.png"/><Relationship Id="rId196" Type="http://schemas.openxmlformats.org/officeDocument/2006/relationships/customXml" Target="../ink/ink117.xml"/><Relationship Id="rId417" Type="http://schemas.openxmlformats.org/officeDocument/2006/relationships/customXml" Target="../ink/ink242.xml"/><Relationship Id="rId459" Type="http://schemas.openxmlformats.org/officeDocument/2006/relationships/customXml" Target="../ink/ink263.xml"/><Relationship Id="rId624" Type="http://schemas.openxmlformats.org/officeDocument/2006/relationships/image" Target="../media/image2771.png"/><Relationship Id="rId666" Type="http://schemas.openxmlformats.org/officeDocument/2006/relationships/image" Target="../media/image298.png"/><Relationship Id="rId831" Type="http://schemas.openxmlformats.org/officeDocument/2006/relationships/customXml" Target="../ink/ink450.xml"/><Relationship Id="rId16" Type="http://schemas.openxmlformats.org/officeDocument/2006/relationships/customXml" Target="../ink/ink8.xml"/><Relationship Id="rId221" Type="http://schemas.openxmlformats.org/officeDocument/2006/relationships/image" Target="../media/image91.png"/><Relationship Id="rId263" Type="http://schemas.openxmlformats.org/officeDocument/2006/relationships/image" Target="../media/image112.png"/><Relationship Id="rId319" Type="http://schemas.openxmlformats.org/officeDocument/2006/relationships/customXml" Target="../ink/ink189.xml"/><Relationship Id="rId470" Type="http://schemas.openxmlformats.org/officeDocument/2006/relationships/image" Target="../media/image201.png"/><Relationship Id="rId526" Type="http://schemas.openxmlformats.org/officeDocument/2006/relationships/image" Target="../media/image229.png"/><Relationship Id="rId58" Type="http://schemas.openxmlformats.org/officeDocument/2006/relationships/customXml" Target="../ink/ink29.xml"/><Relationship Id="rId123" Type="http://schemas.openxmlformats.org/officeDocument/2006/relationships/image" Target="../media/image46.png"/><Relationship Id="rId330" Type="http://schemas.openxmlformats.org/officeDocument/2006/relationships/image" Target="../media/image133.png"/><Relationship Id="rId568" Type="http://schemas.openxmlformats.org/officeDocument/2006/relationships/customXml" Target="../ink/ink318.xml"/><Relationship Id="rId733" Type="http://schemas.openxmlformats.org/officeDocument/2006/relationships/customXml" Target="../ink/ink401.xml"/><Relationship Id="rId775" Type="http://schemas.openxmlformats.org/officeDocument/2006/relationships/customXml" Target="../ink/ink422.xml"/><Relationship Id="rId165" Type="http://schemas.openxmlformats.org/officeDocument/2006/relationships/image" Target="../media/image67.png"/><Relationship Id="rId372" Type="http://schemas.openxmlformats.org/officeDocument/2006/relationships/image" Target="../media/image152.png"/><Relationship Id="rId428" Type="http://schemas.openxmlformats.org/officeDocument/2006/relationships/image" Target="../media/image180.png"/><Relationship Id="rId635" Type="http://schemas.openxmlformats.org/officeDocument/2006/relationships/customXml" Target="../ink/ink352.xml"/><Relationship Id="rId677" Type="http://schemas.openxmlformats.org/officeDocument/2006/relationships/customXml" Target="../ink/ink373.xml"/><Relationship Id="rId800" Type="http://schemas.openxmlformats.org/officeDocument/2006/relationships/image" Target="../media/image365.png"/><Relationship Id="rId232" Type="http://schemas.openxmlformats.org/officeDocument/2006/relationships/customXml" Target="../ink/ink135.xml"/><Relationship Id="rId274" Type="http://schemas.openxmlformats.org/officeDocument/2006/relationships/customXml" Target="../ink/ink156.xml"/><Relationship Id="rId481" Type="http://schemas.openxmlformats.org/officeDocument/2006/relationships/customXml" Target="../ink/ink274.xml"/><Relationship Id="rId702" Type="http://schemas.openxmlformats.org/officeDocument/2006/relationships/image" Target="../media/image316.png"/><Relationship Id="rId27" Type="http://schemas.openxmlformats.org/officeDocument/2006/relationships/image" Target="../media/image13.png"/><Relationship Id="rId69" Type="http://schemas.openxmlformats.org/officeDocument/2006/relationships/image" Target="../media/image34.png"/><Relationship Id="rId134" Type="http://schemas.openxmlformats.org/officeDocument/2006/relationships/customXml" Target="../ink/ink82.xml"/><Relationship Id="rId537" Type="http://schemas.openxmlformats.org/officeDocument/2006/relationships/customXml" Target="../ink/ink302.xml"/><Relationship Id="rId579" Type="http://schemas.openxmlformats.org/officeDocument/2006/relationships/customXml" Target="../ink/ink324.xml"/><Relationship Id="rId744" Type="http://schemas.openxmlformats.org/officeDocument/2006/relationships/image" Target="../media/image337.png"/><Relationship Id="rId786" Type="http://schemas.openxmlformats.org/officeDocument/2006/relationships/image" Target="../media/image358.png"/><Relationship Id="rId80" Type="http://schemas.openxmlformats.org/officeDocument/2006/relationships/customXml" Target="../ink/ink41.xml"/><Relationship Id="rId176" Type="http://schemas.openxmlformats.org/officeDocument/2006/relationships/customXml" Target="../ink/ink103.xml"/><Relationship Id="rId341" Type="http://schemas.openxmlformats.org/officeDocument/2006/relationships/customXml" Target="../ink/ink204.xml"/><Relationship Id="rId383" Type="http://schemas.openxmlformats.org/officeDocument/2006/relationships/customXml" Target="../ink/ink225.xml"/><Relationship Id="rId439" Type="http://schemas.openxmlformats.org/officeDocument/2006/relationships/customXml" Target="../ink/ink253.xml"/><Relationship Id="rId590" Type="http://schemas.openxmlformats.org/officeDocument/2006/relationships/image" Target="../media/image260.png"/><Relationship Id="rId604" Type="http://schemas.openxmlformats.org/officeDocument/2006/relationships/image" Target="../media/image267.png"/><Relationship Id="rId646" Type="http://schemas.openxmlformats.org/officeDocument/2006/relationships/image" Target="../media/image288.png"/><Relationship Id="rId811" Type="http://schemas.openxmlformats.org/officeDocument/2006/relationships/customXml" Target="../ink/ink440.xml"/><Relationship Id="rId201" Type="http://schemas.openxmlformats.org/officeDocument/2006/relationships/image" Target="../media/image81.png"/><Relationship Id="rId243" Type="http://schemas.openxmlformats.org/officeDocument/2006/relationships/image" Target="../media/image102.png"/><Relationship Id="rId285" Type="http://schemas.openxmlformats.org/officeDocument/2006/relationships/image" Target="../media/image123.png"/><Relationship Id="rId450" Type="http://schemas.openxmlformats.org/officeDocument/2006/relationships/image" Target="../media/image191.png"/><Relationship Id="rId506" Type="http://schemas.openxmlformats.org/officeDocument/2006/relationships/image" Target="../media/image219.png"/><Relationship Id="rId688" Type="http://schemas.openxmlformats.org/officeDocument/2006/relationships/image" Target="../media/image309.png"/><Relationship Id="rId38" Type="http://schemas.openxmlformats.org/officeDocument/2006/relationships/customXml" Target="../ink/ink19.xml"/><Relationship Id="rId103" Type="http://schemas.openxmlformats.org/officeDocument/2006/relationships/customXml" Target="../ink/ink64.xml"/><Relationship Id="rId310" Type="http://schemas.openxmlformats.org/officeDocument/2006/relationships/customXml" Target="../ink/ink180.xml"/><Relationship Id="rId492" Type="http://schemas.openxmlformats.org/officeDocument/2006/relationships/image" Target="../media/image212.png"/><Relationship Id="rId548" Type="http://schemas.openxmlformats.org/officeDocument/2006/relationships/image" Target="../media/image240.png"/><Relationship Id="rId713" Type="http://schemas.openxmlformats.org/officeDocument/2006/relationships/customXml" Target="../ink/ink391.xml"/><Relationship Id="rId755" Type="http://schemas.openxmlformats.org/officeDocument/2006/relationships/customXml" Target="../ink/ink412.xml"/><Relationship Id="rId797" Type="http://schemas.openxmlformats.org/officeDocument/2006/relationships/customXml" Target="../ink/ink433.xml"/><Relationship Id="rId91" Type="http://schemas.openxmlformats.org/officeDocument/2006/relationships/customXml" Target="../ink/ink52.xml"/><Relationship Id="rId145" Type="http://schemas.openxmlformats.org/officeDocument/2006/relationships/image" Target="../media/image57.png"/><Relationship Id="rId187" Type="http://schemas.openxmlformats.org/officeDocument/2006/relationships/image" Target="../media/image74.png"/><Relationship Id="rId352" Type="http://schemas.openxmlformats.org/officeDocument/2006/relationships/image" Target="../media/image142.png"/><Relationship Id="rId394" Type="http://schemas.openxmlformats.org/officeDocument/2006/relationships/image" Target="../media/image163.png"/><Relationship Id="rId408" Type="http://schemas.openxmlformats.org/officeDocument/2006/relationships/image" Target="../media/image170.png"/><Relationship Id="rId615" Type="http://schemas.openxmlformats.org/officeDocument/2006/relationships/customXml" Target="../ink/ink342.xml"/><Relationship Id="rId822" Type="http://schemas.openxmlformats.org/officeDocument/2006/relationships/image" Target="../media/image376.png"/><Relationship Id="rId212" Type="http://schemas.openxmlformats.org/officeDocument/2006/relationships/customXml" Target="../ink/ink125.xml"/><Relationship Id="rId254" Type="http://schemas.openxmlformats.org/officeDocument/2006/relationships/customXml" Target="../ink/ink146.xml"/><Relationship Id="rId657" Type="http://schemas.openxmlformats.org/officeDocument/2006/relationships/customXml" Target="../ink/ink363.xml"/><Relationship Id="rId699" Type="http://schemas.openxmlformats.org/officeDocument/2006/relationships/customXml" Target="../ink/ink384.xml"/><Relationship Id="rId49" Type="http://schemas.openxmlformats.org/officeDocument/2006/relationships/image" Target="../media/image24.png"/><Relationship Id="rId114" Type="http://schemas.openxmlformats.org/officeDocument/2006/relationships/customXml" Target="../ink/ink72.xml"/><Relationship Id="rId296" Type="http://schemas.openxmlformats.org/officeDocument/2006/relationships/customXml" Target="../ink/ink167.xml"/><Relationship Id="rId461" Type="http://schemas.openxmlformats.org/officeDocument/2006/relationships/customXml" Target="../ink/ink264.xml"/><Relationship Id="rId517" Type="http://schemas.openxmlformats.org/officeDocument/2006/relationships/customXml" Target="../ink/ink292.xml"/><Relationship Id="rId559" Type="http://schemas.openxmlformats.org/officeDocument/2006/relationships/image" Target="../media/image245.png"/><Relationship Id="rId724" Type="http://schemas.openxmlformats.org/officeDocument/2006/relationships/image" Target="../media/image327.png"/><Relationship Id="rId766" Type="http://schemas.openxmlformats.org/officeDocument/2006/relationships/image" Target="../media/image3481.png"/><Relationship Id="rId60" Type="http://schemas.openxmlformats.org/officeDocument/2006/relationships/customXml" Target="../ink/ink30.xml"/><Relationship Id="rId156" Type="http://schemas.openxmlformats.org/officeDocument/2006/relationships/customXml" Target="../ink/ink93.xml"/><Relationship Id="rId198" Type="http://schemas.openxmlformats.org/officeDocument/2006/relationships/customXml" Target="../ink/ink118.xml"/><Relationship Id="rId321" Type="http://schemas.openxmlformats.org/officeDocument/2006/relationships/customXml" Target="../ink/ink191.xml"/><Relationship Id="rId363" Type="http://schemas.openxmlformats.org/officeDocument/2006/relationships/customXml" Target="../ink/ink215.xml"/><Relationship Id="rId419" Type="http://schemas.openxmlformats.org/officeDocument/2006/relationships/customXml" Target="../ink/ink243.xml"/><Relationship Id="rId570" Type="http://schemas.openxmlformats.org/officeDocument/2006/relationships/image" Target="../media/image250.png"/><Relationship Id="rId626" Type="http://schemas.openxmlformats.org/officeDocument/2006/relationships/image" Target="../media/image278.png"/><Relationship Id="rId223" Type="http://schemas.openxmlformats.org/officeDocument/2006/relationships/image" Target="../media/image92.png"/><Relationship Id="rId430" Type="http://schemas.openxmlformats.org/officeDocument/2006/relationships/image" Target="../media/image181.png"/><Relationship Id="rId668" Type="http://schemas.openxmlformats.org/officeDocument/2006/relationships/image" Target="../media/image299.png"/><Relationship Id="rId833" Type="http://schemas.openxmlformats.org/officeDocument/2006/relationships/customXml" Target="../ink/ink451.xml"/><Relationship Id="rId18" Type="http://schemas.openxmlformats.org/officeDocument/2006/relationships/customXml" Target="../ink/ink9.xml"/><Relationship Id="rId265" Type="http://schemas.openxmlformats.org/officeDocument/2006/relationships/image" Target="../media/image113.png"/><Relationship Id="rId472" Type="http://schemas.openxmlformats.org/officeDocument/2006/relationships/image" Target="../media/image202.png"/><Relationship Id="rId528" Type="http://schemas.openxmlformats.org/officeDocument/2006/relationships/image" Target="../media/image230.png"/><Relationship Id="rId735" Type="http://schemas.openxmlformats.org/officeDocument/2006/relationships/customXml" Target="../ink/ink402.xml"/><Relationship Id="rId125" Type="http://schemas.openxmlformats.org/officeDocument/2006/relationships/image" Target="../media/image47.png"/><Relationship Id="rId167" Type="http://schemas.openxmlformats.org/officeDocument/2006/relationships/image" Target="../media/image68.png"/><Relationship Id="rId332" Type="http://schemas.openxmlformats.org/officeDocument/2006/relationships/customXml" Target="../ink/ink198.xml"/><Relationship Id="rId374" Type="http://schemas.openxmlformats.org/officeDocument/2006/relationships/image" Target="../media/image153.png"/><Relationship Id="rId581" Type="http://schemas.openxmlformats.org/officeDocument/2006/relationships/customXml" Target="../ink/ink325.xml"/><Relationship Id="rId777" Type="http://schemas.openxmlformats.org/officeDocument/2006/relationships/customXml" Target="../ink/ink423.xml"/><Relationship Id="rId71" Type="http://schemas.openxmlformats.org/officeDocument/2006/relationships/image" Target="../media/image35.png"/><Relationship Id="rId234" Type="http://schemas.openxmlformats.org/officeDocument/2006/relationships/customXml" Target="../ink/ink136.xml"/><Relationship Id="rId637" Type="http://schemas.openxmlformats.org/officeDocument/2006/relationships/customXml" Target="../ink/ink353.xml"/><Relationship Id="rId679" Type="http://schemas.openxmlformats.org/officeDocument/2006/relationships/customXml" Target="../ink/ink374.xml"/><Relationship Id="rId802" Type="http://schemas.openxmlformats.org/officeDocument/2006/relationships/image" Target="../media/image366.png"/><Relationship Id="rId2" Type="http://schemas.openxmlformats.org/officeDocument/2006/relationships/customXml" Target="../ink/ink1.xml"/><Relationship Id="rId29" Type="http://schemas.openxmlformats.org/officeDocument/2006/relationships/image" Target="../media/image14.png"/><Relationship Id="rId276" Type="http://schemas.openxmlformats.org/officeDocument/2006/relationships/customXml" Target="../ink/ink157.xml"/><Relationship Id="rId441" Type="http://schemas.openxmlformats.org/officeDocument/2006/relationships/customXml" Target="../ink/ink254.xml"/><Relationship Id="rId483" Type="http://schemas.openxmlformats.org/officeDocument/2006/relationships/customXml" Target="../ink/ink275.xml"/><Relationship Id="rId539" Type="http://schemas.openxmlformats.org/officeDocument/2006/relationships/customXml" Target="../ink/ink303.xml"/><Relationship Id="rId690" Type="http://schemas.openxmlformats.org/officeDocument/2006/relationships/image" Target="../media/image310.png"/><Relationship Id="rId704" Type="http://schemas.openxmlformats.org/officeDocument/2006/relationships/image" Target="../media/image317.png"/><Relationship Id="rId746" Type="http://schemas.openxmlformats.org/officeDocument/2006/relationships/image" Target="../media/image338.png"/><Relationship Id="rId40" Type="http://schemas.openxmlformats.org/officeDocument/2006/relationships/customXml" Target="../ink/ink20.xml"/><Relationship Id="rId136" Type="http://schemas.openxmlformats.org/officeDocument/2006/relationships/customXml" Target="../ink/ink83.xml"/><Relationship Id="rId178" Type="http://schemas.openxmlformats.org/officeDocument/2006/relationships/customXml" Target="../ink/ink104.xml"/><Relationship Id="rId301" Type="http://schemas.openxmlformats.org/officeDocument/2006/relationships/customXml" Target="../ink/ink171.xml"/><Relationship Id="rId343" Type="http://schemas.openxmlformats.org/officeDocument/2006/relationships/customXml" Target="../ink/ink205.xml"/><Relationship Id="rId550" Type="http://schemas.openxmlformats.org/officeDocument/2006/relationships/image" Target="../media/image241.png"/><Relationship Id="rId788" Type="http://schemas.openxmlformats.org/officeDocument/2006/relationships/image" Target="../media/image359.png"/><Relationship Id="rId82" Type="http://schemas.openxmlformats.org/officeDocument/2006/relationships/customXml" Target="../ink/ink43.xml"/><Relationship Id="rId203" Type="http://schemas.openxmlformats.org/officeDocument/2006/relationships/image" Target="../media/image82.png"/><Relationship Id="rId385" Type="http://schemas.openxmlformats.org/officeDocument/2006/relationships/customXml" Target="../ink/ink226.xml"/><Relationship Id="rId592" Type="http://schemas.openxmlformats.org/officeDocument/2006/relationships/image" Target="../media/image261.png"/><Relationship Id="rId606" Type="http://schemas.openxmlformats.org/officeDocument/2006/relationships/image" Target="../media/image268.png"/><Relationship Id="rId648" Type="http://schemas.openxmlformats.org/officeDocument/2006/relationships/image" Target="../media/image289.png"/><Relationship Id="rId813" Type="http://schemas.openxmlformats.org/officeDocument/2006/relationships/customXml" Target="../ink/ink441.xml"/><Relationship Id="rId245" Type="http://schemas.openxmlformats.org/officeDocument/2006/relationships/image" Target="../media/image103.png"/><Relationship Id="rId287" Type="http://schemas.openxmlformats.org/officeDocument/2006/relationships/image" Target="../media/image124.png"/><Relationship Id="rId410" Type="http://schemas.openxmlformats.org/officeDocument/2006/relationships/image" Target="../media/image171.png"/><Relationship Id="rId452" Type="http://schemas.openxmlformats.org/officeDocument/2006/relationships/image" Target="../media/image192.png"/><Relationship Id="rId494" Type="http://schemas.openxmlformats.org/officeDocument/2006/relationships/image" Target="../media/image213.png"/><Relationship Id="rId508" Type="http://schemas.openxmlformats.org/officeDocument/2006/relationships/image" Target="../media/image220.png"/><Relationship Id="rId715" Type="http://schemas.openxmlformats.org/officeDocument/2006/relationships/customXml" Target="../ink/ink392.xml"/><Relationship Id="rId105" Type="http://schemas.openxmlformats.org/officeDocument/2006/relationships/customXml" Target="../ink/ink66.xml"/><Relationship Id="rId147" Type="http://schemas.openxmlformats.org/officeDocument/2006/relationships/image" Target="../media/image58.png"/><Relationship Id="rId312" Type="http://schemas.openxmlformats.org/officeDocument/2006/relationships/customXml" Target="../ink/ink182.xml"/><Relationship Id="rId354" Type="http://schemas.openxmlformats.org/officeDocument/2006/relationships/image" Target="../media/image143.png"/><Relationship Id="rId757" Type="http://schemas.openxmlformats.org/officeDocument/2006/relationships/customXml" Target="../ink/ink413.xml"/><Relationship Id="rId799" Type="http://schemas.openxmlformats.org/officeDocument/2006/relationships/customXml" Target="../ink/ink434.xml"/><Relationship Id="rId51" Type="http://schemas.openxmlformats.org/officeDocument/2006/relationships/image" Target="../media/image25.png"/><Relationship Id="rId93" Type="http://schemas.openxmlformats.org/officeDocument/2006/relationships/customXml" Target="../ink/ink54.xml"/><Relationship Id="rId189" Type="http://schemas.openxmlformats.org/officeDocument/2006/relationships/image" Target="../media/image75.png"/><Relationship Id="rId396" Type="http://schemas.openxmlformats.org/officeDocument/2006/relationships/image" Target="../media/image164.png"/><Relationship Id="rId561" Type="http://schemas.openxmlformats.org/officeDocument/2006/relationships/image" Target="../media/image246.png"/><Relationship Id="rId617" Type="http://schemas.openxmlformats.org/officeDocument/2006/relationships/customXml" Target="../ink/ink343.xml"/><Relationship Id="rId659" Type="http://schemas.openxmlformats.org/officeDocument/2006/relationships/customXml" Target="../ink/ink364.xml"/><Relationship Id="rId824" Type="http://schemas.openxmlformats.org/officeDocument/2006/relationships/image" Target="../media/image377.png"/><Relationship Id="rId214" Type="http://schemas.openxmlformats.org/officeDocument/2006/relationships/customXml" Target="../ink/ink126.xml"/><Relationship Id="rId256" Type="http://schemas.openxmlformats.org/officeDocument/2006/relationships/customXml" Target="../ink/ink147.xml"/><Relationship Id="rId298" Type="http://schemas.openxmlformats.org/officeDocument/2006/relationships/customXml" Target="../ink/ink168.xml"/><Relationship Id="rId421" Type="http://schemas.openxmlformats.org/officeDocument/2006/relationships/customXml" Target="../ink/ink244.xml"/><Relationship Id="rId463" Type="http://schemas.openxmlformats.org/officeDocument/2006/relationships/customXml" Target="../ink/ink265.xml"/><Relationship Id="rId519" Type="http://schemas.openxmlformats.org/officeDocument/2006/relationships/customXml" Target="../ink/ink293.xml"/><Relationship Id="rId670" Type="http://schemas.openxmlformats.org/officeDocument/2006/relationships/image" Target="../media/image300.png"/><Relationship Id="rId116" Type="http://schemas.openxmlformats.org/officeDocument/2006/relationships/customXml" Target="../ink/ink73.xml"/><Relationship Id="rId158" Type="http://schemas.openxmlformats.org/officeDocument/2006/relationships/customXml" Target="../ink/ink94.xml"/><Relationship Id="rId323" Type="http://schemas.openxmlformats.org/officeDocument/2006/relationships/customXml" Target="../ink/ink193.xml"/><Relationship Id="rId530" Type="http://schemas.openxmlformats.org/officeDocument/2006/relationships/image" Target="../media/image231.png"/><Relationship Id="rId726" Type="http://schemas.openxmlformats.org/officeDocument/2006/relationships/image" Target="../media/image328.png"/><Relationship Id="rId768" Type="http://schemas.openxmlformats.org/officeDocument/2006/relationships/image" Target="../media/image3491.png"/><Relationship Id="rId20" Type="http://schemas.openxmlformats.org/officeDocument/2006/relationships/customXml" Target="../ink/ink10.xml"/><Relationship Id="rId62" Type="http://schemas.openxmlformats.org/officeDocument/2006/relationships/customXml" Target="../ink/ink31.xml"/><Relationship Id="rId365" Type="http://schemas.openxmlformats.org/officeDocument/2006/relationships/customXml" Target="../ink/ink216.xml"/><Relationship Id="rId572" Type="http://schemas.openxmlformats.org/officeDocument/2006/relationships/image" Target="../media/image2512.png"/><Relationship Id="rId628" Type="http://schemas.openxmlformats.org/officeDocument/2006/relationships/image" Target="../media/image279.png"/><Relationship Id="rId225" Type="http://schemas.openxmlformats.org/officeDocument/2006/relationships/image" Target="../media/image93.png"/><Relationship Id="rId267" Type="http://schemas.openxmlformats.org/officeDocument/2006/relationships/image" Target="../media/image114.png"/><Relationship Id="rId432" Type="http://schemas.openxmlformats.org/officeDocument/2006/relationships/image" Target="../media/image182.png"/><Relationship Id="rId474" Type="http://schemas.openxmlformats.org/officeDocument/2006/relationships/image" Target="../media/image203.png"/><Relationship Id="rId127" Type="http://schemas.openxmlformats.org/officeDocument/2006/relationships/image" Target="../media/image48.png"/><Relationship Id="rId681" Type="http://schemas.openxmlformats.org/officeDocument/2006/relationships/customXml" Target="../ink/ink375.xml"/><Relationship Id="rId737" Type="http://schemas.openxmlformats.org/officeDocument/2006/relationships/customXml" Target="../ink/ink403.xml"/><Relationship Id="rId779" Type="http://schemas.openxmlformats.org/officeDocument/2006/relationships/customXml" Target="../ink/ink424.xml"/><Relationship Id="rId31" Type="http://schemas.openxmlformats.org/officeDocument/2006/relationships/image" Target="../media/image15.png"/><Relationship Id="rId73" Type="http://schemas.openxmlformats.org/officeDocument/2006/relationships/image" Target="../media/image36.png"/><Relationship Id="rId169" Type="http://schemas.openxmlformats.org/officeDocument/2006/relationships/image" Target="../media/image69.png"/><Relationship Id="rId334" Type="http://schemas.openxmlformats.org/officeDocument/2006/relationships/customXml" Target="../ink/ink200.xml"/><Relationship Id="rId376" Type="http://schemas.openxmlformats.org/officeDocument/2006/relationships/image" Target="../media/image154.png"/><Relationship Id="rId541" Type="http://schemas.openxmlformats.org/officeDocument/2006/relationships/customXml" Target="../ink/ink304.xml"/><Relationship Id="rId583" Type="http://schemas.openxmlformats.org/officeDocument/2006/relationships/customXml" Target="../ink/ink326.xml"/><Relationship Id="rId639" Type="http://schemas.openxmlformats.org/officeDocument/2006/relationships/customXml" Target="../ink/ink354.xml"/><Relationship Id="rId790" Type="http://schemas.openxmlformats.org/officeDocument/2006/relationships/image" Target="../media/image360.png"/><Relationship Id="rId804" Type="http://schemas.openxmlformats.org/officeDocument/2006/relationships/image" Target="../media/image367.png"/><Relationship Id="rId4" Type="http://schemas.openxmlformats.org/officeDocument/2006/relationships/customXml" Target="../ink/ink2.xml"/><Relationship Id="rId180" Type="http://schemas.openxmlformats.org/officeDocument/2006/relationships/customXml" Target="../ink/ink106.xml"/><Relationship Id="rId236" Type="http://schemas.openxmlformats.org/officeDocument/2006/relationships/customXml" Target="../ink/ink137.xml"/><Relationship Id="rId278" Type="http://schemas.openxmlformats.org/officeDocument/2006/relationships/customXml" Target="../ink/ink158.xml"/><Relationship Id="rId401" Type="http://schemas.openxmlformats.org/officeDocument/2006/relationships/customXml" Target="../ink/ink234.xml"/><Relationship Id="rId443" Type="http://schemas.openxmlformats.org/officeDocument/2006/relationships/customXml" Target="../ink/ink255.xml"/><Relationship Id="rId650" Type="http://schemas.openxmlformats.org/officeDocument/2006/relationships/image" Target="../media/image290.png"/><Relationship Id="rId303" Type="http://schemas.openxmlformats.org/officeDocument/2006/relationships/customXml" Target="../ink/ink173.xml"/><Relationship Id="rId485" Type="http://schemas.openxmlformats.org/officeDocument/2006/relationships/customXml" Target="../ink/ink276.xml"/><Relationship Id="rId692" Type="http://schemas.openxmlformats.org/officeDocument/2006/relationships/image" Target="../media/image311.png"/><Relationship Id="rId706" Type="http://schemas.openxmlformats.org/officeDocument/2006/relationships/image" Target="../media/image318.png"/><Relationship Id="rId748" Type="http://schemas.openxmlformats.org/officeDocument/2006/relationships/image" Target="../media/image3391.png"/><Relationship Id="rId42" Type="http://schemas.openxmlformats.org/officeDocument/2006/relationships/customXml" Target="../ink/ink21.xml"/><Relationship Id="rId84" Type="http://schemas.openxmlformats.org/officeDocument/2006/relationships/customXml" Target="../ink/ink45.xml"/><Relationship Id="rId138" Type="http://schemas.openxmlformats.org/officeDocument/2006/relationships/customXml" Target="../ink/ink84.xml"/><Relationship Id="rId345" Type="http://schemas.openxmlformats.org/officeDocument/2006/relationships/customXml" Target="../ink/ink206.xml"/><Relationship Id="rId387" Type="http://schemas.openxmlformats.org/officeDocument/2006/relationships/customXml" Target="../ink/ink227.xml"/><Relationship Id="rId510" Type="http://schemas.openxmlformats.org/officeDocument/2006/relationships/image" Target="../media/image221.png"/><Relationship Id="rId552" Type="http://schemas.openxmlformats.org/officeDocument/2006/relationships/image" Target="../media/image242.png"/><Relationship Id="rId594" Type="http://schemas.openxmlformats.org/officeDocument/2006/relationships/image" Target="../media/image262.png"/><Relationship Id="rId608" Type="http://schemas.openxmlformats.org/officeDocument/2006/relationships/image" Target="../media/image269.png"/><Relationship Id="rId815" Type="http://schemas.openxmlformats.org/officeDocument/2006/relationships/customXml" Target="../ink/ink442.xml"/><Relationship Id="rId191" Type="http://schemas.openxmlformats.org/officeDocument/2006/relationships/image" Target="../media/image76.png"/><Relationship Id="rId205" Type="http://schemas.openxmlformats.org/officeDocument/2006/relationships/image" Target="../media/image83.png"/><Relationship Id="rId247" Type="http://schemas.openxmlformats.org/officeDocument/2006/relationships/image" Target="../media/image104.png"/><Relationship Id="rId412" Type="http://schemas.openxmlformats.org/officeDocument/2006/relationships/image" Target="../media/image172.png"/><Relationship Id="rId107" Type="http://schemas.openxmlformats.org/officeDocument/2006/relationships/customXml" Target="../ink/ink68.xml"/><Relationship Id="rId289" Type="http://schemas.openxmlformats.org/officeDocument/2006/relationships/image" Target="../media/image125.png"/><Relationship Id="rId454" Type="http://schemas.openxmlformats.org/officeDocument/2006/relationships/image" Target="../media/image193.png"/><Relationship Id="rId496" Type="http://schemas.openxmlformats.org/officeDocument/2006/relationships/image" Target="../media/image214.png"/><Relationship Id="rId661" Type="http://schemas.openxmlformats.org/officeDocument/2006/relationships/customXml" Target="../ink/ink365.xml"/><Relationship Id="rId717" Type="http://schemas.openxmlformats.org/officeDocument/2006/relationships/customXml" Target="../ink/ink393.xml"/><Relationship Id="rId759" Type="http://schemas.openxmlformats.org/officeDocument/2006/relationships/customXml" Target="../ink/ink414.xml"/><Relationship Id="rId11" Type="http://schemas.openxmlformats.org/officeDocument/2006/relationships/image" Target="../media/image5.png"/><Relationship Id="rId53" Type="http://schemas.openxmlformats.org/officeDocument/2006/relationships/image" Target="../media/image26.png"/><Relationship Id="rId149" Type="http://schemas.openxmlformats.org/officeDocument/2006/relationships/image" Target="../media/image59.png"/><Relationship Id="rId314" Type="http://schemas.openxmlformats.org/officeDocument/2006/relationships/customXml" Target="../ink/ink184.xml"/><Relationship Id="rId356" Type="http://schemas.openxmlformats.org/officeDocument/2006/relationships/image" Target="../media/image144.png"/><Relationship Id="rId398" Type="http://schemas.openxmlformats.org/officeDocument/2006/relationships/image" Target="../media/image165.png"/><Relationship Id="rId521" Type="http://schemas.openxmlformats.org/officeDocument/2006/relationships/customXml" Target="../ink/ink294.xml"/><Relationship Id="rId563" Type="http://schemas.openxmlformats.org/officeDocument/2006/relationships/image" Target="../media/image247.png"/><Relationship Id="rId619" Type="http://schemas.openxmlformats.org/officeDocument/2006/relationships/customXml" Target="../ink/ink344.xml"/><Relationship Id="rId770" Type="http://schemas.openxmlformats.org/officeDocument/2006/relationships/image" Target="../media/image3501.png"/><Relationship Id="rId95" Type="http://schemas.openxmlformats.org/officeDocument/2006/relationships/customXml" Target="../ink/ink56.xml"/><Relationship Id="rId160" Type="http://schemas.openxmlformats.org/officeDocument/2006/relationships/customXml" Target="../ink/ink95.xml"/><Relationship Id="rId216" Type="http://schemas.openxmlformats.org/officeDocument/2006/relationships/customXml" Target="../ink/ink127.xml"/><Relationship Id="rId423" Type="http://schemas.openxmlformats.org/officeDocument/2006/relationships/customXml" Target="../ink/ink245.xml"/><Relationship Id="rId826" Type="http://schemas.openxmlformats.org/officeDocument/2006/relationships/image" Target="../media/image378.png"/><Relationship Id="rId258" Type="http://schemas.openxmlformats.org/officeDocument/2006/relationships/customXml" Target="../ink/ink148.xml"/><Relationship Id="rId465" Type="http://schemas.openxmlformats.org/officeDocument/2006/relationships/customXml" Target="../ink/ink266.xml"/><Relationship Id="rId630" Type="http://schemas.openxmlformats.org/officeDocument/2006/relationships/image" Target="../media/image2801.png"/><Relationship Id="rId672" Type="http://schemas.openxmlformats.org/officeDocument/2006/relationships/image" Target="../media/image301.png"/><Relationship Id="rId728" Type="http://schemas.openxmlformats.org/officeDocument/2006/relationships/image" Target="../media/image329.png"/><Relationship Id="rId22" Type="http://schemas.openxmlformats.org/officeDocument/2006/relationships/customXml" Target="../ink/ink11.xml"/><Relationship Id="rId64" Type="http://schemas.openxmlformats.org/officeDocument/2006/relationships/customXml" Target="../ink/ink32.xml"/><Relationship Id="rId118" Type="http://schemas.openxmlformats.org/officeDocument/2006/relationships/customXml" Target="../ink/ink74.xml"/><Relationship Id="rId325" Type="http://schemas.openxmlformats.org/officeDocument/2006/relationships/customXml" Target="../ink/ink194.xml"/><Relationship Id="rId367" Type="http://schemas.openxmlformats.org/officeDocument/2006/relationships/customXml" Target="../ink/ink217.xml"/><Relationship Id="rId532" Type="http://schemas.openxmlformats.org/officeDocument/2006/relationships/image" Target="../media/image232.png"/><Relationship Id="rId574" Type="http://schemas.openxmlformats.org/officeDocument/2006/relationships/image" Target="../media/image252.png"/><Relationship Id="rId171" Type="http://schemas.openxmlformats.org/officeDocument/2006/relationships/image" Target="../media/image70.png"/><Relationship Id="rId227" Type="http://schemas.openxmlformats.org/officeDocument/2006/relationships/image" Target="../media/image94.png"/><Relationship Id="rId781" Type="http://schemas.openxmlformats.org/officeDocument/2006/relationships/customXml" Target="../ink/ink425.xml"/><Relationship Id="rId269" Type="http://schemas.openxmlformats.org/officeDocument/2006/relationships/image" Target="../media/image115.png"/><Relationship Id="rId434" Type="http://schemas.openxmlformats.org/officeDocument/2006/relationships/image" Target="../media/image183.png"/><Relationship Id="rId476" Type="http://schemas.openxmlformats.org/officeDocument/2006/relationships/image" Target="../media/image204.png"/><Relationship Id="rId641" Type="http://schemas.openxmlformats.org/officeDocument/2006/relationships/customXml" Target="../ink/ink355.xml"/><Relationship Id="rId683" Type="http://schemas.openxmlformats.org/officeDocument/2006/relationships/customXml" Target="../ink/ink376.xml"/><Relationship Id="rId739" Type="http://schemas.openxmlformats.org/officeDocument/2006/relationships/customXml" Target="../ink/ink404.xml"/><Relationship Id="rId33" Type="http://schemas.openxmlformats.org/officeDocument/2006/relationships/image" Target="../media/image16.png"/><Relationship Id="rId129" Type="http://schemas.openxmlformats.org/officeDocument/2006/relationships/image" Target="../media/image49.png"/><Relationship Id="rId280" Type="http://schemas.openxmlformats.org/officeDocument/2006/relationships/customXml" Target="../ink/ink159.xml"/><Relationship Id="rId336" Type="http://schemas.openxmlformats.org/officeDocument/2006/relationships/image" Target="../media/image134.png"/><Relationship Id="rId501" Type="http://schemas.openxmlformats.org/officeDocument/2006/relationships/customXml" Target="../ink/ink284.xml"/><Relationship Id="rId543" Type="http://schemas.openxmlformats.org/officeDocument/2006/relationships/customXml" Target="../ink/ink305.xml"/><Relationship Id="rId75" Type="http://schemas.openxmlformats.org/officeDocument/2006/relationships/image" Target="../media/image37.png"/><Relationship Id="rId140" Type="http://schemas.openxmlformats.org/officeDocument/2006/relationships/customXml" Target="../ink/ink85.xml"/><Relationship Id="rId182" Type="http://schemas.openxmlformats.org/officeDocument/2006/relationships/customXml" Target="../ink/ink108.xml"/><Relationship Id="rId378" Type="http://schemas.openxmlformats.org/officeDocument/2006/relationships/image" Target="../media/image155.png"/><Relationship Id="rId403" Type="http://schemas.openxmlformats.org/officeDocument/2006/relationships/customXml" Target="../ink/ink235.xml"/><Relationship Id="rId585" Type="http://schemas.openxmlformats.org/officeDocument/2006/relationships/customXml" Target="../ink/ink327.xml"/><Relationship Id="rId750" Type="http://schemas.openxmlformats.org/officeDocument/2006/relationships/image" Target="../media/image340.png"/><Relationship Id="rId792" Type="http://schemas.openxmlformats.org/officeDocument/2006/relationships/image" Target="../media/image361.png"/><Relationship Id="rId806" Type="http://schemas.openxmlformats.org/officeDocument/2006/relationships/image" Target="../media/image368.png"/><Relationship Id="rId6" Type="http://schemas.openxmlformats.org/officeDocument/2006/relationships/customXml" Target="../ink/ink3.xml"/><Relationship Id="rId238" Type="http://schemas.openxmlformats.org/officeDocument/2006/relationships/customXml" Target="../ink/ink138.xml"/><Relationship Id="rId445" Type="http://schemas.openxmlformats.org/officeDocument/2006/relationships/customXml" Target="../ink/ink256.xml"/><Relationship Id="rId487" Type="http://schemas.openxmlformats.org/officeDocument/2006/relationships/customXml" Target="../ink/ink277.xml"/><Relationship Id="rId610" Type="http://schemas.openxmlformats.org/officeDocument/2006/relationships/image" Target="../media/image270.png"/><Relationship Id="rId652" Type="http://schemas.openxmlformats.org/officeDocument/2006/relationships/image" Target="../media/image291.png"/><Relationship Id="rId694" Type="http://schemas.openxmlformats.org/officeDocument/2006/relationships/image" Target="../media/image312.png"/><Relationship Id="rId708" Type="http://schemas.openxmlformats.org/officeDocument/2006/relationships/image" Target="../media/image319.png"/><Relationship Id="rId291" Type="http://schemas.openxmlformats.org/officeDocument/2006/relationships/image" Target="../media/image126.png"/><Relationship Id="rId305" Type="http://schemas.openxmlformats.org/officeDocument/2006/relationships/customXml" Target="../ink/ink175.xml"/><Relationship Id="rId347" Type="http://schemas.openxmlformats.org/officeDocument/2006/relationships/customXml" Target="../ink/ink207.xml"/><Relationship Id="rId512" Type="http://schemas.openxmlformats.org/officeDocument/2006/relationships/image" Target="../media/image222.png"/><Relationship Id="rId44" Type="http://schemas.openxmlformats.org/officeDocument/2006/relationships/customXml" Target="../ink/ink22.xml"/><Relationship Id="rId86" Type="http://schemas.openxmlformats.org/officeDocument/2006/relationships/customXml" Target="../ink/ink47.xml"/><Relationship Id="rId151" Type="http://schemas.openxmlformats.org/officeDocument/2006/relationships/image" Target="../media/image60.png"/><Relationship Id="rId389" Type="http://schemas.openxmlformats.org/officeDocument/2006/relationships/customXml" Target="../ink/ink228.xml"/><Relationship Id="rId554" Type="http://schemas.openxmlformats.org/officeDocument/2006/relationships/image" Target="../media/image243.png"/><Relationship Id="rId596" Type="http://schemas.openxmlformats.org/officeDocument/2006/relationships/image" Target="../media/image263.png"/><Relationship Id="rId761" Type="http://schemas.openxmlformats.org/officeDocument/2006/relationships/customXml" Target="../ink/ink415.xml"/><Relationship Id="rId817" Type="http://schemas.openxmlformats.org/officeDocument/2006/relationships/customXml" Target="../ink/ink443.xml"/><Relationship Id="rId193" Type="http://schemas.openxmlformats.org/officeDocument/2006/relationships/image" Target="../media/image77.png"/><Relationship Id="rId207" Type="http://schemas.openxmlformats.org/officeDocument/2006/relationships/image" Target="../media/image84.png"/><Relationship Id="rId249" Type="http://schemas.openxmlformats.org/officeDocument/2006/relationships/image" Target="../media/image105.png"/><Relationship Id="rId414" Type="http://schemas.openxmlformats.org/officeDocument/2006/relationships/image" Target="../media/image173.png"/><Relationship Id="rId456" Type="http://schemas.openxmlformats.org/officeDocument/2006/relationships/image" Target="../media/image194.png"/><Relationship Id="rId498" Type="http://schemas.openxmlformats.org/officeDocument/2006/relationships/image" Target="../media/image215.png"/><Relationship Id="rId621" Type="http://schemas.openxmlformats.org/officeDocument/2006/relationships/customXml" Target="../ink/ink345.xml"/><Relationship Id="rId663" Type="http://schemas.openxmlformats.org/officeDocument/2006/relationships/customXml" Target="../ink/ink366.xml"/><Relationship Id="rId13" Type="http://schemas.openxmlformats.org/officeDocument/2006/relationships/image" Target="../media/image6.png"/><Relationship Id="rId109" Type="http://schemas.openxmlformats.org/officeDocument/2006/relationships/image" Target="../media/image39.png"/><Relationship Id="rId260" Type="http://schemas.openxmlformats.org/officeDocument/2006/relationships/customXml" Target="../ink/ink149.xml"/><Relationship Id="rId316" Type="http://schemas.openxmlformats.org/officeDocument/2006/relationships/customXml" Target="../ink/ink186.xml"/><Relationship Id="rId523" Type="http://schemas.openxmlformats.org/officeDocument/2006/relationships/customXml" Target="../ink/ink295.xml"/><Relationship Id="rId719" Type="http://schemas.openxmlformats.org/officeDocument/2006/relationships/customXml" Target="../ink/ink394.xml"/><Relationship Id="rId55" Type="http://schemas.openxmlformats.org/officeDocument/2006/relationships/image" Target="../media/image27.png"/><Relationship Id="rId97" Type="http://schemas.openxmlformats.org/officeDocument/2006/relationships/customXml" Target="../ink/ink58.xml"/><Relationship Id="rId120" Type="http://schemas.openxmlformats.org/officeDocument/2006/relationships/customXml" Target="../ink/ink75.xml"/><Relationship Id="rId358" Type="http://schemas.openxmlformats.org/officeDocument/2006/relationships/image" Target="../media/image145.png"/><Relationship Id="rId565" Type="http://schemas.openxmlformats.org/officeDocument/2006/relationships/image" Target="../media/image2481.png"/><Relationship Id="rId730" Type="http://schemas.openxmlformats.org/officeDocument/2006/relationships/image" Target="../media/image330.png"/><Relationship Id="rId772" Type="http://schemas.openxmlformats.org/officeDocument/2006/relationships/image" Target="../media/image351.png"/><Relationship Id="rId828" Type="http://schemas.openxmlformats.org/officeDocument/2006/relationships/image" Target="../media/image379.png"/><Relationship Id="rId162" Type="http://schemas.openxmlformats.org/officeDocument/2006/relationships/customXml" Target="../ink/ink96.xml"/><Relationship Id="rId218" Type="http://schemas.openxmlformats.org/officeDocument/2006/relationships/customXml" Target="../ink/ink128.xml"/><Relationship Id="rId425" Type="http://schemas.openxmlformats.org/officeDocument/2006/relationships/customXml" Target="../ink/ink246.xml"/><Relationship Id="rId467" Type="http://schemas.openxmlformats.org/officeDocument/2006/relationships/customXml" Target="../ink/ink267.xml"/><Relationship Id="rId632" Type="http://schemas.openxmlformats.org/officeDocument/2006/relationships/image" Target="../media/image281.png"/><Relationship Id="rId271" Type="http://schemas.openxmlformats.org/officeDocument/2006/relationships/image" Target="../media/image116.png"/><Relationship Id="rId674" Type="http://schemas.openxmlformats.org/officeDocument/2006/relationships/image" Target="../media/image302.png"/><Relationship Id="rId24" Type="http://schemas.openxmlformats.org/officeDocument/2006/relationships/customXml" Target="../ink/ink12.xml"/><Relationship Id="rId66" Type="http://schemas.openxmlformats.org/officeDocument/2006/relationships/customXml" Target="../ink/ink33.xml"/><Relationship Id="rId131" Type="http://schemas.openxmlformats.org/officeDocument/2006/relationships/image" Target="../media/image50.png"/><Relationship Id="rId327" Type="http://schemas.openxmlformats.org/officeDocument/2006/relationships/customXml" Target="../ink/ink195.xml"/><Relationship Id="rId369" Type="http://schemas.openxmlformats.org/officeDocument/2006/relationships/customXml" Target="../ink/ink218.xml"/><Relationship Id="rId534" Type="http://schemas.openxmlformats.org/officeDocument/2006/relationships/image" Target="../media/image233.png"/><Relationship Id="rId576" Type="http://schemas.openxmlformats.org/officeDocument/2006/relationships/image" Target="../media/image253.png"/><Relationship Id="rId741" Type="http://schemas.openxmlformats.org/officeDocument/2006/relationships/customXml" Target="../ink/ink405.xml"/><Relationship Id="rId783" Type="http://schemas.openxmlformats.org/officeDocument/2006/relationships/customXml" Target="../ink/ink426.xml"/><Relationship Id="rId173" Type="http://schemas.openxmlformats.org/officeDocument/2006/relationships/image" Target="../media/image71.png"/><Relationship Id="rId229" Type="http://schemas.openxmlformats.org/officeDocument/2006/relationships/image" Target="../media/image95.png"/><Relationship Id="rId380" Type="http://schemas.openxmlformats.org/officeDocument/2006/relationships/image" Target="../media/image156.png"/><Relationship Id="rId436" Type="http://schemas.openxmlformats.org/officeDocument/2006/relationships/image" Target="../media/image184.png"/><Relationship Id="rId601" Type="http://schemas.openxmlformats.org/officeDocument/2006/relationships/customXml" Target="../ink/ink335.xml"/><Relationship Id="rId643" Type="http://schemas.openxmlformats.org/officeDocument/2006/relationships/customXml" Target="../ink/ink356.xml"/><Relationship Id="rId240" Type="http://schemas.openxmlformats.org/officeDocument/2006/relationships/customXml" Target="../ink/ink139.xml"/><Relationship Id="rId478" Type="http://schemas.openxmlformats.org/officeDocument/2006/relationships/image" Target="../media/image205.png"/><Relationship Id="rId685" Type="http://schemas.openxmlformats.org/officeDocument/2006/relationships/customXml" Target="../ink/ink377.xml"/><Relationship Id="rId35" Type="http://schemas.openxmlformats.org/officeDocument/2006/relationships/image" Target="../media/image17.png"/><Relationship Id="rId77" Type="http://schemas.openxmlformats.org/officeDocument/2006/relationships/image" Target="../media/image38.png"/><Relationship Id="rId100" Type="http://schemas.openxmlformats.org/officeDocument/2006/relationships/customXml" Target="../ink/ink61.xml"/><Relationship Id="rId282" Type="http://schemas.openxmlformats.org/officeDocument/2006/relationships/customXml" Target="../ink/ink160.xml"/><Relationship Id="rId338" Type="http://schemas.openxmlformats.org/officeDocument/2006/relationships/image" Target="../media/image135.png"/><Relationship Id="rId503" Type="http://schemas.openxmlformats.org/officeDocument/2006/relationships/customXml" Target="../ink/ink285.xml"/><Relationship Id="rId545" Type="http://schemas.openxmlformats.org/officeDocument/2006/relationships/customXml" Target="../ink/ink306.xml"/><Relationship Id="rId587" Type="http://schemas.openxmlformats.org/officeDocument/2006/relationships/customXml" Target="../ink/ink328.xml"/><Relationship Id="rId710" Type="http://schemas.openxmlformats.org/officeDocument/2006/relationships/image" Target="../media/image320.png"/><Relationship Id="rId752" Type="http://schemas.openxmlformats.org/officeDocument/2006/relationships/image" Target="../media/image341.png"/><Relationship Id="rId808" Type="http://schemas.openxmlformats.org/officeDocument/2006/relationships/image" Target="../media/image369.png"/><Relationship Id="rId8" Type="http://schemas.openxmlformats.org/officeDocument/2006/relationships/customXml" Target="../ink/ink4.xml"/><Relationship Id="rId142" Type="http://schemas.openxmlformats.org/officeDocument/2006/relationships/customXml" Target="../ink/ink86.xml"/><Relationship Id="rId184" Type="http://schemas.openxmlformats.org/officeDocument/2006/relationships/customXml" Target="../ink/ink110.xml"/><Relationship Id="rId391" Type="http://schemas.openxmlformats.org/officeDocument/2006/relationships/customXml" Target="../ink/ink229.xml"/><Relationship Id="rId405" Type="http://schemas.openxmlformats.org/officeDocument/2006/relationships/customXml" Target="../ink/ink236.xml"/><Relationship Id="rId447" Type="http://schemas.openxmlformats.org/officeDocument/2006/relationships/customXml" Target="../ink/ink257.xml"/><Relationship Id="rId612" Type="http://schemas.openxmlformats.org/officeDocument/2006/relationships/image" Target="../media/image271.png"/><Relationship Id="rId794" Type="http://schemas.openxmlformats.org/officeDocument/2006/relationships/image" Target="../media/image362.png"/><Relationship Id="rId251" Type="http://schemas.openxmlformats.org/officeDocument/2006/relationships/image" Target="../media/image106.png"/><Relationship Id="rId489" Type="http://schemas.openxmlformats.org/officeDocument/2006/relationships/customXml" Target="../ink/ink278.xml"/><Relationship Id="rId654" Type="http://schemas.openxmlformats.org/officeDocument/2006/relationships/image" Target="../media/image2921.png"/><Relationship Id="rId696" Type="http://schemas.openxmlformats.org/officeDocument/2006/relationships/image" Target="../media/image313.png"/><Relationship Id="rId46" Type="http://schemas.openxmlformats.org/officeDocument/2006/relationships/customXml" Target="../ink/ink23.xml"/><Relationship Id="rId293" Type="http://schemas.openxmlformats.org/officeDocument/2006/relationships/image" Target="../media/image127.png"/><Relationship Id="rId307" Type="http://schemas.openxmlformats.org/officeDocument/2006/relationships/customXml" Target="../ink/ink177.xml"/><Relationship Id="rId349" Type="http://schemas.openxmlformats.org/officeDocument/2006/relationships/customXml" Target="../ink/ink208.xml"/><Relationship Id="rId514" Type="http://schemas.openxmlformats.org/officeDocument/2006/relationships/image" Target="../media/image223.png"/><Relationship Id="rId556" Type="http://schemas.openxmlformats.org/officeDocument/2006/relationships/image" Target="../media/image244.png"/><Relationship Id="rId721" Type="http://schemas.openxmlformats.org/officeDocument/2006/relationships/customXml" Target="../ink/ink395.xml"/><Relationship Id="rId763" Type="http://schemas.openxmlformats.org/officeDocument/2006/relationships/customXml" Target="../ink/ink416.xml"/><Relationship Id="rId88" Type="http://schemas.openxmlformats.org/officeDocument/2006/relationships/customXml" Target="../ink/ink49.xml"/><Relationship Id="rId111" Type="http://schemas.openxmlformats.org/officeDocument/2006/relationships/image" Target="../media/image40.png"/><Relationship Id="rId153" Type="http://schemas.openxmlformats.org/officeDocument/2006/relationships/image" Target="../media/image61.png"/><Relationship Id="rId195" Type="http://schemas.openxmlformats.org/officeDocument/2006/relationships/image" Target="../media/image78.png"/><Relationship Id="rId209" Type="http://schemas.openxmlformats.org/officeDocument/2006/relationships/image" Target="../media/image85.png"/><Relationship Id="rId360" Type="http://schemas.openxmlformats.org/officeDocument/2006/relationships/image" Target="../media/image146.png"/><Relationship Id="rId416" Type="http://schemas.openxmlformats.org/officeDocument/2006/relationships/image" Target="../media/image174.png"/><Relationship Id="rId598" Type="http://schemas.openxmlformats.org/officeDocument/2006/relationships/image" Target="../media/image264.png"/><Relationship Id="rId819" Type="http://schemas.openxmlformats.org/officeDocument/2006/relationships/customXml" Target="../ink/ink444.xml"/><Relationship Id="rId220" Type="http://schemas.openxmlformats.org/officeDocument/2006/relationships/customXml" Target="../ink/ink129.xml"/><Relationship Id="rId458" Type="http://schemas.openxmlformats.org/officeDocument/2006/relationships/image" Target="../media/image195.png"/><Relationship Id="rId623" Type="http://schemas.openxmlformats.org/officeDocument/2006/relationships/customXml" Target="../ink/ink346.xml"/><Relationship Id="rId665" Type="http://schemas.openxmlformats.org/officeDocument/2006/relationships/customXml" Target="../ink/ink367.xml"/><Relationship Id="rId830" Type="http://schemas.openxmlformats.org/officeDocument/2006/relationships/image" Target="../media/image380.png"/><Relationship Id="rId15" Type="http://schemas.openxmlformats.org/officeDocument/2006/relationships/image" Target="../media/image7.png"/><Relationship Id="rId57" Type="http://schemas.openxmlformats.org/officeDocument/2006/relationships/image" Target="../media/image28.png"/><Relationship Id="rId262" Type="http://schemas.openxmlformats.org/officeDocument/2006/relationships/customXml" Target="../ink/ink150.xml"/><Relationship Id="rId318" Type="http://schemas.openxmlformats.org/officeDocument/2006/relationships/customXml" Target="../ink/ink188.xml"/><Relationship Id="rId525" Type="http://schemas.openxmlformats.org/officeDocument/2006/relationships/customXml" Target="../ink/ink296.xml"/><Relationship Id="rId567" Type="http://schemas.openxmlformats.org/officeDocument/2006/relationships/image" Target="../media/image249.png"/><Relationship Id="rId732" Type="http://schemas.openxmlformats.org/officeDocument/2006/relationships/image" Target="../media/image331.png"/><Relationship Id="rId99" Type="http://schemas.openxmlformats.org/officeDocument/2006/relationships/customXml" Target="../ink/ink60.xml"/><Relationship Id="rId122" Type="http://schemas.openxmlformats.org/officeDocument/2006/relationships/customXml" Target="../ink/ink76.xml"/><Relationship Id="rId164" Type="http://schemas.openxmlformats.org/officeDocument/2006/relationships/customXml" Target="../ink/ink97.xml"/><Relationship Id="rId371" Type="http://schemas.openxmlformats.org/officeDocument/2006/relationships/customXml" Target="../ink/ink219.xml"/><Relationship Id="rId774" Type="http://schemas.openxmlformats.org/officeDocument/2006/relationships/image" Target="../media/image352.png"/><Relationship Id="rId427" Type="http://schemas.openxmlformats.org/officeDocument/2006/relationships/customXml" Target="../ink/ink247.xml"/><Relationship Id="rId469" Type="http://schemas.openxmlformats.org/officeDocument/2006/relationships/customXml" Target="../ink/ink268.xml"/><Relationship Id="rId634" Type="http://schemas.openxmlformats.org/officeDocument/2006/relationships/image" Target="../media/image282.png"/><Relationship Id="rId676" Type="http://schemas.openxmlformats.org/officeDocument/2006/relationships/image" Target="../media/image303.png"/><Relationship Id="rId26" Type="http://schemas.openxmlformats.org/officeDocument/2006/relationships/customXml" Target="../ink/ink13.xml"/><Relationship Id="rId231" Type="http://schemas.openxmlformats.org/officeDocument/2006/relationships/image" Target="../media/image96.png"/><Relationship Id="rId273" Type="http://schemas.openxmlformats.org/officeDocument/2006/relationships/image" Target="../media/image117.png"/><Relationship Id="rId329" Type="http://schemas.openxmlformats.org/officeDocument/2006/relationships/customXml" Target="../ink/ink196.xml"/><Relationship Id="rId480" Type="http://schemas.openxmlformats.org/officeDocument/2006/relationships/image" Target="../media/image206.png"/><Relationship Id="rId536" Type="http://schemas.openxmlformats.org/officeDocument/2006/relationships/image" Target="../media/image234.png"/><Relationship Id="rId701" Type="http://schemas.openxmlformats.org/officeDocument/2006/relationships/customXml" Target="../ink/ink385.xml"/><Relationship Id="rId68" Type="http://schemas.openxmlformats.org/officeDocument/2006/relationships/customXml" Target="../ink/ink34.xml"/><Relationship Id="rId133" Type="http://schemas.openxmlformats.org/officeDocument/2006/relationships/image" Target="../media/image51.png"/><Relationship Id="rId175" Type="http://schemas.openxmlformats.org/officeDocument/2006/relationships/image" Target="../media/image72.png"/><Relationship Id="rId340" Type="http://schemas.openxmlformats.org/officeDocument/2006/relationships/image" Target="../media/image136.png"/><Relationship Id="rId578" Type="http://schemas.openxmlformats.org/officeDocument/2006/relationships/image" Target="../media/image254.png"/><Relationship Id="rId743" Type="http://schemas.openxmlformats.org/officeDocument/2006/relationships/customXml" Target="../ink/ink406.xml"/><Relationship Id="rId785" Type="http://schemas.openxmlformats.org/officeDocument/2006/relationships/customXml" Target="../ink/ink427.xml"/><Relationship Id="rId200" Type="http://schemas.openxmlformats.org/officeDocument/2006/relationships/customXml" Target="../ink/ink119.xml"/><Relationship Id="rId382" Type="http://schemas.openxmlformats.org/officeDocument/2006/relationships/image" Target="../media/image157.png"/><Relationship Id="rId438" Type="http://schemas.openxmlformats.org/officeDocument/2006/relationships/image" Target="../media/image185.png"/><Relationship Id="rId603" Type="http://schemas.openxmlformats.org/officeDocument/2006/relationships/customXml" Target="../ink/ink336.xml"/><Relationship Id="rId645" Type="http://schemas.openxmlformats.org/officeDocument/2006/relationships/customXml" Target="../ink/ink357.xml"/><Relationship Id="rId687" Type="http://schemas.openxmlformats.org/officeDocument/2006/relationships/customXml" Target="../ink/ink378.xml"/><Relationship Id="rId810" Type="http://schemas.openxmlformats.org/officeDocument/2006/relationships/image" Target="../media/image370.png"/><Relationship Id="rId242" Type="http://schemas.openxmlformats.org/officeDocument/2006/relationships/customXml" Target="../ink/ink140.xml"/><Relationship Id="rId284" Type="http://schemas.openxmlformats.org/officeDocument/2006/relationships/customXml" Target="../ink/ink161.xml"/><Relationship Id="rId491" Type="http://schemas.openxmlformats.org/officeDocument/2006/relationships/customXml" Target="../ink/ink279.xml"/><Relationship Id="rId505" Type="http://schemas.openxmlformats.org/officeDocument/2006/relationships/customXml" Target="../ink/ink286.xml"/><Relationship Id="rId712" Type="http://schemas.openxmlformats.org/officeDocument/2006/relationships/image" Target="../media/image321.png"/><Relationship Id="rId37" Type="http://schemas.openxmlformats.org/officeDocument/2006/relationships/image" Target="../media/image18.png"/><Relationship Id="rId79" Type="http://schemas.openxmlformats.org/officeDocument/2006/relationships/customXml" Target="../ink/ink40.xml"/><Relationship Id="rId102" Type="http://schemas.openxmlformats.org/officeDocument/2006/relationships/customXml" Target="../ink/ink63.xml"/><Relationship Id="rId144" Type="http://schemas.openxmlformats.org/officeDocument/2006/relationships/customXml" Target="../ink/ink87.xml"/><Relationship Id="rId547" Type="http://schemas.openxmlformats.org/officeDocument/2006/relationships/customXml" Target="../ink/ink307.xml"/><Relationship Id="rId589" Type="http://schemas.openxmlformats.org/officeDocument/2006/relationships/customXml" Target="../ink/ink329.xml"/><Relationship Id="rId754" Type="http://schemas.openxmlformats.org/officeDocument/2006/relationships/image" Target="../media/image342.png"/><Relationship Id="rId796" Type="http://schemas.openxmlformats.org/officeDocument/2006/relationships/image" Target="../media/image363.png"/><Relationship Id="rId90" Type="http://schemas.openxmlformats.org/officeDocument/2006/relationships/customXml" Target="../ink/ink51.xml"/><Relationship Id="rId186" Type="http://schemas.openxmlformats.org/officeDocument/2006/relationships/customXml" Target="../ink/ink112.xml"/><Relationship Id="rId351" Type="http://schemas.openxmlformats.org/officeDocument/2006/relationships/customXml" Target="../ink/ink209.xml"/><Relationship Id="rId393" Type="http://schemas.openxmlformats.org/officeDocument/2006/relationships/customXml" Target="../ink/ink230.xml"/><Relationship Id="rId407" Type="http://schemas.openxmlformats.org/officeDocument/2006/relationships/customXml" Target="../ink/ink237.xml"/><Relationship Id="rId449" Type="http://schemas.openxmlformats.org/officeDocument/2006/relationships/customXml" Target="../ink/ink258.xml"/><Relationship Id="rId614" Type="http://schemas.openxmlformats.org/officeDocument/2006/relationships/image" Target="../media/image272.png"/><Relationship Id="rId656" Type="http://schemas.openxmlformats.org/officeDocument/2006/relationships/image" Target="../media/image2931.png"/><Relationship Id="rId821" Type="http://schemas.openxmlformats.org/officeDocument/2006/relationships/customXml" Target="../ink/ink445.xml"/><Relationship Id="rId211" Type="http://schemas.openxmlformats.org/officeDocument/2006/relationships/image" Target="../media/image86.png"/><Relationship Id="rId253" Type="http://schemas.openxmlformats.org/officeDocument/2006/relationships/image" Target="../media/image107.png"/><Relationship Id="rId295" Type="http://schemas.openxmlformats.org/officeDocument/2006/relationships/image" Target="../media/image128.png"/><Relationship Id="rId309" Type="http://schemas.openxmlformats.org/officeDocument/2006/relationships/customXml" Target="../ink/ink179.xml"/><Relationship Id="rId460" Type="http://schemas.openxmlformats.org/officeDocument/2006/relationships/image" Target="../media/image196.png"/><Relationship Id="rId516" Type="http://schemas.openxmlformats.org/officeDocument/2006/relationships/image" Target="../media/image224.png"/><Relationship Id="rId698" Type="http://schemas.openxmlformats.org/officeDocument/2006/relationships/image" Target="../media/image314.png"/><Relationship Id="rId48" Type="http://schemas.openxmlformats.org/officeDocument/2006/relationships/customXml" Target="../ink/ink24.xml"/><Relationship Id="rId113" Type="http://schemas.openxmlformats.org/officeDocument/2006/relationships/image" Target="../media/image41.png"/><Relationship Id="rId320" Type="http://schemas.openxmlformats.org/officeDocument/2006/relationships/customXml" Target="../ink/ink190.xml"/><Relationship Id="rId558" Type="http://schemas.openxmlformats.org/officeDocument/2006/relationships/customXml" Target="../ink/ink313.xml"/><Relationship Id="rId723" Type="http://schemas.openxmlformats.org/officeDocument/2006/relationships/customXml" Target="../ink/ink396.xml"/><Relationship Id="rId765" Type="http://schemas.openxmlformats.org/officeDocument/2006/relationships/customXml" Target="../ink/ink417.xml"/><Relationship Id="rId155" Type="http://schemas.openxmlformats.org/officeDocument/2006/relationships/image" Target="../media/image62.png"/><Relationship Id="rId197" Type="http://schemas.openxmlformats.org/officeDocument/2006/relationships/image" Target="../media/image79.png"/><Relationship Id="rId362" Type="http://schemas.openxmlformats.org/officeDocument/2006/relationships/image" Target="../media/image147.png"/><Relationship Id="rId418" Type="http://schemas.openxmlformats.org/officeDocument/2006/relationships/image" Target="../media/image175.png"/><Relationship Id="rId625" Type="http://schemas.openxmlformats.org/officeDocument/2006/relationships/customXml" Target="../ink/ink347.xml"/><Relationship Id="rId832" Type="http://schemas.openxmlformats.org/officeDocument/2006/relationships/image" Target="../media/image381.png"/><Relationship Id="rId222" Type="http://schemas.openxmlformats.org/officeDocument/2006/relationships/customXml" Target="../ink/ink130.xml"/><Relationship Id="rId264" Type="http://schemas.openxmlformats.org/officeDocument/2006/relationships/customXml" Target="../ink/ink151.xml"/><Relationship Id="rId471" Type="http://schemas.openxmlformats.org/officeDocument/2006/relationships/customXml" Target="../ink/ink269.xml"/><Relationship Id="rId667" Type="http://schemas.openxmlformats.org/officeDocument/2006/relationships/customXml" Target="../ink/ink368.xml"/><Relationship Id="rId17" Type="http://schemas.openxmlformats.org/officeDocument/2006/relationships/image" Target="../media/image8.png"/><Relationship Id="rId59" Type="http://schemas.openxmlformats.org/officeDocument/2006/relationships/image" Target="../media/image29.png"/><Relationship Id="rId124" Type="http://schemas.openxmlformats.org/officeDocument/2006/relationships/customXml" Target="../ink/ink77.xml"/><Relationship Id="rId527" Type="http://schemas.openxmlformats.org/officeDocument/2006/relationships/customXml" Target="../ink/ink297.xml"/><Relationship Id="rId569" Type="http://schemas.openxmlformats.org/officeDocument/2006/relationships/customXml" Target="../ink/ink319.xml"/><Relationship Id="rId734" Type="http://schemas.openxmlformats.org/officeDocument/2006/relationships/image" Target="../media/image332.png"/><Relationship Id="rId776" Type="http://schemas.openxmlformats.org/officeDocument/2006/relationships/image" Target="../media/image353.png"/><Relationship Id="rId70" Type="http://schemas.openxmlformats.org/officeDocument/2006/relationships/customXml" Target="../ink/ink35.xml"/><Relationship Id="rId166" Type="http://schemas.openxmlformats.org/officeDocument/2006/relationships/customXml" Target="../ink/ink98.xml"/><Relationship Id="rId331" Type="http://schemas.openxmlformats.org/officeDocument/2006/relationships/customXml" Target="../ink/ink197.xml"/><Relationship Id="rId373" Type="http://schemas.openxmlformats.org/officeDocument/2006/relationships/customXml" Target="../ink/ink220.xml"/><Relationship Id="rId429" Type="http://schemas.openxmlformats.org/officeDocument/2006/relationships/customXml" Target="../ink/ink248.xml"/><Relationship Id="rId580" Type="http://schemas.openxmlformats.org/officeDocument/2006/relationships/image" Target="../media/image255.png"/><Relationship Id="rId636" Type="http://schemas.openxmlformats.org/officeDocument/2006/relationships/image" Target="../media/image283.png"/><Relationship Id="rId801" Type="http://schemas.openxmlformats.org/officeDocument/2006/relationships/customXml" Target="../ink/ink435.xml"/><Relationship Id="rId1" Type="http://schemas.openxmlformats.org/officeDocument/2006/relationships/slideLayout" Target="../slideLayouts/slideLayout8.xml"/><Relationship Id="rId233" Type="http://schemas.openxmlformats.org/officeDocument/2006/relationships/image" Target="../media/image97.png"/><Relationship Id="rId440" Type="http://schemas.openxmlformats.org/officeDocument/2006/relationships/image" Target="../media/image186.png"/><Relationship Id="rId678" Type="http://schemas.openxmlformats.org/officeDocument/2006/relationships/image" Target="../media/image304.png"/><Relationship Id="rId28" Type="http://schemas.openxmlformats.org/officeDocument/2006/relationships/customXml" Target="../ink/ink14.xml"/><Relationship Id="rId275" Type="http://schemas.openxmlformats.org/officeDocument/2006/relationships/image" Target="../media/image118.png"/><Relationship Id="rId300" Type="http://schemas.openxmlformats.org/officeDocument/2006/relationships/customXml" Target="../ink/ink170.xml"/><Relationship Id="rId482" Type="http://schemas.openxmlformats.org/officeDocument/2006/relationships/image" Target="../media/image207.png"/><Relationship Id="rId538" Type="http://schemas.openxmlformats.org/officeDocument/2006/relationships/image" Target="../media/image235.png"/><Relationship Id="rId703" Type="http://schemas.openxmlformats.org/officeDocument/2006/relationships/customXml" Target="../ink/ink386.xml"/><Relationship Id="rId745" Type="http://schemas.openxmlformats.org/officeDocument/2006/relationships/customXml" Target="../ink/ink407.xml"/><Relationship Id="rId81" Type="http://schemas.openxmlformats.org/officeDocument/2006/relationships/customXml" Target="../ink/ink42.xml"/><Relationship Id="rId135" Type="http://schemas.openxmlformats.org/officeDocument/2006/relationships/image" Target="../media/image52.png"/><Relationship Id="rId177" Type="http://schemas.openxmlformats.org/officeDocument/2006/relationships/image" Target="../media/image73.png"/><Relationship Id="rId342" Type="http://schemas.openxmlformats.org/officeDocument/2006/relationships/image" Target="../media/image137.png"/><Relationship Id="rId384" Type="http://schemas.openxmlformats.org/officeDocument/2006/relationships/image" Target="../media/image158.png"/><Relationship Id="rId591" Type="http://schemas.openxmlformats.org/officeDocument/2006/relationships/customXml" Target="../ink/ink330.xml"/><Relationship Id="rId605" Type="http://schemas.openxmlformats.org/officeDocument/2006/relationships/customXml" Target="../ink/ink337.xml"/><Relationship Id="rId787" Type="http://schemas.openxmlformats.org/officeDocument/2006/relationships/customXml" Target="../ink/ink428.xml"/><Relationship Id="rId812" Type="http://schemas.openxmlformats.org/officeDocument/2006/relationships/image" Target="../media/image371.png"/><Relationship Id="rId202" Type="http://schemas.openxmlformats.org/officeDocument/2006/relationships/customXml" Target="../ink/ink120.xml"/><Relationship Id="rId244" Type="http://schemas.openxmlformats.org/officeDocument/2006/relationships/customXml" Target="../ink/ink141.xml"/><Relationship Id="rId647" Type="http://schemas.openxmlformats.org/officeDocument/2006/relationships/customXml" Target="../ink/ink358.xml"/><Relationship Id="rId689" Type="http://schemas.openxmlformats.org/officeDocument/2006/relationships/customXml" Target="../ink/ink379.xml"/><Relationship Id="rId39" Type="http://schemas.openxmlformats.org/officeDocument/2006/relationships/image" Target="../media/image19.png"/><Relationship Id="rId286" Type="http://schemas.openxmlformats.org/officeDocument/2006/relationships/customXml" Target="../ink/ink162.xml"/><Relationship Id="rId451" Type="http://schemas.openxmlformats.org/officeDocument/2006/relationships/customXml" Target="../ink/ink259.xml"/><Relationship Id="rId493" Type="http://schemas.openxmlformats.org/officeDocument/2006/relationships/customXml" Target="../ink/ink280.xml"/><Relationship Id="rId507" Type="http://schemas.openxmlformats.org/officeDocument/2006/relationships/customXml" Target="../ink/ink287.xml"/><Relationship Id="rId549" Type="http://schemas.openxmlformats.org/officeDocument/2006/relationships/customXml" Target="../ink/ink308.xml"/><Relationship Id="rId714" Type="http://schemas.openxmlformats.org/officeDocument/2006/relationships/image" Target="../media/image322.png"/><Relationship Id="rId756" Type="http://schemas.openxmlformats.org/officeDocument/2006/relationships/image" Target="../media/image343.png"/><Relationship Id="rId50" Type="http://schemas.openxmlformats.org/officeDocument/2006/relationships/customXml" Target="../ink/ink25.xml"/><Relationship Id="rId104" Type="http://schemas.openxmlformats.org/officeDocument/2006/relationships/customXml" Target="../ink/ink65.xml"/><Relationship Id="rId146" Type="http://schemas.openxmlformats.org/officeDocument/2006/relationships/customXml" Target="../ink/ink88.xml"/><Relationship Id="rId188" Type="http://schemas.openxmlformats.org/officeDocument/2006/relationships/customXml" Target="../ink/ink113.xml"/><Relationship Id="rId311" Type="http://schemas.openxmlformats.org/officeDocument/2006/relationships/customXml" Target="../ink/ink181.xml"/><Relationship Id="rId353" Type="http://schemas.openxmlformats.org/officeDocument/2006/relationships/customXml" Target="../ink/ink210.xml"/><Relationship Id="rId395" Type="http://schemas.openxmlformats.org/officeDocument/2006/relationships/customXml" Target="../ink/ink231.xml"/><Relationship Id="rId409" Type="http://schemas.openxmlformats.org/officeDocument/2006/relationships/customXml" Target="../ink/ink238.xml"/><Relationship Id="rId560" Type="http://schemas.openxmlformats.org/officeDocument/2006/relationships/customXml" Target="../ink/ink314.xml"/><Relationship Id="rId798" Type="http://schemas.openxmlformats.org/officeDocument/2006/relationships/image" Target="../media/image364.png"/><Relationship Id="rId92" Type="http://schemas.openxmlformats.org/officeDocument/2006/relationships/customXml" Target="../ink/ink53.xml"/><Relationship Id="rId213" Type="http://schemas.openxmlformats.org/officeDocument/2006/relationships/image" Target="../media/image87.png"/><Relationship Id="rId420" Type="http://schemas.openxmlformats.org/officeDocument/2006/relationships/image" Target="../media/image176.png"/><Relationship Id="rId616" Type="http://schemas.openxmlformats.org/officeDocument/2006/relationships/image" Target="../media/image273.png"/><Relationship Id="rId658" Type="http://schemas.openxmlformats.org/officeDocument/2006/relationships/image" Target="../media/image2941.png"/><Relationship Id="rId823" Type="http://schemas.openxmlformats.org/officeDocument/2006/relationships/customXml" Target="../ink/ink446.xml"/><Relationship Id="rId255" Type="http://schemas.openxmlformats.org/officeDocument/2006/relationships/image" Target="../media/image108.png"/><Relationship Id="rId297" Type="http://schemas.openxmlformats.org/officeDocument/2006/relationships/image" Target="../media/image129.png"/><Relationship Id="rId462" Type="http://schemas.openxmlformats.org/officeDocument/2006/relationships/image" Target="../media/image197.png"/><Relationship Id="rId518" Type="http://schemas.openxmlformats.org/officeDocument/2006/relationships/image" Target="../media/image225.png"/><Relationship Id="rId725" Type="http://schemas.openxmlformats.org/officeDocument/2006/relationships/customXml" Target="../ink/ink397.xml"/><Relationship Id="rId115" Type="http://schemas.openxmlformats.org/officeDocument/2006/relationships/image" Target="../media/image42.png"/><Relationship Id="rId157" Type="http://schemas.openxmlformats.org/officeDocument/2006/relationships/image" Target="../media/image63.png"/><Relationship Id="rId322" Type="http://schemas.openxmlformats.org/officeDocument/2006/relationships/customXml" Target="../ink/ink192.xml"/><Relationship Id="rId364" Type="http://schemas.openxmlformats.org/officeDocument/2006/relationships/image" Target="../media/image148.png"/><Relationship Id="rId767" Type="http://schemas.openxmlformats.org/officeDocument/2006/relationships/customXml" Target="../ink/ink418.xml"/><Relationship Id="rId61" Type="http://schemas.openxmlformats.org/officeDocument/2006/relationships/image" Target="../media/image30.png"/><Relationship Id="rId199" Type="http://schemas.openxmlformats.org/officeDocument/2006/relationships/image" Target="../media/image80.png"/><Relationship Id="rId571" Type="http://schemas.openxmlformats.org/officeDocument/2006/relationships/customXml" Target="../ink/ink320.xml"/><Relationship Id="rId627" Type="http://schemas.openxmlformats.org/officeDocument/2006/relationships/customXml" Target="../ink/ink348.xml"/><Relationship Id="rId669" Type="http://schemas.openxmlformats.org/officeDocument/2006/relationships/customXml" Target="../ink/ink369.xml"/><Relationship Id="rId834" Type="http://schemas.openxmlformats.org/officeDocument/2006/relationships/image" Target="../media/image382.png"/><Relationship Id="rId19" Type="http://schemas.openxmlformats.org/officeDocument/2006/relationships/image" Target="../media/image9.png"/><Relationship Id="rId224" Type="http://schemas.openxmlformats.org/officeDocument/2006/relationships/customXml" Target="../ink/ink131.xml"/><Relationship Id="rId266" Type="http://schemas.openxmlformats.org/officeDocument/2006/relationships/customXml" Target="../ink/ink152.xml"/><Relationship Id="rId431" Type="http://schemas.openxmlformats.org/officeDocument/2006/relationships/customXml" Target="../ink/ink249.xml"/><Relationship Id="rId473" Type="http://schemas.openxmlformats.org/officeDocument/2006/relationships/customXml" Target="../ink/ink270.xml"/><Relationship Id="rId529" Type="http://schemas.openxmlformats.org/officeDocument/2006/relationships/customXml" Target="../ink/ink298.xml"/><Relationship Id="rId680" Type="http://schemas.openxmlformats.org/officeDocument/2006/relationships/image" Target="../media/image305.png"/><Relationship Id="rId736" Type="http://schemas.openxmlformats.org/officeDocument/2006/relationships/image" Target="../media/image333.png"/><Relationship Id="rId30" Type="http://schemas.openxmlformats.org/officeDocument/2006/relationships/customXml" Target="../ink/ink15.xml"/><Relationship Id="rId126" Type="http://schemas.openxmlformats.org/officeDocument/2006/relationships/customXml" Target="../ink/ink78.xml"/><Relationship Id="rId168" Type="http://schemas.openxmlformats.org/officeDocument/2006/relationships/customXml" Target="../ink/ink99.xml"/><Relationship Id="rId333" Type="http://schemas.openxmlformats.org/officeDocument/2006/relationships/customXml" Target="../ink/ink199.xml"/><Relationship Id="rId540" Type="http://schemas.openxmlformats.org/officeDocument/2006/relationships/image" Target="../media/image236.png"/><Relationship Id="rId778" Type="http://schemas.openxmlformats.org/officeDocument/2006/relationships/image" Target="../media/image354.png"/><Relationship Id="rId72" Type="http://schemas.openxmlformats.org/officeDocument/2006/relationships/customXml" Target="../ink/ink36.xml"/><Relationship Id="rId375" Type="http://schemas.openxmlformats.org/officeDocument/2006/relationships/customXml" Target="../ink/ink221.xml"/><Relationship Id="rId582" Type="http://schemas.openxmlformats.org/officeDocument/2006/relationships/image" Target="../media/image256.png"/><Relationship Id="rId638" Type="http://schemas.openxmlformats.org/officeDocument/2006/relationships/image" Target="../media/image284.png"/><Relationship Id="rId803" Type="http://schemas.openxmlformats.org/officeDocument/2006/relationships/customXml" Target="../ink/ink436.xml"/><Relationship Id="rId3" Type="http://schemas.openxmlformats.org/officeDocument/2006/relationships/image" Target="../media/image1.png"/><Relationship Id="rId235" Type="http://schemas.openxmlformats.org/officeDocument/2006/relationships/image" Target="../media/image98.png"/><Relationship Id="rId277" Type="http://schemas.openxmlformats.org/officeDocument/2006/relationships/image" Target="../media/image119.png"/><Relationship Id="rId400" Type="http://schemas.openxmlformats.org/officeDocument/2006/relationships/image" Target="../media/image166.png"/><Relationship Id="rId442" Type="http://schemas.openxmlformats.org/officeDocument/2006/relationships/image" Target="../media/image187.png"/><Relationship Id="rId484" Type="http://schemas.openxmlformats.org/officeDocument/2006/relationships/image" Target="../media/image208.png"/><Relationship Id="rId705" Type="http://schemas.openxmlformats.org/officeDocument/2006/relationships/customXml" Target="../ink/ink387.xml"/><Relationship Id="rId137" Type="http://schemas.openxmlformats.org/officeDocument/2006/relationships/image" Target="../media/image53.png"/><Relationship Id="rId302" Type="http://schemas.openxmlformats.org/officeDocument/2006/relationships/customXml" Target="../ink/ink172.xml"/><Relationship Id="rId344" Type="http://schemas.openxmlformats.org/officeDocument/2006/relationships/image" Target="../media/image138.png"/><Relationship Id="rId691" Type="http://schemas.openxmlformats.org/officeDocument/2006/relationships/customXml" Target="../ink/ink380.xml"/><Relationship Id="rId747" Type="http://schemas.openxmlformats.org/officeDocument/2006/relationships/customXml" Target="../ink/ink408.xml"/><Relationship Id="rId789" Type="http://schemas.openxmlformats.org/officeDocument/2006/relationships/customXml" Target="../ink/ink429.xml"/><Relationship Id="rId41" Type="http://schemas.openxmlformats.org/officeDocument/2006/relationships/image" Target="../media/image20.png"/><Relationship Id="rId83" Type="http://schemas.openxmlformats.org/officeDocument/2006/relationships/customXml" Target="../ink/ink44.xml"/><Relationship Id="rId179" Type="http://schemas.openxmlformats.org/officeDocument/2006/relationships/customXml" Target="../ink/ink105.xml"/><Relationship Id="rId386" Type="http://schemas.openxmlformats.org/officeDocument/2006/relationships/image" Target="../media/image159.png"/><Relationship Id="rId551" Type="http://schemas.openxmlformats.org/officeDocument/2006/relationships/customXml" Target="../ink/ink309.xml"/><Relationship Id="rId593" Type="http://schemas.openxmlformats.org/officeDocument/2006/relationships/customXml" Target="../ink/ink331.xml"/><Relationship Id="rId607" Type="http://schemas.openxmlformats.org/officeDocument/2006/relationships/customXml" Target="../ink/ink338.xml"/><Relationship Id="rId649" Type="http://schemas.openxmlformats.org/officeDocument/2006/relationships/customXml" Target="../ink/ink359.xml"/><Relationship Id="rId814" Type="http://schemas.openxmlformats.org/officeDocument/2006/relationships/image" Target="../media/image372.png"/><Relationship Id="rId190" Type="http://schemas.openxmlformats.org/officeDocument/2006/relationships/customXml" Target="../ink/ink114.xml"/><Relationship Id="rId204" Type="http://schemas.openxmlformats.org/officeDocument/2006/relationships/customXml" Target="../ink/ink121.xml"/><Relationship Id="rId246" Type="http://schemas.openxmlformats.org/officeDocument/2006/relationships/customXml" Target="../ink/ink142.xml"/><Relationship Id="rId288" Type="http://schemas.openxmlformats.org/officeDocument/2006/relationships/customXml" Target="../ink/ink163.xml"/><Relationship Id="rId411" Type="http://schemas.openxmlformats.org/officeDocument/2006/relationships/customXml" Target="../ink/ink239.xml"/><Relationship Id="rId453" Type="http://schemas.openxmlformats.org/officeDocument/2006/relationships/customXml" Target="../ink/ink260.xml"/><Relationship Id="rId509" Type="http://schemas.openxmlformats.org/officeDocument/2006/relationships/customXml" Target="../ink/ink288.xml"/><Relationship Id="rId660" Type="http://schemas.openxmlformats.org/officeDocument/2006/relationships/image" Target="../media/image2951.png"/><Relationship Id="rId106" Type="http://schemas.openxmlformats.org/officeDocument/2006/relationships/customXml" Target="../ink/ink67.xml"/><Relationship Id="rId313" Type="http://schemas.openxmlformats.org/officeDocument/2006/relationships/customXml" Target="../ink/ink183.xml"/><Relationship Id="rId495" Type="http://schemas.openxmlformats.org/officeDocument/2006/relationships/customXml" Target="../ink/ink281.xml"/><Relationship Id="rId716" Type="http://schemas.openxmlformats.org/officeDocument/2006/relationships/image" Target="../media/image323.png"/><Relationship Id="rId758" Type="http://schemas.openxmlformats.org/officeDocument/2006/relationships/image" Target="../media/image344.png"/><Relationship Id="rId10" Type="http://schemas.openxmlformats.org/officeDocument/2006/relationships/customXml" Target="../ink/ink5.xml"/><Relationship Id="rId52" Type="http://schemas.openxmlformats.org/officeDocument/2006/relationships/customXml" Target="../ink/ink26.xml"/><Relationship Id="rId94" Type="http://schemas.openxmlformats.org/officeDocument/2006/relationships/customXml" Target="../ink/ink55.xml"/><Relationship Id="rId148" Type="http://schemas.openxmlformats.org/officeDocument/2006/relationships/customXml" Target="../ink/ink89.xml"/><Relationship Id="rId355" Type="http://schemas.openxmlformats.org/officeDocument/2006/relationships/customXml" Target="../ink/ink211.xml"/><Relationship Id="rId397" Type="http://schemas.openxmlformats.org/officeDocument/2006/relationships/customXml" Target="../ink/ink232.xml"/><Relationship Id="rId520" Type="http://schemas.openxmlformats.org/officeDocument/2006/relationships/image" Target="../media/image226.png"/><Relationship Id="rId562" Type="http://schemas.openxmlformats.org/officeDocument/2006/relationships/customXml" Target="../ink/ink315.xml"/><Relationship Id="rId618" Type="http://schemas.openxmlformats.org/officeDocument/2006/relationships/image" Target="../media/image274.png"/><Relationship Id="rId825" Type="http://schemas.openxmlformats.org/officeDocument/2006/relationships/customXml" Target="../ink/ink447.xml"/><Relationship Id="rId215" Type="http://schemas.openxmlformats.org/officeDocument/2006/relationships/image" Target="../media/image88.png"/><Relationship Id="rId257" Type="http://schemas.openxmlformats.org/officeDocument/2006/relationships/image" Target="../media/image109.png"/><Relationship Id="rId422" Type="http://schemas.openxmlformats.org/officeDocument/2006/relationships/image" Target="../media/image177.png"/><Relationship Id="rId464" Type="http://schemas.openxmlformats.org/officeDocument/2006/relationships/image" Target="../media/image198.png"/><Relationship Id="rId299" Type="http://schemas.openxmlformats.org/officeDocument/2006/relationships/customXml" Target="../ink/ink169.xml"/><Relationship Id="rId727" Type="http://schemas.openxmlformats.org/officeDocument/2006/relationships/customXml" Target="../ink/ink398.xml"/><Relationship Id="rId63" Type="http://schemas.openxmlformats.org/officeDocument/2006/relationships/image" Target="../media/image31.png"/><Relationship Id="rId159" Type="http://schemas.openxmlformats.org/officeDocument/2006/relationships/image" Target="../media/image64.png"/><Relationship Id="rId366" Type="http://schemas.openxmlformats.org/officeDocument/2006/relationships/image" Target="../media/image149.png"/><Relationship Id="rId573" Type="http://schemas.openxmlformats.org/officeDocument/2006/relationships/customXml" Target="../ink/ink321.xml"/><Relationship Id="rId780" Type="http://schemas.openxmlformats.org/officeDocument/2006/relationships/image" Target="../media/image355.png"/><Relationship Id="rId226" Type="http://schemas.openxmlformats.org/officeDocument/2006/relationships/customXml" Target="../ink/ink132.xml"/><Relationship Id="rId433" Type="http://schemas.openxmlformats.org/officeDocument/2006/relationships/customXml" Target="../ink/ink250.xml"/><Relationship Id="rId640" Type="http://schemas.openxmlformats.org/officeDocument/2006/relationships/image" Target="../media/image285.png"/><Relationship Id="rId738" Type="http://schemas.openxmlformats.org/officeDocument/2006/relationships/image" Target="../media/image334.png"/><Relationship Id="rId74" Type="http://schemas.openxmlformats.org/officeDocument/2006/relationships/customXml" Target="../ink/ink37.xml"/><Relationship Id="rId377" Type="http://schemas.openxmlformats.org/officeDocument/2006/relationships/customXml" Target="../ink/ink222.xml"/><Relationship Id="rId500" Type="http://schemas.openxmlformats.org/officeDocument/2006/relationships/image" Target="../media/image216.png"/><Relationship Id="rId584" Type="http://schemas.openxmlformats.org/officeDocument/2006/relationships/image" Target="../media/image2571.png"/><Relationship Id="rId805" Type="http://schemas.openxmlformats.org/officeDocument/2006/relationships/customXml" Target="../ink/ink437.xml"/><Relationship Id="rId5" Type="http://schemas.openxmlformats.org/officeDocument/2006/relationships/image" Target="../media/image2.png"/><Relationship Id="rId237" Type="http://schemas.openxmlformats.org/officeDocument/2006/relationships/image" Target="../media/image99.png"/><Relationship Id="rId791" Type="http://schemas.openxmlformats.org/officeDocument/2006/relationships/customXml" Target="../ink/ink430.xml"/><Relationship Id="rId444" Type="http://schemas.openxmlformats.org/officeDocument/2006/relationships/image" Target="../media/image188.png"/><Relationship Id="rId651" Type="http://schemas.openxmlformats.org/officeDocument/2006/relationships/customXml" Target="../ink/ink360.xml"/><Relationship Id="rId749" Type="http://schemas.openxmlformats.org/officeDocument/2006/relationships/customXml" Target="../ink/ink409.xml"/><Relationship Id="rId290" Type="http://schemas.openxmlformats.org/officeDocument/2006/relationships/customXml" Target="../ink/ink164.xml"/><Relationship Id="rId304" Type="http://schemas.openxmlformats.org/officeDocument/2006/relationships/customXml" Target="../ink/ink174.xml"/><Relationship Id="rId388" Type="http://schemas.openxmlformats.org/officeDocument/2006/relationships/image" Target="../media/image160.png"/><Relationship Id="rId511" Type="http://schemas.openxmlformats.org/officeDocument/2006/relationships/customXml" Target="../ink/ink289.xml"/><Relationship Id="rId609" Type="http://schemas.openxmlformats.org/officeDocument/2006/relationships/customXml" Target="../ink/ink339.xml"/><Relationship Id="rId85" Type="http://schemas.openxmlformats.org/officeDocument/2006/relationships/customXml" Target="../ink/ink46.xml"/><Relationship Id="rId150" Type="http://schemas.openxmlformats.org/officeDocument/2006/relationships/customXml" Target="../ink/ink90.xml"/><Relationship Id="rId595" Type="http://schemas.openxmlformats.org/officeDocument/2006/relationships/customXml" Target="../ink/ink332.xml"/><Relationship Id="rId816" Type="http://schemas.openxmlformats.org/officeDocument/2006/relationships/image" Target="../media/image373.png"/><Relationship Id="rId248" Type="http://schemas.openxmlformats.org/officeDocument/2006/relationships/customXml" Target="../ink/ink143.xml"/><Relationship Id="rId455" Type="http://schemas.openxmlformats.org/officeDocument/2006/relationships/customXml" Target="../ink/ink261.xml"/><Relationship Id="rId662" Type="http://schemas.openxmlformats.org/officeDocument/2006/relationships/image" Target="../media/image2961.png"/><Relationship Id="rId12" Type="http://schemas.openxmlformats.org/officeDocument/2006/relationships/customXml" Target="../ink/ink6.xml"/><Relationship Id="rId108" Type="http://schemas.openxmlformats.org/officeDocument/2006/relationships/customXml" Target="../ink/ink69.xml"/><Relationship Id="rId315" Type="http://schemas.openxmlformats.org/officeDocument/2006/relationships/customXml" Target="../ink/ink185.xml"/><Relationship Id="rId522" Type="http://schemas.openxmlformats.org/officeDocument/2006/relationships/image" Target="../media/image22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1.jpeg"/><Relationship Id="rId2" Type="http://schemas.openxmlformats.org/officeDocument/2006/relationships/image" Target="../media/image350.jpe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617.xml"/><Relationship Id="rId89" Type="http://schemas.openxmlformats.org/officeDocument/2006/relationships/customXml" Target="../ink/ink620.xml"/><Relationship Id="rId97" Type="http://schemas.openxmlformats.org/officeDocument/2006/relationships/customXml" Target="../ink/ink628.xml"/><Relationship Id="rId21" Type="http://schemas.openxmlformats.org/officeDocument/2006/relationships/image" Target="../media/image10.png"/><Relationship Id="rId104" Type="http://schemas.openxmlformats.org/officeDocument/2006/relationships/customXml" Target="../ink/ink635.xml"/><Relationship Id="rId175" Type="http://schemas.openxmlformats.org/officeDocument/2006/relationships/customXml" Target="../ink/ink640.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623.xml"/><Relationship Id="rId170" Type="http://schemas.openxmlformats.org/officeDocument/2006/relationships/customXml" Target="../ink/ink636.xml"/><Relationship Id="rId213" Type="http://schemas.openxmlformats.org/officeDocument/2006/relationships/image" Target="../media/image87.png"/><Relationship Id="rId218" Type="http://schemas.openxmlformats.org/officeDocument/2006/relationships/customXml" Target="../ink/ink648.xml"/><Relationship Id="rId226" Type="http://schemas.openxmlformats.org/officeDocument/2006/relationships/customXml" Target="../ink/ink652.xml"/><Relationship Id="rId2" Type="http://schemas.openxmlformats.org/officeDocument/2006/relationships/notesSlide" Target="../notesSlides/notesSlide25.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616.xml"/><Relationship Id="rId87" Type="http://schemas.openxmlformats.org/officeDocument/2006/relationships/customXml" Target="../ink/ink619.xml"/><Relationship Id="rId11" Type="http://schemas.openxmlformats.org/officeDocument/2006/relationships/image" Target="../media/image5.png"/><Relationship Id="rId102" Type="http://schemas.openxmlformats.org/officeDocument/2006/relationships/customXml" Target="../ink/ink633.xml"/><Relationship Id="rId45" Type="http://schemas.openxmlformats.org/officeDocument/2006/relationships/image" Target="../media/image22.png"/><Relationship Id="rId5" Type="http://schemas.openxmlformats.org/officeDocument/2006/relationships/image" Target="../media/image2.png"/><Relationship Id="rId90" Type="http://schemas.openxmlformats.org/officeDocument/2006/relationships/customXml" Target="../ink/ink621.xml"/><Relationship Id="rId95" Type="http://schemas.openxmlformats.org/officeDocument/2006/relationships/customXml" Target="../ink/ink626.xml"/><Relationship Id="rId173" Type="http://schemas.openxmlformats.org/officeDocument/2006/relationships/customXml" Target="../ink/ink638.xml"/><Relationship Id="rId208" Type="http://schemas.openxmlformats.org/officeDocument/2006/relationships/customXml" Target="../ink/ink643.xml"/><Relationship Id="rId216" Type="http://schemas.openxmlformats.org/officeDocument/2006/relationships/customXml" Target="../ink/ink647.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651.xml"/><Relationship Id="rId232" Type="http://schemas.openxmlformats.org/officeDocument/2006/relationships/customXml" Target="../ink/ink655.xml"/><Relationship Id="rId35" Type="http://schemas.openxmlformats.org/officeDocument/2006/relationships/customXml" Target="../ink/ink615.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631.xml"/><Relationship Id="rId27" Type="http://schemas.openxmlformats.org/officeDocument/2006/relationships/image" Target="../media/image13.png"/><Relationship Id="rId172" Type="http://schemas.openxmlformats.org/officeDocument/2006/relationships/customXml" Target="../ink/ink637.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644.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653.xml"/><Relationship Id="rId93" Type="http://schemas.openxmlformats.org/officeDocument/2006/relationships/customXml" Target="../ink/ink624.xml"/><Relationship Id="rId98" Type="http://schemas.openxmlformats.org/officeDocument/2006/relationships/customXml" Target="../ink/ink629.xml"/><Relationship Id="rId171" Type="http://schemas.openxmlformats.org/officeDocument/2006/relationships/image" Target="../media/image18.png"/><Relationship Id="rId176" Type="http://schemas.openxmlformats.org/officeDocument/2006/relationships/customXml" Target="../ink/ink641.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614.xml"/><Relationship Id="rId214" Type="http://schemas.openxmlformats.org/officeDocument/2006/relationships/customXml" Target="../ink/ink646.xml"/><Relationship Id="rId222" Type="http://schemas.openxmlformats.org/officeDocument/2006/relationships/customXml" Target="../ink/ink650.xml"/><Relationship Id="rId230" Type="http://schemas.openxmlformats.org/officeDocument/2006/relationships/customXml" Target="../ink/ink654.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634.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image" Target="../media/image1.png"/><Relationship Id="rId91" Type="http://schemas.openxmlformats.org/officeDocument/2006/relationships/customXml" Target="../ink/ink622.xml"/><Relationship Id="rId96" Type="http://schemas.openxmlformats.org/officeDocument/2006/relationships/customXml" Target="../ink/ink627.xml"/><Relationship Id="rId41" Type="http://schemas.openxmlformats.org/officeDocument/2006/relationships/image" Target="../media/image20.png"/><Relationship Id="rId174" Type="http://schemas.openxmlformats.org/officeDocument/2006/relationships/customXml" Target="../ink/ink639.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645.xml"/><Relationship Id="rId220" Type="http://schemas.openxmlformats.org/officeDocument/2006/relationships/customXml" Target="../ink/ink649.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618.xml"/><Relationship Id="rId86" Type="http://schemas.openxmlformats.org/officeDocument/2006/relationships/image" Target="../media/image3610.png"/><Relationship Id="rId94" Type="http://schemas.openxmlformats.org/officeDocument/2006/relationships/customXml" Target="../ink/ink625.xml"/><Relationship Id="rId99" Type="http://schemas.openxmlformats.org/officeDocument/2006/relationships/customXml" Target="../ink/ink630.xml"/><Relationship Id="rId101" Type="http://schemas.openxmlformats.org/officeDocument/2006/relationships/customXml" Target="../ink/ink632.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642.xml"/></Relationships>
</file>

<file path=ppt/slides/_rels/slide4.xml.rels><?xml version="1.0" encoding="UTF-8" standalone="yes"?>
<Relationships xmlns="http://schemas.openxmlformats.org/package/2006/relationships"><Relationship Id="rId26" Type="http://schemas.openxmlformats.org/officeDocument/2006/relationships/image" Target="../media/image910.png"/><Relationship Id="rId117" Type="http://schemas.openxmlformats.org/officeDocument/2006/relationships/image" Target="../media/image610.png"/><Relationship Id="rId231" Type="http://schemas.openxmlformats.org/officeDocument/2006/relationships/image" Target="../media/image96.png"/><Relationship Id="rId63" Type="http://schemas.openxmlformats.org/officeDocument/2006/relationships/customXml" Target="../ink/ink455.xml"/><Relationship Id="rId68" Type="http://schemas.openxmlformats.org/officeDocument/2006/relationships/customXml" Target="../ink/ink459.xml"/><Relationship Id="rId112" Type="http://schemas.openxmlformats.org/officeDocument/2006/relationships/customXml" Target="../ink/ink474.xml"/><Relationship Id="rId133" Type="http://schemas.openxmlformats.org/officeDocument/2006/relationships/image" Target="../media/image1410.png"/><Relationship Id="rId138" Type="http://schemas.openxmlformats.org/officeDocument/2006/relationships/customXml" Target="../ink/ink487.xml"/><Relationship Id="rId154" Type="http://schemas.openxmlformats.org/officeDocument/2006/relationships/customXml" Target="../ink/ink495.xml"/><Relationship Id="rId159" Type="http://schemas.openxmlformats.org/officeDocument/2006/relationships/customXml" Target="../ink/ink499.xml"/><Relationship Id="rId21" Type="http://schemas.openxmlformats.org/officeDocument/2006/relationships/image" Target="../media/image10.png"/><Relationship Id="rId175" Type="http://schemas.openxmlformats.org/officeDocument/2006/relationships/customXml" Target="../ink/ink513.xml"/><Relationship Id="rId47" Type="http://schemas.openxmlformats.org/officeDocument/2006/relationships/image" Target="../media/image23.png"/><Relationship Id="rId170" Type="http://schemas.openxmlformats.org/officeDocument/2006/relationships/customXml" Target="../ink/ink510.xml"/><Relationship Id="rId226" Type="http://schemas.openxmlformats.org/officeDocument/2006/relationships/customXml" Target="../ink/ink528.xml"/><Relationship Id="rId16" Type="http://schemas.openxmlformats.org/officeDocument/2006/relationships/image" Target="../media/image860.png"/><Relationship Id="rId107" Type="http://schemas.openxmlformats.org/officeDocument/2006/relationships/image" Target="../media/image439.png"/><Relationship Id="rId221" Type="http://schemas.openxmlformats.org/officeDocument/2006/relationships/image" Target="../media/image91.png"/><Relationship Id="rId37" Type="http://schemas.openxmlformats.org/officeDocument/2006/relationships/customXml" Target="../ink/ink454.xml"/><Relationship Id="rId74" Type="http://schemas.openxmlformats.org/officeDocument/2006/relationships/customXml" Target="../ink/ink465.xml"/><Relationship Id="rId102" Type="http://schemas.openxmlformats.org/officeDocument/2006/relationships/customXml" Target="../ink/ink469.xml"/><Relationship Id="rId123" Type="http://schemas.openxmlformats.org/officeDocument/2006/relationships/image" Target="../media/image911.png"/><Relationship Id="rId128" Type="http://schemas.openxmlformats.org/officeDocument/2006/relationships/customXml" Target="../ink/ink482.xml"/><Relationship Id="rId144" Type="http://schemas.openxmlformats.org/officeDocument/2006/relationships/customXml" Target="../ink/ink490.xml"/><Relationship Id="rId149" Type="http://schemas.openxmlformats.org/officeDocument/2006/relationships/image" Target="../media/image2210.png"/><Relationship Id="rId11" Type="http://schemas.openxmlformats.org/officeDocument/2006/relationships/image" Target="../media/image5.png"/><Relationship Id="rId95" Type="http://schemas.openxmlformats.org/officeDocument/2006/relationships/image" Target="../media/image4330.png"/><Relationship Id="rId5" Type="http://schemas.openxmlformats.org/officeDocument/2006/relationships/image" Target="../media/image2.png"/><Relationship Id="rId160" Type="http://schemas.openxmlformats.org/officeDocument/2006/relationships/customXml" Target="../ink/ink500.xml"/><Relationship Id="rId165" Type="http://schemas.openxmlformats.org/officeDocument/2006/relationships/customXml" Target="../ink/ink505.xml"/><Relationship Id="rId216" Type="http://schemas.openxmlformats.org/officeDocument/2006/relationships/customXml" Target="../ink/ink523.xml"/><Relationship Id="rId211" Type="http://schemas.openxmlformats.org/officeDocument/2006/relationships/image" Target="../media/image86.png"/><Relationship Id="rId232" Type="http://schemas.openxmlformats.org/officeDocument/2006/relationships/customXml" Target="../ink/ink531.xml"/><Relationship Id="rId64" Type="http://schemas.openxmlformats.org/officeDocument/2006/relationships/image" Target="../media/image4910.png"/><Relationship Id="rId69" Type="http://schemas.openxmlformats.org/officeDocument/2006/relationships/customXml" Target="../ink/ink460.xml"/><Relationship Id="rId22" Type="http://schemas.openxmlformats.org/officeDocument/2006/relationships/image" Target="../media/image890.png"/><Relationship Id="rId113" Type="http://schemas.openxmlformats.org/officeDocument/2006/relationships/image" Target="../media/image442.png"/><Relationship Id="rId118" Type="http://schemas.openxmlformats.org/officeDocument/2006/relationships/customXml" Target="../ink/ink477.xml"/><Relationship Id="rId134" Type="http://schemas.openxmlformats.org/officeDocument/2006/relationships/customXml" Target="../ink/ink485.xml"/><Relationship Id="rId139" Type="http://schemas.openxmlformats.org/officeDocument/2006/relationships/image" Target="../media/image1710.png"/><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customXml" Target="../ink/ink493.xml"/><Relationship Id="rId155" Type="http://schemas.openxmlformats.org/officeDocument/2006/relationships/image" Target="../media/image1.png"/><Relationship Id="rId171" Type="http://schemas.openxmlformats.org/officeDocument/2006/relationships/customXml" Target="../ink/ink511.xml"/><Relationship Id="rId176" Type="http://schemas.openxmlformats.org/officeDocument/2006/relationships/customXml" Target="../ink/ink514.xml"/><Relationship Id="rId227" Type="http://schemas.openxmlformats.org/officeDocument/2006/relationships/image" Target="../media/image94.png"/><Relationship Id="rId222" Type="http://schemas.openxmlformats.org/officeDocument/2006/relationships/customXml" Target="../ink/ink526.xml"/><Relationship Id="rId12" Type="http://schemas.openxmlformats.org/officeDocument/2006/relationships/image" Target="../media/image840.png"/><Relationship Id="rId103" Type="http://schemas.openxmlformats.org/officeDocument/2006/relationships/image" Target="../media/image437.png"/><Relationship Id="rId108" Type="http://schemas.openxmlformats.org/officeDocument/2006/relationships/customXml" Target="../ink/ink472.xml"/><Relationship Id="rId124" Type="http://schemas.openxmlformats.org/officeDocument/2006/relationships/customXml" Target="../ink/ink480.xml"/><Relationship Id="rId129" Type="http://schemas.openxmlformats.org/officeDocument/2006/relationships/image" Target="../media/image1210.png"/><Relationship Id="rId17" Type="http://schemas.openxmlformats.org/officeDocument/2006/relationships/image" Target="../media/image8.png"/><Relationship Id="rId33" Type="http://schemas.openxmlformats.org/officeDocument/2006/relationships/image" Target="../media/image16.png"/><Relationship Id="rId62" Type="http://schemas.openxmlformats.org/officeDocument/2006/relationships/image" Target="../media/image4810.png"/><Relationship Id="rId20" Type="http://schemas.openxmlformats.org/officeDocument/2006/relationships/image" Target="../media/image880.png"/><Relationship Id="rId70" Type="http://schemas.openxmlformats.org/officeDocument/2006/relationships/customXml" Target="../ink/ink461.xml"/><Relationship Id="rId96" Type="http://schemas.openxmlformats.org/officeDocument/2006/relationships/customXml" Target="../ink/ink466.xml"/><Relationship Id="rId111" Type="http://schemas.openxmlformats.org/officeDocument/2006/relationships/image" Target="../media/image441.png"/><Relationship Id="rId132" Type="http://schemas.openxmlformats.org/officeDocument/2006/relationships/customXml" Target="../ink/ink484.xml"/><Relationship Id="rId140" Type="http://schemas.openxmlformats.org/officeDocument/2006/relationships/customXml" Target="../ink/ink488.xml"/><Relationship Id="rId145" Type="http://schemas.openxmlformats.org/officeDocument/2006/relationships/image" Target="../media/image2010.png"/><Relationship Id="rId153" Type="http://schemas.openxmlformats.org/officeDocument/2006/relationships/image" Target="../media/image2410.png"/><Relationship Id="rId161" Type="http://schemas.openxmlformats.org/officeDocument/2006/relationships/customXml" Target="../ink/ink501.xml"/><Relationship Id="rId166" Type="http://schemas.openxmlformats.org/officeDocument/2006/relationships/customXml" Target="../ink/ink506.xml"/><Relationship Id="rId174" Type="http://schemas.openxmlformats.org/officeDocument/2006/relationships/image" Target="../media/image18.png"/><Relationship Id="rId41" Type="http://schemas.openxmlformats.org/officeDocument/2006/relationships/image" Target="../media/image20.png"/><Relationship Id="rId179" Type="http://schemas.openxmlformats.org/officeDocument/2006/relationships/customXml" Target="../ink/ink517.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8.xml"/><Relationship Id="rId212" Type="http://schemas.openxmlformats.org/officeDocument/2006/relationships/customXml" Target="../ink/ink521.xml"/><Relationship Id="rId220" Type="http://schemas.openxmlformats.org/officeDocument/2006/relationships/customXml" Target="../ink/ink525.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28" Type="http://schemas.openxmlformats.org/officeDocument/2006/relationships/image" Target="../media/image920.png"/><Relationship Id="rId106" Type="http://schemas.openxmlformats.org/officeDocument/2006/relationships/customXml" Target="../ink/ink471.xml"/><Relationship Id="rId114" Type="http://schemas.openxmlformats.org/officeDocument/2006/relationships/customXml" Target="../ink/ink475.xml"/><Relationship Id="rId119" Type="http://schemas.openxmlformats.org/officeDocument/2006/relationships/image" Target="../media/image710.png"/><Relationship Id="rId127" Type="http://schemas.openxmlformats.org/officeDocument/2006/relationships/image" Target="../media/image11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456.xml"/><Relationship Id="rId73" Type="http://schemas.openxmlformats.org/officeDocument/2006/relationships/customXml" Target="../ink/ink464.xml"/><Relationship Id="rId99" Type="http://schemas.openxmlformats.org/officeDocument/2006/relationships/image" Target="../media/image4350.png"/><Relationship Id="rId101" Type="http://schemas.openxmlformats.org/officeDocument/2006/relationships/image" Target="../media/image4360.png"/><Relationship Id="rId122" Type="http://schemas.openxmlformats.org/officeDocument/2006/relationships/customXml" Target="../ink/ink479.xml"/><Relationship Id="rId130" Type="http://schemas.openxmlformats.org/officeDocument/2006/relationships/customXml" Target="../ink/ink483.xml"/><Relationship Id="rId135" Type="http://schemas.openxmlformats.org/officeDocument/2006/relationships/image" Target="../media/image1510.png"/><Relationship Id="rId143" Type="http://schemas.openxmlformats.org/officeDocument/2006/relationships/image" Target="../media/image1910.png"/><Relationship Id="rId148" Type="http://schemas.openxmlformats.org/officeDocument/2006/relationships/customXml" Target="../ink/ink492.xml"/><Relationship Id="rId151" Type="http://schemas.openxmlformats.org/officeDocument/2006/relationships/image" Target="../media/image2310.png"/><Relationship Id="rId156" Type="http://schemas.openxmlformats.org/officeDocument/2006/relationships/customXml" Target="../ink/ink496.xml"/><Relationship Id="rId164" Type="http://schemas.openxmlformats.org/officeDocument/2006/relationships/customXml" Target="../ink/ink504.xml"/><Relationship Id="rId169" Type="http://schemas.openxmlformats.org/officeDocument/2006/relationships/customXml" Target="../ink/ink509.xml"/><Relationship Id="rId31" Type="http://schemas.openxmlformats.org/officeDocument/2006/relationships/image" Target="../media/image15.png"/><Relationship Id="rId177" Type="http://schemas.openxmlformats.org/officeDocument/2006/relationships/customXml" Target="../ink/ink515.xml"/><Relationship Id="rId9" Type="http://schemas.openxmlformats.org/officeDocument/2006/relationships/image" Target="../media/image4.png"/><Relationship Id="rId172" Type="http://schemas.openxmlformats.org/officeDocument/2006/relationships/image" Target="../media/image17.png"/><Relationship Id="rId180" Type="http://schemas.openxmlformats.org/officeDocument/2006/relationships/customXml" Target="../ink/ink518.xml"/><Relationship Id="rId207" Type="http://schemas.openxmlformats.org/officeDocument/2006/relationships/image" Target="../media/image84.png"/><Relationship Id="rId210" Type="http://schemas.openxmlformats.org/officeDocument/2006/relationships/customXml" Target="../ink/ink520.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529.xml"/><Relationship Id="rId18" Type="http://schemas.openxmlformats.org/officeDocument/2006/relationships/image" Target="../media/image870.png"/><Relationship Id="rId109" Type="http://schemas.openxmlformats.org/officeDocument/2006/relationships/image" Target="../media/image440.png"/><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image" Target="../media/image4340.png"/><Relationship Id="rId104" Type="http://schemas.openxmlformats.org/officeDocument/2006/relationships/customXml" Target="../ink/ink470.xml"/><Relationship Id="rId120" Type="http://schemas.openxmlformats.org/officeDocument/2006/relationships/customXml" Target="../ink/ink478.xml"/><Relationship Id="rId125" Type="http://schemas.openxmlformats.org/officeDocument/2006/relationships/image" Target="../media/image1010.png"/><Relationship Id="rId141" Type="http://schemas.openxmlformats.org/officeDocument/2006/relationships/image" Target="../media/image1810.png"/><Relationship Id="rId146" Type="http://schemas.openxmlformats.org/officeDocument/2006/relationships/customXml" Target="../ink/ink491.xml"/><Relationship Id="rId167" Type="http://schemas.openxmlformats.org/officeDocument/2006/relationships/customXml" Target="../ink/ink507.xml"/><Relationship Id="rId71" Type="http://schemas.openxmlformats.org/officeDocument/2006/relationships/customXml" Target="../ink/ink462.xml"/><Relationship Id="rId7" Type="http://schemas.openxmlformats.org/officeDocument/2006/relationships/image" Target="../media/image3.png"/><Relationship Id="rId162" Type="http://schemas.openxmlformats.org/officeDocument/2006/relationships/customXml" Target="../ink/ink502.xml"/><Relationship Id="rId213" Type="http://schemas.openxmlformats.org/officeDocument/2006/relationships/image" Target="../media/image87.png"/><Relationship Id="rId218" Type="http://schemas.openxmlformats.org/officeDocument/2006/relationships/customXml" Target="../ink/ink524.xml"/><Relationship Id="rId2" Type="http://schemas.openxmlformats.org/officeDocument/2006/relationships/notesSlide" Target="../notesSlides/notesSlide1.xml"/><Relationship Id="rId29" Type="http://schemas.openxmlformats.org/officeDocument/2006/relationships/image" Target="../media/image14.png"/><Relationship Id="rId66" Type="http://schemas.openxmlformats.org/officeDocument/2006/relationships/customXml" Target="../ink/ink457.xml"/><Relationship Id="rId24" Type="http://schemas.openxmlformats.org/officeDocument/2006/relationships/image" Target="../media/image900.png"/><Relationship Id="rId110" Type="http://schemas.openxmlformats.org/officeDocument/2006/relationships/customXml" Target="../ink/ink473.xml"/><Relationship Id="rId115" Type="http://schemas.openxmlformats.org/officeDocument/2006/relationships/image" Target="../media/image510.png"/><Relationship Id="rId131" Type="http://schemas.openxmlformats.org/officeDocument/2006/relationships/image" Target="../media/image1310.png"/><Relationship Id="rId136" Type="http://schemas.openxmlformats.org/officeDocument/2006/relationships/customXml" Target="../ink/ink486.xml"/><Relationship Id="rId157" Type="http://schemas.openxmlformats.org/officeDocument/2006/relationships/customXml" Target="../ink/ink497.xml"/><Relationship Id="rId178" Type="http://schemas.openxmlformats.org/officeDocument/2006/relationships/customXml" Target="../ink/ink516.xml"/><Relationship Id="rId45" Type="http://schemas.openxmlformats.org/officeDocument/2006/relationships/image" Target="../media/image22.png"/><Relationship Id="rId152" Type="http://schemas.openxmlformats.org/officeDocument/2006/relationships/customXml" Target="../ink/ink494.xml"/><Relationship Id="rId173" Type="http://schemas.openxmlformats.org/officeDocument/2006/relationships/customXml" Target="../ink/ink512.xml"/><Relationship Id="rId208" Type="http://schemas.openxmlformats.org/officeDocument/2006/relationships/customXml" Target="../ink/ink519.xml"/><Relationship Id="rId229" Type="http://schemas.openxmlformats.org/officeDocument/2006/relationships/image" Target="../media/image95.png"/><Relationship Id="rId19" Type="http://schemas.openxmlformats.org/officeDocument/2006/relationships/image" Target="../media/image9.png"/><Relationship Id="rId224" Type="http://schemas.openxmlformats.org/officeDocument/2006/relationships/customXml" Target="../ink/ink527.xml"/><Relationship Id="rId35" Type="http://schemas.openxmlformats.org/officeDocument/2006/relationships/customXml" Target="../ink/ink453.xml"/><Relationship Id="rId14" Type="http://schemas.openxmlformats.org/officeDocument/2006/relationships/image" Target="../media/image850.png"/><Relationship Id="rId100" Type="http://schemas.openxmlformats.org/officeDocument/2006/relationships/customXml" Target="../ink/ink468.xml"/><Relationship Id="rId105" Type="http://schemas.openxmlformats.org/officeDocument/2006/relationships/image" Target="../media/image438.png"/><Relationship Id="rId126" Type="http://schemas.openxmlformats.org/officeDocument/2006/relationships/customXml" Target="../ink/ink481.xml"/><Relationship Id="rId147" Type="http://schemas.openxmlformats.org/officeDocument/2006/relationships/image" Target="../media/image2110.png"/><Relationship Id="rId168" Type="http://schemas.openxmlformats.org/officeDocument/2006/relationships/customXml" Target="../ink/ink508.xml"/><Relationship Id="rId72" Type="http://schemas.openxmlformats.org/officeDocument/2006/relationships/customXml" Target="../ink/ink463.xml"/><Relationship Id="rId98" Type="http://schemas.openxmlformats.org/officeDocument/2006/relationships/customXml" Target="../ink/ink467.xml"/><Relationship Id="rId121" Type="http://schemas.openxmlformats.org/officeDocument/2006/relationships/image" Target="../media/image810.png"/><Relationship Id="rId142" Type="http://schemas.openxmlformats.org/officeDocument/2006/relationships/customXml" Target="../ink/ink489.xml"/><Relationship Id="rId163" Type="http://schemas.openxmlformats.org/officeDocument/2006/relationships/customXml" Target="../ink/ink503.xml"/><Relationship Id="rId219" Type="http://schemas.openxmlformats.org/officeDocument/2006/relationships/image" Target="../media/image90.png"/><Relationship Id="rId3" Type="http://schemas.openxmlformats.org/officeDocument/2006/relationships/customXml" Target="../ink/ink452.xml"/><Relationship Id="rId214" Type="http://schemas.openxmlformats.org/officeDocument/2006/relationships/customXml" Target="../ink/ink522.xml"/><Relationship Id="rId230" Type="http://schemas.openxmlformats.org/officeDocument/2006/relationships/customXml" Target="../ink/ink530.xml"/><Relationship Id="rId67" Type="http://schemas.openxmlformats.org/officeDocument/2006/relationships/customXml" Target="../ink/ink458.xml"/><Relationship Id="rId116" Type="http://schemas.openxmlformats.org/officeDocument/2006/relationships/customXml" Target="../ink/ink476.xml"/><Relationship Id="rId137" Type="http://schemas.openxmlformats.org/officeDocument/2006/relationships/image" Target="../media/image1610.png"/><Relationship Id="rId158" Type="http://schemas.openxmlformats.org/officeDocument/2006/relationships/customXml" Target="../ink/ink498.xml"/><Relationship Id="rId25" Type="http://schemas.openxmlformats.org/officeDocument/2006/relationships/image" Target="../media/image12.png"/></Relationships>
</file>

<file path=ppt/slides/_rels/slide40.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659.xml"/><Relationship Id="rId89" Type="http://schemas.openxmlformats.org/officeDocument/2006/relationships/image" Target="../media/image1.png"/><Relationship Id="rId97" Type="http://schemas.openxmlformats.org/officeDocument/2006/relationships/customXml" Target="../ink/ink669.xml"/><Relationship Id="rId21" Type="http://schemas.openxmlformats.org/officeDocument/2006/relationships/image" Target="../media/image10.png"/><Relationship Id="rId104" Type="http://schemas.openxmlformats.org/officeDocument/2006/relationships/customXml" Target="../ink/ink676.xml"/><Relationship Id="rId175" Type="http://schemas.openxmlformats.org/officeDocument/2006/relationships/customXml" Target="../ink/ink682.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664.xml"/><Relationship Id="rId170" Type="http://schemas.openxmlformats.org/officeDocument/2006/relationships/customXml" Target="../ink/ink678.xml"/><Relationship Id="rId213" Type="http://schemas.openxmlformats.org/officeDocument/2006/relationships/image" Target="../media/image87.png"/><Relationship Id="rId218" Type="http://schemas.openxmlformats.org/officeDocument/2006/relationships/customXml" Target="../ink/ink690.xml"/><Relationship Id="rId226" Type="http://schemas.openxmlformats.org/officeDocument/2006/relationships/customXml" Target="../ink/ink694.xml"/><Relationship Id="rId2" Type="http://schemas.openxmlformats.org/officeDocument/2006/relationships/notesSlide" Target="../notesSlides/notesSlide26.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658.xml"/><Relationship Id="rId87" Type="http://schemas.openxmlformats.org/officeDocument/2006/relationships/image" Target="../media/image383.png"/><Relationship Id="rId11" Type="http://schemas.openxmlformats.org/officeDocument/2006/relationships/image" Target="../media/image5.png"/><Relationship Id="rId102" Type="http://schemas.openxmlformats.org/officeDocument/2006/relationships/customXml" Target="../ink/ink674.xml"/><Relationship Id="rId45" Type="http://schemas.openxmlformats.org/officeDocument/2006/relationships/image" Target="../media/image22.png"/><Relationship Id="rId90" Type="http://schemas.openxmlformats.org/officeDocument/2006/relationships/customXml" Target="../ink/ink662.xml"/><Relationship Id="rId5" Type="http://schemas.openxmlformats.org/officeDocument/2006/relationships/image" Target="../media/image2.png"/><Relationship Id="rId95" Type="http://schemas.openxmlformats.org/officeDocument/2006/relationships/customXml" Target="../ink/ink667.xml"/><Relationship Id="rId173" Type="http://schemas.openxmlformats.org/officeDocument/2006/relationships/customXml" Target="../ink/ink680.xml"/><Relationship Id="rId208" Type="http://schemas.openxmlformats.org/officeDocument/2006/relationships/customXml" Target="../ink/ink685.xml"/><Relationship Id="rId216" Type="http://schemas.openxmlformats.org/officeDocument/2006/relationships/customXml" Target="../ink/ink689.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693.xml"/><Relationship Id="rId232" Type="http://schemas.openxmlformats.org/officeDocument/2006/relationships/customXml" Target="../ink/ink697.xml"/><Relationship Id="rId35" Type="http://schemas.openxmlformats.org/officeDocument/2006/relationships/customXml" Target="../ink/ink657.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672.xml"/><Relationship Id="rId27" Type="http://schemas.openxmlformats.org/officeDocument/2006/relationships/image" Target="../media/image13.png"/><Relationship Id="rId105" Type="http://schemas.openxmlformats.org/officeDocument/2006/relationships/customXml" Target="../ink/ink677.xml"/><Relationship Id="rId172" Type="http://schemas.openxmlformats.org/officeDocument/2006/relationships/customXml" Target="../ink/ink679.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686.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695.xml"/><Relationship Id="rId93" Type="http://schemas.openxmlformats.org/officeDocument/2006/relationships/customXml" Target="../ink/ink665.xml"/><Relationship Id="rId98" Type="http://schemas.openxmlformats.org/officeDocument/2006/relationships/customXml" Target="../ink/ink670.xml"/><Relationship Id="rId171" Type="http://schemas.openxmlformats.org/officeDocument/2006/relationships/image" Target="../media/image18.png"/><Relationship Id="rId176" Type="http://schemas.openxmlformats.org/officeDocument/2006/relationships/customXml" Target="../ink/ink683.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656.xml"/><Relationship Id="rId214" Type="http://schemas.openxmlformats.org/officeDocument/2006/relationships/customXml" Target="../ink/ink688.xml"/><Relationship Id="rId222" Type="http://schemas.openxmlformats.org/officeDocument/2006/relationships/customXml" Target="../ink/ink692.xml"/><Relationship Id="rId230" Type="http://schemas.openxmlformats.org/officeDocument/2006/relationships/customXml" Target="../ink/ink696.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675.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customXml" Target="../ink/ink661.xml"/><Relationship Id="rId91" Type="http://schemas.openxmlformats.org/officeDocument/2006/relationships/customXml" Target="../ink/ink663.xml"/><Relationship Id="rId96" Type="http://schemas.openxmlformats.org/officeDocument/2006/relationships/customXml" Target="../ink/ink668.xml"/><Relationship Id="rId41" Type="http://schemas.openxmlformats.org/officeDocument/2006/relationships/image" Target="../media/image20.png"/><Relationship Id="rId174" Type="http://schemas.openxmlformats.org/officeDocument/2006/relationships/customXml" Target="../ink/ink681.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687.xml"/><Relationship Id="rId220" Type="http://schemas.openxmlformats.org/officeDocument/2006/relationships/customXml" Target="../ink/ink691.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660.xml"/><Relationship Id="rId86" Type="http://schemas.openxmlformats.org/officeDocument/2006/relationships/image" Target="../media/image3610.png"/><Relationship Id="rId94" Type="http://schemas.openxmlformats.org/officeDocument/2006/relationships/customXml" Target="../ink/ink666.xml"/><Relationship Id="rId99" Type="http://schemas.openxmlformats.org/officeDocument/2006/relationships/customXml" Target="../ink/ink671.xml"/><Relationship Id="rId101" Type="http://schemas.openxmlformats.org/officeDocument/2006/relationships/customXml" Target="../ink/ink673.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68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701.xml"/><Relationship Id="rId89" Type="http://schemas.openxmlformats.org/officeDocument/2006/relationships/customXml" Target="../ink/ink704.xml"/><Relationship Id="rId97" Type="http://schemas.openxmlformats.org/officeDocument/2006/relationships/customXml" Target="../ink/ink712.xml"/><Relationship Id="rId21" Type="http://schemas.openxmlformats.org/officeDocument/2006/relationships/image" Target="../media/image10.png"/><Relationship Id="rId104" Type="http://schemas.openxmlformats.org/officeDocument/2006/relationships/customXml" Target="../ink/ink719.xml"/><Relationship Id="rId175" Type="http://schemas.openxmlformats.org/officeDocument/2006/relationships/customXml" Target="../ink/ink724.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707.xml"/><Relationship Id="rId170" Type="http://schemas.openxmlformats.org/officeDocument/2006/relationships/customXml" Target="../ink/ink720.xml"/><Relationship Id="rId213" Type="http://schemas.openxmlformats.org/officeDocument/2006/relationships/image" Target="../media/image87.png"/><Relationship Id="rId218" Type="http://schemas.openxmlformats.org/officeDocument/2006/relationships/customXml" Target="../ink/ink732.xml"/><Relationship Id="rId226" Type="http://schemas.openxmlformats.org/officeDocument/2006/relationships/customXml" Target="../ink/ink736.xml"/><Relationship Id="rId2" Type="http://schemas.openxmlformats.org/officeDocument/2006/relationships/notesSlide" Target="../notesSlides/notesSlide28.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700.xml"/><Relationship Id="rId87" Type="http://schemas.openxmlformats.org/officeDocument/2006/relationships/customXml" Target="../ink/ink703.xml"/><Relationship Id="rId11" Type="http://schemas.openxmlformats.org/officeDocument/2006/relationships/image" Target="../media/image5.png"/><Relationship Id="rId102" Type="http://schemas.openxmlformats.org/officeDocument/2006/relationships/customXml" Target="../ink/ink717.xml"/><Relationship Id="rId45" Type="http://schemas.openxmlformats.org/officeDocument/2006/relationships/image" Target="../media/image22.png"/><Relationship Id="rId5" Type="http://schemas.openxmlformats.org/officeDocument/2006/relationships/image" Target="../media/image2.png"/><Relationship Id="rId90" Type="http://schemas.openxmlformats.org/officeDocument/2006/relationships/customXml" Target="../ink/ink705.xml"/><Relationship Id="rId95" Type="http://schemas.openxmlformats.org/officeDocument/2006/relationships/customXml" Target="../ink/ink710.xml"/><Relationship Id="rId173" Type="http://schemas.openxmlformats.org/officeDocument/2006/relationships/customXml" Target="../ink/ink722.xml"/><Relationship Id="rId208" Type="http://schemas.openxmlformats.org/officeDocument/2006/relationships/customXml" Target="../ink/ink727.xml"/><Relationship Id="rId216" Type="http://schemas.openxmlformats.org/officeDocument/2006/relationships/customXml" Target="../ink/ink731.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735.xml"/><Relationship Id="rId232" Type="http://schemas.openxmlformats.org/officeDocument/2006/relationships/customXml" Target="../ink/ink739.xml"/><Relationship Id="rId35" Type="http://schemas.openxmlformats.org/officeDocument/2006/relationships/customXml" Target="../ink/ink699.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715.xml"/><Relationship Id="rId27" Type="http://schemas.openxmlformats.org/officeDocument/2006/relationships/image" Target="../media/image13.png"/><Relationship Id="rId172" Type="http://schemas.openxmlformats.org/officeDocument/2006/relationships/customXml" Target="../ink/ink721.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728.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737.xml"/><Relationship Id="rId93" Type="http://schemas.openxmlformats.org/officeDocument/2006/relationships/customXml" Target="../ink/ink708.xml"/><Relationship Id="rId98" Type="http://schemas.openxmlformats.org/officeDocument/2006/relationships/customXml" Target="../ink/ink713.xml"/><Relationship Id="rId171" Type="http://schemas.openxmlformats.org/officeDocument/2006/relationships/image" Target="../media/image18.png"/><Relationship Id="rId176" Type="http://schemas.openxmlformats.org/officeDocument/2006/relationships/customXml" Target="../ink/ink725.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698.xml"/><Relationship Id="rId214" Type="http://schemas.openxmlformats.org/officeDocument/2006/relationships/customXml" Target="../ink/ink730.xml"/><Relationship Id="rId222" Type="http://schemas.openxmlformats.org/officeDocument/2006/relationships/customXml" Target="../ink/ink734.xml"/><Relationship Id="rId230" Type="http://schemas.openxmlformats.org/officeDocument/2006/relationships/customXml" Target="../ink/ink738.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718.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image" Target="../media/image1.png"/><Relationship Id="rId91" Type="http://schemas.openxmlformats.org/officeDocument/2006/relationships/customXml" Target="../ink/ink706.xml"/><Relationship Id="rId96" Type="http://schemas.openxmlformats.org/officeDocument/2006/relationships/customXml" Target="../ink/ink711.xml"/><Relationship Id="rId41" Type="http://schemas.openxmlformats.org/officeDocument/2006/relationships/image" Target="../media/image20.png"/><Relationship Id="rId174" Type="http://schemas.openxmlformats.org/officeDocument/2006/relationships/customXml" Target="../ink/ink723.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729.xml"/><Relationship Id="rId220" Type="http://schemas.openxmlformats.org/officeDocument/2006/relationships/customXml" Target="../ink/ink733.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702.xml"/><Relationship Id="rId86" Type="http://schemas.openxmlformats.org/officeDocument/2006/relationships/image" Target="../media/image3610.png"/><Relationship Id="rId94" Type="http://schemas.openxmlformats.org/officeDocument/2006/relationships/customXml" Target="../ink/ink709.xml"/><Relationship Id="rId99" Type="http://schemas.openxmlformats.org/officeDocument/2006/relationships/customXml" Target="../ink/ink714.xml"/><Relationship Id="rId101" Type="http://schemas.openxmlformats.org/officeDocument/2006/relationships/customXml" Target="../ink/ink716.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726.xml"/></Relationships>
</file>

<file path=ppt/slides/_rels/slide43.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743.xml"/><Relationship Id="rId89" Type="http://schemas.openxmlformats.org/officeDocument/2006/relationships/image" Target="../media/image1.png"/><Relationship Id="rId97" Type="http://schemas.openxmlformats.org/officeDocument/2006/relationships/customXml" Target="../ink/ink753.xml"/><Relationship Id="rId21" Type="http://schemas.openxmlformats.org/officeDocument/2006/relationships/image" Target="../media/image10.png"/><Relationship Id="rId104" Type="http://schemas.openxmlformats.org/officeDocument/2006/relationships/customXml" Target="../ink/ink760.xml"/><Relationship Id="rId175" Type="http://schemas.openxmlformats.org/officeDocument/2006/relationships/customXml" Target="../ink/ink766.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748.xml"/><Relationship Id="rId170" Type="http://schemas.openxmlformats.org/officeDocument/2006/relationships/customXml" Target="../ink/ink762.xml"/><Relationship Id="rId213" Type="http://schemas.openxmlformats.org/officeDocument/2006/relationships/image" Target="../media/image87.png"/><Relationship Id="rId218" Type="http://schemas.openxmlformats.org/officeDocument/2006/relationships/customXml" Target="../ink/ink774.xml"/><Relationship Id="rId226" Type="http://schemas.openxmlformats.org/officeDocument/2006/relationships/customXml" Target="../ink/ink778.xml"/><Relationship Id="rId2" Type="http://schemas.openxmlformats.org/officeDocument/2006/relationships/notesSlide" Target="../notesSlides/notesSlide29.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742.xml"/><Relationship Id="rId87" Type="http://schemas.openxmlformats.org/officeDocument/2006/relationships/image" Target="../media/image384.png"/><Relationship Id="rId11" Type="http://schemas.openxmlformats.org/officeDocument/2006/relationships/image" Target="../media/image5.png"/><Relationship Id="rId102" Type="http://schemas.openxmlformats.org/officeDocument/2006/relationships/customXml" Target="../ink/ink758.xml"/><Relationship Id="rId45" Type="http://schemas.openxmlformats.org/officeDocument/2006/relationships/image" Target="../media/image22.png"/><Relationship Id="rId90" Type="http://schemas.openxmlformats.org/officeDocument/2006/relationships/customXml" Target="../ink/ink746.xml"/><Relationship Id="rId5" Type="http://schemas.openxmlformats.org/officeDocument/2006/relationships/image" Target="../media/image2.png"/><Relationship Id="rId95" Type="http://schemas.openxmlformats.org/officeDocument/2006/relationships/customXml" Target="../ink/ink751.xml"/><Relationship Id="rId173" Type="http://schemas.openxmlformats.org/officeDocument/2006/relationships/customXml" Target="../ink/ink764.xml"/><Relationship Id="rId208" Type="http://schemas.openxmlformats.org/officeDocument/2006/relationships/customXml" Target="../ink/ink769.xml"/><Relationship Id="rId216" Type="http://schemas.openxmlformats.org/officeDocument/2006/relationships/customXml" Target="../ink/ink773.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777.xml"/><Relationship Id="rId232" Type="http://schemas.openxmlformats.org/officeDocument/2006/relationships/customXml" Target="../ink/ink781.xml"/><Relationship Id="rId35" Type="http://schemas.openxmlformats.org/officeDocument/2006/relationships/customXml" Target="../ink/ink741.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756.xml"/><Relationship Id="rId27" Type="http://schemas.openxmlformats.org/officeDocument/2006/relationships/image" Target="../media/image13.png"/><Relationship Id="rId105" Type="http://schemas.openxmlformats.org/officeDocument/2006/relationships/customXml" Target="../ink/ink761.xml"/><Relationship Id="rId172" Type="http://schemas.openxmlformats.org/officeDocument/2006/relationships/customXml" Target="../ink/ink763.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770.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779.xml"/><Relationship Id="rId93" Type="http://schemas.openxmlformats.org/officeDocument/2006/relationships/customXml" Target="../ink/ink749.xml"/><Relationship Id="rId98" Type="http://schemas.openxmlformats.org/officeDocument/2006/relationships/customXml" Target="../ink/ink754.xml"/><Relationship Id="rId171" Type="http://schemas.openxmlformats.org/officeDocument/2006/relationships/image" Target="../media/image18.png"/><Relationship Id="rId176" Type="http://schemas.openxmlformats.org/officeDocument/2006/relationships/customXml" Target="../ink/ink767.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740.xml"/><Relationship Id="rId214" Type="http://schemas.openxmlformats.org/officeDocument/2006/relationships/customXml" Target="../ink/ink772.xml"/><Relationship Id="rId222" Type="http://schemas.openxmlformats.org/officeDocument/2006/relationships/customXml" Target="../ink/ink776.xml"/><Relationship Id="rId230" Type="http://schemas.openxmlformats.org/officeDocument/2006/relationships/customXml" Target="../ink/ink780.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759.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customXml" Target="../ink/ink745.xml"/><Relationship Id="rId91" Type="http://schemas.openxmlformats.org/officeDocument/2006/relationships/customXml" Target="../ink/ink747.xml"/><Relationship Id="rId96" Type="http://schemas.openxmlformats.org/officeDocument/2006/relationships/customXml" Target="../ink/ink752.xml"/><Relationship Id="rId41" Type="http://schemas.openxmlformats.org/officeDocument/2006/relationships/image" Target="../media/image20.png"/><Relationship Id="rId174" Type="http://schemas.openxmlformats.org/officeDocument/2006/relationships/customXml" Target="../ink/ink765.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771.xml"/><Relationship Id="rId220" Type="http://schemas.openxmlformats.org/officeDocument/2006/relationships/customXml" Target="../ink/ink775.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744.xml"/><Relationship Id="rId86" Type="http://schemas.openxmlformats.org/officeDocument/2006/relationships/image" Target="../media/image3610.png"/><Relationship Id="rId94" Type="http://schemas.openxmlformats.org/officeDocument/2006/relationships/customXml" Target="../ink/ink750.xml"/><Relationship Id="rId99" Type="http://schemas.openxmlformats.org/officeDocument/2006/relationships/customXml" Target="../ink/ink755.xml"/><Relationship Id="rId101" Type="http://schemas.openxmlformats.org/officeDocument/2006/relationships/customXml" Target="../ink/ink757.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76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86.svg"/><Relationship Id="rId7" Type="http://schemas.openxmlformats.org/officeDocument/2006/relationships/image" Target="../media/image390.svg"/><Relationship Id="rId2" Type="http://schemas.openxmlformats.org/officeDocument/2006/relationships/image" Target="../media/image385.png"/><Relationship Id="rId1" Type="http://schemas.openxmlformats.org/officeDocument/2006/relationships/slideLayout" Target="../slideLayouts/slideLayout6.xml"/><Relationship Id="rId6" Type="http://schemas.openxmlformats.org/officeDocument/2006/relationships/image" Target="../media/image389.png"/><Relationship Id="rId5" Type="http://schemas.openxmlformats.org/officeDocument/2006/relationships/image" Target="../media/image388.svg"/><Relationship Id="rId4" Type="http://schemas.openxmlformats.org/officeDocument/2006/relationships/image" Target="../media/image387.png"/></Relationships>
</file>

<file path=ppt/slides/_rels/slide47.xml.rels><?xml version="1.0" encoding="UTF-8" standalone="yes"?>
<Relationships xmlns="http://schemas.openxmlformats.org/package/2006/relationships"><Relationship Id="rId3" Type="http://schemas.openxmlformats.org/officeDocument/2006/relationships/image" Target="../media/image386.svg"/><Relationship Id="rId7" Type="http://schemas.openxmlformats.org/officeDocument/2006/relationships/image" Target="../media/image390.svg"/><Relationship Id="rId2" Type="http://schemas.openxmlformats.org/officeDocument/2006/relationships/image" Target="../media/image385.png"/><Relationship Id="rId1" Type="http://schemas.openxmlformats.org/officeDocument/2006/relationships/slideLayout" Target="../slideLayouts/slideLayout6.xml"/><Relationship Id="rId6" Type="http://schemas.openxmlformats.org/officeDocument/2006/relationships/image" Target="../media/image389.png"/><Relationship Id="rId5" Type="http://schemas.openxmlformats.org/officeDocument/2006/relationships/image" Target="../media/image388.svg"/><Relationship Id="rId4" Type="http://schemas.openxmlformats.org/officeDocument/2006/relationships/image" Target="../media/image387.png"/></Relationships>
</file>

<file path=ppt/slides/_rels/slide48.xml.rels><?xml version="1.0" encoding="UTF-8" standalone="yes"?>
<Relationships xmlns="http://schemas.openxmlformats.org/package/2006/relationships"><Relationship Id="rId8" Type="http://schemas.openxmlformats.org/officeDocument/2006/relationships/image" Target="../media/image396.png"/><Relationship Id="rId3" Type="http://schemas.openxmlformats.org/officeDocument/2006/relationships/image" Target="../media/image391.png"/><Relationship Id="rId7" Type="http://schemas.openxmlformats.org/officeDocument/2006/relationships/image" Target="../media/image395.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394.png"/><Relationship Id="rId5" Type="http://schemas.openxmlformats.org/officeDocument/2006/relationships/image" Target="../media/image393.png"/><Relationship Id="rId10" Type="http://schemas.openxmlformats.org/officeDocument/2006/relationships/image" Target="../media/image398.png"/><Relationship Id="rId4" Type="http://schemas.openxmlformats.org/officeDocument/2006/relationships/image" Target="../media/image392.png"/><Relationship Id="rId9" Type="http://schemas.openxmlformats.org/officeDocument/2006/relationships/image" Target="../media/image39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17" Type="http://schemas.openxmlformats.org/officeDocument/2006/relationships/customXml" Target="../ink/ink839.xml"/><Relationship Id="rId21" Type="http://schemas.openxmlformats.org/officeDocument/2006/relationships/customXml" Target="../ink/ink791.xml"/><Relationship Id="rId42" Type="http://schemas.openxmlformats.org/officeDocument/2006/relationships/image" Target="../media/image811.png"/><Relationship Id="rId63" Type="http://schemas.openxmlformats.org/officeDocument/2006/relationships/customXml" Target="../ink/ink812.xml"/><Relationship Id="rId84" Type="http://schemas.openxmlformats.org/officeDocument/2006/relationships/image" Target="../media/image1020.png"/><Relationship Id="rId138" Type="http://schemas.openxmlformats.org/officeDocument/2006/relationships/image" Target="../media/image1290.png"/><Relationship Id="rId159" Type="http://schemas.openxmlformats.org/officeDocument/2006/relationships/customXml" Target="../ink/ink860.xml"/><Relationship Id="rId170" Type="http://schemas.openxmlformats.org/officeDocument/2006/relationships/customXml" Target="../ink/ink866.xml"/><Relationship Id="rId191" Type="http://schemas.openxmlformats.org/officeDocument/2006/relationships/image" Target="../media/image3.png"/><Relationship Id="rId205" Type="http://schemas.openxmlformats.org/officeDocument/2006/relationships/image" Target="../media/image10.png"/><Relationship Id="rId226" Type="http://schemas.openxmlformats.org/officeDocument/2006/relationships/customXml" Target="../ink/ink893.xml"/><Relationship Id="rId107" Type="http://schemas.openxmlformats.org/officeDocument/2006/relationships/customXml" Target="../ink/ink834.xml"/><Relationship Id="rId11" Type="http://schemas.openxmlformats.org/officeDocument/2006/relationships/customXml" Target="../ink/ink786.xml"/><Relationship Id="rId32" Type="http://schemas.openxmlformats.org/officeDocument/2006/relationships/image" Target="../media/image760.png"/><Relationship Id="rId53" Type="http://schemas.openxmlformats.org/officeDocument/2006/relationships/customXml" Target="../ink/ink807.xml"/><Relationship Id="rId74" Type="http://schemas.openxmlformats.org/officeDocument/2006/relationships/image" Target="../media/image970.png"/><Relationship Id="rId128" Type="http://schemas.openxmlformats.org/officeDocument/2006/relationships/image" Target="../media/image1240.png"/><Relationship Id="rId149" Type="http://schemas.openxmlformats.org/officeDocument/2006/relationships/customXml" Target="../ink/ink855.xml"/><Relationship Id="rId5" Type="http://schemas.openxmlformats.org/officeDocument/2006/relationships/customXml" Target="../ink/ink783.xml"/><Relationship Id="rId95" Type="http://schemas.openxmlformats.org/officeDocument/2006/relationships/customXml" Target="../ink/ink828.xml"/><Relationship Id="rId160" Type="http://schemas.openxmlformats.org/officeDocument/2006/relationships/image" Target="../media/image1400.png"/><Relationship Id="rId181" Type="http://schemas.openxmlformats.org/officeDocument/2006/relationships/customXml" Target="../ink/ink870.xml"/><Relationship Id="rId216" Type="http://schemas.openxmlformats.org/officeDocument/2006/relationships/customXml" Target="../ink/ink888.xml"/><Relationship Id="rId22" Type="http://schemas.openxmlformats.org/officeDocument/2006/relationships/image" Target="../media/image711.png"/><Relationship Id="rId27" Type="http://schemas.openxmlformats.org/officeDocument/2006/relationships/customXml" Target="../ink/ink794.xml"/><Relationship Id="rId43" Type="http://schemas.openxmlformats.org/officeDocument/2006/relationships/customXml" Target="../ink/ink802.xml"/><Relationship Id="rId48" Type="http://schemas.openxmlformats.org/officeDocument/2006/relationships/image" Target="../media/image841.png"/><Relationship Id="rId64" Type="http://schemas.openxmlformats.org/officeDocument/2006/relationships/image" Target="../media/image921.png"/><Relationship Id="rId69" Type="http://schemas.openxmlformats.org/officeDocument/2006/relationships/customXml" Target="../ink/ink815.xml"/><Relationship Id="rId113" Type="http://schemas.openxmlformats.org/officeDocument/2006/relationships/customXml" Target="../ink/ink837.xml"/><Relationship Id="rId118" Type="http://schemas.openxmlformats.org/officeDocument/2006/relationships/image" Target="../media/image1190.png"/><Relationship Id="rId134" Type="http://schemas.openxmlformats.org/officeDocument/2006/relationships/image" Target="../media/image1270.png"/><Relationship Id="rId139" Type="http://schemas.openxmlformats.org/officeDocument/2006/relationships/customXml" Target="../ink/ink850.xml"/><Relationship Id="rId80" Type="http://schemas.openxmlformats.org/officeDocument/2006/relationships/image" Target="../media/image1000.png"/><Relationship Id="rId85" Type="http://schemas.openxmlformats.org/officeDocument/2006/relationships/customXml" Target="../ink/ink823.xml"/><Relationship Id="rId150" Type="http://schemas.openxmlformats.org/officeDocument/2006/relationships/image" Target="../media/image1350.png"/><Relationship Id="rId155" Type="http://schemas.openxmlformats.org/officeDocument/2006/relationships/customXml" Target="../ink/ink858.xml"/><Relationship Id="rId171" Type="http://schemas.openxmlformats.org/officeDocument/2006/relationships/image" Target="../media/image1450.png"/><Relationship Id="rId176" Type="http://schemas.openxmlformats.org/officeDocument/2006/relationships/image" Target="../media/image399.png"/><Relationship Id="rId192" Type="http://schemas.openxmlformats.org/officeDocument/2006/relationships/customXml" Target="../ink/ink876.xml"/><Relationship Id="rId197" Type="http://schemas.openxmlformats.org/officeDocument/2006/relationships/image" Target="../media/image6.png"/><Relationship Id="rId206" Type="http://schemas.openxmlformats.org/officeDocument/2006/relationships/customXml" Target="../ink/ink883.xml"/><Relationship Id="rId227" Type="http://schemas.openxmlformats.org/officeDocument/2006/relationships/image" Target="../media/image21.png"/><Relationship Id="rId201" Type="http://schemas.openxmlformats.org/officeDocument/2006/relationships/image" Target="../media/image8.png"/><Relationship Id="rId222" Type="http://schemas.openxmlformats.org/officeDocument/2006/relationships/customXml" Target="../ink/ink891.xml"/><Relationship Id="rId12" Type="http://schemas.openxmlformats.org/officeDocument/2006/relationships/image" Target="../media/image660.png"/><Relationship Id="rId17" Type="http://schemas.openxmlformats.org/officeDocument/2006/relationships/customXml" Target="../ink/ink789.xml"/><Relationship Id="rId33" Type="http://schemas.openxmlformats.org/officeDocument/2006/relationships/customXml" Target="../ink/ink797.xml"/><Relationship Id="rId38" Type="http://schemas.openxmlformats.org/officeDocument/2006/relationships/image" Target="../media/image790.png"/><Relationship Id="rId59" Type="http://schemas.openxmlformats.org/officeDocument/2006/relationships/customXml" Target="../ink/ink810.xml"/><Relationship Id="rId103" Type="http://schemas.openxmlformats.org/officeDocument/2006/relationships/customXml" Target="../ink/ink832.xml"/><Relationship Id="rId108" Type="http://schemas.openxmlformats.org/officeDocument/2006/relationships/image" Target="../media/image1140.png"/><Relationship Id="rId124" Type="http://schemas.openxmlformats.org/officeDocument/2006/relationships/image" Target="../media/image1220.png"/><Relationship Id="rId129" Type="http://schemas.openxmlformats.org/officeDocument/2006/relationships/customXml" Target="../ink/ink845.xml"/><Relationship Id="rId54" Type="http://schemas.openxmlformats.org/officeDocument/2006/relationships/image" Target="../media/image871.png"/><Relationship Id="rId70" Type="http://schemas.openxmlformats.org/officeDocument/2006/relationships/image" Target="../media/image950.png"/><Relationship Id="rId75" Type="http://schemas.openxmlformats.org/officeDocument/2006/relationships/customXml" Target="../ink/ink818.xml"/><Relationship Id="rId91" Type="http://schemas.openxmlformats.org/officeDocument/2006/relationships/customXml" Target="../ink/ink826.xml"/><Relationship Id="rId96" Type="http://schemas.openxmlformats.org/officeDocument/2006/relationships/image" Target="../media/image1080.png"/><Relationship Id="rId140" Type="http://schemas.openxmlformats.org/officeDocument/2006/relationships/image" Target="../media/image1300.png"/><Relationship Id="rId145" Type="http://schemas.openxmlformats.org/officeDocument/2006/relationships/customXml" Target="../ink/ink853.xml"/><Relationship Id="rId161" Type="http://schemas.openxmlformats.org/officeDocument/2006/relationships/customXml" Target="../ink/ink861.xml"/><Relationship Id="rId166" Type="http://schemas.openxmlformats.org/officeDocument/2006/relationships/customXml" Target="../ink/ink864.xml"/><Relationship Id="rId182" Type="http://schemas.openxmlformats.org/officeDocument/2006/relationships/image" Target="../media/image1520.png"/><Relationship Id="rId187" Type="http://schemas.openxmlformats.org/officeDocument/2006/relationships/customXml" Target="../ink/ink873.xml"/><Relationship Id="rId217"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630.png"/><Relationship Id="rId212" Type="http://schemas.openxmlformats.org/officeDocument/2006/relationships/customXml" Target="../ink/ink886.xml"/><Relationship Id="rId23" Type="http://schemas.openxmlformats.org/officeDocument/2006/relationships/customXml" Target="../ink/ink792.xml"/><Relationship Id="rId28" Type="http://schemas.openxmlformats.org/officeDocument/2006/relationships/image" Target="../media/image740.png"/><Relationship Id="rId49" Type="http://schemas.openxmlformats.org/officeDocument/2006/relationships/customXml" Target="../ink/ink805.xml"/><Relationship Id="rId114" Type="http://schemas.openxmlformats.org/officeDocument/2006/relationships/image" Target="../media/image1170.png"/><Relationship Id="rId119" Type="http://schemas.openxmlformats.org/officeDocument/2006/relationships/customXml" Target="../ink/ink840.xml"/><Relationship Id="rId44" Type="http://schemas.openxmlformats.org/officeDocument/2006/relationships/image" Target="../media/image820.png"/><Relationship Id="rId60" Type="http://schemas.openxmlformats.org/officeDocument/2006/relationships/image" Target="../media/image901.png"/><Relationship Id="rId65" Type="http://schemas.openxmlformats.org/officeDocument/2006/relationships/customXml" Target="../ink/ink813.xml"/><Relationship Id="rId81" Type="http://schemas.openxmlformats.org/officeDocument/2006/relationships/customXml" Target="../ink/ink821.xml"/><Relationship Id="rId86" Type="http://schemas.openxmlformats.org/officeDocument/2006/relationships/image" Target="../media/image1030.png"/><Relationship Id="rId130" Type="http://schemas.openxmlformats.org/officeDocument/2006/relationships/image" Target="../media/image1250.png"/><Relationship Id="rId135" Type="http://schemas.openxmlformats.org/officeDocument/2006/relationships/customXml" Target="../ink/ink848.xml"/><Relationship Id="rId151" Type="http://schemas.openxmlformats.org/officeDocument/2006/relationships/customXml" Target="../ink/ink856.xml"/><Relationship Id="rId156" Type="http://schemas.openxmlformats.org/officeDocument/2006/relationships/image" Target="../media/image1380.png"/><Relationship Id="rId177" Type="http://schemas.openxmlformats.org/officeDocument/2006/relationships/image" Target="../media/image400.png"/><Relationship Id="rId198" Type="http://schemas.openxmlformats.org/officeDocument/2006/relationships/customXml" Target="../ink/ink879.xml"/><Relationship Id="rId172" Type="http://schemas.openxmlformats.org/officeDocument/2006/relationships/customXml" Target="../ink/ink867.xml"/><Relationship Id="rId193" Type="http://schemas.openxmlformats.org/officeDocument/2006/relationships/image" Target="../media/image4.png"/><Relationship Id="rId202" Type="http://schemas.openxmlformats.org/officeDocument/2006/relationships/customXml" Target="../ink/ink881.xml"/><Relationship Id="rId207" Type="http://schemas.openxmlformats.org/officeDocument/2006/relationships/image" Target="../media/image11.png"/><Relationship Id="rId223" Type="http://schemas.openxmlformats.org/officeDocument/2006/relationships/image" Target="../media/image19.png"/><Relationship Id="rId228" Type="http://schemas.openxmlformats.org/officeDocument/2006/relationships/customXml" Target="../ink/ink894.xml"/><Relationship Id="rId13" Type="http://schemas.openxmlformats.org/officeDocument/2006/relationships/customXml" Target="../ink/ink787.xml"/><Relationship Id="rId18" Type="http://schemas.openxmlformats.org/officeDocument/2006/relationships/image" Target="../media/image690.png"/><Relationship Id="rId39" Type="http://schemas.openxmlformats.org/officeDocument/2006/relationships/customXml" Target="../ink/ink800.xml"/><Relationship Id="rId109" Type="http://schemas.openxmlformats.org/officeDocument/2006/relationships/customXml" Target="../ink/ink835.xml"/><Relationship Id="rId34" Type="http://schemas.openxmlformats.org/officeDocument/2006/relationships/image" Target="../media/image770.png"/><Relationship Id="rId50" Type="http://schemas.openxmlformats.org/officeDocument/2006/relationships/image" Target="../media/image851.png"/><Relationship Id="rId55" Type="http://schemas.openxmlformats.org/officeDocument/2006/relationships/customXml" Target="../ink/ink808.xml"/><Relationship Id="rId76" Type="http://schemas.openxmlformats.org/officeDocument/2006/relationships/image" Target="../media/image980.png"/><Relationship Id="rId97" Type="http://schemas.openxmlformats.org/officeDocument/2006/relationships/customXml" Target="../ink/ink829.xml"/><Relationship Id="rId104" Type="http://schemas.openxmlformats.org/officeDocument/2006/relationships/image" Target="../media/image1120.png"/><Relationship Id="rId120" Type="http://schemas.openxmlformats.org/officeDocument/2006/relationships/image" Target="../media/image1200.png"/><Relationship Id="rId125" Type="http://schemas.openxmlformats.org/officeDocument/2006/relationships/customXml" Target="../ink/ink843.xml"/><Relationship Id="rId141" Type="http://schemas.openxmlformats.org/officeDocument/2006/relationships/customXml" Target="../ink/ink851.xml"/><Relationship Id="rId146" Type="http://schemas.openxmlformats.org/officeDocument/2006/relationships/image" Target="../media/image1330.png"/><Relationship Id="rId167" Type="http://schemas.openxmlformats.org/officeDocument/2006/relationships/image" Target="../media/image1430.png"/><Relationship Id="rId188" Type="http://schemas.openxmlformats.org/officeDocument/2006/relationships/customXml" Target="../ink/ink874.xml"/><Relationship Id="rId7" Type="http://schemas.openxmlformats.org/officeDocument/2006/relationships/customXml" Target="../ink/ink784.xml"/><Relationship Id="rId71" Type="http://schemas.openxmlformats.org/officeDocument/2006/relationships/customXml" Target="../ink/ink816.xml"/><Relationship Id="rId92" Type="http://schemas.openxmlformats.org/officeDocument/2006/relationships/image" Target="../media/image1060.png"/><Relationship Id="rId162" Type="http://schemas.openxmlformats.org/officeDocument/2006/relationships/customXml" Target="../ink/ink862.xml"/><Relationship Id="rId183" Type="http://schemas.openxmlformats.org/officeDocument/2006/relationships/customXml" Target="../ink/ink871.xml"/><Relationship Id="rId213" Type="http://schemas.openxmlformats.org/officeDocument/2006/relationships/image" Target="../media/image14.png"/><Relationship Id="rId218" Type="http://schemas.openxmlformats.org/officeDocument/2006/relationships/customXml" Target="../ink/ink889.xml"/><Relationship Id="rId2" Type="http://schemas.openxmlformats.org/officeDocument/2006/relationships/customXml" Target="../ink/ink782.xml"/><Relationship Id="rId29" Type="http://schemas.openxmlformats.org/officeDocument/2006/relationships/customXml" Target="../ink/ink795.xml"/><Relationship Id="rId24" Type="http://schemas.openxmlformats.org/officeDocument/2006/relationships/image" Target="../media/image720.png"/><Relationship Id="rId40" Type="http://schemas.openxmlformats.org/officeDocument/2006/relationships/image" Target="../media/image800.png"/><Relationship Id="rId45" Type="http://schemas.openxmlformats.org/officeDocument/2006/relationships/customXml" Target="../ink/ink803.xml"/><Relationship Id="rId66" Type="http://schemas.openxmlformats.org/officeDocument/2006/relationships/image" Target="../media/image930.png"/><Relationship Id="rId87" Type="http://schemas.openxmlformats.org/officeDocument/2006/relationships/customXml" Target="../ink/ink824.xml"/><Relationship Id="rId110" Type="http://schemas.openxmlformats.org/officeDocument/2006/relationships/image" Target="../media/image1150.png"/><Relationship Id="rId115" Type="http://schemas.openxmlformats.org/officeDocument/2006/relationships/customXml" Target="../ink/ink838.xml"/><Relationship Id="rId131" Type="http://schemas.openxmlformats.org/officeDocument/2006/relationships/customXml" Target="../ink/ink846.xml"/><Relationship Id="rId136" Type="http://schemas.openxmlformats.org/officeDocument/2006/relationships/image" Target="../media/image1280.png"/><Relationship Id="rId157" Type="http://schemas.openxmlformats.org/officeDocument/2006/relationships/customXml" Target="../ink/ink859.xml"/><Relationship Id="rId178" Type="http://schemas.openxmlformats.org/officeDocument/2006/relationships/image" Target="../media/image401.png"/><Relationship Id="rId61" Type="http://schemas.openxmlformats.org/officeDocument/2006/relationships/customXml" Target="../ink/ink811.xml"/><Relationship Id="rId82" Type="http://schemas.openxmlformats.org/officeDocument/2006/relationships/image" Target="../media/image1011.png"/><Relationship Id="rId152" Type="http://schemas.openxmlformats.org/officeDocument/2006/relationships/image" Target="../media/image1360.png"/><Relationship Id="rId173" Type="http://schemas.openxmlformats.org/officeDocument/2006/relationships/image" Target="../media/image1460.png"/><Relationship Id="rId194" Type="http://schemas.openxmlformats.org/officeDocument/2006/relationships/customXml" Target="../ink/ink877.xml"/><Relationship Id="rId199" Type="http://schemas.openxmlformats.org/officeDocument/2006/relationships/image" Target="../media/image7.png"/><Relationship Id="rId203" Type="http://schemas.openxmlformats.org/officeDocument/2006/relationships/image" Target="../media/image9.png"/><Relationship Id="rId208" Type="http://schemas.openxmlformats.org/officeDocument/2006/relationships/customXml" Target="../ink/ink884.xml"/><Relationship Id="rId229" Type="http://schemas.openxmlformats.org/officeDocument/2006/relationships/image" Target="../media/image22.png"/><Relationship Id="rId19" Type="http://schemas.openxmlformats.org/officeDocument/2006/relationships/customXml" Target="../ink/ink790.xml"/><Relationship Id="rId224" Type="http://schemas.openxmlformats.org/officeDocument/2006/relationships/customXml" Target="../ink/ink892.xml"/><Relationship Id="rId14" Type="http://schemas.openxmlformats.org/officeDocument/2006/relationships/image" Target="../media/image670.png"/><Relationship Id="rId30" Type="http://schemas.openxmlformats.org/officeDocument/2006/relationships/image" Target="../media/image750.png"/><Relationship Id="rId35" Type="http://schemas.openxmlformats.org/officeDocument/2006/relationships/customXml" Target="../ink/ink798.xml"/><Relationship Id="rId56" Type="http://schemas.openxmlformats.org/officeDocument/2006/relationships/image" Target="../media/image881.png"/><Relationship Id="rId77" Type="http://schemas.openxmlformats.org/officeDocument/2006/relationships/customXml" Target="../ink/ink819.xml"/><Relationship Id="rId100" Type="http://schemas.openxmlformats.org/officeDocument/2006/relationships/image" Target="../media/image1100.png"/><Relationship Id="rId105" Type="http://schemas.openxmlformats.org/officeDocument/2006/relationships/customXml" Target="../ink/ink833.xml"/><Relationship Id="rId126" Type="http://schemas.openxmlformats.org/officeDocument/2006/relationships/image" Target="../media/image1230.png"/><Relationship Id="rId147" Type="http://schemas.openxmlformats.org/officeDocument/2006/relationships/customXml" Target="../ink/ink854.xml"/><Relationship Id="rId168" Type="http://schemas.openxmlformats.org/officeDocument/2006/relationships/customXml" Target="../ink/ink865.xml"/><Relationship Id="rId8" Type="http://schemas.openxmlformats.org/officeDocument/2006/relationships/image" Target="../media/image640.png"/><Relationship Id="rId51" Type="http://schemas.openxmlformats.org/officeDocument/2006/relationships/customXml" Target="../ink/ink806.xml"/><Relationship Id="rId72" Type="http://schemas.openxmlformats.org/officeDocument/2006/relationships/image" Target="../media/image960.png"/><Relationship Id="rId93" Type="http://schemas.openxmlformats.org/officeDocument/2006/relationships/customXml" Target="../ink/ink827.xml"/><Relationship Id="rId98" Type="http://schemas.openxmlformats.org/officeDocument/2006/relationships/image" Target="../media/image1090.png"/><Relationship Id="rId121" Type="http://schemas.openxmlformats.org/officeDocument/2006/relationships/customXml" Target="../ink/ink841.xml"/><Relationship Id="rId142" Type="http://schemas.openxmlformats.org/officeDocument/2006/relationships/image" Target="../media/image1311.png"/><Relationship Id="rId163" Type="http://schemas.openxmlformats.org/officeDocument/2006/relationships/image" Target="../media/image1411.png"/><Relationship Id="rId184" Type="http://schemas.openxmlformats.org/officeDocument/2006/relationships/image" Target="../media/image1530.png"/><Relationship Id="rId189" Type="http://schemas.openxmlformats.org/officeDocument/2006/relationships/image" Target="../media/image2.png"/><Relationship Id="rId219" Type="http://schemas.openxmlformats.org/officeDocument/2006/relationships/image" Target="../media/image17.png"/><Relationship Id="rId3" Type="http://schemas.openxmlformats.org/officeDocument/2006/relationships/image" Target="../media/image1.png"/><Relationship Id="rId214" Type="http://schemas.openxmlformats.org/officeDocument/2006/relationships/customXml" Target="../ink/ink887.xml"/><Relationship Id="rId230" Type="http://schemas.openxmlformats.org/officeDocument/2006/relationships/customXml" Target="../ink/ink895.xml"/><Relationship Id="rId25" Type="http://schemas.openxmlformats.org/officeDocument/2006/relationships/customXml" Target="../ink/ink793.xml"/><Relationship Id="rId46" Type="http://schemas.openxmlformats.org/officeDocument/2006/relationships/image" Target="../media/image830.png"/><Relationship Id="rId67" Type="http://schemas.openxmlformats.org/officeDocument/2006/relationships/customXml" Target="../ink/ink814.xml"/><Relationship Id="rId116" Type="http://schemas.openxmlformats.org/officeDocument/2006/relationships/image" Target="../media/image1180.png"/><Relationship Id="rId137" Type="http://schemas.openxmlformats.org/officeDocument/2006/relationships/customXml" Target="../ink/ink849.xml"/><Relationship Id="rId158" Type="http://schemas.openxmlformats.org/officeDocument/2006/relationships/image" Target="../media/image1390.png"/><Relationship Id="rId20" Type="http://schemas.openxmlformats.org/officeDocument/2006/relationships/image" Target="../media/image700.png"/><Relationship Id="rId41" Type="http://schemas.openxmlformats.org/officeDocument/2006/relationships/customXml" Target="../ink/ink801.xml"/><Relationship Id="rId62" Type="http://schemas.openxmlformats.org/officeDocument/2006/relationships/image" Target="../media/image912.png"/><Relationship Id="rId83" Type="http://schemas.openxmlformats.org/officeDocument/2006/relationships/customXml" Target="../ink/ink822.xml"/><Relationship Id="rId88" Type="http://schemas.openxmlformats.org/officeDocument/2006/relationships/image" Target="../media/image1040.png"/><Relationship Id="rId111" Type="http://schemas.openxmlformats.org/officeDocument/2006/relationships/customXml" Target="../ink/ink836.xml"/><Relationship Id="rId132" Type="http://schemas.openxmlformats.org/officeDocument/2006/relationships/image" Target="../media/image1260.png"/><Relationship Id="rId153" Type="http://schemas.openxmlformats.org/officeDocument/2006/relationships/customXml" Target="../ink/ink857.xml"/><Relationship Id="rId174" Type="http://schemas.openxmlformats.org/officeDocument/2006/relationships/customXml" Target="../ink/ink868.xml"/><Relationship Id="rId179" Type="http://schemas.openxmlformats.org/officeDocument/2006/relationships/customXml" Target="../ink/ink869.xml"/><Relationship Id="rId195" Type="http://schemas.openxmlformats.org/officeDocument/2006/relationships/image" Target="../media/image5.png"/><Relationship Id="rId209" Type="http://schemas.openxmlformats.org/officeDocument/2006/relationships/image" Target="../media/image12.png"/><Relationship Id="rId190" Type="http://schemas.openxmlformats.org/officeDocument/2006/relationships/customXml" Target="../ink/ink875.xml"/><Relationship Id="rId204" Type="http://schemas.openxmlformats.org/officeDocument/2006/relationships/customXml" Target="../ink/ink882.xml"/><Relationship Id="rId220" Type="http://schemas.openxmlformats.org/officeDocument/2006/relationships/customXml" Target="../ink/ink890.xml"/><Relationship Id="rId225" Type="http://schemas.openxmlformats.org/officeDocument/2006/relationships/image" Target="../media/image20.png"/><Relationship Id="rId15" Type="http://schemas.openxmlformats.org/officeDocument/2006/relationships/customXml" Target="../ink/ink788.xml"/><Relationship Id="rId36" Type="http://schemas.openxmlformats.org/officeDocument/2006/relationships/image" Target="../media/image780.png"/><Relationship Id="rId57" Type="http://schemas.openxmlformats.org/officeDocument/2006/relationships/customXml" Target="../ink/ink809.xml"/><Relationship Id="rId106" Type="http://schemas.openxmlformats.org/officeDocument/2006/relationships/image" Target="../media/image1130.png"/><Relationship Id="rId127" Type="http://schemas.openxmlformats.org/officeDocument/2006/relationships/customXml" Target="../ink/ink844.xml"/><Relationship Id="rId10" Type="http://schemas.openxmlformats.org/officeDocument/2006/relationships/image" Target="../media/image650.png"/><Relationship Id="rId31" Type="http://schemas.openxmlformats.org/officeDocument/2006/relationships/customXml" Target="../ink/ink796.xml"/><Relationship Id="rId52" Type="http://schemas.openxmlformats.org/officeDocument/2006/relationships/image" Target="../media/image861.png"/><Relationship Id="rId73" Type="http://schemas.openxmlformats.org/officeDocument/2006/relationships/customXml" Target="../ink/ink817.xml"/><Relationship Id="rId78" Type="http://schemas.openxmlformats.org/officeDocument/2006/relationships/image" Target="../media/image990.png"/><Relationship Id="rId94" Type="http://schemas.openxmlformats.org/officeDocument/2006/relationships/image" Target="../media/image1070.png"/><Relationship Id="rId99" Type="http://schemas.openxmlformats.org/officeDocument/2006/relationships/customXml" Target="../ink/ink830.xml"/><Relationship Id="rId101" Type="http://schemas.openxmlformats.org/officeDocument/2006/relationships/customXml" Target="../ink/ink831.xml"/><Relationship Id="rId122" Type="http://schemas.openxmlformats.org/officeDocument/2006/relationships/image" Target="../media/image1211.png"/><Relationship Id="rId143" Type="http://schemas.openxmlformats.org/officeDocument/2006/relationships/customXml" Target="../ink/ink852.xml"/><Relationship Id="rId148" Type="http://schemas.openxmlformats.org/officeDocument/2006/relationships/image" Target="../media/image1340.png"/><Relationship Id="rId164" Type="http://schemas.openxmlformats.org/officeDocument/2006/relationships/customXml" Target="../ink/ink863.xml"/><Relationship Id="rId169" Type="http://schemas.openxmlformats.org/officeDocument/2006/relationships/image" Target="../media/image1440.png"/><Relationship Id="rId185" Type="http://schemas.openxmlformats.org/officeDocument/2006/relationships/customXml" Target="../ink/ink872.xml"/><Relationship Id="rId4" Type="http://schemas.openxmlformats.org/officeDocument/2006/relationships/image" Target="../media/image620.png"/><Relationship Id="rId9" Type="http://schemas.openxmlformats.org/officeDocument/2006/relationships/customXml" Target="../ink/ink785.xml"/><Relationship Id="rId180" Type="http://schemas.openxmlformats.org/officeDocument/2006/relationships/image" Target="../media/image1511.png"/><Relationship Id="rId210" Type="http://schemas.openxmlformats.org/officeDocument/2006/relationships/customXml" Target="../ink/ink885.xml"/><Relationship Id="rId215" Type="http://schemas.openxmlformats.org/officeDocument/2006/relationships/image" Target="../media/image15.png"/><Relationship Id="rId26" Type="http://schemas.openxmlformats.org/officeDocument/2006/relationships/image" Target="../media/image730.png"/><Relationship Id="rId231" Type="http://schemas.openxmlformats.org/officeDocument/2006/relationships/image" Target="../media/image23.png"/><Relationship Id="rId47" Type="http://schemas.openxmlformats.org/officeDocument/2006/relationships/customXml" Target="../ink/ink804.xml"/><Relationship Id="rId68" Type="http://schemas.openxmlformats.org/officeDocument/2006/relationships/image" Target="../media/image940.png"/><Relationship Id="rId89" Type="http://schemas.openxmlformats.org/officeDocument/2006/relationships/customXml" Target="../ink/ink825.xml"/><Relationship Id="rId112" Type="http://schemas.openxmlformats.org/officeDocument/2006/relationships/image" Target="../media/image1160.png"/><Relationship Id="rId133" Type="http://schemas.openxmlformats.org/officeDocument/2006/relationships/customXml" Target="../ink/ink847.xml"/><Relationship Id="rId154" Type="http://schemas.openxmlformats.org/officeDocument/2006/relationships/image" Target="../media/image1370.png"/><Relationship Id="rId175" Type="http://schemas.openxmlformats.org/officeDocument/2006/relationships/image" Target="../media/image1470.png"/><Relationship Id="rId196" Type="http://schemas.openxmlformats.org/officeDocument/2006/relationships/customXml" Target="../ink/ink878.xml"/><Relationship Id="rId200" Type="http://schemas.openxmlformats.org/officeDocument/2006/relationships/customXml" Target="../ink/ink880.xml"/><Relationship Id="rId16" Type="http://schemas.openxmlformats.org/officeDocument/2006/relationships/image" Target="../media/image680.png"/><Relationship Id="rId221" Type="http://schemas.openxmlformats.org/officeDocument/2006/relationships/image" Target="../media/image18.png"/><Relationship Id="rId37" Type="http://schemas.openxmlformats.org/officeDocument/2006/relationships/customXml" Target="../ink/ink799.xml"/><Relationship Id="rId58" Type="http://schemas.openxmlformats.org/officeDocument/2006/relationships/image" Target="../media/image891.png"/><Relationship Id="rId79" Type="http://schemas.openxmlformats.org/officeDocument/2006/relationships/customXml" Target="../ink/ink820.xml"/><Relationship Id="rId102" Type="http://schemas.openxmlformats.org/officeDocument/2006/relationships/image" Target="../media/image1111.png"/><Relationship Id="rId123" Type="http://schemas.openxmlformats.org/officeDocument/2006/relationships/customXml" Target="../ink/ink842.xml"/><Relationship Id="rId144" Type="http://schemas.openxmlformats.org/officeDocument/2006/relationships/image" Target="../media/image1320.png"/><Relationship Id="rId90" Type="http://schemas.openxmlformats.org/officeDocument/2006/relationships/image" Target="../media/image1050.png"/><Relationship Id="rId165" Type="http://schemas.openxmlformats.org/officeDocument/2006/relationships/image" Target="../media/image1420.png"/><Relationship Id="rId186" Type="http://schemas.openxmlformats.org/officeDocument/2006/relationships/image" Target="../media/image1540.png"/><Relationship Id="rId211" Type="http://schemas.openxmlformats.org/officeDocument/2006/relationships/image" Target="../media/image13.png"/></Relationships>
</file>

<file path=ppt/slides/_rels/slide52.xml.rels><?xml version="1.0" encoding="UTF-8" standalone="yes"?>
<Relationships xmlns="http://schemas.openxmlformats.org/package/2006/relationships"><Relationship Id="rId117" Type="http://schemas.openxmlformats.org/officeDocument/2006/relationships/image" Target="../media/image990.png"/><Relationship Id="rId21" Type="http://schemas.openxmlformats.org/officeDocument/2006/relationships/customXml" Target="../ink/ink905.xml"/><Relationship Id="rId42" Type="http://schemas.openxmlformats.org/officeDocument/2006/relationships/image" Target="../media/image980.png"/><Relationship Id="rId63" Type="http://schemas.openxmlformats.org/officeDocument/2006/relationships/customXml" Target="../ink/ink926.xml"/><Relationship Id="rId84" Type="http://schemas.openxmlformats.org/officeDocument/2006/relationships/image" Target="../media/image1350.png"/><Relationship Id="rId138" Type="http://schemas.openxmlformats.org/officeDocument/2006/relationships/customXml" Target="../ink/ink964.xml"/><Relationship Id="rId159" Type="http://schemas.openxmlformats.org/officeDocument/2006/relationships/image" Target="../media/image1200.png"/><Relationship Id="rId170" Type="http://schemas.openxmlformats.org/officeDocument/2006/relationships/image" Target="../media/image401.png"/><Relationship Id="rId191" Type="http://schemas.openxmlformats.org/officeDocument/2006/relationships/image" Target="../media/image7.png"/><Relationship Id="rId205" Type="http://schemas.openxmlformats.org/officeDocument/2006/relationships/image" Target="../media/image14.png"/><Relationship Id="rId107" Type="http://schemas.openxmlformats.org/officeDocument/2006/relationships/image" Target="../media/image740.png"/><Relationship Id="rId11" Type="http://schemas.openxmlformats.org/officeDocument/2006/relationships/customXml" Target="../ink/ink900.xml"/><Relationship Id="rId32" Type="http://schemas.openxmlformats.org/officeDocument/2006/relationships/image" Target="../media/image930.png"/><Relationship Id="rId53" Type="http://schemas.openxmlformats.org/officeDocument/2006/relationships/customXml" Target="../ink/ink921.xml"/><Relationship Id="rId74" Type="http://schemas.openxmlformats.org/officeDocument/2006/relationships/image" Target="../media/image1300.png"/><Relationship Id="rId128" Type="http://schemas.openxmlformats.org/officeDocument/2006/relationships/customXml" Target="../ink/ink959.xml"/><Relationship Id="rId149" Type="http://schemas.openxmlformats.org/officeDocument/2006/relationships/image" Target="../media/image1150.png"/><Relationship Id="rId5" Type="http://schemas.openxmlformats.org/officeDocument/2006/relationships/customXml" Target="../ink/ink897.xml"/><Relationship Id="rId95" Type="http://schemas.openxmlformats.org/officeDocument/2006/relationships/customXml" Target="../ink/ink942.xml"/><Relationship Id="rId160" Type="http://schemas.openxmlformats.org/officeDocument/2006/relationships/customXml" Target="../ink/ink975.xml"/><Relationship Id="rId181" Type="http://schemas.openxmlformats.org/officeDocument/2006/relationships/image" Target="../media/image2.png"/><Relationship Id="rId216" Type="http://schemas.openxmlformats.org/officeDocument/2006/relationships/customXml" Target="../ink/ink1002.xml"/><Relationship Id="rId211" Type="http://schemas.openxmlformats.org/officeDocument/2006/relationships/image" Target="../media/image17.png"/><Relationship Id="rId22" Type="http://schemas.openxmlformats.org/officeDocument/2006/relationships/image" Target="../media/image881.png"/><Relationship Id="rId27" Type="http://schemas.openxmlformats.org/officeDocument/2006/relationships/customXml" Target="../ink/ink908.xml"/><Relationship Id="rId43" Type="http://schemas.openxmlformats.org/officeDocument/2006/relationships/customXml" Target="../ink/ink916.xml"/><Relationship Id="rId48" Type="http://schemas.openxmlformats.org/officeDocument/2006/relationships/image" Target="../media/image640.png"/><Relationship Id="rId64" Type="http://schemas.openxmlformats.org/officeDocument/2006/relationships/image" Target="../media/image1250.png"/><Relationship Id="rId69" Type="http://schemas.openxmlformats.org/officeDocument/2006/relationships/customXml" Target="../ink/ink929.xml"/><Relationship Id="rId113" Type="http://schemas.openxmlformats.org/officeDocument/2006/relationships/image" Target="../media/image770.png"/><Relationship Id="rId118" Type="http://schemas.openxmlformats.org/officeDocument/2006/relationships/customXml" Target="../ink/ink954.xml"/><Relationship Id="rId134" Type="http://schemas.openxmlformats.org/officeDocument/2006/relationships/customXml" Target="../ink/ink962.xml"/><Relationship Id="rId139" Type="http://schemas.openxmlformats.org/officeDocument/2006/relationships/image" Target="../media/image1100.png"/><Relationship Id="rId80" Type="http://schemas.openxmlformats.org/officeDocument/2006/relationships/image" Target="../media/image1330.png"/><Relationship Id="rId85" Type="http://schemas.openxmlformats.org/officeDocument/2006/relationships/customXml" Target="../ink/ink937.xml"/><Relationship Id="rId150" Type="http://schemas.openxmlformats.org/officeDocument/2006/relationships/customXml" Target="../ink/ink970.xml"/><Relationship Id="rId155" Type="http://schemas.openxmlformats.org/officeDocument/2006/relationships/image" Target="../media/image1180.png"/><Relationship Id="rId171" Type="http://schemas.openxmlformats.org/officeDocument/2006/relationships/customXml" Target="../ink/ink979.xml"/><Relationship Id="rId176" Type="http://schemas.openxmlformats.org/officeDocument/2006/relationships/image" Target="../media/image1530.png"/><Relationship Id="rId192" Type="http://schemas.openxmlformats.org/officeDocument/2006/relationships/customXml" Target="../ink/ink990.xml"/><Relationship Id="rId197" Type="http://schemas.openxmlformats.org/officeDocument/2006/relationships/image" Target="../media/image10.png"/><Relationship Id="rId206" Type="http://schemas.openxmlformats.org/officeDocument/2006/relationships/customXml" Target="../ink/ink997.xml"/><Relationship Id="rId201" Type="http://schemas.openxmlformats.org/officeDocument/2006/relationships/image" Target="../media/image12.png"/><Relationship Id="rId222" Type="http://schemas.openxmlformats.org/officeDocument/2006/relationships/customXml" Target="../ink/ink1005.xml"/><Relationship Id="rId12" Type="http://schemas.openxmlformats.org/officeDocument/2006/relationships/image" Target="../media/image830.png"/><Relationship Id="rId17" Type="http://schemas.openxmlformats.org/officeDocument/2006/relationships/customXml" Target="../ink/ink903.xml"/><Relationship Id="rId33" Type="http://schemas.openxmlformats.org/officeDocument/2006/relationships/customXml" Target="../ink/ink911.xml"/><Relationship Id="rId38" Type="http://schemas.openxmlformats.org/officeDocument/2006/relationships/image" Target="../media/image960.png"/><Relationship Id="rId59" Type="http://schemas.openxmlformats.org/officeDocument/2006/relationships/customXml" Target="../ink/ink924.xml"/><Relationship Id="rId103" Type="http://schemas.openxmlformats.org/officeDocument/2006/relationships/image" Target="../media/image720.png"/><Relationship Id="rId108" Type="http://schemas.openxmlformats.org/officeDocument/2006/relationships/customXml" Target="../ink/ink949.xml"/><Relationship Id="rId124" Type="http://schemas.openxmlformats.org/officeDocument/2006/relationships/customXml" Target="../ink/ink957.xml"/><Relationship Id="rId129" Type="http://schemas.openxmlformats.org/officeDocument/2006/relationships/image" Target="../media/image1050.png"/><Relationship Id="rId54" Type="http://schemas.openxmlformats.org/officeDocument/2006/relationships/image" Target="../media/image670.png"/><Relationship Id="rId70" Type="http://schemas.openxmlformats.org/officeDocument/2006/relationships/image" Target="../media/image1280.png"/><Relationship Id="rId75" Type="http://schemas.openxmlformats.org/officeDocument/2006/relationships/customXml" Target="../ink/ink932.xml"/><Relationship Id="rId91" Type="http://schemas.openxmlformats.org/officeDocument/2006/relationships/customXml" Target="../ink/ink940.xml"/><Relationship Id="rId96" Type="http://schemas.openxmlformats.org/officeDocument/2006/relationships/customXml" Target="../ink/ink943.xml"/><Relationship Id="rId140" Type="http://schemas.openxmlformats.org/officeDocument/2006/relationships/customXml" Target="../ink/ink965.xml"/><Relationship Id="rId145" Type="http://schemas.openxmlformats.org/officeDocument/2006/relationships/image" Target="../media/image1130.png"/><Relationship Id="rId161" Type="http://schemas.openxmlformats.org/officeDocument/2006/relationships/image" Target="../media/image1440.png"/><Relationship Id="rId166" Type="http://schemas.openxmlformats.org/officeDocument/2006/relationships/customXml" Target="../ink/ink978.xml"/><Relationship Id="rId182" Type="http://schemas.openxmlformats.org/officeDocument/2006/relationships/customXml" Target="../ink/ink985.xml"/><Relationship Id="rId187" Type="http://schemas.openxmlformats.org/officeDocument/2006/relationships/image" Target="../media/image5.png"/><Relationship Id="rId217"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800.png"/><Relationship Id="rId212" Type="http://schemas.openxmlformats.org/officeDocument/2006/relationships/customXml" Target="../ink/ink1000.xml"/><Relationship Id="rId23" Type="http://schemas.openxmlformats.org/officeDocument/2006/relationships/customXml" Target="../ink/ink906.xml"/><Relationship Id="rId28" Type="http://schemas.openxmlformats.org/officeDocument/2006/relationships/image" Target="../media/image912.png"/><Relationship Id="rId49" Type="http://schemas.openxmlformats.org/officeDocument/2006/relationships/customXml" Target="../ink/ink919.xml"/><Relationship Id="rId114" Type="http://schemas.openxmlformats.org/officeDocument/2006/relationships/customXml" Target="../ink/ink952.xml"/><Relationship Id="rId119" Type="http://schemas.openxmlformats.org/officeDocument/2006/relationships/image" Target="../media/image1000.png"/><Relationship Id="rId44" Type="http://schemas.openxmlformats.org/officeDocument/2006/relationships/image" Target="../media/image620.png"/><Relationship Id="rId60" Type="http://schemas.openxmlformats.org/officeDocument/2006/relationships/image" Target="../media/image1230.png"/><Relationship Id="rId65" Type="http://schemas.openxmlformats.org/officeDocument/2006/relationships/customXml" Target="../ink/ink927.xml"/><Relationship Id="rId81" Type="http://schemas.openxmlformats.org/officeDocument/2006/relationships/customXml" Target="../ink/ink935.xml"/><Relationship Id="rId86" Type="http://schemas.openxmlformats.org/officeDocument/2006/relationships/image" Target="../media/image1360.png"/><Relationship Id="rId130" Type="http://schemas.openxmlformats.org/officeDocument/2006/relationships/customXml" Target="../ink/ink960.xml"/><Relationship Id="rId135" Type="http://schemas.openxmlformats.org/officeDocument/2006/relationships/image" Target="../media/image1080.png"/><Relationship Id="rId151" Type="http://schemas.openxmlformats.org/officeDocument/2006/relationships/image" Target="../media/image1160.png"/><Relationship Id="rId156" Type="http://schemas.openxmlformats.org/officeDocument/2006/relationships/customXml" Target="../ink/ink973.xml"/><Relationship Id="rId177" Type="http://schemas.openxmlformats.org/officeDocument/2006/relationships/customXml" Target="../ink/ink982.xml"/><Relationship Id="rId198" Type="http://schemas.openxmlformats.org/officeDocument/2006/relationships/customXml" Target="../ink/ink993.xml"/><Relationship Id="rId172" Type="http://schemas.openxmlformats.org/officeDocument/2006/relationships/image" Target="../media/image1511.png"/><Relationship Id="rId193" Type="http://schemas.openxmlformats.org/officeDocument/2006/relationships/image" Target="../media/image8.png"/><Relationship Id="rId202" Type="http://schemas.openxmlformats.org/officeDocument/2006/relationships/customXml" Target="../ink/ink995.xml"/><Relationship Id="rId207" Type="http://schemas.openxmlformats.org/officeDocument/2006/relationships/image" Target="../media/image15.png"/><Relationship Id="rId223" Type="http://schemas.openxmlformats.org/officeDocument/2006/relationships/image" Target="../media/image23.png"/><Relationship Id="rId13" Type="http://schemas.openxmlformats.org/officeDocument/2006/relationships/customXml" Target="../ink/ink901.xml"/><Relationship Id="rId18" Type="http://schemas.openxmlformats.org/officeDocument/2006/relationships/image" Target="../media/image861.png"/><Relationship Id="rId39" Type="http://schemas.openxmlformats.org/officeDocument/2006/relationships/customXml" Target="../ink/ink914.xml"/><Relationship Id="rId109" Type="http://schemas.openxmlformats.org/officeDocument/2006/relationships/image" Target="../media/image750.png"/><Relationship Id="rId34" Type="http://schemas.openxmlformats.org/officeDocument/2006/relationships/image" Target="../media/image940.png"/><Relationship Id="rId50" Type="http://schemas.openxmlformats.org/officeDocument/2006/relationships/image" Target="../media/image650.png"/><Relationship Id="rId55" Type="http://schemas.openxmlformats.org/officeDocument/2006/relationships/customXml" Target="../ink/ink922.xml"/><Relationship Id="rId76" Type="http://schemas.openxmlformats.org/officeDocument/2006/relationships/image" Target="../media/image1311.png"/><Relationship Id="rId97" Type="http://schemas.openxmlformats.org/officeDocument/2006/relationships/image" Target="../media/image1411.png"/><Relationship Id="rId104" Type="http://schemas.openxmlformats.org/officeDocument/2006/relationships/customXml" Target="../ink/ink947.xml"/><Relationship Id="rId120" Type="http://schemas.openxmlformats.org/officeDocument/2006/relationships/customXml" Target="../ink/ink955.xml"/><Relationship Id="rId125" Type="http://schemas.openxmlformats.org/officeDocument/2006/relationships/image" Target="../media/image1030.png"/><Relationship Id="rId141" Type="http://schemas.openxmlformats.org/officeDocument/2006/relationships/image" Target="../media/image1111.png"/><Relationship Id="rId146" Type="http://schemas.openxmlformats.org/officeDocument/2006/relationships/customXml" Target="../ink/ink968.xml"/><Relationship Id="rId167" Type="http://schemas.openxmlformats.org/officeDocument/2006/relationships/image" Target="../media/image1470.png"/><Relationship Id="rId188" Type="http://schemas.openxmlformats.org/officeDocument/2006/relationships/customXml" Target="../ink/ink988.xml"/><Relationship Id="rId7" Type="http://schemas.openxmlformats.org/officeDocument/2006/relationships/customXml" Target="../ink/ink898.xml"/><Relationship Id="rId71" Type="http://schemas.openxmlformats.org/officeDocument/2006/relationships/customXml" Target="../ink/ink930.xml"/><Relationship Id="rId92" Type="http://schemas.openxmlformats.org/officeDocument/2006/relationships/image" Target="../media/image1390.png"/><Relationship Id="rId162" Type="http://schemas.openxmlformats.org/officeDocument/2006/relationships/customXml" Target="../ink/ink976.xml"/><Relationship Id="rId183" Type="http://schemas.openxmlformats.org/officeDocument/2006/relationships/image" Target="../media/image3.png"/><Relationship Id="rId213" Type="http://schemas.openxmlformats.org/officeDocument/2006/relationships/image" Target="../media/image18.png"/><Relationship Id="rId218" Type="http://schemas.openxmlformats.org/officeDocument/2006/relationships/customXml" Target="../ink/ink1003.xml"/><Relationship Id="rId2" Type="http://schemas.openxmlformats.org/officeDocument/2006/relationships/customXml" Target="../ink/ink896.xml"/><Relationship Id="rId29" Type="http://schemas.openxmlformats.org/officeDocument/2006/relationships/customXml" Target="../ink/ink909.xml"/><Relationship Id="rId24" Type="http://schemas.openxmlformats.org/officeDocument/2006/relationships/image" Target="../media/image891.png"/><Relationship Id="rId40" Type="http://schemas.openxmlformats.org/officeDocument/2006/relationships/image" Target="../media/image970.png"/><Relationship Id="rId45" Type="http://schemas.openxmlformats.org/officeDocument/2006/relationships/customXml" Target="../ink/ink917.xml"/><Relationship Id="rId66" Type="http://schemas.openxmlformats.org/officeDocument/2006/relationships/image" Target="../media/image1260.png"/><Relationship Id="rId87" Type="http://schemas.openxmlformats.org/officeDocument/2006/relationships/customXml" Target="../ink/ink938.xml"/><Relationship Id="rId110" Type="http://schemas.openxmlformats.org/officeDocument/2006/relationships/customXml" Target="../ink/ink950.xml"/><Relationship Id="rId115" Type="http://schemas.openxmlformats.org/officeDocument/2006/relationships/image" Target="../media/image780.png"/><Relationship Id="rId131" Type="http://schemas.openxmlformats.org/officeDocument/2006/relationships/image" Target="../media/image1060.png"/><Relationship Id="rId136" Type="http://schemas.openxmlformats.org/officeDocument/2006/relationships/customXml" Target="../ink/ink963.xml"/><Relationship Id="rId157" Type="http://schemas.openxmlformats.org/officeDocument/2006/relationships/image" Target="../media/image1190.png"/><Relationship Id="rId178" Type="http://schemas.openxmlformats.org/officeDocument/2006/relationships/image" Target="../media/image1540.png"/><Relationship Id="rId61" Type="http://schemas.openxmlformats.org/officeDocument/2006/relationships/customXml" Target="../ink/ink925.xml"/><Relationship Id="rId82" Type="http://schemas.openxmlformats.org/officeDocument/2006/relationships/image" Target="../media/image1340.png"/><Relationship Id="rId152" Type="http://schemas.openxmlformats.org/officeDocument/2006/relationships/customXml" Target="../ink/ink971.xml"/><Relationship Id="rId173" Type="http://schemas.openxmlformats.org/officeDocument/2006/relationships/customXml" Target="../ink/ink980.xml"/><Relationship Id="rId194" Type="http://schemas.openxmlformats.org/officeDocument/2006/relationships/customXml" Target="../ink/ink991.xml"/><Relationship Id="rId199" Type="http://schemas.openxmlformats.org/officeDocument/2006/relationships/image" Target="../media/image11.png"/><Relationship Id="rId203" Type="http://schemas.openxmlformats.org/officeDocument/2006/relationships/image" Target="../media/image13.png"/><Relationship Id="rId208" Type="http://schemas.openxmlformats.org/officeDocument/2006/relationships/customXml" Target="../ink/ink998.xml"/><Relationship Id="rId19" Type="http://schemas.openxmlformats.org/officeDocument/2006/relationships/customXml" Target="../ink/ink904.xml"/><Relationship Id="rId14" Type="http://schemas.openxmlformats.org/officeDocument/2006/relationships/image" Target="../media/image841.png"/><Relationship Id="rId30" Type="http://schemas.openxmlformats.org/officeDocument/2006/relationships/image" Target="../media/image921.png"/><Relationship Id="rId35" Type="http://schemas.openxmlformats.org/officeDocument/2006/relationships/customXml" Target="../ink/ink912.xml"/><Relationship Id="rId56" Type="http://schemas.openxmlformats.org/officeDocument/2006/relationships/image" Target="../media/image1211.png"/><Relationship Id="rId77" Type="http://schemas.openxmlformats.org/officeDocument/2006/relationships/customXml" Target="../ink/ink933.xml"/><Relationship Id="rId100" Type="http://schemas.openxmlformats.org/officeDocument/2006/relationships/customXml" Target="../ink/ink945.xml"/><Relationship Id="rId105" Type="http://schemas.openxmlformats.org/officeDocument/2006/relationships/image" Target="../media/image730.png"/><Relationship Id="rId126" Type="http://schemas.openxmlformats.org/officeDocument/2006/relationships/customXml" Target="../ink/ink958.xml"/><Relationship Id="rId147" Type="http://schemas.openxmlformats.org/officeDocument/2006/relationships/image" Target="../media/image1140.png"/><Relationship Id="rId168" Type="http://schemas.openxmlformats.org/officeDocument/2006/relationships/image" Target="../media/image399.png"/><Relationship Id="rId8" Type="http://schemas.openxmlformats.org/officeDocument/2006/relationships/image" Target="../media/image811.png"/><Relationship Id="rId51" Type="http://schemas.openxmlformats.org/officeDocument/2006/relationships/customXml" Target="../ink/ink920.xml"/><Relationship Id="rId72" Type="http://schemas.openxmlformats.org/officeDocument/2006/relationships/image" Target="../media/image1290.png"/><Relationship Id="rId93" Type="http://schemas.openxmlformats.org/officeDocument/2006/relationships/customXml" Target="../ink/ink941.xml"/><Relationship Id="rId98" Type="http://schemas.openxmlformats.org/officeDocument/2006/relationships/customXml" Target="../ink/ink944.xml"/><Relationship Id="rId121" Type="http://schemas.openxmlformats.org/officeDocument/2006/relationships/image" Target="../media/image1011.png"/><Relationship Id="rId142" Type="http://schemas.openxmlformats.org/officeDocument/2006/relationships/customXml" Target="../ink/ink966.xml"/><Relationship Id="rId163" Type="http://schemas.openxmlformats.org/officeDocument/2006/relationships/image" Target="../media/image1450.png"/><Relationship Id="rId184" Type="http://schemas.openxmlformats.org/officeDocument/2006/relationships/customXml" Target="../ink/ink986.xml"/><Relationship Id="rId189" Type="http://schemas.openxmlformats.org/officeDocument/2006/relationships/image" Target="../media/image6.png"/><Relationship Id="rId219" Type="http://schemas.openxmlformats.org/officeDocument/2006/relationships/image" Target="../media/image21.png"/><Relationship Id="rId3" Type="http://schemas.openxmlformats.org/officeDocument/2006/relationships/image" Target="../media/image1.png"/><Relationship Id="rId214" Type="http://schemas.openxmlformats.org/officeDocument/2006/relationships/customXml" Target="../ink/ink1001.xml"/><Relationship Id="rId25" Type="http://schemas.openxmlformats.org/officeDocument/2006/relationships/customXml" Target="../ink/ink907.xml"/><Relationship Id="rId46" Type="http://schemas.openxmlformats.org/officeDocument/2006/relationships/image" Target="../media/image630.png"/><Relationship Id="rId67" Type="http://schemas.openxmlformats.org/officeDocument/2006/relationships/customXml" Target="../ink/ink928.xml"/><Relationship Id="rId116" Type="http://schemas.openxmlformats.org/officeDocument/2006/relationships/customXml" Target="../ink/ink953.xml"/><Relationship Id="rId137" Type="http://schemas.openxmlformats.org/officeDocument/2006/relationships/image" Target="../media/image1090.png"/><Relationship Id="rId158" Type="http://schemas.openxmlformats.org/officeDocument/2006/relationships/customXml" Target="../ink/ink974.xml"/><Relationship Id="rId20" Type="http://schemas.openxmlformats.org/officeDocument/2006/relationships/image" Target="../media/image871.png"/><Relationship Id="rId41" Type="http://schemas.openxmlformats.org/officeDocument/2006/relationships/customXml" Target="../ink/ink915.xml"/><Relationship Id="rId62" Type="http://schemas.openxmlformats.org/officeDocument/2006/relationships/image" Target="../media/image1240.png"/><Relationship Id="rId83" Type="http://schemas.openxmlformats.org/officeDocument/2006/relationships/customXml" Target="../ink/ink936.xml"/><Relationship Id="rId88" Type="http://schemas.openxmlformats.org/officeDocument/2006/relationships/image" Target="../media/image1370.png"/><Relationship Id="rId111" Type="http://schemas.openxmlformats.org/officeDocument/2006/relationships/image" Target="../media/image760.png"/><Relationship Id="rId132" Type="http://schemas.openxmlformats.org/officeDocument/2006/relationships/customXml" Target="../ink/ink961.xml"/><Relationship Id="rId153" Type="http://schemas.openxmlformats.org/officeDocument/2006/relationships/image" Target="../media/image1170.png"/><Relationship Id="rId174" Type="http://schemas.openxmlformats.org/officeDocument/2006/relationships/image" Target="../media/image1520.png"/><Relationship Id="rId179" Type="http://schemas.openxmlformats.org/officeDocument/2006/relationships/customXml" Target="../ink/ink983.xml"/><Relationship Id="rId195" Type="http://schemas.openxmlformats.org/officeDocument/2006/relationships/image" Target="../media/image9.png"/><Relationship Id="rId209" Type="http://schemas.openxmlformats.org/officeDocument/2006/relationships/image" Target="../media/image16.png"/><Relationship Id="rId190" Type="http://schemas.openxmlformats.org/officeDocument/2006/relationships/customXml" Target="../ink/ink989.xml"/><Relationship Id="rId204" Type="http://schemas.openxmlformats.org/officeDocument/2006/relationships/customXml" Target="../ink/ink996.xml"/><Relationship Id="rId220" Type="http://schemas.openxmlformats.org/officeDocument/2006/relationships/customXml" Target="../ink/ink1004.xml"/><Relationship Id="rId15" Type="http://schemas.openxmlformats.org/officeDocument/2006/relationships/customXml" Target="../ink/ink902.xml"/><Relationship Id="rId36" Type="http://schemas.openxmlformats.org/officeDocument/2006/relationships/image" Target="../media/image950.png"/><Relationship Id="rId57" Type="http://schemas.openxmlformats.org/officeDocument/2006/relationships/customXml" Target="../ink/ink923.xml"/><Relationship Id="rId106" Type="http://schemas.openxmlformats.org/officeDocument/2006/relationships/customXml" Target="../ink/ink948.xml"/><Relationship Id="rId127" Type="http://schemas.openxmlformats.org/officeDocument/2006/relationships/image" Target="../media/image1040.png"/><Relationship Id="rId10" Type="http://schemas.openxmlformats.org/officeDocument/2006/relationships/image" Target="../media/image820.png"/><Relationship Id="rId31" Type="http://schemas.openxmlformats.org/officeDocument/2006/relationships/customXml" Target="../ink/ink910.xml"/><Relationship Id="rId52" Type="http://schemas.openxmlformats.org/officeDocument/2006/relationships/image" Target="../media/image660.png"/><Relationship Id="rId73" Type="http://schemas.openxmlformats.org/officeDocument/2006/relationships/customXml" Target="../ink/ink931.xml"/><Relationship Id="rId78" Type="http://schemas.openxmlformats.org/officeDocument/2006/relationships/image" Target="../media/image1320.png"/><Relationship Id="rId94" Type="http://schemas.openxmlformats.org/officeDocument/2006/relationships/image" Target="../media/image1400.png"/><Relationship Id="rId99" Type="http://schemas.openxmlformats.org/officeDocument/2006/relationships/image" Target="../media/image1420.png"/><Relationship Id="rId101" Type="http://schemas.openxmlformats.org/officeDocument/2006/relationships/image" Target="../media/image1430.png"/><Relationship Id="rId122" Type="http://schemas.openxmlformats.org/officeDocument/2006/relationships/customXml" Target="../ink/ink956.xml"/><Relationship Id="rId143" Type="http://schemas.openxmlformats.org/officeDocument/2006/relationships/image" Target="../media/image1120.png"/><Relationship Id="rId148" Type="http://schemas.openxmlformats.org/officeDocument/2006/relationships/customXml" Target="../ink/ink969.xml"/><Relationship Id="rId164" Type="http://schemas.openxmlformats.org/officeDocument/2006/relationships/customXml" Target="../ink/ink977.xml"/><Relationship Id="rId169" Type="http://schemas.openxmlformats.org/officeDocument/2006/relationships/image" Target="../media/image400.png"/><Relationship Id="rId185" Type="http://schemas.openxmlformats.org/officeDocument/2006/relationships/image" Target="../media/image4.png"/><Relationship Id="rId4" Type="http://schemas.openxmlformats.org/officeDocument/2006/relationships/image" Target="../media/image790.png"/><Relationship Id="rId9" Type="http://schemas.openxmlformats.org/officeDocument/2006/relationships/customXml" Target="../ink/ink899.xml"/><Relationship Id="rId180" Type="http://schemas.openxmlformats.org/officeDocument/2006/relationships/customXml" Target="../ink/ink984.xml"/><Relationship Id="rId210" Type="http://schemas.openxmlformats.org/officeDocument/2006/relationships/customXml" Target="../ink/ink999.xml"/><Relationship Id="rId215" Type="http://schemas.openxmlformats.org/officeDocument/2006/relationships/image" Target="../media/image19.png"/><Relationship Id="rId26" Type="http://schemas.openxmlformats.org/officeDocument/2006/relationships/image" Target="../media/image901.png"/><Relationship Id="rId47" Type="http://schemas.openxmlformats.org/officeDocument/2006/relationships/customXml" Target="../ink/ink918.xml"/><Relationship Id="rId68" Type="http://schemas.openxmlformats.org/officeDocument/2006/relationships/image" Target="../media/image1270.png"/><Relationship Id="rId89" Type="http://schemas.openxmlformats.org/officeDocument/2006/relationships/customXml" Target="../ink/ink939.xml"/><Relationship Id="rId112" Type="http://schemas.openxmlformats.org/officeDocument/2006/relationships/customXml" Target="../ink/ink951.xml"/><Relationship Id="rId133" Type="http://schemas.openxmlformats.org/officeDocument/2006/relationships/image" Target="../media/image1070.png"/><Relationship Id="rId154" Type="http://schemas.openxmlformats.org/officeDocument/2006/relationships/customXml" Target="../ink/ink972.xml"/><Relationship Id="rId175" Type="http://schemas.openxmlformats.org/officeDocument/2006/relationships/customXml" Target="../ink/ink981.xml"/><Relationship Id="rId196" Type="http://schemas.openxmlformats.org/officeDocument/2006/relationships/customXml" Target="../ink/ink992.xml"/><Relationship Id="rId200" Type="http://schemas.openxmlformats.org/officeDocument/2006/relationships/customXml" Target="../ink/ink994.xml"/><Relationship Id="rId16" Type="http://schemas.openxmlformats.org/officeDocument/2006/relationships/image" Target="../media/image851.png"/><Relationship Id="rId221" Type="http://schemas.openxmlformats.org/officeDocument/2006/relationships/image" Target="../media/image22.png"/><Relationship Id="rId37" Type="http://schemas.openxmlformats.org/officeDocument/2006/relationships/customXml" Target="../ink/ink913.xml"/><Relationship Id="rId58" Type="http://schemas.openxmlformats.org/officeDocument/2006/relationships/image" Target="../media/image1220.png"/><Relationship Id="rId79" Type="http://schemas.openxmlformats.org/officeDocument/2006/relationships/customXml" Target="../ink/ink934.xml"/><Relationship Id="rId102" Type="http://schemas.openxmlformats.org/officeDocument/2006/relationships/customXml" Target="../ink/ink946.xml"/><Relationship Id="rId123" Type="http://schemas.openxmlformats.org/officeDocument/2006/relationships/image" Target="../media/image1020.png"/><Relationship Id="rId144" Type="http://schemas.openxmlformats.org/officeDocument/2006/relationships/customXml" Target="../ink/ink967.xml"/><Relationship Id="rId90" Type="http://schemas.openxmlformats.org/officeDocument/2006/relationships/image" Target="../media/image1380.png"/><Relationship Id="rId165" Type="http://schemas.openxmlformats.org/officeDocument/2006/relationships/image" Target="../media/image1460.png"/><Relationship Id="rId186" Type="http://schemas.openxmlformats.org/officeDocument/2006/relationships/customXml" Target="../ink/ink987.xml"/></Relationships>
</file>

<file path=ppt/slides/_rels/slide53.xml.rels><?xml version="1.0" encoding="UTF-8" standalone="yes"?>
<Relationships xmlns="http://schemas.openxmlformats.org/package/2006/relationships"><Relationship Id="rId2" Type="http://schemas.openxmlformats.org/officeDocument/2006/relationships/image" Target="../media/image40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6" Type="http://schemas.openxmlformats.org/officeDocument/2006/relationships/image" Target="../media/image910.png"/><Relationship Id="rId117" Type="http://schemas.openxmlformats.org/officeDocument/2006/relationships/image" Target="../media/image610.png"/><Relationship Id="rId231" Type="http://schemas.openxmlformats.org/officeDocument/2006/relationships/image" Target="../media/image96.png"/><Relationship Id="rId63" Type="http://schemas.openxmlformats.org/officeDocument/2006/relationships/customXml" Target="../ink/ink1009.xml"/><Relationship Id="rId68" Type="http://schemas.openxmlformats.org/officeDocument/2006/relationships/customXml" Target="../ink/ink1013.xml"/><Relationship Id="rId112" Type="http://schemas.openxmlformats.org/officeDocument/2006/relationships/customXml" Target="../ink/ink1028.xml"/><Relationship Id="rId21" Type="http://schemas.openxmlformats.org/officeDocument/2006/relationships/image" Target="../media/image10.png"/><Relationship Id="rId133" Type="http://schemas.openxmlformats.org/officeDocument/2006/relationships/customXml" Target="../ink/ink1045.xml"/><Relationship Id="rId175" Type="http://schemas.openxmlformats.org/officeDocument/2006/relationships/customXml" Target="../ink/ink1053.xml"/><Relationship Id="rId47" Type="http://schemas.openxmlformats.org/officeDocument/2006/relationships/image" Target="../media/image23.png"/><Relationship Id="rId170" Type="http://schemas.openxmlformats.org/officeDocument/2006/relationships/customXml" Target="../ink/ink1049.xml"/><Relationship Id="rId226" Type="http://schemas.openxmlformats.org/officeDocument/2006/relationships/customXml" Target="../ink/ink1065.xml"/><Relationship Id="rId16" Type="http://schemas.openxmlformats.org/officeDocument/2006/relationships/image" Target="../media/image860.png"/><Relationship Id="rId107" Type="http://schemas.openxmlformats.org/officeDocument/2006/relationships/image" Target="../media/image439.png"/><Relationship Id="rId221" Type="http://schemas.openxmlformats.org/officeDocument/2006/relationships/image" Target="../media/image91.png"/><Relationship Id="rId37" Type="http://schemas.openxmlformats.org/officeDocument/2006/relationships/customXml" Target="../ink/ink1008.xml"/><Relationship Id="rId74" Type="http://schemas.openxmlformats.org/officeDocument/2006/relationships/customXml" Target="../ink/ink1019.xml"/><Relationship Id="rId102" Type="http://schemas.openxmlformats.org/officeDocument/2006/relationships/customXml" Target="../ink/ink1023.xml"/><Relationship Id="rId123" Type="http://schemas.openxmlformats.org/officeDocument/2006/relationships/customXml" Target="../ink/ink1035.xml"/><Relationship Id="rId11" Type="http://schemas.openxmlformats.org/officeDocument/2006/relationships/image" Target="../media/image5.png"/><Relationship Id="rId128" Type="http://schemas.openxmlformats.org/officeDocument/2006/relationships/customXml" Target="../ink/ink1040.xml"/><Relationship Id="rId95" Type="http://schemas.openxmlformats.org/officeDocument/2006/relationships/image" Target="../media/image4330.png"/><Relationship Id="rId5" Type="http://schemas.openxmlformats.org/officeDocument/2006/relationships/image" Target="../media/image2.png"/><Relationship Id="rId216" Type="http://schemas.openxmlformats.org/officeDocument/2006/relationships/customXml" Target="../ink/ink1060.xml"/><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1064.xml"/><Relationship Id="rId232" Type="http://schemas.openxmlformats.org/officeDocument/2006/relationships/customXml" Target="../ink/ink1068.xml"/><Relationship Id="rId35" Type="http://schemas.openxmlformats.org/officeDocument/2006/relationships/customXml" Target="../ink/ink1007.xml"/><Relationship Id="rId64" Type="http://schemas.openxmlformats.org/officeDocument/2006/relationships/image" Target="../media/image4910.png"/><Relationship Id="rId14" Type="http://schemas.openxmlformats.org/officeDocument/2006/relationships/image" Target="../media/image850.png"/><Relationship Id="rId69" Type="http://schemas.openxmlformats.org/officeDocument/2006/relationships/customXml" Target="../ink/ink1014.xml"/><Relationship Id="rId22" Type="http://schemas.openxmlformats.org/officeDocument/2006/relationships/image" Target="../media/image890.png"/><Relationship Id="rId100" Type="http://schemas.openxmlformats.org/officeDocument/2006/relationships/customXml" Target="../ink/ink1022.xml"/><Relationship Id="rId105" Type="http://schemas.openxmlformats.org/officeDocument/2006/relationships/image" Target="../media/image438.png"/><Relationship Id="rId113" Type="http://schemas.openxmlformats.org/officeDocument/2006/relationships/image" Target="../media/image442.png"/><Relationship Id="rId118" Type="http://schemas.openxmlformats.org/officeDocument/2006/relationships/customXml" Target="../ink/ink1031.xml"/><Relationship Id="rId126" Type="http://schemas.openxmlformats.org/officeDocument/2006/relationships/customXml" Target="../ink/ink1038.xml"/><Relationship Id="rId27" Type="http://schemas.openxmlformats.org/officeDocument/2006/relationships/image" Target="../media/image13.png"/><Relationship Id="rId134" Type="http://schemas.openxmlformats.org/officeDocument/2006/relationships/customXml" Target="../ink/ink1046.xml"/><Relationship Id="rId43" Type="http://schemas.openxmlformats.org/officeDocument/2006/relationships/image" Target="../media/image21.png"/><Relationship Id="rId72" Type="http://schemas.openxmlformats.org/officeDocument/2006/relationships/customXml" Target="../ink/ink1017.xml"/><Relationship Id="rId98" Type="http://schemas.openxmlformats.org/officeDocument/2006/relationships/customXml" Target="../ink/ink1021.xml"/><Relationship Id="rId121" Type="http://schemas.openxmlformats.org/officeDocument/2006/relationships/customXml" Target="../ink/ink1033.xml"/><Relationship Id="rId171" Type="http://schemas.openxmlformats.org/officeDocument/2006/relationships/image" Target="../media/image18.png"/><Relationship Id="rId176" Type="http://schemas.openxmlformats.org/officeDocument/2006/relationships/customXml" Target="../ink/ink1054.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1059.xml"/><Relationship Id="rId222" Type="http://schemas.openxmlformats.org/officeDocument/2006/relationships/customXml" Target="../ink/ink1063.xml"/><Relationship Id="rId230" Type="http://schemas.openxmlformats.org/officeDocument/2006/relationships/customXml" Target="../ink/ink1067.xml"/><Relationship Id="rId12" Type="http://schemas.openxmlformats.org/officeDocument/2006/relationships/image" Target="../media/image840.png"/><Relationship Id="rId67" Type="http://schemas.openxmlformats.org/officeDocument/2006/relationships/customXml" Target="../ink/ink1012.xml"/><Relationship Id="rId103" Type="http://schemas.openxmlformats.org/officeDocument/2006/relationships/image" Target="../media/image437.png"/><Relationship Id="rId108" Type="http://schemas.openxmlformats.org/officeDocument/2006/relationships/customXml" Target="../ink/ink1026.xml"/><Relationship Id="rId116" Type="http://schemas.openxmlformats.org/officeDocument/2006/relationships/customXml" Target="../ink/ink1030.xml"/><Relationship Id="rId124" Type="http://schemas.openxmlformats.org/officeDocument/2006/relationships/customXml" Target="../ink/ink1036.xml"/><Relationship Id="rId17" Type="http://schemas.openxmlformats.org/officeDocument/2006/relationships/image" Target="../media/image8.png"/><Relationship Id="rId129" Type="http://schemas.openxmlformats.org/officeDocument/2006/relationships/customXml" Target="../ink/ink1041.xml"/><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20" Type="http://schemas.openxmlformats.org/officeDocument/2006/relationships/image" Target="../media/image880.png"/><Relationship Id="rId70" Type="http://schemas.openxmlformats.org/officeDocument/2006/relationships/customXml" Target="../ink/ink1015.xml"/><Relationship Id="rId96" Type="http://schemas.openxmlformats.org/officeDocument/2006/relationships/customXml" Target="../ink/ink1020.xml"/><Relationship Id="rId111" Type="http://schemas.openxmlformats.org/officeDocument/2006/relationships/image" Target="../media/image441.png"/><Relationship Id="rId132" Type="http://schemas.openxmlformats.org/officeDocument/2006/relationships/customXml" Target="../ink/ink1044.xml"/><Relationship Id="rId41" Type="http://schemas.openxmlformats.org/officeDocument/2006/relationships/image" Target="../media/image20.png"/><Relationship Id="rId174" Type="http://schemas.openxmlformats.org/officeDocument/2006/relationships/customXml" Target="../ink/ink1052.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8.xml"/><Relationship Id="rId212" Type="http://schemas.openxmlformats.org/officeDocument/2006/relationships/customXml" Target="../ink/ink1058.xml"/><Relationship Id="rId220" Type="http://schemas.openxmlformats.org/officeDocument/2006/relationships/customXml" Target="../ink/ink1062.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28" Type="http://schemas.openxmlformats.org/officeDocument/2006/relationships/image" Target="../media/image920.png"/><Relationship Id="rId106" Type="http://schemas.openxmlformats.org/officeDocument/2006/relationships/customXml" Target="../ink/ink1025.xml"/><Relationship Id="rId114" Type="http://schemas.openxmlformats.org/officeDocument/2006/relationships/customXml" Target="../ink/ink1029.xml"/><Relationship Id="rId119" Type="http://schemas.openxmlformats.org/officeDocument/2006/relationships/image" Target="../media/image710.png"/><Relationship Id="rId15" Type="http://schemas.openxmlformats.org/officeDocument/2006/relationships/image" Target="../media/image7.png"/><Relationship Id="rId127" Type="http://schemas.openxmlformats.org/officeDocument/2006/relationships/customXml" Target="../ink/ink1039.xml"/><Relationship Id="rId23" Type="http://schemas.openxmlformats.org/officeDocument/2006/relationships/image" Target="../media/image11.png"/><Relationship Id="rId65" Type="http://schemas.openxmlformats.org/officeDocument/2006/relationships/customXml" Target="../ink/ink1010.xml"/><Relationship Id="rId73" Type="http://schemas.openxmlformats.org/officeDocument/2006/relationships/customXml" Target="../ink/ink1018.xml"/><Relationship Id="rId99" Type="http://schemas.openxmlformats.org/officeDocument/2006/relationships/image" Target="../media/image4350.png"/><Relationship Id="rId101" Type="http://schemas.openxmlformats.org/officeDocument/2006/relationships/image" Target="../media/image4360.png"/><Relationship Id="rId122" Type="http://schemas.openxmlformats.org/officeDocument/2006/relationships/customXml" Target="../ink/ink1034.xml"/><Relationship Id="rId130" Type="http://schemas.openxmlformats.org/officeDocument/2006/relationships/customXml" Target="../ink/ink1042.xml"/><Relationship Id="rId31" Type="http://schemas.openxmlformats.org/officeDocument/2006/relationships/image" Target="../media/image15.png"/><Relationship Id="rId135" Type="http://schemas.openxmlformats.org/officeDocument/2006/relationships/customXml" Target="../ink/ink1047.xml"/><Relationship Id="rId169" Type="http://schemas.openxmlformats.org/officeDocument/2006/relationships/image" Target="../media/image17.png"/><Relationship Id="rId177" Type="http://schemas.openxmlformats.org/officeDocument/2006/relationships/customXml" Target="../ink/ink1055.xml"/><Relationship Id="rId9" Type="http://schemas.openxmlformats.org/officeDocument/2006/relationships/image" Target="../media/image4.png"/><Relationship Id="rId172" Type="http://schemas.openxmlformats.org/officeDocument/2006/relationships/customXml" Target="../ink/ink1050.xml"/><Relationship Id="rId207" Type="http://schemas.openxmlformats.org/officeDocument/2006/relationships/image" Target="../media/image84.png"/><Relationship Id="rId210" Type="http://schemas.openxmlformats.org/officeDocument/2006/relationships/customXml" Target="../ink/ink1057.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1066.xml"/><Relationship Id="rId18" Type="http://schemas.openxmlformats.org/officeDocument/2006/relationships/image" Target="../media/image870.png"/><Relationship Id="rId109" Type="http://schemas.openxmlformats.org/officeDocument/2006/relationships/image" Target="../media/image440.png"/><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image" Target="../media/image4340.png"/><Relationship Id="rId104" Type="http://schemas.openxmlformats.org/officeDocument/2006/relationships/customXml" Target="../ink/ink1024.xml"/><Relationship Id="rId120" Type="http://schemas.openxmlformats.org/officeDocument/2006/relationships/customXml" Target="../ink/ink1032.xml"/><Relationship Id="rId125" Type="http://schemas.openxmlformats.org/officeDocument/2006/relationships/customXml" Target="../ink/ink1037.xml"/><Relationship Id="rId71" Type="http://schemas.openxmlformats.org/officeDocument/2006/relationships/customXml" Target="../ink/ink1016.xml"/><Relationship Id="rId7" Type="http://schemas.openxmlformats.org/officeDocument/2006/relationships/image" Target="../media/image3.png"/><Relationship Id="rId213" Type="http://schemas.openxmlformats.org/officeDocument/2006/relationships/image" Target="../media/image87.png"/><Relationship Id="rId218" Type="http://schemas.openxmlformats.org/officeDocument/2006/relationships/customXml" Target="../ink/ink1061.xml"/><Relationship Id="rId2" Type="http://schemas.openxmlformats.org/officeDocument/2006/relationships/customXml" Target="../ink/ink1006.xml"/><Relationship Id="rId29" Type="http://schemas.openxmlformats.org/officeDocument/2006/relationships/image" Target="../media/image14.png"/><Relationship Id="rId66" Type="http://schemas.openxmlformats.org/officeDocument/2006/relationships/customXml" Target="../ink/ink1011.xml"/><Relationship Id="rId24" Type="http://schemas.openxmlformats.org/officeDocument/2006/relationships/image" Target="../media/image900.png"/><Relationship Id="rId110" Type="http://schemas.openxmlformats.org/officeDocument/2006/relationships/customXml" Target="../ink/ink1027.xml"/><Relationship Id="rId115" Type="http://schemas.openxmlformats.org/officeDocument/2006/relationships/image" Target="../media/image510.png"/><Relationship Id="rId131" Type="http://schemas.openxmlformats.org/officeDocument/2006/relationships/customXml" Target="../ink/ink1043.xml"/><Relationship Id="rId136" Type="http://schemas.openxmlformats.org/officeDocument/2006/relationships/customXml" Target="../ink/ink1048.xml"/><Relationship Id="rId45" Type="http://schemas.openxmlformats.org/officeDocument/2006/relationships/image" Target="../media/image22.png"/><Relationship Id="rId173" Type="http://schemas.openxmlformats.org/officeDocument/2006/relationships/customXml" Target="../ink/ink1051.xml"/><Relationship Id="rId208" Type="http://schemas.openxmlformats.org/officeDocument/2006/relationships/customXml" Target="../ink/ink1056.xml"/><Relationship Id="rId229" Type="http://schemas.openxmlformats.org/officeDocument/2006/relationships/image" Target="../media/image95.png"/></Relationships>
</file>

<file path=ppt/slides/_rels/slide59.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1072.xml"/><Relationship Id="rId68" Type="http://schemas.openxmlformats.org/officeDocument/2006/relationships/customXml" Target="../ink/ink1075.xml"/><Relationship Id="rId21" Type="http://schemas.openxmlformats.org/officeDocument/2006/relationships/image" Target="../media/image10.png"/><Relationship Id="rId76" Type="http://schemas.openxmlformats.org/officeDocument/2006/relationships/customXml" Target="../ink/ink1083.xml"/><Relationship Id="rId175" Type="http://schemas.openxmlformats.org/officeDocument/2006/relationships/customXml" Target="../ink/ink1094.xml"/><Relationship Id="rId47" Type="http://schemas.openxmlformats.org/officeDocument/2006/relationships/image" Target="../media/image23.png"/><Relationship Id="rId7" Type="http://schemas.openxmlformats.org/officeDocument/2006/relationships/image" Target="../media/image3.png"/><Relationship Id="rId71" Type="http://schemas.openxmlformats.org/officeDocument/2006/relationships/customXml" Target="../ink/ink1078.xml"/><Relationship Id="rId170" Type="http://schemas.openxmlformats.org/officeDocument/2006/relationships/customXml" Target="../ink/ink1090.xml"/><Relationship Id="rId213" Type="http://schemas.openxmlformats.org/officeDocument/2006/relationships/image" Target="../media/image87.png"/><Relationship Id="rId218" Type="http://schemas.openxmlformats.org/officeDocument/2006/relationships/customXml" Target="../ink/ink1102.xml"/><Relationship Id="rId226" Type="http://schemas.openxmlformats.org/officeDocument/2006/relationships/customXml" Target="../ink/ink1106.xml"/><Relationship Id="rId2" Type="http://schemas.openxmlformats.org/officeDocument/2006/relationships/customXml" Target="../ink/ink1069.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1071.xml"/><Relationship Id="rId66" Type="http://schemas.openxmlformats.org/officeDocument/2006/relationships/customXml" Target="../ink/ink1073.xml"/><Relationship Id="rId11" Type="http://schemas.openxmlformats.org/officeDocument/2006/relationships/image" Target="../media/image5.png"/><Relationship Id="rId74" Type="http://schemas.openxmlformats.org/officeDocument/2006/relationships/customXml" Target="../ink/ink1081.xml"/><Relationship Id="rId79" Type="http://schemas.openxmlformats.org/officeDocument/2006/relationships/customXml" Target="../ink/ink1086.xml"/><Relationship Id="rId45" Type="http://schemas.openxmlformats.org/officeDocument/2006/relationships/image" Target="../media/image22.png"/><Relationship Id="rId5" Type="http://schemas.openxmlformats.org/officeDocument/2006/relationships/image" Target="../media/image2.png"/><Relationship Id="rId82" Type="http://schemas.openxmlformats.org/officeDocument/2006/relationships/customXml" Target="../ink/ink1089.xml"/><Relationship Id="rId173" Type="http://schemas.openxmlformats.org/officeDocument/2006/relationships/customXml" Target="../ink/ink1092.xml"/><Relationship Id="rId208" Type="http://schemas.openxmlformats.org/officeDocument/2006/relationships/customXml" Target="../ink/ink1097.xml"/><Relationship Id="rId216" Type="http://schemas.openxmlformats.org/officeDocument/2006/relationships/customXml" Target="../ink/ink1101.xml"/><Relationship Id="rId229" Type="http://schemas.openxmlformats.org/officeDocument/2006/relationships/image" Target="../media/image95.png"/><Relationship Id="rId65" Type="http://schemas.openxmlformats.org/officeDocument/2006/relationships/image" Target="../media/image295.png"/><Relationship Id="rId73" Type="http://schemas.openxmlformats.org/officeDocument/2006/relationships/customXml" Target="../ink/ink1080.xml"/><Relationship Id="rId19" Type="http://schemas.openxmlformats.org/officeDocument/2006/relationships/image" Target="../media/image9.png"/><Relationship Id="rId78" Type="http://schemas.openxmlformats.org/officeDocument/2006/relationships/customXml" Target="../ink/ink1085.xml"/><Relationship Id="rId31" Type="http://schemas.openxmlformats.org/officeDocument/2006/relationships/image" Target="../media/image15.png"/><Relationship Id="rId81" Type="http://schemas.openxmlformats.org/officeDocument/2006/relationships/customXml" Target="../ink/ink1088.xml"/><Relationship Id="rId169" Type="http://schemas.openxmlformats.org/officeDocument/2006/relationships/image" Target="../media/image17.png"/><Relationship Id="rId177" Type="http://schemas.openxmlformats.org/officeDocument/2006/relationships/customXml" Target="../ink/ink1096.xml"/><Relationship Id="rId211" Type="http://schemas.openxmlformats.org/officeDocument/2006/relationships/image" Target="../media/image86.png"/><Relationship Id="rId224" Type="http://schemas.openxmlformats.org/officeDocument/2006/relationships/customXml" Target="../ink/ink1105.xml"/><Relationship Id="rId232" Type="http://schemas.openxmlformats.org/officeDocument/2006/relationships/customXml" Target="../ink/ink1109.xml"/><Relationship Id="rId35" Type="http://schemas.openxmlformats.org/officeDocument/2006/relationships/customXml" Target="../ink/ink1070.xml"/><Relationship Id="rId64" Type="http://schemas.openxmlformats.org/officeDocument/2006/relationships/image" Target="../media/image4910.png"/><Relationship Id="rId69" Type="http://schemas.openxmlformats.org/officeDocument/2006/relationships/customXml" Target="../ink/ink1076.xml"/><Relationship Id="rId9" Type="http://schemas.openxmlformats.org/officeDocument/2006/relationships/image" Target="../media/image4.png"/><Relationship Id="rId77" Type="http://schemas.openxmlformats.org/officeDocument/2006/relationships/customXml" Target="../ink/ink1084.xml"/><Relationship Id="rId27" Type="http://schemas.openxmlformats.org/officeDocument/2006/relationships/image" Target="../media/image13.png"/><Relationship Id="rId172" Type="http://schemas.openxmlformats.org/officeDocument/2006/relationships/customXml" Target="../ink/ink1091.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1098.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1107.xml"/><Relationship Id="rId72" Type="http://schemas.openxmlformats.org/officeDocument/2006/relationships/customXml" Target="../ink/ink1079.xml"/><Relationship Id="rId80" Type="http://schemas.openxmlformats.org/officeDocument/2006/relationships/customXml" Target="../ink/ink1087.xml"/><Relationship Id="rId171" Type="http://schemas.openxmlformats.org/officeDocument/2006/relationships/image" Target="../media/image18.png"/><Relationship Id="rId176" Type="http://schemas.openxmlformats.org/officeDocument/2006/relationships/customXml" Target="../ink/ink1095.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1100.xml"/><Relationship Id="rId222" Type="http://schemas.openxmlformats.org/officeDocument/2006/relationships/customXml" Target="../ink/ink1104.xml"/><Relationship Id="rId230" Type="http://schemas.openxmlformats.org/officeDocument/2006/relationships/customXml" Target="../ink/ink1108.xml"/><Relationship Id="rId67" Type="http://schemas.openxmlformats.org/officeDocument/2006/relationships/customXml" Target="../ink/ink1074.xml"/><Relationship Id="rId17"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70" Type="http://schemas.openxmlformats.org/officeDocument/2006/relationships/customXml" Target="../ink/ink1077.xml"/><Relationship Id="rId75" Type="http://schemas.openxmlformats.org/officeDocument/2006/relationships/customXml" Target="../ink/ink1082.xml"/><Relationship Id="rId41" Type="http://schemas.openxmlformats.org/officeDocument/2006/relationships/image" Target="../media/image20.png"/><Relationship Id="rId174" Type="http://schemas.openxmlformats.org/officeDocument/2006/relationships/customXml" Target="../ink/ink1093.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1099.xml"/><Relationship Id="rId220" Type="http://schemas.openxmlformats.org/officeDocument/2006/relationships/customXml" Target="../ink/ink1103.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287.png"/><Relationship Id="rId3" Type="http://schemas.openxmlformats.org/officeDocument/2006/relationships/image" Target="../media/image251.png"/><Relationship Id="rId7" Type="http://schemas.openxmlformats.org/officeDocument/2006/relationships/image" Target="../media/image280.png"/><Relationship Id="rId2" Type="http://schemas.openxmlformats.org/officeDocument/2006/relationships/image" Target="../media/image248.png"/><Relationship Id="rId1" Type="http://schemas.openxmlformats.org/officeDocument/2006/relationships/slideLayout" Target="../slideLayouts/slideLayout8.xml"/><Relationship Id="rId6" Type="http://schemas.openxmlformats.org/officeDocument/2006/relationships/image" Target="../media/image277.png"/><Relationship Id="rId11" Type="http://schemas.openxmlformats.org/officeDocument/2006/relationships/image" Target="../media/image294.png"/><Relationship Id="rId5" Type="http://schemas.openxmlformats.org/officeDocument/2006/relationships/image" Target="../media/image258.png"/><Relationship Id="rId10" Type="http://schemas.openxmlformats.org/officeDocument/2006/relationships/image" Target="../media/image293.png"/><Relationship Id="rId4" Type="http://schemas.openxmlformats.org/officeDocument/2006/relationships/image" Target="../media/image257.png"/><Relationship Id="rId9" Type="http://schemas.openxmlformats.org/officeDocument/2006/relationships/image" Target="../media/image292.png"/></Relationships>
</file>

<file path=ppt/slides/_rels/slide60.xml.rels><?xml version="1.0" encoding="UTF-8" standalone="yes"?>
<Relationships xmlns="http://schemas.openxmlformats.org/package/2006/relationships"><Relationship Id="rId2" Type="http://schemas.openxmlformats.org/officeDocument/2006/relationships/image" Target="../media/image404.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405.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535.xml"/><Relationship Id="rId68" Type="http://schemas.openxmlformats.org/officeDocument/2006/relationships/customXml" Target="../ink/ink538.xml"/><Relationship Id="rId21" Type="http://schemas.openxmlformats.org/officeDocument/2006/relationships/image" Target="../media/image10.png"/><Relationship Id="rId76" Type="http://schemas.openxmlformats.org/officeDocument/2006/relationships/customXml" Target="../ink/ink546.xml"/><Relationship Id="rId175" Type="http://schemas.openxmlformats.org/officeDocument/2006/relationships/customXml" Target="../ink/ink557.xml"/><Relationship Id="rId47" Type="http://schemas.openxmlformats.org/officeDocument/2006/relationships/image" Target="../media/image23.png"/><Relationship Id="rId7" Type="http://schemas.openxmlformats.org/officeDocument/2006/relationships/image" Target="../media/image3.png"/><Relationship Id="rId71" Type="http://schemas.openxmlformats.org/officeDocument/2006/relationships/customXml" Target="../ink/ink541.xml"/><Relationship Id="rId170" Type="http://schemas.openxmlformats.org/officeDocument/2006/relationships/customXml" Target="../ink/ink553.xml"/><Relationship Id="rId213" Type="http://schemas.openxmlformats.org/officeDocument/2006/relationships/image" Target="../media/image87.png"/><Relationship Id="rId218" Type="http://schemas.openxmlformats.org/officeDocument/2006/relationships/customXml" Target="../ink/ink565.xml"/><Relationship Id="rId226" Type="http://schemas.openxmlformats.org/officeDocument/2006/relationships/customXml" Target="../ink/ink569.xml"/><Relationship Id="rId2" Type="http://schemas.openxmlformats.org/officeDocument/2006/relationships/customXml" Target="../ink/ink532.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534.xml"/><Relationship Id="rId66" Type="http://schemas.openxmlformats.org/officeDocument/2006/relationships/customXml" Target="../ink/ink536.xml"/><Relationship Id="rId11" Type="http://schemas.openxmlformats.org/officeDocument/2006/relationships/image" Target="../media/image5.png"/><Relationship Id="rId74" Type="http://schemas.openxmlformats.org/officeDocument/2006/relationships/customXml" Target="../ink/ink544.xml"/><Relationship Id="rId79" Type="http://schemas.openxmlformats.org/officeDocument/2006/relationships/customXml" Target="../ink/ink549.xml"/><Relationship Id="rId45" Type="http://schemas.openxmlformats.org/officeDocument/2006/relationships/image" Target="../media/image22.png"/><Relationship Id="rId5" Type="http://schemas.openxmlformats.org/officeDocument/2006/relationships/image" Target="../media/image2.png"/><Relationship Id="rId82" Type="http://schemas.openxmlformats.org/officeDocument/2006/relationships/customXml" Target="../ink/ink552.xml"/><Relationship Id="rId173" Type="http://schemas.openxmlformats.org/officeDocument/2006/relationships/customXml" Target="../ink/ink555.xml"/><Relationship Id="rId208" Type="http://schemas.openxmlformats.org/officeDocument/2006/relationships/customXml" Target="../ink/ink560.xml"/><Relationship Id="rId216" Type="http://schemas.openxmlformats.org/officeDocument/2006/relationships/customXml" Target="../ink/ink564.xml"/><Relationship Id="rId229" Type="http://schemas.openxmlformats.org/officeDocument/2006/relationships/image" Target="../media/image95.png"/><Relationship Id="rId65" Type="http://schemas.openxmlformats.org/officeDocument/2006/relationships/image" Target="../media/image295.png"/><Relationship Id="rId73" Type="http://schemas.openxmlformats.org/officeDocument/2006/relationships/customXml" Target="../ink/ink543.xml"/><Relationship Id="rId19" Type="http://schemas.openxmlformats.org/officeDocument/2006/relationships/image" Target="../media/image9.png"/><Relationship Id="rId78" Type="http://schemas.openxmlformats.org/officeDocument/2006/relationships/customXml" Target="../ink/ink548.xml"/><Relationship Id="rId31" Type="http://schemas.openxmlformats.org/officeDocument/2006/relationships/image" Target="../media/image15.png"/><Relationship Id="rId81" Type="http://schemas.openxmlformats.org/officeDocument/2006/relationships/customXml" Target="../ink/ink551.xml"/><Relationship Id="rId169" Type="http://schemas.openxmlformats.org/officeDocument/2006/relationships/image" Target="../media/image17.png"/><Relationship Id="rId177" Type="http://schemas.openxmlformats.org/officeDocument/2006/relationships/customXml" Target="../ink/ink559.xml"/><Relationship Id="rId211" Type="http://schemas.openxmlformats.org/officeDocument/2006/relationships/image" Target="../media/image86.png"/><Relationship Id="rId224" Type="http://schemas.openxmlformats.org/officeDocument/2006/relationships/customXml" Target="../ink/ink568.xml"/><Relationship Id="rId232" Type="http://schemas.openxmlformats.org/officeDocument/2006/relationships/customXml" Target="../ink/ink572.xml"/><Relationship Id="rId35" Type="http://schemas.openxmlformats.org/officeDocument/2006/relationships/customXml" Target="../ink/ink533.xml"/><Relationship Id="rId64" Type="http://schemas.openxmlformats.org/officeDocument/2006/relationships/image" Target="../media/image4910.png"/><Relationship Id="rId69" Type="http://schemas.openxmlformats.org/officeDocument/2006/relationships/customXml" Target="../ink/ink539.xml"/><Relationship Id="rId9" Type="http://schemas.openxmlformats.org/officeDocument/2006/relationships/image" Target="../media/image4.png"/><Relationship Id="rId77" Type="http://schemas.openxmlformats.org/officeDocument/2006/relationships/customXml" Target="../ink/ink547.xml"/><Relationship Id="rId27" Type="http://schemas.openxmlformats.org/officeDocument/2006/relationships/image" Target="../media/image13.png"/><Relationship Id="rId172" Type="http://schemas.openxmlformats.org/officeDocument/2006/relationships/customXml" Target="../ink/ink554.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561.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570.xml"/><Relationship Id="rId72" Type="http://schemas.openxmlformats.org/officeDocument/2006/relationships/customXml" Target="../ink/ink542.xml"/><Relationship Id="rId80" Type="http://schemas.openxmlformats.org/officeDocument/2006/relationships/customXml" Target="../ink/ink550.xml"/><Relationship Id="rId171" Type="http://schemas.openxmlformats.org/officeDocument/2006/relationships/image" Target="../media/image18.png"/><Relationship Id="rId176" Type="http://schemas.openxmlformats.org/officeDocument/2006/relationships/customXml" Target="../ink/ink558.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563.xml"/><Relationship Id="rId222" Type="http://schemas.openxmlformats.org/officeDocument/2006/relationships/customXml" Target="../ink/ink567.xml"/><Relationship Id="rId230" Type="http://schemas.openxmlformats.org/officeDocument/2006/relationships/customXml" Target="../ink/ink571.xml"/><Relationship Id="rId67" Type="http://schemas.openxmlformats.org/officeDocument/2006/relationships/customXml" Target="../ink/ink537.xml"/><Relationship Id="rId17"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70" Type="http://schemas.openxmlformats.org/officeDocument/2006/relationships/customXml" Target="../ink/ink540.xml"/><Relationship Id="rId75" Type="http://schemas.openxmlformats.org/officeDocument/2006/relationships/customXml" Target="../ink/ink545.xml"/><Relationship Id="rId41" Type="http://schemas.openxmlformats.org/officeDocument/2006/relationships/image" Target="../media/image20.png"/><Relationship Id="rId174" Type="http://schemas.openxmlformats.org/officeDocument/2006/relationships/customXml" Target="../ink/ink556.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562.xml"/><Relationship Id="rId220" Type="http://schemas.openxmlformats.org/officeDocument/2006/relationships/customXml" Target="../ink/ink566.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06.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17" Type="http://schemas.openxmlformats.org/officeDocument/2006/relationships/image" Target="../media/image1770.png"/><Relationship Id="rId63" Type="http://schemas.openxmlformats.org/officeDocument/2006/relationships/customXml" Target="../ink/ink1113.xml"/><Relationship Id="rId138" Type="http://schemas.openxmlformats.org/officeDocument/2006/relationships/customXml" Target="../ink/ink1140.xml"/><Relationship Id="rId159" Type="http://schemas.openxmlformats.org/officeDocument/2006/relationships/image" Target="../media/image1980.png"/><Relationship Id="rId21" Type="http://schemas.openxmlformats.org/officeDocument/2006/relationships/image" Target="../media/image10.png"/><Relationship Id="rId170" Type="http://schemas.openxmlformats.org/officeDocument/2006/relationships/customXml" Target="../ink/ink1156.xml"/><Relationship Id="rId191" Type="http://schemas.openxmlformats.org/officeDocument/2006/relationships/image" Target="../media/image2140.png"/><Relationship Id="rId205" Type="http://schemas.openxmlformats.org/officeDocument/2006/relationships/image" Target="../media/image2211.png"/><Relationship Id="rId226" Type="http://schemas.openxmlformats.org/officeDocument/2006/relationships/customXml" Target="../ink/ink1185.xml"/><Relationship Id="rId247" Type="http://schemas.openxmlformats.org/officeDocument/2006/relationships/customXml" Target="../ink/ink1204.xml"/><Relationship Id="rId107" Type="http://schemas.openxmlformats.org/officeDocument/2006/relationships/image" Target="../media/image1720.png"/><Relationship Id="rId268" Type="http://schemas.openxmlformats.org/officeDocument/2006/relationships/image" Target="../media/image93.png"/><Relationship Id="rId128" Type="http://schemas.openxmlformats.org/officeDocument/2006/relationships/customXml" Target="../ink/ink1135.xml"/><Relationship Id="rId149" Type="http://schemas.openxmlformats.org/officeDocument/2006/relationships/image" Target="../media/image1930.png"/><Relationship Id="rId11" Type="http://schemas.openxmlformats.org/officeDocument/2006/relationships/image" Target="../media/image5.png"/><Relationship Id="rId90" Type="http://schemas.openxmlformats.org/officeDocument/2006/relationships/customXml" Target="../ink/ink1116.xml"/><Relationship Id="rId95" Type="http://schemas.openxmlformats.org/officeDocument/2006/relationships/image" Target="../media/image1660.png"/><Relationship Id="rId160" Type="http://schemas.openxmlformats.org/officeDocument/2006/relationships/customXml" Target="../ink/ink1151.xml"/><Relationship Id="rId165" Type="http://schemas.openxmlformats.org/officeDocument/2006/relationships/image" Target="../media/image2011.png"/><Relationship Id="rId181" Type="http://schemas.openxmlformats.org/officeDocument/2006/relationships/image" Target="../media/image2090.png"/><Relationship Id="rId186" Type="http://schemas.openxmlformats.org/officeDocument/2006/relationships/customXml" Target="../ink/ink1164.xml"/><Relationship Id="rId216" Type="http://schemas.openxmlformats.org/officeDocument/2006/relationships/customXml" Target="../ink/ink1179.xml"/><Relationship Id="rId5" Type="http://schemas.openxmlformats.org/officeDocument/2006/relationships/image" Target="../media/image2.png"/><Relationship Id="rId237" Type="http://schemas.openxmlformats.org/officeDocument/2006/relationships/customXml" Target="../ink/ink1196.xml"/><Relationship Id="rId211" Type="http://schemas.openxmlformats.org/officeDocument/2006/relationships/image" Target="../media/image2230.png"/><Relationship Id="rId232" Type="http://schemas.openxmlformats.org/officeDocument/2006/relationships/customXml" Target="../ink/ink1191.xml"/><Relationship Id="rId253" Type="http://schemas.openxmlformats.org/officeDocument/2006/relationships/customXml" Target="../ink/ink1208.xml"/><Relationship Id="rId258" Type="http://schemas.openxmlformats.org/officeDocument/2006/relationships/image" Target="../media/image88.png"/><Relationship Id="rId274" Type="http://schemas.openxmlformats.org/officeDocument/2006/relationships/image" Target="../media/image96.png"/><Relationship Id="rId64" Type="http://schemas.openxmlformats.org/officeDocument/2006/relationships/image" Target="../media/image4910.png"/><Relationship Id="rId113" Type="http://schemas.openxmlformats.org/officeDocument/2006/relationships/image" Target="../media/image1750.png"/><Relationship Id="rId118" Type="http://schemas.openxmlformats.org/officeDocument/2006/relationships/customXml" Target="../ink/ink1130.xml"/><Relationship Id="rId134" Type="http://schemas.openxmlformats.org/officeDocument/2006/relationships/customXml" Target="../ink/ink1138.xml"/><Relationship Id="rId139" Type="http://schemas.openxmlformats.org/officeDocument/2006/relationships/image" Target="../media/image1880.png"/><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customXml" Target="../ink/ink1146.xml"/><Relationship Id="rId155" Type="http://schemas.openxmlformats.org/officeDocument/2006/relationships/image" Target="../media/image1960.png"/><Relationship Id="rId171" Type="http://schemas.openxmlformats.org/officeDocument/2006/relationships/image" Target="../media/image2040.png"/><Relationship Id="rId176" Type="http://schemas.openxmlformats.org/officeDocument/2006/relationships/customXml" Target="../ink/ink1159.xml"/><Relationship Id="rId192" Type="http://schemas.openxmlformats.org/officeDocument/2006/relationships/customXml" Target="../ink/ink1167.xml"/><Relationship Id="rId197" Type="http://schemas.openxmlformats.org/officeDocument/2006/relationships/image" Target="../media/image2170.png"/><Relationship Id="rId206" Type="http://schemas.openxmlformats.org/officeDocument/2006/relationships/customXml" Target="../ink/ink1174.xml"/><Relationship Id="rId227" Type="http://schemas.openxmlformats.org/officeDocument/2006/relationships/customXml" Target="../ink/ink1186.xml"/><Relationship Id="rId201" Type="http://schemas.openxmlformats.org/officeDocument/2006/relationships/image" Target="../media/image2190.png"/><Relationship Id="rId222" Type="http://schemas.openxmlformats.org/officeDocument/2006/relationships/customXml" Target="../ink/ink1182.xml"/><Relationship Id="rId243" Type="http://schemas.openxmlformats.org/officeDocument/2006/relationships/image" Target="../media/image18.png"/><Relationship Id="rId248" Type="http://schemas.openxmlformats.org/officeDocument/2006/relationships/customXml" Target="../ink/ink1205.xml"/><Relationship Id="rId264" Type="http://schemas.openxmlformats.org/officeDocument/2006/relationships/image" Target="../media/image91.png"/><Relationship Id="rId269" Type="http://schemas.openxmlformats.org/officeDocument/2006/relationships/customXml" Target="../ink/ink1216.xml"/><Relationship Id="rId103" Type="http://schemas.openxmlformats.org/officeDocument/2006/relationships/image" Target="../media/image1700.png"/><Relationship Id="rId108" Type="http://schemas.openxmlformats.org/officeDocument/2006/relationships/customXml" Target="../ink/ink1125.xml"/><Relationship Id="rId124" Type="http://schemas.openxmlformats.org/officeDocument/2006/relationships/customXml" Target="../ink/ink1133.xml"/><Relationship Id="rId129" Type="http://schemas.openxmlformats.org/officeDocument/2006/relationships/image" Target="../media/image1830.png"/><Relationship Id="rId17" Type="http://schemas.openxmlformats.org/officeDocument/2006/relationships/image" Target="../media/image8.png"/><Relationship Id="rId33" Type="http://schemas.openxmlformats.org/officeDocument/2006/relationships/image" Target="../media/image16.png"/><Relationship Id="rId91" Type="http://schemas.openxmlformats.org/officeDocument/2006/relationships/image" Target="../media/image1640.png"/><Relationship Id="rId96" Type="http://schemas.openxmlformats.org/officeDocument/2006/relationships/customXml" Target="../ink/ink1119.xml"/><Relationship Id="rId140" Type="http://schemas.openxmlformats.org/officeDocument/2006/relationships/customXml" Target="../ink/ink1141.xml"/><Relationship Id="rId145" Type="http://schemas.openxmlformats.org/officeDocument/2006/relationships/image" Target="../media/image1911.png"/><Relationship Id="rId161" Type="http://schemas.openxmlformats.org/officeDocument/2006/relationships/image" Target="../media/image1990.png"/><Relationship Id="rId166" Type="http://schemas.openxmlformats.org/officeDocument/2006/relationships/customXml" Target="../ink/ink1154.xml"/><Relationship Id="rId182" Type="http://schemas.openxmlformats.org/officeDocument/2006/relationships/customXml" Target="../ink/ink1162.xml"/><Relationship Id="rId187" Type="http://schemas.openxmlformats.org/officeDocument/2006/relationships/image" Target="../media/image2120.png"/><Relationship Id="rId217" Type="http://schemas.openxmlformats.org/officeDocument/2006/relationships/image" Target="../media/image2260.png"/><Relationship Id="rId1" Type="http://schemas.openxmlformats.org/officeDocument/2006/relationships/slideLayout" Target="../slideLayouts/slideLayout6.xml"/><Relationship Id="rId212" Type="http://schemas.openxmlformats.org/officeDocument/2006/relationships/customXml" Target="../ink/ink1177.xml"/><Relationship Id="rId233" Type="http://schemas.openxmlformats.org/officeDocument/2006/relationships/customXml" Target="../ink/ink1192.xml"/><Relationship Id="rId238" Type="http://schemas.openxmlformats.org/officeDocument/2006/relationships/customXml" Target="../ink/ink1197.xml"/><Relationship Id="rId254" Type="http://schemas.openxmlformats.org/officeDocument/2006/relationships/image" Target="../media/image86.png"/><Relationship Id="rId259" Type="http://schemas.openxmlformats.org/officeDocument/2006/relationships/customXml" Target="../ink/ink1211.xml"/><Relationship Id="rId114" Type="http://schemas.openxmlformats.org/officeDocument/2006/relationships/customXml" Target="../ink/ink1128.xml"/><Relationship Id="rId119" Type="http://schemas.openxmlformats.org/officeDocument/2006/relationships/image" Target="../media/image1780.png"/><Relationship Id="rId23" Type="http://schemas.openxmlformats.org/officeDocument/2006/relationships/image" Target="../media/image11.png"/><Relationship Id="rId270" Type="http://schemas.openxmlformats.org/officeDocument/2006/relationships/image" Target="../media/image94.png"/><Relationship Id="rId275" Type="http://schemas.openxmlformats.org/officeDocument/2006/relationships/customXml" Target="../ink/ink1219.xml"/><Relationship Id="rId65" Type="http://schemas.openxmlformats.org/officeDocument/2006/relationships/image" Target="../media/image295.png"/><Relationship Id="rId130" Type="http://schemas.openxmlformats.org/officeDocument/2006/relationships/customXml" Target="../ink/ink1136.xml"/><Relationship Id="rId135" Type="http://schemas.openxmlformats.org/officeDocument/2006/relationships/image" Target="../media/image1860.png"/><Relationship Id="rId151" Type="http://schemas.openxmlformats.org/officeDocument/2006/relationships/image" Target="../media/image1940.png"/><Relationship Id="rId156" Type="http://schemas.openxmlformats.org/officeDocument/2006/relationships/customXml" Target="../ink/ink1149.xml"/><Relationship Id="rId177" Type="http://schemas.openxmlformats.org/officeDocument/2006/relationships/image" Target="../media/image2070.png"/><Relationship Id="rId198" Type="http://schemas.openxmlformats.org/officeDocument/2006/relationships/customXml" Target="../ink/ink1170.xml"/><Relationship Id="rId172" Type="http://schemas.openxmlformats.org/officeDocument/2006/relationships/customXml" Target="../ink/ink1157.xml"/><Relationship Id="rId193" Type="http://schemas.openxmlformats.org/officeDocument/2006/relationships/image" Target="../media/image2150.png"/><Relationship Id="rId202" Type="http://schemas.openxmlformats.org/officeDocument/2006/relationships/customXml" Target="../ink/ink1172.xml"/><Relationship Id="rId207" Type="http://schemas.openxmlformats.org/officeDocument/2006/relationships/image" Target="../media/image2220.png"/><Relationship Id="rId223" Type="http://schemas.openxmlformats.org/officeDocument/2006/relationships/image" Target="../media/image2280.png"/><Relationship Id="rId228" Type="http://schemas.openxmlformats.org/officeDocument/2006/relationships/customXml" Target="../ink/ink1187.xml"/><Relationship Id="rId244" Type="http://schemas.openxmlformats.org/officeDocument/2006/relationships/customXml" Target="../ink/ink1201.xml"/><Relationship Id="rId249" Type="http://schemas.openxmlformats.org/officeDocument/2006/relationships/customXml" Target="../ink/ink1206.xml"/><Relationship Id="rId109" Type="http://schemas.openxmlformats.org/officeDocument/2006/relationships/image" Target="../media/image1730.png"/><Relationship Id="rId13" Type="http://schemas.openxmlformats.org/officeDocument/2006/relationships/image" Target="../media/image6.png"/><Relationship Id="rId39" Type="http://schemas.openxmlformats.org/officeDocument/2006/relationships/image" Target="../media/image19.png"/><Relationship Id="rId260" Type="http://schemas.openxmlformats.org/officeDocument/2006/relationships/image" Target="../media/image89.png"/><Relationship Id="rId265" Type="http://schemas.openxmlformats.org/officeDocument/2006/relationships/customXml" Target="../ink/ink1214.xml"/><Relationship Id="rId34" Type="http://schemas.openxmlformats.org/officeDocument/2006/relationships/image" Target="../media/image3410.png"/><Relationship Id="rId97" Type="http://schemas.openxmlformats.org/officeDocument/2006/relationships/image" Target="../media/image1670.png"/><Relationship Id="rId104" Type="http://schemas.openxmlformats.org/officeDocument/2006/relationships/customXml" Target="../ink/ink1123.xml"/><Relationship Id="rId120" Type="http://schemas.openxmlformats.org/officeDocument/2006/relationships/customXml" Target="../ink/ink1131.xml"/><Relationship Id="rId125" Type="http://schemas.openxmlformats.org/officeDocument/2006/relationships/image" Target="../media/image1811.png"/><Relationship Id="rId141" Type="http://schemas.openxmlformats.org/officeDocument/2006/relationships/image" Target="../media/image1890.png"/><Relationship Id="rId146" Type="http://schemas.openxmlformats.org/officeDocument/2006/relationships/customXml" Target="../ink/ink1144.xml"/><Relationship Id="rId167" Type="http://schemas.openxmlformats.org/officeDocument/2006/relationships/image" Target="../media/image2020.png"/><Relationship Id="rId188" Type="http://schemas.openxmlformats.org/officeDocument/2006/relationships/customXml" Target="../ink/ink1165.xml"/><Relationship Id="rId92" Type="http://schemas.openxmlformats.org/officeDocument/2006/relationships/customXml" Target="../ink/ink1117.xml"/><Relationship Id="rId162" Type="http://schemas.openxmlformats.org/officeDocument/2006/relationships/customXml" Target="../ink/ink1152.xml"/><Relationship Id="rId183" Type="http://schemas.openxmlformats.org/officeDocument/2006/relationships/image" Target="../media/image2100.png"/><Relationship Id="rId213" Type="http://schemas.openxmlformats.org/officeDocument/2006/relationships/image" Target="../media/image2240.png"/><Relationship Id="rId218" Type="http://schemas.openxmlformats.org/officeDocument/2006/relationships/customXml" Target="../ink/ink1180.xml"/><Relationship Id="rId7" Type="http://schemas.openxmlformats.org/officeDocument/2006/relationships/image" Target="../media/image3.png"/><Relationship Id="rId234" Type="http://schemas.openxmlformats.org/officeDocument/2006/relationships/customXml" Target="../ink/ink1193.xml"/><Relationship Id="rId239" Type="http://schemas.openxmlformats.org/officeDocument/2006/relationships/customXml" Target="../ink/ink1198.xml"/><Relationship Id="rId2" Type="http://schemas.openxmlformats.org/officeDocument/2006/relationships/customXml" Target="../ink/ink1110.xml"/><Relationship Id="rId29" Type="http://schemas.openxmlformats.org/officeDocument/2006/relationships/image" Target="../media/image14.png"/><Relationship Id="rId250" Type="http://schemas.openxmlformats.org/officeDocument/2006/relationships/image" Target="../media/image84.png"/><Relationship Id="rId255" Type="http://schemas.openxmlformats.org/officeDocument/2006/relationships/customXml" Target="../ink/ink1209.xml"/><Relationship Id="rId271" Type="http://schemas.openxmlformats.org/officeDocument/2006/relationships/customXml" Target="../ink/ink1217.xml"/><Relationship Id="rId276" Type="http://schemas.openxmlformats.org/officeDocument/2006/relationships/image" Target="../media/image97.png"/><Relationship Id="rId66" Type="http://schemas.openxmlformats.org/officeDocument/2006/relationships/customXml" Target="../ink/ink1114.xml"/><Relationship Id="rId87" Type="http://schemas.openxmlformats.org/officeDocument/2006/relationships/image" Target="../media/image1620.png"/><Relationship Id="rId110" Type="http://schemas.openxmlformats.org/officeDocument/2006/relationships/customXml" Target="../ink/ink1126.xml"/><Relationship Id="rId115" Type="http://schemas.openxmlformats.org/officeDocument/2006/relationships/image" Target="../media/image1760.png"/><Relationship Id="rId131" Type="http://schemas.openxmlformats.org/officeDocument/2006/relationships/image" Target="../media/image1840.png"/><Relationship Id="rId136" Type="http://schemas.openxmlformats.org/officeDocument/2006/relationships/customXml" Target="../ink/ink1139.xml"/><Relationship Id="rId157" Type="http://schemas.openxmlformats.org/officeDocument/2006/relationships/image" Target="../media/image1970.png"/><Relationship Id="rId178" Type="http://schemas.openxmlformats.org/officeDocument/2006/relationships/customXml" Target="../ink/ink1160.xml"/><Relationship Id="rId45" Type="http://schemas.openxmlformats.org/officeDocument/2006/relationships/image" Target="../media/image22.png"/><Relationship Id="rId152" Type="http://schemas.openxmlformats.org/officeDocument/2006/relationships/customXml" Target="../ink/ink1147.xml"/><Relationship Id="rId173" Type="http://schemas.openxmlformats.org/officeDocument/2006/relationships/image" Target="../media/image2050.png"/><Relationship Id="rId194" Type="http://schemas.openxmlformats.org/officeDocument/2006/relationships/customXml" Target="../ink/ink1168.xml"/><Relationship Id="rId199" Type="http://schemas.openxmlformats.org/officeDocument/2006/relationships/image" Target="../media/image2180.png"/><Relationship Id="rId203" Type="http://schemas.openxmlformats.org/officeDocument/2006/relationships/image" Target="../media/image2200.png"/><Relationship Id="rId208" Type="http://schemas.openxmlformats.org/officeDocument/2006/relationships/customXml" Target="../ink/ink1175.xml"/><Relationship Id="rId229" Type="http://schemas.openxmlformats.org/officeDocument/2006/relationships/customXml" Target="../ink/ink1188.xml"/><Relationship Id="rId224" Type="http://schemas.openxmlformats.org/officeDocument/2006/relationships/customXml" Target="../ink/ink1183.xml"/><Relationship Id="rId19" Type="http://schemas.openxmlformats.org/officeDocument/2006/relationships/image" Target="../media/image9.png"/><Relationship Id="rId240" Type="http://schemas.openxmlformats.org/officeDocument/2006/relationships/customXml" Target="../ink/ink1199.xml"/><Relationship Id="rId245" Type="http://schemas.openxmlformats.org/officeDocument/2006/relationships/customXml" Target="../ink/ink1202.xml"/><Relationship Id="rId261" Type="http://schemas.openxmlformats.org/officeDocument/2006/relationships/customXml" Target="../ink/ink1212.xml"/><Relationship Id="rId266" Type="http://schemas.openxmlformats.org/officeDocument/2006/relationships/image" Target="../media/image92.png"/><Relationship Id="rId35" Type="http://schemas.openxmlformats.org/officeDocument/2006/relationships/customXml" Target="../ink/ink1111.xml"/><Relationship Id="rId100" Type="http://schemas.openxmlformats.org/officeDocument/2006/relationships/customXml" Target="../ink/ink1121.xml"/><Relationship Id="rId105" Type="http://schemas.openxmlformats.org/officeDocument/2006/relationships/image" Target="../media/image1711.png"/><Relationship Id="rId126" Type="http://schemas.openxmlformats.org/officeDocument/2006/relationships/customXml" Target="../ink/ink1134.xml"/><Relationship Id="rId147" Type="http://schemas.openxmlformats.org/officeDocument/2006/relationships/image" Target="../media/image1920.png"/><Relationship Id="rId168" Type="http://schemas.openxmlformats.org/officeDocument/2006/relationships/customXml" Target="../ink/ink1155.xml"/><Relationship Id="rId93" Type="http://schemas.openxmlformats.org/officeDocument/2006/relationships/image" Target="../media/image1650.png"/><Relationship Id="rId98" Type="http://schemas.openxmlformats.org/officeDocument/2006/relationships/customXml" Target="../ink/ink1120.xml"/><Relationship Id="rId121" Type="http://schemas.openxmlformats.org/officeDocument/2006/relationships/image" Target="../media/image1790.png"/><Relationship Id="rId142" Type="http://schemas.openxmlformats.org/officeDocument/2006/relationships/customXml" Target="../ink/ink1142.xml"/><Relationship Id="rId163" Type="http://schemas.openxmlformats.org/officeDocument/2006/relationships/image" Target="../media/image2000.png"/><Relationship Id="rId184" Type="http://schemas.openxmlformats.org/officeDocument/2006/relationships/customXml" Target="../ink/ink1163.xml"/><Relationship Id="rId189" Type="http://schemas.openxmlformats.org/officeDocument/2006/relationships/image" Target="../media/image2130.png"/><Relationship Id="rId219" Type="http://schemas.openxmlformats.org/officeDocument/2006/relationships/image" Target="../media/image1000.png"/><Relationship Id="rId214" Type="http://schemas.openxmlformats.org/officeDocument/2006/relationships/customXml" Target="../ink/ink1178.xml"/><Relationship Id="rId3" Type="http://schemas.openxmlformats.org/officeDocument/2006/relationships/image" Target="../media/image1.png"/><Relationship Id="rId230" Type="http://schemas.openxmlformats.org/officeDocument/2006/relationships/customXml" Target="../ink/ink1189.xml"/><Relationship Id="rId235" Type="http://schemas.openxmlformats.org/officeDocument/2006/relationships/customXml" Target="../ink/ink1194.xml"/><Relationship Id="rId251" Type="http://schemas.openxmlformats.org/officeDocument/2006/relationships/customXml" Target="../ink/ink1207.xml"/><Relationship Id="rId256" Type="http://schemas.openxmlformats.org/officeDocument/2006/relationships/image" Target="../media/image87.png"/><Relationship Id="rId116" Type="http://schemas.openxmlformats.org/officeDocument/2006/relationships/customXml" Target="../ink/ink1129.xml"/><Relationship Id="rId137" Type="http://schemas.openxmlformats.org/officeDocument/2006/relationships/image" Target="../media/image1870.png"/><Relationship Id="rId158" Type="http://schemas.openxmlformats.org/officeDocument/2006/relationships/customXml" Target="../ink/ink1150.xml"/><Relationship Id="rId25" Type="http://schemas.openxmlformats.org/officeDocument/2006/relationships/image" Target="../media/image12.png"/><Relationship Id="rId272" Type="http://schemas.openxmlformats.org/officeDocument/2006/relationships/image" Target="../media/image95.png"/><Relationship Id="rId62" Type="http://schemas.openxmlformats.org/officeDocument/2006/relationships/image" Target="../media/image4810.png"/><Relationship Id="rId88" Type="http://schemas.openxmlformats.org/officeDocument/2006/relationships/customXml" Target="../ink/ink1115.xml"/><Relationship Id="rId111" Type="http://schemas.openxmlformats.org/officeDocument/2006/relationships/image" Target="../media/image1740.png"/><Relationship Id="rId132" Type="http://schemas.openxmlformats.org/officeDocument/2006/relationships/customXml" Target="../ink/ink1137.xml"/><Relationship Id="rId153" Type="http://schemas.openxmlformats.org/officeDocument/2006/relationships/image" Target="../media/image1950.png"/><Relationship Id="rId174" Type="http://schemas.openxmlformats.org/officeDocument/2006/relationships/customXml" Target="../ink/ink1158.xml"/><Relationship Id="rId179" Type="http://schemas.openxmlformats.org/officeDocument/2006/relationships/image" Target="../media/image2080.png"/><Relationship Id="rId195" Type="http://schemas.openxmlformats.org/officeDocument/2006/relationships/image" Target="../media/image2160.png"/><Relationship Id="rId209" Type="http://schemas.openxmlformats.org/officeDocument/2006/relationships/image" Target="../media/image1020.png"/><Relationship Id="rId41" Type="http://schemas.openxmlformats.org/officeDocument/2006/relationships/image" Target="../media/image20.png"/><Relationship Id="rId190" Type="http://schemas.openxmlformats.org/officeDocument/2006/relationships/customXml" Target="../ink/ink1166.xml"/><Relationship Id="rId204" Type="http://schemas.openxmlformats.org/officeDocument/2006/relationships/customXml" Target="../ink/ink1173.xml"/><Relationship Id="rId220" Type="http://schemas.openxmlformats.org/officeDocument/2006/relationships/customXml" Target="../ink/ink1181.xml"/><Relationship Id="rId225" Type="http://schemas.openxmlformats.org/officeDocument/2006/relationships/customXml" Target="../ink/ink1184.xml"/><Relationship Id="rId241" Type="http://schemas.openxmlformats.org/officeDocument/2006/relationships/image" Target="../media/image17.png"/><Relationship Id="rId246" Type="http://schemas.openxmlformats.org/officeDocument/2006/relationships/customXml" Target="../ink/ink1203.xml"/><Relationship Id="rId267" Type="http://schemas.openxmlformats.org/officeDocument/2006/relationships/customXml" Target="../ink/ink1215.xml"/><Relationship Id="rId36" Type="http://schemas.openxmlformats.org/officeDocument/2006/relationships/image" Target="../media/image3510.png"/><Relationship Id="rId106" Type="http://schemas.openxmlformats.org/officeDocument/2006/relationships/customXml" Target="../ink/ink1124.xml"/><Relationship Id="rId127" Type="http://schemas.openxmlformats.org/officeDocument/2006/relationships/image" Target="../media/image1820.png"/><Relationship Id="rId15" Type="http://schemas.openxmlformats.org/officeDocument/2006/relationships/image" Target="../media/image7.png"/><Relationship Id="rId262" Type="http://schemas.openxmlformats.org/officeDocument/2006/relationships/image" Target="../media/image90.png"/><Relationship Id="rId94" Type="http://schemas.openxmlformats.org/officeDocument/2006/relationships/customXml" Target="../ink/ink1118.xml"/><Relationship Id="rId99" Type="http://schemas.openxmlformats.org/officeDocument/2006/relationships/image" Target="../media/image1680.png"/><Relationship Id="rId101" Type="http://schemas.openxmlformats.org/officeDocument/2006/relationships/image" Target="../media/image1690.png"/><Relationship Id="rId122" Type="http://schemas.openxmlformats.org/officeDocument/2006/relationships/customXml" Target="../ink/ink1132.xml"/><Relationship Id="rId143" Type="http://schemas.openxmlformats.org/officeDocument/2006/relationships/image" Target="../media/image1900.png"/><Relationship Id="rId148" Type="http://schemas.openxmlformats.org/officeDocument/2006/relationships/customXml" Target="../ink/ink1145.xml"/><Relationship Id="rId164" Type="http://schemas.openxmlformats.org/officeDocument/2006/relationships/customXml" Target="../ink/ink1153.xml"/><Relationship Id="rId169" Type="http://schemas.openxmlformats.org/officeDocument/2006/relationships/image" Target="../media/image2030.png"/><Relationship Id="rId185" Type="http://schemas.openxmlformats.org/officeDocument/2006/relationships/image" Target="../media/image2111.png"/><Relationship Id="rId31" Type="http://schemas.openxmlformats.org/officeDocument/2006/relationships/image" Target="../media/image15.png"/><Relationship Id="rId180" Type="http://schemas.openxmlformats.org/officeDocument/2006/relationships/customXml" Target="../ink/ink1161.xml"/><Relationship Id="rId210" Type="http://schemas.openxmlformats.org/officeDocument/2006/relationships/customXml" Target="../ink/ink1176.xml"/><Relationship Id="rId215" Type="http://schemas.openxmlformats.org/officeDocument/2006/relationships/image" Target="../media/image2250.png"/><Relationship Id="rId9" Type="http://schemas.openxmlformats.org/officeDocument/2006/relationships/image" Target="../media/image4.png"/><Relationship Id="rId236" Type="http://schemas.openxmlformats.org/officeDocument/2006/relationships/customXml" Target="../ink/ink1195.xml"/><Relationship Id="rId257" Type="http://schemas.openxmlformats.org/officeDocument/2006/relationships/customXml" Target="../ink/ink1210.xml"/><Relationship Id="rId231" Type="http://schemas.openxmlformats.org/officeDocument/2006/relationships/customXml" Target="../ink/ink1190.xml"/><Relationship Id="rId252" Type="http://schemas.openxmlformats.org/officeDocument/2006/relationships/image" Target="../media/image85.png"/><Relationship Id="rId273" Type="http://schemas.openxmlformats.org/officeDocument/2006/relationships/customXml" Target="../ink/ink1218.xml"/><Relationship Id="rId89" Type="http://schemas.openxmlformats.org/officeDocument/2006/relationships/image" Target="../media/image1630.png"/><Relationship Id="rId112" Type="http://schemas.openxmlformats.org/officeDocument/2006/relationships/customXml" Target="../ink/ink1127.xml"/><Relationship Id="rId133" Type="http://schemas.openxmlformats.org/officeDocument/2006/relationships/image" Target="../media/image1850.png"/><Relationship Id="rId154" Type="http://schemas.openxmlformats.org/officeDocument/2006/relationships/customXml" Target="../ink/ink1148.xml"/><Relationship Id="rId175" Type="http://schemas.openxmlformats.org/officeDocument/2006/relationships/image" Target="../media/image2060.png"/><Relationship Id="rId47" Type="http://schemas.openxmlformats.org/officeDocument/2006/relationships/image" Target="../media/image23.png"/><Relationship Id="rId196" Type="http://schemas.openxmlformats.org/officeDocument/2006/relationships/customXml" Target="../ink/ink1169.xml"/><Relationship Id="rId200" Type="http://schemas.openxmlformats.org/officeDocument/2006/relationships/customXml" Target="../ink/ink1171.xml"/><Relationship Id="rId221" Type="http://schemas.openxmlformats.org/officeDocument/2006/relationships/image" Target="../media/image2270.png"/><Relationship Id="rId242" Type="http://schemas.openxmlformats.org/officeDocument/2006/relationships/customXml" Target="../ink/ink1200.xml"/><Relationship Id="rId263" Type="http://schemas.openxmlformats.org/officeDocument/2006/relationships/customXml" Target="../ink/ink1213.xml"/><Relationship Id="rId37" Type="http://schemas.openxmlformats.org/officeDocument/2006/relationships/customXml" Target="../ink/ink1112.xml"/><Relationship Id="rId102" Type="http://schemas.openxmlformats.org/officeDocument/2006/relationships/customXml" Target="../ink/ink1122.xml"/><Relationship Id="rId123" Type="http://schemas.openxmlformats.org/officeDocument/2006/relationships/image" Target="../media/image1800.png"/><Relationship Id="rId144" Type="http://schemas.openxmlformats.org/officeDocument/2006/relationships/customXml" Target="../ink/ink1143.xml"/></Relationships>
</file>

<file path=ppt/slides/_rels/slide73.xml.rels><?xml version="1.0" encoding="UTF-8" standalone="yes"?>
<Relationships xmlns="http://schemas.openxmlformats.org/package/2006/relationships"><Relationship Id="rId117" Type="http://schemas.openxmlformats.org/officeDocument/2006/relationships/customXml" Target="../ink/ink1240.xml"/><Relationship Id="rId63" Type="http://schemas.openxmlformats.org/officeDocument/2006/relationships/customXml" Target="../ink/ink1223.xml"/><Relationship Id="rId89" Type="http://schemas.openxmlformats.org/officeDocument/2006/relationships/customXml" Target="../ink/ink1226.xml"/><Relationship Id="rId112" Type="http://schemas.openxmlformats.org/officeDocument/2006/relationships/image" Target="../media/image1880.png"/><Relationship Id="rId133" Type="http://schemas.openxmlformats.org/officeDocument/2006/relationships/customXml" Target="../ink/ink1248.xml"/><Relationship Id="rId138" Type="http://schemas.openxmlformats.org/officeDocument/2006/relationships/image" Target="../media/image2011.png"/><Relationship Id="rId154" Type="http://schemas.openxmlformats.org/officeDocument/2006/relationships/image" Target="../media/image2090.png"/><Relationship Id="rId159" Type="http://schemas.openxmlformats.org/officeDocument/2006/relationships/customXml" Target="../ink/ink1261.xml"/><Relationship Id="rId175" Type="http://schemas.openxmlformats.org/officeDocument/2006/relationships/customXml" Target="../ink/ink1269.xml"/><Relationship Id="rId21" Type="http://schemas.openxmlformats.org/officeDocument/2006/relationships/image" Target="../media/image10.png"/><Relationship Id="rId47" Type="http://schemas.openxmlformats.org/officeDocument/2006/relationships/image" Target="../media/image23.png"/><Relationship Id="rId170" Type="http://schemas.openxmlformats.org/officeDocument/2006/relationships/image" Target="../media/image2170.png"/><Relationship Id="rId191" Type="http://schemas.openxmlformats.org/officeDocument/2006/relationships/customXml" Target="../ink/ink1277.xml"/><Relationship Id="rId196" Type="http://schemas.openxmlformats.org/officeDocument/2006/relationships/image" Target="../media/image2280.png"/><Relationship Id="rId200" Type="http://schemas.openxmlformats.org/officeDocument/2006/relationships/customXml" Target="../ink/ink1283.xml"/><Relationship Id="rId205" Type="http://schemas.openxmlformats.org/officeDocument/2006/relationships/customXml" Target="../ink/ink1288.xml"/><Relationship Id="rId226" Type="http://schemas.openxmlformats.org/officeDocument/2006/relationships/customXml" Target="../ink/ink1305.xml"/><Relationship Id="rId247" Type="http://schemas.openxmlformats.org/officeDocument/2006/relationships/image" Target="../media/image96.png"/><Relationship Id="rId107" Type="http://schemas.openxmlformats.org/officeDocument/2006/relationships/customXml" Target="../ink/ink1235.xml"/><Relationship Id="rId221" Type="http://schemas.openxmlformats.org/officeDocument/2006/relationships/customXml" Target="../ink/ink1302.xml"/><Relationship Id="rId242" Type="http://schemas.openxmlformats.org/officeDocument/2006/relationships/customXml" Target="../ink/ink1313.xml"/><Relationship Id="rId37" Type="http://schemas.openxmlformats.org/officeDocument/2006/relationships/customXml" Target="../ink/ink1222.xml"/><Relationship Id="rId102" Type="http://schemas.openxmlformats.org/officeDocument/2006/relationships/image" Target="../media/image1830.png"/><Relationship Id="rId123" Type="http://schemas.openxmlformats.org/officeDocument/2006/relationships/customXml" Target="../ink/ink1243.xml"/><Relationship Id="rId128" Type="http://schemas.openxmlformats.org/officeDocument/2006/relationships/image" Target="../media/image1960.png"/><Relationship Id="rId144" Type="http://schemas.openxmlformats.org/officeDocument/2006/relationships/image" Target="../media/image2040.png"/><Relationship Id="rId149" Type="http://schemas.openxmlformats.org/officeDocument/2006/relationships/customXml" Target="../ink/ink1256.xml"/><Relationship Id="rId11" Type="http://schemas.openxmlformats.org/officeDocument/2006/relationships/image" Target="../media/image5.png"/><Relationship Id="rId90" Type="http://schemas.openxmlformats.org/officeDocument/2006/relationships/image" Target="../media/image1770.png"/><Relationship Id="rId95" Type="http://schemas.openxmlformats.org/officeDocument/2006/relationships/customXml" Target="../ink/ink1229.xml"/><Relationship Id="rId160" Type="http://schemas.openxmlformats.org/officeDocument/2006/relationships/image" Target="../media/image2120.png"/><Relationship Id="rId165" Type="http://schemas.openxmlformats.org/officeDocument/2006/relationships/customXml" Target="../ink/ink1264.xml"/><Relationship Id="rId181" Type="http://schemas.openxmlformats.org/officeDocument/2006/relationships/customXml" Target="../ink/ink1272.xml"/><Relationship Id="rId186" Type="http://schemas.openxmlformats.org/officeDocument/2006/relationships/image" Target="../media/image2240.png"/><Relationship Id="rId5" Type="http://schemas.openxmlformats.org/officeDocument/2006/relationships/image" Target="../media/image2.png"/><Relationship Id="rId216" Type="http://schemas.openxmlformats.org/officeDocument/2006/relationships/image" Target="../media/image18.png"/><Relationship Id="rId237" Type="http://schemas.openxmlformats.org/officeDocument/2006/relationships/image" Target="../media/image91.png"/><Relationship Id="rId211" Type="http://schemas.openxmlformats.org/officeDocument/2006/relationships/customXml" Target="../ink/ink1294.xml"/><Relationship Id="rId232" Type="http://schemas.openxmlformats.org/officeDocument/2006/relationships/customXml" Target="../ink/ink1308.xml"/><Relationship Id="rId64" Type="http://schemas.openxmlformats.org/officeDocument/2006/relationships/image" Target="../media/image4910.png"/><Relationship Id="rId113" Type="http://schemas.openxmlformats.org/officeDocument/2006/relationships/customXml" Target="../ink/ink1238.xml"/><Relationship Id="rId118" Type="http://schemas.openxmlformats.org/officeDocument/2006/relationships/image" Target="../media/image1911.png"/><Relationship Id="rId134" Type="http://schemas.openxmlformats.org/officeDocument/2006/relationships/image" Target="../media/image1990.png"/><Relationship Id="rId139" Type="http://schemas.openxmlformats.org/officeDocument/2006/relationships/customXml" Target="../ink/ink1251.xml"/><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image" Target="../media/image2070.png"/><Relationship Id="rId155" Type="http://schemas.openxmlformats.org/officeDocument/2006/relationships/customXml" Target="../ink/ink1259.xml"/><Relationship Id="rId171" Type="http://schemas.openxmlformats.org/officeDocument/2006/relationships/customXml" Target="../ink/ink1267.xml"/><Relationship Id="rId176" Type="http://schemas.openxmlformats.org/officeDocument/2006/relationships/image" Target="../media/image2200.png"/><Relationship Id="rId192" Type="http://schemas.openxmlformats.org/officeDocument/2006/relationships/image" Target="../media/image1000.png"/><Relationship Id="rId197" Type="http://schemas.openxmlformats.org/officeDocument/2006/relationships/customXml" Target="../ink/ink1280.xml"/><Relationship Id="rId206" Type="http://schemas.openxmlformats.org/officeDocument/2006/relationships/customXml" Target="../ink/ink1289.xml"/><Relationship Id="rId227" Type="http://schemas.openxmlformats.org/officeDocument/2006/relationships/image" Target="../media/image86.png"/><Relationship Id="rId201" Type="http://schemas.openxmlformats.org/officeDocument/2006/relationships/customXml" Target="../ink/ink1284.xml"/><Relationship Id="rId222" Type="http://schemas.openxmlformats.org/officeDocument/2006/relationships/customXml" Target="../ink/ink1303.xml"/><Relationship Id="rId243" Type="http://schemas.openxmlformats.org/officeDocument/2006/relationships/image" Target="../media/image94.png"/><Relationship Id="rId248" Type="http://schemas.openxmlformats.org/officeDocument/2006/relationships/customXml" Target="../ink/ink1316.xml"/><Relationship Id="rId103" Type="http://schemas.openxmlformats.org/officeDocument/2006/relationships/customXml" Target="../ink/ink1233.xml"/><Relationship Id="rId108" Type="http://schemas.openxmlformats.org/officeDocument/2006/relationships/image" Target="../media/image1860.png"/><Relationship Id="rId124" Type="http://schemas.openxmlformats.org/officeDocument/2006/relationships/image" Target="../media/image1940.png"/><Relationship Id="rId129" Type="http://schemas.openxmlformats.org/officeDocument/2006/relationships/customXml" Target="../ink/ink1246.xml"/><Relationship Id="rId17" Type="http://schemas.openxmlformats.org/officeDocument/2006/relationships/image" Target="../media/image8.png"/><Relationship Id="rId33" Type="http://schemas.openxmlformats.org/officeDocument/2006/relationships/image" Target="../media/image16.png"/><Relationship Id="rId91" Type="http://schemas.openxmlformats.org/officeDocument/2006/relationships/customXml" Target="../ink/ink1227.xml"/><Relationship Id="rId96" Type="http://schemas.openxmlformats.org/officeDocument/2006/relationships/image" Target="../media/image1800.png"/><Relationship Id="rId140" Type="http://schemas.openxmlformats.org/officeDocument/2006/relationships/image" Target="../media/image2020.png"/><Relationship Id="rId145" Type="http://schemas.openxmlformats.org/officeDocument/2006/relationships/customXml" Target="../ink/ink1254.xml"/><Relationship Id="rId161" Type="http://schemas.openxmlformats.org/officeDocument/2006/relationships/customXml" Target="../ink/ink1262.xml"/><Relationship Id="rId166" Type="http://schemas.openxmlformats.org/officeDocument/2006/relationships/image" Target="../media/image2150.png"/><Relationship Id="rId182" Type="http://schemas.openxmlformats.org/officeDocument/2006/relationships/image" Target="../media/image1020.png"/><Relationship Id="rId187" Type="http://schemas.openxmlformats.org/officeDocument/2006/relationships/customXml" Target="../ink/ink1275.xml"/><Relationship Id="rId217" Type="http://schemas.openxmlformats.org/officeDocument/2006/relationships/customXml" Target="../ink/ink1298.xml"/><Relationship Id="rId1" Type="http://schemas.openxmlformats.org/officeDocument/2006/relationships/slideLayout" Target="../slideLayouts/slideLayout6.xml"/><Relationship Id="rId212" Type="http://schemas.openxmlformats.org/officeDocument/2006/relationships/customXml" Target="../ink/ink1295.xml"/><Relationship Id="rId233" Type="http://schemas.openxmlformats.org/officeDocument/2006/relationships/image" Target="../media/image89.png"/><Relationship Id="rId238" Type="http://schemas.openxmlformats.org/officeDocument/2006/relationships/customXml" Target="../ink/ink1311.xml"/><Relationship Id="rId114" Type="http://schemas.openxmlformats.org/officeDocument/2006/relationships/image" Target="../media/image1890.png"/><Relationship Id="rId119" Type="http://schemas.openxmlformats.org/officeDocument/2006/relationships/customXml" Target="../ink/ink1241.xml"/><Relationship Id="rId23" Type="http://schemas.openxmlformats.org/officeDocument/2006/relationships/image" Target="../media/image11.png"/><Relationship Id="rId65" Type="http://schemas.openxmlformats.org/officeDocument/2006/relationships/customXml" Target="../ink/ink1224.xml"/><Relationship Id="rId86" Type="http://schemas.openxmlformats.org/officeDocument/2006/relationships/image" Target="../media/image1750.png"/><Relationship Id="rId130" Type="http://schemas.openxmlformats.org/officeDocument/2006/relationships/image" Target="../media/image1970.png"/><Relationship Id="rId135" Type="http://schemas.openxmlformats.org/officeDocument/2006/relationships/customXml" Target="../ink/ink1249.xml"/><Relationship Id="rId151" Type="http://schemas.openxmlformats.org/officeDocument/2006/relationships/customXml" Target="../ink/ink1257.xml"/><Relationship Id="rId156" Type="http://schemas.openxmlformats.org/officeDocument/2006/relationships/image" Target="../media/image2100.png"/><Relationship Id="rId177" Type="http://schemas.openxmlformats.org/officeDocument/2006/relationships/customXml" Target="../ink/ink1270.xml"/><Relationship Id="rId198" Type="http://schemas.openxmlformats.org/officeDocument/2006/relationships/customXml" Target="../ink/ink1281.xml"/><Relationship Id="rId172" Type="http://schemas.openxmlformats.org/officeDocument/2006/relationships/image" Target="../media/image2180.png"/><Relationship Id="rId193" Type="http://schemas.openxmlformats.org/officeDocument/2006/relationships/customXml" Target="../ink/ink1278.xml"/><Relationship Id="rId202" Type="http://schemas.openxmlformats.org/officeDocument/2006/relationships/customXml" Target="../ink/ink1285.xml"/><Relationship Id="rId207" Type="http://schemas.openxmlformats.org/officeDocument/2006/relationships/customXml" Target="../ink/ink1290.xml"/><Relationship Id="rId223" Type="http://schemas.openxmlformats.org/officeDocument/2006/relationships/image" Target="../media/image84.png"/><Relationship Id="rId228" Type="http://schemas.openxmlformats.org/officeDocument/2006/relationships/customXml" Target="../ink/ink1306.xml"/><Relationship Id="rId244" Type="http://schemas.openxmlformats.org/officeDocument/2006/relationships/customXml" Target="../ink/ink1314.xml"/><Relationship Id="rId249" Type="http://schemas.openxmlformats.org/officeDocument/2006/relationships/image" Target="../media/image97.png"/><Relationship Id="rId109" Type="http://schemas.openxmlformats.org/officeDocument/2006/relationships/customXml" Target="../ink/ink1236.xml"/><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customXml" Target="../ink/ink1230.xml"/><Relationship Id="rId104" Type="http://schemas.openxmlformats.org/officeDocument/2006/relationships/image" Target="../media/image1840.png"/><Relationship Id="rId120" Type="http://schemas.openxmlformats.org/officeDocument/2006/relationships/image" Target="../media/image1920.png"/><Relationship Id="rId125" Type="http://schemas.openxmlformats.org/officeDocument/2006/relationships/customXml" Target="../ink/ink1244.xml"/><Relationship Id="rId141" Type="http://schemas.openxmlformats.org/officeDocument/2006/relationships/customXml" Target="../ink/ink1252.xml"/><Relationship Id="rId146" Type="http://schemas.openxmlformats.org/officeDocument/2006/relationships/image" Target="../media/image2050.png"/><Relationship Id="rId167" Type="http://schemas.openxmlformats.org/officeDocument/2006/relationships/customXml" Target="../ink/ink1265.xml"/><Relationship Id="rId188" Type="http://schemas.openxmlformats.org/officeDocument/2006/relationships/image" Target="../media/image2250.png"/><Relationship Id="rId92" Type="http://schemas.openxmlformats.org/officeDocument/2006/relationships/image" Target="../media/image1780.png"/><Relationship Id="rId162" Type="http://schemas.openxmlformats.org/officeDocument/2006/relationships/image" Target="../media/image2130.png"/><Relationship Id="rId183" Type="http://schemas.openxmlformats.org/officeDocument/2006/relationships/customXml" Target="../ink/ink1273.xml"/><Relationship Id="rId7" Type="http://schemas.openxmlformats.org/officeDocument/2006/relationships/image" Target="../media/image3.png"/><Relationship Id="rId213" Type="http://schemas.openxmlformats.org/officeDocument/2006/relationships/customXml" Target="../ink/ink1296.xml"/><Relationship Id="rId218" Type="http://schemas.openxmlformats.org/officeDocument/2006/relationships/customXml" Target="../ink/ink1299.xml"/><Relationship Id="rId234" Type="http://schemas.openxmlformats.org/officeDocument/2006/relationships/customXml" Target="../ink/ink1309.xml"/><Relationship Id="rId239" Type="http://schemas.openxmlformats.org/officeDocument/2006/relationships/image" Target="../media/image92.png"/><Relationship Id="rId2" Type="http://schemas.openxmlformats.org/officeDocument/2006/relationships/customXml" Target="../ink/ink1220.xml"/><Relationship Id="rId29" Type="http://schemas.openxmlformats.org/officeDocument/2006/relationships/image" Target="../media/image14.png"/><Relationship Id="rId87" Type="http://schemas.openxmlformats.org/officeDocument/2006/relationships/customXml" Target="../ink/ink1225.xml"/><Relationship Id="rId110" Type="http://schemas.openxmlformats.org/officeDocument/2006/relationships/image" Target="../media/image1870.png"/><Relationship Id="rId115" Type="http://schemas.openxmlformats.org/officeDocument/2006/relationships/customXml" Target="../ink/ink1239.xml"/><Relationship Id="rId131" Type="http://schemas.openxmlformats.org/officeDocument/2006/relationships/customXml" Target="../ink/ink1247.xml"/><Relationship Id="rId136" Type="http://schemas.openxmlformats.org/officeDocument/2006/relationships/image" Target="../media/image2000.png"/><Relationship Id="rId157" Type="http://schemas.openxmlformats.org/officeDocument/2006/relationships/customXml" Target="../ink/ink1260.xml"/><Relationship Id="rId178" Type="http://schemas.openxmlformats.org/officeDocument/2006/relationships/image" Target="../media/image2211.png"/><Relationship Id="rId45" Type="http://schemas.openxmlformats.org/officeDocument/2006/relationships/image" Target="../media/image22.png"/><Relationship Id="rId152" Type="http://schemas.openxmlformats.org/officeDocument/2006/relationships/image" Target="../media/image2080.png"/><Relationship Id="rId173" Type="http://schemas.openxmlformats.org/officeDocument/2006/relationships/customXml" Target="../ink/ink1268.xml"/><Relationship Id="rId194" Type="http://schemas.openxmlformats.org/officeDocument/2006/relationships/image" Target="../media/image2270.png"/><Relationship Id="rId199" Type="http://schemas.openxmlformats.org/officeDocument/2006/relationships/customXml" Target="../ink/ink1282.xml"/><Relationship Id="rId203" Type="http://schemas.openxmlformats.org/officeDocument/2006/relationships/customXml" Target="../ink/ink1286.xml"/><Relationship Id="rId208" Type="http://schemas.openxmlformats.org/officeDocument/2006/relationships/customXml" Target="../ink/ink1291.xml"/><Relationship Id="rId229" Type="http://schemas.openxmlformats.org/officeDocument/2006/relationships/image" Target="../media/image87.png"/><Relationship Id="rId19" Type="http://schemas.openxmlformats.org/officeDocument/2006/relationships/image" Target="../media/image9.png"/><Relationship Id="rId224" Type="http://schemas.openxmlformats.org/officeDocument/2006/relationships/customXml" Target="../ink/ink1304.xml"/><Relationship Id="rId240" Type="http://schemas.openxmlformats.org/officeDocument/2006/relationships/customXml" Target="../ink/ink1312.xml"/><Relationship Id="rId245" Type="http://schemas.openxmlformats.org/officeDocument/2006/relationships/image" Target="../media/image95.png"/><Relationship Id="rId35" Type="http://schemas.openxmlformats.org/officeDocument/2006/relationships/customXml" Target="../ink/ink1221.xml"/><Relationship Id="rId100" Type="http://schemas.openxmlformats.org/officeDocument/2006/relationships/image" Target="../media/image1820.png"/><Relationship Id="rId105" Type="http://schemas.openxmlformats.org/officeDocument/2006/relationships/customXml" Target="../ink/ink1234.xml"/><Relationship Id="rId126" Type="http://schemas.openxmlformats.org/officeDocument/2006/relationships/image" Target="../media/image1950.png"/><Relationship Id="rId147" Type="http://schemas.openxmlformats.org/officeDocument/2006/relationships/customXml" Target="../ink/ink1255.xml"/><Relationship Id="rId168" Type="http://schemas.openxmlformats.org/officeDocument/2006/relationships/image" Target="../media/image2160.png"/><Relationship Id="rId93" Type="http://schemas.openxmlformats.org/officeDocument/2006/relationships/customXml" Target="../ink/ink1228.xml"/><Relationship Id="rId98" Type="http://schemas.openxmlformats.org/officeDocument/2006/relationships/image" Target="../media/image1811.png"/><Relationship Id="rId121" Type="http://schemas.openxmlformats.org/officeDocument/2006/relationships/customXml" Target="../ink/ink1242.xml"/><Relationship Id="rId142" Type="http://schemas.openxmlformats.org/officeDocument/2006/relationships/image" Target="../media/image2030.png"/><Relationship Id="rId163" Type="http://schemas.openxmlformats.org/officeDocument/2006/relationships/customXml" Target="../ink/ink1263.xml"/><Relationship Id="rId184" Type="http://schemas.openxmlformats.org/officeDocument/2006/relationships/image" Target="../media/image2230.png"/><Relationship Id="rId189" Type="http://schemas.openxmlformats.org/officeDocument/2006/relationships/customXml" Target="../ink/ink1276.xml"/><Relationship Id="rId219" Type="http://schemas.openxmlformats.org/officeDocument/2006/relationships/customXml" Target="../ink/ink1300.xml"/><Relationship Id="rId3" Type="http://schemas.openxmlformats.org/officeDocument/2006/relationships/image" Target="../media/image1.png"/><Relationship Id="rId214" Type="http://schemas.openxmlformats.org/officeDocument/2006/relationships/image" Target="../media/image17.png"/><Relationship Id="rId230" Type="http://schemas.openxmlformats.org/officeDocument/2006/relationships/customXml" Target="../ink/ink1307.xml"/><Relationship Id="rId235" Type="http://schemas.openxmlformats.org/officeDocument/2006/relationships/image" Target="../media/image90.png"/><Relationship Id="rId116" Type="http://schemas.openxmlformats.org/officeDocument/2006/relationships/image" Target="../media/image1900.png"/><Relationship Id="rId137" Type="http://schemas.openxmlformats.org/officeDocument/2006/relationships/customXml" Target="../ink/ink1250.xml"/><Relationship Id="rId158" Type="http://schemas.openxmlformats.org/officeDocument/2006/relationships/image" Target="../media/image2111.png"/><Relationship Id="rId25" Type="http://schemas.openxmlformats.org/officeDocument/2006/relationships/image" Target="../media/image12.png"/><Relationship Id="rId62" Type="http://schemas.openxmlformats.org/officeDocument/2006/relationships/image" Target="../media/image4810.png"/><Relationship Id="rId88" Type="http://schemas.openxmlformats.org/officeDocument/2006/relationships/image" Target="../media/image1760.png"/><Relationship Id="rId111" Type="http://schemas.openxmlformats.org/officeDocument/2006/relationships/customXml" Target="../ink/ink1237.xml"/><Relationship Id="rId132" Type="http://schemas.openxmlformats.org/officeDocument/2006/relationships/image" Target="../media/image1980.png"/><Relationship Id="rId153" Type="http://schemas.openxmlformats.org/officeDocument/2006/relationships/customXml" Target="../ink/ink1258.xml"/><Relationship Id="rId174" Type="http://schemas.openxmlformats.org/officeDocument/2006/relationships/image" Target="../media/image2190.png"/><Relationship Id="rId179" Type="http://schemas.openxmlformats.org/officeDocument/2006/relationships/customXml" Target="../ink/ink1271.xml"/><Relationship Id="rId195" Type="http://schemas.openxmlformats.org/officeDocument/2006/relationships/customXml" Target="../ink/ink1279.xml"/><Relationship Id="rId209" Type="http://schemas.openxmlformats.org/officeDocument/2006/relationships/customXml" Target="../ink/ink1292.xml"/><Relationship Id="rId41" Type="http://schemas.openxmlformats.org/officeDocument/2006/relationships/image" Target="../media/image20.png"/><Relationship Id="rId190" Type="http://schemas.openxmlformats.org/officeDocument/2006/relationships/image" Target="../media/image2260.png"/><Relationship Id="rId204" Type="http://schemas.openxmlformats.org/officeDocument/2006/relationships/customXml" Target="../ink/ink1287.xml"/><Relationship Id="rId220" Type="http://schemas.openxmlformats.org/officeDocument/2006/relationships/customXml" Target="../ink/ink1301.xml"/><Relationship Id="rId225" Type="http://schemas.openxmlformats.org/officeDocument/2006/relationships/image" Target="../media/image85.png"/><Relationship Id="rId241" Type="http://schemas.openxmlformats.org/officeDocument/2006/relationships/image" Target="../media/image93.png"/><Relationship Id="rId246" Type="http://schemas.openxmlformats.org/officeDocument/2006/relationships/customXml" Target="../ink/ink1315.xml"/><Relationship Id="rId36" Type="http://schemas.openxmlformats.org/officeDocument/2006/relationships/image" Target="../media/image3510.png"/><Relationship Id="rId106" Type="http://schemas.openxmlformats.org/officeDocument/2006/relationships/image" Target="../media/image1850.png"/><Relationship Id="rId127" Type="http://schemas.openxmlformats.org/officeDocument/2006/relationships/customXml" Target="../ink/ink1245.xml"/><Relationship Id="rId15" Type="http://schemas.openxmlformats.org/officeDocument/2006/relationships/image" Target="../media/image7.png"/><Relationship Id="rId94" Type="http://schemas.openxmlformats.org/officeDocument/2006/relationships/image" Target="../media/image1790.png"/><Relationship Id="rId99" Type="http://schemas.openxmlformats.org/officeDocument/2006/relationships/customXml" Target="../ink/ink1231.xml"/><Relationship Id="rId101" Type="http://schemas.openxmlformats.org/officeDocument/2006/relationships/customXml" Target="../ink/ink1232.xml"/><Relationship Id="rId122" Type="http://schemas.openxmlformats.org/officeDocument/2006/relationships/image" Target="../media/image1930.png"/><Relationship Id="rId143" Type="http://schemas.openxmlformats.org/officeDocument/2006/relationships/customXml" Target="../ink/ink1253.xml"/><Relationship Id="rId148" Type="http://schemas.openxmlformats.org/officeDocument/2006/relationships/image" Target="../media/image2060.png"/><Relationship Id="rId164" Type="http://schemas.openxmlformats.org/officeDocument/2006/relationships/image" Target="../media/image2140.png"/><Relationship Id="rId169" Type="http://schemas.openxmlformats.org/officeDocument/2006/relationships/customXml" Target="../ink/ink1266.xml"/><Relationship Id="rId185" Type="http://schemas.openxmlformats.org/officeDocument/2006/relationships/customXml" Target="../ink/ink1274.xml"/><Relationship Id="rId31" Type="http://schemas.openxmlformats.org/officeDocument/2006/relationships/image" Target="../media/image15.png"/><Relationship Id="rId180" Type="http://schemas.openxmlformats.org/officeDocument/2006/relationships/image" Target="../media/image2220.png"/><Relationship Id="rId9" Type="http://schemas.openxmlformats.org/officeDocument/2006/relationships/image" Target="../media/image4.png"/><Relationship Id="rId210" Type="http://schemas.openxmlformats.org/officeDocument/2006/relationships/customXml" Target="../ink/ink1293.xml"/><Relationship Id="rId215" Type="http://schemas.openxmlformats.org/officeDocument/2006/relationships/customXml" Target="../ink/ink1297.xml"/><Relationship Id="rId236" Type="http://schemas.openxmlformats.org/officeDocument/2006/relationships/customXml" Target="../ink/ink1310.xml"/><Relationship Id="rId231" Type="http://schemas.openxmlformats.org/officeDocument/2006/relationships/image" Target="../media/image88.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576.xml"/><Relationship Id="rId68" Type="http://schemas.openxmlformats.org/officeDocument/2006/relationships/customXml" Target="../ink/ink579.xml"/><Relationship Id="rId21" Type="http://schemas.openxmlformats.org/officeDocument/2006/relationships/image" Target="../media/image10.png"/><Relationship Id="rId76" Type="http://schemas.openxmlformats.org/officeDocument/2006/relationships/customXml" Target="../ink/ink587.xml"/><Relationship Id="rId175" Type="http://schemas.openxmlformats.org/officeDocument/2006/relationships/customXml" Target="../ink/ink598.xml"/><Relationship Id="rId47" Type="http://schemas.openxmlformats.org/officeDocument/2006/relationships/image" Target="../media/image23.png"/><Relationship Id="rId7" Type="http://schemas.openxmlformats.org/officeDocument/2006/relationships/image" Target="../media/image3.png"/><Relationship Id="rId71" Type="http://schemas.openxmlformats.org/officeDocument/2006/relationships/customXml" Target="../ink/ink582.xml"/><Relationship Id="rId170" Type="http://schemas.openxmlformats.org/officeDocument/2006/relationships/customXml" Target="../ink/ink594.xml"/><Relationship Id="rId213" Type="http://schemas.openxmlformats.org/officeDocument/2006/relationships/image" Target="../media/image87.png"/><Relationship Id="rId218" Type="http://schemas.openxmlformats.org/officeDocument/2006/relationships/customXml" Target="../ink/ink606.xml"/><Relationship Id="rId226" Type="http://schemas.openxmlformats.org/officeDocument/2006/relationships/customXml" Target="../ink/ink610.xml"/><Relationship Id="rId2" Type="http://schemas.openxmlformats.org/officeDocument/2006/relationships/customXml" Target="../ink/ink573.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575.xml"/><Relationship Id="rId66" Type="http://schemas.openxmlformats.org/officeDocument/2006/relationships/customXml" Target="../ink/ink577.xml"/><Relationship Id="rId11" Type="http://schemas.openxmlformats.org/officeDocument/2006/relationships/image" Target="../media/image5.png"/><Relationship Id="rId74" Type="http://schemas.openxmlformats.org/officeDocument/2006/relationships/customXml" Target="../ink/ink585.xml"/><Relationship Id="rId79" Type="http://schemas.openxmlformats.org/officeDocument/2006/relationships/customXml" Target="../ink/ink590.xml"/><Relationship Id="rId45" Type="http://schemas.openxmlformats.org/officeDocument/2006/relationships/image" Target="../media/image22.png"/><Relationship Id="rId5" Type="http://schemas.openxmlformats.org/officeDocument/2006/relationships/image" Target="../media/image2.png"/><Relationship Id="rId82" Type="http://schemas.openxmlformats.org/officeDocument/2006/relationships/customXml" Target="../ink/ink593.xml"/><Relationship Id="rId173" Type="http://schemas.openxmlformats.org/officeDocument/2006/relationships/customXml" Target="../ink/ink596.xml"/><Relationship Id="rId208" Type="http://schemas.openxmlformats.org/officeDocument/2006/relationships/customXml" Target="../ink/ink601.xml"/><Relationship Id="rId216" Type="http://schemas.openxmlformats.org/officeDocument/2006/relationships/customXml" Target="../ink/ink605.xml"/><Relationship Id="rId229" Type="http://schemas.openxmlformats.org/officeDocument/2006/relationships/image" Target="../media/image95.png"/><Relationship Id="rId65" Type="http://schemas.openxmlformats.org/officeDocument/2006/relationships/image" Target="../media/image295.png"/><Relationship Id="rId73" Type="http://schemas.openxmlformats.org/officeDocument/2006/relationships/customXml" Target="../ink/ink584.xml"/><Relationship Id="rId19" Type="http://schemas.openxmlformats.org/officeDocument/2006/relationships/image" Target="../media/image9.png"/><Relationship Id="rId78" Type="http://schemas.openxmlformats.org/officeDocument/2006/relationships/customXml" Target="../ink/ink589.xml"/><Relationship Id="rId31" Type="http://schemas.openxmlformats.org/officeDocument/2006/relationships/image" Target="../media/image15.png"/><Relationship Id="rId81" Type="http://schemas.openxmlformats.org/officeDocument/2006/relationships/customXml" Target="../ink/ink592.xml"/><Relationship Id="rId169" Type="http://schemas.openxmlformats.org/officeDocument/2006/relationships/image" Target="../media/image17.png"/><Relationship Id="rId177" Type="http://schemas.openxmlformats.org/officeDocument/2006/relationships/customXml" Target="../ink/ink600.xml"/><Relationship Id="rId211" Type="http://schemas.openxmlformats.org/officeDocument/2006/relationships/image" Target="../media/image86.png"/><Relationship Id="rId224" Type="http://schemas.openxmlformats.org/officeDocument/2006/relationships/customXml" Target="../ink/ink609.xml"/><Relationship Id="rId232" Type="http://schemas.openxmlformats.org/officeDocument/2006/relationships/customXml" Target="../ink/ink613.xml"/><Relationship Id="rId35" Type="http://schemas.openxmlformats.org/officeDocument/2006/relationships/customXml" Target="../ink/ink574.xml"/><Relationship Id="rId64" Type="http://schemas.openxmlformats.org/officeDocument/2006/relationships/image" Target="../media/image4910.png"/><Relationship Id="rId69" Type="http://schemas.openxmlformats.org/officeDocument/2006/relationships/customXml" Target="../ink/ink580.xml"/><Relationship Id="rId9" Type="http://schemas.openxmlformats.org/officeDocument/2006/relationships/image" Target="../media/image4.png"/><Relationship Id="rId77" Type="http://schemas.openxmlformats.org/officeDocument/2006/relationships/customXml" Target="../ink/ink588.xml"/><Relationship Id="rId27" Type="http://schemas.openxmlformats.org/officeDocument/2006/relationships/image" Target="../media/image13.png"/><Relationship Id="rId172" Type="http://schemas.openxmlformats.org/officeDocument/2006/relationships/customXml" Target="../ink/ink595.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602.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611.xml"/><Relationship Id="rId72" Type="http://schemas.openxmlformats.org/officeDocument/2006/relationships/customXml" Target="../ink/ink583.xml"/><Relationship Id="rId80" Type="http://schemas.openxmlformats.org/officeDocument/2006/relationships/customXml" Target="../ink/ink591.xml"/><Relationship Id="rId171" Type="http://schemas.openxmlformats.org/officeDocument/2006/relationships/image" Target="../media/image18.png"/><Relationship Id="rId176" Type="http://schemas.openxmlformats.org/officeDocument/2006/relationships/customXml" Target="../ink/ink599.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604.xml"/><Relationship Id="rId222" Type="http://schemas.openxmlformats.org/officeDocument/2006/relationships/customXml" Target="../ink/ink608.xml"/><Relationship Id="rId230" Type="http://schemas.openxmlformats.org/officeDocument/2006/relationships/customXml" Target="../ink/ink612.xml"/><Relationship Id="rId67" Type="http://schemas.openxmlformats.org/officeDocument/2006/relationships/customXml" Target="../ink/ink578.xml"/><Relationship Id="rId17"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70" Type="http://schemas.openxmlformats.org/officeDocument/2006/relationships/customXml" Target="../ink/ink581.xml"/><Relationship Id="rId75" Type="http://schemas.openxmlformats.org/officeDocument/2006/relationships/customXml" Target="../ink/ink586.xml"/><Relationship Id="rId41" Type="http://schemas.openxmlformats.org/officeDocument/2006/relationships/image" Target="../media/image20.png"/><Relationship Id="rId174" Type="http://schemas.openxmlformats.org/officeDocument/2006/relationships/customXml" Target="../ink/ink597.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603.xml"/><Relationship Id="rId220" Type="http://schemas.openxmlformats.org/officeDocument/2006/relationships/customXml" Target="../ink/ink607.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117" Type="http://schemas.openxmlformats.org/officeDocument/2006/relationships/customXml" Target="../ink/ink1338.xml"/><Relationship Id="rId231" Type="http://schemas.openxmlformats.org/officeDocument/2006/relationships/customXml" Target="../ink/ink1385.xml"/><Relationship Id="rId252" Type="http://schemas.openxmlformats.org/officeDocument/2006/relationships/customXml" Target="../ink/ink1396.xml"/><Relationship Id="rId89" Type="http://schemas.openxmlformats.org/officeDocument/2006/relationships/image" Target="../media/image3931.png"/><Relationship Id="rId21" Type="http://schemas.openxmlformats.org/officeDocument/2006/relationships/image" Target="../media/image454.png"/><Relationship Id="rId133" Type="http://schemas.openxmlformats.org/officeDocument/2006/relationships/customXml" Target="../ink/ink1346.xml"/><Relationship Id="rId138" Type="http://schemas.openxmlformats.org/officeDocument/2006/relationships/image" Target="../media/image1611.png"/><Relationship Id="rId154" Type="http://schemas.openxmlformats.org/officeDocument/2006/relationships/image" Target="../media/image24100.png"/><Relationship Id="rId159" Type="http://schemas.openxmlformats.org/officeDocument/2006/relationships/customXml" Target="../ink/ink1360.xml"/><Relationship Id="rId47" Type="http://schemas.openxmlformats.org/officeDocument/2006/relationships/image" Target="../media/image23100.png"/><Relationship Id="rId191" Type="http://schemas.openxmlformats.org/officeDocument/2006/relationships/customXml" Target="../ink/ink1364.xml"/><Relationship Id="rId196" Type="http://schemas.openxmlformats.org/officeDocument/2006/relationships/image" Target="../media/image9110.png"/><Relationship Id="rId200" Type="http://schemas.openxmlformats.org/officeDocument/2006/relationships/image" Target="../media/image11100.png"/><Relationship Id="rId205" Type="http://schemas.openxmlformats.org/officeDocument/2006/relationships/customXml" Target="../ink/ink1371.xml"/><Relationship Id="rId226" Type="http://schemas.openxmlformats.org/officeDocument/2006/relationships/image" Target="../media/image8510.png"/><Relationship Id="rId247" Type="http://schemas.openxmlformats.org/officeDocument/2006/relationships/customXml" Target="../ink/ink1393.xml"/><Relationship Id="rId107" Type="http://schemas.openxmlformats.org/officeDocument/2006/relationships/image" Target="../media/image462.png"/><Relationship Id="rId221" Type="http://schemas.openxmlformats.org/officeDocument/2006/relationships/customXml" Target="../ink/ink1379.xml"/><Relationship Id="rId242" Type="http://schemas.openxmlformats.org/officeDocument/2006/relationships/image" Target="../media/image9300.png"/><Relationship Id="rId11" Type="http://schemas.openxmlformats.org/officeDocument/2006/relationships/image" Target="../media/image449.png"/><Relationship Id="rId102" Type="http://schemas.openxmlformats.org/officeDocument/2006/relationships/customXml" Target="../ink/ink1330.xml"/><Relationship Id="rId123" Type="http://schemas.openxmlformats.org/officeDocument/2006/relationships/customXml" Target="../ink/ink1341.xml"/><Relationship Id="rId128" Type="http://schemas.openxmlformats.org/officeDocument/2006/relationships/image" Target="../media/image11110.png"/><Relationship Id="rId144" Type="http://schemas.openxmlformats.org/officeDocument/2006/relationships/image" Target="../media/image19110.png"/><Relationship Id="rId149" Type="http://schemas.openxmlformats.org/officeDocument/2006/relationships/customXml" Target="../ink/ink1354.xml"/><Relationship Id="rId90" Type="http://schemas.openxmlformats.org/officeDocument/2006/relationships/customXml" Target="../ink/ink1319.xml"/><Relationship Id="rId95" Type="http://schemas.openxmlformats.org/officeDocument/2006/relationships/customXml" Target="../ink/ink1323.xml"/><Relationship Id="rId5" Type="http://schemas.openxmlformats.org/officeDocument/2006/relationships/image" Target="../media/image2942.png"/><Relationship Id="rId160" Type="http://schemas.openxmlformats.org/officeDocument/2006/relationships/customXml" Target="../ink/ink1361.xml"/><Relationship Id="rId216" Type="http://schemas.openxmlformats.org/officeDocument/2006/relationships/image" Target="../media/image19100.png"/><Relationship Id="rId237" Type="http://schemas.openxmlformats.org/officeDocument/2006/relationships/customXml" Target="../ink/ink1388.xml"/><Relationship Id="rId211" Type="http://schemas.openxmlformats.org/officeDocument/2006/relationships/customXml" Target="../ink/ink1374.xml"/><Relationship Id="rId232" Type="http://schemas.openxmlformats.org/officeDocument/2006/relationships/image" Target="../media/image8810.png"/><Relationship Id="rId253" Type="http://schemas.openxmlformats.org/officeDocument/2006/relationships/customXml" Target="../ink/ink1397.xml"/><Relationship Id="rId27" Type="http://schemas.openxmlformats.org/officeDocument/2006/relationships/image" Target="../media/image457.png"/><Relationship Id="rId43" Type="http://schemas.openxmlformats.org/officeDocument/2006/relationships/image" Target="../media/image465.png"/><Relationship Id="rId118" Type="http://schemas.openxmlformats.org/officeDocument/2006/relationships/image" Target="../media/image6100.png"/><Relationship Id="rId134" Type="http://schemas.openxmlformats.org/officeDocument/2006/relationships/image" Target="../media/image14110.png"/><Relationship Id="rId139" Type="http://schemas.openxmlformats.org/officeDocument/2006/relationships/customXml" Target="../ink/ink1349.xml"/><Relationship Id="rId64" Type="http://schemas.openxmlformats.org/officeDocument/2006/relationships/image" Target="../media/image4910.png"/><Relationship Id="rId150" Type="http://schemas.openxmlformats.org/officeDocument/2006/relationships/image" Target="../media/image22110.png"/><Relationship Id="rId155" Type="http://schemas.openxmlformats.org/officeDocument/2006/relationships/customXml" Target="../ink/ink1357.xml"/><Relationship Id="rId192" Type="http://schemas.openxmlformats.org/officeDocument/2006/relationships/image" Target="../media/image7110.png"/><Relationship Id="rId197" Type="http://schemas.openxmlformats.org/officeDocument/2006/relationships/customXml" Target="../ink/ink1367.xml"/><Relationship Id="rId206" Type="http://schemas.openxmlformats.org/officeDocument/2006/relationships/image" Target="../media/image14100.png"/><Relationship Id="rId227" Type="http://schemas.openxmlformats.org/officeDocument/2006/relationships/customXml" Target="../ink/ink1383.xml"/><Relationship Id="rId201" Type="http://schemas.openxmlformats.org/officeDocument/2006/relationships/customXml" Target="../ink/ink1369.xml"/><Relationship Id="rId222" Type="http://schemas.openxmlformats.org/officeDocument/2006/relationships/customXml" Target="../ink/ink1380.xml"/><Relationship Id="rId243" Type="http://schemas.openxmlformats.org/officeDocument/2006/relationships/customXml" Target="../ink/ink1391.xml"/><Relationship Id="rId248" Type="http://schemas.openxmlformats.org/officeDocument/2006/relationships/image" Target="../media/image9600.png"/><Relationship Id="rId17" Type="http://schemas.openxmlformats.org/officeDocument/2006/relationships/image" Target="../media/image452.png"/><Relationship Id="rId103" Type="http://schemas.openxmlformats.org/officeDocument/2006/relationships/customXml" Target="../ink/ink1331.xml"/><Relationship Id="rId33" Type="http://schemas.openxmlformats.org/officeDocument/2006/relationships/image" Target="../media/image460.png"/><Relationship Id="rId108" Type="http://schemas.openxmlformats.org/officeDocument/2006/relationships/customXml" Target="../ink/ink1334.xml"/><Relationship Id="rId124" Type="http://schemas.openxmlformats.org/officeDocument/2006/relationships/image" Target="../media/image9100.png"/><Relationship Id="rId129" Type="http://schemas.openxmlformats.org/officeDocument/2006/relationships/customXml" Target="../ink/ink1344.xml"/><Relationship Id="rId91" Type="http://schemas.openxmlformats.org/officeDocument/2006/relationships/image" Target="../media/image3941.png"/><Relationship Id="rId96" Type="http://schemas.openxmlformats.org/officeDocument/2006/relationships/customXml" Target="../ink/ink1324.xml"/><Relationship Id="rId140" Type="http://schemas.openxmlformats.org/officeDocument/2006/relationships/image" Target="../media/image17110.png"/><Relationship Id="rId145" Type="http://schemas.openxmlformats.org/officeDocument/2006/relationships/customXml" Target="../ink/ink1352.xml"/><Relationship Id="rId161" Type="http://schemas.openxmlformats.org/officeDocument/2006/relationships/customXml" Target="../ink/ink1362.xml"/><Relationship Id="rId217" Type="http://schemas.openxmlformats.org/officeDocument/2006/relationships/customXml" Target="../ink/ink1377.xml"/><Relationship Id="rId1" Type="http://schemas.openxmlformats.org/officeDocument/2006/relationships/slideLayout" Target="../slideLayouts/slideLayout8.xml"/><Relationship Id="rId190" Type="http://schemas.openxmlformats.org/officeDocument/2006/relationships/image" Target="../media/image611.png"/><Relationship Id="rId204" Type="http://schemas.openxmlformats.org/officeDocument/2006/relationships/image" Target="../media/image13100.png"/><Relationship Id="rId212" Type="http://schemas.openxmlformats.org/officeDocument/2006/relationships/image" Target="../media/image17100.png"/><Relationship Id="rId220" Type="http://schemas.openxmlformats.org/officeDocument/2006/relationships/image" Target="../media/image21100.png"/><Relationship Id="rId225" Type="http://schemas.openxmlformats.org/officeDocument/2006/relationships/customXml" Target="../ink/ink1382.xml"/><Relationship Id="rId233" Type="http://schemas.openxmlformats.org/officeDocument/2006/relationships/customXml" Target="../ink/ink1386.xml"/><Relationship Id="rId238" Type="http://schemas.openxmlformats.org/officeDocument/2006/relationships/image" Target="../media/image9120.png"/><Relationship Id="rId241" Type="http://schemas.openxmlformats.org/officeDocument/2006/relationships/customXml" Target="../ink/ink1390.xml"/><Relationship Id="rId246" Type="http://schemas.openxmlformats.org/officeDocument/2006/relationships/image" Target="../media/image9500.png"/><Relationship Id="rId254" Type="http://schemas.openxmlformats.org/officeDocument/2006/relationships/customXml" Target="../ink/ink1398.xml"/><Relationship Id="rId15" Type="http://schemas.openxmlformats.org/officeDocument/2006/relationships/image" Target="../media/image451.png"/><Relationship Id="rId23" Type="http://schemas.openxmlformats.org/officeDocument/2006/relationships/image" Target="../media/image455.png"/><Relationship Id="rId106" Type="http://schemas.openxmlformats.org/officeDocument/2006/relationships/customXml" Target="../ink/ink1333.xml"/><Relationship Id="rId119" Type="http://schemas.openxmlformats.org/officeDocument/2006/relationships/customXml" Target="../ink/ink1339.xml"/><Relationship Id="rId127" Type="http://schemas.openxmlformats.org/officeDocument/2006/relationships/customXml" Target="../ink/ink1343.xml"/><Relationship Id="rId36" Type="http://schemas.openxmlformats.org/officeDocument/2006/relationships/image" Target="../media/image3510.png"/><Relationship Id="rId94" Type="http://schemas.openxmlformats.org/officeDocument/2006/relationships/customXml" Target="../ink/ink1322.xml"/><Relationship Id="rId99" Type="http://schemas.openxmlformats.org/officeDocument/2006/relationships/customXml" Target="../ink/ink1327.xml"/><Relationship Id="rId101" Type="http://schemas.openxmlformats.org/officeDocument/2006/relationships/customXml" Target="../ink/ink1329.xml"/><Relationship Id="rId31" Type="http://schemas.openxmlformats.org/officeDocument/2006/relationships/image" Target="../media/image459.png"/><Relationship Id="rId122" Type="http://schemas.openxmlformats.org/officeDocument/2006/relationships/image" Target="../media/image8110.png"/><Relationship Id="rId130" Type="http://schemas.openxmlformats.org/officeDocument/2006/relationships/image" Target="../media/image12110.png"/><Relationship Id="rId135" Type="http://schemas.openxmlformats.org/officeDocument/2006/relationships/customXml" Target="../ink/ink1347.xml"/><Relationship Id="rId143" Type="http://schemas.openxmlformats.org/officeDocument/2006/relationships/customXml" Target="../ink/ink1351.xml"/><Relationship Id="rId148" Type="http://schemas.openxmlformats.org/officeDocument/2006/relationships/image" Target="../media/image21110.png"/><Relationship Id="rId151" Type="http://schemas.openxmlformats.org/officeDocument/2006/relationships/customXml" Target="../ink/ink1355.xml"/><Relationship Id="rId156" Type="http://schemas.openxmlformats.org/officeDocument/2006/relationships/image" Target="../media/image2510.png"/><Relationship Id="rId198" Type="http://schemas.openxmlformats.org/officeDocument/2006/relationships/image" Target="../media/image10100.png"/><Relationship Id="rId9" Type="http://schemas.openxmlformats.org/officeDocument/2006/relationships/image" Target="../media/image410.png"/><Relationship Id="rId193" Type="http://schemas.openxmlformats.org/officeDocument/2006/relationships/customXml" Target="../ink/ink1365.xml"/><Relationship Id="rId202" Type="http://schemas.openxmlformats.org/officeDocument/2006/relationships/image" Target="../media/image12100.png"/><Relationship Id="rId207" Type="http://schemas.openxmlformats.org/officeDocument/2006/relationships/customXml" Target="../ink/ink1372.xml"/><Relationship Id="rId210" Type="http://schemas.openxmlformats.org/officeDocument/2006/relationships/image" Target="../media/image16100.png"/><Relationship Id="rId215" Type="http://schemas.openxmlformats.org/officeDocument/2006/relationships/customXml" Target="../ink/ink1376.xml"/><Relationship Id="rId223" Type="http://schemas.openxmlformats.org/officeDocument/2006/relationships/customXml" Target="../ink/ink1381.xml"/><Relationship Id="rId228" Type="http://schemas.openxmlformats.org/officeDocument/2006/relationships/image" Target="../media/image8610.png"/><Relationship Id="rId236" Type="http://schemas.openxmlformats.org/officeDocument/2006/relationships/image" Target="../media/image9010.png"/><Relationship Id="rId244" Type="http://schemas.openxmlformats.org/officeDocument/2006/relationships/image" Target="../media/image9400.png"/><Relationship Id="rId249" Type="http://schemas.openxmlformats.org/officeDocument/2006/relationships/customXml" Target="../ink/ink1394.xml"/><Relationship Id="rId13" Type="http://schemas.openxmlformats.org/officeDocument/2006/relationships/image" Target="../media/image450.png"/><Relationship Id="rId39" Type="http://schemas.openxmlformats.org/officeDocument/2006/relationships/image" Target="../media/image463.png"/><Relationship Id="rId109" Type="http://schemas.openxmlformats.org/officeDocument/2006/relationships/customXml" Target="../ink/ink1335.xml"/><Relationship Id="rId97" Type="http://schemas.openxmlformats.org/officeDocument/2006/relationships/customXml" Target="../ink/ink1325.xml"/><Relationship Id="rId104" Type="http://schemas.openxmlformats.org/officeDocument/2006/relationships/customXml" Target="../ink/ink1332.xml"/><Relationship Id="rId120" Type="http://schemas.openxmlformats.org/officeDocument/2006/relationships/image" Target="../media/image7100.png"/><Relationship Id="rId125" Type="http://schemas.openxmlformats.org/officeDocument/2006/relationships/customXml" Target="../ink/ink1342.xml"/><Relationship Id="rId141" Type="http://schemas.openxmlformats.org/officeDocument/2006/relationships/customXml" Target="../ink/ink1350.xml"/><Relationship Id="rId146" Type="http://schemas.openxmlformats.org/officeDocument/2006/relationships/image" Target="../media/image20110.png"/><Relationship Id="rId188" Type="http://schemas.openxmlformats.org/officeDocument/2006/relationships/image" Target="../media/image512.png"/><Relationship Id="rId34" Type="http://schemas.openxmlformats.org/officeDocument/2006/relationships/image" Target="../media/image3410.png"/><Relationship Id="rId92" Type="http://schemas.openxmlformats.org/officeDocument/2006/relationships/customXml" Target="../ink/ink1320.xml"/><Relationship Id="rId7" Type="http://schemas.openxmlformats.org/officeDocument/2006/relationships/image" Target="../media/image3392.png"/><Relationship Id="rId213" Type="http://schemas.openxmlformats.org/officeDocument/2006/relationships/customXml" Target="../ink/ink1375.xml"/><Relationship Id="rId218" Type="http://schemas.openxmlformats.org/officeDocument/2006/relationships/image" Target="../media/image20100.png"/><Relationship Id="rId234" Type="http://schemas.openxmlformats.org/officeDocument/2006/relationships/image" Target="../media/image8910.png"/><Relationship Id="rId239" Type="http://schemas.openxmlformats.org/officeDocument/2006/relationships/customXml" Target="../ink/ink1389.xml"/><Relationship Id="rId2" Type="http://schemas.openxmlformats.org/officeDocument/2006/relationships/customXml" Target="../ink/ink1317.xml"/><Relationship Id="rId29" Type="http://schemas.openxmlformats.org/officeDocument/2006/relationships/image" Target="../media/image458.png"/><Relationship Id="rId250" Type="http://schemas.openxmlformats.org/officeDocument/2006/relationships/image" Target="../media/image9700.png"/><Relationship Id="rId87" Type="http://schemas.openxmlformats.org/officeDocument/2006/relationships/image" Target="../media/image3921.png"/><Relationship Id="rId110" Type="http://schemas.openxmlformats.org/officeDocument/2006/relationships/customXml" Target="../ink/ink1336.xml"/><Relationship Id="rId131" Type="http://schemas.openxmlformats.org/officeDocument/2006/relationships/customXml" Target="../ink/ink1345.xml"/><Relationship Id="rId136" Type="http://schemas.openxmlformats.org/officeDocument/2006/relationships/image" Target="../media/image15110.png"/><Relationship Id="rId157" Type="http://schemas.openxmlformats.org/officeDocument/2006/relationships/customXml" Target="../ink/ink1358.xml"/><Relationship Id="rId45" Type="http://schemas.openxmlformats.org/officeDocument/2006/relationships/image" Target="../media/image22100.png"/><Relationship Id="rId152" Type="http://schemas.openxmlformats.org/officeDocument/2006/relationships/image" Target="../media/image2311.png"/><Relationship Id="rId194" Type="http://schemas.openxmlformats.org/officeDocument/2006/relationships/image" Target="../media/image8100.png"/><Relationship Id="rId199" Type="http://schemas.openxmlformats.org/officeDocument/2006/relationships/customXml" Target="../ink/ink1368.xml"/><Relationship Id="rId203" Type="http://schemas.openxmlformats.org/officeDocument/2006/relationships/customXml" Target="../ink/ink1370.xml"/><Relationship Id="rId208" Type="http://schemas.openxmlformats.org/officeDocument/2006/relationships/image" Target="../media/image15100.png"/><Relationship Id="rId229" Type="http://schemas.openxmlformats.org/officeDocument/2006/relationships/customXml" Target="../ink/ink1384.xml"/><Relationship Id="rId19" Type="http://schemas.openxmlformats.org/officeDocument/2006/relationships/image" Target="../media/image453.png"/><Relationship Id="rId224" Type="http://schemas.openxmlformats.org/officeDocument/2006/relationships/image" Target="../media/image8410.png"/><Relationship Id="rId240" Type="http://schemas.openxmlformats.org/officeDocument/2006/relationships/image" Target="../media/image9210.png"/><Relationship Id="rId245" Type="http://schemas.openxmlformats.org/officeDocument/2006/relationships/customXml" Target="../ink/ink1392.xml"/><Relationship Id="rId100" Type="http://schemas.openxmlformats.org/officeDocument/2006/relationships/customXml" Target="../ink/ink1328.xml"/><Relationship Id="rId105" Type="http://schemas.openxmlformats.org/officeDocument/2006/relationships/image" Target="../media/image461.png"/><Relationship Id="rId126" Type="http://schemas.openxmlformats.org/officeDocument/2006/relationships/image" Target="../media/image10110.png"/><Relationship Id="rId147" Type="http://schemas.openxmlformats.org/officeDocument/2006/relationships/customXml" Target="../ink/ink1353.xml"/><Relationship Id="rId93" Type="http://schemas.openxmlformats.org/officeDocument/2006/relationships/customXml" Target="../ink/ink1321.xml"/><Relationship Id="rId98" Type="http://schemas.openxmlformats.org/officeDocument/2006/relationships/customXml" Target="../ink/ink1326.xml"/><Relationship Id="rId121" Type="http://schemas.openxmlformats.org/officeDocument/2006/relationships/customXml" Target="../ink/ink1340.xml"/><Relationship Id="rId142" Type="http://schemas.openxmlformats.org/officeDocument/2006/relationships/image" Target="../media/image18110.png"/><Relationship Id="rId189" Type="http://schemas.openxmlformats.org/officeDocument/2006/relationships/customXml" Target="../ink/ink1363.xml"/><Relationship Id="rId219" Type="http://schemas.openxmlformats.org/officeDocument/2006/relationships/customXml" Target="../ink/ink1378.xml"/><Relationship Id="rId3" Type="http://schemas.openxmlformats.org/officeDocument/2006/relationships/image" Target="../media/image11000.png"/><Relationship Id="rId214" Type="http://schemas.openxmlformats.org/officeDocument/2006/relationships/image" Target="../media/image18100.png"/><Relationship Id="rId230" Type="http://schemas.openxmlformats.org/officeDocument/2006/relationships/image" Target="../media/image8710.png"/><Relationship Id="rId235" Type="http://schemas.openxmlformats.org/officeDocument/2006/relationships/customXml" Target="../ink/ink1387.xml"/><Relationship Id="rId251" Type="http://schemas.openxmlformats.org/officeDocument/2006/relationships/customXml" Target="../ink/ink1395.xml"/><Relationship Id="rId25" Type="http://schemas.openxmlformats.org/officeDocument/2006/relationships/image" Target="../media/image456.png"/><Relationship Id="rId116" Type="http://schemas.openxmlformats.org/officeDocument/2006/relationships/image" Target="../media/image511.png"/><Relationship Id="rId137" Type="http://schemas.openxmlformats.org/officeDocument/2006/relationships/customXml" Target="../ink/ink1348.xml"/><Relationship Id="rId158" Type="http://schemas.openxmlformats.org/officeDocument/2006/relationships/customXml" Target="../ink/ink1359.xml"/><Relationship Id="rId88" Type="http://schemas.openxmlformats.org/officeDocument/2006/relationships/customXml" Target="../ink/ink1318.xml"/><Relationship Id="rId41" Type="http://schemas.openxmlformats.org/officeDocument/2006/relationships/image" Target="../media/image464.png"/><Relationship Id="rId111" Type="http://schemas.openxmlformats.org/officeDocument/2006/relationships/customXml" Target="../ink/ink1337.xml"/><Relationship Id="rId132" Type="http://schemas.openxmlformats.org/officeDocument/2006/relationships/image" Target="../media/image13110.png"/><Relationship Id="rId153" Type="http://schemas.openxmlformats.org/officeDocument/2006/relationships/customXml" Target="../ink/ink1356.xml"/><Relationship Id="rId195" Type="http://schemas.openxmlformats.org/officeDocument/2006/relationships/customXml" Target="../ink/ink1366.xml"/><Relationship Id="rId209" Type="http://schemas.openxmlformats.org/officeDocument/2006/relationships/customXml" Target="../ink/ink1373.xml"/><Relationship Id="rId62" Type="http://schemas.openxmlformats.org/officeDocument/2006/relationships/image" Target="../media/image4810.png"/></Relationships>
</file>

<file path=ppt/slides/_rels/slide92.xml.rels><?xml version="1.0" encoding="UTF-8" standalone="yes"?>
<Relationships xmlns="http://schemas.openxmlformats.org/package/2006/relationships"><Relationship Id="rId117" Type="http://schemas.openxmlformats.org/officeDocument/2006/relationships/customXml" Target="../ink/ink1420.xml"/><Relationship Id="rId231" Type="http://schemas.openxmlformats.org/officeDocument/2006/relationships/customXml" Target="../ink/ink1467.xml"/><Relationship Id="rId252" Type="http://schemas.openxmlformats.org/officeDocument/2006/relationships/customXml" Target="../ink/ink1478.xml"/><Relationship Id="rId89" Type="http://schemas.openxmlformats.org/officeDocument/2006/relationships/image" Target="../media/image3931.png"/><Relationship Id="rId21" Type="http://schemas.openxmlformats.org/officeDocument/2006/relationships/image" Target="../media/image454.png"/><Relationship Id="rId133" Type="http://schemas.openxmlformats.org/officeDocument/2006/relationships/customXml" Target="../ink/ink1428.xml"/><Relationship Id="rId138" Type="http://schemas.openxmlformats.org/officeDocument/2006/relationships/image" Target="../media/image1611.png"/><Relationship Id="rId154" Type="http://schemas.openxmlformats.org/officeDocument/2006/relationships/image" Target="../media/image24100.png"/><Relationship Id="rId159" Type="http://schemas.openxmlformats.org/officeDocument/2006/relationships/customXml" Target="../ink/ink1442.xml"/><Relationship Id="rId47" Type="http://schemas.openxmlformats.org/officeDocument/2006/relationships/image" Target="../media/image23100.png"/><Relationship Id="rId191" Type="http://schemas.openxmlformats.org/officeDocument/2006/relationships/customXml" Target="../ink/ink1446.xml"/><Relationship Id="rId196" Type="http://schemas.openxmlformats.org/officeDocument/2006/relationships/image" Target="../media/image9110.png"/><Relationship Id="rId200" Type="http://schemas.openxmlformats.org/officeDocument/2006/relationships/image" Target="../media/image11100.png"/><Relationship Id="rId205" Type="http://schemas.openxmlformats.org/officeDocument/2006/relationships/customXml" Target="../ink/ink1453.xml"/><Relationship Id="rId226" Type="http://schemas.openxmlformats.org/officeDocument/2006/relationships/image" Target="../media/image8510.png"/><Relationship Id="rId247" Type="http://schemas.openxmlformats.org/officeDocument/2006/relationships/customXml" Target="../ink/ink1475.xml"/><Relationship Id="rId107" Type="http://schemas.openxmlformats.org/officeDocument/2006/relationships/image" Target="../media/image462.png"/><Relationship Id="rId221" Type="http://schemas.openxmlformats.org/officeDocument/2006/relationships/customXml" Target="../ink/ink1461.xml"/><Relationship Id="rId242" Type="http://schemas.openxmlformats.org/officeDocument/2006/relationships/image" Target="../media/image9300.png"/><Relationship Id="rId11" Type="http://schemas.openxmlformats.org/officeDocument/2006/relationships/image" Target="../media/image449.png"/><Relationship Id="rId102" Type="http://schemas.openxmlformats.org/officeDocument/2006/relationships/customXml" Target="../ink/ink1412.xml"/><Relationship Id="rId123" Type="http://schemas.openxmlformats.org/officeDocument/2006/relationships/customXml" Target="../ink/ink1423.xml"/><Relationship Id="rId128" Type="http://schemas.openxmlformats.org/officeDocument/2006/relationships/image" Target="../media/image11110.png"/><Relationship Id="rId144" Type="http://schemas.openxmlformats.org/officeDocument/2006/relationships/image" Target="../media/image19110.png"/><Relationship Id="rId149" Type="http://schemas.openxmlformats.org/officeDocument/2006/relationships/customXml" Target="../ink/ink1436.xml"/><Relationship Id="rId90" Type="http://schemas.openxmlformats.org/officeDocument/2006/relationships/customXml" Target="../ink/ink1401.xml"/><Relationship Id="rId95" Type="http://schemas.openxmlformats.org/officeDocument/2006/relationships/customXml" Target="../ink/ink1405.xml"/><Relationship Id="rId5" Type="http://schemas.openxmlformats.org/officeDocument/2006/relationships/image" Target="../media/image2942.png"/><Relationship Id="rId160" Type="http://schemas.openxmlformats.org/officeDocument/2006/relationships/customXml" Target="../ink/ink1443.xml"/><Relationship Id="rId216" Type="http://schemas.openxmlformats.org/officeDocument/2006/relationships/image" Target="../media/image19100.png"/><Relationship Id="rId237" Type="http://schemas.openxmlformats.org/officeDocument/2006/relationships/customXml" Target="../ink/ink1470.xml"/><Relationship Id="rId211" Type="http://schemas.openxmlformats.org/officeDocument/2006/relationships/customXml" Target="../ink/ink1456.xml"/><Relationship Id="rId232" Type="http://schemas.openxmlformats.org/officeDocument/2006/relationships/image" Target="../media/image8810.png"/><Relationship Id="rId27" Type="http://schemas.openxmlformats.org/officeDocument/2006/relationships/image" Target="../media/image457.png"/><Relationship Id="rId43" Type="http://schemas.openxmlformats.org/officeDocument/2006/relationships/image" Target="../media/image465.png"/><Relationship Id="rId118" Type="http://schemas.openxmlformats.org/officeDocument/2006/relationships/image" Target="../media/image6100.png"/><Relationship Id="rId134" Type="http://schemas.openxmlformats.org/officeDocument/2006/relationships/image" Target="../media/image14110.png"/><Relationship Id="rId139" Type="http://schemas.openxmlformats.org/officeDocument/2006/relationships/customXml" Target="../ink/ink1431.xml"/><Relationship Id="rId150" Type="http://schemas.openxmlformats.org/officeDocument/2006/relationships/image" Target="../media/image22110.png"/><Relationship Id="rId155" Type="http://schemas.openxmlformats.org/officeDocument/2006/relationships/customXml" Target="../ink/ink1439.xml"/><Relationship Id="rId192" Type="http://schemas.openxmlformats.org/officeDocument/2006/relationships/image" Target="../media/image7110.png"/><Relationship Id="rId197" Type="http://schemas.openxmlformats.org/officeDocument/2006/relationships/customXml" Target="../ink/ink1449.xml"/><Relationship Id="rId206" Type="http://schemas.openxmlformats.org/officeDocument/2006/relationships/image" Target="../media/image14100.png"/><Relationship Id="rId227" Type="http://schemas.openxmlformats.org/officeDocument/2006/relationships/customXml" Target="../ink/ink1465.xml"/><Relationship Id="rId201" Type="http://schemas.openxmlformats.org/officeDocument/2006/relationships/customXml" Target="../ink/ink1451.xml"/><Relationship Id="rId222" Type="http://schemas.openxmlformats.org/officeDocument/2006/relationships/customXml" Target="../ink/ink1462.xml"/><Relationship Id="rId243" Type="http://schemas.openxmlformats.org/officeDocument/2006/relationships/customXml" Target="../ink/ink1473.xml"/><Relationship Id="rId248" Type="http://schemas.openxmlformats.org/officeDocument/2006/relationships/image" Target="../media/image9600.png"/><Relationship Id="rId17" Type="http://schemas.openxmlformats.org/officeDocument/2006/relationships/image" Target="../media/image452.png"/><Relationship Id="rId103" Type="http://schemas.openxmlformats.org/officeDocument/2006/relationships/customXml" Target="../ink/ink1413.xml"/><Relationship Id="rId33" Type="http://schemas.openxmlformats.org/officeDocument/2006/relationships/image" Target="../media/image460.png"/><Relationship Id="rId108" Type="http://schemas.openxmlformats.org/officeDocument/2006/relationships/customXml" Target="../ink/ink1416.xml"/><Relationship Id="rId124" Type="http://schemas.openxmlformats.org/officeDocument/2006/relationships/image" Target="../media/image9100.png"/><Relationship Id="rId129" Type="http://schemas.openxmlformats.org/officeDocument/2006/relationships/customXml" Target="../ink/ink1426.xml"/><Relationship Id="rId88" Type="http://schemas.openxmlformats.org/officeDocument/2006/relationships/customXml" Target="../ink/ink1400.xml"/><Relationship Id="rId91" Type="http://schemas.openxmlformats.org/officeDocument/2006/relationships/image" Target="../media/image3941.png"/><Relationship Id="rId96" Type="http://schemas.openxmlformats.org/officeDocument/2006/relationships/customXml" Target="../ink/ink1406.xml"/><Relationship Id="rId41" Type="http://schemas.openxmlformats.org/officeDocument/2006/relationships/image" Target="../media/image464.png"/><Relationship Id="rId111" Type="http://schemas.openxmlformats.org/officeDocument/2006/relationships/customXml" Target="../ink/ink1419.xml"/><Relationship Id="rId132" Type="http://schemas.openxmlformats.org/officeDocument/2006/relationships/image" Target="../media/image13110.png"/><Relationship Id="rId140" Type="http://schemas.openxmlformats.org/officeDocument/2006/relationships/image" Target="../media/image17110.png"/><Relationship Id="rId145" Type="http://schemas.openxmlformats.org/officeDocument/2006/relationships/customXml" Target="../ink/ink1434.xml"/><Relationship Id="rId153" Type="http://schemas.openxmlformats.org/officeDocument/2006/relationships/customXml" Target="../ink/ink1438.xml"/><Relationship Id="rId161" Type="http://schemas.openxmlformats.org/officeDocument/2006/relationships/customXml" Target="../ink/ink1444.xml"/><Relationship Id="rId195" Type="http://schemas.openxmlformats.org/officeDocument/2006/relationships/customXml" Target="../ink/ink1448.xml"/><Relationship Id="rId209" Type="http://schemas.openxmlformats.org/officeDocument/2006/relationships/customXml" Target="../ink/ink1455.xml"/><Relationship Id="rId217" Type="http://schemas.openxmlformats.org/officeDocument/2006/relationships/customXml" Target="../ink/ink1459.xml"/><Relationship Id="rId1" Type="http://schemas.openxmlformats.org/officeDocument/2006/relationships/slideLayout" Target="../slideLayouts/slideLayout8.xml"/><Relationship Id="rId190" Type="http://schemas.openxmlformats.org/officeDocument/2006/relationships/image" Target="../media/image611.png"/><Relationship Id="rId204" Type="http://schemas.openxmlformats.org/officeDocument/2006/relationships/image" Target="../media/image13100.png"/><Relationship Id="rId212" Type="http://schemas.openxmlformats.org/officeDocument/2006/relationships/image" Target="../media/image17100.png"/><Relationship Id="rId220" Type="http://schemas.openxmlformats.org/officeDocument/2006/relationships/image" Target="../media/image21100.png"/><Relationship Id="rId225" Type="http://schemas.openxmlformats.org/officeDocument/2006/relationships/customXml" Target="../ink/ink1464.xml"/><Relationship Id="rId233" Type="http://schemas.openxmlformats.org/officeDocument/2006/relationships/customXml" Target="../ink/ink1468.xml"/><Relationship Id="rId238" Type="http://schemas.openxmlformats.org/officeDocument/2006/relationships/image" Target="../media/image9120.png"/><Relationship Id="rId241" Type="http://schemas.openxmlformats.org/officeDocument/2006/relationships/customXml" Target="../ink/ink1472.xml"/><Relationship Id="rId246" Type="http://schemas.openxmlformats.org/officeDocument/2006/relationships/image" Target="../media/image9500.png"/><Relationship Id="rId15" Type="http://schemas.openxmlformats.org/officeDocument/2006/relationships/image" Target="../media/image451.png"/><Relationship Id="rId23" Type="http://schemas.openxmlformats.org/officeDocument/2006/relationships/image" Target="../media/image455.png"/><Relationship Id="rId106" Type="http://schemas.openxmlformats.org/officeDocument/2006/relationships/customXml" Target="../ink/ink1415.xml"/><Relationship Id="rId119" Type="http://schemas.openxmlformats.org/officeDocument/2006/relationships/customXml" Target="../ink/ink1421.xml"/><Relationship Id="rId127" Type="http://schemas.openxmlformats.org/officeDocument/2006/relationships/customXml" Target="../ink/ink1425.xml"/><Relationship Id="rId36" Type="http://schemas.openxmlformats.org/officeDocument/2006/relationships/image" Target="../media/image3510.png"/><Relationship Id="rId94" Type="http://schemas.openxmlformats.org/officeDocument/2006/relationships/customXml" Target="../ink/ink1404.xml"/><Relationship Id="rId99" Type="http://schemas.openxmlformats.org/officeDocument/2006/relationships/customXml" Target="../ink/ink1409.xml"/><Relationship Id="rId101" Type="http://schemas.openxmlformats.org/officeDocument/2006/relationships/customXml" Target="../ink/ink1411.xml"/><Relationship Id="rId31" Type="http://schemas.openxmlformats.org/officeDocument/2006/relationships/image" Target="../media/image459.png"/><Relationship Id="rId122" Type="http://schemas.openxmlformats.org/officeDocument/2006/relationships/image" Target="../media/image8110.png"/><Relationship Id="rId130" Type="http://schemas.openxmlformats.org/officeDocument/2006/relationships/image" Target="../media/image12110.png"/><Relationship Id="rId135" Type="http://schemas.openxmlformats.org/officeDocument/2006/relationships/customXml" Target="../ink/ink1429.xml"/><Relationship Id="rId143" Type="http://schemas.openxmlformats.org/officeDocument/2006/relationships/customXml" Target="../ink/ink1433.xml"/><Relationship Id="rId148" Type="http://schemas.openxmlformats.org/officeDocument/2006/relationships/image" Target="../media/image21110.png"/><Relationship Id="rId151" Type="http://schemas.openxmlformats.org/officeDocument/2006/relationships/customXml" Target="../ink/ink1437.xml"/><Relationship Id="rId156" Type="http://schemas.openxmlformats.org/officeDocument/2006/relationships/image" Target="../media/image2510.png"/><Relationship Id="rId198" Type="http://schemas.openxmlformats.org/officeDocument/2006/relationships/image" Target="../media/image10100.png"/><Relationship Id="rId9" Type="http://schemas.openxmlformats.org/officeDocument/2006/relationships/image" Target="../media/image410.png"/><Relationship Id="rId193" Type="http://schemas.openxmlformats.org/officeDocument/2006/relationships/customXml" Target="../ink/ink1447.xml"/><Relationship Id="rId202" Type="http://schemas.openxmlformats.org/officeDocument/2006/relationships/image" Target="../media/image12100.png"/><Relationship Id="rId207" Type="http://schemas.openxmlformats.org/officeDocument/2006/relationships/customXml" Target="../ink/ink1454.xml"/><Relationship Id="rId210" Type="http://schemas.openxmlformats.org/officeDocument/2006/relationships/image" Target="../media/image16100.png"/><Relationship Id="rId215" Type="http://schemas.openxmlformats.org/officeDocument/2006/relationships/customXml" Target="../ink/ink1458.xml"/><Relationship Id="rId223" Type="http://schemas.openxmlformats.org/officeDocument/2006/relationships/customXml" Target="../ink/ink1463.xml"/><Relationship Id="rId228" Type="http://schemas.openxmlformats.org/officeDocument/2006/relationships/image" Target="../media/image8610.png"/><Relationship Id="rId236" Type="http://schemas.openxmlformats.org/officeDocument/2006/relationships/image" Target="../media/image9010.png"/><Relationship Id="rId244" Type="http://schemas.openxmlformats.org/officeDocument/2006/relationships/image" Target="../media/image9400.png"/><Relationship Id="rId249" Type="http://schemas.openxmlformats.org/officeDocument/2006/relationships/customXml" Target="../ink/ink1476.xml"/><Relationship Id="rId13" Type="http://schemas.openxmlformats.org/officeDocument/2006/relationships/image" Target="../media/image450.png"/><Relationship Id="rId39" Type="http://schemas.openxmlformats.org/officeDocument/2006/relationships/image" Target="../media/image463.png"/><Relationship Id="rId109" Type="http://schemas.openxmlformats.org/officeDocument/2006/relationships/customXml" Target="../ink/ink1417.xml"/><Relationship Id="rId97" Type="http://schemas.openxmlformats.org/officeDocument/2006/relationships/customXml" Target="../ink/ink1407.xml"/><Relationship Id="rId104" Type="http://schemas.openxmlformats.org/officeDocument/2006/relationships/customXml" Target="../ink/ink1414.xml"/><Relationship Id="rId120" Type="http://schemas.openxmlformats.org/officeDocument/2006/relationships/image" Target="../media/image7100.png"/><Relationship Id="rId125" Type="http://schemas.openxmlformats.org/officeDocument/2006/relationships/customXml" Target="../ink/ink1424.xml"/><Relationship Id="rId141" Type="http://schemas.openxmlformats.org/officeDocument/2006/relationships/customXml" Target="../ink/ink1432.xml"/><Relationship Id="rId146" Type="http://schemas.openxmlformats.org/officeDocument/2006/relationships/image" Target="../media/image20110.png"/><Relationship Id="rId188" Type="http://schemas.openxmlformats.org/officeDocument/2006/relationships/image" Target="../media/image512.png"/><Relationship Id="rId34" Type="http://schemas.openxmlformats.org/officeDocument/2006/relationships/image" Target="../media/image3410.png"/><Relationship Id="rId92" Type="http://schemas.openxmlformats.org/officeDocument/2006/relationships/customXml" Target="../ink/ink1402.xml"/><Relationship Id="rId7" Type="http://schemas.openxmlformats.org/officeDocument/2006/relationships/image" Target="../media/image3392.png"/><Relationship Id="rId213" Type="http://schemas.openxmlformats.org/officeDocument/2006/relationships/customXml" Target="../ink/ink1457.xml"/><Relationship Id="rId218" Type="http://schemas.openxmlformats.org/officeDocument/2006/relationships/image" Target="../media/image20100.png"/><Relationship Id="rId234" Type="http://schemas.openxmlformats.org/officeDocument/2006/relationships/image" Target="../media/image8910.png"/><Relationship Id="rId239" Type="http://schemas.openxmlformats.org/officeDocument/2006/relationships/customXml" Target="../ink/ink1471.xml"/><Relationship Id="rId2" Type="http://schemas.openxmlformats.org/officeDocument/2006/relationships/customXml" Target="../ink/ink1399.xml"/><Relationship Id="rId29" Type="http://schemas.openxmlformats.org/officeDocument/2006/relationships/image" Target="../media/image458.png"/><Relationship Id="rId250" Type="http://schemas.openxmlformats.org/officeDocument/2006/relationships/image" Target="../media/image9700.png"/><Relationship Id="rId87" Type="http://schemas.openxmlformats.org/officeDocument/2006/relationships/image" Target="../media/image3921.png"/><Relationship Id="rId110" Type="http://schemas.openxmlformats.org/officeDocument/2006/relationships/customXml" Target="../ink/ink1418.xml"/><Relationship Id="rId131" Type="http://schemas.openxmlformats.org/officeDocument/2006/relationships/customXml" Target="../ink/ink1427.xml"/><Relationship Id="rId136" Type="http://schemas.openxmlformats.org/officeDocument/2006/relationships/image" Target="../media/image15110.png"/><Relationship Id="rId157" Type="http://schemas.openxmlformats.org/officeDocument/2006/relationships/customXml" Target="../ink/ink1440.xml"/><Relationship Id="rId45" Type="http://schemas.openxmlformats.org/officeDocument/2006/relationships/image" Target="../media/image22100.png"/><Relationship Id="rId152" Type="http://schemas.openxmlformats.org/officeDocument/2006/relationships/image" Target="../media/image2311.png"/><Relationship Id="rId194" Type="http://schemas.openxmlformats.org/officeDocument/2006/relationships/image" Target="../media/image8100.png"/><Relationship Id="rId199" Type="http://schemas.openxmlformats.org/officeDocument/2006/relationships/customXml" Target="../ink/ink1450.xml"/><Relationship Id="rId203" Type="http://schemas.openxmlformats.org/officeDocument/2006/relationships/customXml" Target="../ink/ink1452.xml"/><Relationship Id="rId208" Type="http://schemas.openxmlformats.org/officeDocument/2006/relationships/image" Target="../media/image15100.png"/><Relationship Id="rId229" Type="http://schemas.openxmlformats.org/officeDocument/2006/relationships/customXml" Target="../ink/ink1466.xml"/><Relationship Id="rId19" Type="http://schemas.openxmlformats.org/officeDocument/2006/relationships/image" Target="../media/image453.png"/><Relationship Id="rId224" Type="http://schemas.openxmlformats.org/officeDocument/2006/relationships/image" Target="../media/image8410.png"/><Relationship Id="rId240" Type="http://schemas.openxmlformats.org/officeDocument/2006/relationships/image" Target="../media/image9210.png"/><Relationship Id="rId245" Type="http://schemas.openxmlformats.org/officeDocument/2006/relationships/customXml" Target="../ink/ink1474.xml"/><Relationship Id="rId100" Type="http://schemas.openxmlformats.org/officeDocument/2006/relationships/customXml" Target="../ink/ink1410.xml"/><Relationship Id="rId105" Type="http://schemas.openxmlformats.org/officeDocument/2006/relationships/image" Target="../media/image461.png"/><Relationship Id="rId126" Type="http://schemas.openxmlformats.org/officeDocument/2006/relationships/image" Target="../media/image10110.png"/><Relationship Id="rId147" Type="http://schemas.openxmlformats.org/officeDocument/2006/relationships/customXml" Target="../ink/ink1435.xml"/><Relationship Id="rId93" Type="http://schemas.openxmlformats.org/officeDocument/2006/relationships/customXml" Target="../ink/ink1403.xml"/><Relationship Id="rId98" Type="http://schemas.openxmlformats.org/officeDocument/2006/relationships/customXml" Target="../ink/ink1408.xml"/><Relationship Id="rId121" Type="http://schemas.openxmlformats.org/officeDocument/2006/relationships/customXml" Target="../ink/ink1422.xml"/><Relationship Id="rId142" Type="http://schemas.openxmlformats.org/officeDocument/2006/relationships/image" Target="../media/image18110.png"/><Relationship Id="rId189" Type="http://schemas.openxmlformats.org/officeDocument/2006/relationships/customXml" Target="../ink/ink1445.xml"/><Relationship Id="rId219" Type="http://schemas.openxmlformats.org/officeDocument/2006/relationships/customXml" Target="../ink/ink1460.xml"/><Relationship Id="rId3" Type="http://schemas.openxmlformats.org/officeDocument/2006/relationships/image" Target="../media/image11000.png"/><Relationship Id="rId214" Type="http://schemas.openxmlformats.org/officeDocument/2006/relationships/image" Target="../media/image18100.png"/><Relationship Id="rId230" Type="http://schemas.openxmlformats.org/officeDocument/2006/relationships/image" Target="../media/image8710.png"/><Relationship Id="rId235" Type="http://schemas.openxmlformats.org/officeDocument/2006/relationships/customXml" Target="../ink/ink1469.xml"/><Relationship Id="rId251" Type="http://schemas.openxmlformats.org/officeDocument/2006/relationships/customXml" Target="../ink/ink1477.xml"/><Relationship Id="rId25" Type="http://schemas.openxmlformats.org/officeDocument/2006/relationships/image" Target="../media/image456.png"/><Relationship Id="rId116" Type="http://schemas.openxmlformats.org/officeDocument/2006/relationships/image" Target="../media/image511.png"/><Relationship Id="rId137" Type="http://schemas.openxmlformats.org/officeDocument/2006/relationships/customXml" Target="../ink/ink1430.xml"/><Relationship Id="rId158" Type="http://schemas.openxmlformats.org/officeDocument/2006/relationships/customXml" Target="../ink/ink144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117" Type="http://schemas.openxmlformats.org/officeDocument/2006/relationships/customXml" Target="../ink/ink1499.xml"/><Relationship Id="rId63" Type="http://schemas.openxmlformats.org/officeDocument/2006/relationships/customXml" Target="../ink/ink1482.xml"/><Relationship Id="rId89" Type="http://schemas.openxmlformats.org/officeDocument/2006/relationships/customXml" Target="../ink/ink1485.xml"/><Relationship Id="rId112" Type="http://schemas.openxmlformats.org/officeDocument/2006/relationships/image" Target="../media/image1880.png"/><Relationship Id="rId133" Type="http://schemas.openxmlformats.org/officeDocument/2006/relationships/customXml" Target="../ink/ink1507.xml"/><Relationship Id="rId138" Type="http://schemas.openxmlformats.org/officeDocument/2006/relationships/image" Target="../media/image2011.png"/><Relationship Id="rId154" Type="http://schemas.openxmlformats.org/officeDocument/2006/relationships/image" Target="../media/image2090.png"/><Relationship Id="rId159" Type="http://schemas.openxmlformats.org/officeDocument/2006/relationships/customXml" Target="../ink/ink1520.xml"/><Relationship Id="rId175" Type="http://schemas.openxmlformats.org/officeDocument/2006/relationships/customXml" Target="../ink/ink1528.xml"/><Relationship Id="rId21" Type="http://schemas.openxmlformats.org/officeDocument/2006/relationships/image" Target="../media/image10.png"/><Relationship Id="rId47" Type="http://schemas.openxmlformats.org/officeDocument/2006/relationships/image" Target="../media/image23.png"/><Relationship Id="rId170" Type="http://schemas.openxmlformats.org/officeDocument/2006/relationships/image" Target="../media/image2170.png"/><Relationship Id="rId191" Type="http://schemas.openxmlformats.org/officeDocument/2006/relationships/customXml" Target="../ink/ink1536.xml"/><Relationship Id="rId196" Type="http://schemas.openxmlformats.org/officeDocument/2006/relationships/image" Target="../media/image2280.png"/><Relationship Id="rId200" Type="http://schemas.openxmlformats.org/officeDocument/2006/relationships/customXml" Target="../ink/ink1542.xml"/><Relationship Id="rId205" Type="http://schemas.openxmlformats.org/officeDocument/2006/relationships/customXml" Target="../ink/ink1547.xml"/><Relationship Id="rId226" Type="http://schemas.openxmlformats.org/officeDocument/2006/relationships/customXml" Target="../ink/ink1564.xml"/><Relationship Id="rId247" Type="http://schemas.openxmlformats.org/officeDocument/2006/relationships/image" Target="../media/image96.png"/><Relationship Id="rId107" Type="http://schemas.openxmlformats.org/officeDocument/2006/relationships/customXml" Target="../ink/ink1494.xml"/><Relationship Id="rId221" Type="http://schemas.openxmlformats.org/officeDocument/2006/relationships/customXml" Target="../ink/ink1561.xml"/><Relationship Id="rId242" Type="http://schemas.openxmlformats.org/officeDocument/2006/relationships/customXml" Target="../ink/ink1572.xml"/><Relationship Id="rId37" Type="http://schemas.openxmlformats.org/officeDocument/2006/relationships/customXml" Target="../ink/ink1481.xml"/><Relationship Id="rId102" Type="http://schemas.openxmlformats.org/officeDocument/2006/relationships/image" Target="../media/image1830.png"/><Relationship Id="rId123" Type="http://schemas.openxmlformats.org/officeDocument/2006/relationships/customXml" Target="../ink/ink1502.xml"/><Relationship Id="rId128" Type="http://schemas.openxmlformats.org/officeDocument/2006/relationships/image" Target="../media/image1960.png"/><Relationship Id="rId144" Type="http://schemas.openxmlformats.org/officeDocument/2006/relationships/image" Target="../media/image2040.png"/><Relationship Id="rId149" Type="http://schemas.openxmlformats.org/officeDocument/2006/relationships/customXml" Target="../ink/ink1515.xml"/><Relationship Id="rId11" Type="http://schemas.openxmlformats.org/officeDocument/2006/relationships/image" Target="../media/image5.png"/><Relationship Id="rId90" Type="http://schemas.openxmlformats.org/officeDocument/2006/relationships/image" Target="../media/image1770.png"/><Relationship Id="rId95" Type="http://schemas.openxmlformats.org/officeDocument/2006/relationships/customXml" Target="../ink/ink1488.xml"/><Relationship Id="rId160" Type="http://schemas.openxmlformats.org/officeDocument/2006/relationships/image" Target="../media/image2120.png"/><Relationship Id="rId165" Type="http://schemas.openxmlformats.org/officeDocument/2006/relationships/customXml" Target="../ink/ink1523.xml"/><Relationship Id="rId181" Type="http://schemas.openxmlformats.org/officeDocument/2006/relationships/customXml" Target="../ink/ink1531.xml"/><Relationship Id="rId186" Type="http://schemas.openxmlformats.org/officeDocument/2006/relationships/image" Target="../media/image2240.png"/><Relationship Id="rId5" Type="http://schemas.openxmlformats.org/officeDocument/2006/relationships/image" Target="../media/image2.png"/><Relationship Id="rId216" Type="http://schemas.openxmlformats.org/officeDocument/2006/relationships/image" Target="../media/image18.png"/><Relationship Id="rId237" Type="http://schemas.openxmlformats.org/officeDocument/2006/relationships/image" Target="../media/image91.png"/><Relationship Id="rId211" Type="http://schemas.openxmlformats.org/officeDocument/2006/relationships/customXml" Target="../ink/ink1553.xml"/><Relationship Id="rId232" Type="http://schemas.openxmlformats.org/officeDocument/2006/relationships/customXml" Target="../ink/ink1567.xml"/><Relationship Id="rId64" Type="http://schemas.openxmlformats.org/officeDocument/2006/relationships/image" Target="../media/image4910.png"/><Relationship Id="rId113" Type="http://schemas.openxmlformats.org/officeDocument/2006/relationships/customXml" Target="../ink/ink1497.xml"/><Relationship Id="rId118" Type="http://schemas.openxmlformats.org/officeDocument/2006/relationships/image" Target="../media/image1911.png"/><Relationship Id="rId134" Type="http://schemas.openxmlformats.org/officeDocument/2006/relationships/image" Target="../media/image1990.png"/><Relationship Id="rId139" Type="http://schemas.openxmlformats.org/officeDocument/2006/relationships/customXml" Target="../ink/ink1510.xml"/><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image" Target="../media/image2070.png"/><Relationship Id="rId155" Type="http://schemas.openxmlformats.org/officeDocument/2006/relationships/customXml" Target="../ink/ink1518.xml"/><Relationship Id="rId171" Type="http://schemas.openxmlformats.org/officeDocument/2006/relationships/customXml" Target="../ink/ink1526.xml"/><Relationship Id="rId176" Type="http://schemas.openxmlformats.org/officeDocument/2006/relationships/image" Target="../media/image2200.png"/><Relationship Id="rId192" Type="http://schemas.openxmlformats.org/officeDocument/2006/relationships/image" Target="../media/image1000.png"/><Relationship Id="rId197" Type="http://schemas.openxmlformats.org/officeDocument/2006/relationships/customXml" Target="../ink/ink1539.xml"/><Relationship Id="rId206" Type="http://schemas.openxmlformats.org/officeDocument/2006/relationships/customXml" Target="../ink/ink1548.xml"/><Relationship Id="rId227" Type="http://schemas.openxmlformats.org/officeDocument/2006/relationships/image" Target="../media/image86.png"/><Relationship Id="rId201" Type="http://schemas.openxmlformats.org/officeDocument/2006/relationships/customXml" Target="../ink/ink1543.xml"/><Relationship Id="rId222" Type="http://schemas.openxmlformats.org/officeDocument/2006/relationships/customXml" Target="../ink/ink1562.xml"/><Relationship Id="rId243" Type="http://schemas.openxmlformats.org/officeDocument/2006/relationships/image" Target="../media/image94.png"/><Relationship Id="rId248" Type="http://schemas.openxmlformats.org/officeDocument/2006/relationships/customXml" Target="../ink/ink1575.xml"/><Relationship Id="rId103" Type="http://schemas.openxmlformats.org/officeDocument/2006/relationships/customXml" Target="../ink/ink1492.xml"/><Relationship Id="rId108" Type="http://schemas.openxmlformats.org/officeDocument/2006/relationships/image" Target="../media/image1860.png"/><Relationship Id="rId124" Type="http://schemas.openxmlformats.org/officeDocument/2006/relationships/image" Target="../media/image1940.png"/><Relationship Id="rId129" Type="http://schemas.openxmlformats.org/officeDocument/2006/relationships/customXml" Target="../ink/ink1505.xml"/><Relationship Id="rId17" Type="http://schemas.openxmlformats.org/officeDocument/2006/relationships/image" Target="../media/image8.png"/><Relationship Id="rId33" Type="http://schemas.openxmlformats.org/officeDocument/2006/relationships/image" Target="../media/image16.png"/><Relationship Id="rId91" Type="http://schemas.openxmlformats.org/officeDocument/2006/relationships/customXml" Target="../ink/ink1486.xml"/><Relationship Id="rId96" Type="http://schemas.openxmlformats.org/officeDocument/2006/relationships/image" Target="../media/image1800.png"/><Relationship Id="rId140" Type="http://schemas.openxmlformats.org/officeDocument/2006/relationships/image" Target="../media/image2020.png"/><Relationship Id="rId145" Type="http://schemas.openxmlformats.org/officeDocument/2006/relationships/customXml" Target="../ink/ink1513.xml"/><Relationship Id="rId161" Type="http://schemas.openxmlformats.org/officeDocument/2006/relationships/customXml" Target="../ink/ink1521.xml"/><Relationship Id="rId166" Type="http://schemas.openxmlformats.org/officeDocument/2006/relationships/image" Target="../media/image2150.png"/><Relationship Id="rId182" Type="http://schemas.openxmlformats.org/officeDocument/2006/relationships/image" Target="../media/image1020.png"/><Relationship Id="rId187" Type="http://schemas.openxmlformats.org/officeDocument/2006/relationships/customXml" Target="../ink/ink1534.xml"/><Relationship Id="rId217" Type="http://schemas.openxmlformats.org/officeDocument/2006/relationships/customXml" Target="../ink/ink1557.xml"/><Relationship Id="rId1" Type="http://schemas.openxmlformats.org/officeDocument/2006/relationships/slideLayout" Target="../slideLayouts/slideLayout6.xml"/><Relationship Id="rId212" Type="http://schemas.openxmlformats.org/officeDocument/2006/relationships/customXml" Target="../ink/ink1554.xml"/><Relationship Id="rId233" Type="http://schemas.openxmlformats.org/officeDocument/2006/relationships/image" Target="../media/image89.png"/><Relationship Id="rId238" Type="http://schemas.openxmlformats.org/officeDocument/2006/relationships/customXml" Target="../ink/ink1570.xml"/><Relationship Id="rId114" Type="http://schemas.openxmlformats.org/officeDocument/2006/relationships/image" Target="../media/image1890.png"/><Relationship Id="rId119" Type="http://schemas.openxmlformats.org/officeDocument/2006/relationships/customXml" Target="../ink/ink1500.xml"/><Relationship Id="rId23" Type="http://schemas.openxmlformats.org/officeDocument/2006/relationships/image" Target="../media/image11.png"/><Relationship Id="rId65" Type="http://schemas.openxmlformats.org/officeDocument/2006/relationships/customXml" Target="../ink/ink1483.xml"/><Relationship Id="rId86" Type="http://schemas.openxmlformats.org/officeDocument/2006/relationships/image" Target="../media/image1750.png"/><Relationship Id="rId130" Type="http://schemas.openxmlformats.org/officeDocument/2006/relationships/image" Target="../media/image1970.png"/><Relationship Id="rId135" Type="http://schemas.openxmlformats.org/officeDocument/2006/relationships/customXml" Target="../ink/ink1508.xml"/><Relationship Id="rId151" Type="http://schemas.openxmlformats.org/officeDocument/2006/relationships/customXml" Target="../ink/ink1516.xml"/><Relationship Id="rId156" Type="http://schemas.openxmlformats.org/officeDocument/2006/relationships/image" Target="../media/image2100.png"/><Relationship Id="rId177" Type="http://schemas.openxmlformats.org/officeDocument/2006/relationships/customXml" Target="../ink/ink1529.xml"/><Relationship Id="rId198" Type="http://schemas.openxmlformats.org/officeDocument/2006/relationships/customXml" Target="../ink/ink1540.xml"/><Relationship Id="rId172" Type="http://schemas.openxmlformats.org/officeDocument/2006/relationships/image" Target="../media/image2180.png"/><Relationship Id="rId193" Type="http://schemas.openxmlformats.org/officeDocument/2006/relationships/customXml" Target="../ink/ink1537.xml"/><Relationship Id="rId202" Type="http://schemas.openxmlformats.org/officeDocument/2006/relationships/customXml" Target="../ink/ink1544.xml"/><Relationship Id="rId207" Type="http://schemas.openxmlformats.org/officeDocument/2006/relationships/customXml" Target="../ink/ink1549.xml"/><Relationship Id="rId223" Type="http://schemas.openxmlformats.org/officeDocument/2006/relationships/image" Target="../media/image84.png"/><Relationship Id="rId228" Type="http://schemas.openxmlformats.org/officeDocument/2006/relationships/customXml" Target="../ink/ink1565.xml"/><Relationship Id="rId244" Type="http://schemas.openxmlformats.org/officeDocument/2006/relationships/customXml" Target="../ink/ink1573.xml"/><Relationship Id="rId249" Type="http://schemas.openxmlformats.org/officeDocument/2006/relationships/image" Target="../media/image97.png"/><Relationship Id="rId109" Type="http://schemas.openxmlformats.org/officeDocument/2006/relationships/customXml" Target="../ink/ink1495.xml"/><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customXml" Target="../ink/ink1489.xml"/><Relationship Id="rId104" Type="http://schemas.openxmlformats.org/officeDocument/2006/relationships/image" Target="../media/image1840.png"/><Relationship Id="rId120" Type="http://schemas.openxmlformats.org/officeDocument/2006/relationships/image" Target="../media/image1920.png"/><Relationship Id="rId125" Type="http://schemas.openxmlformats.org/officeDocument/2006/relationships/customXml" Target="../ink/ink1503.xml"/><Relationship Id="rId141" Type="http://schemas.openxmlformats.org/officeDocument/2006/relationships/customXml" Target="../ink/ink1511.xml"/><Relationship Id="rId146" Type="http://schemas.openxmlformats.org/officeDocument/2006/relationships/image" Target="../media/image2050.png"/><Relationship Id="rId167" Type="http://schemas.openxmlformats.org/officeDocument/2006/relationships/customXml" Target="../ink/ink1524.xml"/><Relationship Id="rId188" Type="http://schemas.openxmlformats.org/officeDocument/2006/relationships/image" Target="../media/image2250.png"/><Relationship Id="rId92" Type="http://schemas.openxmlformats.org/officeDocument/2006/relationships/image" Target="../media/image1780.png"/><Relationship Id="rId162" Type="http://schemas.openxmlformats.org/officeDocument/2006/relationships/image" Target="../media/image2130.png"/><Relationship Id="rId183" Type="http://schemas.openxmlformats.org/officeDocument/2006/relationships/customXml" Target="../ink/ink1532.xml"/><Relationship Id="rId7" Type="http://schemas.openxmlformats.org/officeDocument/2006/relationships/image" Target="../media/image3.png"/><Relationship Id="rId213" Type="http://schemas.openxmlformats.org/officeDocument/2006/relationships/customXml" Target="../ink/ink1555.xml"/><Relationship Id="rId218" Type="http://schemas.openxmlformats.org/officeDocument/2006/relationships/customXml" Target="../ink/ink1558.xml"/><Relationship Id="rId234" Type="http://schemas.openxmlformats.org/officeDocument/2006/relationships/customXml" Target="../ink/ink1568.xml"/><Relationship Id="rId239" Type="http://schemas.openxmlformats.org/officeDocument/2006/relationships/image" Target="../media/image92.png"/><Relationship Id="rId2" Type="http://schemas.openxmlformats.org/officeDocument/2006/relationships/customXml" Target="../ink/ink1479.xml"/><Relationship Id="rId29" Type="http://schemas.openxmlformats.org/officeDocument/2006/relationships/image" Target="../media/image14.png"/><Relationship Id="rId87" Type="http://schemas.openxmlformats.org/officeDocument/2006/relationships/customXml" Target="../ink/ink1484.xml"/><Relationship Id="rId110" Type="http://schemas.openxmlformats.org/officeDocument/2006/relationships/image" Target="../media/image1870.png"/><Relationship Id="rId115" Type="http://schemas.openxmlformats.org/officeDocument/2006/relationships/customXml" Target="../ink/ink1498.xml"/><Relationship Id="rId131" Type="http://schemas.openxmlformats.org/officeDocument/2006/relationships/customXml" Target="../ink/ink1506.xml"/><Relationship Id="rId136" Type="http://schemas.openxmlformats.org/officeDocument/2006/relationships/image" Target="../media/image2000.png"/><Relationship Id="rId157" Type="http://schemas.openxmlformats.org/officeDocument/2006/relationships/customXml" Target="../ink/ink1519.xml"/><Relationship Id="rId178" Type="http://schemas.openxmlformats.org/officeDocument/2006/relationships/image" Target="../media/image2211.png"/><Relationship Id="rId45" Type="http://schemas.openxmlformats.org/officeDocument/2006/relationships/image" Target="../media/image22.png"/><Relationship Id="rId152" Type="http://schemas.openxmlformats.org/officeDocument/2006/relationships/image" Target="../media/image2080.png"/><Relationship Id="rId173" Type="http://schemas.openxmlformats.org/officeDocument/2006/relationships/customXml" Target="../ink/ink1527.xml"/><Relationship Id="rId194" Type="http://schemas.openxmlformats.org/officeDocument/2006/relationships/image" Target="../media/image2270.png"/><Relationship Id="rId199" Type="http://schemas.openxmlformats.org/officeDocument/2006/relationships/customXml" Target="../ink/ink1541.xml"/><Relationship Id="rId203" Type="http://schemas.openxmlformats.org/officeDocument/2006/relationships/customXml" Target="../ink/ink1545.xml"/><Relationship Id="rId208" Type="http://schemas.openxmlformats.org/officeDocument/2006/relationships/customXml" Target="../ink/ink1550.xml"/><Relationship Id="rId229" Type="http://schemas.openxmlformats.org/officeDocument/2006/relationships/image" Target="../media/image87.png"/><Relationship Id="rId19" Type="http://schemas.openxmlformats.org/officeDocument/2006/relationships/image" Target="../media/image9.png"/><Relationship Id="rId224" Type="http://schemas.openxmlformats.org/officeDocument/2006/relationships/customXml" Target="../ink/ink1563.xml"/><Relationship Id="rId240" Type="http://schemas.openxmlformats.org/officeDocument/2006/relationships/customXml" Target="../ink/ink1571.xml"/><Relationship Id="rId245" Type="http://schemas.openxmlformats.org/officeDocument/2006/relationships/image" Target="../media/image95.png"/><Relationship Id="rId35" Type="http://schemas.openxmlformats.org/officeDocument/2006/relationships/customXml" Target="../ink/ink1480.xml"/><Relationship Id="rId100" Type="http://schemas.openxmlformats.org/officeDocument/2006/relationships/image" Target="../media/image1820.png"/><Relationship Id="rId105" Type="http://schemas.openxmlformats.org/officeDocument/2006/relationships/customXml" Target="../ink/ink1493.xml"/><Relationship Id="rId126" Type="http://schemas.openxmlformats.org/officeDocument/2006/relationships/image" Target="../media/image1950.png"/><Relationship Id="rId147" Type="http://schemas.openxmlformats.org/officeDocument/2006/relationships/customXml" Target="../ink/ink1514.xml"/><Relationship Id="rId168" Type="http://schemas.openxmlformats.org/officeDocument/2006/relationships/image" Target="../media/image2160.png"/><Relationship Id="rId93" Type="http://schemas.openxmlformats.org/officeDocument/2006/relationships/customXml" Target="../ink/ink1487.xml"/><Relationship Id="rId98" Type="http://schemas.openxmlformats.org/officeDocument/2006/relationships/image" Target="../media/image1811.png"/><Relationship Id="rId121" Type="http://schemas.openxmlformats.org/officeDocument/2006/relationships/customXml" Target="../ink/ink1501.xml"/><Relationship Id="rId142" Type="http://schemas.openxmlformats.org/officeDocument/2006/relationships/image" Target="../media/image2030.png"/><Relationship Id="rId163" Type="http://schemas.openxmlformats.org/officeDocument/2006/relationships/customXml" Target="../ink/ink1522.xml"/><Relationship Id="rId184" Type="http://schemas.openxmlformats.org/officeDocument/2006/relationships/image" Target="../media/image2230.png"/><Relationship Id="rId189" Type="http://schemas.openxmlformats.org/officeDocument/2006/relationships/customXml" Target="../ink/ink1535.xml"/><Relationship Id="rId219" Type="http://schemas.openxmlformats.org/officeDocument/2006/relationships/customXml" Target="../ink/ink1559.xml"/><Relationship Id="rId3" Type="http://schemas.openxmlformats.org/officeDocument/2006/relationships/image" Target="../media/image1.png"/><Relationship Id="rId214" Type="http://schemas.openxmlformats.org/officeDocument/2006/relationships/image" Target="../media/image17.png"/><Relationship Id="rId230" Type="http://schemas.openxmlformats.org/officeDocument/2006/relationships/customXml" Target="../ink/ink1566.xml"/><Relationship Id="rId235" Type="http://schemas.openxmlformats.org/officeDocument/2006/relationships/image" Target="../media/image90.png"/><Relationship Id="rId116" Type="http://schemas.openxmlformats.org/officeDocument/2006/relationships/image" Target="../media/image1900.png"/><Relationship Id="rId137" Type="http://schemas.openxmlformats.org/officeDocument/2006/relationships/customXml" Target="../ink/ink1509.xml"/><Relationship Id="rId158" Type="http://schemas.openxmlformats.org/officeDocument/2006/relationships/image" Target="../media/image2111.png"/><Relationship Id="rId25" Type="http://schemas.openxmlformats.org/officeDocument/2006/relationships/image" Target="../media/image12.png"/><Relationship Id="rId62" Type="http://schemas.openxmlformats.org/officeDocument/2006/relationships/image" Target="../media/image4810.png"/><Relationship Id="rId88" Type="http://schemas.openxmlformats.org/officeDocument/2006/relationships/image" Target="../media/image1760.png"/><Relationship Id="rId111" Type="http://schemas.openxmlformats.org/officeDocument/2006/relationships/customXml" Target="../ink/ink1496.xml"/><Relationship Id="rId132" Type="http://schemas.openxmlformats.org/officeDocument/2006/relationships/image" Target="../media/image1980.png"/><Relationship Id="rId153" Type="http://schemas.openxmlformats.org/officeDocument/2006/relationships/customXml" Target="../ink/ink1517.xml"/><Relationship Id="rId174" Type="http://schemas.openxmlformats.org/officeDocument/2006/relationships/image" Target="../media/image2190.png"/><Relationship Id="rId179" Type="http://schemas.openxmlformats.org/officeDocument/2006/relationships/customXml" Target="../ink/ink1530.xml"/><Relationship Id="rId195" Type="http://schemas.openxmlformats.org/officeDocument/2006/relationships/customXml" Target="../ink/ink1538.xml"/><Relationship Id="rId209" Type="http://schemas.openxmlformats.org/officeDocument/2006/relationships/customXml" Target="../ink/ink1551.xml"/><Relationship Id="rId41" Type="http://schemas.openxmlformats.org/officeDocument/2006/relationships/image" Target="../media/image20.png"/><Relationship Id="rId190" Type="http://schemas.openxmlformats.org/officeDocument/2006/relationships/image" Target="../media/image2260.png"/><Relationship Id="rId204" Type="http://schemas.openxmlformats.org/officeDocument/2006/relationships/customXml" Target="../ink/ink1546.xml"/><Relationship Id="rId220" Type="http://schemas.openxmlformats.org/officeDocument/2006/relationships/customXml" Target="../ink/ink1560.xml"/><Relationship Id="rId225" Type="http://schemas.openxmlformats.org/officeDocument/2006/relationships/image" Target="../media/image85.png"/><Relationship Id="rId241" Type="http://schemas.openxmlformats.org/officeDocument/2006/relationships/image" Target="../media/image93.png"/><Relationship Id="rId246" Type="http://schemas.openxmlformats.org/officeDocument/2006/relationships/customXml" Target="../ink/ink1574.xml"/><Relationship Id="rId36" Type="http://schemas.openxmlformats.org/officeDocument/2006/relationships/image" Target="../media/image3510.png"/><Relationship Id="rId106" Type="http://schemas.openxmlformats.org/officeDocument/2006/relationships/image" Target="../media/image1850.png"/><Relationship Id="rId127" Type="http://schemas.openxmlformats.org/officeDocument/2006/relationships/customXml" Target="../ink/ink1504.xml"/><Relationship Id="rId15" Type="http://schemas.openxmlformats.org/officeDocument/2006/relationships/image" Target="../media/image7.png"/><Relationship Id="rId94" Type="http://schemas.openxmlformats.org/officeDocument/2006/relationships/image" Target="../media/image1790.png"/><Relationship Id="rId99" Type="http://schemas.openxmlformats.org/officeDocument/2006/relationships/customXml" Target="../ink/ink1490.xml"/><Relationship Id="rId101" Type="http://schemas.openxmlformats.org/officeDocument/2006/relationships/customXml" Target="../ink/ink1491.xml"/><Relationship Id="rId122" Type="http://schemas.openxmlformats.org/officeDocument/2006/relationships/image" Target="../media/image1930.png"/><Relationship Id="rId143" Type="http://schemas.openxmlformats.org/officeDocument/2006/relationships/customXml" Target="../ink/ink1512.xml"/><Relationship Id="rId148" Type="http://schemas.openxmlformats.org/officeDocument/2006/relationships/image" Target="../media/image2060.png"/><Relationship Id="rId164" Type="http://schemas.openxmlformats.org/officeDocument/2006/relationships/image" Target="../media/image2140.png"/><Relationship Id="rId169" Type="http://schemas.openxmlformats.org/officeDocument/2006/relationships/customXml" Target="../ink/ink1525.xml"/><Relationship Id="rId185" Type="http://schemas.openxmlformats.org/officeDocument/2006/relationships/customXml" Target="../ink/ink1533.xml"/><Relationship Id="rId31" Type="http://schemas.openxmlformats.org/officeDocument/2006/relationships/image" Target="../media/image15.png"/><Relationship Id="rId180" Type="http://schemas.openxmlformats.org/officeDocument/2006/relationships/image" Target="../media/image2220.png"/><Relationship Id="rId9" Type="http://schemas.openxmlformats.org/officeDocument/2006/relationships/image" Target="../media/image4.png"/><Relationship Id="rId210" Type="http://schemas.openxmlformats.org/officeDocument/2006/relationships/customXml" Target="../ink/ink1552.xml"/><Relationship Id="rId215" Type="http://schemas.openxmlformats.org/officeDocument/2006/relationships/customXml" Target="../ink/ink1556.xml"/><Relationship Id="rId236" Type="http://schemas.openxmlformats.org/officeDocument/2006/relationships/customXml" Target="../ink/ink1569.xml"/><Relationship Id="rId231" Type="http://schemas.openxmlformats.org/officeDocument/2006/relationships/image" Target="../media/image88.png"/></Relationships>
</file>

<file path=ppt/slides/_rels/slide97.xml.rels><?xml version="1.0" encoding="UTF-8" standalone="yes"?>
<Relationships xmlns="http://schemas.openxmlformats.org/package/2006/relationships"><Relationship Id="rId117" Type="http://schemas.openxmlformats.org/officeDocument/2006/relationships/customXml" Target="../ink/ink1609.xml"/><Relationship Id="rId299" Type="http://schemas.openxmlformats.org/officeDocument/2006/relationships/image" Target="../media/image3480.png"/><Relationship Id="rId303" Type="http://schemas.openxmlformats.org/officeDocument/2006/relationships/image" Target="../media/image350.png"/><Relationship Id="rId63" Type="http://schemas.openxmlformats.org/officeDocument/2006/relationships/customXml" Target="../ink/ink1582.xml"/><Relationship Id="rId84" Type="http://schemas.openxmlformats.org/officeDocument/2006/relationships/image" Target="../media/image2411.png"/><Relationship Id="rId138" Type="http://schemas.openxmlformats.org/officeDocument/2006/relationships/image" Target="../media/image2680.png"/><Relationship Id="rId159" Type="http://schemas.openxmlformats.org/officeDocument/2006/relationships/customXml" Target="../ink/ink1630.xml"/><Relationship Id="rId324" Type="http://schemas.openxmlformats.org/officeDocument/2006/relationships/customXml" Target="../ink/ink1713.xml"/><Relationship Id="rId345" Type="http://schemas.openxmlformats.org/officeDocument/2006/relationships/image" Target="../media/image3710.png"/><Relationship Id="rId366" Type="http://schemas.openxmlformats.org/officeDocument/2006/relationships/customXml" Target="../ink/ink1734.xml"/><Relationship Id="rId387" Type="http://schemas.openxmlformats.org/officeDocument/2006/relationships/customXml" Target="../ink/ink1745.xml"/><Relationship Id="rId21" Type="http://schemas.openxmlformats.org/officeDocument/2006/relationships/image" Target="../media/image10.png"/><Relationship Id="rId170" Type="http://schemas.openxmlformats.org/officeDocument/2006/relationships/image" Target="../media/image2840.png"/><Relationship Id="rId191" Type="http://schemas.openxmlformats.org/officeDocument/2006/relationships/customXml" Target="../ink/ink1646.xml"/><Relationship Id="rId205" Type="http://schemas.openxmlformats.org/officeDocument/2006/relationships/customXml" Target="../ink/ink1653.xml"/><Relationship Id="rId226" Type="http://schemas.openxmlformats.org/officeDocument/2006/relationships/image" Target="../media/image3120.png"/><Relationship Id="rId247" Type="http://schemas.openxmlformats.org/officeDocument/2006/relationships/customXml" Target="../ink/ink1674.xml"/><Relationship Id="rId412" Type="http://schemas.openxmlformats.org/officeDocument/2006/relationships/customXml" Target="../ink/ink1765.xml"/><Relationship Id="rId107" Type="http://schemas.openxmlformats.org/officeDocument/2006/relationships/customXml" Target="../ink/ink1604.xml"/><Relationship Id="rId268" Type="http://schemas.openxmlformats.org/officeDocument/2006/relationships/image" Target="../media/image3330.png"/><Relationship Id="rId289" Type="http://schemas.openxmlformats.org/officeDocument/2006/relationships/image" Target="../media/image3430.png"/><Relationship Id="rId74" Type="http://schemas.openxmlformats.org/officeDocument/2006/relationships/image" Target="../media/image2360.png"/><Relationship Id="rId128" Type="http://schemas.openxmlformats.org/officeDocument/2006/relationships/image" Target="../media/image2630.png"/><Relationship Id="rId149" Type="http://schemas.openxmlformats.org/officeDocument/2006/relationships/customXml" Target="../ink/ink1625.xml"/><Relationship Id="rId314" Type="http://schemas.openxmlformats.org/officeDocument/2006/relationships/customXml" Target="../ink/ink1708.xml"/><Relationship Id="rId335" Type="http://schemas.openxmlformats.org/officeDocument/2006/relationships/image" Target="../media/image3660.png"/><Relationship Id="rId356" Type="http://schemas.openxmlformats.org/officeDocument/2006/relationships/customXml" Target="../ink/ink1729.xml"/><Relationship Id="rId377" Type="http://schemas.openxmlformats.org/officeDocument/2006/relationships/image" Target="../media/image3870.png"/><Relationship Id="rId11" Type="http://schemas.openxmlformats.org/officeDocument/2006/relationships/image" Target="../media/image5.png"/><Relationship Id="rId398" Type="http://schemas.openxmlformats.org/officeDocument/2006/relationships/customXml" Target="../ink/ink1753.xml"/><Relationship Id="rId5" Type="http://schemas.openxmlformats.org/officeDocument/2006/relationships/customXml" Target="../ink/ink1577.xml"/><Relationship Id="rId95" Type="http://schemas.openxmlformats.org/officeDocument/2006/relationships/customXml" Target="../ink/ink1598.xml"/><Relationship Id="rId160" Type="http://schemas.openxmlformats.org/officeDocument/2006/relationships/image" Target="../media/image2790.png"/><Relationship Id="rId181" Type="http://schemas.openxmlformats.org/officeDocument/2006/relationships/customXml" Target="../ink/ink1641.xml"/><Relationship Id="rId216" Type="http://schemas.openxmlformats.org/officeDocument/2006/relationships/image" Target="../media/image3070.png"/><Relationship Id="rId237" Type="http://schemas.openxmlformats.org/officeDocument/2006/relationships/customXml" Target="../ink/ink1669.xml"/><Relationship Id="rId402" Type="http://schemas.openxmlformats.org/officeDocument/2006/relationships/customXml" Target="../ink/ink1757.xml"/><Relationship Id="rId258" Type="http://schemas.openxmlformats.org/officeDocument/2006/relationships/image" Target="../media/image3280.png"/><Relationship Id="rId279" Type="http://schemas.openxmlformats.org/officeDocument/2006/relationships/customXml" Target="../ink/ink1690.xml"/><Relationship Id="rId64" Type="http://schemas.openxmlformats.org/officeDocument/2006/relationships/image" Target="../media/image4910.png"/><Relationship Id="rId118" Type="http://schemas.openxmlformats.org/officeDocument/2006/relationships/image" Target="../media/image2580.png"/><Relationship Id="rId139" Type="http://schemas.openxmlformats.org/officeDocument/2006/relationships/customXml" Target="../ink/ink1620.xml"/><Relationship Id="rId290" Type="http://schemas.openxmlformats.org/officeDocument/2006/relationships/customXml" Target="../ink/ink1696.xml"/><Relationship Id="rId304" Type="http://schemas.openxmlformats.org/officeDocument/2006/relationships/customXml" Target="../ink/ink1703.xml"/><Relationship Id="rId325" Type="http://schemas.openxmlformats.org/officeDocument/2006/relationships/image" Target="../media/image3611.png"/><Relationship Id="rId346" Type="http://schemas.openxmlformats.org/officeDocument/2006/relationships/customXml" Target="../ink/ink1724.xml"/><Relationship Id="rId367" Type="http://schemas.openxmlformats.org/officeDocument/2006/relationships/image" Target="../media/image3820.png"/><Relationship Id="rId388" Type="http://schemas.openxmlformats.org/officeDocument/2006/relationships/image" Target="../media/image2.png"/><Relationship Id="rId43" Type="http://schemas.openxmlformats.org/officeDocument/2006/relationships/image" Target="../media/image21.png"/><Relationship Id="rId85" Type="http://schemas.openxmlformats.org/officeDocument/2006/relationships/customXml" Target="../ink/ink1593.xml"/><Relationship Id="rId150" Type="http://schemas.openxmlformats.org/officeDocument/2006/relationships/image" Target="../media/image2740.png"/><Relationship Id="rId171" Type="http://schemas.openxmlformats.org/officeDocument/2006/relationships/customXml" Target="../ink/ink1636.xml"/><Relationship Id="rId192" Type="http://schemas.openxmlformats.org/officeDocument/2006/relationships/image" Target="../media/image2950.png"/><Relationship Id="rId206" Type="http://schemas.openxmlformats.org/officeDocument/2006/relationships/image" Target="../media/image3020.png"/><Relationship Id="rId227" Type="http://schemas.openxmlformats.org/officeDocument/2006/relationships/customXml" Target="../ink/ink1664.xml"/><Relationship Id="rId413" Type="http://schemas.openxmlformats.org/officeDocument/2006/relationships/customXml" Target="../ink/ink1766.xml"/><Relationship Id="rId248" Type="http://schemas.openxmlformats.org/officeDocument/2006/relationships/image" Target="../media/image3230.png"/><Relationship Id="rId269" Type="http://schemas.openxmlformats.org/officeDocument/2006/relationships/customXml" Target="../ink/ink1685.xml"/><Relationship Id="rId108" Type="http://schemas.openxmlformats.org/officeDocument/2006/relationships/image" Target="../media/image2530.png"/><Relationship Id="rId129" Type="http://schemas.openxmlformats.org/officeDocument/2006/relationships/customXml" Target="../ink/ink1615.xml"/><Relationship Id="rId280" Type="http://schemas.openxmlformats.org/officeDocument/2006/relationships/image" Target="../media/image3390.png"/><Relationship Id="rId315" Type="http://schemas.openxmlformats.org/officeDocument/2006/relationships/image" Target="../media/image3560.png"/><Relationship Id="rId336" Type="http://schemas.openxmlformats.org/officeDocument/2006/relationships/customXml" Target="../ink/ink1719.xml"/><Relationship Id="rId357" Type="http://schemas.openxmlformats.org/officeDocument/2006/relationships/image" Target="../media/image3770.png"/><Relationship Id="rId33" Type="http://schemas.openxmlformats.org/officeDocument/2006/relationships/image" Target="../media/image16.png"/><Relationship Id="rId75" Type="http://schemas.openxmlformats.org/officeDocument/2006/relationships/customXml" Target="../ink/ink1588.xml"/><Relationship Id="rId96" Type="http://schemas.openxmlformats.org/officeDocument/2006/relationships/image" Target="../media/image2470.png"/><Relationship Id="rId140" Type="http://schemas.openxmlformats.org/officeDocument/2006/relationships/image" Target="../media/image2690.png"/><Relationship Id="rId161" Type="http://schemas.openxmlformats.org/officeDocument/2006/relationships/customXml" Target="../ink/ink1631.xml"/><Relationship Id="rId182" Type="http://schemas.openxmlformats.org/officeDocument/2006/relationships/image" Target="../media/image2900.png"/><Relationship Id="rId217" Type="http://schemas.openxmlformats.org/officeDocument/2006/relationships/customXml" Target="../ink/ink1659.xml"/><Relationship Id="rId378" Type="http://schemas.openxmlformats.org/officeDocument/2006/relationships/customXml" Target="../ink/ink1740.xml"/><Relationship Id="rId399" Type="http://schemas.openxmlformats.org/officeDocument/2006/relationships/customXml" Target="../ink/ink1754.xml"/><Relationship Id="rId403" Type="http://schemas.openxmlformats.org/officeDocument/2006/relationships/customXml" Target="../ink/ink1758.xml"/><Relationship Id="rId6" Type="http://schemas.openxmlformats.org/officeDocument/2006/relationships/image" Target="../media/image2300.png"/><Relationship Id="rId238" Type="http://schemas.openxmlformats.org/officeDocument/2006/relationships/image" Target="../media/image3180.png"/><Relationship Id="rId259" Type="http://schemas.openxmlformats.org/officeDocument/2006/relationships/customXml" Target="../ink/ink1680.xml"/><Relationship Id="rId119" Type="http://schemas.openxmlformats.org/officeDocument/2006/relationships/customXml" Target="../ink/ink1610.xml"/><Relationship Id="rId270" Type="http://schemas.openxmlformats.org/officeDocument/2006/relationships/image" Target="../media/image3340.png"/><Relationship Id="rId291" Type="http://schemas.openxmlformats.org/officeDocument/2006/relationships/image" Target="../media/image3440.png"/><Relationship Id="rId305" Type="http://schemas.openxmlformats.org/officeDocument/2006/relationships/image" Target="../media/image3511.png"/><Relationship Id="rId326" Type="http://schemas.openxmlformats.org/officeDocument/2006/relationships/customXml" Target="../ink/ink1714.xml"/><Relationship Id="rId347" Type="http://schemas.openxmlformats.org/officeDocument/2006/relationships/image" Target="../media/image3720.png"/><Relationship Id="rId23" Type="http://schemas.openxmlformats.org/officeDocument/2006/relationships/image" Target="../media/image11.png"/><Relationship Id="rId65" Type="http://schemas.openxmlformats.org/officeDocument/2006/relationships/customXml" Target="../ink/ink1583.xml"/><Relationship Id="rId86" Type="http://schemas.openxmlformats.org/officeDocument/2006/relationships/image" Target="../media/image2420.png"/><Relationship Id="rId130" Type="http://schemas.openxmlformats.org/officeDocument/2006/relationships/image" Target="../media/image2640.png"/><Relationship Id="rId151" Type="http://schemas.openxmlformats.org/officeDocument/2006/relationships/customXml" Target="../ink/ink1626.xml"/><Relationship Id="rId368" Type="http://schemas.openxmlformats.org/officeDocument/2006/relationships/customXml" Target="../ink/ink1735.xml"/><Relationship Id="rId389" Type="http://schemas.openxmlformats.org/officeDocument/2006/relationships/customXml" Target="../ink/ink1746.xml"/><Relationship Id="rId172" Type="http://schemas.openxmlformats.org/officeDocument/2006/relationships/image" Target="../media/image2850.png"/><Relationship Id="rId193" Type="http://schemas.openxmlformats.org/officeDocument/2006/relationships/customXml" Target="../ink/ink1647.xml"/><Relationship Id="rId207" Type="http://schemas.openxmlformats.org/officeDocument/2006/relationships/customXml" Target="../ink/ink1654.xml"/><Relationship Id="rId228" Type="http://schemas.openxmlformats.org/officeDocument/2006/relationships/image" Target="../media/image3130.png"/><Relationship Id="rId249" Type="http://schemas.openxmlformats.org/officeDocument/2006/relationships/customXml" Target="../ink/ink1675.xml"/><Relationship Id="rId109" Type="http://schemas.openxmlformats.org/officeDocument/2006/relationships/customXml" Target="../ink/ink1605.xml"/><Relationship Id="rId260" Type="http://schemas.openxmlformats.org/officeDocument/2006/relationships/image" Target="../media/image3290.png"/><Relationship Id="rId281" Type="http://schemas.openxmlformats.org/officeDocument/2006/relationships/customXml" Target="../ink/ink1691.xml"/><Relationship Id="rId316" Type="http://schemas.openxmlformats.org/officeDocument/2006/relationships/customXml" Target="../ink/ink1709.xml"/><Relationship Id="rId337" Type="http://schemas.openxmlformats.org/officeDocument/2006/relationships/image" Target="../media/image3670.png"/><Relationship Id="rId13" Type="http://schemas.openxmlformats.org/officeDocument/2006/relationships/image" Target="../media/image6.png"/><Relationship Id="rId34" Type="http://schemas.openxmlformats.org/officeDocument/2006/relationships/image" Target="../media/image3410.png"/><Relationship Id="rId76" Type="http://schemas.openxmlformats.org/officeDocument/2006/relationships/image" Target="../media/image2370.png"/><Relationship Id="rId97" Type="http://schemas.openxmlformats.org/officeDocument/2006/relationships/customXml" Target="../ink/ink1599.xml"/><Relationship Id="rId120" Type="http://schemas.openxmlformats.org/officeDocument/2006/relationships/image" Target="../media/image2590.png"/><Relationship Id="rId141" Type="http://schemas.openxmlformats.org/officeDocument/2006/relationships/customXml" Target="../ink/ink1621.xml"/><Relationship Id="rId358" Type="http://schemas.openxmlformats.org/officeDocument/2006/relationships/customXml" Target="../ink/ink1730.xml"/><Relationship Id="rId379" Type="http://schemas.openxmlformats.org/officeDocument/2006/relationships/image" Target="../media/image388.png"/><Relationship Id="rId7" Type="http://schemas.openxmlformats.org/officeDocument/2006/relationships/customXml" Target="../ink/ink1578.xml"/><Relationship Id="rId162" Type="http://schemas.openxmlformats.org/officeDocument/2006/relationships/image" Target="../media/image2800.png"/><Relationship Id="rId183" Type="http://schemas.openxmlformats.org/officeDocument/2006/relationships/customXml" Target="../ink/ink1642.xml"/><Relationship Id="rId218" Type="http://schemas.openxmlformats.org/officeDocument/2006/relationships/image" Target="../media/image3080.png"/><Relationship Id="rId239" Type="http://schemas.openxmlformats.org/officeDocument/2006/relationships/customXml" Target="../ink/ink1670.xml"/><Relationship Id="rId390" Type="http://schemas.openxmlformats.org/officeDocument/2006/relationships/image" Target="../media/image3.png"/><Relationship Id="rId404" Type="http://schemas.openxmlformats.org/officeDocument/2006/relationships/customXml" Target="../ink/ink1759.xml"/><Relationship Id="rId250" Type="http://schemas.openxmlformats.org/officeDocument/2006/relationships/image" Target="../media/image3240.png"/><Relationship Id="rId271" Type="http://schemas.openxmlformats.org/officeDocument/2006/relationships/customXml" Target="../ink/ink1686.xml"/><Relationship Id="rId292" Type="http://schemas.openxmlformats.org/officeDocument/2006/relationships/customXml" Target="../ink/ink1697.xml"/><Relationship Id="rId306" Type="http://schemas.openxmlformats.org/officeDocument/2006/relationships/customXml" Target="../ink/ink1704.xml"/><Relationship Id="rId66" Type="http://schemas.openxmlformats.org/officeDocument/2006/relationships/image" Target="../media/image2320.png"/><Relationship Id="rId87" Type="http://schemas.openxmlformats.org/officeDocument/2006/relationships/customXml" Target="../ink/ink1594.xml"/><Relationship Id="rId110" Type="http://schemas.openxmlformats.org/officeDocument/2006/relationships/image" Target="../media/image2540.png"/><Relationship Id="rId131" Type="http://schemas.openxmlformats.org/officeDocument/2006/relationships/customXml" Target="../ink/ink1616.xml"/><Relationship Id="rId327" Type="http://schemas.openxmlformats.org/officeDocument/2006/relationships/image" Target="../media/image3620.png"/><Relationship Id="rId348" Type="http://schemas.openxmlformats.org/officeDocument/2006/relationships/customXml" Target="../ink/ink1725.xml"/><Relationship Id="rId369" Type="http://schemas.openxmlformats.org/officeDocument/2006/relationships/image" Target="../media/image3830.png"/><Relationship Id="rId45" Type="http://schemas.openxmlformats.org/officeDocument/2006/relationships/image" Target="../media/image22.png"/><Relationship Id="rId152" Type="http://schemas.openxmlformats.org/officeDocument/2006/relationships/image" Target="../media/image2750.png"/><Relationship Id="rId173" Type="http://schemas.openxmlformats.org/officeDocument/2006/relationships/customXml" Target="../ink/ink1637.xml"/><Relationship Id="rId194" Type="http://schemas.openxmlformats.org/officeDocument/2006/relationships/image" Target="../media/image2960.png"/><Relationship Id="rId208" Type="http://schemas.openxmlformats.org/officeDocument/2006/relationships/image" Target="../media/image3030.png"/><Relationship Id="rId229" Type="http://schemas.openxmlformats.org/officeDocument/2006/relationships/customXml" Target="../ink/ink1665.xml"/><Relationship Id="rId380" Type="http://schemas.openxmlformats.org/officeDocument/2006/relationships/customXml" Target="../ink/ink1741.xml"/><Relationship Id="rId240" Type="http://schemas.openxmlformats.org/officeDocument/2006/relationships/image" Target="../media/image3190.png"/><Relationship Id="rId261" Type="http://schemas.openxmlformats.org/officeDocument/2006/relationships/customXml" Target="../ink/ink1681.xml"/><Relationship Id="rId35" Type="http://schemas.openxmlformats.org/officeDocument/2006/relationships/customXml" Target="../ink/ink1580.xml"/><Relationship Id="rId77" Type="http://schemas.openxmlformats.org/officeDocument/2006/relationships/customXml" Target="../ink/ink1589.xml"/><Relationship Id="rId100" Type="http://schemas.openxmlformats.org/officeDocument/2006/relationships/image" Target="../media/image2490.png"/><Relationship Id="rId282" Type="http://schemas.openxmlformats.org/officeDocument/2006/relationships/image" Target="../media/image3400.png"/><Relationship Id="rId317" Type="http://schemas.openxmlformats.org/officeDocument/2006/relationships/image" Target="../media/image3570.png"/><Relationship Id="rId338" Type="http://schemas.openxmlformats.org/officeDocument/2006/relationships/customXml" Target="../ink/ink1720.xml"/><Relationship Id="rId359" Type="http://schemas.openxmlformats.org/officeDocument/2006/relationships/image" Target="../media/image3780.png"/><Relationship Id="rId8" Type="http://schemas.openxmlformats.org/officeDocument/2006/relationships/image" Target="../media/image23110.png"/><Relationship Id="rId98" Type="http://schemas.openxmlformats.org/officeDocument/2006/relationships/image" Target="../media/image2480.png"/><Relationship Id="rId121" Type="http://schemas.openxmlformats.org/officeDocument/2006/relationships/customXml" Target="../ink/ink1611.xml"/><Relationship Id="rId142" Type="http://schemas.openxmlformats.org/officeDocument/2006/relationships/image" Target="../media/image2700.png"/><Relationship Id="rId163" Type="http://schemas.openxmlformats.org/officeDocument/2006/relationships/customXml" Target="../ink/ink1632.xml"/><Relationship Id="rId184" Type="http://schemas.openxmlformats.org/officeDocument/2006/relationships/image" Target="../media/image2910.png"/><Relationship Id="rId219" Type="http://schemas.openxmlformats.org/officeDocument/2006/relationships/customXml" Target="../ink/ink1660.xml"/><Relationship Id="rId370" Type="http://schemas.openxmlformats.org/officeDocument/2006/relationships/customXml" Target="../ink/ink1736.xml"/><Relationship Id="rId391" Type="http://schemas.openxmlformats.org/officeDocument/2006/relationships/customXml" Target="../ink/ink1747.xml"/><Relationship Id="rId405" Type="http://schemas.openxmlformats.org/officeDocument/2006/relationships/customXml" Target="../ink/ink1760.xml"/><Relationship Id="rId230" Type="http://schemas.openxmlformats.org/officeDocument/2006/relationships/image" Target="../media/image3140.png"/><Relationship Id="rId251" Type="http://schemas.openxmlformats.org/officeDocument/2006/relationships/customXml" Target="../ink/ink1676.xml"/><Relationship Id="rId67" Type="http://schemas.openxmlformats.org/officeDocument/2006/relationships/customXml" Target="../ink/ink1584.xml"/><Relationship Id="rId272" Type="http://schemas.openxmlformats.org/officeDocument/2006/relationships/image" Target="../media/image3350.png"/><Relationship Id="rId293" Type="http://schemas.openxmlformats.org/officeDocument/2006/relationships/image" Target="../media/image3450.png"/><Relationship Id="rId307" Type="http://schemas.openxmlformats.org/officeDocument/2006/relationships/image" Target="../media/image3520.png"/><Relationship Id="rId328" Type="http://schemas.openxmlformats.org/officeDocument/2006/relationships/customXml" Target="../ink/ink1715.xml"/><Relationship Id="rId349" Type="http://schemas.openxmlformats.org/officeDocument/2006/relationships/image" Target="../media/image3730.png"/><Relationship Id="rId25" Type="http://schemas.openxmlformats.org/officeDocument/2006/relationships/image" Target="../media/image12.png"/><Relationship Id="rId88" Type="http://schemas.openxmlformats.org/officeDocument/2006/relationships/image" Target="../media/image2430.png"/><Relationship Id="rId111" Type="http://schemas.openxmlformats.org/officeDocument/2006/relationships/customXml" Target="../ink/ink1606.xml"/><Relationship Id="rId132" Type="http://schemas.openxmlformats.org/officeDocument/2006/relationships/image" Target="../media/image2650.png"/><Relationship Id="rId153" Type="http://schemas.openxmlformats.org/officeDocument/2006/relationships/customXml" Target="../ink/ink1627.xml"/><Relationship Id="rId174" Type="http://schemas.openxmlformats.org/officeDocument/2006/relationships/image" Target="../media/image2860.png"/><Relationship Id="rId195" Type="http://schemas.openxmlformats.org/officeDocument/2006/relationships/customXml" Target="../ink/ink1648.xml"/><Relationship Id="rId209" Type="http://schemas.openxmlformats.org/officeDocument/2006/relationships/customXml" Target="../ink/ink1655.xml"/><Relationship Id="rId360" Type="http://schemas.openxmlformats.org/officeDocument/2006/relationships/customXml" Target="../ink/ink1731.xml"/><Relationship Id="rId381" Type="http://schemas.openxmlformats.org/officeDocument/2006/relationships/image" Target="../media/image3890.png"/><Relationship Id="rId220" Type="http://schemas.openxmlformats.org/officeDocument/2006/relationships/image" Target="../media/image3090.png"/><Relationship Id="rId241" Type="http://schemas.openxmlformats.org/officeDocument/2006/relationships/customXml" Target="../ink/ink1671.xml"/><Relationship Id="rId36" Type="http://schemas.openxmlformats.org/officeDocument/2006/relationships/image" Target="../media/image3510.png"/><Relationship Id="rId262" Type="http://schemas.openxmlformats.org/officeDocument/2006/relationships/image" Target="../media/image3300.png"/><Relationship Id="rId283" Type="http://schemas.openxmlformats.org/officeDocument/2006/relationships/customXml" Target="../ink/ink1692.xml"/><Relationship Id="rId318" Type="http://schemas.openxmlformats.org/officeDocument/2006/relationships/customXml" Target="../ink/ink1710.xml"/><Relationship Id="rId339" Type="http://schemas.openxmlformats.org/officeDocument/2006/relationships/image" Target="../media/image3680.png"/><Relationship Id="rId15" Type="http://schemas.openxmlformats.org/officeDocument/2006/relationships/image" Target="../media/image7.png"/><Relationship Id="rId78" Type="http://schemas.openxmlformats.org/officeDocument/2006/relationships/image" Target="../media/image2380.png"/><Relationship Id="rId99" Type="http://schemas.openxmlformats.org/officeDocument/2006/relationships/customXml" Target="../ink/ink1600.xml"/><Relationship Id="rId101" Type="http://schemas.openxmlformats.org/officeDocument/2006/relationships/customXml" Target="../ink/ink1601.xml"/><Relationship Id="rId122" Type="http://schemas.openxmlformats.org/officeDocument/2006/relationships/image" Target="../media/image2600.png"/><Relationship Id="rId143" Type="http://schemas.openxmlformats.org/officeDocument/2006/relationships/customXml" Target="../ink/ink1622.xml"/><Relationship Id="rId164" Type="http://schemas.openxmlformats.org/officeDocument/2006/relationships/image" Target="../media/image2810.png"/><Relationship Id="rId185" Type="http://schemas.openxmlformats.org/officeDocument/2006/relationships/customXml" Target="../ink/ink1643.xml"/><Relationship Id="rId350" Type="http://schemas.openxmlformats.org/officeDocument/2006/relationships/customXml" Target="../ink/ink1726.xml"/><Relationship Id="rId371" Type="http://schemas.openxmlformats.org/officeDocument/2006/relationships/image" Target="../media/image3840.png"/><Relationship Id="rId406" Type="http://schemas.openxmlformats.org/officeDocument/2006/relationships/image" Target="../media/image17.png"/><Relationship Id="rId9" Type="http://schemas.openxmlformats.org/officeDocument/2006/relationships/customXml" Target="../ink/ink1579.xml"/><Relationship Id="rId210" Type="http://schemas.openxmlformats.org/officeDocument/2006/relationships/image" Target="../media/image3040.png"/><Relationship Id="rId392" Type="http://schemas.openxmlformats.org/officeDocument/2006/relationships/image" Target="../media/image4.png"/><Relationship Id="rId231" Type="http://schemas.openxmlformats.org/officeDocument/2006/relationships/customXml" Target="../ink/ink1666.xml"/><Relationship Id="rId252" Type="http://schemas.openxmlformats.org/officeDocument/2006/relationships/image" Target="../media/image3250.png"/><Relationship Id="rId273" Type="http://schemas.openxmlformats.org/officeDocument/2006/relationships/customXml" Target="../ink/ink1687.xml"/><Relationship Id="rId294" Type="http://schemas.openxmlformats.org/officeDocument/2006/relationships/customXml" Target="../ink/ink1698.xml"/><Relationship Id="rId308" Type="http://schemas.openxmlformats.org/officeDocument/2006/relationships/customXml" Target="../ink/ink1705.xml"/><Relationship Id="rId329" Type="http://schemas.openxmlformats.org/officeDocument/2006/relationships/image" Target="../media/image3630.png"/><Relationship Id="rId68" Type="http://schemas.openxmlformats.org/officeDocument/2006/relationships/image" Target="../media/image2330.png"/><Relationship Id="rId89" Type="http://schemas.openxmlformats.org/officeDocument/2006/relationships/customXml" Target="../ink/ink1595.xml"/><Relationship Id="rId112" Type="http://schemas.openxmlformats.org/officeDocument/2006/relationships/image" Target="../media/image2550.png"/><Relationship Id="rId133" Type="http://schemas.openxmlformats.org/officeDocument/2006/relationships/customXml" Target="../ink/ink1617.xml"/><Relationship Id="rId154" Type="http://schemas.openxmlformats.org/officeDocument/2006/relationships/image" Target="../media/image2760.png"/><Relationship Id="rId175" Type="http://schemas.openxmlformats.org/officeDocument/2006/relationships/customXml" Target="../ink/ink1638.xml"/><Relationship Id="rId340" Type="http://schemas.openxmlformats.org/officeDocument/2006/relationships/customXml" Target="../ink/ink1721.xml"/><Relationship Id="rId361" Type="http://schemas.openxmlformats.org/officeDocument/2006/relationships/image" Target="../media/image3790.png"/><Relationship Id="rId47" Type="http://schemas.openxmlformats.org/officeDocument/2006/relationships/image" Target="../media/image23.png"/><Relationship Id="rId196" Type="http://schemas.openxmlformats.org/officeDocument/2006/relationships/image" Target="../media/image2970.png"/><Relationship Id="rId200" Type="http://schemas.openxmlformats.org/officeDocument/2006/relationships/image" Target="../media/image2990.png"/><Relationship Id="rId382" Type="http://schemas.openxmlformats.org/officeDocument/2006/relationships/customXml" Target="../ink/ink1742.xml"/><Relationship Id="rId221" Type="http://schemas.openxmlformats.org/officeDocument/2006/relationships/customXml" Target="../ink/ink1661.xml"/><Relationship Id="rId242" Type="http://schemas.openxmlformats.org/officeDocument/2006/relationships/image" Target="../media/image3200.png"/><Relationship Id="rId263" Type="http://schemas.openxmlformats.org/officeDocument/2006/relationships/customXml" Target="../ink/ink1682.xml"/><Relationship Id="rId284" Type="http://schemas.openxmlformats.org/officeDocument/2006/relationships/image" Target="../media/image3411.png"/><Relationship Id="rId319" Type="http://schemas.openxmlformats.org/officeDocument/2006/relationships/image" Target="../media/image3580.png"/><Relationship Id="rId37" Type="http://schemas.openxmlformats.org/officeDocument/2006/relationships/customXml" Target="../ink/ink1581.xml"/><Relationship Id="rId79" Type="http://schemas.openxmlformats.org/officeDocument/2006/relationships/customXml" Target="../ink/ink1590.xml"/><Relationship Id="rId102" Type="http://schemas.openxmlformats.org/officeDocument/2006/relationships/image" Target="../media/image2500.png"/><Relationship Id="rId123" Type="http://schemas.openxmlformats.org/officeDocument/2006/relationships/customXml" Target="../ink/ink1612.xml"/><Relationship Id="rId144" Type="http://schemas.openxmlformats.org/officeDocument/2006/relationships/image" Target="../media/image2710.png"/><Relationship Id="rId330" Type="http://schemas.openxmlformats.org/officeDocument/2006/relationships/customXml" Target="../ink/ink1716.xml"/><Relationship Id="rId90" Type="http://schemas.openxmlformats.org/officeDocument/2006/relationships/image" Target="../media/image2440.png"/><Relationship Id="rId165" Type="http://schemas.openxmlformats.org/officeDocument/2006/relationships/customXml" Target="../ink/ink1633.xml"/><Relationship Id="rId186" Type="http://schemas.openxmlformats.org/officeDocument/2006/relationships/image" Target="../media/image2920.png"/><Relationship Id="rId351" Type="http://schemas.openxmlformats.org/officeDocument/2006/relationships/image" Target="../media/image3740.png"/><Relationship Id="rId372" Type="http://schemas.openxmlformats.org/officeDocument/2006/relationships/customXml" Target="../ink/ink1737.xml"/><Relationship Id="rId393" Type="http://schemas.openxmlformats.org/officeDocument/2006/relationships/customXml" Target="../ink/ink1748.xml"/><Relationship Id="rId407" Type="http://schemas.openxmlformats.org/officeDocument/2006/relationships/customXml" Target="../ink/ink1761.xml"/><Relationship Id="rId211" Type="http://schemas.openxmlformats.org/officeDocument/2006/relationships/customXml" Target="../ink/ink1656.xml"/><Relationship Id="rId232" Type="http://schemas.openxmlformats.org/officeDocument/2006/relationships/image" Target="../media/image3150.png"/><Relationship Id="rId253" Type="http://schemas.openxmlformats.org/officeDocument/2006/relationships/customXml" Target="../ink/ink1677.xml"/><Relationship Id="rId274" Type="http://schemas.openxmlformats.org/officeDocument/2006/relationships/image" Target="../media/image3360.png"/><Relationship Id="rId295" Type="http://schemas.openxmlformats.org/officeDocument/2006/relationships/image" Target="../media/image3460.png"/><Relationship Id="rId309" Type="http://schemas.openxmlformats.org/officeDocument/2006/relationships/image" Target="../media/image3530.png"/><Relationship Id="rId69" Type="http://schemas.openxmlformats.org/officeDocument/2006/relationships/customXml" Target="../ink/ink1585.xml"/><Relationship Id="rId113" Type="http://schemas.openxmlformats.org/officeDocument/2006/relationships/customXml" Target="../ink/ink1607.xml"/><Relationship Id="rId134" Type="http://schemas.openxmlformats.org/officeDocument/2006/relationships/image" Target="../media/image2660.png"/><Relationship Id="rId320" Type="http://schemas.openxmlformats.org/officeDocument/2006/relationships/customXml" Target="../ink/ink1711.xml"/><Relationship Id="rId27" Type="http://schemas.openxmlformats.org/officeDocument/2006/relationships/image" Target="../media/image13.png"/><Relationship Id="rId80" Type="http://schemas.openxmlformats.org/officeDocument/2006/relationships/image" Target="../media/image2390.png"/><Relationship Id="rId155" Type="http://schemas.openxmlformats.org/officeDocument/2006/relationships/customXml" Target="../ink/ink1628.xml"/><Relationship Id="rId176" Type="http://schemas.openxmlformats.org/officeDocument/2006/relationships/image" Target="../media/image2870.png"/><Relationship Id="rId197" Type="http://schemas.openxmlformats.org/officeDocument/2006/relationships/customXml" Target="../ink/ink1649.xml"/><Relationship Id="rId341" Type="http://schemas.openxmlformats.org/officeDocument/2006/relationships/image" Target="../media/image3690.png"/><Relationship Id="rId362" Type="http://schemas.openxmlformats.org/officeDocument/2006/relationships/customXml" Target="../ink/ink1732.xml"/><Relationship Id="rId383" Type="http://schemas.openxmlformats.org/officeDocument/2006/relationships/image" Target="../media/image390.png"/><Relationship Id="rId201" Type="http://schemas.openxmlformats.org/officeDocument/2006/relationships/customXml" Target="../ink/ink1651.xml"/><Relationship Id="rId222" Type="http://schemas.openxmlformats.org/officeDocument/2006/relationships/image" Target="../media/image3100.png"/><Relationship Id="rId243" Type="http://schemas.openxmlformats.org/officeDocument/2006/relationships/customXml" Target="../ink/ink1672.xml"/><Relationship Id="rId264" Type="http://schemas.openxmlformats.org/officeDocument/2006/relationships/image" Target="../media/image3310.png"/><Relationship Id="rId285" Type="http://schemas.openxmlformats.org/officeDocument/2006/relationships/customXml" Target="../ink/ink1693.xml"/><Relationship Id="rId103" Type="http://schemas.openxmlformats.org/officeDocument/2006/relationships/customXml" Target="../ink/ink1602.xml"/><Relationship Id="rId124" Type="http://schemas.openxmlformats.org/officeDocument/2006/relationships/image" Target="../media/image2610.png"/><Relationship Id="rId310" Type="http://schemas.openxmlformats.org/officeDocument/2006/relationships/customXml" Target="../ink/ink1706.xml"/><Relationship Id="rId17" Type="http://schemas.openxmlformats.org/officeDocument/2006/relationships/image" Target="../media/image8.png"/><Relationship Id="rId70" Type="http://schemas.openxmlformats.org/officeDocument/2006/relationships/image" Target="../media/image2340.png"/><Relationship Id="rId91" Type="http://schemas.openxmlformats.org/officeDocument/2006/relationships/customXml" Target="../ink/ink1596.xml"/><Relationship Id="rId145" Type="http://schemas.openxmlformats.org/officeDocument/2006/relationships/customXml" Target="../ink/ink1623.xml"/><Relationship Id="rId166" Type="http://schemas.openxmlformats.org/officeDocument/2006/relationships/image" Target="../media/image2820.png"/><Relationship Id="rId187" Type="http://schemas.openxmlformats.org/officeDocument/2006/relationships/customXml" Target="../ink/ink1644.xml"/><Relationship Id="rId331" Type="http://schemas.openxmlformats.org/officeDocument/2006/relationships/image" Target="../media/image3640.png"/><Relationship Id="rId352" Type="http://schemas.openxmlformats.org/officeDocument/2006/relationships/customXml" Target="../ink/ink1727.xml"/><Relationship Id="rId373" Type="http://schemas.openxmlformats.org/officeDocument/2006/relationships/image" Target="../media/image3850.png"/><Relationship Id="rId394" Type="http://schemas.openxmlformats.org/officeDocument/2006/relationships/customXml" Target="../ink/ink1749.xml"/><Relationship Id="rId408" Type="http://schemas.openxmlformats.org/officeDocument/2006/relationships/image" Target="../media/image18.png"/><Relationship Id="rId1" Type="http://schemas.openxmlformats.org/officeDocument/2006/relationships/slideLayout" Target="../slideLayouts/slideLayout8.xml"/><Relationship Id="rId212" Type="http://schemas.openxmlformats.org/officeDocument/2006/relationships/image" Target="../media/image3050.png"/><Relationship Id="rId233" Type="http://schemas.openxmlformats.org/officeDocument/2006/relationships/customXml" Target="../ink/ink1667.xml"/><Relationship Id="rId254" Type="http://schemas.openxmlformats.org/officeDocument/2006/relationships/image" Target="../media/image3260.png"/><Relationship Id="rId114" Type="http://schemas.openxmlformats.org/officeDocument/2006/relationships/image" Target="../media/image2560.png"/><Relationship Id="rId275" Type="http://schemas.openxmlformats.org/officeDocument/2006/relationships/customXml" Target="../ink/ink1688.xml"/><Relationship Id="rId296" Type="http://schemas.openxmlformats.org/officeDocument/2006/relationships/customXml" Target="../ink/ink1699.xml"/><Relationship Id="rId300" Type="http://schemas.openxmlformats.org/officeDocument/2006/relationships/customXml" Target="../ink/ink1701.xml"/><Relationship Id="rId81" Type="http://schemas.openxmlformats.org/officeDocument/2006/relationships/customXml" Target="../ink/ink1591.xml"/><Relationship Id="rId135" Type="http://schemas.openxmlformats.org/officeDocument/2006/relationships/customXml" Target="../ink/ink1618.xml"/><Relationship Id="rId156" Type="http://schemas.openxmlformats.org/officeDocument/2006/relationships/image" Target="../media/image2770.png"/><Relationship Id="rId177" Type="http://schemas.openxmlformats.org/officeDocument/2006/relationships/customXml" Target="../ink/ink1639.xml"/><Relationship Id="rId198" Type="http://schemas.openxmlformats.org/officeDocument/2006/relationships/image" Target="../media/image2980.png"/><Relationship Id="rId321" Type="http://schemas.openxmlformats.org/officeDocument/2006/relationships/image" Target="../media/image3590.png"/><Relationship Id="rId342" Type="http://schemas.openxmlformats.org/officeDocument/2006/relationships/customXml" Target="../ink/ink1722.xml"/><Relationship Id="rId363" Type="http://schemas.openxmlformats.org/officeDocument/2006/relationships/image" Target="../media/image3800.png"/><Relationship Id="rId384" Type="http://schemas.openxmlformats.org/officeDocument/2006/relationships/customXml" Target="../ink/ink1743.xml"/><Relationship Id="rId202" Type="http://schemas.openxmlformats.org/officeDocument/2006/relationships/image" Target="../media/image3000.png"/><Relationship Id="rId223" Type="http://schemas.openxmlformats.org/officeDocument/2006/relationships/customXml" Target="../ink/ink1662.xml"/><Relationship Id="rId244" Type="http://schemas.openxmlformats.org/officeDocument/2006/relationships/image" Target="../media/image3210.png"/><Relationship Id="rId265" Type="http://schemas.openxmlformats.org/officeDocument/2006/relationships/customXml" Target="../ink/ink1683.xml"/><Relationship Id="rId286" Type="http://schemas.openxmlformats.org/officeDocument/2006/relationships/image" Target="../media/image3420.png"/><Relationship Id="rId39" Type="http://schemas.openxmlformats.org/officeDocument/2006/relationships/image" Target="../media/image19.png"/><Relationship Id="rId104" Type="http://schemas.openxmlformats.org/officeDocument/2006/relationships/image" Target="../media/image25100.png"/><Relationship Id="rId125" Type="http://schemas.openxmlformats.org/officeDocument/2006/relationships/customXml" Target="../ink/ink1613.xml"/><Relationship Id="rId146" Type="http://schemas.openxmlformats.org/officeDocument/2006/relationships/image" Target="../media/image2720.png"/><Relationship Id="rId167" Type="http://schemas.openxmlformats.org/officeDocument/2006/relationships/customXml" Target="../ink/ink1634.xml"/><Relationship Id="rId188" Type="http://schemas.openxmlformats.org/officeDocument/2006/relationships/image" Target="../media/image2930.png"/><Relationship Id="rId311" Type="http://schemas.openxmlformats.org/officeDocument/2006/relationships/image" Target="../media/image3540.png"/><Relationship Id="rId332" Type="http://schemas.openxmlformats.org/officeDocument/2006/relationships/customXml" Target="../ink/ink1717.xml"/><Relationship Id="rId353" Type="http://schemas.openxmlformats.org/officeDocument/2006/relationships/image" Target="../media/image3750.png"/><Relationship Id="rId374" Type="http://schemas.openxmlformats.org/officeDocument/2006/relationships/customXml" Target="../ink/ink1738.xml"/><Relationship Id="rId395" Type="http://schemas.openxmlformats.org/officeDocument/2006/relationships/customXml" Target="../ink/ink1750.xml"/><Relationship Id="rId409" Type="http://schemas.openxmlformats.org/officeDocument/2006/relationships/customXml" Target="../ink/ink1762.xml"/><Relationship Id="rId71" Type="http://schemas.openxmlformats.org/officeDocument/2006/relationships/customXml" Target="../ink/ink1586.xml"/><Relationship Id="rId92" Type="http://schemas.openxmlformats.org/officeDocument/2006/relationships/image" Target="../media/image2450.png"/><Relationship Id="rId213" Type="http://schemas.openxmlformats.org/officeDocument/2006/relationships/customXml" Target="../ink/ink1657.xml"/><Relationship Id="rId234" Type="http://schemas.openxmlformats.org/officeDocument/2006/relationships/image" Target="../media/image3160.png"/><Relationship Id="rId2" Type="http://schemas.openxmlformats.org/officeDocument/2006/relationships/customXml" Target="../ink/ink1576.xml"/><Relationship Id="rId255" Type="http://schemas.openxmlformats.org/officeDocument/2006/relationships/customXml" Target="../ink/ink1678.xml"/><Relationship Id="rId276" Type="http://schemas.openxmlformats.org/officeDocument/2006/relationships/image" Target="../media/image3370.png"/><Relationship Id="rId297" Type="http://schemas.openxmlformats.org/officeDocument/2006/relationships/image" Target="../media/image3470.png"/><Relationship Id="rId29" Type="http://schemas.openxmlformats.org/officeDocument/2006/relationships/image" Target="../media/image14.png"/><Relationship Id="rId115" Type="http://schemas.openxmlformats.org/officeDocument/2006/relationships/customXml" Target="../ink/ink1608.xml"/><Relationship Id="rId136" Type="http://schemas.openxmlformats.org/officeDocument/2006/relationships/image" Target="../media/image2670.png"/><Relationship Id="rId157" Type="http://schemas.openxmlformats.org/officeDocument/2006/relationships/customXml" Target="../ink/ink1629.xml"/><Relationship Id="rId178" Type="http://schemas.openxmlformats.org/officeDocument/2006/relationships/image" Target="../media/image2880.png"/><Relationship Id="rId301" Type="http://schemas.openxmlformats.org/officeDocument/2006/relationships/image" Target="../media/image3490.png"/><Relationship Id="rId322" Type="http://schemas.openxmlformats.org/officeDocument/2006/relationships/customXml" Target="../ink/ink1712.xml"/><Relationship Id="rId343" Type="http://schemas.openxmlformats.org/officeDocument/2006/relationships/image" Target="../media/image3700.png"/><Relationship Id="rId364" Type="http://schemas.openxmlformats.org/officeDocument/2006/relationships/customXml" Target="../ink/ink1733.xml"/><Relationship Id="rId82" Type="http://schemas.openxmlformats.org/officeDocument/2006/relationships/image" Target="../media/image2400.png"/><Relationship Id="rId199" Type="http://schemas.openxmlformats.org/officeDocument/2006/relationships/customXml" Target="../ink/ink1650.xml"/><Relationship Id="rId203" Type="http://schemas.openxmlformats.org/officeDocument/2006/relationships/customXml" Target="../ink/ink1652.xml"/><Relationship Id="rId385" Type="http://schemas.openxmlformats.org/officeDocument/2006/relationships/image" Target="../media/image3910.png"/><Relationship Id="rId224" Type="http://schemas.openxmlformats.org/officeDocument/2006/relationships/image" Target="../media/image3110.png"/><Relationship Id="rId245" Type="http://schemas.openxmlformats.org/officeDocument/2006/relationships/customXml" Target="../ink/ink1673.xml"/><Relationship Id="rId266" Type="http://schemas.openxmlformats.org/officeDocument/2006/relationships/image" Target="../media/image3320.png"/><Relationship Id="rId287" Type="http://schemas.openxmlformats.org/officeDocument/2006/relationships/customXml" Target="../ink/ink1694.xml"/><Relationship Id="rId19" Type="http://schemas.openxmlformats.org/officeDocument/2006/relationships/image" Target="../media/image9.png"/><Relationship Id="rId410" Type="http://schemas.openxmlformats.org/officeDocument/2006/relationships/customXml" Target="../ink/ink1763.xml"/><Relationship Id="rId105" Type="http://schemas.openxmlformats.org/officeDocument/2006/relationships/customXml" Target="../ink/ink1603.xml"/><Relationship Id="rId126" Type="http://schemas.openxmlformats.org/officeDocument/2006/relationships/image" Target="../media/image2620.png"/><Relationship Id="rId147" Type="http://schemas.openxmlformats.org/officeDocument/2006/relationships/customXml" Target="../ink/ink1624.xml"/><Relationship Id="rId168" Type="http://schemas.openxmlformats.org/officeDocument/2006/relationships/image" Target="../media/image2830.png"/><Relationship Id="rId312" Type="http://schemas.openxmlformats.org/officeDocument/2006/relationships/customXml" Target="../ink/ink1707.xml"/><Relationship Id="rId333" Type="http://schemas.openxmlformats.org/officeDocument/2006/relationships/image" Target="../media/image3650.png"/><Relationship Id="rId354" Type="http://schemas.openxmlformats.org/officeDocument/2006/relationships/customXml" Target="../ink/ink1728.xml"/><Relationship Id="rId72" Type="http://schemas.openxmlformats.org/officeDocument/2006/relationships/image" Target="../media/image2350.png"/><Relationship Id="rId93" Type="http://schemas.openxmlformats.org/officeDocument/2006/relationships/customXml" Target="../ink/ink1597.xml"/><Relationship Id="rId189" Type="http://schemas.openxmlformats.org/officeDocument/2006/relationships/customXml" Target="../ink/ink1645.xml"/><Relationship Id="rId375" Type="http://schemas.openxmlformats.org/officeDocument/2006/relationships/image" Target="../media/image386.png"/><Relationship Id="rId396" Type="http://schemas.openxmlformats.org/officeDocument/2006/relationships/customXml" Target="../ink/ink1751.xml"/><Relationship Id="rId214" Type="http://schemas.openxmlformats.org/officeDocument/2006/relationships/image" Target="../media/image3060.png"/><Relationship Id="rId235" Type="http://schemas.openxmlformats.org/officeDocument/2006/relationships/customXml" Target="../ink/ink1668.xml"/><Relationship Id="rId256" Type="http://schemas.openxmlformats.org/officeDocument/2006/relationships/image" Target="../media/image3270.png"/><Relationship Id="rId277" Type="http://schemas.openxmlformats.org/officeDocument/2006/relationships/customXml" Target="../ink/ink1689.xml"/><Relationship Id="rId298" Type="http://schemas.openxmlformats.org/officeDocument/2006/relationships/customXml" Target="../ink/ink1700.xml"/><Relationship Id="rId3" Type="http://schemas.openxmlformats.org/officeDocument/2006/relationships/image" Target="../media/image1.png"/><Relationship Id="rId400" Type="http://schemas.openxmlformats.org/officeDocument/2006/relationships/customXml" Target="../ink/ink1755.xml"/><Relationship Id="rId116" Type="http://schemas.openxmlformats.org/officeDocument/2006/relationships/image" Target="../media/image2570.png"/><Relationship Id="rId137" Type="http://schemas.openxmlformats.org/officeDocument/2006/relationships/customXml" Target="../ink/ink1619.xml"/><Relationship Id="rId158" Type="http://schemas.openxmlformats.org/officeDocument/2006/relationships/image" Target="../media/image2780.png"/><Relationship Id="rId302" Type="http://schemas.openxmlformats.org/officeDocument/2006/relationships/customXml" Target="../ink/ink1702.xml"/><Relationship Id="rId323" Type="http://schemas.openxmlformats.org/officeDocument/2006/relationships/image" Target="../media/image3600.png"/><Relationship Id="rId344" Type="http://schemas.openxmlformats.org/officeDocument/2006/relationships/customXml" Target="../ink/ink1723.xml"/><Relationship Id="rId62" Type="http://schemas.openxmlformats.org/officeDocument/2006/relationships/image" Target="../media/image4810.png"/><Relationship Id="rId83" Type="http://schemas.openxmlformats.org/officeDocument/2006/relationships/customXml" Target="../ink/ink1592.xml"/><Relationship Id="rId179" Type="http://schemas.openxmlformats.org/officeDocument/2006/relationships/customXml" Target="../ink/ink1640.xml"/><Relationship Id="rId365" Type="http://schemas.openxmlformats.org/officeDocument/2006/relationships/image" Target="../media/image3810.png"/><Relationship Id="rId386" Type="http://schemas.openxmlformats.org/officeDocument/2006/relationships/customXml" Target="../ink/ink1744.xml"/><Relationship Id="rId41" Type="http://schemas.openxmlformats.org/officeDocument/2006/relationships/image" Target="../media/image20.png"/><Relationship Id="rId190" Type="http://schemas.openxmlformats.org/officeDocument/2006/relationships/image" Target="../media/image2940.png"/><Relationship Id="rId204" Type="http://schemas.openxmlformats.org/officeDocument/2006/relationships/image" Target="../media/image3010.png"/><Relationship Id="rId225" Type="http://schemas.openxmlformats.org/officeDocument/2006/relationships/customXml" Target="../ink/ink1663.xml"/><Relationship Id="rId246" Type="http://schemas.openxmlformats.org/officeDocument/2006/relationships/image" Target="../media/image3220.png"/><Relationship Id="rId267" Type="http://schemas.openxmlformats.org/officeDocument/2006/relationships/customXml" Target="../ink/ink1684.xml"/><Relationship Id="rId288" Type="http://schemas.openxmlformats.org/officeDocument/2006/relationships/customXml" Target="../ink/ink1695.xml"/><Relationship Id="rId411" Type="http://schemas.openxmlformats.org/officeDocument/2006/relationships/customXml" Target="../ink/ink1764.xml"/><Relationship Id="rId106" Type="http://schemas.openxmlformats.org/officeDocument/2006/relationships/image" Target="../media/image2520.png"/><Relationship Id="rId127" Type="http://schemas.openxmlformats.org/officeDocument/2006/relationships/customXml" Target="../ink/ink1614.xml"/><Relationship Id="rId313" Type="http://schemas.openxmlformats.org/officeDocument/2006/relationships/image" Target="../media/image3550.png"/><Relationship Id="rId73" Type="http://schemas.openxmlformats.org/officeDocument/2006/relationships/customXml" Target="../ink/ink1587.xml"/><Relationship Id="rId94" Type="http://schemas.openxmlformats.org/officeDocument/2006/relationships/image" Target="../media/image2460.png"/><Relationship Id="rId148" Type="http://schemas.openxmlformats.org/officeDocument/2006/relationships/image" Target="../media/image2730.png"/><Relationship Id="rId169" Type="http://schemas.openxmlformats.org/officeDocument/2006/relationships/customXml" Target="../ink/ink1635.xml"/><Relationship Id="rId334" Type="http://schemas.openxmlformats.org/officeDocument/2006/relationships/customXml" Target="../ink/ink1718.xml"/><Relationship Id="rId355" Type="http://schemas.openxmlformats.org/officeDocument/2006/relationships/image" Target="../media/image3760.png"/><Relationship Id="rId376" Type="http://schemas.openxmlformats.org/officeDocument/2006/relationships/customXml" Target="../ink/ink1739.xml"/><Relationship Id="rId397" Type="http://schemas.openxmlformats.org/officeDocument/2006/relationships/customXml" Target="../ink/ink1752.xml"/><Relationship Id="rId31" Type="http://schemas.openxmlformats.org/officeDocument/2006/relationships/image" Target="../media/image15.png"/><Relationship Id="rId4" Type="http://schemas.openxmlformats.org/officeDocument/2006/relationships/image" Target="../media/image2290.png"/><Relationship Id="rId180" Type="http://schemas.openxmlformats.org/officeDocument/2006/relationships/image" Target="../media/image2890.png"/><Relationship Id="rId215" Type="http://schemas.openxmlformats.org/officeDocument/2006/relationships/customXml" Target="../ink/ink1658.xml"/><Relationship Id="rId236" Type="http://schemas.openxmlformats.org/officeDocument/2006/relationships/image" Target="../media/image3170.png"/><Relationship Id="rId257" Type="http://schemas.openxmlformats.org/officeDocument/2006/relationships/customXml" Target="../ink/ink1679.xml"/><Relationship Id="rId278" Type="http://schemas.openxmlformats.org/officeDocument/2006/relationships/image" Target="../media/image3380.png"/><Relationship Id="rId401" Type="http://schemas.openxmlformats.org/officeDocument/2006/relationships/customXml" Target="../ink/ink1756.xml"/></Relationships>
</file>

<file path=ppt/slides/_rels/slide98.xml.rels><?xml version="1.0" encoding="UTF-8" standalone="yes"?>
<Relationships xmlns="http://schemas.openxmlformats.org/package/2006/relationships"><Relationship Id="rId117" Type="http://schemas.openxmlformats.org/officeDocument/2006/relationships/customXml" Target="../ink/ink1800.xml"/><Relationship Id="rId299" Type="http://schemas.openxmlformats.org/officeDocument/2006/relationships/image" Target="../media/image3840.png"/><Relationship Id="rId303" Type="http://schemas.openxmlformats.org/officeDocument/2006/relationships/image" Target="../media/image386.png"/><Relationship Id="rId63" Type="http://schemas.openxmlformats.org/officeDocument/2006/relationships/customXml" Target="../ink/ink1773.xml"/><Relationship Id="rId84" Type="http://schemas.openxmlformats.org/officeDocument/2006/relationships/image" Target="../media/image2411.png"/><Relationship Id="rId138" Type="http://schemas.openxmlformats.org/officeDocument/2006/relationships/image" Target="../media/image2880.png"/><Relationship Id="rId159" Type="http://schemas.openxmlformats.org/officeDocument/2006/relationships/customXml" Target="../ink/ink1821.xml"/><Relationship Id="rId324" Type="http://schemas.openxmlformats.org/officeDocument/2006/relationships/customXml" Target="../ink/ink1906.xml"/><Relationship Id="rId21" Type="http://schemas.openxmlformats.org/officeDocument/2006/relationships/image" Target="../media/image10.png"/><Relationship Id="rId170" Type="http://schemas.openxmlformats.org/officeDocument/2006/relationships/image" Target="../media/image3040.png"/><Relationship Id="rId191" Type="http://schemas.openxmlformats.org/officeDocument/2006/relationships/customXml" Target="../ink/ink1837.xml"/><Relationship Id="rId205" Type="http://schemas.openxmlformats.org/officeDocument/2006/relationships/customXml" Target="../ink/ink1844.xml"/><Relationship Id="rId226" Type="http://schemas.openxmlformats.org/officeDocument/2006/relationships/customXml" Target="../ink/ink1855.xml"/><Relationship Id="rId247" Type="http://schemas.openxmlformats.org/officeDocument/2006/relationships/image" Target="../media/image3540.png"/><Relationship Id="rId107" Type="http://schemas.openxmlformats.org/officeDocument/2006/relationships/customXml" Target="../ink/ink1795.xml"/><Relationship Id="rId268" Type="http://schemas.openxmlformats.org/officeDocument/2006/relationships/customXml" Target="../ink/ink1876.xml"/><Relationship Id="rId289" Type="http://schemas.openxmlformats.org/officeDocument/2006/relationships/image" Target="../media/image3750.png"/><Relationship Id="rId74" Type="http://schemas.openxmlformats.org/officeDocument/2006/relationships/image" Target="../media/image2360.png"/><Relationship Id="rId128" Type="http://schemas.openxmlformats.org/officeDocument/2006/relationships/image" Target="../media/image2830.png"/><Relationship Id="rId149" Type="http://schemas.openxmlformats.org/officeDocument/2006/relationships/customXml" Target="../ink/ink1816.xml"/><Relationship Id="rId314" Type="http://schemas.openxmlformats.org/officeDocument/2006/relationships/customXml" Target="../ink/ink1899.xml"/><Relationship Id="rId11" Type="http://schemas.openxmlformats.org/officeDocument/2006/relationships/image" Target="../media/image5.png"/><Relationship Id="rId335" Type="http://schemas.openxmlformats.org/officeDocument/2006/relationships/customXml" Target="../ink/ink1916.xml"/><Relationship Id="rId5" Type="http://schemas.openxmlformats.org/officeDocument/2006/relationships/customXml" Target="../ink/ink1768.xml"/><Relationship Id="rId95" Type="http://schemas.openxmlformats.org/officeDocument/2006/relationships/customXml" Target="../ink/ink1789.xml"/><Relationship Id="rId160" Type="http://schemas.openxmlformats.org/officeDocument/2006/relationships/image" Target="../media/image2990.png"/><Relationship Id="rId181" Type="http://schemas.openxmlformats.org/officeDocument/2006/relationships/customXml" Target="../ink/ink1832.xml"/><Relationship Id="rId216" Type="http://schemas.openxmlformats.org/officeDocument/2006/relationships/image" Target="../media/image3390.png"/><Relationship Id="rId237" Type="http://schemas.openxmlformats.org/officeDocument/2006/relationships/image" Target="../media/image3490.png"/><Relationship Id="rId258" Type="http://schemas.openxmlformats.org/officeDocument/2006/relationships/customXml" Target="../ink/ink1871.xml"/><Relationship Id="rId279" Type="http://schemas.openxmlformats.org/officeDocument/2006/relationships/image" Target="../media/image3700.png"/><Relationship Id="rId64" Type="http://schemas.openxmlformats.org/officeDocument/2006/relationships/image" Target="../media/image4910.png"/><Relationship Id="rId118" Type="http://schemas.openxmlformats.org/officeDocument/2006/relationships/image" Target="../media/image2780.png"/><Relationship Id="rId139" Type="http://schemas.openxmlformats.org/officeDocument/2006/relationships/customXml" Target="../ink/ink1811.xml"/><Relationship Id="rId290" Type="http://schemas.openxmlformats.org/officeDocument/2006/relationships/customXml" Target="../ink/ink1887.xml"/><Relationship Id="rId304" Type="http://schemas.openxmlformats.org/officeDocument/2006/relationships/customXml" Target="../ink/ink1894.xml"/><Relationship Id="rId325" Type="http://schemas.openxmlformats.org/officeDocument/2006/relationships/customXml" Target="../ink/ink1907.xml"/><Relationship Id="rId43" Type="http://schemas.openxmlformats.org/officeDocument/2006/relationships/image" Target="../media/image21.png"/><Relationship Id="rId85" Type="http://schemas.openxmlformats.org/officeDocument/2006/relationships/customXml" Target="../ink/ink1784.xml"/><Relationship Id="rId150" Type="http://schemas.openxmlformats.org/officeDocument/2006/relationships/image" Target="../media/image2940.png"/><Relationship Id="rId171" Type="http://schemas.openxmlformats.org/officeDocument/2006/relationships/customXml" Target="../ink/ink1827.xml"/><Relationship Id="rId192" Type="http://schemas.openxmlformats.org/officeDocument/2006/relationships/image" Target="../media/image3270.png"/><Relationship Id="rId206" Type="http://schemas.openxmlformats.org/officeDocument/2006/relationships/image" Target="../media/image3340.png"/><Relationship Id="rId227" Type="http://schemas.openxmlformats.org/officeDocument/2006/relationships/image" Target="../media/image3440.png"/><Relationship Id="rId248" Type="http://schemas.openxmlformats.org/officeDocument/2006/relationships/customXml" Target="../ink/ink1866.xml"/><Relationship Id="rId269" Type="http://schemas.openxmlformats.org/officeDocument/2006/relationships/image" Target="../media/image3650.png"/><Relationship Id="rId108" Type="http://schemas.openxmlformats.org/officeDocument/2006/relationships/image" Target="../media/image2730.png"/><Relationship Id="rId129" Type="http://schemas.openxmlformats.org/officeDocument/2006/relationships/customXml" Target="../ink/ink1806.xml"/><Relationship Id="rId280" Type="http://schemas.openxmlformats.org/officeDocument/2006/relationships/customXml" Target="../ink/ink1882.xml"/><Relationship Id="rId315" Type="http://schemas.openxmlformats.org/officeDocument/2006/relationships/customXml" Target="../ink/ink1900.xml"/><Relationship Id="rId33" Type="http://schemas.openxmlformats.org/officeDocument/2006/relationships/image" Target="../media/image16.png"/><Relationship Id="rId336" Type="http://schemas.openxmlformats.org/officeDocument/2006/relationships/image" Target="../media/image18.png"/><Relationship Id="rId75" Type="http://schemas.openxmlformats.org/officeDocument/2006/relationships/customXml" Target="../ink/ink1779.xml"/><Relationship Id="rId96" Type="http://schemas.openxmlformats.org/officeDocument/2006/relationships/image" Target="../media/image2670.png"/><Relationship Id="rId140" Type="http://schemas.openxmlformats.org/officeDocument/2006/relationships/image" Target="../media/image2890.png"/><Relationship Id="rId161" Type="http://schemas.openxmlformats.org/officeDocument/2006/relationships/customXml" Target="../ink/ink1822.xml"/><Relationship Id="rId182" Type="http://schemas.openxmlformats.org/officeDocument/2006/relationships/image" Target="../media/image3190.png"/><Relationship Id="rId217" Type="http://schemas.openxmlformats.org/officeDocument/2006/relationships/customXml" Target="../ink/ink1850.xml"/><Relationship Id="rId6" Type="http://schemas.openxmlformats.org/officeDocument/2006/relationships/image" Target="../media/image2300.png"/><Relationship Id="rId238" Type="http://schemas.openxmlformats.org/officeDocument/2006/relationships/customXml" Target="../ink/ink1861.xml"/><Relationship Id="rId259" Type="http://schemas.openxmlformats.org/officeDocument/2006/relationships/image" Target="../media/image3600.png"/><Relationship Id="rId119" Type="http://schemas.openxmlformats.org/officeDocument/2006/relationships/customXml" Target="../ink/ink1801.xml"/><Relationship Id="rId270" Type="http://schemas.openxmlformats.org/officeDocument/2006/relationships/customXml" Target="../ink/ink1877.xml"/><Relationship Id="rId291" Type="http://schemas.openxmlformats.org/officeDocument/2006/relationships/image" Target="../media/image3760.png"/><Relationship Id="rId305" Type="http://schemas.openxmlformats.org/officeDocument/2006/relationships/image" Target="../media/image3870.png"/><Relationship Id="rId326" Type="http://schemas.openxmlformats.org/officeDocument/2006/relationships/customXml" Target="../ink/ink1908.xml"/><Relationship Id="rId23" Type="http://schemas.openxmlformats.org/officeDocument/2006/relationships/image" Target="../media/image11.png"/><Relationship Id="rId65" Type="http://schemas.openxmlformats.org/officeDocument/2006/relationships/customXml" Target="../ink/ink1774.xml"/><Relationship Id="rId86" Type="http://schemas.openxmlformats.org/officeDocument/2006/relationships/image" Target="../media/image2420.png"/><Relationship Id="rId130" Type="http://schemas.openxmlformats.org/officeDocument/2006/relationships/image" Target="../media/image2840.png"/><Relationship Id="rId151" Type="http://schemas.openxmlformats.org/officeDocument/2006/relationships/customXml" Target="../ink/ink1817.xml"/><Relationship Id="rId172" Type="http://schemas.openxmlformats.org/officeDocument/2006/relationships/image" Target="../media/image3050.png"/><Relationship Id="rId193" Type="http://schemas.openxmlformats.org/officeDocument/2006/relationships/customXml" Target="../ink/ink1838.xml"/><Relationship Id="rId207" Type="http://schemas.openxmlformats.org/officeDocument/2006/relationships/customXml" Target="../ink/ink1845.xml"/><Relationship Id="rId228" Type="http://schemas.openxmlformats.org/officeDocument/2006/relationships/customXml" Target="../ink/ink1856.xml"/><Relationship Id="rId249" Type="http://schemas.openxmlformats.org/officeDocument/2006/relationships/image" Target="../media/image3550.png"/><Relationship Id="rId109" Type="http://schemas.openxmlformats.org/officeDocument/2006/relationships/customXml" Target="../ink/ink1796.xml"/><Relationship Id="rId260" Type="http://schemas.openxmlformats.org/officeDocument/2006/relationships/customXml" Target="../ink/ink1872.xml"/><Relationship Id="rId281" Type="http://schemas.openxmlformats.org/officeDocument/2006/relationships/image" Target="../media/image3710.png"/><Relationship Id="rId316" Type="http://schemas.openxmlformats.org/officeDocument/2006/relationships/image" Target="../media/image2.png"/><Relationship Id="rId13" Type="http://schemas.openxmlformats.org/officeDocument/2006/relationships/image" Target="../media/image6.png"/><Relationship Id="rId337" Type="http://schemas.openxmlformats.org/officeDocument/2006/relationships/customXml" Target="../ink/ink1917.xml"/><Relationship Id="rId34" Type="http://schemas.openxmlformats.org/officeDocument/2006/relationships/image" Target="../media/image3410.png"/><Relationship Id="rId76" Type="http://schemas.openxmlformats.org/officeDocument/2006/relationships/image" Target="../media/image2370.png"/><Relationship Id="rId97" Type="http://schemas.openxmlformats.org/officeDocument/2006/relationships/customXml" Target="../ink/ink1790.xml"/><Relationship Id="rId120" Type="http://schemas.openxmlformats.org/officeDocument/2006/relationships/image" Target="../media/image2790.png"/><Relationship Id="rId141" Type="http://schemas.openxmlformats.org/officeDocument/2006/relationships/customXml" Target="../ink/ink1812.xml"/><Relationship Id="rId7" Type="http://schemas.openxmlformats.org/officeDocument/2006/relationships/customXml" Target="../ink/ink1769.xml"/><Relationship Id="rId162" Type="http://schemas.openxmlformats.org/officeDocument/2006/relationships/image" Target="../media/image3000.png"/><Relationship Id="rId183" Type="http://schemas.openxmlformats.org/officeDocument/2006/relationships/customXml" Target="../ink/ink1833.xml"/><Relationship Id="rId218" Type="http://schemas.openxmlformats.org/officeDocument/2006/relationships/image" Target="../media/image3400.png"/><Relationship Id="rId239" Type="http://schemas.openxmlformats.org/officeDocument/2006/relationships/image" Target="../media/image350.png"/><Relationship Id="rId250" Type="http://schemas.openxmlformats.org/officeDocument/2006/relationships/customXml" Target="../ink/ink1867.xml"/><Relationship Id="rId271" Type="http://schemas.openxmlformats.org/officeDocument/2006/relationships/image" Target="../media/image3660.png"/><Relationship Id="rId292" Type="http://schemas.openxmlformats.org/officeDocument/2006/relationships/customXml" Target="../ink/ink1888.xml"/><Relationship Id="rId306" Type="http://schemas.openxmlformats.org/officeDocument/2006/relationships/customXml" Target="../ink/ink1895.xml"/><Relationship Id="rId66" Type="http://schemas.openxmlformats.org/officeDocument/2006/relationships/image" Target="../media/image2320.png"/><Relationship Id="rId87" Type="http://schemas.openxmlformats.org/officeDocument/2006/relationships/customXml" Target="../ink/ink1785.xml"/><Relationship Id="rId110" Type="http://schemas.openxmlformats.org/officeDocument/2006/relationships/image" Target="../media/image2740.png"/><Relationship Id="rId115" Type="http://schemas.openxmlformats.org/officeDocument/2006/relationships/customXml" Target="../ink/ink1799.xml"/><Relationship Id="rId131" Type="http://schemas.openxmlformats.org/officeDocument/2006/relationships/customXml" Target="../ink/ink1807.xml"/><Relationship Id="rId136" Type="http://schemas.openxmlformats.org/officeDocument/2006/relationships/image" Target="../media/image2870.png"/><Relationship Id="rId157" Type="http://schemas.openxmlformats.org/officeDocument/2006/relationships/customXml" Target="../ink/ink1820.xml"/><Relationship Id="rId178" Type="http://schemas.openxmlformats.org/officeDocument/2006/relationships/image" Target="../media/image3080.png"/><Relationship Id="rId301" Type="http://schemas.openxmlformats.org/officeDocument/2006/relationships/image" Target="../media/image3850.png"/><Relationship Id="rId322" Type="http://schemas.openxmlformats.org/officeDocument/2006/relationships/customXml" Target="../ink/ink1904.xml"/><Relationship Id="rId327" Type="http://schemas.openxmlformats.org/officeDocument/2006/relationships/customXml" Target="../ink/ink1909.xml"/><Relationship Id="rId45" Type="http://schemas.openxmlformats.org/officeDocument/2006/relationships/image" Target="../media/image22.png"/><Relationship Id="rId82" Type="http://schemas.openxmlformats.org/officeDocument/2006/relationships/image" Target="../media/image2400.png"/><Relationship Id="rId152" Type="http://schemas.openxmlformats.org/officeDocument/2006/relationships/image" Target="../media/image2950.png"/><Relationship Id="rId173" Type="http://schemas.openxmlformats.org/officeDocument/2006/relationships/customXml" Target="../ink/ink1828.xml"/><Relationship Id="rId194" Type="http://schemas.openxmlformats.org/officeDocument/2006/relationships/image" Target="../media/image3280.png"/><Relationship Id="rId199" Type="http://schemas.openxmlformats.org/officeDocument/2006/relationships/customXml" Target="../ink/ink1841.xml"/><Relationship Id="rId203" Type="http://schemas.openxmlformats.org/officeDocument/2006/relationships/customXml" Target="../ink/ink1843.xml"/><Relationship Id="rId208" Type="http://schemas.openxmlformats.org/officeDocument/2006/relationships/image" Target="../media/image3350.png"/><Relationship Id="rId229" Type="http://schemas.openxmlformats.org/officeDocument/2006/relationships/image" Target="../media/image3450.png"/><Relationship Id="rId224" Type="http://schemas.openxmlformats.org/officeDocument/2006/relationships/customXml" Target="../ink/ink1854.xml"/><Relationship Id="rId240" Type="http://schemas.openxmlformats.org/officeDocument/2006/relationships/customXml" Target="../ink/ink1862.xml"/><Relationship Id="rId245" Type="http://schemas.openxmlformats.org/officeDocument/2006/relationships/image" Target="../media/image3530.png"/><Relationship Id="rId261" Type="http://schemas.openxmlformats.org/officeDocument/2006/relationships/image" Target="../media/image3611.png"/><Relationship Id="rId266" Type="http://schemas.openxmlformats.org/officeDocument/2006/relationships/customXml" Target="../ink/ink1875.xml"/><Relationship Id="rId287" Type="http://schemas.openxmlformats.org/officeDocument/2006/relationships/image" Target="../media/image3740.png"/><Relationship Id="rId19" Type="http://schemas.openxmlformats.org/officeDocument/2006/relationships/image" Target="../media/image9.png"/><Relationship Id="rId35" Type="http://schemas.openxmlformats.org/officeDocument/2006/relationships/customXml" Target="../ink/ink1771.xml"/><Relationship Id="rId77" Type="http://schemas.openxmlformats.org/officeDocument/2006/relationships/customXml" Target="../ink/ink1780.xml"/><Relationship Id="rId100" Type="http://schemas.openxmlformats.org/officeDocument/2006/relationships/image" Target="../media/image2690.png"/><Relationship Id="rId105" Type="http://schemas.openxmlformats.org/officeDocument/2006/relationships/customXml" Target="../ink/ink1794.xml"/><Relationship Id="rId126" Type="http://schemas.openxmlformats.org/officeDocument/2006/relationships/image" Target="../media/image2820.png"/><Relationship Id="rId147" Type="http://schemas.openxmlformats.org/officeDocument/2006/relationships/customXml" Target="../ink/ink1815.xml"/><Relationship Id="rId168" Type="http://schemas.openxmlformats.org/officeDocument/2006/relationships/image" Target="../media/image3030.png"/><Relationship Id="rId282" Type="http://schemas.openxmlformats.org/officeDocument/2006/relationships/customXml" Target="../ink/ink1883.xml"/><Relationship Id="rId312" Type="http://schemas.openxmlformats.org/officeDocument/2006/relationships/customXml" Target="../ink/ink1898.xml"/><Relationship Id="rId317" Type="http://schemas.openxmlformats.org/officeDocument/2006/relationships/customXml" Target="../ink/ink1901.xml"/><Relationship Id="rId333" Type="http://schemas.openxmlformats.org/officeDocument/2006/relationships/customXml" Target="../ink/ink1915.xml"/><Relationship Id="rId338" Type="http://schemas.openxmlformats.org/officeDocument/2006/relationships/customXml" Target="../ink/ink1918.xml"/><Relationship Id="rId8" Type="http://schemas.openxmlformats.org/officeDocument/2006/relationships/image" Target="../media/image23110.png"/><Relationship Id="rId72" Type="http://schemas.openxmlformats.org/officeDocument/2006/relationships/image" Target="../media/image2350.png"/><Relationship Id="rId93" Type="http://schemas.openxmlformats.org/officeDocument/2006/relationships/customXml" Target="../ink/ink1788.xml"/><Relationship Id="rId98" Type="http://schemas.openxmlformats.org/officeDocument/2006/relationships/image" Target="../media/image2680.png"/><Relationship Id="rId121" Type="http://schemas.openxmlformats.org/officeDocument/2006/relationships/customXml" Target="../ink/ink1802.xml"/><Relationship Id="rId142" Type="http://schemas.openxmlformats.org/officeDocument/2006/relationships/image" Target="../media/image2900.png"/><Relationship Id="rId163" Type="http://schemas.openxmlformats.org/officeDocument/2006/relationships/customXml" Target="../ink/ink1823.xml"/><Relationship Id="rId184" Type="http://schemas.openxmlformats.org/officeDocument/2006/relationships/image" Target="../media/image3200.png"/><Relationship Id="rId189" Type="http://schemas.openxmlformats.org/officeDocument/2006/relationships/customXml" Target="../ink/ink1836.xml"/><Relationship Id="rId219" Type="http://schemas.openxmlformats.org/officeDocument/2006/relationships/customXml" Target="../ink/ink1851.xml"/><Relationship Id="rId214" Type="http://schemas.openxmlformats.org/officeDocument/2006/relationships/image" Target="../media/image3380.png"/><Relationship Id="rId230" Type="http://schemas.openxmlformats.org/officeDocument/2006/relationships/customXml" Target="../ink/ink1857.xml"/><Relationship Id="rId235" Type="http://schemas.openxmlformats.org/officeDocument/2006/relationships/image" Target="../media/image3480.png"/><Relationship Id="rId251" Type="http://schemas.openxmlformats.org/officeDocument/2006/relationships/image" Target="../media/image3560.png"/><Relationship Id="rId256" Type="http://schemas.openxmlformats.org/officeDocument/2006/relationships/customXml" Target="../ink/ink1870.xml"/><Relationship Id="rId277" Type="http://schemas.openxmlformats.org/officeDocument/2006/relationships/image" Target="../media/image3690.png"/><Relationship Id="rId298" Type="http://schemas.openxmlformats.org/officeDocument/2006/relationships/customXml" Target="../ink/ink1891.xml"/><Relationship Id="rId3" Type="http://schemas.openxmlformats.org/officeDocument/2006/relationships/image" Target="../media/image1.png"/><Relationship Id="rId67" Type="http://schemas.openxmlformats.org/officeDocument/2006/relationships/customXml" Target="../ink/ink1775.xml"/><Relationship Id="rId116" Type="http://schemas.openxmlformats.org/officeDocument/2006/relationships/image" Target="../media/image2770.png"/><Relationship Id="rId137" Type="http://schemas.openxmlformats.org/officeDocument/2006/relationships/customXml" Target="../ink/ink1810.xml"/><Relationship Id="rId158" Type="http://schemas.openxmlformats.org/officeDocument/2006/relationships/image" Target="../media/image2980.png"/><Relationship Id="rId272" Type="http://schemas.openxmlformats.org/officeDocument/2006/relationships/customXml" Target="../ink/ink1878.xml"/><Relationship Id="rId293" Type="http://schemas.openxmlformats.org/officeDocument/2006/relationships/image" Target="../media/image3770.png"/><Relationship Id="rId302" Type="http://schemas.openxmlformats.org/officeDocument/2006/relationships/customXml" Target="../ink/ink1893.xml"/><Relationship Id="rId307" Type="http://schemas.openxmlformats.org/officeDocument/2006/relationships/image" Target="../media/image388.png"/><Relationship Id="rId323" Type="http://schemas.openxmlformats.org/officeDocument/2006/relationships/customXml" Target="../ink/ink1905.xml"/><Relationship Id="rId328" Type="http://schemas.openxmlformats.org/officeDocument/2006/relationships/customXml" Target="../ink/ink1910.xml"/><Relationship Id="rId25" Type="http://schemas.openxmlformats.org/officeDocument/2006/relationships/image" Target="../media/image12.png"/><Relationship Id="rId62" Type="http://schemas.openxmlformats.org/officeDocument/2006/relationships/image" Target="../media/image4810.png"/><Relationship Id="rId83" Type="http://schemas.openxmlformats.org/officeDocument/2006/relationships/customXml" Target="../ink/ink1783.xml"/><Relationship Id="rId88" Type="http://schemas.openxmlformats.org/officeDocument/2006/relationships/image" Target="../media/image2630.png"/><Relationship Id="rId111" Type="http://schemas.openxmlformats.org/officeDocument/2006/relationships/customXml" Target="../ink/ink1797.xml"/><Relationship Id="rId132" Type="http://schemas.openxmlformats.org/officeDocument/2006/relationships/image" Target="../media/image2850.png"/><Relationship Id="rId153" Type="http://schemas.openxmlformats.org/officeDocument/2006/relationships/customXml" Target="../ink/ink1818.xml"/><Relationship Id="rId174" Type="http://schemas.openxmlformats.org/officeDocument/2006/relationships/image" Target="../media/image3060.png"/><Relationship Id="rId179" Type="http://schemas.openxmlformats.org/officeDocument/2006/relationships/customXml" Target="../ink/ink1831.xml"/><Relationship Id="rId195" Type="http://schemas.openxmlformats.org/officeDocument/2006/relationships/customXml" Target="../ink/ink1839.xml"/><Relationship Id="rId209" Type="http://schemas.openxmlformats.org/officeDocument/2006/relationships/customXml" Target="../ink/ink1846.xml"/><Relationship Id="rId41" Type="http://schemas.openxmlformats.org/officeDocument/2006/relationships/image" Target="../media/image20.png"/><Relationship Id="rId190" Type="http://schemas.openxmlformats.org/officeDocument/2006/relationships/image" Target="../media/image3260.png"/><Relationship Id="rId204" Type="http://schemas.openxmlformats.org/officeDocument/2006/relationships/image" Target="../media/image3330.png"/><Relationship Id="rId220" Type="http://schemas.openxmlformats.org/officeDocument/2006/relationships/image" Target="../media/image3411.png"/><Relationship Id="rId225" Type="http://schemas.openxmlformats.org/officeDocument/2006/relationships/image" Target="../media/image3430.png"/><Relationship Id="rId241" Type="http://schemas.openxmlformats.org/officeDocument/2006/relationships/image" Target="../media/image3511.png"/><Relationship Id="rId246" Type="http://schemas.openxmlformats.org/officeDocument/2006/relationships/customXml" Target="../ink/ink1865.xml"/><Relationship Id="rId267" Type="http://schemas.openxmlformats.org/officeDocument/2006/relationships/image" Target="../media/image3640.png"/><Relationship Id="rId288" Type="http://schemas.openxmlformats.org/officeDocument/2006/relationships/customXml" Target="../ink/ink1886.xml"/><Relationship Id="rId36" Type="http://schemas.openxmlformats.org/officeDocument/2006/relationships/image" Target="../media/image3510.png"/><Relationship Id="rId106" Type="http://schemas.openxmlformats.org/officeDocument/2006/relationships/image" Target="../media/image2720.png"/><Relationship Id="rId127" Type="http://schemas.openxmlformats.org/officeDocument/2006/relationships/customXml" Target="../ink/ink1805.xml"/><Relationship Id="rId262" Type="http://schemas.openxmlformats.org/officeDocument/2006/relationships/customXml" Target="../ink/ink1873.xml"/><Relationship Id="rId283" Type="http://schemas.openxmlformats.org/officeDocument/2006/relationships/image" Target="../media/image3720.png"/><Relationship Id="rId313" Type="http://schemas.openxmlformats.org/officeDocument/2006/relationships/image" Target="../media/image3910.png"/><Relationship Id="rId318" Type="http://schemas.openxmlformats.org/officeDocument/2006/relationships/image" Target="../media/image3.png"/><Relationship Id="rId15" Type="http://schemas.openxmlformats.org/officeDocument/2006/relationships/image" Target="../media/image7.png"/><Relationship Id="rId339" Type="http://schemas.openxmlformats.org/officeDocument/2006/relationships/customXml" Target="../ink/ink1919.xml"/><Relationship Id="rId73" Type="http://schemas.openxmlformats.org/officeDocument/2006/relationships/customXml" Target="../ink/ink1778.xml"/><Relationship Id="rId78" Type="http://schemas.openxmlformats.org/officeDocument/2006/relationships/image" Target="../media/image2380.png"/><Relationship Id="rId94" Type="http://schemas.openxmlformats.org/officeDocument/2006/relationships/image" Target="../media/image2660.png"/><Relationship Id="rId99" Type="http://schemas.openxmlformats.org/officeDocument/2006/relationships/customXml" Target="../ink/ink1791.xml"/><Relationship Id="rId101" Type="http://schemas.openxmlformats.org/officeDocument/2006/relationships/customXml" Target="../ink/ink1792.xml"/><Relationship Id="rId122" Type="http://schemas.openxmlformats.org/officeDocument/2006/relationships/image" Target="../media/image2800.png"/><Relationship Id="rId143" Type="http://schemas.openxmlformats.org/officeDocument/2006/relationships/customXml" Target="../ink/ink1813.xml"/><Relationship Id="rId148" Type="http://schemas.openxmlformats.org/officeDocument/2006/relationships/image" Target="../media/image2930.png"/><Relationship Id="rId164" Type="http://schemas.openxmlformats.org/officeDocument/2006/relationships/image" Target="../media/image3010.png"/><Relationship Id="rId169" Type="http://schemas.openxmlformats.org/officeDocument/2006/relationships/customXml" Target="../ink/ink1826.xml"/><Relationship Id="rId185" Type="http://schemas.openxmlformats.org/officeDocument/2006/relationships/customXml" Target="../ink/ink1834.xml"/><Relationship Id="rId31" Type="http://schemas.openxmlformats.org/officeDocument/2006/relationships/image" Target="../media/image15.png"/><Relationship Id="rId334" Type="http://schemas.openxmlformats.org/officeDocument/2006/relationships/image" Target="../media/image17.png"/><Relationship Id="rId4" Type="http://schemas.openxmlformats.org/officeDocument/2006/relationships/image" Target="../media/image2290.png"/><Relationship Id="rId9" Type="http://schemas.openxmlformats.org/officeDocument/2006/relationships/customXml" Target="../ink/ink1770.xml"/><Relationship Id="rId180" Type="http://schemas.openxmlformats.org/officeDocument/2006/relationships/image" Target="../media/image3090.png"/><Relationship Id="rId210" Type="http://schemas.openxmlformats.org/officeDocument/2006/relationships/image" Target="../media/image3360.png"/><Relationship Id="rId215" Type="http://schemas.openxmlformats.org/officeDocument/2006/relationships/customXml" Target="../ink/ink1849.xml"/><Relationship Id="rId236" Type="http://schemas.openxmlformats.org/officeDocument/2006/relationships/customXml" Target="../ink/ink1860.xml"/><Relationship Id="rId257" Type="http://schemas.openxmlformats.org/officeDocument/2006/relationships/image" Target="../media/image3590.png"/><Relationship Id="rId278" Type="http://schemas.openxmlformats.org/officeDocument/2006/relationships/customXml" Target="../ink/ink1881.xml"/><Relationship Id="rId231" Type="http://schemas.openxmlformats.org/officeDocument/2006/relationships/image" Target="../media/image3460.png"/><Relationship Id="rId252" Type="http://schemas.openxmlformats.org/officeDocument/2006/relationships/customXml" Target="../ink/ink1868.xml"/><Relationship Id="rId273" Type="http://schemas.openxmlformats.org/officeDocument/2006/relationships/image" Target="../media/image3670.png"/><Relationship Id="rId294" Type="http://schemas.openxmlformats.org/officeDocument/2006/relationships/customXml" Target="../ink/ink1889.xml"/><Relationship Id="rId308" Type="http://schemas.openxmlformats.org/officeDocument/2006/relationships/customXml" Target="../ink/ink1896.xml"/><Relationship Id="rId329" Type="http://schemas.openxmlformats.org/officeDocument/2006/relationships/customXml" Target="../ink/ink1911.xml"/><Relationship Id="rId68" Type="http://schemas.openxmlformats.org/officeDocument/2006/relationships/image" Target="../media/image2330.png"/><Relationship Id="rId89" Type="http://schemas.openxmlformats.org/officeDocument/2006/relationships/customXml" Target="../ink/ink1786.xml"/><Relationship Id="rId112" Type="http://schemas.openxmlformats.org/officeDocument/2006/relationships/image" Target="../media/image2750.png"/><Relationship Id="rId133" Type="http://schemas.openxmlformats.org/officeDocument/2006/relationships/customXml" Target="../ink/ink1808.xml"/><Relationship Id="rId154" Type="http://schemas.openxmlformats.org/officeDocument/2006/relationships/image" Target="../media/image2960.png"/><Relationship Id="rId175" Type="http://schemas.openxmlformats.org/officeDocument/2006/relationships/customXml" Target="../ink/ink1829.xml"/><Relationship Id="rId340" Type="http://schemas.openxmlformats.org/officeDocument/2006/relationships/customXml" Target="../ink/ink1920.xml"/><Relationship Id="rId47" Type="http://schemas.openxmlformats.org/officeDocument/2006/relationships/image" Target="../media/image23.png"/><Relationship Id="rId196" Type="http://schemas.openxmlformats.org/officeDocument/2006/relationships/image" Target="../media/image3290.png"/><Relationship Id="rId200" Type="http://schemas.openxmlformats.org/officeDocument/2006/relationships/image" Target="../media/image3310.png"/><Relationship Id="rId221" Type="http://schemas.openxmlformats.org/officeDocument/2006/relationships/customXml" Target="../ink/ink1852.xml"/><Relationship Id="rId242" Type="http://schemas.openxmlformats.org/officeDocument/2006/relationships/customXml" Target="../ink/ink1863.xml"/><Relationship Id="rId263" Type="http://schemas.openxmlformats.org/officeDocument/2006/relationships/image" Target="../media/image3620.png"/><Relationship Id="rId284" Type="http://schemas.openxmlformats.org/officeDocument/2006/relationships/customXml" Target="../ink/ink1884.xml"/><Relationship Id="rId319" Type="http://schemas.openxmlformats.org/officeDocument/2006/relationships/customXml" Target="../ink/ink1902.xml"/><Relationship Id="rId37" Type="http://schemas.openxmlformats.org/officeDocument/2006/relationships/customXml" Target="../ink/ink1772.xml"/><Relationship Id="rId79" Type="http://schemas.openxmlformats.org/officeDocument/2006/relationships/customXml" Target="../ink/ink1781.xml"/><Relationship Id="rId102" Type="http://schemas.openxmlformats.org/officeDocument/2006/relationships/image" Target="../media/image2700.png"/><Relationship Id="rId123" Type="http://schemas.openxmlformats.org/officeDocument/2006/relationships/customXml" Target="../ink/ink1803.xml"/><Relationship Id="rId144" Type="http://schemas.openxmlformats.org/officeDocument/2006/relationships/image" Target="../media/image2910.png"/><Relationship Id="rId330" Type="http://schemas.openxmlformats.org/officeDocument/2006/relationships/customXml" Target="../ink/ink1912.xml"/><Relationship Id="rId90" Type="http://schemas.openxmlformats.org/officeDocument/2006/relationships/image" Target="../media/image2640.png"/><Relationship Id="rId165" Type="http://schemas.openxmlformats.org/officeDocument/2006/relationships/customXml" Target="../ink/ink1824.xml"/><Relationship Id="rId186" Type="http://schemas.openxmlformats.org/officeDocument/2006/relationships/image" Target="../media/image3240.png"/><Relationship Id="rId211" Type="http://schemas.openxmlformats.org/officeDocument/2006/relationships/customXml" Target="../ink/ink1847.xml"/><Relationship Id="rId232" Type="http://schemas.openxmlformats.org/officeDocument/2006/relationships/customXml" Target="../ink/ink1858.xml"/><Relationship Id="rId253" Type="http://schemas.openxmlformats.org/officeDocument/2006/relationships/image" Target="../media/image3570.png"/><Relationship Id="rId274" Type="http://schemas.openxmlformats.org/officeDocument/2006/relationships/customXml" Target="../ink/ink1879.xml"/><Relationship Id="rId295" Type="http://schemas.openxmlformats.org/officeDocument/2006/relationships/image" Target="../media/image3780.png"/><Relationship Id="rId309" Type="http://schemas.openxmlformats.org/officeDocument/2006/relationships/image" Target="../media/image3890.png"/><Relationship Id="rId69" Type="http://schemas.openxmlformats.org/officeDocument/2006/relationships/customXml" Target="../ink/ink1776.xml"/><Relationship Id="rId113" Type="http://schemas.openxmlformats.org/officeDocument/2006/relationships/customXml" Target="../ink/ink1798.xml"/><Relationship Id="rId134" Type="http://schemas.openxmlformats.org/officeDocument/2006/relationships/image" Target="../media/image2860.png"/><Relationship Id="rId320" Type="http://schemas.openxmlformats.org/officeDocument/2006/relationships/image" Target="../media/image4.png"/><Relationship Id="rId27" Type="http://schemas.openxmlformats.org/officeDocument/2006/relationships/image" Target="../media/image13.png"/><Relationship Id="rId80" Type="http://schemas.openxmlformats.org/officeDocument/2006/relationships/image" Target="../media/image2390.png"/><Relationship Id="rId155" Type="http://schemas.openxmlformats.org/officeDocument/2006/relationships/customXml" Target="../ink/ink1819.xml"/><Relationship Id="rId176" Type="http://schemas.openxmlformats.org/officeDocument/2006/relationships/image" Target="../media/image3070.png"/><Relationship Id="rId197" Type="http://schemas.openxmlformats.org/officeDocument/2006/relationships/customXml" Target="../ink/ink1840.xml"/><Relationship Id="rId341" Type="http://schemas.openxmlformats.org/officeDocument/2006/relationships/customXml" Target="../ink/ink1921.xml"/><Relationship Id="rId201" Type="http://schemas.openxmlformats.org/officeDocument/2006/relationships/customXml" Target="../ink/ink1842.xml"/><Relationship Id="rId222" Type="http://schemas.openxmlformats.org/officeDocument/2006/relationships/image" Target="../media/image3420.png"/><Relationship Id="rId243" Type="http://schemas.openxmlformats.org/officeDocument/2006/relationships/image" Target="../media/image3520.png"/><Relationship Id="rId264" Type="http://schemas.openxmlformats.org/officeDocument/2006/relationships/customXml" Target="../ink/ink1874.xml"/><Relationship Id="rId285" Type="http://schemas.openxmlformats.org/officeDocument/2006/relationships/image" Target="../media/image3730.png"/><Relationship Id="rId103" Type="http://schemas.openxmlformats.org/officeDocument/2006/relationships/customXml" Target="../ink/ink1793.xml"/><Relationship Id="rId124" Type="http://schemas.openxmlformats.org/officeDocument/2006/relationships/image" Target="../media/image2810.png"/><Relationship Id="rId310" Type="http://schemas.openxmlformats.org/officeDocument/2006/relationships/customXml" Target="../ink/ink1897.xml"/><Relationship Id="rId17" Type="http://schemas.openxmlformats.org/officeDocument/2006/relationships/image" Target="../media/image8.png"/><Relationship Id="rId70" Type="http://schemas.openxmlformats.org/officeDocument/2006/relationships/image" Target="../media/image2340.png"/><Relationship Id="rId91" Type="http://schemas.openxmlformats.org/officeDocument/2006/relationships/customXml" Target="../ink/ink1787.xml"/><Relationship Id="rId145" Type="http://schemas.openxmlformats.org/officeDocument/2006/relationships/customXml" Target="../ink/ink1814.xml"/><Relationship Id="rId166" Type="http://schemas.openxmlformats.org/officeDocument/2006/relationships/image" Target="../media/image3020.png"/><Relationship Id="rId187" Type="http://schemas.openxmlformats.org/officeDocument/2006/relationships/customXml" Target="../ink/ink1835.xml"/><Relationship Id="rId331" Type="http://schemas.openxmlformats.org/officeDocument/2006/relationships/customXml" Target="../ink/ink1913.xml"/><Relationship Id="rId1" Type="http://schemas.openxmlformats.org/officeDocument/2006/relationships/slideLayout" Target="../slideLayouts/slideLayout8.xml"/><Relationship Id="rId212" Type="http://schemas.openxmlformats.org/officeDocument/2006/relationships/image" Target="../media/image3370.png"/><Relationship Id="rId233" Type="http://schemas.openxmlformats.org/officeDocument/2006/relationships/image" Target="../media/image3470.png"/><Relationship Id="rId254" Type="http://schemas.openxmlformats.org/officeDocument/2006/relationships/customXml" Target="../ink/ink1869.xml"/><Relationship Id="rId114" Type="http://schemas.openxmlformats.org/officeDocument/2006/relationships/image" Target="../media/image2760.png"/><Relationship Id="rId275" Type="http://schemas.openxmlformats.org/officeDocument/2006/relationships/image" Target="../media/image3680.png"/><Relationship Id="rId296" Type="http://schemas.openxmlformats.org/officeDocument/2006/relationships/customXml" Target="../ink/ink1890.xml"/><Relationship Id="rId300" Type="http://schemas.openxmlformats.org/officeDocument/2006/relationships/customXml" Target="../ink/ink1892.xml"/><Relationship Id="rId81" Type="http://schemas.openxmlformats.org/officeDocument/2006/relationships/customXml" Target="../ink/ink1782.xml"/><Relationship Id="rId135" Type="http://schemas.openxmlformats.org/officeDocument/2006/relationships/customXml" Target="../ink/ink1809.xml"/><Relationship Id="rId156" Type="http://schemas.openxmlformats.org/officeDocument/2006/relationships/image" Target="../media/image2970.png"/><Relationship Id="rId177" Type="http://schemas.openxmlformats.org/officeDocument/2006/relationships/customXml" Target="../ink/ink1830.xml"/><Relationship Id="rId198" Type="http://schemas.openxmlformats.org/officeDocument/2006/relationships/image" Target="../media/image3300.png"/><Relationship Id="rId321" Type="http://schemas.openxmlformats.org/officeDocument/2006/relationships/customXml" Target="../ink/ink1903.xml"/><Relationship Id="rId202" Type="http://schemas.openxmlformats.org/officeDocument/2006/relationships/image" Target="../media/image3320.png"/><Relationship Id="rId223" Type="http://schemas.openxmlformats.org/officeDocument/2006/relationships/customXml" Target="../ink/ink1853.xml"/><Relationship Id="rId244" Type="http://schemas.openxmlformats.org/officeDocument/2006/relationships/customXml" Target="../ink/ink1864.xml"/><Relationship Id="rId265" Type="http://schemas.openxmlformats.org/officeDocument/2006/relationships/image" Target="../media/image3630.png"/><Relationship Id="rId286" Type="http://schemas.openxmlformats.org/officeDocument/2006/relationships/customXml" Target="../ink/ink1885.xml"/><Relationship Id="rId39" Type="http://schemas.openxmlformats.org/officeDocument/2006/relationships/image" Target="../media/image19.png"/><Relationship Id="rId104" Type="http://schemas.openxmlformats.org/officeDocument/2006/relationships/image" Target="../media/image2710.png"/><Relationship Id="rId125" Type="http://schemas.openxmlformats.org/officeDocument/2006/relationships/customXml" Target="../ink/ink1804.xml"/><Relationship Id="rId146" Type="http://schemas.openxmlformats.org/officeDocument/2006/relationships/image" Target="../media/image2920.png"/><Relationship Id="rId167" Type="http://schemas.openxmlformats.org/officeDocument/2006/relationships/customXml" Target="../ink/ink1825.xml"/><Relationship Id="rId188" Type="http://schemas.openxmlformats.org/officeDocument/2006/relationships/image" Target="../media/image3250.png"/><Relationship Id="rId311" Type="http://schemas.openxmlformats.org/officeDocument/2006/relationships/image" Target="../media/image390.png"/><Relationship Id="rId332" Type="http://schemas.openxmlformats.org/officeDocument/2006/relationships/customXml" Target="../ink/ink1914.xml"/><Relationship Id="rId71" Type="http://schemas.openxmlformats.org/officeDocument/2006/relationships/customXml" Target="../ink/ink1777.xml"/><Relationship Id="rId92" Type="http://schemas.openxmlformats.org/officeDocument/2006/relationships/image" Target="../media/image2650.png"/><Relationship Id="rId213" Type="http://schemas.openxmlformats.org/officeDocument/2006/relationships/customXml" Target="../ink/ink1848.xml"/><Relationship Id="rId234" Type="http://schemas.openxmlformats.org/officeDocument/2006/relationships/customXml" Target="../ink/ink1859.xml"/><Relationship Id="rId2" Type="http://schemas.openxmlformats.org/officeDocument/2006/relationships/customXml" Target="../ink/ink1767.xml"/><Relationship Id="rId255" Type="http://schemas.openxmlformats.org/officeDocument/2006/relationships/image" Target="../media/image3580.png"/><Relationship Id="rId276" Type="http://schemas.openxmlformats.org/officeDocument/2006/relationships/customXml" Target="../ink/ink1880.xml"/><Relationship Id="rId297" Type="http://schemas.openxmlformats.org/officeDocument/2006/relationships/image" Target="../media/image3790.png"/><Relationship Id="rId29" Type="http://schemas.openxmlformats.org/officeDocument/2006/relationships/image" Target="../media/image1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A9BE41-91A5-4DA7-B9E0-DE2DD34A1CC7}"/>
              </a:ext>
            </a:extLst>
          </p:cNvPr>
          <p:cNvSpPr>
            <a:spLocks noGrp="1"/>
          </p:cNvSpPr>
          <p:nvPr>
            <p:ph type="ctrTitle"/>
          </p:nvPr>
        </p:nvSpPr>
        <p:spPr/>
        <p:txBody>
          <a:bodyPr/>
          <a:lstStyle/>
          <a:p>
            <a:r>
              <a:rPr lang="de-DE" dirty="0"/>
              <a:t>Authentication and Session Management</a:t>
            </a:r>
            <a:endParaRPr lang="de-AT" dirty="0"/>
          </a:p>
        </p:txBody>
      </p:sp>
      <p:sp>
        <p:nvSpPr>
          <p:cNvPr id="3" name="Untertitel 2">
            <a:extLst>
              <a:ext uri="{FF2B5EF4-FFF2-40B4-BE49-F238E27FC236}">
                <a16:creationId xmlns:a16="http://schemas.microsoft.com/office/drawing/2014/main" id="{A705490D-FDBC-4842-87D1-73577E6541F1}"/>
              </a:ext>
            </a:extLst>
          </p:cNvPr>
          <p:cNvSpPr>
            <a:spLocks noGrp="1"/>
          </p:cNvSpPr>
          <p:nvPr>
            <p:ph type="subTitle" idx="1"/>
          </p:nvPr>
        </p:nvSpPr>
        <p:spPr>
          <a:xfrm>
            <a:off x="1524000" y="3927854"/>
            <a:ext cx="9144000" cy="1655762"/>
          </a:xfrm>
        </p:spPr>
        <p:txBody>
          <a:bodyPr>
            <a:normAutofit/>
          </a:bodyPr>
          <a:lstStyle/>
          <a:p>
            <a:r>
              <a:rPr lang="de-DE" sz="1800" dirty="0"/>
              <a:t>Basic, Digest, Password Storage, Brute Force, MFA, </a:t>
            </a:r>
            <a:r>
              <a:rPr lang="de-DE" sz="1800" dirty="0" err="1"/>
              <a:t>Federation</a:t>
            </a:r>
            <a:r>
              <a:rPr lang="de-DE" sz="1800" dirty="0"/>
              <a:t>, Hijacking, Fixation, CSRF, JSONP, XSSI, SOP, CORS </a:t>
            </a:r>
            <a:endParaRPr lang="de-AT" sz="1800" dirty="0"/>
          </a:p>
        </p:txBody>
      </p:sp>
    </p:spTree>
    <p:extLst>
      <p:ext uri="{BB962C8B-B14F-4D97-AF65-F5344CB8AC3E}">
        <p14:creationId xmlns:p14="http://schemas.microsoft.com/office/powerpoint/2010/main" val="4073586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7E3F68A7-58C7-4586-8405-0C9FCD44BE4F}"/>
              </a:ext>
            </a:extLst>
          </p:cNvPr>
          <p:cNvSpPr txBox="1"/>
          <p:nvPr/>
        </p:nvSpPr>
        <p:spPr>
          <a:xfrm>
            <a:off x="1739894" y="2176014"/>
            <a:ext cx="8363486" cy="584775"/>
          </a:xfrm>
          <a:prstGeom prst="rect">
            <a:avLst/>
          </a:prstGeom>
          <a:noFill/>
        </p:spPr>
        <p:txBody>
          <a:bodyPr wrap="square">
            <a:spAutoFit/>
          </a:bodyPr>
          <a:lstStyle/>
          <a:p>
            <a:r>
              <a:rPr lang="en-US" sz="3200" dirty="0">
                <a:solidFill>
                  <a:srgbClr val="00FF00"/>
                </a:solidFill>
                <a:latin typeface="+mj-lt"/>
              </a:rPr>
              <a:t>Username incorrect.</a:t>
            </a:r>
            <a:endParaRPr lang="de-AT" sz="3200" dirty="0">
              <a:solidFill>
                <a:srgbClr val="00FF00"/>
              </a:solidFill>
              <a:latin typeface="+mj-lt"/>
            </a:endParaRPr>
          </a:p>
        </p:txBody>
      </p:sp>
      <p:sp>
        <p:nvSpPr>
          <p:cNvPr id="5" name="Textfeld 4">
            <a:extLst>
              <a:ext uri="{FF2B5EF4-FFF2-40B4-BE49-F238E27FC236}">
                <a16:creationId xmlns:a16="http://schemas.microsoft.com/office/drawing/2014/main" id="{2DC09206-FBB9-4464-ACEC-EF096396B1DD}"/>
              </a:ext>
            </a:extLst>
          </p:cNvPr>
          <p:cNvSpPr txBox="1"/>
          <p:nvPr/>
        </p:nvSpPr>
        <p:spPr>
          <a:xfrm>
            <a:off x="1739894" y="3178331"/>
            <a:ext cx="8363486" cy="584775"/>
          </a:xfrm>
          <a:prstGeom prst="rect">
            <a:avLst/>
          </a:prstGeom>
          <a:noFill/>
        </p:spPr>
        <p:txBody>
          <a:bodyPr wrap="square">
            <a:spAutoFit/>
          </a:bodyPr>
          <a:lstStyle/>
          <a:p>
            <a:r>
              <a:rPr lang="en-US" sz="3200" dirty="0">
                <a:solidFill>
                  <a:srgbClr val="00FF00"/>
                </a:solidFill>
                <a:latin typeface="+mj-lt"/>
              </a:rPr>
              <a:t>Username and/or password incorrect.</a:t>
            </a:r>
            <a:endParaRPr lang="de-AT" sz="3200" dirty="0">
              <a:solidFill>
                <a:srgbClr val="00FF00"/>
              </a:solidFill>
              <a:latin typeface="+mj-lt"/>
            </a:endParaRPr>
          </a:p>
        </p:txBody>
      </p:sp>
      <p:sp>
        <p:nvSpPr>
          <p:cNvPr id="6" name="Textfeld 5">
            <a:extLst>
              <a:ext uri="{FF2B5EF4-FFF2-40B4-BE49-F238E27FC236}">
                <a16:creationId xmlns:a16="http://schemas.microsoft.com/office/drawing/2014/main" id="{A2889C60-453B-49C2-9081-645F888C9499}"/>
              </a:ext>
            </a:extLst>
          </p:cNvPr>
          <p:cNvSpPr txBox="1"/>
          <p:nvPr/>
        </p:nvSpPr>
        <p:spPr>
          <a:xfrm>
            <a:off x="3187477" y="4477840"/>
            <a:ext cx="5817045" cy="1077218"/>
          </a:xfrm>
          <a:prstGeom prst="rect">
            <a:avLst/>
          </a:prstGeom>
          <a:noFill/>
        </p:spPr>
        <p:txBody>
          <a:bodyPr wrap="square">
            <a:spAutoFit/>
          </a:bodyPr>
          <a:lstStyle/>
          <a:p>
            <a:pPr algn="ctr"/>
            <a:r>
              <a:rPr lang="en-US" sz="3200" dirty="0">
                <a:latin typeface="+mj-lt"/>
              </a:rPr>
              <a:t>Which one is the better</a:t>
            </a:r>
          </a:p>
          <a:p>
            <a:pPr algn="ctr"/>
            <a:r>
              <a:rPr lang="en-US" sz="3200" dirty="0">
                <a:latin typeface="+mj-lt"/>
              </a:rPr>
              <a:t>error message?</a:t>
            </a:r>
            <a:endParaRPr lang="de-AT" sz="3200" dirty="0">
              <a:latin typeface="+mj-lt"/>
            </a:endParaRPr>
          </a:p>
        </p:txBody>
      </p:sp>
      <p:sp>
        <p:nvSpPr>
          <p:cNvPr id="7" name="Titel 1">
            <a:extLst>
              <a:ext uri="{FF2B5EF4-FFF2-40B4-BE49-F238E27FC236}">
                <a16:creationId xmlns:a16="http://schemas.microsoft.com/office/drawing/2014/main" id="{4F3AFEA8-51E8-4006-B8BA-CC9D7E1A3484}"/>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Let‘s</a:t>
            </a:r>
            <a:r>
              <a:rPr lang="de-DE" dirty="0"/>
              <a:t> </a:t>
            </a:r>
            <a:r>
              <a:rPr lang="de-DE" dirty="0" err="1"/>
              <a:t>say</a:t>
            </a:r>
            <a:r>
              <a:rPr lang="de-DE" dirty="0"/>
              <a:t> </a:t>
            </a:r>
            <a:r>
              <a:rPr lang="de-DE" dirty="0" err="1"/>
              <a:t>the</a:t>
            </a:r>
            <a:r>
              <a:rPr lang="de-DE" dirty="0"/>
              <a:t> </a:t>
            </a:r>
            <a:r>
              <a:rPr lang="de-DE" dirty="0" err="1"/>
              <a:t>username</a:t>
            </a:r>
            <a:r>
              <a:rPr lang="de-DE" dirty="0"/>
              <a:t> </a:t>
            </a:r>
            <a:r>
              <a:rPr lang="de-DE" dirty="0" err="1"/>
              <a:t>is</a:t>
            </a:r>
            <a:r>
              <a:rPr lang="de-DE" dirty="0"/>
              <a:t> invalid…</a:t>
            </a:r>
            <a:endParaRPr lang="de-AT" dirty="0"/>
          </a:p>
        </p:txBody>
      </p:sp>
    </p:spTree>
    <p:extLst>
      <p:ext uri="{BB962C8B-B14F-4D97-AF65-F5344CB8AC3E}">
        <p14:creationId xmlns:p14="http://schemas.microsoft.com/office/powerpoint/2010/main" val="702961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CB52E77-DD4A-43BD-8927-B6DC1E92A59F}"/>
              </a:ext>
            </a:extLst>
          </p:cNvPr>
          <p:cNvSpPr>
            <a:spLocks noGrp="1"/>
          </p:cNvSpPr>
          <p:nvPr>
            <p:ph type="title"/>
          </p:nvPr>
        </p:nvSpPr>
        <p:spPr/>
        <p:txBody>
          <a:bodyPr/>
          <a:lstStyle/>
          <a:p>
            <a:r>
              <a:rPr lang="en-US" dirty="0"/>
              <a:t>Basic HTML Form</a:t>
            </a:r>
          </a:p>
        </p:txBody>
      </p:sp>
      <p:pic>
        <p:nvPicPr>
          <p:cNvPr id="7" name="Grafik 6">
            <a:extLst>
              <a:ext uri="{FF2B5EF4-FFF2-40B4-BE49-F238E27FC236}">
                <a16:creationId xmlns:a16="http://schemas.microsoft.com/office/drawing/2014/main" id="{B6D71660-C944-48F6-A327-0F1F4D8CF38B}"/>
              </a:ext>
            </a:extLst>
          </p:cNvPr>
          <p:cNvPicPr>
            <a:picLocks noChangeAspect="1"/>
          </p:cNvPicPr>
          <p:nvPr/>
        </p:nvPicPr>
        <p:blipFill>
          <a:blip r:embed="rId3"/>
          <a:stretch>
            <a:fillRect/>
          </a:stretch>
        </p:blipFill>
        <p:spPr>
          <a:xfrm>
            <a:off x="2056217" y="1625007"/>
            <a:ext cx="2900072" cy="1866999"/>
          </a:xfrm>
          <a:prstGeom prst="rect">
            <a:avLst/>
          </a:prstGeom>
        </p:spPr>
      </p:pic>
      <p:sp>
        <p:nvSpPr>
          <p:cNvPr id="9" name="Textfeld 8">
            <a:extLst>
              <a:ext uri="{FF2B5EF4-FFF2-40B4-BE49-F238E27FC236}">
                <a16:creationId xmlns:a16="http://schemas.microsoft.com/office/drawing/2014/main" id="{F9C253C2-2418-4CEF-9D5B-546938CEF311}"/>
              </a:ext>
            </a:extLst>
          </p:cNvPr>
          <p:cNvSpPr txBox="1"/>
          <p:nvPr/>
        </p:nvSpPr>
        <p:spPr>
          <a:xfrm>
            <a:off x="5631047" y="1819842"/>
            <a:ext cx="6097604" cy="1477328"/>
          </a:xfrm>
          <a:prstGeom prst="rect">
            <a:avLst/>
          </a:prstGeom>
          <a:noFill/>
        </p:spPr>
        <p:txBody>
          <a:bodyPr wrap="square">
            <a:spAutoFit/>
          </a:bodyPr>
          <a:lstStyle/>
          <a:p>
            <a:r>
              <a:rPr lang="en-US" dirty="0">
                <a:latin typeface="+mj-lt"/>
              </a:rPr>
              <a:t>POST /transfer HTTP/1.1</a:t>
            </a:r>
          </a:p>
          <a:p>
            <a:r>
              <a:rPr lang="en-US" dirty="0">
                <a:latin typeface="+mj-lt"/>
              </a:rPr>
              <a:t>Host: www.jedibank.com</a:t>
            </a:r>
          </a:p>
          <a:p>
            <a:r>
              <a:rPr lang="en-US" dirty="0">
                <a:latin typeface="+mj-lt"/>
              </a:rPr>
              <a:t>Cookie: </a:t>
            </a:r>
            <a:r>
              <a:rPr lang="de-DE" dirty="0">
                <a:latin typeface="+mj-lt"/>
              </a:rPr>
              <a:t>SID=XXXX</a:t>
            </a:r>
            <a:endParaRPr lang="en-US" dirty="0">
              <a:latin typeface="+mj-lt"/>
            </a:endParaRPr>
          </a:p>
          <a:p>
            <a:endParaRPr lang="en-US" dirty="0">
              <a:latin typeface="+mj-lt"/>
            </a:endParaRPr>
          </a:p>
          <a:p>
            <a:r>
              <a:rPr lang="en-US" dirty="0">
                <a:latin typeface="+mj-lt"/>
              </a:rPr>
              <a:t>from=</a:t>
            </a:r>
            <a:r>
              <a:rPr lang="en-US" dirty="0" err="1">
                <a:latin typeface="+mj-lt"/>
              </a:rPr>
              <a:t>Luke&amp;to</a:t>
            </a:r>
            <a:r>
              <a:rPr lang="en-US" dirty="0">
                <a:latin typeface="+mj-lt"/>
              </a:rPr>
              <a:t>=</a:t>
            </a:r>
            <a:r>
              <a:rPr lang="en-US" dirty="0" err="1">
                <a:latin typeface="+mj-lt"/>
              </a:rPr>
              <a:t>Han+Solo&amp;amount</a:t>
            </a:r>
            <a:r>
              <a:rPr lang="en-US" dirty="0">
                <a:latin typeface="+mj-lt"/>
              </a:rPr>
              <a:t>=40000</a:t>
            </a:r>
          </a:p>
        </p:txBody>
      </p:sp>
      <p:pic>
        <p:nvPicPr>
          <p:cNvPr id="11" name="Grafik 10">
            <a:extLst>
              <a:ext uri="{FF2B5EF4-FFF2-40B4-BE49-F238E27FC236}">
                <a16:creationId xmlns:a16="http://schemas.microsoft.com/office/drawing/2014/main" id="{E2045A43-5E89-4C7F-AE5A-D3E17E4CB972}"/>
              </a:ext>
            </a:extLst>
          </p:cNvPr>
          <p:cNvPicPr>
            <a:picLocks noChangeAspect="1"/>
          </p:cNvPicPr>
          <p:nvPr/>
        </p:nvPicPr>
        <p:blipFill>
          <a:blip r:embed="rId4"/>
          <a:stretch>
            <a:fillRect/>
          </a:stretch>
        </p:blipFill>
        <p:spPr>
          <a:xfrm>
            <a:off x="2056216" y="3804150"/>
            <a:ext cx="7697383" cy="2890149"/>
          </a:xfrm>
          <a:prstGeom prst="rect">
            <a:avLst/>
          </a:prstGeom>
        </p:spPr>
      </p:pic>
    </p:spTree>
    <p:extLst>
      <p:ext uri="{BB962C8B-B14F-4D97-AF65-F5344CB8AC3E}">
        <p14:creationId xmlns:p14="http://schemas.microsoft.com/office/powerpoint/2010/main" val="291050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00339EA-FCA8-46B6-9106-8414663F9F23}"/>
              </a:ext>
            </a:extLst>
          </p:cNvPr>
          <p:cNvSpPr>
            <a:spLocks noGrp="1"/>
          </p:cNvSpPr>
          <p:nvPr>
            <p:ph type="title"/>
          </p:nvPr>
        </p:nvSpPr>
        <p:spPr>
          <a:xfrm>
            <a:off x="838200" y="0"/>
            <a:ext cx="10515600" cy="1325563"/>
          </a:xfrm>
        </p:spPr>
        <p:txBody>
          <a:bodyPr/>
          <a:lstStyle/>
          <a:p>
            <a:r>
              <a:rPr lang="de-DE" dirty="0"/>
              <a:t>More </a:t>
            </a:r>
            <a:r>
              <a:rPr lang="de-DE" dirty="0" err="1"/>
              <a:t>realistic</a:t>
            </a:r>
            <a:r>
              <a:rPr lang="de-DE" dirty="0"/>
              <a:t> </a:t>
            </a:r>
            <a:r>
              <a:rPr lang="de-DE" dirty="0" err="1"/>
              <a:t>attack</a:t>
            </a:r>
            <a:r>
              <a:rPr lang="de-DE" dirty="0"/>
              <a:t> code</a:t>
            </a:r>
            <a:endParaRPr lang="de-AT" dirty="0"/>
          </a:p>
        </p:txBody>
      </p:sp>
      <p:pic>
        <p:nvPicPr>
          <p:cNvPr id="5" name="Grafik 4">
            <a:extLst>
              <a:ext uri="{FF2B5EF4-FFF2-40B4-BE49-F238E27FC236}">
                <a16:creationId xmlns:a16="http://schemas.microsoft.com/office/drawing/2014/main" id="{358D4AF8-CFBC-451C-9FE5-E0263E71178B}"/>
              </a:ext>
            </a:extLst>
          </p:cNvPr>
          <p:cNvPicPr>
            <a:picLocks noChangeAspect="1"/>
          </p:cNvPicPr>
          <p:nvPr/>
        </p:nvPicPr>
        <p:blipFill>
          <a:blip r:embed="rId3"/>
          <a:stretch>
            <a:fillRect/>
          </a:stretch>
        </p:blipFill>
        <p:spPr>
          <a:xfrm>
            <a:off x="838200" y="1276350"/>
            <a:ext cx="7229475" cy="2152650"/>
          </a:xfrm>
          <a:prstGeom prst="rect">
            <a:avLst/>
          </a:prstGeom>
        </p:spPr>
      </p:pic>
      <p:pic>
        <p:nvPicPr>
          <p:cNvPr id="6" name="Grafik 5">
            <a:extLst>
              <a:ext uri="{FF2B5EF4-FFF2-40B4-BE49-F238E27FC236}">
                <a16:creationId xmlns:a16="http://schemas.microsoft.com/office/drawing/2014/main" id="{3463F8E0-A59A-4F7F-9C02-7497824A84D2}"/>
              </a:ext>
            </a:extLst>
          </p:cNvPr>
          <p:cNvPicPr>
            <a:picLocks noChangeAspect="1"/>
          </p:cNvPicPr>
          <p:nvPr/>
        </p:nvPicPr>
        <p:blipFill>
          <a:blip r:embed="rId4"/>
          <a:stretch>
            <a:fillRect/>
          </a:stretch>
        </p:blipFill>
        <p:spPr>
          <a:xfrm>
            <a:off x="838200" y="3429000"/>
            <a:ext cx="5791200" cy="3219450"/>
          </a:xfrm>
          <a:prstGeom prst="rect">
            <a:avLst/>
          </a:prstGeom>
        </p:spPr>
      </p:pic>
      <p:sp>
        <p:nvSpPr>
          <p:cNvPr id="8" name="Textfeld 7">
            <a:extLst>
              <a:ext uri="{FF2B5EF4-FFF2-40B4-BE49-F238E27FC236}">
                <a16:creationId xmlns:a16="http://schemas.microsoft.com/office/drawing/2014/main" id="{C9962E24-A29C-40C9-ADC2-EC3B49598726}"/>
              </a:ext>
            </a:extLst>
          </p:cNvPr>
          <p:cNvSpPr txBox="1"/>
          <p:nvPr/>
        </p:nvSpPr>
        <p:spPr>
          <a:xfrm>
            <a:off x="7534362" y="4443781"/>
            <a:ext cx="3983783" cy="1754326"/>
          </a:xfrm>
          <a:prstGeom prst="rect">
            <a:avLst/>
          </a:prstGeom>
          <a:noFill/>
        </p:spPr>
        <p:txBody>
          <a:bodyPr wrap="none" rtlCol="0">
            <a:spAutoFit/>
          </a:bodyPr>
          <a:lstStyle/>
          <a:p>
            <a:r>
              <a:rPr lang="de-DE" dirty="0">
                <a:latin typeface="+mj-lt"/>
              </a:rPr>
              <a:t>POST /</a:t>
            </a:r>
            <a:r>
              <a:rPr lang="de-DE" dirty="0" err="1">
                <a:latin typeface="+mj-lt"/>
              </a:rPr>
              <a:t>transfer</a:t>
            </a:r>
            <a:r>
              <a:rPr lang="de-DE" dirty="0">
                <a:latin typeface="+mj-lt"/>
              </a:rPr>
              <a:t> HTTP/1.1</a:t>
            </a:r>
          </a:p>
          <a:p>
            <a:r>
              <a:rPr lang="de-DE" dirty="0">
                <a:latin typeface="+mj-lt"/>
              </a:rPr>
              <a:t>Host: www.jedibank.com</a:t>
            </a:r>
          </a:p>
          <a:p>
            <a:r>
              <a:rPr lang="de-DE" dirty="0">
                <a:latin typeface="+mj-lt"/>
              </a:rPr>
              <a:t>Cookie: SID=XXXX</a:t>
            </a:r>
          </a:p>
          <a:p>
            <a:r>
              <a:rPr lang="de-DE" dirty="0">
                <a:latin typeface="+mj-lt"/>
              </a:rPr>
              <a:t>...</a:t>
            </a:r>
          </a:p>
          <a:p>
            <a:endParaRPr lang="de-DE" dirty="0">
              <a:latin typeface="+mj-lt"/>
            </a:endParaRPr>
          </a:p>
          <a:p>
            <a:r>
              <a:rPr lang="en-US" dirty="0">
                <a:latin typeface="+mj-lt"/>
              </a:rPr>
              <a:t>from=</a:t>
            </a:r>
            <a:r>
              <a:rPr lang="en-US" dirty="0" err="1">
                <a:latin typeface="+mj-lt"/>
              </a:rPr>
              <a:t>luke&amp;to</a:t>
            </a:r>
            <a:r>
              <a:rPr lang="en-US" dirty="0">
                <a:latin typeface="+mj-lt"/>
              </a:rPr>
              <a:t>=</a:t>
            </a:r>
            <a:r>
              <a:rPr lang="en-US" dirty="0" err="1">
                <a:latin typeface="+mj-lt"/>
              </a:rPr>
              <a:t>vader&amp;amount</a:t>
            </a:r>
            <a:r>
              <a:rPr lang="en-US" dirty="0">
                <a:latin typeface="+mj-lt"/>
              </a:rPr>
              <a:t>=3000</a:t>
            </a:r>
            <a:endParaRPr lang="de-AT" dirty="0">
              <a:latin typeface="+mj-lt"/>
            </a:endParaRPr>
          </a:p>
        </p:txBody>
      </p:sp>
      <p:pic>
        <p:nvPicPr>
          <p:cNvPr id="9" name="Grafik 8">
            <a:extLst>
              <a:ext uri="{FF2B5EF4-FFF2-40B4-BE49-F238E27FC236}">
                <a16:creationId xmlns:a16="http://schemas.microsoft.com/office/drawing/2014/main" id="{25F2C1AF-66B8-41F3-A5A4-5320539BDE65}"/>
              </a:ext>
            </a:extLst>
          </p:cNvPr>
          <p:cNvPicPr>
            <a:picLocks noChangeAspect="1"/>
          </p:cNvPicPr>
          <p:nvPr/>
        </p:nvPicPr>
        <p:blipFill>
          <a:blip r:embed="rId5"/>
          <a:stretch>
            <a:fillRect/>
          </a:stretch>
        </p:blipFill>
        <p:spPr>
          <a:xfrm>
            <a:off x="8266500" y="1276351"/>
            <a:ext cx="3482559" cy="2152650"/>
          </a:xfrm>
          <a:prstGeom prst="rect">
            <a:avLst/>
          </a:prstGeom>
        </p:spPr>
      </p:pic>
    </p:spTree>
    <p:extLst>
      <p:ext uri="{BB962C8B-B14F-4D97-AF65-F5344CB8AC3E}">
        <p14:creationId xmlns:p14="http://schemas.microsoft.com/office/powerpoint/2010/main" val="3828723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00339EA-FCA8-46B6-9106-8414663F9F23}"/>
              </a:ext>
            </a:extLst>
          </p:cNvPr>
          <p:cNvSpPr>
            <a:spLocks noGrp="1"/>
          </p:cNvSpPr>
          <p:nvPr>
            <p:ph type="title"/>
          </p:nvPr>
        </p:nvSpPr>
        <p:spPr>
          <a:xfrm>
            <a:off x="838200" y="0"/>
            <a:ext cx="10515600" cy="1325563"/>
          </a:xfrm>
        </p:spPr>
        <p:txBody>
          <a:bodyPr/>
          <a:lstStyle/>
          <a:p>
            <a:r>
              <a:rPr lang="de-DE" dirty="0"/>
              <a:t>Also possible </a:t>
            </a:r>
            <a:r>
              <a:rPr lang="de-DE" dirty="0" err="1"/>
              <a:t>with</a:t>
            </a:r>
            <a:r>
              <a:rPr lang="de-DE" dirty="0"/>
              <a:t> JavaScript</a:t>
            </a:r>
            <a:endParaRPr lang="de-AT" dirty="0"/>
          </a:p>
        </p:txBody>
      </p:sp>
      <p:pic>
        <p:nvPicPr>
          <p:cNvPr id="9" name="Grafik 8">
            <a:extLst>
              <a:ext uri="{FF2B5EF4-FFF2-40B4-BE49-F238E27FC236}">
                <a16:creationId xmlns:a16="http://schemas.microsoft.com/office/drawing/2014/main" id="{25F2C1AF-66B8-41F3-A5A4-5320539BDE65}"/>
              </a:ext>
            </a:extLst>
          </p:cNvPr>
          <p:cNvPicPr>
            <a:picLocks noChangeAspect="1"/>
          </p:cNvPicPr>
          <p:nvPr/>
        </p:nvPicPr>
        <p:blipFill>
          <a:blip r:embed="rId3"/>
          <a:stretch>
            <a:fillRect/>
          </a:stretch>
        </p:blipFill>
        <p:spPr>
          <a:xfrm>
            <a:off x="8266500" y="1276351"/>
            <a:ext cx="3482559" cy="2152650"/>
          </a:xfrm>
          <a:prstGeom prst="rect">
            <a:avLst/>
          </a:prstGeom>
        </p:spPr>
      </p:pic>
      <p:pic>
        <p:nvPicPr>
          <p:cNvPr id="4" name="Grafik 3">
            <a:extLst>
              <a:ext uri="{FF2B5EF4-FFF2-40B4-BE49-F238E27FC236}">
                <a16:creationId xmlns:a16="http://schemas.microsoft.com/office/drawing/2014/main" id="{2F20282D-B186-4A5B-B3D5-159E852B23F0}"/>
              </a:ext>
            </a:extLst>
          </p:cNvPr>
          <p:cNvPicPr>
            <a:picLocks noChangeAspect="1"/>
          </p:cNvPicPr>
          <p:nvPr/>
        </p:nvPicPr>
        <p:blipFill>
          <a:blip r:embed="rId4"/>
          <a:stretch>
            <a:fillRect/>
          </a:stretch>
        </p:blipFill>
        <p:spPr>
          <a:xfrm>
            <a:off x="300840" y="2025295"/>
            <a:ext cx="7824257" cy="3446063"/>
          </a:xfrm>
          <a:prstGeom prst="rect">
            <a:avLst/>
          </a:prstGeom>
        </p:spPr>
      </p:pic>
      <p:sp>
        <p:nvSpPr>
          <p:cNvPr id="8" name="Textfeld 7">
            <a:extLst>
              <a:ext uri="{FF2B5EF4-FFF2-40B4-BE49-F238E27FC236}">
                <a16:creationId xmlns:a16="http://schemas.microsoft.com/office/drawing/2014/main" id="{C9962E24-A29C-40C9-ADC2-EC3B49598726}"/>
              </a:ext>
            </a:extLst>
          </p:cNvPr>
          <p:cNvSpPr txBox="1"/>
          <p:nvPr/>
        </p:nvSpPr>
        <p:spPr>
          <a:xfrm>
            <a:off x="7534362" y="4443781"/>
            <a:ext cx="3983783" cy="1754326"/>
          </a:xfrm>
          <a:prstGeom prst="rect">
            <a:avLst/>
          </a:prstGeom>
          <a:noFill/>
        </p:spPr>
        <p:txBody>
          <a:bodyPr wrap="none" rtlCol="0">
            <a:spAutoFit/>
          </a:bodyPr>
          <a:lstStyle/>
          <a:p>
            <a:r>
              <a:rPr lang="de-DE" dirty="0">
                <a:latin typeface="+mj-lt"/>
              </a:rPr>
              <a:t>POST /</a:t>
            </a:r>
            <a:r>
              <a:rPr lang="de-DE" dirty="0" err="1">
                <a:latin typeface="+mj-lt"/>
              </a:rPr>
              <a:t>transfer</a:t>
            </a:r>
            <a:r>
              <a:rPr lang="de-DE" dirty="0">
                <a:latin typeface="+mj-lt"/>
              </a:rPr>
              <a:t> HTTP/1.1</a:t>
            </a:r>
          </a:p>
          <a:p>
            <a:r>
              <a:rPr lang="de-DE" dirty="0">
                <a:latin typeface="+mj-lt"/>
              </a:rPr>
              <a:t>Host: www.jedibank.com</a:t>
            </a:r>
          </a:p>
          <a:p>
            <a:r>
              <a:rPr lang="de-DE" dirty="0">
                <a:latin typeface="+mj-lt"/>
              </a:rPr>
              <a:t>Cookie: SID=XXXX</a:t>
            </a:r>
          </a:p>
          <a:p>
            <a:r>
              <a:rPr lang="de-DE" dirty="0">
                <a:latin typeface="+mj-lt"/>
              </a:rPr>
              <a:t>...</a:t>
            </a:r>
          </a:p>
          <a:p>
            <a:endParaRPr lang="de-DE" dirty="0">
              <a:latin typeface="+mj-lt"/>
            </a:endParaRPr>
          </a:p>
          <a:p>
            <a:r>
              <a:rPr lang="en-US" dirty="0">
                <a:latin typeface="+mj-lt"/>
              </a:rPr>
              <a:t>from=</a:t>
            </a:r>
            <a:r>
              <a:rPr lang="en-US" dirty="0" err="1">
                <a:latin typeface="+mj-lt"/>
              </a:rPr>
              <a:t>luke&amp;to</a:t>
            </a:r>
            <a:r>
              <a:rPr lang="en-US" dirty="0">
                <a:latin typeface="+mj-lt"/>
              </a:rPr>
              <a:t>=</a:t>
            </a:r>
            <a:r>
              <a:rPr lang="en-US" dirty="0" err="1">
                <a:latin typeface="+mj-lt"/>
              </a:rPr>
              <a:t>vader&amp;amount</a:t>
            </a:r>
            <a:r>
              <a:rPr lang="en-US" dirty="0">
                <a:latin typeface="+mj-lt"/>
              </a:rPr>
              <a:t>=3000</a:t>
            </a:r>
            <a:endParaRPr lang="de-AT" dirty="0">
              <a:latin typeface="+mj-lt"/>
            </a:endParaRPr>
          </a:p>
        </p:txBody>
      </p:sp>
    </p:spTree>
    <p:extLst>
      <p:ext uri="{BB962C8B-B14F-4D97-AF65-F5344CB8AC3E}">
        <p14:creationId xmlns:p14="http://schemas.microsoft.com/office/powerpoint/2010/main" val="376665664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Freihand 3">
                <a:extLst>
                  <a:ext uri="{FF2B5EF4-FFF2-40B4-BE49-F238E27FC236}">
                    <a16:creationId xmlns:a16="http://schemas.microsoft.com/office/drawing/2014/main" id="{3B89FD79-90A9-4235-B21D-8491F2630E96}"/>
                  </a:ext>
                </a:extLst>
              </p14:cNvPr>
              <p14:cNvContentPartPr/>
              <p14:nvPr/>
            </p14:nvContentPartPr>
            <p14:xfrm>
              <a:off x="7794607" y="2035848"/>
              <a:ext cx="39191" cy="887502"/>
            </p14:xfrm>
          </p:contentPart>
        </mc:Choice>
        <mc:Fallback xmlns="">
          <p:pic>
            <p:nvPicPr>
              <p:cNvPr id="4" name="Freihand 3">
                <a:extLst>
                  <a:ext uri="{FF2B5EF4-FFF2-40B4-BE49-F238E27FC236}">
                    <a16:creationId xmlns:a16="http://schemas.microsoft.com/office/drawing/2014/main" id="{3B89FD79-90A9-4235-B21D-8491F2630E96}"/>
                  </a:ext>
                </a:extLst>
              </p:cNvPr>
              <p:cNvPicPr/>
              <p:nvPr/>
            </p:nvPicPr>
            <p:blipFill>
              <a:blip r:embed="rId4"/>
              <a:stretch>
                <a:fillRect/>
              </a:stretch>
            </p:blipFill>
            <p:spPr>
              <a:xfrm>
                <a:off x="7785618" y="2026843"/>
                <a:ext cx="56809" cy="90515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Freihand 4">
                <a:extLst>
                  <a:ext uri="{FF2B5EF4-FFF2-40B4-BE49-F238E27FC236}">
                    <a16:creationId xmlns:a16="http://schemas.microsoft.com/office/drawing/2014/main" id="{1B636ABB-1DFE-4980-BF2E-FEE71FC506AD}"/>
                  </a:ext>
                </a:extLst>
              </p14:cNvPr>
              <p14:cNvContentPartPr/>
              <p14:nvPr/>
            </p14:nvContentPartPr>
            <p14:xfrm>
              <a:off x="7810283" y="2013699"/>
              <a:ext cx="1524512" cy="852991"/>
            </p14:xfrm>
          </p:contentPart>
        </mc:Choice>
        <mc:Fallback xmlns="">
          <p:pic>
            <p:nvPicPr>
              <p:cNvPr id="5" name="Freihand 4">
                <a:extLst>
                  <a:ext uri="{FF2B5EF4-FFF2-40B4-BE49-F238E27FC236}">
                    <a16:creationId xmlns:a16="http://schemas.microsoft.com/office/drawing/2014/main" id="{1B636ABB-1DFE-4980-BF2E-FEE71FC506AD}"/>
                  </a:ext>
                </a:extLst>
              </p:cNvPr>
              <p:cNvPicPr/>
              <p:nvPr/>
            </p:nvPicPr>
            <p:blipFill>
              <a:blip r:embed="rId6"/>
              <a:stretch>
                <a:fillRect/>
              </a:stretch>
            </p:blipFill>
            <p:spPr>
              <a:xfrm>
                <a:off x="7801281" y="2004694"/>
                <a:ext cx="1542155" cy="87064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Freihand 5">
                <a:extLst>
                  <a:ext uri="{FF2B5EF4-FFF2-40B4-BE49-F238E27FC236}">
                    <a16:creationId xmlns:a16="http://schemas.microsoft.com/office/drawing/2014/main" id="{0D3D11A7-E330-4CD5-85CF-997F61C7D476}"/>
                  </a:ext>
                </a:extLst>
              </p14:cNvPr>
              <p14:cNvContentPartPr/>
              <p14:nvPr/>
            </p14:nvContentPartPr>
            <p14:xfrm>
              <a:off x="7775991" y="2870811"/>
              <a:ext cx="1533330" cy="67992"/>
            </p14:xfrm>
          </p:contentPart>
        </mc:Choice>
        <mc:Fallback xmlns="">
          <p:pic>
            <p:nvPicPr>
              <p:cNvPr id="6" name="Freihand 5">
                <a:extLst>
                  <a:ext uri="{FF2B5EF4-FFF2-40B4-BE49-F238E27FC236}">
                    <a16:creationId xmlns:a16="http://schemas.microsoft.com/office/drawing/2014/main" id="{0D3D11A7-E330-4CD5-85CF-997F61C7D476}"/>
                  </a:ext>
                </a:extLst>
              </p:cNvPr>
              <p:cNvPicPr/>
              <p:nvPr/>
            </p:nvPicPr>
            <p:blipFill>
              <a:blip r:embed="rId8"/>
              <a:stretch>
                <a:fillRect/>
              </a:stretch>
            </p:blipFill>
            <p:spPr>
              <a:xfrm>
                <a:off x="7766990" y="2861770"/>
                <a:ext cx="1550971" cy="85713"/>
              </a:xfrm>
              <a:prstGeom prst="rect">
                <a:avLst/>
              </a:prstGeom>
            </p:spPr>
          </p:pic>
        </mc:Fallback>
      </mc:AlternateContent>
      <p:grpSp>
        <p:nvGrpSpPr>
          <p:cNvPr id="7" name="Gruppieren 6">
            <a:extLst>
              <a:ext uri="{FF2B5EF4-FFF2-40B4-BE49-F238E27FC236}">
                <a16:creationId xmlns:a16="http://schemas.microsoft.com/office/drawing/2014/main" id="{10317626-ACB0-42B4-9E40-558604E0D3B2}"/>
              </a:ext>
            </a:extLst>
          </p:cNvPr>
          <p:cNvGrpSpPr/>
          <p:nvPr/>
        </p:nvGrpSpPr>
        <p:grpSpPr>
          <a:xfrm>
            <a:off x="4045984" y="1721429"/>
            <a:ext cx="3513960" cy="456840"/>
            <a:chOff x="4424356" y="2497584"/>
            <a:chExt cx="3513960" cy="456840"/>
          </a:xfrm>
        </p:grpSpPr>
        <mc:AlternateContent xmlns:mc="http://schemas.openxmlformats.org/markup-compatibility/2006" xmlns:p14="http://schemas.microsoft.com/office/powerpoint/2010/main">
          <mc:Choice Requires="p14">
            <p:contentPart p14:bwMode="auto" r:id="rId9">
              <p14:nvContentPartPr>
                <p14:cNvPr id="8" name="Freihand 7">
                  <a:extLst>
                    <a:ext uri="{FF2B5EF4-FFF2-40B4-BE49-F238E27FC236}">
                      <a16:creationId xmlns:a16="http://schemas.microsoft.com/office/drawing/2014/main" id="{C1E9E5B0-81FD-4E84-879B-30AD3E61337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0F9ECCA2-3E35-4A0B-AD1B-D54E26B0ECED}"/>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77F827EE-441E-4878-9806-3026D97DF75A}"/>
              </a:ext>
            </a:extLst>
          </p:cNvPr>
          <p:cNvGrpSpPr/>
          <p:nvPr/>
        </p:nvGrpSpPr>
        <p:grpSpPr>
          <a:xfrm>
            <a:off x="4150024" y="2672189"/>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C8F4F47D-8A6E-45F5-B16E-ECC03401472E}"/>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6E2172A-F3F6-4475-8A52-A1EDE30AB5C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37" name="Gruppieren 36">
            <a:extLst>
              <a:ext uri="{FF2B5EF4-FFF2-40B4-BE49-F238E27FC236}">
                <a16:creationId xmlns:a16="http://schemas.microsoft.com/office/drawing/2014/main" id="{61F68150-DFD2-429D-A998-2164C72A1EC6}"/>
              </a:ext>
            </a:extLst>
          </p:cNvPr>
          <p:cNvGrpSpPr/>
          <p:nvPr/>
        </p:nvGrpSpPr>
        <p:grpSpPr>
          <a:xfrm>
            <a:off x="7957726" y="2198114"/>
            <a:ext cx="1000800" cy="618120"/>
            <a:chOff x="7957726" y="2198114"/>
            <a:chExt cx="1000800" cy="618120"/>
          </a:xfrm>
        </p:grpSpPr>
        <mc:AlternateContent xmlns:mc="http://schemas.openxmlformats.org/markup-compatibility/2006" xmlns:p14="http://schemas.microsoft.com/office/powerpoint/2010/main">
          <mc:Choice Requires="p14">
            <p:contentPart p14:bwMode="auto" r:id="rId65">
              <p14:nvContentPartPr>
                <p14:cNvPr id="24" name="Freihand 23">
                  <a:extLst>
                    <a:ext uri="{FF2B5EF4-FFF2-40B4-BE49-F238E27FC236}">
                      <a16:creationId xmlns:a16="http://schemas.microsoft.com/office/drawing/2014/main" id="{9B77C134-501A-4F64-9396-C664982FEE23}"/>
                    </a:ext>
                  </a:extLst>
                </p14:cNvPr>
                <p14:cNvContentPartPr/>
                <p14:nvPr/>
              </p14:nvContentPartPr>
              <p14:xfrm>
                <a:off x="7957726" y="2212154"/>
                <a:ext cx="231120" cy="284760"/>
              </p14:xfrm>
            </p:contentPart>
          </mc:Choice>
          <mc:Fallback xmlns="">
            <p:pic>
              <p:nvPicPr>
                <p:cNvPr id="24" name="Freihand 23">
                  <a:extLst>
                    <a:ext uri="{FF2B5EF4-FFF2-40B4-BE49-F238E27FC236}">
                      <a16:creationId xmlns:a16="http://schemas.microsoft.com/office/drawing/2014/main" id="{9B77C134-501A-4F64-9396-C664982FEE23}"/>
                    </a:ext>
                  </a:extLst>
                </p:cNvPr>
                <p:cNvPicPr/>
                <p:nvPr/>
              </p:nvPicPr>
              <p:blipFill>
                <a:blip r:embed="rId66"/>
                <a:stretch>
                  <a:fillRect/>
                </a:stretch>
              </p:blipFill>
              <p:spPr>
                <a:xfrm>
                  <a:off x="7949086" y="2203154"/>
                  <a:ext cx="2487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5" name="Freihand 24">
                  <a:extLst>
                    <a:ext uri="{FF2B5EF4-FFF2-40B4-BE49-F238E27FC236}">
                      <a16:creationId xmlns:a16="http://schemas.microsoft.com/office/drawing/2014/main" id="{31A00EAD-AA74-4517-90D5-5E6AB2F6CBC2}"/>
                    </a:ext>
                  </a:extLst>
                </p14:cNvPr>
                <p14:cNvContentPartPr/>
                <p14:nvPr/>
              </p14:nvContentPartPr>
              <p14:xfrm>
                <a:off x="8260486" y="2311514"/>
                <a:ext cx="132480" cy="158760"/>
              </p14:xfrm>
            </p:contentPart>
          </mc:Choice>
          <mc:Fallback xmlns="">
            <p:pic>
              <p:nvPicPr>
                <p:cNvPr id="25" name="Freihand 24">
                  <a:extLst>
                    <a:ext uri="{FF2B5EF4-FFF2-40B4-BE49-F238E27FC236}">
                      <a16:creationId xmlns:a16="http://schemas.microsoft.com/office/drawing/2014/main" id="{31A00EAD-AA74-4517-90D5-5E6AB2F6CBC2}"/>
                    </a:ext>
                  </a:extLst>
                </p:cNvPr>
                <p:cNvPicPr/>
                <p:nvPr/>
              </p:nvPicPr>
              <p:blipFill>
                <a:blip r:embed="rId68"/>
                <a:stretch>
                  <a:fillRect/>
                </a:stretch>
              </p:blipFill>
              <p:spPr>
                <a:xfrm>
                  <a:off x="8251486" y="2302514"/>
                  <a:ext cx="150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6" name="Freihand 25">
                  <a:extLst>
                    <a:ext uri="{FF2B5EF4-FFF2-40B4-BE49-F238E27FC236}">
                      <a16:creationId xmlns:a16="http://schemas.microsoft.com/office/drawing/2014/main" id="{04B6D3A6-3CEB-463F-B784-C0E17FBB83A7}"/>
                    </a:ext>
                  </a:extLst>
                </p14:cNvPr>
                <p14:cNvContentPartPr/>
                <p14:nvPr/>
              </p14:nvContentPartPr>
              <p14:xfrm>
                <a:off x="8435086" y="2305754"/>
                <a:ext cx="151560" cy="115920"/>
              </p14:xfrm>
            </p:contentPart>
          </mc:Choice>
          <mc:Fallback xmlns="">
            <p:pic>
              <p:nvPicPr>
                <p:cNvPr id="26" name="Freihand 25">
                  <a:extLst>
                    <a:ext uri="{FF2B5EF4-FFF2-40B4-BE49-F238E27FC236}">
                      <a16:creationId xmlns:a16="http://schemas.microsoft.com/office/drawing/2014/main" id="{04B6D3A6-3CEB-463F-B784-C0E17FBB83A7}"/>
                    </a:ext>
                  </a:extLst>
                </p:cNvPr>
                <p:cNvPicPr/>
                <p:nvPr/>
              </p:nvPicPr>
              <p:blipFill>
                <a:blip r:embed="rId70"/>
                <a:stretch>
                  <a:fillRect/>
                </a:stretch>
              </p:blipFill>
              <p:spPr>
                <a:xfrm>
                  <a:off x="8426086" y="2297114"/>
                  <a:ext cx="1692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7" name="Freihand 26">
                  <a:extLst>
                    <a:ext uri="{FF2B5EF4-FFF2-40B4-BE49-F238E27FC236}">
                      <a16:creationId xmlns:a16="http://schemas.microsoft.com/office/drawing/2014/main" id="{C2A9EF62-461D-4222-A970-DECE96BD041C}"/>
                    </a:ext>
                  </a:extLst>
                </p14:cNvPr>
                <p14:cNvContentPartPr/>
                <p14:nvPr/>
              </p14:nvContentPartPr>
              <p14:xfrm>
                <a:off x="8578366" y="2198114"/>
                <a:ext cx="35280" cy="208080"/>
              </p14:xfrm>
            </p:contentPart>
          </mc:Choice>
          <mc:Fallback xmlns="">
            <p:pic>
              <p:nvPicPr>
                <p:cNvPr id="27" name="Freihand 26">
                  <a:extLst>
                    <a:ext uri="{FF2B5EF4-FFF2-40B4-BE49-F238E27FC236}">
                      <a16:creationId xmlns:a16="http://schemas.microsoft.com/office/drawing/2014/main" id="{C2A9EF62-461D-4222-A970-DECE96BD041C}"/>
                    </a:ext>
                  </a:extLst>
                </p:cNvPr>
                <p:cNvPicPr/>
                <p:nvPr/>
              </p:nvPicPr>
              <p:blipFill>
                <a:blip r:embed="rId72"/>
                <a:stretch>
                  <a:fillRect/>
                </a:stretch>
              </p:blipFill>
              <p:spPr>
                <a:xfrm>
                  <a:off x="8569726" y="2189474"/>
                  <a:ext cx="5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8" name="Freihand 27">
                  <a:extLst>
                    <a:ext uri="{FF2B5EF4-FFF2-40B4-BE49-F238E27FC236}">
                      <a16:creationId xmlns:a16="http://schemas.microsoft.com/office/drawing/2014/main" id="{E13C50D5-0674-453A-B04F-8A71CBCC6868}"/>
                    </a:ext>
                  </a:extLst>
                </p14:cNvPr>
                <p14:cNvContentPartPr/>
                <p14:nvPr/>
              </p14:nvContentPartPr>
              <p14:xfrm>
                <a:off x="8687086" y="2286674"/>
                <a:ext cx="57960" cy="116280"/>
              </p14:xfrm>
            </p:contentPart>
          </mc:Choice>
          <mc:Fallback xmlns="">
            <p:pic>
              <p:nvPicPr>
                <p:cNvPr id="28" name="Freihand 27">
                  <a:extLst>
                    <a:ext uri="{FF2B5EF4-FFF2-40B4-BE49-F238E27FC236}">
                      <a16:creationId xmlns:a16="http://schemas.microsoft.com/office/drawing/2014/main" id="{E13C50D5-0674-453A-B04F-8A71CBCC6868}"/>
                    </a:ext>
                  </a:extLst>
                </p:cNvPr>
                <p:cNvPicPr/>
                <p:nvPr/>
              </p:nvPicPr>
              <p:blipFill>
                <a:blip r:embed="rId74"/>
                <a:stretch>
                  <a:fillRect/>
                </a:stretch>
              </p:blipFill>
              <p:spPr>
                <a:xfrm>
                  <a:off x="8678446" y="2278034"/>
                  <a:ext cx="75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9" name="Freihand 28">
                  <a:extLst>
                    <a:ext uri="{FF2B5EF4-FFF2-40B4-BE49-F238E27FC236}">
                      <a16:creationId xmlns:a16="http://schemas.microsoft.com/office/drawing/2014/main" id="{BBBEFEE8-C083-43E7-BFD2-7BDE514E5A9C}"/>
                    </a:ext>
                  </a:extLst>
                </p14:cNvPr>
                <p14:cNvContentPartPr/>
                <p14:nvPr/>
              </p14:nvContentPartPr>
              <p14:xfrm>
                <a:off x="8691046" y="2202794"/>
                <a:ext cx="11880" cy="21960"/>
              </p14:xfrm>
            </p:contentPart>
          </mc:Choice>
          <mc:Fallback xmlns="">
            <p:pic>
              <p:nvPicPr>
                <p:cNvPr id="29" name="Freihand 28">
                  <a:extLst>
                    <a:ext uri="{FF2B5EF4-FFF2-40B4-BE49-F238E27FC236}">
                      <a16:creationId xmlns:a16="http://schemas.microsoft.com/office/drawing/2014/main" id="{BBBEFEE8-C083-43E7-BFD2-7BDE514E5A9C}"/>
                    </a:ext>
                  </a:extLst>
                </p:cNvPr>
                <p:cNvPicPr/>
                <p:nvPr/>
              </p:nvPicPr>
              <p:blipFill>
                <a:blip r:embed="rId76"/>
                <a:stretch>
                  <a:fillRect/>
                </a:stretch>
              </p:blipFill>
              <p:spPr>
                <a:xfrm>
                  <a:off x="8682406" y="2194154"/>
                  <a:ext cx="29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1" name="Freihand 30">
                  <a:extLst>
                    <a:ext uri="{FF2B5EF4-FFF2-40B4-BE49-F238E27FC236}">
                      <a16:creationId xmlns:a16="http://schemas.microsoft.com/office/drawing/2014/main" id="{2EA720F7-6588-48F7-AB96-33320DE868FA}"/>
                    </a:ext>
                  </a:extLst>
                </p14:cNvPr>
                <p14:cNvContentPartPr/>
                <p14:nvPr/>
              </p14:nvContentPartPr>
              <p14:xfrm>
                <a:off x="8205766" y="2576474"/>
                <a:ext cx="166680" cy="239760"/>
              </p14:xfrm>
            </p:contentPart>
          </mc:Choice>
          <mc:Fallback xmlns="">
            <p:pic>
              <p:nvPicPr>
                <p:cNvPr id="31" name="Freihand 30">
                  <a:extLst>
                    <a:ext uri="{FF2B5EF4-FFF2-40B4-BE49-F238E27FC236}">
                      <a16:creationId xmlns:a16="http://schemas.microsoft.com/office/drawing/2014/main" id="{2EA720F7-6588-48F7-AB96-33320DE868FA}"/>
                    </a:ext>
                  </a:extLst>
                </p:cNvPr>
                <p:cNvPicPr/>
                <p:nvPr/>
              </p:nvPicPr>
              <p:blipFill>
                <a:blip r:embed="rId78"/>
                <a:stretch>
                  <a:fillRect/>
                </a:stretch>
              </p:blipFill>
              <p:spPr>
                <a:xfrm>
                  <a:off x="8197126" y="2567834"/>
                  <a:ext cx="1843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2" name="Freihand 31">
                  <a:extLst>
                    <a:ext uri="{FF2B5EF4-FFF2-40B4-BE49-F238E27FC236}">
                      <a16:creationId xmlns:a16="http://schemas.microsoft.com/office/drawing/2014/main" id="{15AE1CB6-A504-45B2-8EBF-E8B46FFB77AD}"/>
                    </a:ext>
                  </a:extLst>
                </p14:cNvPr>
                <p14:cNvContentPartPr/>
                <p14:nvPr/>
              </p14:nvContentPartPr>
              <p14:xfrm>
                <a:off x="8431126" y="2652074"/>
                <a:ext cx="144000" cy="106200"/>
              </p14:xfrm>
            </p:contentPart>
          </mc:Choice>
          <mc:Fallback xmlns="">
            <p:pic>
              <p:nvPicPr>
                <p:cNvPr id="32" name="Freihand 31">
                  <a:extLst>
                    <a:ext uri="{FF2B5EF4-FFF2-40B4-BE49-F238E27FC236}">
                      <a16:creationId xmlns:a16="http://schemas.microsoft.com/office/drawing/2014/main" id="{15AE1CB6-A504-45B2-8EBF-E8B46FFB77AD}"/>
                    </a:ext>
                  </a:extLst>
                </p:cNvPr>
                <p:cNvPicPr/>
                <p:nvPr/>
              </p:nvPicPr>
              <p:blipFill>
                <a:blip r:embed="rId80"/>
                <a:stretch>
                  <a:fillRect/>
                </a:stretch>
              </p:blipFill>
              <p:spPr>
                <a:xfrm>
                  <a:off x="8422126" y="2643074"/>
                  <a:ext cx="161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4" name="Freihand 33">
                  <a:extLst>
                    <a:ext uri="{FF2B5EF4-FFF2-40B4-BE49-F238E27FC236}">
                      <a16:creationId xmlns:a16="http://schemas.microsoft.com/office/drawing/2014/main" id="{68B26E2A-230F-4A69-BEBB-3A0E373E76EF}"/>
                    </a:ext>
                  </a:extLst>
                </p14:cNvPr>
                <p14:cNvContentPartPr/>
                <p14:nvPr/>
              </p14:nvContentPartPr>
              <p14:xfrm>
                <a:off x="8613646" y="2650274"/>
                <a:ext cx="120960" cy="100440"/>
              </p14:xfrm>
            </p:contentPart>
          </mc:Choice>
          <mc:Fallback xmlns="">
            <p:pic>
              <p:nvPicPr>
                <p:cNvPr id="34" name="Freihand 33">
                  <a:extLst>
                    <a:ext uri="{FF2B5EF4-FFF2-40B4-BE49-F238E27FC236}">
                      <a16:creationId xmlns:a16="http://schemas.microsoft.com/office/drawing/2014/main" id="{68B26E2A-230F-4A69-BEBB-3A0E373E76EF}"/>
                    </a:ext>
                  </a:extLst>
                </p:cNvPr>
                <p:cNvPicPr/>
                <p:nvPr/>
              </p:nvPicPr>
              <p:blipFill>
                <a:blip r:embed="rId82"/>
                <a:stretch>
                  <a:fillRect/>
                </a:stretch>
              </p:blipFill>
              <p:spPr>
                <a:xfrm>
                  <a:off x="8604646" y="2641274"/>
                  <a:ext cx="1386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5" name="Freihand 34">
                  <a:extLst>
                    <a:ext uri="{FF2B5EF4-FFF2-40B4-BE49-F238E27FC236}">
                      <a16:creationId xmlns:a16="http://schemas.microsoft.com/office/drawing/2014/main" id="{AF5037AE-DEB2-4FA4-9C45-BD983C419FBC}"/>
                    </a:ext>
                  </a:extLst>
                </p14:cNvPr>
                <p14:cNvContentPartPr/>
                <p14:nvPr/>
              </p14:nvContentPartPr>
              <p14:xfrm>
                <a:off x="8784286" y="2497634"/>
                <a:ext cx="17640" cy="218160"/>
              </p14:xfrm>
            </p:contentPart>
          </mc:Choice>
          <mc:Fallback xmlns="">
            <p:pic>
              <p:nvPicPr>
                <p:cNvPr id="35" name="Freihand 34">
                  <a:extLst>
                    <a:ext uri="{FF2B5EF4-FFF2-40B4-BE49-F238E27FC236}">
                      <a16:creationId xmlns:a16="http://schemas.microsoft.com/office/drawing/2014/main" id="{AF5037AE-DEB2-4FA4-9C45-BD983C419FBC}"/>
                    </a:ext>
                  </a:extLst>
                </p:cNvPr>
                <p:cNvPicPr/>
                <p:nvPr/>
              </p:nvPicPr>
              <p:blipFill>
                <a:blip r:embed="rId84"/>
                <a:stretch>
                  <a:fillRect/>
                </a:stretch>
              </p:blipFill>
              <p:spPr>
                <a:xfrm>
                  <a:off x="8775286" y="2488634"/>
                  <a:ext cx="352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6" name="Freihand 35">
                  <a:extLst>
                    <a:ext uri="{FF2B5EF4-FFF2-40B4-BE49-F238E27FC236}">
                      <a16:creationId xmlns:a16="http://schemas.microsoft.com/office/drawing/2014/main" id="{C471BEE0-24FE-4729-A3E0-B48F8C1A4A64}"/>
                    </a:ext>
                  </a:extLst>
                </p14:cNvPr>
                <p14:cNvContentPartPr/>
                <p14:nvPr/>
              </p14:nvContentPartPr>
              <p14:xfrm>
                <a:off x="8827846" y="2583314"/>
                <a:ext cx="130680" cy="150480"/>
              </p14:xfrm>
            </p:contentPart>
          </mc:Choice>
          <mc:Fallback xmlns="">
            <p:pic>
              <p:nvPicPr>
                <p:cNvPr id="36" name="Freihand 35">
                  <a:extLst>
                    <a:ext uri="{FF2B5EF4-FFF2-40B4-BE49-F238E27FC236}">
                      <a16:creationId xmlns:a16="http://schemas.microsoft.com/office/drawing/2014/main" id="{C471BEE0-24FE-4729-A3E0-B48F8C1A4A64}"/>
                    </a:ext>
                  </a:extLst>
                </p:cNvPr>
                <p:cNvPicPr/>
                <p:nvPr/>
              </p:nvPicPr>
              <p:blipFill>
                <a:blip r:embed="rId86"/>
                <a:stretch>
                  <a:fillRect/>
                </a:stretch>
              </p:blipFill>
              <p:spPr>
                <a:xfrm>
                  <a:off x="8819206" y="2574314"/>
                  <a:ext cx="148320" cy="168120"/>
                </a:xfrm>
                <a:prstGeom prst="rect">
                  <a:avLst/>
                </a:prstGeom>
              </p:spPr>
            </p:pic>
          </mc:Fallback>
        </mc:AlternateContent>
      </p:grpSp>
      <p:grpSp>
        <p:nvGrpSpPr>
          <p:cNvPr id="48" name="Gruppieren 47">
            <a:extLst>
              <a:ext uri="{FF2B5EF4-FFF2-40B4-BE49-F238E27FC236}">
                <a16:creationId xmlns:a16="http://schemas.microsoft.com/office/drawing/2014/main" id="{14384165-C66F-43C9-B6E9-A19F418C1787}"/>
              </a:ext>
            </a:extLst>
          </p:cNvPr>
          <p:cNvGrpSpPr/>
          <p:nvPr/>
        </p:nvGrpSpPr>
        <p:grpSpPr>
          <a:xfrm>
            <a:off x="4776766" y="1405754"/>
            <a:ext cx="1068120" cy="316440"/>
            <a:chOff x="4776766" y="1405754"/>
            <a:chExt cx="1068120" cy="316440"/>
          </a:xfrm>
        </p:grpSpPr>
        <mc:AlternateContent xmlns:mc="http://schemas.openxmlformats.org/markup-compatibility/2006" xmlns:p14="http://schemas.microsoft.com/office/powerpoint/2010/main">
          <mc:Choice Requires="p14">
            <p:contentPart p14:bwMode="auto" r:id="rId87">
              <p14:nvContentPartPr>
                <p14:cNvPr id="38" name="Freihand 37">
                  <a:extLst>
                    <a:ext uri="{FF2B5EF4-FFF2-40B4-BE49-F238E27FC236}">
                      <a16:creationId xmlns:a16="http://schemas.microsoft.com/office/drawing/2014/main" id="{1B7E7553-6352-4FB5-9196-3A65BAF8AA16}"/>
                    </a:ext>
                  </a:extLst>
                </p14:cNvPr>
                <p14:cNvContentPartPr/>
                <p14:nvPr/>
              </p14:nvContentPartPr>
              <p14:xfrm>
                <a:off x="4776766" y="1474874"/>
                <a:ext cx="159480" cy="204480"/>
              </p14:xfrm>
            </p:contentPart>
          </mc:Choice>
          <mc:Fallback xmlns="">
            <p:pic>
              <p:nvPicPr>
                <p:cNvPr id="38" name="Freihand 37">
                  <a:extLst>
                    <a:ext uri="{FF2B5EF4-FFF2-40B4-BE49-F238E27FC236}">
                      <a16:creationId xmlns:a16="http://schemas.microsoft.com/office/drawing/2014/main" id="{1B7E7553-6352-4FB5-9196-3A65BAF8AA16}"/>
                    </a:ext>
                  </a:extLst>
                </p:cNvPr>
                <p:cNvPicPr/>
                <p:nvPr/>
              </p:nvPicPr>
              <p:blipFill>
                <a:blip r:embed="rId88"/>
                <a:stretch>
                  <a:fillRect/>
                </a:stretch>
              </p:blipFill>
              <p:spPr>
                <a:xfrm>
                  <a:off x="4768126" y="1465874"/>
                  <a:ext cx="1771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39" name="Freihand 38">
                  <a:extLst>
                    <a:ext uri="{FF2B5EF4-FFF2-40B4-BE49-F238E27FC236}">
                      <a16:creationId xmlns:a16="http://schemas.microsoft.com/office/drawing/2014/main" id="{04893545-5F3F-4BFB-93AA-1644A2BFF743}"/>
                    </a:ext>
                  </a:extLst>
                </p14:cNvPr>
                <p14:cNvContentPartPr/>
                <p14:nvPr/>
              </p14:nvContentPartPr>
              <p14:xfrm>
                <a:off x="5060086" y="1623914"/>
                <a:ext cx="3600" cy="9360"/>
              </p14:xfrm>
            </p:contentPart>
          </mc:Choice>
          <mc:Fallback xmlns="">
            <p:pic>
              <p:nvPicPr>
                <p:cNvPr id="39" name="Freihand 38">
                  <a:extLst>
                    <a:ext uri="{FF2B5EF4-FFF2-40B4-BE49-F238E27FC236}">
                      <a16:creationId xmlns:a16="http://schemas.microsoft.com/office/drawing/2014/main" id="{04893545-5F3F-4BFB-93AA-1644A2BFF743}"/>
                    </a:ext>
                  </a:extLst>
                </p:cNvPr>
                <p:cNvPicPr/>
                <p:nvPr/>
              </p:nvPicPr>
              <p:blipFill>
                <a:blip r:embed="rId90"/>
                <a:stretch>
                  <a:fillRect/>
                </a:stretch>
              </p:blipFill>
              <p:spPr>
                <a:xfrm>
                  <a:off x="5051446" y="1615274"/>
                  <a:ext cx="212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1" name="Freihand 40">
                  <a:extLst>
                    <a:ext uri="{FF2B5EF4-FFF2-40B4-BE49-F238E27FC236}">
                      <a16:creationId xmlns:a16="http://schemas.microsoft.com/office/drawing/2014/main" id="{4774137C-8DD3-4BDA-A5BC-CFE422CD76F1}"/>
                    </a:ext>
                  </a:extLst>
                </p14:cNvPr>
                <p14:cNvContentPartPr/>
                <p14:nvPr/>
              </p14:nvContentPartPr>
              <p14:xfrm>
                <a:off x="5165206" y="1445354"/>
                <a:ext cx="135720" cy="166680"/>
              </p14:xfrm>
            </p:contentPart>
          </mc:Choice>
          <mc:Fallback xmlns="">
            <p:pic>
              <p:nvPicPr>
                <p:cNvPr id="41" name="Freihand 40">
                  <a:extLst>
                    <a:ext uri="{FF2B5EF4-FFF2-40B4-BE49-F238E27FC236}">
                      <a16:creationId xmlns:a16="http://schemas.microsoft.com/office/drawing/2014/main" id="{4774137C-8DD3-4BDA-A5BC-CFE422CD76F1}"/>
                    </a:ext>
                  </a:extLst>
                </p:cNvPr>
                <p:cNvPicPr/>
                <p:nvPr/>
              </p:nvPicPr>
              <p:blipFill>
                <a:blip r:embed="rId92"/>
                <a:stretch>
                  <a:fillRect/>
                </a:stretch>
              </p:blipFill>
              <p:spPr>
                <a:xfrm>
                  <a:off x="5156206" y="1436354"/>
                  <a:ext cx="1533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2" name="Freihand 41">
                  <a:extLst>
                    <a:ext uri="{FF2B5EF4-FFF2-40B4-BE49-F238E27FC236}">
                      <a16:creationId xmlns:a16="http://schemas.microsoft.com/office/drawing/2014/main" id="{2C09B1D7-BD5F-4972-B13B-BA590DB99082}"/>
                    </a:ext>
                  </a:extLst>
                </p14:cNvPr>
                <p14:cNvContentPartPr/>
                <p14:nvPr/>
              </p14:nvContentPartPr>
              <p14:xfrm>
                <a:off x="5347006" y="1508354"/>
                <a:ext cx="109080" cy="57240"/>
              </p14:xfrm>
            </p:contentPart>
          </mc:Choice>
          <mc:Fallback xmlns="">
            <p:pic>
              <p:nvPicPr>
                <p:cNvPr id="42" name="Freihand 41">
                  <a:extLst>
                    <a:ext uri="{FF2B5EF4-FFF2-40B4-BE49-F238E27FC236}">
                      <a16:creationId xmlns:a16="http://schemas.microsoft.com/office/drawing/2014/main" id="{2C09B1D7-BD5F-4972-B13B-BA590DB99082}"/>
                    </a:ext>
                  </a:extLst>
                </p:cNvPr>
                <p:cNvPicPr/>
                <p:nvPr/>
              </p:nvPicPr>
              <p:blipFill>
                <a:blip r:embed="rId94"/>
                <a:stretch>
                  <a:fillRect/>
                </a:stretch>
              </p:blipFill>
              <p:spPr>
                <a:xfrm>
                  <a:off x="5338366" y="1499714"/>
                  <a:ext cx="1267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4" name="Freihand 43">
                  <a:extLst>
                    <a:ext uri="{FF2B5EF4-FFF2-40B4-BE49-F238E27FC236}">
                      <a16:creationId xmlns:a16="http://schemas.microsoft.com/office/drawing/2014/main" id="{140660D0-F1FD-4803-934B-CE5E70BFC396}"/>
                    </a:ext>
                  </a:extLst>
                </p14:cNvPr>
                <p14:cNvContentPartPr/>
                <p14:nvPr/>
              </p14:nvContentPartPr>
              <p14:xfrm>
                <a:off x="5397766" y="1469474"/>
                <a:ext cx="195120" cy="252720"/>
              </p14:xfrm>
            </p:contentPart>
          </mc:Choice>
          <mc:Fallback xmlns="">
            <p:pic>
              <p:nvPicPr>
                <p:cNvPr id="44" name="Freihand 43">
                  <a:extLst>
                    <a:ext uri="{FF2B5EF4-FFF2-40B4-BE49-F238E27FC236}">
                      <a16:creationId xmlns:a16="http://schemas.microsoft.com/office/drawing/2014/main" id="{140660D0-F1FD-4803-934B-CE5E70BFC396}"/>
                    </a:ext>
                  </a:extLst>
                </p:cNvPr>
                <p:cNvPicPr/>
                <p:nvPr/>
              </p:nvPicPr>
              <p:blipFill>
                <a:blip r:embed="rId96"/>
                <a:stretch>
                  <a:fillRect/>
                </a:stretch>
              </p:blipFill>
              <p:spPr>
                <a:xfrm>
                  <a:off x="5388766" y="1460474"/>
                  <a:ext cx="21276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45" name="Freihand 44">
                  <a:extLst>
                    <a:ext uri="{FF2B5EF4-FFF2-40B4-BE49-F238E27FC236}">
                      <a16:creationId xmlns:a16="http://schemas.microsoft.com/office/drawing/2014/main" id="{A9702536-9F93-461C-BCCC-B322C7C823AA}"/>
                    </a:ext>
                  </a:extLst>
                </p14:cNvPr>
                <p14:cNvContentPartPr/>
                <p14:nvPr/>
              </p14:nvContentPartPr>
              <p14:xfrm>
                <a:off x="5669206" y="1510874"/>
                <a:ext cx="31320" cy="99720"/>
              </p14:xfrm>
            </p:contentPart>
          </mc:Choice>
          <mc:Fallback xmlns="">
            <p:pic>
              <p:nvPicPr>
                <p:cNvPr id="45" name="Freihand 44">
                  <a:extLst>
                    <a:ext uri="{FF2B5EF4-FFF2-40B4-BE49-F238E27FC236}">
                      <a16:creationId xmlns:a16="http://schemas.microsoft.com/office/drawing/2014/main" id="{A9702536-9F93-461C-BCCC-B322C7C823AA}"/>
                    </a:ext>
                  </a:extLst>
                </p:cNvPr>
                <p:cNvPicPr/>
                <p:nvPr/>
              </p:nvPicPr>
              <p:blipFill>
                <a:blip r:embed="rId98"/>
                <a:stretch>
                  <a:fillRect/>
                </a:stretch>
              </p:blipFill>
              <p:spPr>
                <a:xfrm>
                  <a:off x="5660206" y="1502234"/>
                  <a:ext cx="489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46" name="Freihand 45">
                  <a:extLst>
                    <a:ext uri="{FF2B5EF4-FFF2-40B4-BE49-F238E27FC236}">
                      <a16:creationId xmlns:a16="http://schemas.microsoft.com/office/drawing/2014/main" id="{1101E82A-FDA8-45C1-A083-3827F7258D74}"/>
                    </a:ext>
                  </a:extLst>
                </p14:cNvPr>
                <p14:cNvContentPartPr/>
                <p14:nvPr/>
              </p14:nvContentPartPr>
              <p14:xfrm>
                <a:off x="5696206" y="1405754"/>
                <a:ext cx="4320" cy="37800"/>
              </p14:xfrm>
            </p:contentPart>
          </mc:Choice>
          <mc:Fallback xmlns="">
            <p:pic>
              <p:nvPicPr>
                <p:cNvPr id="46" name="Freihand 45">
                  <a:extLst>
                    <a:ext uri="{FF2B5EF4-FFF2-40B4-BE49-F238E27FC236}">
                      <a16:creationId xmlns:a16="http://schemas.microsoft.com/office/drawing/2014/main" id="{1101E82A-FDA8-45C1-A083-3827F7258D74}"/>
                    </a:ext>
                  </a:extLst>
                </p:cNvPr>
                <p:cNvPicPr/>
                <p:nvPr/>
              </p:nvPicPr>
              <p:blipFill>
                <a:blip r:embed="rId100"/>
                <a:stretch>
                  <a:fillRect/>
                </a:stretch>
              </p:blipFill>
              <p:spPr>
                <a:xfrm>
                  <a:off x="5687566" y="1396754"/>
                  <a:ext cx="219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47" name="Freihand 46">
                  <a:extLst>
                    <a:ext uri="{FF2B5EF4-FFF2-40B4-BE49-F238E27FC236}">
                      <a16:creationId xmlns:a16="http://schemas.microsoft.com/office/drawing/2014/main" id="{DFCE599D-212D-4E0D-97D8-6B7A8E243BD6}"/>
                    </a:ext>
                  </a:extLst>
                </p14:cNvPr>
                <p14:cNvContentPartPr/>
                <p14:nvPr/>
              </p14:nvContentPartPr>
              <p14:xfrm>
                <a:off x="5723566" y="1545794"/>
                <a:ext cx="121320" cy="81000"/>
              </p14:xfrm>
            </p:contentPart>
          </mc:Choice>
          <mc:Fallback xmlns="">
            <p:pic>
              <p:nvPicPr>
                <p:cNvPr id="47" name="Freihand 46">
                  <a:extLst>
                    <a:ext uri="{FF2B5EF4-FFF2-40B4-BE49-F238E27FC236}">
                      <a16:creationId xmlns:a16="http://schemas.microsoft.com/office/drawing/2014/main" id="{DFCE599D-212D-4E0D-97D8-6B7A8E243BD6}"/>
                    </a:ext>
                  </a:extLst>
                </p:cNvPr>
                <p:cNvPicPr/>
                <p:nvPr/>
              </p:nvPicPr>
              <p:blipFill>
                <a:blip r:embed="rId102"/>
                <a:stretch>
                  <a:fillRect/>
                </a:stretch>
              </p:blipFill>
              <p:spPr>
                <a:xfrm>
                  <a:off x="5714566" y="1536794"/>
                  <a:ext cx="138960" cy="98640"/>
                </a:xfrm>
                <a:prstGeom prst="rect">
                  <a:avLst/>
                </a:prstGeom>
              </p:spPr>
            </p:pic>
          </mc:Fallback>
        </mc:AlternateContent>
      </p:grpSp>
      <p:grpSp>
        <p:nvGrpSpPr>
          <p:cNvPr id="51" name="Gruppieren 50">
            <a:extLst>
              <a:ext uri="{FF2B5EF4-FFF2-40B4-BE49-F238E27FC236}">
                <a16:creationId xmlns:a16="http://schemas.microsoft.com/office/drawing/2014/main" id="{6F9E3F6A-34E3-4932-B04B-993A8E2B6ECC}"/>
              </a:ext>
            </a:extLst>
          </p:cNvPr>
          <p:cNvGrpSpPr/>
          <p:nvPr/>
        </p:nvGrpSpPr>
        <p:grpSpPr>
          <a:xfrm>
            <a:off x="4263411" y="3180567"/>
            <a:ext cx="322200" cy="177840"/>
            <a:chOff x="5087086" y="3149594"/>
            <a:chExt cx="322200" cy="177840"/>
          </a:xfrm>
        </p:grpSpPr>
        <mc:AlternateContent xmlns:mc="http://schemas.openxmlformats.org/markup-compatibility/2006" xmlns:p14="http://schemas.microsoft.com/office/powerpoint/2010/main">
          <mc:Choice Requires="p14">
            <p:contentPart p14:bwMode="auto" r:id="rId103">
              <p14:nvContentPartPr>
                <p14:cNvPr id="49" name="Freihand 48">
                  <a:extLst>
                    <a:ext uri="{FF2B5EF4-FFF2-40B4-BE49-F238E27FC236}">
                      <a16:creationId xmlns:a16="http://schemas.microsoft.com/office/drawing/2014/main" id="{6F32E9BC-44E9-4918-B815-7C8943D7AC8C}"/>
                    </a:ext>
                  </a:extLst>
                </p14:cNvPr>
                <p14:cNvContentPartPr/>
                <p14:nvPr/>
              </p14:nvContentPartPr>
              <p14:xfrm>
                <a:off x="5087086" y="3149594"/>
                <a:ext cx="176040" cy="168120"/>
              </p14:xfrm>
            </p:contentPart>
          </mc:Choice>
          <mc:Fallback xmlns="">
            <p:pic>
              <p:nvPicPr>
                <p:cNvPr id="49" name="Freihand 48">
                  <a:extLst>
                    <a:ext uri="{FF2B5EF4-FFF2-40B4-BE49-F238E27FC236}">
                      <a16:creationId xmlns:a16="http://schemas.microsoft.com/office/drawing/2014/main" id="{6F32E9BC-44E9-4918-B815-7C8943D7AC8C}"/>
                    </a:ext>
                  </a:extLst>
                </p:cNvPr>
                <p:cNvPicPr/>
                <p:nvPr/>
              </p:nvPicPr>
              <p:blipFill>
                <a:blip r:embed="rId104"/>
                <a:stretch>
                  <a:fillRect/>
                </a:stretch>
              </p:blipFill>
              <p:spPr>
                <a:xfrm>
                  <a:off x="5078446" y="3140594"/>
                  <a:ext cx="19368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0" name="Freihand 49">
                  <a:extLst>
                    <a:ext uri="{FF2B5EF4-FFF2-40B4-BE49-F238E27FC236}">
                      <a16:creationId xmlns:a16="http://schemas.microsoft.com/office/drawing/2014/main" id="{9109BA7A-7553-4FB6-84BB-B78DCE3D5B1A}"/>
                    </a:ext>
                  </a:extLst>
                </p14:cNvPr>
                <p14:cNvContentPartPr/>
                <p14:nvPr/>
              </p14:nvContentPartPr>
              <p14:xfrm>
                <a:off x="5393806" y="3324194"/>
                <a:ext cx="15480" cy="3240"/>
              </p14:xfrm>
            </p:contentPart>
          </mc:Choice>
          <mc:Fallback xmlns="">
            <p:pic>
              <p:nvPicPr>
                <p:cNvPr id="50" name="Freihand 49">
                  <a:extLst>
                    <a:ext uri="{FF2B5EF4-FFF2-40B4-BE49-F238E27FC236}">
                      <a16:creationId xmlns:a16="http://schemas.microsoft.com/office/drawing/2014/main" id="{9109BA7A-7553-4FB6-84BB-B78DCE3D5B1A}"/>
                    </a:ext>
                  </a:extLst>
                </p:cNvPr>
                <p:cNvPicPr/>
                <p:nvPr/>
              </p:nvPicPr>
              <p:blipFill>
                <a:blip r:embed="rId106"/>
                <a:stretch>
                  <a:fillRect/>
                </a:stretch>
              </p:blipFill>
              <p:spPr>
                <a:xfrm>
                  <a:off x="5384806" y="3315194"/>
                  <a:ext cx="33120" cy="20880"/>
                </a:xfrm>
                <a:prstGeom prst="rect">
                  <a:avLst/>
                </a:prstGeom>
              </p:spPr>
            </p:pic>
          </mc:Fallback>
        </mc:AlternateContent>
      </p:grpSp>
      <p:grpSp>
        <p:nvGrpSpPr>
          <p:cNvPr id="63" name="Gruppieren 62">
            <a:extLst>
              <a:ext uri="{FF2B5EF4-FFF2-40B4-BE49-F238E27FC236}">
                <a16:creationId xmlns:a16="http://schemas.microsoft.com/office/drawing/2014/main" id="{EEC6A621-6B14-49D2-B835-C9B01C17172A}"/>
              </a:ext>
            </a:extLst>
          </p:cNvPr>
          <p:cNvGrpSpPr/>
          <p:nvPr/>
        </p:nvGrpSpPr>
        <p:grpSpPr>
          <a:xfrm>
            <a:off x="4725291" y="3164007"/>
            <a:ext cx="636120" cy="246600"/>
            <a:chOff x="5548966" y="3133034"/>
            <a:chExt cx="636120" cy="246600"/>
          </a:xfrm>
        </p:grpSpPr>
        <mc:AlternateContent xmlns:mc="http://schemas.openxmlformats.org/markup-compatibility/2006" xmlns:p14="http://schemas.microsoft.com/office/powerpoint/2010/main">
          <mc:Choice Requires="p14">
            <p:contentPart p14:bwMode="auto" r:id="rId107">
              <p14:nvContentPartPr>
                <p14:cNvPr id="52" name="Freihand 51">
                  <a:extLst>
                    <a:ext uri="{FF2B5EF4-FFF2-40B4-BE49-F238E27FC236}">
                      <a16:creationId xmlns:a16="http://schemas.microsoft.com/office/drawing/2014/main" id="{C76FA8D6-942E-4671-848F-4A5D0C618235}"/>
                    </a:ext>
                  </a:extLst>
                </p14:cNvPr>
                <p14:cNvContentPartPr/>
                <p14:nvPr/>
              </p14:nvContentPartPr>
              <p14:xfrm>
                <a:off x="5548966" y="3133034"/>
                <a:ext cx="151560" cy="246600"/>
              </p14:xfrm>
            </p:contentPart>
          </mc:Choice>
          <mc:Fallback xmlns="">
            <p:pic>
              <p:nvPicPr>
                <p:cNvPr id="52" name="Freihand 51">
                  <a:extLst>
                    <a:ext uri="{FF2B5EF4-FFF2-40B4-BE49-F238E27FC236}">
                      <a16:creationId xmlns:a16="http://schemas.microsoft.com/office/drawing/2014/main" id="{C76FA8D6-942E-4671-848F-4A5D0C618235}"/>
                    </a:ext>
                  </a:extLst>
                </p:cNvPr>
                <p:cNvPicPr/>
                <p:nvPr/>
              </p:nvPicPr>
              <p:blipFill>
                <a:blip r:embed="rId108"/>
                <a:stretch>
                  <a:fillRect/>
                </a:stretch>
              </p:blipFill>
              <p:spPr>
                <a:xfrm>
                  <a:off x="5539966" y="3124394"/>
                  <a:ext cx="1692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3" name="Freihand 52">
                  <a:extLst>
                    <a:ext uri="{FF2B5EF4-FFF2-40B4-BE49-F238E27FC236}">
                      <a16:creationId xmlns:a16="http://schemas.microsoft.com/office/drawing/2014/main" id="{57DD3DBA-B179-4FC6-9403-68AE305E5419}"/>
                    </a:ext>
                  </a:extLst>
                </p14:cNvPr>
                <p14:cNvContentPartPr/>
                <p14:nvPr/>
              </p14:nvContentPartPr>
              <p14:xfrm>
                <a:off x="5765686" y="3244994"/>
                <a:ext cx="105480" cy="101880"/>
              </p14:xfrm>
            </p:contentPart>
          </mc:Choice>
          <mc:Fallback xmlns="">
            <p:pic>
              <p:nvPicPr>
                <p:cNvPr id="53" name="Freihand 52">
                  <a:extLst>
                    <a:ext uri="{FF2B5EF4-FFF2-40B4-BE49-F238E27FC236}">
                      <a16:creationId xmlns:a16="http://schemas.microsoft.com/office/drawing/2014/main" id="{57DD3DBA-B179-4FC6-9403-68AE305E5419}"/>
                    </a:ext>
                  </a:extLst>
                </p:cNvPr>
                <p:cNvPicPr/>
                <p:nvPr/>
              </p:nvPicPr>
              <p:blipFill>
                <a:blip r:embed="rId110"/>
                <a:stretch>
                  <a:fillRect/>
                </a:stretch>
              </p:blipFill>
              <p:spPr>
                <a:xfrm>
                  <a:off x="5757046" y="3236354"/>
                  <a:ext cx="1231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4" name="Freihand 53">
                  <a:extLst>
                    <a:ext uri="{FF2B5EF4-FFF2-40B4-BE49-F238E27FC236}">
                      <a16:creationId xmlns:a16="http://schemas.microsoft.com/office/drawing/2014/main" id="{046654FB-2598-4542-BB62-AA4F06515ABB}"/>
                    </a:ext>
                  </a:extLst>
                </p14:cNvPr>
                <p14:cNvContentPartPr/>
                <p14:nvPr/>
              </p14:nvContentPartPr>
              <p14:xfrm>
                <a:off x="5898526" y="3143114"/>
                <a:ext cx="81000" cy="168120"/>
              </p14:xfrm>
            </p:contentPart>
          </mc:Choice>
          <mc:Fallback xmlns="">
            <p:pic>
              <p:nvPicPr>
                <p:cNvPr id="54" name="Freihand 53">
                  <a:extLst>
                    <a:ext uri="{FF2B5EF4-FFF2-40B4-BE49-F238E27FC236}">
                      <a16:creationId xmlns:a16="http://schemas.microsoft.com/office/drawing/2014/main" id="{046654FB-2598-4542-BB62-AA4F06515ABB}"/>
                    </a:ext>
                  </a:extLst>
                </p:cNvPr>
                <p:cNvPicPr/>
                <p:nvPr/>
              </p:nvPicPr>
              <p:blipFill>
                <a:blip r:embed="rId112"/>
                <a:stretch>
                  <a:fillRect/>
                </a:stretch>
              </p:blipFill>
              <p:spPr>
                <a:xfrm>
                  <a:off x="5889886" y="3134114"/>
                  <a:ext cx="986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5" name="Freihand 54">
                  <a:extLst>
                    <a:ext uri="{FF2B5EF4-FFF2-40B4-BE49-F238E27FC236}">
                      <a16:creationId xmlns:a16="http://schemas.microsoft.com/office/drawing/2014/main" id="{DA499653-FC02-4F7E-A213-5BC0AC663359}"/>
                    </a:ext>
                  </a:extLst>
                </p14:cNvPr>
                <p14:cNvContentPartPr/>
                <p14:nvPr/>
              </p14:nvContentPartPr>
              <p14:xfrm>
                <a:off x="6072766" y="3261194"/>
                <a:ext cx="112320" cy="15480"/>
              </p14:xfrm>
            </p:contentPart>
          </mc:Choice>
          <mc:Fallback xmlns="">
            <p:pic>
              <p:nvPicPr>
                <p:cNvPr id="55" name="Freihand 54">
                  <a:extLst>
                    <a:ext uri="{FF2B5EF4-FFF2-40B4-BE49-F238E27FC236}">
                      <a16:creationId xmlns:a16="http://schemas.microsoft.com/office/drawing/2014/main" id="{DA499653-FC02-4F7E-A213-5BC0AC663359}"/>
                    </a:ext>
                  </a:extLst>
                </p:cNvPr>
                <p:cNvPicPr/>
                <p:nvPr/>
              </p:nvPicPr>
              <p:blipFill>
                <a:blip r:embed="rId114"/>
                <a:stretch>
                  <a:fillRect/>
                </a:stretch>
              </p:blipFill>
              <p:spPr>
                <a:xfrm>
                  <a:off x="6063766" y="3252194"/>
                  <a:ext cx="129960" cy="33120"/>
                </a:xfrm>
                <a:prstGeom prst="rect">
                  <a:avLst/>
                </a:prstGeom>
              </p:spPr>
            </p:pic>
          </mc:Fallback>
        </mc:AlternateContent>
      </p:grpSp>
      <p:grpSp>
        <p:nvGrpSpPr>
          <p:cNvPr id="62" name="Gruppieren 61">
            <a:extLst>
              <a:ext uri="{FF2B5EF4-FFF2-40B4-BE49-F238E27FC236}">
                <a16:creationId xmlns:a16="http://schemas.microsoft.com/office/drawing/2014/main" id="{C371B7EB-E82F-41B4-A9DA-A14E2194C23E}"/>
              </a:ext>
            </a:extLst>
          </p:cNvPr>
          <p:cNvGrpSpPr/>
          <p:nvPr/>
        </p:nvGrpSpPr>
        <p:grpSpPr>
          <a:xfrm>
            <a:off x="5506131" y="3147807"/>
            <a:ext cx="744120" cy="203040"/>
            <a:chOff x="6329806" y="3116834"/>
            <a:chExt cx="744120" cy="203040"/>
          </a:xfrm>
        </p:grpSpPr>
        <mc:AlternateContent xmlns:mc="http://schemas.openxmlformats.org/markup-compatibility/2006" xmlns:p14="http://schemas.microsoft.com/office/powerpoint/2010/main">
          <mc:Choice Requires="p14">
            <p:contentPart p14:bwMode="auto" r:id="rId115">
              <p14:nvContentPartPr>
                <p14:cNvPr id="56" name="Freihand 55">
                  <a:extLst>
                    <a:ext uri="{FF2B5EF4-FFF2-40B4-BE49-F238E27FC236}">
                      <a16:creationId xmlns:a16="http://schemas.microsoft.com/office/drawing/2014/main" id="{F9D30F6E-345E-4DB6-ABF8-FEFB6972F5A6}"/>
                    </a:ext>
                  </a:extLst>
                </p14:cNvPr>
                <p14:cNvContentPartPr/>
                <p14:nvPr/>
              </p14:nvContentPartPr>
              <p14:xfrm>
                <a:off x="6329806" y="3141314"/>
                <a:ext cx="220680" cy="178560"/>
              </p14:xfrm>
            </p:contentPart>
          </mc:Choice>
          <mc:Fallback xmlns="">
            <p:pic>
              <p:nvPicPr>
                <p:cNvPr id="56" name="Freihand 55">
                  <a:extLst>
                    <a:ext uri="{FF2B5EF4-FFF2-40B4-BE49-F238E27FC236}">
                      <a16:creationId xmlns:a16="http://schemas.microsoft.com/office/drawing/2014/main" id="{F9D30F6E-345E-4DB6-ABF8-FEFB6972F5A6}"/>
                    </a:ext>
                  </a:extLst>
                </p:cNvPr>
                <p:cNvPicPr/>
                <p:nvPr/>
              </p:nvPicPr>
              <p:blipFill>
                <a:blip r:embed="rId116"/>
                <a:stretch>
                  <a:fillRect/>
                </a:stretch>
              </p:blipFill>
              <p:spPr>
                <a:xfrm>
                  <a:off x="6320806" y="3132314"/>
                  <a:ext cx="2383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57" name="Freihand 56">
                  <a:extLst>
                    <a:ext uri="{FF2B5EF4-FFF2-40B4-BE49-F238E27FC236}">
                      <a16:creationId xmlns:a16="http://schemas.microsoft.com/office/drawing/2014/main" id="{5D0BD1C6-A4F9-41DC-B4D3-C507A2525E14}"/>
                    </a:ext>
                  </a:extLst>
                </p14:cNvPr>
                <p14:cNvContentPartPr/>
                <p14:nvPr/>
              </p14:nvContentPartPr>
              <p14:xfrm>
                <a:off x="6565606" y="3210794"/>
                <a:ext cx="106920" cy="74160"/>
              </p14:xfrm>
            </p:contentPart>
          </mc:Choice>
          <mc:Fallback xmlns="">
            <p:pic>
              <p:nvPicPr>
                <p:cNvPr id="57" name="Freihand 56">
                  <a:extLst>
                    <a:ext uri="{FF2B5EF4-FFF2-40B4-BE49-F238E27FC236}">
                      <a16:creationId xmlns:a16="http://schemas.microsoft.com/office/drawing/2014/main" id="{5D0BD1C6-A4F9-41DC-B4D3-C507A2525E14}"/>
                    </a:ext>
                  </a:extLst>
                </p:cNvPr>
                <p:cNvPicPr/>
                <p:nvPr/>
              </p:nvPicPr>
              <p:blipFill>
                <a:blip r:embed="rId118"/>
                <a:stretch>
                  <a:fillRect/>
                </a:stretch>
              </p:blipFill>
              <p:spPr>
                <a:xfrm>
                  <a:off x="6556606" y="3201794"/>
                  <a:ext cx="1245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58" name="Freihand 57">
                  <a:extLst>
                    <a:ext uri="{FF2B5EF4-FFF2-40B4-BE49-F238E27FC236}">
                      <a16:creationId xmlns:a16="http://schemas.microsoft.com/office/drawing/2014/main" id="{5391F346-0810-4FCC-BD08-50EFF3FB3B51}"/>
                    </a:ext>
                  </a:extLst>
                </p14:cNvPr>
                <p14:cNvContentPartPr/>
                <p14:nvPr/>
              </p14:nvContentPartPr>
              <p14:xfrm>
                <a:off x="6696286" y="3116834"/>
                <a:ext cx="129240" cy="191160"/>
              </p14:xfrm>
            </p:contentPart>
          </mc:Choice>
          <mc:Fallback xmlns="">
            <p:pic>
              <p:nvPicPr>
                <p:cNvPr id="58" name="Freihand 57">
                  <a:extLst>
                    <a:ext uri="{FF2B5EF4-FFF2-40B4-BE49-F238E27FC236}">
                      <a16:creationId xmlns:a16="http://schemas.microsoft.com/office/drawing/2014/main" id="{5391F346-0810-4FCC-BD08-50EFF3FB3B51}"/>
                    </a:ext>
                  </a:extLst>
                </p:cNvPr>
                <p:cNvPicPr/>
                <p:nvPr/>
              </p:nvPicPr>
              <p:blipFill>
                <a:blip r:embed="rId120"/>
                <a:stretch>
                  <a:fillRect/>
                </a:stretch>
              </p:blipFill>
              <p:spPr>
                <a:xfrm>
                  <a:off x="6687286" y="3107834"/>
                  <a:ext cx="146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59" name="Freihand 58">
                  <a:extLst>
                    <a:ext uri="{FF2B5EF4-FFF2-40B4-BE49-F238E27FC236}">
                      <a16:creationId xmlns:a16="http://schemas.microsoft.com/office/drawing/2014/main" id="{B9E7C279-776C-4D76-9968-4F70E6B55158}"/>
                    </a:ext>
                  </a:extLst>
                </p14:cNvPr>
                <p14:cNvContentPartPr/>
                <p14:nvPr/>
              </p14:nvContentPartPr>
              <p14:xfrm>
                <a:off x="6852166" y="3204314"/>
                <a:ext cx="15840" cy="89640"/>
              </p14:xfrm>
            </p:contentPart>
          </mc:Choice>
          <mc:Fallback xmlns="">
            <p:pic>
              <p:nvPicPr>
                <p:cNvPr id="59" name="Freihand 58">
                  <a:extLst>
                    <a:ext uri="{FF2B5EF4-FFF2-40B4-BE49-F238E27FC236}">
                      <a16:creationId xmlns:a16="http://schemas.microsoft.com/office/drawing/2014/main" id="{B9E7C279-776C-4D76-9968-4F70E6B55158}"/>
                    </a:ext>
                  </a:extLst>
                </p:cNvPr>
                <p:cNvPicPr/>
                <p:nvPr/>
              </p:nvPicPr>
              <p:blipFill>
                <a:blip r:embed="rId122"/>
                <a:stretch>
                  <a:fillRect/>
                </a:stretch>
              </p:blipFill>
              <p:spPr>
                <a:xfrm>
                  <a:off x="6843526" y="3195314"/>
                  <a:ext cx="334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60" name="Freihand 59">
                  <a:extLst>
                    <a:ext uri="{FF2B5EF4-FFF2-40B4-BE49-F238E27FC236}">
                      <a16:creationId xmlns:a16="http://schemas.microsoft.com/office/drawing/2014/main" id="{B4F00A78-E803-43C9-B009-DEF444433A0D}"/>
                    </a:ext>
                  </a:extLst>
                </p14:cNvPr>
                <p14:cNvContentPartPr/>
                <p14:nvPr/>
              </p14:nvContentPartPr>
              <p14:xfrm>
                <a:off x="6840646" y="3129794"/>
                <a:ext cx="15840" cy="35280"/>
              </p14:xfrm>
            </p:contentPart>
          </mc:Choice>
          <mc:Fallback xmlns="">
            <p:pic>
              <p:nvPicPr>
                <p:cNvPr id="60" name="Freihand 59">
                  <a:extLst>
                    <a:ext uri="{FF2B5EF4-FFF2-40B4-BE49-F238E27FC236}">
                      <a16:creationId xmlns:a16="http://schemas.microsoft.com/office/drawing/2014/main" id="{B4F00A78-E803-43C9-B009-DEF444433A0D}"/>
                    </a:ext>
                  </a:extLst>
                </p:cNvPr>
                <p:cNvPicPr/>
                <p:nvPr/>
              </p:nvPicPr>
              <p:blipFill>
                <a:blip r:embed="rId124"/>
                <a:stretch>
                  <a:fillRect/>
                </a:stretch>
              </p:blipFill>
              <p:spPr>
                <a:xfrm>
                  <a:off x="6832006" y="3121154"/>
                  <a:ext cx="334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61" name="Freihand 60">
                  <a:extLst>
                    <a:ext uri="{FF2B5EF4-FFF2-40B4-BE49-F238E27FC236}">
                      <a16:creationId xmlns:a16="http://schemas.microsoft.com/office/drawing/2014/main" id="{3EF23484-F72C-4005-A018-EA4A90E12D67}"/>
                    </a:ext>
                  </a:extLst>
                </p14:cNvPr>
                <p14:cNvContentPartPr/>
                <p14:nvPr/>
              </p14:nvContentPartPr>
              <p14:xfrm>
                <a:off x="6949366" y="3179474"/>
                <a:ext cx="124560" cy="89640"/>
              </p14:xfrm>
            </p:contentPart>
          </mc:Choice>
          <mc:Fallback xmlns="">
            <p:pic>
              <p:nvPicPr>
                <p:cNvPr id="61" name="Freihand 60">
                  <a:extLst>
                    <a:ext uri="{FF2B5EF4-FFF2-40B4-BE49-F238E27FC236}">
                      <a16:creationId xmlns:a16="http://schemas.microsoft.com/office/drawing/2014/main" id="{3EF23484-F72C-4005-A018-EA4A90E12D67}"/>
                    </a:ext>
                  </a:extLst>
                </p:cNvPr>
                <p:cNvPicPr/>
                <p:nvPr/>
              </p:nvPicPr>
              <p:blipFill>
                <a:blip r:embed="rId126"/>
                <a:stretch>
                  <a:fillRect/>
                </a:stretch>
              </p:blipFill>
              <p:spPr>
                <a:xfrm>
                  <a:off x="6940366" y="3170474"/>
                  <a:ext cx="142200" cy="107280"/>
                </a:xfrm>
                <a:prstGeom prst="rect">
                  <a:avLst/>
                </a:prstGeom>
              </p:spPr>
            </p:pic>
          </mc:Fallback>
        </mc:AlternateContent>
      </p:grpSp>
      <p:grpSp>
        <p:nvGrpSpPr>
          <p:cNvPr id="81" name="Gruppieren 80">
            <a:extLst>
              <a:ext uri="{FF2B5EF4-FFF2-40B4-BE49-F238E27FC236}">
                <a16:creationId xmlns:a16="http://schemas.microsoft.com/office/drawing/2014/main" id="{15E0478F-A04B-4A59-A877-6F7CFC45715A}"/>
              </a:ext>
            </a:extLst>
          </p:cNvPr>
          <p:cNvGrpSpPr/>
          <p:nvPr/>
        </p:nvGrpSpPr>
        <p:grpSpPr>
          <a:xfrm>
            <a:off x="1758087" y="5113638"/>
            <a:ext cx="1185120" cy="755640"/>
            <a:chOff x="1716046" y="4377914"/>
            <a:chExt cx="1185120" cy="755640"/>
          </a:xfrm>
        </p:grpSpPr>
        <mc:AlternateContent xmlns:mc="http://schemas.openxmlformats.org/markup-compatibility/2006" xmlns:p14="http://schemas.microsoft.com/office/powerpoint/2010/main">
          <mc:Choice Requires="p14">
            <p:contentPart p14:bwMode="auto" r:id="rId127">
              <p14:nvContentPartPr>
                <p14:cNvPr id="64" name="Freihand 63">
                  <a:extLst>
                    <a:ext uri="{FF2B5EF4-FFF2-40B4-BE49-F238E27FC236}">
                      <a16:creationId xmlns:a16="http://schemas.microsoft.com/office/drawing/2014/main" id="{54EFC324-07C0-4154-AB81-1DA1DD2F1470}"/>
                    </a:ext>
                  </a:extLst>
                </p14:cNvPr>
                <p14:cNvContentPartPr/>
                <p14:nvPr/>
              </p14:nvContentPartPr>
              <p14:xfrm>
                <a:off x="1716046" y="4377914"/>
                <a:ext cx="120600" cy="755640"/>
              </p14:xfrm>
            </p:contentPart>
          </mc:Choice>
          <mc:Fallback xmlns="">
            <p:pic>
              <p:nvPicPr>
                <p:cNvPr id="64" name="Freihand 63">
                  <a:extLst>
                    <a:ext uri="{FF2B5EF4-FFF2-40B4-BE49-F238E27FC236}">
                      <a16:creationId xmlns:a16="http://schemas.microsoft.com/office/drawing/2014/main" id="{54EFC324-07C0-4154-AB81-1DA1DD2F1470}"/>
                    </a:ext>
                  </a:extLst>
                </p:cNvPr>
                <p:cNvPicPr/>
                <p:nvPr/>
              </p:nvPicPr>
              <p:blipFill>
                <a:blip r:embed="rId128"/>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65" name="Freihand 64">
                  <a:extLst>
                    <a:ext uri="{FF2B5EF4-FFF2-40B4-BE49-F238E27FC236}">
                      <a16:creationId xmlns:a16="http://schemas.microsoft.com/office/drawing/2014/main" id="{9D82206C-9CC1-43DE-85C7-5E182B993EDD}"/>
                    </a:ext>
                  </a:extLst>
                </p14:cNvPr>
                <p14:cNvContentPartPr/>
                <p14:nvPr/>
              </p14:nvContentPartPr>
              <p14:xfrm>
                <a:off x="1840246" y="4383314"/>
                <a:ext cx="1029600" cy="28800"/>
              </p14:xfrm>
            </p:contentPart>
          </mc:Choice>
          <mc:Fallback xmlns="">
            <p:pic>
              <p:nvPicPr>
                <p:cNvPr id="65" name="Freihand 64">
                  <a:extLst>
                    <a:ext uri="{FF2B5EF4-FFF2-40B4-BE49-F238E27FC236}">
                      <a16:creationId xmlns:a16="http://schemas.microsoft.com/office/drawing/2014/main" id="{9D82206C-9CC1-43DE-85C7-5E182B993EDD}"/>
                    </a:ext>
                  </a:extLst>
                </p:cNvPr>
                <p:cNvPicPr/>
                <p:nvPr/>
              </p:nvPicPr>
              <p:blipFill>
                <a:blip r:embed="rId130"/>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66" name="Freihand 65">
                  <a:extLst>
                    <a:ext uri="{FF2B5EF4-FFF2-40B4-BE49-F238E27FC236}">
                      <a16:creationId xmlns:a16="http://schemas.microsoft.com/office/drawing/2014/main" id="{ADBD0ED0-3011-4F53-9106-9E6BB9840AC6}"/>
                    </a:ext>
                  </a:extLst>
                </p14:cNvPr>
                <p14:cNvContentPartPr/>
                <p14:nvPr/>
              </p14:nvContentPartPr>
              <p14:xfrm>
                <a:off x="1743046" y="5028434"/>
                <a:ext cx="1133280" cy="83160"/>
              </p14:xfrm>
            </p:contentPart>
          </mc:Choice>
          <mc:Fallback xmlns="">
            <p:pic>
              <p:nvPicPr>
                <p:cNvPr id="66" name="Freihand 65">
                  <a:extLst>
                    <a:ext uri="{FF2B5EF4-FFF2-40B4-BE49-F238E27FC236}">
                      <a16:creationId xmlns:a16="http://schemas.microsoft.com/office/drawing/2014/main" id="{ADBD0ED0-3011-4F53-9106-9E6BB9840AC6}"/>
                    </a:ext>
                  </a:extLst>
                </p:cNvPr>
                <p:cNvPicPr/>
                <p:nvPr/>
              </p:nvPicPr>
              <p:blipFill>
                <a:blip r:embed="rId132"/>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67" name="Freihand 66">
                  <a:extLst>
                    <a:ext uri="{FF2B5EF4-FFF2-40B4-BE49-F238E27FC236}">
                      <a16:creationId xmlns:a16="http://schemas.microsoft.com/office/drawing/2014/main" id="{5F700AEA-8086-498A-8F4C-7EC632E3E5DF}"/>
                    </a:ext>
                  </a:extLst>
                </p14:cNvPr>
                <p14:cNvContentPartPr/>
                <p14:nvPr/>
              </p14:nvContentPartPr>
              <p14:xfrm>
                <a:off x="2880646" y="4404194"/>
                <a:ext cx="20520" cy="619560"/>
              </p14:xfrm>
            </p:contentPart>
          </mc:Choice>
          <mc:Fallback xmlns="">
            <p:pic>
              <p:nvPicPr>
                <p:cNvPr id="67" name="Freihand 66">
                  <a:extLst>
                    <a:ext uri="{FF2B5EF4-FFF2-40B4-BE49-F238E27FC236}">
                      <a16:creationId xmlns:a16="http://schemas.microsoft.com/office/drawing/2014/main" id="{5F700AEA-8086-498A-8F4C-7EC632E3E5DF}"/>
                    </a:ext>
                  </a:extLst>
                </p:cNvPr>
                <p:cNvPicPr/>
                <p:nvPr/>
              </p:nvPicPr>
              <p:blipFill>
                <a:blip r:embed="rId134"/>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69" name="Freihand 68">
                  <a:extLst>
                    <a:ext uri="{FF2B5EF4-FFF2-40B4-BE49-F238E27FC236}">
                      <a16:creationId xmlns:a16="http://schemas.microsoft.com/office/drawing/2014/main" id="{28EA2AB5-3E40-44DE-9F82-6673F77F8A99}"/>
                    </a:ext>
                  </a:extLst>
                </p14:cNvPr>
                <p14:cNvContentPartPr/>
                <p14:nvPr/>
              </p14:nvContentPartPr>
              <p14:xfrm>
                <a:off x="1851766" y="4515434"/>
                <a:ext cx="120960" cy="218520"/>
              </p14:xfrm>
            </p:contentPart>
          </mc:Choice>
          <mc:Fallback xmlns="">
            <p:pic>
              <p:nvPicPr>
                <p:cNvPr id="69" name="Freihand 68">
                  <a:extLst>
                    <a:ext uri="{FF2B5EF4-FFF2-40B4-BE49-F238E27FC236}">
                      <a16:creationId xmlns:a16="http://schemas.microsoft.com/office/drawing/2014/main" id="{28EA2AB5-3E40-44DE-9F82-6673F77F8A99}"/>
                    </a:ext>
                  </a:extLst>
                </p:cNvPr>
                <p:cNvPicPr/>
                <p:nvPr/>
              </p:nvPicPr>
              <p:blipFill>
                <a:blip r:embed="rId136"/>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0" name="Freihand 69">
                  <a:extLst>
                    <a:ext uri="{FF2B5EF4-FFF2-40B4-BE49-F238E27FC236}">
                      <a16:creationId xmlns:a16="http://schemas.microsoft.com/office/drawing/2014/main" id="{AE62AE84-99D5-47D0-A98B-EBC65787A8AA}"/>
                    </a:ext>
                  </a:extLst>
                </p14:cNvPr>
                <p14:cNvContentPartPr/>
                <p14:nvPr/>
              </p14:nvContentPartPr>
              <p14:xfrm>
                <a:off x="2030326" y="4602194"/>
                <a:ext cx="74160" cy="67680"/>
              </p14:xfrm>
            </p:contentPart>
          </mc:Choice>
          <mc:Fallback xmlns="">
            <p:pic>
              <p:nvPicPr>
                <p:cNvPr id="70" name="Freihand 69">
                  <a:extLst>
                    <a:ext uri="{FF2B5EF4-FFF2-40B4-BE49-F238E27FC236}">
                      <a16:creationId xmlns:a16="http://schemas.microsoft.com/office/drawing/2014/main" id="{AE62AE84-99D5-47D0-A98B-EBC65787A8AA}"/>
                    </a:ext>
                  </a:extLst>
                </p:cNvPr>
                <p:cNvPicPr/>
                <p:nvPr/>
              </p:nvPicPr>
              <p:blipFill>
                <a:blip r:embed="rId138"/>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71" name="Freihand 70">
                  <a:extLst>
                    <a:ext uri="{FF2B5EF4-FFF2-40B4-BE49-F238E27FC236}">
                      <a16:creationId xmlns:a16="http://schemas.microsoft.com/office/drawing/2014/main" id="{49821D3C-7913-41B3-B4FB-B8DE28A55246}"/>
                    </a:ext>
                  </a:extLst>
                </p14:cNvPr>
                <p14:cNvContentPartPr/>
                <p14:nvPr/>
              </p14:nvContentPartPr>
              <p14:xfrm>
                <a:off x="2092606" y="4605074"/>
                <a:ext cx="42840" cy="87840"/>
              </p14:xfrm>
            </p:contentPart>
          </mc:Choice>
          <mc:Fallback xmlns="">
            <p:pic>
              <p:nvPicPr>
                <p:cNvPr id="71" name="Freihand 70">
                  <a:extLst>
                    <a:ext uri="{FF2B5EF4-FFF2-40B4-BE49-F238E27FC236}">
                      <a16:creationId xmlns:a16="http://schemas.microsoft.com/office/drawing/2014/main" id="{49821D3C-7913-41B3-B4FB-B8DE28A55246}"/>
                    </a:ext>
                  </a:extLst>
                </p:cNvPr>
                <p:cNvPicPr/>
                <p:nvPr/>
              </p:nvPicPr>
              <p:blipFill>
                <a:blip r:embed="rId140"/>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72" name="Freihand 71">
                  <a:extLst>
                    <a:ext uri="{FF2B5EF4-FFF2-40B4-BE49-F238E27FC236}">
                      <a16:creationId xmlns:a16="http://schemas.microsoft.com/office/drawing/2014/main" id="{DDA7943A-9A14-452F-A634-638724A9B6E8}"/>
                    </a:ext>
                  </a:extLst>
                </p14:cNvPr>
                <p14:cNvContentPartPr/>
                <p14:nvPr/>
              </p14:nvContentPartPr>
              <p14:xfrm>
                <a:off x="2154526" y="4533074"/>
                <a:ext cx="86040" cy="146520"/>
              </p14:xfrm>
            </p:contentPart>
          </mc:Choice>
          <mc:Fallback xmlns="">
            <p:pic>
              <p:nvPicPr>
                <p:cNvPr id="72" name="Freihand 71">
                  <a:extLst>
                    <a:ext uri="{FF2B5EF4-FFF2-40B4-BE49-F238E27FC236}">
                      <a16:creationId xmlns:a16="http://schemas.microsoft.com/office/drawing/2014/main" id="{DDA7943A-9A14-452F-A634-638724A9B6E8}"/>
                    </a:ext>
                  </a:extLst>
                </p:cNvPr>
                <p:cNvPicPr/>
                <p:nvPr/>
              </p:nvPicPr>
              <p:blipFill>
                <a:blip r:embed="rId142"/>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73" name="Freihand 72">
                  <a:extLst>
                    <a:ext uri="{FF2B5EF4-FFF2-40B4-BE49-F238E27FC236}">
                      <a16:creationId xmlns:a16="http://schemas.microsoft.com/office/drawing/2014/main" id="{B319A624-D687-4473-A6AC-7EB8D869E082}"/>
                    </a:ext>
                  </a:extLst>
                </p14:cNvPr>
                <p14:cNvContentPartPr/>
                <p14:nvPr/>
              </p14:nvContentPartPr>
              <p14:xfrm>
                <a:off x="2255326" y="4609394"/>
                <a:ext cx="34560" cy="85320"/>
              </p14:xfrm>
            </p:contentPart>
          </mc:Choice>
          <mc:Fallback xmlns="">
            <p:pic>
              <p:nvPicPr>
                <p:cNvPr id="73" name="Freihand 72">
                  <a:extLst>
                    <a:ext uri="{FF2B5EF4-FFF2-40B4-BE49-F238E27FC236}">
                      <a16:creationId xmlns:a16="http://schemas.microsoft.com/office/drawing/2014/main" id="{B319A624-D687-4473-A6AC-7EB8D869E082}"/>
                    </a:ext>
                  </a:extLst>
                </p:cNvPr>
                <p:cNvPicPr/>
                <p:nvPr/>
              </p:nvPicPr>
              <p:blipFill>
                <a:blip r:embed="rId144"/>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74" name="Freihand 73">
                  <a:extLst>
                    <a:ext uri="{FF2B5EF4-FFF2-40B4-BE49-F238E27FC236}">
                      <a16:creationId xmlns:a16="http://schemas.microsoft.com/office/drawing/2014/main" id="{27F98E54-A633-4CD8-880C-4FE86BB34A6B}"/>
                    </a:ext>
                  </a:extLst>
                </p14:cNvPr>
                <p14:cNvContentPartPr/>
                <p14:nvPr/>
              </p14:nvContentPartPr>
              <p14:xfrm>
                <a:off x="2239846" y="4533074"/>
                <a:ext cx="19800" cy="17640"/>
              </p14:xfrm>
            </p:contentPart>
          </mc:Choice>
          <mc:Fallback xmlns="">
            <p:pic>
              <p:nvPicPr>
                <p:cNvPr id="74" name="Freihand 73">
                  <a:extLst>
                    <a:ext uri="{FF2B5EF4-FFF2-40B4-BE49-F238E27FC236}">
                      <a16:creationId xmlns:a16="http://schemas.microsoft.com/office/drawing/2014/main" id="{27F98E54-A633-4CD8-880C-4FE86BB34A6B}"/>
                    </a:ext>
                  </a:extLst>
                </p:cNvPr>
                <p:cNvPicPr/>
                <p:nvPr/>
              </p:nvPicPr>
              <p:blipFill>
                <a:blip r:embed="rId146"/>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75" name="Freihand 74">
                  <a:extLst>
                    <a:ext uri="{FF2B5EF4-FFF2-40B4-BE49-F238E27FC236}">
                      <a16:creationId xmlns:a16="http://schemas.microsoft.com/office/drawing/2014/main" id="{1089C929-83F0-4E26-8C5D-0A4B615A2FF0}"/>
                    </a:ext>
                  </a:extLst>
                </p14:cNvPr>
                <p14:cNvContentPartPr/>
                <p14:nvPr/>
              </p14:nvContentPartPr>
              <p14:xfrm>
                <a:off x="2337046" y="4600754"/>
                <a:ext cx="112680" cy="93240"/>
              </p14:xfrm>
            </p:contentPart>
          </mc:Choice>
          <mc:Fallback xmlns="">
            <p:pic>
              <p:nvPicPr>
                <p:cNvPr id="75" name="Freihand 74">
                  <a:extLst>
                    <a:ext uri="{FF2B5EF4-FFF2-40B4-BE49-F238E27FC236}">
                      <a16:creationId xmlns:a16="http://schemas.microsoft.com/office/drawing/2014/main" id="{1089C929-83F0-4E26-8C5D-0A4B615A2FF0}"/>
                    </a:ext>
                  </a:extLst>
                </p:cNvPr>
                <p:cNvPicPr/>
                <p:nvPr/>
              </p:nvPicPr>
              <p:blipFill>
                <a:blip r:embed="rId148"/>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76" name="Freihand 75">
                  <a:extLst>
                    <a:ext uri="{FF2B5EF4-FFF2-40B4-BE49-F238E27FC236}">
                      <a16:creationId xmlns:a16="http://schemas.microsoft.com/office/drawing/2014/main" id="{9239AF37-9248-44FF-9748-BFAA873F4E24}"/>
                    </a:ext>
                  </a:extLst>
                </p14:cNvPr>
                <p14:cNvContentPartPr/>
                <p14:nvPr/>
              </p14:nvContentPartPr>
              <p14:xfrm>
                <a:off x="2453326" y="4607234"/>
                <a:ext cx="24120" cy="76680"/>
              </p14:xfrm>
            </p:contentPart>
          </mc:Choice>
          <mc:Fallback xmlns="">
            <p:pic>
              <p:nvPicPr>
                <p:cNvPr id="76" name="Freihand 75">
                  <a:extLst>
                    <a:ext uri="{FF2B5EF4-FFF2-40B4-BE49-F238E27FC236}">
                      <a16:creationId xmlns:a16="http://schemas.microsoft.com/office/drawing/2014/main" id="{9239AF37-9248-44FF-9748-BFAA873F4E24}"/>
                    </a:ext>
                  </a:extLst>
                </p:cNvPr>
                <p:cNvPicPr/>
                <p:nvPr/>
              </p:nvPicPr>
              <p:blipFill>
                <a:blip r:embed="rId150"/>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77" name="Freihand 76">
                  <a:extLst>
                    <a:ext uri="{FF2B5EF4-FFF2-40B4-BE49-F238E27FC236}">
                      <a16:creationId xmlns:a16="http://schemas.microsoft.com/office/drawing/2014/main" id="{090505E0-178F-4679-BBC9-256F70B33ED8}"/>
                    </a:ext>
                  </a:extLst>
                </p14:cNvPr>
                <p14:cNvContentPartPr/>
                <p14:nvPr/>
              </p14:nvContentPartPr>
              <p14:xfrm>
                <a:off x="2453326" y="4550354"/>
                <a:ext cx="11880" cy="28800"/>
              </p14:xfrm>
            </p:contentPart>
          </mc:Choice>
          <mc:Fallback xmlns="">
            <p:pic>
              <p:nvPicPr>
                <p:cNvPr id="77" name="Freihand 76">
                  <a:extLst>
                    <a:ext uri="{FF2B5EF4-FFF2-40B4-BE49-F238E27FC236}">
                      <a16:creationId xmlns:a16="http://schemas.microsoft.com/office/drawing/2014/main" id="{090505E0-178F-4679-BBC9-256F70B33ED8}"/>
                    </a:ext>
                  </a:extLst>
                </p:cNvPr>
                <p:cNvPicPr/>
                <p:nvPr/>
              </p:nvPicPr>
              <p:blipFill>
                <a:blip r:embed="rId152"/>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78" name="Freihand 77">
                  <a:extLst>
                    <a:ext uri="{FF2B5EF4-FFF2-40B4-BE49-F238E27FC236}">
                      <a16:creationId xmlns:a16="http://schemas.microsoft.com/office/drawing/2014/main" id="{2EEF8914-6BB7-4426-8AEC-CB8BAF1A7E81}"/>
                    </a:ext>
                  </a:extLst>
                </p14:cNvPr>
                <p14:cNvContentPartPr/>
                <p14:nvPr/>
              </p14:nvContentPartPr>
              <p14:xfrm>
                <a:off x="2527126" y="4624514"/>
                <a:ext cx="104400" cy="70920"/>
              </p14:xfrm>
            </p:contentPart>
          </mc:Choice>
          <mc:Fallback xmlns="">
            <p:pic>
              <p:nvPicPr>
                <p:cNvPr id="78" name="Freihand 77">
                  <a:extLst>
                    <a:ext uri="{FF2B5EF4-FFF2-40B4-BE49-F238E27FC236}">
                      <a16:creationId xmlns:a16="http://schemas.microsoft.com/office/drawing/2014/main" id="{2EEF8914-6BB7-4426-8AEC-CB8BAF1A7E81}"/>
                    </a:ext>
                  </a:extLst>
                </p:cNvPr>
                <p:cNvPicPr/>
                <p:nvPr/>
              </p:nvPicPr>
              <p:blipFill>
                <a:blip r:embed="rId154"/>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79" name="Freihand 78">
                  <a:extLst>
                    <a:ext uri="{FF2B5EF4-FFF2-40B4-BE49-F238E27FC236}">
                      <a16:creationId xmlns:a16="http://schemas.microsoft.com/office/drawing/2014/main" id="{F650C465-6754-4311-91DE-C2D19C2EAF3F}"/>
                    </a:ext>
                  </a:extLst>
                </p14:cNvPr>
                <p14:cNvContentPartPr/>
                <p14:nvPr/>
              </p14:nvContentPartPr>
              <p14:xfrm>
                <a:off x="2643406" y="4618034"/>
                <a:ext cx="92520" cy="82080"/>
              </p14:xfrm>
            </p:contentPart>
          </mc:Choice>
          <mc:Fallback xmlns="">
            <p:pic>
              <p:nvPicPr>
                <p:cNvPr id="79" name="Freihand 78">
                  <a:extLst>
                    <a:ext uri="{FF2B5EF4-FFF2-40B4-BE49-F238E27FC236}">
                      <a16:creationId xmlns:a16="http://schemas.microsoft.com/office/drawing/2014/main" id="{F650C465-6754-4311-91DE-C2D19C2EAF3F}"/>
                    </a:ext>
                  </a:extLst>
                </p:cNvPr>
                <p:cNvPicPr/>
                <p:nvPr/>
              </p:nvPicPr>
              <p:blipFill>
                <a:blip r:embed="rId156"/>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80" name="Freihand 79">
                  <a:extLst>
                    <a:ext uri="{FF2B5EF4-FFF2-40B4-BE49-F238E27FC236}">
                      <a16:creationId xmlns:a16="http://schemas.microsoft.com/office/drawing/2014/main" id="{B995EA15-1EBF-4B87-A652-7CEA9759EDA1}"/>
                    </a:ext>
                  </a:extLst>
                </p14:cNvPr>
                <p14:cNvContentPartPr/>
                <p14:nvPr/>
              </p14:nvContentPartPr>
              <p14:xfrm>
                <a:off x="2755726" y="4608314"/>
                <a:ext cx="54720" cy="114840"/>
              </p14:xfrm>
            </p:contentPart>
          </mc:Choice>
          <mc:Fallback xmlns="">
            <p:pic>
              <p:nvPicPr>
                <p:cNvPr id="80" name="Freihand 79">
                  <a:extLst>
                    <a:ext uri="{FF2B5EF4-FFF2-40B4-BE49-F238E27FC236}">
                      <a16:creationId xmlns:a16="http://schemas.microsoft.com/office/drawing/2014/main" id="{B995EA15-1EBF-4B87-A652-7CEA9759EDA1}"/>
                    </a:ext>
                  </a:extLst>
                </p:cNvPr>
                <p:cNvPicPr/>
                <p:nvPr/>
              </p:nvPicPr>
              <p:blipFill>
                <a:blip r:embed="rId158"/>
                <a:stretch>
                  <a:fillRect/>
                </a:stretch>
              </p:blipFill>
              <p:spPr>
                <a:xfrm>
                  <a:off x="2747086" y="4599674"/>
                  <a:ext cx="72360" cy="132480"/>
                </a:xfrm>
                <a:prstGeom prst="rect">
                  <a:avLst/>
                </a:prstGeom>
              </p:spPr>
            </p:pic>
          </mc:Fallback>
        </mc:AlternateContent>
      </p:grpSp>
      <p:grpSp>
        <p:nvGrpSpPr>
          <p:cNvPr id="88" name="Gruppieren 87">
            <a:extLst>
              <a:ext uri="{FF2B5EF4-FFF2-40B4-BE49-F238E27FC236}">
                <a16:creationId xmlns:a16="http://schemas.microsoft.com/office/drawing/2014/main" id="{DD13784B-9043-4A0E-912A-18C3587346AD}"/>
              </a:ext>
            </a:extLst>
          </p:cNvPr>
          <p:cNvGrpSpPr/>
          <p:nvPr/>
        </p:nvGrpSpPr>
        <p:grpSpPr>
          <a:xfrm>
            <a:off x="1998927" y="5567598"/>
            <a:ext cx="671400" cy="161280"/>
            <a:chOff x="1956886" y="4831874"/>
            <a:chExt cx="671400" cy="161280"/>
          </a:xfrm>
        </p:grpSpPr>
        <mc:AlternateContent xmlns:mc="http://schemas.openxmlformats.org/markup-compatibility/2006" xmlns:p14="http://schemas.microsoft.com/office/powerpoint/2010/main">
          <mc:Choice Requires="p14">
            <p:contentPart p14:bwMode="auto" r:id="rId159">
              <p14:nvContentPartPr>
                <p14:cNvPr id="82" name="Freihand 81">
                  <a:extLst>
                    <a:ext uri="{FF2B5EF4-FFF2-40B4-BE49-F238E27FC236}">
                      <a16:creationId xmlns:a16="http://schemas.microsoft.com/office/drawing/2014/main" id="{50219963-C737-43A4-89BD-7F1B1B39F109}"/>
                    </a:ext>
                  </a:extLst>
                </p14:cNvPr>
                <p14:cNvContentPartPr/>
                <p14:nvPr/>
              </p14:nvContentPartPr>
              <p14:xfrm>
                <a:off x="1956886" y="4831874"/>
                <a:ext cx="112680" cy="161280"/>
              </p14:xfrm>
            </p:contentPart>
          </mc:Choice>
          <mc:Fallback xmlns="">
            <p:pic>
              <p:nvPicPr>
                <p:cNvPr id="82" name="Freihand 81">
                  <a:extLst>
                    <a:ext uri="{FF2B5EF4-FFF2-40B4-BE49-F238E27FC236}">
                      <a16:creationId xmlns:a16="http://schemas.microsoft.com/office/drawing/2014/main" id="{50219963-C737-43A4-89BD-7F1B1B39F109}"/>
                    </a:ext>
                  </a:extLst>
                </p:cNvPr>
                <p:cNvPicPr/>
                <p:nvPr/>
              </p:nvPicPr>
              <p:blipFill>
                <a:blip r:embed="rId160"/>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83" name="Freihand 82">
                  <a:extLst>
                    <a:ext uri="{FF2B5EF4-FFF2-40B4-BE49-F238E27FC236}">
                      <a16:creationId xmlns:a16="http://schemas.microsoft.com/office/drawing/2014/main" id="{5A9D083F-3448-4722-9A3A-E9D0990CC4A0}"/>
                    </a:ext>
                  </a:extLst>
                </p14:cNvPr>
                <p14:cNvContentPartPr/>
                <p14:nvPr/>
              </p14:nvContentPartPr>
              <p14:xfrm>
                <a:off x="2076766" y="4873994"/>
                <a:ext cx="132480" cy="96840"/>
              </p14:xfrm>
            </p:contentPart>
          </mc:Choice>
          <mc:Fallback xmlns="">
            <p:pic>
              <p:nvPicPr>
                <p:cNvPr id="83" name="Freihand 82">
                  <a:extLst>
                    <a:ext uri="{FF2B5EF4-FFF2-40B4-BE49-F238E27FC236}">
                      <a16:creationId xmlns:a16="http://schemas.microsoft.com/office/drawing/2014/main" id="{5A9D083F-3448-4722-9A3A-E9D0990CC4A0}"/>
                    </a:ext>
                  </a:extLst>
                </p:cNvPr>
                <p:cNvPicPr/>
                <p:nvPr/>
              </p:nvPicPr>
              <p:blipFill>
                <a:blip r:embed="rId162"/>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84" name="Freihand 83">
                  <a:extLst>
                    <a:ext uri="{FF2B5EF4-FFF2-40B4-BE49-F238E27FC236}">
                      <a16:creationId xmlns:a16="http://schemas.microsoft.com/office/drawing/2014/main" id="{8303133E-996F-4D8E-924B-C4F105E0013D}"/>
                    </a:ext>
                  </a:extLst>
                </p14:cNvPr>
                <p14:cNvContentPartPr/>
                <p14:nvPr/>
              </p14:nvContentPartPr>
              <p14:xfrm>
                <a:off x="2189446" y="4860314"/>
                <a:ext cx="70200" cy="76680"/>
              </p14:xfrm>
            </p:contentPart>
          </mc:Choice>
          <mc:Fallback xmlns="">
            <p:pic>
              <p:nvPicPr>
                <p:cNvPr id="84" name="Freihand 83">
                  <a:extLst>
                    <a:ext uri="{FF2B5EF4-FFF2-40B4-BE49-F238E27FC236}">
                      <a16:creationId xmlns:a16="http://schemas.microsoft.com/office/drawing/2014/main" id="{8303133E-996F-4D8E-924B-C4F105E0013D}"/>
                    </a:ext>
                  </a:extLst>
                </p:cNvPr>
                <p:cNvPicPr/>
                <p:nvPr/>
              </p:nvPicPr>
              <p:blipFill>
                <a:blip r:embed="rId164"/>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85" name="Freihand 84">
                  <a:extLst>
                    <a:ext uri="{FF2B5EF4-FFF2-40B4-BE49-F238E27FC236}">
                      <a16:creationId xmlns:a16="http://schemas.microsoft.com/office/drawing/2014/main" id="{0524E01B-0ED6-43B6-9D83-6B51A9149A5F}"/>
                    </a:ext>
                  </a:extLst>
                </p14:cNvPr>
                <p14:cNvContentPartPr/>
                <p14:nvPr/>
              </p14:nvContentPartPr>
              <p14:xfrm>
                <a:off x="2317246" y="4886594"/>
                <a:ext cx="92880" cy="78840"/>
              </p14:xfrm>
            </p:contentPart>
          </mc:Choice>
          <mc:Fallback xmlns="">
            <p:pic>
              <p:nvPicPr>
                <p:cNvPr id="85" name="Freihand 84">
                  <a:extLst>
                    <a:ext uri="{FF2B5EF4-FFF2-40B4-BE49-F238E27FC236}">
                      <a16:creationId xmlns:a16="http://schemas.microsoft.com/office/drawing/2014/main" id="{0524E01B-0ED6-43B6-9D83-6B51A9149A5F}"/>
                    </a:ext>
                  </a:extLst>
                </p:cNvPr>
                <p:cNvPicPr/>
                <p:nvPr/>
              </p:nvPicPr>
              <p:blipFill>
                <a:blip r:embed="rId166"/>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86" name="Freihand 85">
                  <a:extLst>
                    <a:ext uri="{FF2B5EF4-FFF2-40B4-BE49-F238E27FC236}">
                      <a16:creationId xmlns:a16="http://schemas.microsoft.com/office/drawing/2014/main" id="{D65ACF62-AF15-4D81-91F1-C0EF186559EB}"/>
                    </a:ext>
                  </a:extLst>
                </p14:cNvPr>
                <p14:cNvContentPartPr/>
                <p14:nvPr/>
              </p14:nvContentPartPr>
              <p14:xfrm>
                <a:off x="2422006" y="4901714"/>
                <a:ext cx="117000" cy="61560"/>
              </p14:xfrm>
            </p:contentPart>
          </mc:Choice>
          <mc:Fallback xmlns="">
            <p:pic>
              <p:nvPicPr>
                <p:cNvPr id="86" name="Freihand 85">
                  <a:extLst>
                    <a:ext uri="{FF2B5EF4-FFF2-40B4-BE49-F238E27FC236}">
                      <a16:creationId xmlns:a16="http://schemas.microsoft.com/office/drawing/2014/main" id="{D65ACF62-AF15-4D81-91F1-C0EF186559EB}"/>
                    </a:ext>
                  </a:extLst>
                </p:cNvPr>
                <p:cNvPicPr/>
                <p:nvPr/>
              </p:nvPicPr>
              <p:blipFill>
                <a:blip r:embed="rId168"/>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87" name="Freihand 86">
                  <a:extLst>
                    <a:ext uri="{FF2B5EF4-FFF2-40B4-BE49-F238E27FC236}">
                      <a16:creationId xmlns:a16="http://schemas.microsoft.com/office/drawing/2014/main" id="{E5961D41-3BE6-47F9-A68E-47108110B339}"/>
                    </a:ext>
                  </a:extLst>
                </p14:cNvPr>
                <p14:cNvContentPartPr/>
                <p14:nvPr/>
              </p14:nvContentPartPr>
              <p14:xfrm>
                <a:off x="2558086" y="4851674"/>
                <a:ext cx="70200" cy="76680"/>
              </p14:xfrm>
            </p:contentPart>
          </mc:Choice>
          <mc:Fallback xmlns="">
            <p:pic>
              <p:nvPicPr>
                <p:cNvPr id="87" name="Freihand 86">
                  <a:extLst>
                    <a:ext uri="{FF2B5EF4-FFF2-40B4-BE49-F238E27FC236}">
                      <a16:creationId xmlns:a16="http://schemas.microsoft.com/office/drawing/2014/main" id="{E5961D41-3BE6-47F9-A68E-47108110B339}"/>
                    </a:ext>
                  </a:extLst>
                </p:cNvPr>
                <p:cNvPicPr/>
                <p:nvPr/>
              </p:nvPicPr>
              <p:blipFill>
                <a:blip r:embed="rId170"/>
                <a:stretch>
                  <a:fillRect/>
                </a:stretch>
              </p:blipFill>
              <p:spPr>
                <a:xfrm>
                  <a:off x="2549086" y="4842674"/>
                  <a:ext cx="87840" cy="94320"/>
                </a:xfrm>
                <a:prstGeom prst="rect">
                  <a:avLst/>
                </a:prstGeom>
              </p:spPr>
            </p:pic>
          </mc:Fallback>
        </mc:AlternateContent>
      </p:grpSp>
      <p:grpSp>
        <p:nvGrpSpPr>
          <p:cNvPr id="136" name="Gruppieren 135">
            <a:extLst>
              <a:ext uri="{FF2B5EF4-FFF2-40B4-BE49-F238E27FC236}">
                <a16:creationId xmlns:a16="http://schemas.microsoft.com/office/drawing/2014/main" id="{30DF316A-2945-43F9-BAD5-42E8AB79C906}"/>
              </a:ext>
            </a:extLst>
          </p:cNvPr>
          <p:cNvGrpSpPr/>
          <p:nvPr/>
        </p:nvGrpSpPr>
        <p:grpSpPr>
          <a:xfrm>
            <a:off x="1416807" y="5933718"/>
            <a:ext cx="2040840" cy="295560"/>
            <a:chOff x="1374766" y="5197994"/>
            <a:chExt cx="2040840" cy="295560"/>
          </a:xfrm>
        </p:grpSpPr>
        <mc:AlternateContent xmlns:mc="http://schemas.openxmlformats.org/markup-compatibility/2006" xmlns:p14="http://schemas.microsoft.com/office/powerpoint/2010/main">
          <mc:Choice Requires="p14">
            <p:contentPart p14:bwMode="auto" r:id="rId171">
              <p14:nvContentPartPr>
                <p14:cNvPr id="89" name="Freihand 88">
                  <a:extLst>
                    <a:ext uri="{FF2B5EF4-FFF2-40B4-BE49-F238E27FC236}">
                      <a16:creationId xmlns:a16="http://schemas.microsoft.com/office/drawing/2014/main" id="{4FF2CE41-2909-4753-B78D-6EB28A10F371}"/>
                    </a:ext>
                  </a:extLst>
                </p14:cNvPr>
                <p14:cNvContentPartPr/>
                <p14:nvPr/>
              </p14:nvContentPartPr>
              <p14:xfrm>
                <a:off x="1374766" y="5248754"/>
                <a:ext cx="97920" cy="147600"/>
              </p14:xfrm>
            </p:contentPart>
          </mc:Choice>
          <mc:Fallback xmlns="">
            <p:pic>
              <p:nvPicPr>
                <p:cNvPr id="89" name="Freihand 88">
                  <a:extLst>
                    <a:ext uri="{FF2B5EF4-FFF2-40B4-BE49-F238E27FC236}">
                      <a16:creationId xmlns:a16="http://schemas.microsoft.com/office/drawing/2014/main" id="{4FF2CE41-2909-4753-B78D-6EB28A10F371}"/>
                    </a:ext>
                  </a:extLst>
                </p:cNvPr>
                <p:cNvPicPr/>
                <p:nvPr/>
              </p:nvPicPr>
              <p:blipFill>
                <a:blip r:embed="rId172"/>
                <a:stretch>
                  <a:fillRect/>
                </a:stretch>
              </p:blipFill>
              <p:spPr>
                <a:xfrm>
                  <a:off x="1366126" y="5239754"/>
                  <a:ext cx="115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90" name="Freihand 89">
                  <a:extLst>
                    <a:ext uri="{FF2B5EF4-FFF2-40B4-BE49-F238E27FC236}">
                      <a16:creationId xmlns:a16="http://schemas.microsoft.com/office/drawing/2014/main" id="{F86F027B-E284-4DD1-836A-4E02761FD793}"/>
                    </a:ext>
                  </a:extLst>
                </p14:cNvPr>
                <p14:cNvContentPartPr/>
                <p14:nvPr/>
              </p14:nvContentPartPr>
              <p14:xfrm>
                <a:off x="1495006" y="5288354"/>
                <a:ext cx="113760" cy="89640"/>
              </p14:xfrm>
            </p:contentPart>
          </mc:Choice>
          <mc:Fallback xmlns="">
            <p:pic>
              <p:nvPicPr>
                <p:cNvPr id="90" name="Freihand 89">
                  <a:extLst>
                    <a:ext uri="{FF2B5EF4-FFF2-40B4-BE49-F238E27FC236}">
                      <a16:creationId xmlns:a16="http://schemas.microsoft.com/office/drawing/2014/main" id="{F86F027B-E284-4DD1-836A-4E02761FD793}"/>
                    </a:ext>
                  </a:extLst>
                </p:cNvPr>
                <p:cNvPicPr/>
                <p:nvPr/>
              </p:nvPicPr>
              <p:blipFill>
                <a:blip r:embed="rId174"/>
                <a:stretch>
                  <a:fillRect/>
                </a:stretch>
              </p:blipFill>
              <p:spPr>
                <a:xfrm>
                  <a:off x="1486366" y="5279354"/>
                  <a:ext cx="1314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91" name="Freihand 90">
                  <a:extLst>
                    <a:ext uri="{FF2B5EF4-FFF2-40B4-BE49-F238E27FC236}">
                      <a16:creationId xmlns:a16="http://schemas.microsoft.com/office/drawing/2014/main" id="{836BD693-415D-499D-A450-2B6FD591F548}"/>
                    </a:ext>
                  </a:extLst>
                </p14:cNvPr>
                <p14:cNvContentPartPr/>
                <p14:nvPr/>
              </p14:nvContentPartPr>
              <p14:xfrm>
                <a:off x="1638286" y="5305634"/>
                <a:ext cx="93960" cy="81720"/>
              </p14:xfrm>
            </p:contentPart>
          </mc:Choice>
          <mc:Fallback xmlns="">
            <p:pic>
              <p:nvPicPr>
                <p:cNvPr id="91" name="Freihand 90">
                  <a:extLst>
                    <a:ext uri="{FF2B5EF4-FFF2-40B4-BE49-F238E27FC236}">
                      <a16:creationId xmlns:a16="http://schemas.microsoft.com/office/drawing/2014/main" id="{836BD693-415D-499D-A450-2B6FD591F548}"/>
                    </a:ext>
                  </a:extLst>
                </p:cNvPr>
                <p:cNvPicPr/>
                <p:nvPr/>
              </p:nvPicPr>
              <p:blipFill>
                <a:blip r:embed="rId176"/>
                <a:stretch>
                  <a:fillRect/>
                </a:stretch>
              </p:blipFill>
              <p:spPr>
                <a:xfrm>
                  <a:off x="1629646" y="5296994"/>
                  <a:ext cx="111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92" name="Freihand 91">
                  <a:extLst>
                    <a:ext uri="{FF2B5EF4-FFF2-40B4-BE49-F238E27FC236}">
                      <a16:creationId xmlns:a16="http://schemas.microsoft.com/office/drawing/2014/main" id="{54C43965-1A95-4711-ACED-A310EF1D9EA4}"/>
                    </a:ext>
                  </a:extLst>
                </p14:cNvPr>
                <p14:cNvContentPartPr/>
                <p14:nvPr/>
              </p14:nvContentPartPr>
              <p14:xfrm>
                <a:off x="1817206" y="5388794"/>
                <a:ext cx="4320" cy="10800"/>
              </p14:xfrm>
            </p:contentPart>
          </mc:Choice>
          <mc:Fallback xmlns="">
            <p:pic>
              <p:nvPicPr>
                <p:cNvPr id="92" name="Freihand 91">
                  <a:extLst>
                    <a:ext uri="{FF2B5EF4-FFF2-40B4-BE49-F238E27FC236}">
                      <a16:creationId xmlns:a16="http://schemas.microsoft.com/office/drawing/2014/main" id="{54C43965-1A95-4711-ACED-A310EF1D9EA4}"/>
                    </a:ext>
                  </a:extLst>
                </p:cNvPr>
                <p:cNvPicPr/>
                <p:nvPr/>
              </p:nvPicPr>
              <p:blipFill>
                <a:blip r:embed="rId178"/>
                <a:stretch>
                  <a:fillRect/>
                </a:stretch>
              </p:blipFill>
              <p:spPr>
                <a:xfrm>
                  <a:off x="1808206" y="5380154"/>
                  <a:ext cx="21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93" name="Freihand 92">
                  <a:extLst>
                    <a:ext uri="{FF2B5EF4-FFF2-40B4-BE49-F238E27FC236}">
                      <a16:creationId xmlns:a16="http://schemas.microsoft.com/office/drawing/2014/main" id="{CEF4A1D8-639E-4FC4-816C-B25A13D9B3FE}"/>
                    </a:ext>
                  </a:extLst>
                </p14:cNvPr>
                <p14:cNvContentPartPr/>
                <p14:nvPr/>
              </p14:nvContentPartPr>
              <p14:xfrm>
                <a:off x="1775806" y="5370794"/>
                <a:ext cx="18360" cy="22680"/>
              </p14:xfrm>
            </p:contentPart>
          </mc:Choice>
          <mc:Fallback xmlns="">
            <p:pic>
              <p:nvPicPr>
                <p:cNvPr id="93" name="Freihand 92">
                  <a:extLst>
                    <a:ext uri="{FF2B5EF4-FFF2-40B4-BE49-F238E27FC236}">
                      <a16:creationId xmlns:a16="http://schemas.microsoft.com/office/drawing/2014/main" id="{CEF4A1D8-639E-4FC4-816C-B25A13D9B3FE}"/>
                    </a:ext>
                  </a:extLst>
                </p:cNvPr>
                <p:cNvPicPr/>
                <p:nvPr/>
              </p:nvPicPr>
              <p:blipFill>
                <a:blip r:embed="rId180"/>
                <a:stretch>
                  <a:fillRect/>
                </a:stretch>
              </p:blipFill>
              <p:spPr>
                <a:xfrm>
                  <a:off x="1767166" y="5362154"/>
                  <a:ext cx="36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95" name="Freihand 94">
                  <a:extLst>
                    <a:ext uri="{FF2B5EF4-FFF2-40B4-BE49-F238E27FC236}">
                      <a16:creationId xmlns:a16="http://schemas.microsoft.com/office/drawing/2014/main" id="{B56D6361-14AD-4BD0-B834-6D063E87B02F}"/>
                    </a:ext>
                  </a:extLst>
                </p14:cNvPr>
                <p14:cNvContentPartPr/>
                <p14:nvPr/>
              </p14:nvContentPartPr>
              <p14:xfrm>
                <a:off x="1858606" y="5198354"/>
                <a:ext cx="66960" cy="190080"/>
              </p14:xfrm>
            </p:contentPart>
          </mc:Choice>
          <mc:Fallback xmlns="">
            <p:pic>
              <p:nvPicPr>
                <p:cNvPr id="95" name="Freihand 94">
                  <a:extLst>
                    <a:ext uri="{FF2B5EF4-FFF2-40B4-BE49-F238E27FC236}">
                      <a16:creationId xmlns:a16="http://schemas.microsoft.com/office/drawing/2014/main" id="{B56D6361-14AD-4BD0-B834-6D063E87B02F}"/>
                    </a:ext>
                  </a:extLst>
                </p:cNvPr>
                <p:cNvPicPr/>
                <p:nvPr/>
              </p:nvPicPr>
              <p:blipFill>
                <a:blip r:embed="rId182"/>
                <a:stretch>
                  <a:fillRect/>
                </a:stretch>
              </p:blipFill>
              <p:spPr>
                <a:xfrm>
                  <a:off x="1849606" y="5189714"/>
                  <a:ext cx="84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5" name="Freihand 114">
                  <a:extLst>
                    <a:ext uri="{FF2B5EF4-FFF2-40B4-BE49-F238E27FC236}">
                      <a16:creationId xmlns:a16="http://schemas.microsoft.com/office/drawing/2014/main" id="{D6A45718-4424-437D-BDC5-EC57B92A7461}"/>
                    </a:ext>
                  </a:extLst>
                </p14:cNvPr>
                <p14:cNvContentPartPr/>
                <p14:nvPr/>
              </p14:nvContentPartPr>
              <p14:xfrm>
                <a:off x="1983886" y="5296274"/>
                <a:ext cx="31320" cy="95040"/>
              </p14:xfrm>
            </p:contentPart>
          </mc:Choice>
          <mc:Fallback xmlns="">
            <p:pic>
              <p:nvPicPr>
                <p:cNvPr id="115" name="Freihand 114">
                  <a:extLst>
                    <a:ext uri="{FF2B5EF4-FFF2-40B4-BE49-F238E27FC236}">
                      <a16:creationId xmlns:a16="http://schemas.microsoft.com/office/drawing/2014/main" id="{D6A45718-4424-437D-BDC5-EC57B92A7461}"/>
                    </a:ext>
                  </a:extLst>
                </p:cNvPr>
                <p:cNvPicPr/>
                <p:nvPr/>
              </p:nvPicPr>
              <p:blipFill>
                <a:blip r:embed="rId184"/>
                <a:stretch>
                  <a:fillRect/>
                </a:stretch>
              </p:blipFill>
              <p:spPr>
                <a:xfrm>
                  <a:off x="1974886" y="5287634"/>
                  <a:ext cx="48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6" name="Freihand 115">
                  <a:extLst>
                    <a:ext uri="{FF2B5EF4-FFF2-40B4-BE49-F238E27FC236}">
                      <a16:creationId xmlns:a16="http://schemas.microsoft.com/office/drawing/2014/main" id="{8B615E30-D810-4733-87BB-B7130CD532BD}"/>
                    </a:ext>
                  </a:extLst>
                </p14:cNvPr>
                <p14:cNvContentPartPr/>
                <p14:nvPr/>
              </p14:nvContentPartPr>
              <p14:xfrm>
                <a:off x="1999366" y="5204834"/>
                <a:ext cx="15840" cy="29160"/>
              </p14:xfrm>
            </p:contentPart>
          </mc:Choice>
          <mc:Fallback xmlns="">
            <p:pic>
              <p:nvPicPr>
                <p:cNvPr id="116" name="Freihand 115">
                  <a:extLst>
                    <a:ext uri="{FF2B5EF4-FFF2-40B4-BE49-F238E27FC236}">
                      <a16:creationId xmlns:a16="http://schemas.microsoft.com/office/drawing/2014/main" id="{8B615E30-D810-4733-87BB-B7130CD532BD}"/>
                    </a:ext>
                  </a:extLst>
                </p:cNvPr>
                <p:cNvPicPr/>
                <p:nvPr/>
              </p:nvPicPr>
              <p:blipFill>
                <a:blip r:embed="rId186"/>
                <a:stretch>
                  <a:fillRect/>
                </a:stretch>
              </p:blipFill>
              <p:spPr>
                <a:xfrm>
                  <a:off x="1990726" y="5195834"/>
                  <a:ext cx="33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8" name="Freihand 117">
                  <a:extLst>
                    <a:ext uri="{FF2B5EF4-FFF2-40B4-BE49-F238E27FC236}">
                      <a16:creationId xmlns:a16="http://schemas.microsoft.com/office/drawing/2014/main" id="{5FA20A1F-5544-42A7-BB6A-C78568C4BF3C}"/>
                    </a:ext>
                  </a:extLst>
                </p14:cNvPr>
                <p14:cNvContentPartPr/>
                <p14:nvPr/>
              </p14:nvContentPartPr>
              <p14:xfrm>
                <a:off x="2000086" y="5292314"/>
                <a:ext cx="127440" cy="201240"/>
              </p14:xfrm>
            </p:contentPart>
          </mc:Choice>
          <mc:Fallback xmlns="">
            <p:pic>
              <p:nvPicPr>
                <p:cNvPr id="118" name="Freihand 117">
                  <a:extLst>
                    <a:ext uri="{FF2B5EF4-FFF2-40B4-BE49-F238E27FC236}">
                      <a16:creationId xmlns:a16="http://schemas.microsoft.com/office/drawing/2014/main" id="{5FA20A1F-5544-42A7-BB6A-C78568C4BF3C}"/>
                    </a:ext>
                  </a:extLst>
                </p:cNvPr>
                <p:cNvPicPr/>
                <p:nvPr/>
              </p:nvPicPr>
              <p:blipFill>
                <a:blip r:embed="rId188"/>
                <a:stretch>
                  <a:fillRect/>
                </a:stretch>
              </p:blipFill>
              <p:spPr>
                <a:xfrm>
                  <a:off x="1991086" y="5283674"/>
                  <a:ext cx="145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0" name="Freihand 119">
                  <a:extLst>
                    <a:ext uri="{FF2B5EF4-FFF2-40B4-BE49-F238E27FC236}">
                      <a16:creationId xmlns:a16="http://schemas.microsoft.com/office/drawing/2014/main" id="{5BA04287-39AB-4E3F-B533-5B0602685669}"/>
                    </a:ext>
                  </a:extLst>
                </p14:cNvPr>
                <p14:cNvContentPartPr/>
                <p14:nvPr/>
              </p14:nvContentPartPr>
              <p14:xfrm>
                <a:off x="2170006" y="5215274"/>
                <a:ext cx="109080" cy="190800"/>
              </p14:xfrm>
            </p:contentPart>
          </mc:Choice>
          <mc:Fallback xmlns="">
            <p:pic>
              <p:nvPicPr>
                <p:cNvPr id="120" name="Freihand 119">
                  <a:extLst>
                    <a:ext uri="{FF2B5EF4-FFF2-40B4-BE49-F238E27FC236}">
                      <a16:creationId xmlns:a16="http://schemas.microsoft.com/office/drawing/2014/main" id="{5BA04287-39AB-4E3F-B533-5B0602685669}"/>
                    </a:ext>
                  </a:extLst>
                </p:cNvPr>
                <p:cNvPicPr/>
                <p:nvPr/>
              </p:nvPicPr>
              <p:blipFill>
                <a:blip r:embed="rId190"/>
                <a:stretch>
                  <a:fillRect/>
                </a:stretch>
              </p:blipFill>
              <p:spPr>
                <a:xfrm>
                  <a:off x="2161366" y="5206634"/>
                  <a:ext cx="126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1" name="Freihand 120">
                  <a:extLst>
                    <a:ext uri="{FF2B5EF4-FFF2-40B4-BE49-F238E27FC236}">
                      <a16:creationId xmlns:a16="http://schemas.microsoft.com/office/drawing/2014/main" id="{08947D92-A155-4260-A941-9D68BEB82139}"/>
                    </a:ext>
                  </a:extLst>
                </p14:cNvPr>
                <p14:cNvContentPartPr/>
                <p14:nvPr/>
              </p14:nvContentPartPr>
              <p14:xfrm>
                <a:off x="2247766" y="5197994"/>
                <a:ext cx="124560" cy="166680"/>
              </p14:xfrm>
            </p:contentPart>
          </mc:Choice>
          <mc:Fallback xmlns="">
            <p:pic>
              <p:nvPicPr>
                <p:cNvPr id="121" name="Freihand 120">
                  <a:extLst>
                    <a:ext uri="{FF2B5EF4-FFF2-40B4-BE49-F238E27FC236}">
                      <a16:creationId xmlns:a16="http://schemas.microsoft.com/office/drawing/2014/main" id="{08947D92-A155-4260-A941-9D68BEB82139}"/>
                    </a:ext>
                  </a:extLst>
                </p:cNvPr>
                <p:cNvPicPr/>
                <p:nvPr/>
              </p:nvPicPr>
              <p:blipFill>
                <a:blip r:embed="rId192"/>
                <a:stretch>
                  <a:fillRect/>
                </a:stretch>
              </p:blipFill>
              <p:spPr>
                <a:xfrm>
                  <a:off x="2238766" y="5188994"/>
                  <a:ext cx="142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2" name="Freihand 121">
                  <a:extLst>
                    <a:ext uri="{FF2B5EF4-FFF2-40B4-BE49-F238E27FC236}">
                      <a16:creationId xmlns:a16="http://schemas.microsoft.com/office/drawing/2014/main" id="{FF18D2A2-95B9-4B1C-A543-308BD20E7C28}"/>
                    </a:ext>
                  </a:extLst>
                </p14:cNvPr>
                <p14:cNvContentPartPr/>
                <p14:nvPr/>
              </p14:nvContentPartPr>
              <p14:xfrm>
                <a:off x="2364766" y="5253794"/>
                <a:ext cx="100440" cy="129240"/>
              </p14:xfrm>
            </p:contentPart>
          </mc:Choice>
          <mc:Fallback xmlns="">
            <p:pic>
              <p:nvPicPr>
                <p:cNvPr id="122" name="Freihand 121">
                  <a:extLst>
                    <a:ext uri="{FF2B5EF4-FFF2-40B4-BE49-F238E27FC236}">
                      <a16:creationId xmlns:a16="http://schemas.microsoft.com/office/drawing/2014/main" id="{FF18D2A2-95B9-4B1C-A543-308BD20E7C28}"/>
                    </a:ext>
                  </a:extLst>
                </p:cNvPr>
                <p:cNvPicPr/>
                <p:nvPr/>
              </p:nvPicPr>
              <p:blipFill>
                <a:blip r:embed="rId194"/>
                <a:stretch>
                  <a:fillRect/>
                </a:stretch>
              </p:blipFill>
              <p:spPr>
                <a:xfrm>
                  <a:off x="2355766" y="5244794"/>
                  <a:ext cx="118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3" name="Freihand 122">
                  <a:extLst>
                    <a:ext uri="{FF2B5EF4-FFF2-40B4-BE49-F238E27FC236}">
                      <a16:creationId xmlns:a16="http://schemas.microsoft.com/office/drawing/2014/main" id="{850A93D7-C4A1-4CE3-AD75-C625B628B5D0}"/>
                    </a:ext>
                  </a:extLst>
                </p14:cNvPr>
                <p14:cNvContentPartPr/>
                <p14:nvPr/>
              </p14:nvContentPartPr>
              <p14:xfrm>
                <a:off x="2492926" y="5295194"/>
                <a:ext cx="133560" cy="97920"/>
              </p14:xfrm>
            </p:contentPart>
          </mc:Choice>
          <mc:Fallback xmlns="">
            <p:pic>
              <p:nvPicPr>
                <p:cNvPr id="123" name="Freihand 122">
                  <a:extLst>
                    <a:ext uri="{FF2B5EF4-FFF2-40B4-BE49-F238E27FC236}">
                      <a16:creationId xmlns:a16="http://schemas.microsoft.com/office/drawing/2014/main" id="{850A93D7-C4A1-4CE3-AD75-C625B628B5D0}"/>
                    </a:ext>
                  </a:extLst>
                </p:cNvPr>
                <p:cNvPicPr/>
                <p:nvPr/>
              </p:nvPicPr>
              <p:blipFill>
                <a:blip r:embed="rId196"/>
                <a:stretch>
                  <a:fillRect/>
                </a:stretch>
              </p:blipFill>
              <p:spPr>
                <a:xfrm>
                  <a:off x="2483926" y="5286554"/>
                  <a:ext cx="151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4" name="Freihand 123">
                  <a:extLst>
                    <a:ext uri="{FF2B5EF4-FFF2-40B4-BE49-F238E27FC236}">
                      <a16:creationId xmlns:a16="http://schemas.microsoft.com/office/drawing/2014/main" id="{387ECCF2-1850-4860-A61E-FD02C90221A7}"/>
                    </a:ext>
                  </a:extLst>
                </p14:cNvPr>
                <p14:cNvContentPartPr/>
                <p14:nvPr/>
              </p14:nvContentPartPr>
              <p14:xfrm>
                <a:off x="2635486" y="5198354"/>
                <a:ext cx="105120" cy="196200"/>
              </p14:xfrm>
            </p:contentPart>
          </mc:Choice>
          <mc:Fallback xmlns="">
            <p:pic>
              <p:nvPicPr>
                <p:cNvPr id="124" name="Freihand 123">
                  <a:extLst>
                    <a:ext uri="{FF2B5EF4-FFF2-40B4-BE49-F238E27FC236}">
                      <a16:creationId xmlns:a16="http://schemas.microsoft.com/office/drawing/2014/main" id="{387ECCF2-1850-4860-A61E-FD02C90221A7}"/>
                    </a:ext>
                  </a:extLst>
                </p:cNvPr>
                <p:cNvPicPr/>
                <p:nvPr/>
              </p:nvPicPr>
              <p:blipFill>
                <a:blip r:embed="rId198"/>
                <a:stretch>
                  <a:fillRect/>
                </a:stretch>
              </p:blipFill>
              <p:spPr>
                <a:xfrm>
                  <a:off x="2626846" y="5189714"/>
                  <a:ext cx="1227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5" name="Freihand 124">
                  <a:extLst>
                    <a:ext uri="{FF2B5EF4-FFF2-40B4-BE49-F238E27FC236}">
                      <a16:creationId xmlns:a16="http://schemas.microsoft.com/office/drawing/2014/main" id="{D1D55ECB-3385-44A0-9052-47B882AC7786}"/>
                    </a:ext>
                  </a:extLst>
                </p14:cNvPr>
                <p14:cNvContentPartPr/>
                <p14:nvPr/>
              </p14:nvContentPartPr>
              <p14:xfrm>
                <a:off x="2763646" y="5301314"/>
                <a:ext cx="128520" cy="105120"/>
              </p14:xfrm>
            </p:contentPart>
          </mc:Choice>
          <mc:Fallback xmlns="">
            <p:pic>
              <p:nvPicPr>
                <p:cNvPr id="125" name="Freihand 124">
                  <a:extLst>
                    <a:ext uri="{FF2B5EF4-FFF2-40B4-BE49-F238E27FC236}">
                      <a16:creationId xmlns:a16="http://schemas.microsoft.com/office/drawing/2014/main" id="{D1D55ECB-3385-44A0-9052-47B882AC7786}"/>
                    </a:ext>
                  </a:extLst>
                </p:cNvPr>
                <p:cNvPicPr/>
                <p:nvPr/>
              </p:nvPicPr>
              <p:blipFill>
                <a:blip r:embed="rId200"/>
                <a:stretch>
                  <a:fillRect/>
                </a:stretch>
              </p:blipFill>
              <p:spPr>
                <a:xfrm>
                  <a:off x="2754646" y="5292314"/>
                  <a:ext cx="146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6" name="Freihand 125">
                  <a:extLst>
                    <a:ext uri="{FF2B5EF4-FFF2-40B4-BE49-F238E27FC236}">
                      <a16:creationId xmlns:a16="http://schemas.microsoft.com/office/drawing/2014/main" id="{8BBF62F7-A925-4422-893E-02D9D3610259}"/>
                    </a:ext>
                  </a:extLst>
                </p14:cNvPr>
                <p14:cNvContentPartPr/>
                <p14:nvPr/>
              </p14:nvContentPartPr>
              <p14:xfrm>
                <a:off x="2886766" y="5308154"/>
                <a:ext cx="59400" cy="77760"/>
              </p14:xfrm>
            </p:contentPart>
          </mc:Choice>
          <mc:Fallback xmlns="">
            <p:pic>
              <p:nvPicPr>
                <p:cNvPr id="126" name="Freihand 125">
                  <a:extLst>
                    <a:ext uri="{FF2B5EF4-FFF2-40B4-BE49-F238E27FC236}">
                      <a16:creationId xmlns:a16="http://schemas.microsoft.com/office/drawing/2014/main" id="{8BBF62F7-A925-4422-893E-02D9D3610259}"/>
                    </a:ext>
                  </a:extLst>
                </p:cNvPr>
                <p:cNvPicPr/>
                <p:nvPr/>
              </p:nvPicPr>
              <p:blipFill>
                <a:blip r:embed="rId202"/>
                <a:stretch>
                  <a:fillRect/>
                </a:stretch>
              </p:blipFill>
              <p:spPr>
                <a:xfrm>
                  <a:off x="2878126" y="5299514"/>
                  <a:ext cx="77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7" name="Freihand 126">
                  <a:extLst>
                    <a:ext uri="{FF2B5EF4-FFF2-40B4-BE49-F238E27FC236}">
                      <a16:creationId xmlns:a16="http://schemas.microsoft.com/office/drawing/2014/main" id="{1843A85C-FC68-4285-ACDE-781391081C66}"/>
                    </a:ext>
                  </a:extLst>
                </p14:cNvPr>
                <p14:cNvContentPartPr/>
                <p14:nvPr/>
              </p14:nvContentPartPr>
              <p14:xfrm>
                <a:off x="2969206" y="5279714"/>
                <a:ext cx="59400" cy="101880"/>
              </p14:xfrm>
            </p:contentPart>
          </mc:Choice>
          <mc:Fallback xmlns="">
            <p:pic>
              <p:nvPicPr>
                <p:cNvPr id="127" name="Freihand 126">
                  <a:extLst>
                    <a:ext uri="{FF2B5EF4-FFF2-40B4-BE49-F238E27FC236}">
                      <a16:creationId xmlns:a16="http://schemas.microsoft.com/office/drawing/2014/main" id="{1843A85C-FC68-4285-ACDE-781391081C66}"/>
                    </a:ext>
                  </a:extLst>
                </p:cNvPr>
                <p:cNvPicPr/>
                <p:nvPr/>
              </p:nvPicPr>
              <p:blipFill>
                <a:blip r:embed="rId204"/>
                <a:stretch>
                  <a:fillRect/>
                </a:stretch>
              </p:blipFill>
              <p:spPr>
                <a:xfrm>
                  <a:off x="2960206" y="5270714"/>
                  <a:ext cx="77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8" name="Freihand 127">
                  <a:extLst>
                    <a:ext uri="{FF2B5EF4-FFF2-40B4-BE49-F238E27FC236}">
                      <a16:creationId xmlns:a16="http://schemas.microsoft.com/office/drawing/2014/main" id="{768E2CC0-8862-4D57-BFCA-96CECBE21971}"/>
                    </a:ext>
                  </a:extLst>
                </p14:cNvPr>
                <p14:cNvContentPartPr/>
                <p14:nvPr/>
              </p14:nvContentPartPr>
              <p14:xfrm>
                <a:off x="3112846" y="5368634"/>
                <a:ext cx="360" cy="2520"/>
              </p14:xfrm>
            </p:contentPart>
          </mc:Choice>
          <mc:Fallback xmlns="">
            <p:pic>
              <p:nvPicPr>
                <p:cNvPr id="128" name="Freihand 127">
                  <a:extLst>
                    <a:ext uri="{FF2B5EF4-FFF2-40B4-BE49-F238E27FC236}">
                      <a16:creationId xmlns:a16="http://schemas.microsoft.com/office/drawing/2014/main" id="{768E2CC0-8862-4D57-BFCA-96CECBE21971}"/>
                    </a:ext>
                  </a:extLst>
                </p:cNvPr>
                <p:cNvPicPr/>
                <p:nvPr/>
              </p:nvPicPr>
              <p:blipFill>
                <a:blip r:embed="rId206"/>
                <a:stretch>
                  <a:fillRect/>
                </a:stretch>
              </p:blipFill>
              <p:spPr>
                <a:xfrm>
                  <a:off x="3103846" y="5359994"/>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0" name="Freihand 129">
                  <a:extLst>
                    <a:ext uri="{FF2B5EF4-FFF2-40B4-BE49-F238E27FC236}">
                      <a16:creationId xmlns:a16="http://schemas.microsoft.com/office/drawing/2014/main" id="{C7C0F742-8823-4E76-98AA-5C43F72E2B5A}"/>
                    </a:ext>
                  </a:extLst>
                </p14:cNvPr>
                <p14:cNvContentPartPr/>
                <p14:nvPr/>
              </p14:nvContentPartPr>
              <p14:xfrm>
                <a:off x="3159286" y="5300594"/>
                <a:ext cx="27000" cy="20520"/>
              </p14:xfrm>
            </p:contentPart>
          </mc:Choice>
          <mc:Fallback xmlns="">
            <p:pic>
              <p:nvPicPr>
                <p:cNvPr id="130" name="Freihand 129">
                  <a:extLst>
                    <a:ext uri="{FF2B5EF4-FFF2-40B4-BE49-F238E27FC236}">
                      <a16:creationId xmlns:a16="http://schemas.microsoft.com/office/drawing/2014/main" id="{C7C0F742-8823-4E76-98AA-5C43F72E2B5A}"/>
                    </a:ext>
                  </a:extLst>
                </p:cNvPr>
                <p:cNvPicPr/>
                <p:nvPr/>
              </p:nvPicPr>
              <p:blipFill>
                <a:blip r:embed="rId208"/>
                <a:stretch>
                  <a:fillRect/>
                </a:stretch>
              </p:blipFill>
              <p:spPr>
                <a:xfrm>
                  <a:off x="3150286" y="5291594"/>
                  <a:ext cx="44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1" name="Freihand 130">
                  <a:extLst>
                    <a:ext uri="{FF2B5EF4-FFF2-40B4-BE49-F238E27FC236}">
                      <a16:creationId xmlns:a16="http://schemas.microsoft.com/office/drawing/2014/main" id="{A07EAB71-4A09-4989-99AC-495C4F73B489}"/>
                    </a:ext>
                  </a:extLst>
                </p14:cNvPr>
                <p14:cNvContentPartPr/>
                <p14:nvPr/>
              </p14:nvContentPartPr>
              <p14:xfrm>
                <a:off x="3116446" y="5300954"/>
                <a:ext cx="94320" cy="109440"/>
              </p14:xfrm>
            </p:contentPart>
          </mc:Choice>
          <mc:Fallback xmlns="">
            <p:pic>
              <p:nvPicPr>
                <p:cNvPr id="131" name="Freihand 130">
                  <a:extLst>
                    <a:ext uri="{FF2B5EF4-FFF2-40B4-BE49-F238E27FC236}">
                      <a16:creationId xmlns:a16="http://schemas.microsoft.com/office/drawing/2014/main" id="{A07EAB71-4A09-4989-99AC-495C4F73B489}"/>
                    </a:ext>
                  </a:extLst>
                </p:cNvPr>
                <p:cNvPicPr/>
                <p:nvPr/>
              </p:nvPicPr>
              <p:blipFill>
                <a:blip r:embed="rId210"/>
                <a:stretch>
                  <a:fillRect/>
                </a:stretch>
              </p:blipFill>
              <p:spPr>
                <a:xfrm>
                  <a:off x="3107806" y="5292314"/>
                  <a:ext cx="111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2" name="Freihand 131">
                  <a:extLst>
                    <a:ext uri="{FF2B5EF4-FFF2-40B4-BE49-F238E27FC236}">
                      <a16:creationId xmlns:a16="http://schemas.microsoft.com/office/drawing/2014/main" id="{19A5F662-94D2-461C-903D-454AC0372E97}"/>
                    </a:ext>
                  </a:extLst>
                </p14:cNvPr>
                <p14:cNvContentPartPr/>
                <p14:nvPr/>
              </p14:nvContentPartPr>
              <p14:xfrm>
                <a:off x="3260086" y="5286914"/>
                <a:ext cx="78120" cy="85320"/>
              </p14:xfrm>
            </p:contentPart>
          </mc:Choice>
          <mc:Fallback xmlns="">
            <p:pic>
              <p:nvPicPr>
                <p:cNvPr id="132" name="Freihand 131">
                  <a:extLst>
                    <a:ext uri="{FF2B5EF4-FFF2-40B4-BE49-F238E27FC236}">
                      <a16:creationId xmlns:a16="http://schemas.microsoft.com/office/drawing/2014/main" id="{19A5F662-94D2-461C-903D-454AC0372E97}"/>
                    </a:ext>
                  </a:extLst>
                </p:cNvPr>
                <p:cNvPicPr/>
                <p:nvPr/>
              </p:nvPicPr>
              <p:blipFill>
                <a:blip r:embed="rId212"/>
                <a:stretch>
                  <a:fillRect/>
                </a:stretch>
              </p:blipFill>
              <p:spPr>
                <a:xfrm>
                  <a:off x="3251446" y="5278274"/>
                  <a:ext cx="95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3" name="Freihand 132">
                  <a:extLst>
                    <a:ext uri="{FF2B5EF4-FFF2-40B4-BE49-F238E27FC236}">
                      <a16:creationId xmlns:a16="http://schemas.microsoft.com/office/drawing/2014/main" id="{7E45F292-5A38-47D5-9C0B-7030FE86B298}"/>
                    </a:ext>
                  </a:extLst>
                </p14:cNvPr>
                <p14:cNvContentPartPr/>
                <p14:nvPr/>
              </p14:nvContentPartPr>
              <p14:xfrm>
                <a:off x="3328486" y="5296634"/>
                <a:ext cx="87120" cy="146880"/>
              </p14:xfrm>
            </p:contentPart>
          </mc:Choice>
          <mc:Fallback xmlns="">
            <p:pic>
              <p:nvPicPr>
                <p:cNvPr id="133" name="Freihand 132">
                  <a:extLst>
                    <a:ext uri="{FF2B5EF4-FFF2-40B4-BE49-F238E27FC236}">
                      <a16:creationId xmlns:a16="http://schemas.microsoft.com/office/drawing/2014/main" id="{7E45F292-5A38-47D5-9C0B-7030FE86B298}"/>
                    </a:ext>
                  </a:extLst>
                </p:cNvPr>
                <p:cNvPicPr/>
                <p:nvPr/>
              </p:nvPicPr>
              <p:blipFill>
                <a:blip r:embed="rId214"/>
                <a:stretch>
                  <a:fillRect/>
                </a:stretch>
              </p:blipFill>
              <p:spPr>
                <a:xfrm>
                  <a:off x="3319486" y="5287994"/>
                  <a:ext cx="104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5" name="Freihand 134">
                  <a:extLst>
                    <a:ext uri="{FF2B5EF4-FFF2-40B4-BE49-F238E27FC236}">
                      <a16:creationId xmlns:a16="http://schemas.microsoft.com/office/drawing/2014/main" id="{E9247E98-1811-4C94-9F4B-4076C41E5001}"/>
                    </a:ext>
                  </a:extLst>
                </p14:cNvPr>
                <p14:cNvContentPartPr/>
                <p14:nvPr/>
              </p14:nvContentPartPr>
              <p14:xfrm>
                <a:off x="3073606" y="5364314"/>
                <a:ext cx="4680" cy="15840"/>
              </p14:xfrm>
            </p:contentPart>
          </mc:Choice>
          <mc:Fallback xmlns="">
            <p:pic>
              <p:nvPicPr>
                <p:cNvPr id="135" name="Freihand 134">
                  <a:extLst>
                    <a:ext uri="{FF2B5EF4-FFF2-40B4-BE49-F238E27FC236}">
                      <a16:creationId xmlns:a16="http://schemas.microsoft.com/office/drawing/2014/main" id="{E9247E98-1811-4C94-9F4B-4076C41E5001}"/>
                    </a:ext>
                  </a:extLst>
                </p:cNvPr>
                <p:cNvPicPr/>
                <p:nvPr/>
              </p:nvPicPr>
              <p:blipFill>
                <a:blip r:embed="rId216"/>
                <a:stretch>
                  <a:fillRect/>
                </a:stretch>
              </p:blipFill>
              <p:spPr>
                <a:xfrm>
                  <a:off x="3064606" y="5355674"/>
                  <a:ext cx="22320" cy="33480"/>
                </a:xfrm>
                <a:prstGeom prst="rect">
                  <a:avLst/>
                </a:prstGeom>
              </p:spPr>
            </p:pic>
          </mc:Fallback>
        </mc:AlternateContent>
      </p:grpSp>
      <p:grpSp>
        <p:nvGrpSpPr>
          <p:cNvPr id="140" name="Gruppieren 139">
            <a:extLst>
              <a:ext uri="{FF2B5EF4-FFF2-40B4-BE49-F238E27FC236}">
                <a16:creationId xmlns:a16="http://schemas.microsoft.com/office/drawing/2014/main" id="{2D0B6B62-4A0E-432F-BD86-92252BCEAC1A}"/>
              </a:ext>
            </a:extLst>
          </p:cNvPr>
          <p:cNvGrpSpPr/>
          <p:nvPr/>
        </p:nvGrpSpPr>
        <p:grpSpPr>
          <a:xfrm>
            <a:off x="2005846" y="3254354"/>
            <a:ext cx="235080" cy="1743480"/>
            <a:chOff x="2005846" y="3254354"/>
            <a:chExt cx="235080" cy="1743480"/>
          </a:xfrm>
        </p:grpSpPr>
        <mc:AlternateContent xmlns:mc="http://schemas.openxmlformats.org/markup-compatibility/2006" xmlns:p14="http://schemas.microsoft.com/office/powerpoint/2010/main">
          <mc:Choice Requires="p14">
            <p:contentPart p14:bwMode="auto" r:id="rId217">
              <p14:nvContentPartPr>
                <p14:cNvPr id="138" name="Freihand 137">
                  <a:extLst>
                    <a:ext uri="{FF2B5EF4-FFF2-40B4-BE49-F238E27FC236}">
                      <a16:creationId xmlns:a16="http://schemas.microsoft.com/office/drawing/2014/main" id="{85C1AF78-4EF7-495E-AD25-EE1751BD1E7D}"/>
                    </a:ext>
                  </a:extLst>
                </p14:cNvPr>
                <p14:cNvContentPartPr/>
                <p14:nvPr/>
              </p14:nvContentPartPr>
              <p14:xfrm>
                <a:off x="2005846" y="3254354"/>
                <a:ext cx="179280" cy="1715400"/>
              </p14:xfrm>
            </p:contentPart>
          </mc:Choice>
          <mc:Fallback xmlns="">
            <p:pic>
              <p:nvPicPr>
                <p:cNvPr id="138" name="Freihand 137">
                  <a:extLst>
                    <a:ext uri="{FF2B5EF4-FFF2-40B4-BE49-F238E27FC236}">
                      <a16:creationId xmlns:a16="http://schemas.microsoft.com/office/drawing/2014/main" id="{85C1AF78-4EF7-495E-AD25-EE1751BD1E7D}"/>
                    </a:ext>
                  </a:extLst>
                </p:cNvPr>
                <p:cNvPicPr/>
                <p:nvPr/>
              </p:nvPicPr>
              <p:blipFill>
                <a:blip r:embed="rId218"/>
                <a:stretch>
                  <a:fillRect/>
                </a:stretch>
              </p:blipFill>
              <p:spPr>
                <a:xfrm>
                  <a:off x="1997206" y="3245354"/>
                  <a:ext cx="196920" cy="17330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9" name="Freihand 138">
                  <a:extLst>
                    <a:ext uri="{FF2B5EF4-FFF2-40B4-BE49-F238E27FC236}">
                      <a16:creationId xmlns:a16="http://schemas.microsoft.com/office/drawing/2014/main" id="{77A7D4B9-9A8D-44A6-BE03-4128F779AA83}"/>
                    </a:ext>
                  </a:extLst>
                </p14:cNvPr>
                <p14:cNvContentPartPr/>
                <p14:nvPr/>
              </p14:nvContentPartPr>
              <p14:xfrm>
                <a:off x="2065606" y="4761674"/>
                <a:ext cx="175320" cy="236160"/>
              </p14:xfrm>
            </p:contentPart>
          </mc:Choice>
          <mc:Fallback xmlns="">
            <p:pic>
              <p:nvPicPr>
                <p:cNvPr id="139" name="Freihand 138">
                  <a:extLst>
                    <a:ext uri="{FF2B5EF4-FFF2-40B4-BE49-F238E27FC236}">
                      <a16:creationId xmlns:a16="http://schemas.microsoft.com/office/drawing/2014/main" id="{77A7D4B9-9A8D-44A6-BE03-4128F779AA83}"/>
                    </a:ext>
                  </a:extLst>
                </p:cNvPr>
                <p:cNvPicPr/>
                <p:nvPr/>
              </p:nvPicPr>
              <p:blipFill>
                <a:blip r:embed="rId220"/>
                <a:stretch>
                  <a:fillRect/>
                </a:stretch>
              </p:blipFill>
              <p:spPr>
                <a:xfrm>
                  <a:off x="2056606" y="4752674"/>
                  <a:ext cx="192960" cy="253800"/>
                </a:xfrm>
                <a:prstGeom prst="rect">
                  <a:avLst/>
                </a:prstGeom>
              </p:spPr>
            </p:pic>
          </mc:Fallback>
        </mc:AlternateContent>
      </p:grpSp>
      <p:grpSp>
        <p:nvGrpSpPr>
          <p:cNvPr id="151" name="Gruppieren 150">
            <a:extLst>
              <a:ext uri="{FF2B5EF4-FFF2-40B4-BE49-F238E27FC236}">
                <a16:creationId xmlns:a16="http://schemas.microsoft.com/office/drawing/2014/main" id="{9E61EAB1-DD10-40F7-9148-8927D7DA6A48}"/>
              </a:ext>
            </a:extLst>
          </p:cNvPr>
          <p:cNvGrpSpPr/>
          <p:nvPr/>
        </p:nvGrpSpPr>
        <p:grpSpPr>
          <a:xfrm>
            <a:off x="966166" y="3823874"/>
            <a:ext cx="870480" cy="304200"/>
            <a:chOff x="966166" y="3823874"/>
            <a:chExt cx="870480" cy="304200"/>
          </a:xfrm>
        </p:grpSpPr>
        <mc:AlternateContent xmlns:mc="http://schemas.openxmlformats.org/markup-compatibility/2006" xmlns:p14="http://schemas.microsoft.com/office/powerpoint/2010/main">
          <mc:Choice Requires="p14">
            <p:contentPart p14:bwMode="auto" r:id="rId221">
              <p14:nvContentPartPr>
                <p14:cNvPr id="141" name="Freihand 140">
                  <a:extLst>
                    <a:ext uri="{FF2B5EF4-FFF2-40B4-BE49-F238E27FC236}">
                      <a16:creationId xmlns:a16="http://schemas.microsoft.com/office/drawing/2014/main" id="{3B6E8D9A-6B33-4E08-A5F3-038DF79D47F0}"/>
                    </a:ext>
                  </a:extLst>
                </p14:cNvPr>
                <p14:cNvContentPartPr/>
                <p14:nvPr/>
              </p14:nvContentPartPr>
              <p14:xfrm>
                <a:off x="966166" y="3906674"/>
                <a:ext cx="167040" cy="221400"/>
              </p14:xfrm>
            </p:contentPart>
          </mc:Choice>
          <mc:Fallback xmlns="">
            <p:pic>
              <p:nvPicPr>
                <p:cNvPr id="141" name="Freihand 140">
                  <a:extLst>
                    <a:ext uri="{FF2B5EF4-FFF2-40B4-BE49-F238E27FC236}">
                      <a16:creationId xmlns:a16="http://schemas.microsoft.com/office/drawing/2014/main" id="{3B6E8D9A-6B33-4E08-A5F3-038DF79D47F0}"/>
                    </a:ext>
                  </a:extLst>
                </p:cNvPr>
                <p:cNvPicPr/>
                <p:nvPr/>
              </p:nvPicPr>
              <p:blipFill>
                <a:blip r:embed="rId222"/>
                <a:stretch>
                  <a:fillRect/>
                </a:stretch>
              </p:blipFill>
              <p:spPr>
                <a:xfrm>
                  <a:off x="957526" y="3898034"/>
                  <a:ext cx="1846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42" name="Freihand 141">
                  <a:extLst>
                    <a:ext uri="{FF2B5EF4-FFF2-40B4-BE49-F238E27FC236}">
                      <a16:creationId xmlns:a16="http://schemas.microsoft.com/office/drawing/2014/main" id="{5863EC19-A147-4181-917B-6A9018FD93A5}"/>
                    </a:ext>
                  </a:extLst>
                </p14:cNvPr>
                <p14:cNvContentPartPr/>
                <p14:nvPr/>
              </p14:nvContentPartPr>
              <p14:xfrm>
                <a:off x="1246966" y="4094234"/>
                <a:ext cx="11880" cy="15480"/>
              </p14:xfrm>
            </p:contentPart>
          </mc:Choice>
          <mc:Fallback xmlns="">
            <p:pic>
              <p:nvPicPr>
                <p:cNvPr id="142" name="Freihand 141">
                  <a:extLst>
                    <a:ext uri="{FF2B5EF4-FFF2-40B4-BE49-F238E27FC236}">
                      <a16:creationId xmlns:a16="http://schemas.microsoft.com/office/drawing/2014/main" id="{5863EC19-A147-4181-917B-6A9018FD93A5}"/>
                    </a:ext>
                  </a:extLst>
                </p:cNvPr>
                <p:cNvPicPr/>
                <p:nvPr/>
              </p:nvPicPr>
              <p:blipFill>
                <a:blip r:embed="rId224"/>
                <a:stretch>
                  <a:fillRect/>
                </a:stretch>
              </p:blipFill>
              <p:spPr>
                <a:xfrm>
                  <a:off x="1237966" y="40855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44" name="Freihand 143">
                  <a:extLst>
                    <a:ext uri="{FF2B5EF4-FFF2-40B4-BE49-F238E27FC236}">
                      <a16:creationId xmlns:a16="http://schemas.microsoft.com/office/drawing/2014/main" id="{C5D2D663-C446-4534-AC31-986A701A0E02}"/>
                    </a:ext>
                  </a:extLst>
                </p14:cNvPr>
                <p14:cNvContentPartPr/>
                <p14:nvPr/>
              </p14:nvContentPartPr>
              <p14:xfrm>
                <a:off x="1258126" y="3908114"/>
                <a:ext cx="120960" cy="157320"/>
              </p14:xfrm>
            </p:contentPart>
          </mc:Choice>
          <mc:Fallback xmlns="">
            <p:pic>
              <p:nvPicPr>
                <p:cNvPr id="144" name="Freihand 143">
                  <a:extLst>
                    <a:ext uri="{FF2B5EF4-FFF2-40B4-BE49-F238E27FC236}">
                      <a16:creationId xmlns:a16="http://schemas.microsoft.com/office/drawing/2014/main" id="{C5D2D663-C446-4534-AC31-986A701A0E02}"/>
                    </a:ext>
                  </a:extLst>
                </p:cNvPr>
                <p:cNvPicPr/>
                <p:nvPr/>
              </p:nvPicPr>
              <p:blipFill>
                <a:blip r:embed="rId226"/>
                <a:stretch>
                  <a:fillRect/>
                </a:stretch>
              </p:blipFill>
              <p:spPr>
                <a:xfrm>
                  <a:off x="1249486" y="3899114"/>
                  <a:ext cx="1386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45" name="Freihand 144">
                  <a:extLst>
                    <a:ext uri="{FF2B5EF4-FFF2-40B4-BE49-F238E27FC236}">
                      <a16:creationId xmlns:a16="http://schemas.microsoft.com/office/drawing/2014/main" id="{02846267-FF5D-49B5-B85B-F791AA83414C}"/>
                    </a:ext>
                  </a:extLst>
                </p14:cNvPr>
                <p14:cNvContentPartPr/>
                <p14:nvPr/>
              </p14:nvContentPartPr>
              <p14:xfrm>
                <a:off x="1444606" y="3980834"/>
                <a:ext cx="38520" cy="58320"/>
              </p14:xfrm>
            </p:contentPart>
          </mc:Choice>
          <mc:Fallback xmlns="">
            <p:pic>
              <p:nvPicPr>
                <p:cNvPr id="145" name="Freihand 144">
                  <a:extLst>
                    <a:ext uri="{FF2B5EF4-FFF2-40B4-BE49-F238E27FC236}">
                      <a16:creationId xmlns:a16="http://schemas.microsoft.com/office/drawing/2014/main" id="{02846267-FF5D-49B5-B85B-F791AA83414C}"/>
                    </a:ext>
                  </a:extLst>
                </p:cNvPr>
                <p:cNvPicPr/>
                <p:nvPr/>
              </p:nvPicPr>
              <p:blipFill>
                <a:blip r:embed="rId228"/>
                <a:stretch>
                  <a:fillRect/>
                </a:stretch>
              </p:blipFill>
              <p:spPr>
                <a:xfrm>
                  <a:off x="1435966" y="3972194"/>
                  <a:ext cx="561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46" name="Freihand 145">
                  <a:extLst>
                    <a:ext uri="{FF2B5EF4-FFF2-40B4-BE49-F238E27FC236}">
                      <a16:creationId xmlns:a16="http://schemas.microsoft.com/office/drawing/2014/main" id="{BD4BDEBA-B77B-4DDD-8045-CAC549FD64FD}"/>
                    </a:ext>
                  </a:extLst>
                </p14:cNvPr>
                <p14:cNvContentPartPr/>
                <p14:nvPr/>
              </p14:nvContentPartPr>
              <p14:xfrm>
                <a:off x="1423006" y="3888314"/>
                <a:ext cx="18000" cy="32040"/>
              </p14:xfrm>
            </p:contentPart>
          </mc:Choice>
          <mc:Fallback xmlns="">
            <p:pic>
              <p:nvPicPr>
                <p:cNvPr id="146" name="Freihand 145">
                  <a:extLst>
                    <a:ext uri="{FF2B5EF4-FFF2-40B4-BE49-F238E27FC236}">
                      <a16:creationId xmlns:a16="http://schemas.microsoft.com/office/drawing/2014/main" id="{BD4BDEBA-B77B-4DDD-8045-CAC549FD64FD}"/>
                    </a:ext>
                  </a:extLst>
                </p:cNvPr>
                <p:cNvPicPr/>
                <p:nvPr/>
              </p:nvPicPr>
              <p:blipFill>
                <a:blip r:embed="rId230"/>
                <a:stretch>
                  <a:fillRect/>
                </a:stretch>
              </p:blipFill>
              <p:spPr>
                <a:xfrm>
                  <a:off x="1414366" y="3879314"/>
                  <a:ext cx="356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47" name="Freihand 146">
                  <a:extLst>
                    <a:ext uri="{FF2B5EF4-FFF2-40B4-BE49-F238E27FC236}">
                      <a16:creationId xmlns:a16="http://schemas.microsoft.com/office/drawing/2014/main" id="{AA6B2AE9-3BB4-43E1-A65C-B2CF49ECFD36}"/>
                    </a:ext>
                  </a:extLst>
                </p14:cNvPr>
                <p14:cNvContentPartPr/>
                <p14:nvPr/>
              </p14:nvContentPartPr>
              <p14:xfrm>
                <a:off x="1533886" y="3926834"/>
                <a:ext cx="81720" cy="123120"/>
              </p14:xfrm>
            </p:contentPart>
          </mc:Choice>
          <mc:Fallback xmlns="">
            <p:pic>
              <p:nvPicPr>
                <p:cNvPr id="147" name="Freihand 146">
                  <a:extLst>
                    <a:ext uri="{FF2B5EF4-FFF2-40B4-BE49-F238E27FC236}">
                      <a16:creationId xmlns:a16="http://schemas.microsoft.com/office/drawing/2014/main" id="{AA6B2AE9-3BB4-43E1-A65C-B2CF49ECFD36}"/>
                    </a:ext>
                  </a:extLst>
                </p:cNvPr>
                <p:cNvPicPr/>
                <p:nvPr/>
              </p:nvPicPr>
              <p:blipFill>
                <a:blip r:embed="rId232"/>
                <a:stretch>
                  <a:fillRect/>
                </a:stretch>
              </p:blipFill>
              <p:spPr>
                <a:xfrm>
                  <a:off x="1524886" y="3917834"/>
                  <a:ext cx="993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8" name="Freihand 147">
                  <a:extLst>
                    <a:ext uri="{FF2B5EF4-FFF2-40B4-BE49-F238E27FC236}">
                      <a16:creationId xmlns:a16="http://schemas.microsoft.com/office/drawing/2014/main" id="{B50CC7D1-3808-4FA5-9C88-5B2885B47334}"/>
                    </a:ext>
                  </a:extLst>
                </p14:cNvPr>
                <p14:cNvContentPartPr/>
                <p14:nvPr/>
              </p14:nvContentPartPr>
              <p14:xfrm>
                <a:off x="1650166" y="3963554"/>
                <a:ext cx="33840" cy="82800"/>
              </p14:xfrm>
            </p:contentPart>
          </mc:Choice>
          <mc:Fallback xmlns="">
            <p:pic>
              <p:nvPicPr>
                <p:cNvPr id="148" name="Freihand 147">
                  <a:extLst>
                    <a:ext uri="{FF2B5EF4-FFF2-40B4-BE49-F238E27FC236}">
                      <a16:creationId xmlns:a16="http://schemas.microsoft.com/office/drawing/2014/main" id="{B50CC7D1-3808-4FA5-9C88-5B2885B47334}"/>
                    </a:ext>
                  </a:extLst>
                </p:cNvPr>
                <p:cNvPicPr/>
                <p:nvPr/>
              </p:nvPicPr>
              <p:blipFill>
                <a:blip r:embed="rId234"/>
                <a:stretch>
                  <a:fillRect/>
                </a:stretch>
              </p:blipFill>
              <p:spPr>
                <a:xfrm>
                  <a:off x="1641526" y="3954554"/>
                  <a:ext cx="514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9" name="Freihand 148">
                  <a:extLst>
                    <a:ext uri="{FF2B5EF4-FFF2-40B4-BE49-F238E27FC236}">
                      <a16:creationId xmlns:a16="http://schemas.microsoft.com/office/drawing/2014/main" id="{5565646D-8519-436B-8E1A-3E7348299FA9}"/>
                    </a:ext>
                  </a:extLst>
                </p14:cNvPr>
                <p14:cNvContentPartPr/>
                <p14:nvPr/>
              </p14:nvContentPartPr>
              <p14:xfrm>
                <a:off x="1650166" y="3887234"/>
                <a:ext cx="11880" cy="17640"/>
              </p14:xfrm>
            </p:contentPart>
          </mc:Choice>
          <mc:Fallback xmlns="">
            <p:pic>
              <p:nvPicPr>
                <p:cNvPr id="149" name="Freihand 148">
                  <a:extLst>
                    <a:ext uri="{FF2B5EF4-FFF2-40B4-BE49-F238E27FC236}">
                      <a16:creationId xmlns:a16="http://schemas.microsoft.com/office/drawing/2014/main" id="{5565646D-8519-436B-8E1A-3E7348299FA9}"/>
                    </a:ext>
                  </a:extLst>
                </p:cNvPr>
                <p:cNvPicPr/>
                <p:nvPr/>
              </p:nvPicPr>
              <p:blipFill>
                <a:blip r:embed="rId236"/>
                <a:stretch>
                  <a:fillRect/>
                </a:stretch>
              </p:blipFill>
              <p:spPr>
                <a:xfrm>
                  <a:off x="1641526" y="3878234"/>
                  <a:ext cx="295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50" name="Freihand 149">
                  <a:extLst>
                    <a:ext uri="{FF2B5EF4-FFF2-40B4-BE49-F238E27FC236}">
                      <a16:creationId xmlns:a16="http://schemas.microsoft.com/office/drawing/2014/main" id="{22E4F472-0CE7-45B3-8DF2-BC192004A509}"/>
                    </a:ext>
                  </a:extLst>
                </p14:cNvPr>
                <p14:cNvContentPartPr/>
                <p14:nvPr/>
              </p14:nvContentPartPr>
              <p14:xfrm>
                <a:off x="1721446" y="3823874"/>
                <a:ext cx="115200" cy="182520"/>
              </p14:xfrm>
            </p:contentPart>
          </mc:Choice>
          <mc:Fallback xmlns="">
            <p:pic>
              <p:nvPicPr>
                <p:cNvPr id="150" name="Freihand 149">
                  <a:extLst>
                    <a:ext uri="{FF2B5EF4-FFF2-40B4-BE49-F238E27FC236}">
                      <a16:creationId xmlns:a16="http://schemas.microsoft.com/office/drawing/2014/main" id="{22E4F472-0CE7-45B3-8DF2-BC192004A509}"/>
                    </a:ext>
                  </a:extLst>
                </p:cNvPr>
                <p:cNvPicPr/>
                <p:nvPr/>
              </p:nvPicPr>
              <p:blipFill>
                <a:blip r:embed="rId238"/>
                <a:stretch>
                  <a:fillRect/>
                </a:stretch>
              </p:blipFill>
              <p:spPr>
                <a:xfrm>
                  <a:off x="1712806" y="3814874"/>
                  <a:ext cx="132840" cy="200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9">
            <p14:nvContentPartPr>
              <p14:cNvPr id="155" name="Freihand 154">
                <a:extLst>
                  <a:ext uri="{FF2B5EF4-FFF2-40B4-BE49-F238E27FC236}">
                    <a16:creationId xmlns:a16="http://schemas.microsoft.com/office/drawing/2014/main" id="{AB6370B2-9512-4CCF-8CA0-BFC0188385D6}"/>
                  </a:ext>
                </a:extLst>
              </p14:cNvPr>
              <p14:cNvContentPartPr/>
              <p14:nvPr/>
            </p14:nvContentPartPr>
            <p14:xfrm>
              <a:off x="2744206" y="3243194"/>
              <a:ext cx="419400" cy="1739520"/>
            </p14:xfrm>
          </p:contentPart>
        </mc:Choice>
        <mc:Fallback xmlns="">
          <p:pic>
            <p:nvPicPr>
              <p:cNvPr id="155" name="Freihand 154">
                <a:extLst>
                  <a:ext uri="{FF2B5EF4-FFF2-40B4-BE49-F238E27FC236}">
                    <a16:creationId xmlns:a16="http://schemas.microsoft.com/office/drawing/2014/main" id="{AB6370B2-9512-4CCF-8CA0-BFC0188385D6}"/>
                  </a:ext>
                </a:extLst>
              </p:cNvPr>
              <p:cNvPicPr/>
              <p:nvPr/>
            </p:nvPicPr>
            <p:blipFill>
              <a:blip r:embed="rId240"/>
              <a:stretch>
                <a:fillRect/>
              </a:stretch>
            </p:blipFill>
            <p:spPr>
              <a:xfrm>
                <a:off x="2735206" y="3234194"/>
                <a:ext cx="437040" cy="17571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58" name="Freihand 157">
                <a:extLst>
                  <a:ext uri="{FF2B5EF4-FFF2-40B4-BE49-F238E27FC236}">
                    <a16:creationId xmlns:a16="http://schemas.microsoft.com/office/drawing/2014/main" id="{CED0456B-230C-4420-B6E8-922F780AD794}"/>
                  </a:ext>
                </a:extLst>
              </p14:cNvPr>
              <p14:cNvContentPartPr/>
              <p14:nvPr/>
            </p14:nvContentPartPr>
            <p14:xfrm>
              <a:off x="2951566" y="3116834"/>
              <a:ext cx="376200" cy="311040"/>
            </p14:xfrm>
          </p:contentPart>
        </mc:Choice>
        <mc:Fallback xmlns="">
          <p:pic>
            <p:nvPicPr>
              <p:cNvPr id="158" name="Freihand 157">
                <a:extLst>
                  <a:ext uri="{FF2B5EF4-FFF2-40B4-BE49-F238E27FC236}">
                    <a16:creationId xmlns:a16="http://schemas.microsoft.com/office/drawing/2014/main" id="{CED0456B-230C-4420-B6E8-922F780AD794}"/>
                  </a:ext>
                </a:extLst>
              </p:cNvPr>
              <p:cNvPicPr/>
              <p:nvPr/>
            </p:nvPicPr>
            <p:blipFill>
              <a:blip r:embed="rId242"/>
              <a:stretch>
                <a:fillRect/>
              </a:stretch>
            </p:blipFill>
            <p:spPr>
              <a:xfrm>
                <a:off x="2942926" y="3107834"/>
                <a:ext cx="393840" cy="328680"/>
              </a:xfrm>
              <a:prstGeom prst="rect">
                <a:avLst/>
              </a:prstGeom>
            </p:spPr>
          </p:pic>
        </mc:Fallback>
      </mc:AlternateContent>
      <p:grpSp>
        <p:nvGrpSpPr>
          <p:cNvPr id="162" name="Gruppieren 161">
            <a:extLst>
              <a:ext uri="{FF2B5EF4-FFF2-40B4-BE49-F238E27FC236}">
                <a16:creationId xmlns:a16="http://schemas.microsoft.com/office/drawing/2014/main" id="{07F12AF6-114C-4289-B67F-F71226393E25}"/>
              </a:ext>
            </a:extLst>
          </p:cNvPr>
          <p:cNvGrpSpPr/>
          <p:nvPr/>
        </p:nvGrpSpPr>
        <p:grpSpPr>
          <a:xfrm>
            <a:off x="3248206" y="4057874"/>
            <a:ext cx="252360" cy="320760"/>
            <a:chOff x="3248206" y="4057874"/>
            <a:chExt cx="252360" cy="320760"/>
          </a:xfrm>
        </p:grpSpPr>
        <mc:AlternateContent xmlns:mc="http://schemas.openxmlformats.org/markup-compatibility/2006" xmlns:p14="http://schemas.microsoft.com/office/powerpoint/2010/main">
          <mc:Choice Requires="p14">
            <p:contentPart p14:bwMode="auto" r:id="rId243">
              <p14:nvContentPartPr>
                <p14:cNvPr id="159" name="Freihand 158">
                  <a:extLst>
                    <a:ext uri="{FF2B5EF4-FFF2-40B4-BE49-F238E27FC236}">
                      <a16:creationId xmlns:a16="http://schemas.microsoft.com/office/drawing/2014/main" id="{4D8CA023-EAEA-4CE1-B656-AC850E822594}"/>
                    </a:ext>
                  </a:extLst>
                </p14:cNvPr>
                <p14:cNvContentPartPr/>
                <p14:nvPr/>
              </p14:nvContentPartPr>
              <p14:xfrm>
                <a:off x="3248206" y="4057874"/>
                <a:ext cx="151920" cy="218880"/>
              </p14:xfrm>
            </p:contentPart>
          </mc:Choice>
          <mc:Fallback xmlns="">
            <p:pic>
              <p:nvPicPr>
                <p:cNvPr id="159" name="Freihand 158">
                  <a:extLst>
                    <a:ext uri="{FF2B5EF4-FFF2-40B4-BE49-F238E27FC236}">
                      <a16:creationId xmlns:a16="http://schemas.microsoft.com/office/drawing/2014/main" id="{4D8CA023-EAEA-4CE1-B656-AC850E822594}"/>
                    </a:ext>
                  </a:extLst>
                </p:cNvPr>
                <p:cNvPicPr/>
                <p:nvPr/>
              </p:nvPicPr>
              <p:blipFill>
                <a:blip r:embed="rId244"/>
                <a:stretch>
                  <a:fillRect/>
                </a:stretch>
              </p:blipFill>
              <p:spPr>
                <a:xfrm>
                  <a:off x="3239566" y="4048874"/>
                  <a:ext cx="1695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60" name="Freihand 159">
                  <a:extLst>
                    <a:ext uri="{FF2B5EF4-FFF2-40B4-BE49-F238E27FC236}">
                      <a16:creationId xmlns:a16="http://schemas.microsoft.com/office/drawing/2014/main" id="{E2B968EF-8882-4236-868D-E0879114E6EA}"/>
                    </a:ext>
                  </a:extLst>
                </p14:cNvPr>
                <p14:cNvContentPartPr/>
                <p14:nvPr/>
              </p14:nvContentPartPr>
              <p14:xfrm>
                <a:off x="3360886" y="4197914"/>
                <a:ext cx="24480" cy="180720"/>
              </p14:xfrm>
            </p:contentPart>
          </mc:Choice>
          <mc:Fallback xmlns="">
            <p:pic>
              <p:nvPicPr>
                <p:cNvPr id="160" name="Freihand 159">
                  <a:extLst>
                    <a:ext uri="{FF2B5EF4-FFF2-40B4-BE49-F238E27FC236}">
                      <a16:creationId xmlns:a16="http://schemas.microsoft.com/office/drawing/2014/main" id="{E2B968EF-8882-4236-868D-E0879114E6EA}"/>
                    </a:ext>
                  </a:extLst>
                </p:cNvPr>
                <p:cNvPicPr/>
                <p:nvPr/>
              </p:nvPicPr>
              <p:blipFill>
                <a:blip r:embed="rId246"/>
                <a:stretch>
                  <a:fillRect/>
                </a:stretch>
              </p:blipFill>
              <p:spPr>
                <a:xfrm>
                  <a:off x="3352246" y="4188914"/>
                  <a:ext cx="421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61" name="Freihand 160">
                  <a:extLst>
                    <a:ext uri="{FF2B5EF4-FFF2-40B4-BE49-F238E27FC236}">
                      <a16:creationId xmlns:a16="http://schemas.microsoft.com/office/drawing/2014/main" id="{AA281726-2EC8-4A49-B088-DB29B0E1980F}"/>
                    </a:ext>
                  </a:extLst>
                </p14:cNvPr>
                <p14:cNvContentPartPr/>
                <p14:nvPr/>
              </p14:nvContentPartPr>
              <p14:xfrm>
                <a:off x="3493006" y="4319234"/>
                <a:ext cx="7560" cy="13320"/>
              </p14:xfrm>
            </p:contentPart>
          </mc:Choice>
          <mc:Fallback xmlns="">
            <p:pic>
              <p:nvPicPr>
                <p:cNvPr id="161" name="Freihand 160">
                  <a:extLst>
                    <a:ext uri="{FF2B5EF4-FFF2-40B4-BE49-F238E27FC236}">
                      <a16:creationId xmlns:a16="http://schemas.microsoft.com/office/drawing/2014/main" id="{AA281726-2EC8-4A49-B088-DB29B0E1980F}"/>
                    </a:ext>
                  </a:extLst>
                </p:cNvPr>
                <p:cNvPicPr/>
                <p:nvPr/>
              </p:nvPicPr>
              <p:blipFill>
                <a:blip r:embed="rId248"/>
                <a:stretch>
                  <a:fillRect/>
                </a:stretch>
              </p:blipFill>
              <p:spPr>
                <a:xfrm>
                  <a:off x="3484006" y="4310234"/>
                  <a:ext cx="25200" cy="30960"/>
                </a:xfrm>
                <a:prstGeom prst="rect">
                  <a:avLst/>
                </a:prstGeom>
              </p:spPr>
            </p:pic>
          </mc:Fallback>
        </mc:AlternateContent>
      </p:grpSp>
      <p:grpSp>
        <p:nvGrpSpPr>
          <p:cNvPr id="184" name="Gruppieren 183">
            <a:extLst>
              <a:ext uri="{FF2B5EF4-FFF2-40B4-BE49-F238E27FC236}">
                <a16:creationId xmlns:a16="http://schemas.microsoft.com/office/drawing/2014/main" id="{8DEF9086-9456-4388-878C-0330E3D87475}"/>
              </a:ext>
            </a:extLst>
          </p:cNvPr>
          <p:cNvGrpSpPr/>
          <p:nvPr/>
        </p:nvGrpSpPr>
        <p:grpSpPr>
          <a:xfrm>
            <a:off x="7712926" y="3064274"/>
            <a:ext cx="2394360" cy="336600"/>
            <a:chOff x="7712926" y="3064274"/>
            <a:chExt cx="2394360" cy="336600"/>
          </a:xfrm>
        </p:grpSpPr>
        <mc:AlternateContent xmlns:mc="http://schemas.openxmlformats.org/markup-compatibility/2006" xmlns:p14="http://schemas.microsoft.com/office/powerpoint/2010/main">
          <mc:Choice Requires="p14">
            <p:contentPart p14:bwMode="auto" r:id="rId249">
              <p14:nvContentPartPr>
                <p14:cNvPr id="163" name="Freihand 162">
                  <a:extLst>
                    <a:ext uri="{FF2B5EF4-FFF2-40B4-BE49-F238E27FC236}">
                      <a16:creationId xmlns:a16="http://schemas.microsoft.com/office/drawing/2014/main" id="{6E841AF4-679B-4BC9-A3F7-3B2919E3759E}"/>
                    </a:ext>
                  </a:extLst>
                </p14:cNvPr>
                <p14:cNvContentPartPr/>
                <p14:nvPr/>
              </p14:nvContentPartPr>
              <p14:xfrm>
                <a:off x="7712926" y="3102794"/>
                <a:ext cx="136080" cy="215280"/>
              </p14:xfrm>
            </p:contentPart>
          </mc:Choice>
          <mc:Fallback xmlns="">
            <p:pic>
              <p:nvPicPr>
                <p:cNvPr id="163" name="Freihand 162">
                  <a:extLst>
                    <a:ext uri="{FF2B5EF4-FFF2-40B4-BE49-F238E27FC236}">
                      <a16:creationId xmlns:a16="http://schemas.microsoft.com/office/drawing/2014/main" id="{6E841AF4-679B-4BC9-A3F7-3B2919E3759E}"/>
                    </a:ext>
                  </a:extLst>
                </p:cNvPr>
                <p:cNvPicPr/>
                <p:nvPr/>
              </p:nvPicPr>
              <p:blipFill>
                <a:blip r:embed="rId250"/>
                <a:stretch>
                  <a:fillRect/>
                </a:stretch>
              </p:blipFill>
              <p:spPr>
                <a:xfrm>
                  <a:off x="7703926" y="3093794"/>
                  <a:ext cx="1537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64" name="Freihand 163">
                  <a:extLst>
                    <a:ext uri="{FF2B5EF4-FFF2-40B4-BE49-F238E27FC236}">
                      <a16:creationId xmlns:a16="http://schemas.microsoft.com/office/drawing/2014/main" id="{3CAF0C32-9D17-4DC5-A34F-F8747754AC33}"/>
                    </a:ext>
                  </a:extLst>
                </p14:cNvPr>
                <p14:cNvContentPartPr/>
                <p14:nvPr/>
              </p14:nvContentPartPr>
              <p14:xfrm>
                <a:off x="7899766" y="3158234"/>
                <a:ext cx="164880" cy="139320"/>
              </p14:xfrm>
            </p:contentPart>
          </mc:Choice>
          <mc:Fallback xmlns="">
            <p:pic>
              <p:nvPicPr>
                <p:cNvPr id="164" name="Freihand 163">
                  <a:extLst>
                    <a:ext uri="{FF2B5EF4-FFF2-40B4-BE49-F238E27FC236}">
                      <a16:creationId xmlns:a16="http://schemas.microsoft.com/office/drawing/2014/main" id="{3CAF0C32-9D17-4DC5-A34F-F8747754AC33}"/>
                    </a:ext>
                  </a:extLst>
                </p:cNvPr>
                <p:cNvPicPr/>
                <p:nvPr/>
              </p:nvPicPr>
              <p:blipFill>
                <a:blip r:embed="rId252"/>
                <a:stretch>
                  <a:fillRect/>
                </a:stretch>
              </p:blipFill>
              <p:spPr>
                <a:xfrm>
                  <a:off x="7890766" y="3149234"/>
                  <a:ext cx="182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65" name="Freihand 164">
                  <a:extLst>
                    <a:ext uri="{FF2B5EF4-FFF2-40B4-BE49-F238E27FC236}">
                      <a16:creationId xmlns:a16="http://schemas.microsoft.com/office/drawing/2014/main" id="{896A33D5-0C15-4AF3-9153-D9B1FDD29E90}"/>
                    </a:ext>
                  </a:extLst>
                </p14:cNvPr>
                <p14:cNvContentPartPr/>
                <p14:nvPr/>
              </p14:nvContentPartPr>
              <p14:xfrm>
                <a:off x="8101366" y="3166874"/>
                <a:ext cx="144000" cy="101160"/>
              </p14:xfrm>
            </p:contentPart>
          </mc:Choice>
          <mc:Fallback xmlns="">
            <p:pic>
              <p:nvPicPr>
                <p:cNvPr id="165" name="Freihand 164">
                  <a:extLst>
                    <a:ext uri="{FF2B5EF4-FFF2-40B4-BE49-F238E27FC236}">
                      <a16:creationId xmlns:a16="http://schemas.microsoft.com/office/drawing/2014/main" id="{896A33D5-0C15-4AF3-9153-D9B1FDD29E90}"/>
                    </a:ext>
                  </a:extLst>
                </p:cNvPr>
                <p:cNvPicPr/>
                <p:nvPr/>
              </p:nvPicPr>
              <p:blipFill>
                <a:blip r:embed="rId254"/>
                <a:stretch>
                  <a:fillRect/>
                </a:stretch>
              </p:blipFill>
              <p:spPr>
                <a:xfrm>
                  <a:off x="8092726" y="3158234"/>
                  <a:ext cx="1616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66" name="Freihand 165">
                  <a:extLst>
                    <a:ext uri="{FF2B5EF4-FFF2-40B4-BE49-F238E27FC236}">
                      <a16:creationId xmlns:a16="http://schemas.microsoft.com/office/drawing/2014/main" id="{17B58243-6AC6-40B4-8740-424808DAC682}"/>
                    </a:ext>
                  </a:extLst>
                </p14:cNvPr>
                <p14:cNvContentPartPr/>
                <p14:nvPr/>
              </p14:nvContentPartPr>
              <p14:xfrm>
                <a:off x="8303326" y="3282794"/>
                <a:ext cx="11880" cy="15480"/>
              </p14:xfrm>
            </p:contentPart>
          </mc:Choice>
          <mc:Fallback xmlns="">
            <p:pic>
              <p:nvPicPr>
                <p:cNvPr id="166" name="Freihand 165">
                  <a:extLst>
                    <a:ext uri="{FF2B5EF4-FFF2-40B4-BE49-F238E27FC236}">
                      <a16:creationId xmlns:a16="http://schemas.microsoft.com/office/drawing/2014/main" id="{17B58243-6AC6-40B4-8740-424808DAC682}"/>
                    </a:ext>
                  </a:extLst>
                </p:cNvPr>
                <p:cNvPicPr/>
                <p:nvPr/>
              </p:nvPicPr>
              <p:blipFill>
                <a:blip r:embed="rId256"/>
                <a:stretch>
                  <a:fillRect/>
                </a:stretch>
              </p:blipFill>
              <p:spPr>
                <a:xfrm>
                  <a:off x="8294326" y="32737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67" name="Freihand 166">
                  <a:extLst>
                    <a:ext uri="{FF2B5EF4-FFF2-40B4-BE49-F238E27FC236}">
                      <a16:creationId xmlns:a16="http://schemas.microsoft.com/office/drawing/2014/main" id="{95FCB5A5-7713-4BEB-B908-24879247BD34}"/>
                    </a:ext>
                  </a:extLst>
                </p14:cNvPr>
                <p14:cNvContentPartPr/>
                <p14:nvPr/>
              </p14:nvContentPartPr>
              <p14:xfrm>
                <a:off x="8318086" y="3186674"/>
                <a:ext cx="113760" cy="214200"/>
              </p14:xfrm>
            </p:contentPart>
          </mc:Choice>
          <mc:Fallback xmlns="">
            <p:pic>
              <p:nvPicPr>
                <p:cNvPr id="167" name="Freihand 166">
                  <a:extLst>
                    <a:ext uri="{FF2B5EF4-FFF2-40B4-BE49-F238E27FC236}">
                      <a16:creationId xmlns:a16="http://schemas.microsoft.com/office/drawing/2014/main" id="{95FCB5A5-7713-4BEB-B908-24879247BD34}"/>
                    </a:ext>
                  </a:extLst>
                </p:cNvPr>
                <p:cNvPicPr/>
                <p:nvPr/>
              </p:nvPicPr>
              <p:blipFill>
                <a:blip r:embed="rId258"/>
                <a:stretch>
                  <a:fillRect/>
                </a:stretch>
              </p:blipFill>
              <p:spPr>
                <a:xfrm>
                  <a:off x="8309446" y="3177674"/>
                  <a:ext cx="131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68" name="Freihand 167">
                  <a:extLst>
                    <a:ext uri="{FF2B5EF4-FFF2-40B4-BE49-F238E27FC236}">
                      <a16:creationId xmlns:a16="http://schemas.microsoft.com/office/drawing/2014/main" id="{9E3BCD4A-F1D3-46D9-BAA5-C11EC5ADF9DB}"/>
                    </a:ext>
                  </a:extLst>
                </p14:cNvPr>
                <p14:cNvContentPartPr/>
                <p14:nvPr/>
              </p14:nvContentPartPr>
              <p14:xfrm>
                <a:off x="8399806" y="3088394"/>
                <a:ext cx="12240" cy="28440"/>
              </p14:xfrm>
            </p:contentPart>
          </mc:Choice>
          <mc:Fallback xmlns="">
            <p:pic>
              <p:nvPicPr>
                <p:cNvPr id="168" name="Freihand 167">
                  <a:extLst>
                    <a:ext uri="{FF2B5EF4-FFF2-40B4-BE49-F238E27FC236}">
                      <a16:creationId xmlns:a16="http://schemas.microsoft.com/office/drawing/2014/main" id="{9E3BCD4A-F1D3-46D9-BAA5-C11EC5ADF9DB}"/>
                    </a:ext>
                  </a:extLst>
                </p:cNvPr>
                <p:cNvPicPr/>
                <p:nvPr/>
              </p:nvPicPr>
              <p:blipFill>
                <a:blip r:embed="rId260"/>
                <a:stretch>
                  <a:fillRect/>
                </a:stretch>
              </p:blipFill>
              <p:spPr>
                <a:xfrm>
                  <a:off x="8391166" y="3079754"/>
                  <a:ext cx="29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69" name="Freihand 168">
                  <a:extLst>
                    <a:ext uri="{FF2B5EF4-FFF2-40B4-BE49-F238E27FC236}">
                      <a16:creationId xmlns:a16="http://schemas.microsoft.com/office/drawing/2014/main" id="{03F8078D-B0A7-4F65-A316-C8F9F5FBE0A5}"/>
                    </a:ext>
                  </a:extLst>
                </p14:cNvPr>
                <p14:cNvContentPartPr/>
                <p14:nvPr/>
              </p14:nvContentPartPr>
              <p14:xfrm>
                <a:off x="8489446" y="3187754"/>
                <a:ext cx="105120" cy="102600"/>
              </p14:xfrm>
            </p:contentPart>
          </mc:Choice>
          <mc:Fallback xmlns="">
            <p:pic>
              <p:nvPicPr>
                <p:cNvPr id="169" name="Freihand 168">
                  <a:extLst>
                    <a:ext uri="{FF2B5EF4-FFF2-40B4-BE49-F238E27FC236}">
                      <a16:creationId xmlns:a16="http://schemas.microsoft.com/office/drawing/2014/main" id="{03F8078D-B0A7-4F65-A316-C8F9F5FBE0A5}"/>
                    </a:ext>
                  </a:extLst>
                </p:cNvPr>
                <p:cNvPicPr/>
                <p:nvPr/>
              </p:nvPicPr>
              <p:blipFill>
                <a:blip r:embed="rId262"/>
                <a:stretch>
                  <a:fillRect/>
                </a:stretch>
              </p:blipFill>
              <p:spPr>
                <a:xfrm>
                  <a:off x="8480446" y="3179114"/>
                  <a:ext cx="122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70" name="Freihand 169">
                  <a:extLst>
                    <a:ext uri="{FF2B5EF4-FFF2-40B4-BE49-F238E27FC236}">
                      <a16:creationId xmlns:a16="http://schemas.microsoft.com/office/drawing/2014/main" id="{43319B62-1BC1-4B83-8FC6-DCA55C45AC51}"/>
                    </a:ext>
                  </a:extLst>
                </p14:cNvPr>
                <p14:cNvContentPartPr/>
                <p14:nvPr/>
              </p14:nvContentPartPr>
              <p14:xfrm>
                <a:off x="8613646" y="3112514"/>
                <a:ext cx="116640" cy="166320"/>
              </p14:xfrm>
            </p:contentPart>
          </mc:Choice>
          <mc:Fallback xmlns="">
            <p:pic>
              <p:nvPicPr>
                <p:cNvPr id="170" name="Freihand 169">
                  <a:extLst>
                    <a:ext uri="{FF2B5EF4-FFF2-40B4-BE49-F238E27FC236}">
                      <a16:creationId xmlns:a16="http://schemas.microsoft.com/office/drawing/2014/main" id="{43319B62-1BC1-4B83-8FC6-DCA55C45AC51}"/>
                    </a:ext>
                  </a:extLst>
                </p:cNvPr>
                <p:cNvPicPr/>
                <p:nvPr/>
              </p:nvPicPr>
              <p:blipFill>
                <a:blip r:embed="rId264"/>
                <a:stretch>
                  <a:fillRect/>
                </a:stretch>
              </p:blipFill>
              <p:spPr>
                <a:xfrm>
                  <a:off x="8604646" y="3103514"/>
                  <a:ext cx="1342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1" name="Freihand 170">
                  <a:extLst>
                    <a:ext uri="{FF2B5EF4-FFF2-40B4-BE49-F238E27FC236}">
                      <a16:creationId xmlns:a16="http://schemas.microsoft.com/office/drawing/2014/main" id="{B80EC775-21C7-4A4F-8085-931A57E7288C}"/>
                    </a:ext>
                  </a:extLst>
                </p14:cNvPr>
                <p14:cNvContentPartPr/>
                <p14:nvPr/>
              </p14:nvContentPartPr>
              <p14:xfrm>
                <a:off x="8776366" y="3199634"/>
                <a:ext cx="19800" cy="87480"/>
              </p14:xfrm>
            </p:contentPart>
          </mc:Choice>
          <mc:Fallback xmlns="">
            <p:pic>
              <p:nvPicPr>
                <p:cNvPr id="171" name="Freihand 170">
                  <a:extLst>
                    <a:ext uri="{FF2B5EF4-FFF2-40B4-BE49-F238E27FC236}">
                      <a16:creationId xmlns:a16="http://schemas.microsoft.com/office/drawing/2014/main" id="{B80EC775-21C7-4A4F-8085-931A57E7288C}"/>
                    </a:ext>
                  </a:extLst>
                </p:cNvPr>
                <p:cNvPicPr/>
                <p:nvPr/>
              </p:nvPicPr>
              <p:blipFill>
                <a:blip r:embed="rId266"/>
                <a:stretch>
                  <a:fillRect/>
                </a:stretch>
              </p:blipFill>
              <p:spPr>
                <a:xfrm>
                  <a:off x="8767726" y="3190994"/>
                  <a:ext cx="37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72" name="Freihand 171">
                  <a:extLst>
                    <a:ext uri="{FF2B5EF4-FFF2-40B4-BE49-F238E27FC236}">
                      <a16:creationId xmlns:a16="http://schemas.microsoft.com/office/drawing/2014/main" id="{092AB958-F683-4694-AC98-680AB134521C}"/>
                    </a:ext>
                  </a:extLst>
                </p14:cNvPr>
                <p14:cNvContentPartPr/>
                <p14:nvPr/>
              </p14:nvContentPartPr>
              <p14:xfrm>
                <a:off x="8780326" y="3134114"/>
                <a:ext cx="4320" cy="24480"/>
              </p14:xfrm>
            </p:contentPart>
          </mc:Choice>
          <mc:Fallback xmlns="">
            <p:pic>
              <p:nvPicPr>
                <p:cNvPr id="172" name="Freihand 171">
                  <a:extLst>
                    <a:ext uri="{FF2B5EF4-FFF2-40B4-BE49-F238E27FC236}">
                      <a16:creationId xmlns:a16="http://schemas.microsoft.com/office/drawing/2014/main" id="{092AB958-F683-4694-AC98-680AB134521C}"/>
                    </a:ext>
                  </a:extLst>
                </p:cNvPr>
                <p:cNvPicPr/>
                <p:nvPr/>
              </p:nvPicPr>
              <p:blipFill>
                <a:blip r:embed="rId268"/>
                <a:stretch>
                  <a:fillRect/>
                </a:stretch>
              </p:blipFill>
              <p:spPr>
                <a:xfrm>
                  <a:off x="8771326" y="3125474"/>
                  <a:ext cx="21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73" name="Freihand 172">
                  <a:extLst>
                    <a:ext uri="{FF2B5EF4-FFF2-40B4-BE49-F238E27FC236}">
                      <a16:creationId xmlns:a16="http://schemas.microsoft.com/office/drawing/2014/main" id="{95B4A1E6-FBF0-42D2-B5DA-A966F5C0656D}"/>
                    </a:ext>
                  </a:extLst>
                </p14:cNvPr>
                <p14:cNvContentPartPr/>
                <p14:nvPr/>
              </p14:nvContentPartPr>
              <p14:xfrm>
                <a:off x="8854126" y="3075434"/>
                <a:ext cx="127440" cy="222840"/>
              </p14:xfrm>
            </p:contentPart>
          </mc:Choice>
          <mc:Fallback xmlns="">
            <p:pic>
              <p:nvPicPr>
                <p:cNvPr id="173" name="Freihand 172">
                  <a:extLst>
                    <a:ext uri="{FF2B5EF4-FFF2-40B4-BE49-F238E27FC236}">
                      <a16:creationId xmlns:a16="http://schemas.microsoft.com/office/drawing/2014/main" id="{95B4A1E6-FBF0-42D2-B5DA-A966F5C0656D}"/>
                    </a:ext>
                  </a:extLst>
                </p:cNvPr>
                <p:cNvPicPr/>
                <p:nvPr/>
              </p:nvPicPr>
              <p:blipFill>
                <a:blip r:embed="rId270"/>
                <a:stretch>
                  <a:fillRect/>
                </a:stretch>
              </p:blipFill>
              <p:spPr>
                <a:xfrm>
                  <a:off x="8845126" y="3066434"/>
                  <a:ext cx="145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74" name="Freihand 173">
                  <a:extLst>
                    <a:ext uri="{FF2B5EF4-FFF2-40B4-BE49-F238E27FC236}">
                      <a16:creationId xmlns:a16="http://schemas.microsoft.com/office/drawing/2014/main" id="{9BF23A4F-1361-497E-B2B0-02FC80E73CDD}"/>
                    </a:ext>
                  </a:extLst>
                </p14:cNvPr>
                <p14:cNvContentPartPr/>
                <p14:nvPr/>
              </p14:nvContentPartPr>
              <p14:xfrm>
                <a:off x="9051406" y="3178034"/>
                <a:ext cx="109440" cy="83520"/>
              </p14:xfrm>
            </p:contentPart>
          </mc:Choice>
          <mc:Fallback xmlns="">
            <p:pic>
              <p:nvPicPr>
                <p:cNvPr id="174" name="Freihand 173">
                  <a:extLst>
                    <a:ext uri="{FF2B5EF4-FFF2-40B4-BE49-F238E27FC236}">
                      <a16:creationId xmlns:a16="http://schemas.microsoft.com/office/drawing/2014/main" id="{9BF23A4F-1361-497E-B2B0-02FC80E73CDD}"/>
                    </a:ext>
                  </a:extLst>
                </p:cNvPr>
                <p:cNvPicPr/>
                <p:nvPr/>
              </p:nvPicPr>
              <p:blipFill>
                <a:blip r:embed="rId272"/>
                <a:stretch>
                  <a:fillRect/>
                </a:stretch>
              </p:blipFill>
              <p:spPr>
                <a:xfrm>
                  <a:off x="9042766" y="3169034"/>
                  <a:ext cx="127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75" name="Freihand 174">
                  <a:extLst>
                    <a:ext uri="{FF2B5EF4-FFF2-40B4-BE49-F238E27FC236}">
                      <a16:creationId xmlns:a16="http://schemas.microsoft.com/office/drawing/2014/main" id="{DC5887FA-0F67-411D-AF40-866A13CEA2EF}"/>
                    </a:ext>
                  </a:extLst>
                </p14:cNvPr>
                <p14:cNvContentPartPr/>
                <p14:nvPr/>
              </p14:nvContentPartPr>
              <p14:xfrm>
                <a:off x="9202246" y="3173714"/>
                <a:ext cx="79560" cy="100800"/>
              </p14:xfrm>
            </p:contentPart>
          </mc:Choice>
          <mc:Fallback xmlns="">
            <p:pic>
              <p:nvPicPr>
                <p:cNvPr id="175" name="Freihand 174">
                  <a:extLst>
                    <a:ext uri="{FF2B5EF4-FFF2-40B4-BE49-F238E27FC236}">
                      <a16:creationId xmlns:a16="http://schemas.microsoft.com/office/drawing/2014/main" id="{DC5887FA-0F67-411D-AF40-866A13CEA2EF}"/>
                    </a:ext>
                  </a:extLst>
                </p:cNvPr>
                <p:cNvPicPr/>
                <p:nvPr/>
              </p:nvPicPr>
              <p:blipFill>
                <a:blip r:embed="rId274"/>
                <a:stretch>
                  <a:fillRect/>
                </a:stretch>
              </p:blipFill>
              <p:spPr>
                <a:xfrm>
                  <a:off x="9193246" y="3164714"/>
                  <a:ext cx="97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76" name="Freihand 175">
                  <a:extLst>
                    <a:ext uri="{FF2B5EF4-FFF2-40B4-BE49-F238E27FC236}">
                      <a16:creationId xmlns:a16="http://schemas.microsoft.com/office/drawing/2014/main" id="{A234A197-293B-4CB8-A81D-BDA749D0A150}"/>
                    </a:ext>
                  </a:extLst>
                </p14:cNvPr>
                <p14:cNvContentPartPr/>
                <p14:nvPr/>
              </p14:nvContentPartPr>
              <p14:xfrm>
                <a:off x="9311686" y="3064274"/>
                <a:ext cx="147600" cy="212040"/>
              </p14:xfrm>
            </p:contentPart>
          </mc:Choice>
          <mc:Fallback xmlns="">
            <p:pic>
              <p:nvPicPr>
                <p:cNvPr id="176" name="Freihand 175">
                  <a:extLst>
                    <a:ext uri="{FF2B5EF4-FFF2-40B4-BE49-F238E27FC236}">
                      <a16:creationId xmlns:a16="http://schemas.microsoft.com/office/drawing/2014/main" id="{A234A197-293B-4CB8-A81D-BDA749D0A150}"/>
                    </a:ext>
                  </a:extLst>
                </p:cNvPr>
                <p:cNvPicPr/>
                <p:nvPr/>
              </p:nvPicPr>
              <p:blipFill>
                <a:blip r:embed="rId276"/>
                <a:stretch>
                  <a:fillRect/>
                </a:stretch>
              </p:blipFill>
              <p:spPr>
                <a:xfrm>
                  <a:off x="9303046" y="3055634"/>
                  <a:ext cx="165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77" name="Freihand 176">
                  <a:extLst>
                    <a:ext uri="{FF2B5EF4-FFF2-40B4-BE49-F238E27FC236}">
                      <a16:creationId xmlns:a16="http://schemas.microsoft.com/office/drawing/2014/main" id="{0DA9C0A7-6637-4C29-ABC1-F0DB6F7B28FF}"/>
                    </a:ext>
                  </a:extLst>
                </p14:cNvPr>
                <p14:cNvContentPartPr/>
                <p14:nvPr/>
              </p14:nvContentPartPr>
              <p14:xfrm>
                <a:off x="9509686" y="3235994"/>
                <a:ext cx="2880" cy="3600"/>
              </p14:xfrm>
            </p:contentPart>
          </mc:Choice>
          <mc:Fallback xmlns="">
            <p:pic>
              <p:nvPicPr>
                <p:cNvPr id="177" name="Freihand 176">
                  <a:extLst>
                    <a:ext uri="{FF2B5EF4-FFF2-40B4-BE49-F238E27FC236}">
                      <a16:creationId xmlns:a16="http://schemas.microsoft.com/office/drawing/2014/main" id="{0DA9C0A7-6637-4C29-ABC1-F0DB6F7B28FF}"/>
                    </a:ext>
                  </a:extLst>
                </p:cNvPr>
                <p:cNvPicPr/>
                <p:nvPr/>
              </p:nvPicPr>
              <p:blipFill>
                <a:blip r:embed="rId278"/>
                <a:stretch>
                  <a:fillRect/>
                </a:stretch>
              </p:blipFill>
              <p:spPr>
                <a:xfrm>
                  <a:off x="9500686" y="3226994"/>
                  <a:ext cx="205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79" name="Freihand 178">
                  <a:extLst>
                    <a:ext uri="{FF2B5EF4-FFF2-40B4-BE49-F238E27FC236}">
                      <a16:creationId xmlns:a16="http://schemas.microsoft.com/office/drawing/2014/main" id="{D4F58904-E917-44B5-BDB5-99F3321D7E02}"/>
                    </a:ext>
                  </a:extLst>
                </p14:cNvPr>
                <p14:cNvContentPartPr/>
                <p14:nvPr/>
              </p14:nvContentPartPr>
              <p14:xfrm>
                <a:off x="9594646" y="3145634"/>
                <a:ext cx="117000" cy="131760"/>
              </p14:xfrm>
            </p:contentPart>
          </mc:Choice>
          <mc:Fallback xmlns="">
            <p:pic>
              <p:nvPicPr>
                <p:cNvPr id="179" name="Freihand 178">
                  <a:extLst>
                    <a:ext uri="{FF2B5EF4-FFF2-40B4-BE49-F238E27FC236}">
                      <a16:creationId xmlns:a16="http://schemas.microsoft.com/office/drawing/2014/main" id="{D4F58904-E917-44B5-BDB5-99F3321D7E02}"/>
                    </a:ext>
                  </a:extLst>
                </p:cNvPr>
                <p:cNvPicPr/>
                <p:nvPr/>
              </p:nvPicPr>
              <p:blipFill>
                <a:blip r:embed="rId280"/>
                <a:stretch>
                  <a:fillRect/>
                </a:stretch>
              </p:blipFill>
              <p:spPr>
                <a:xfrm>
                  <a:off x="9585646" y="3136994"/>
                  <a:ext cx="134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80" name="Freihand 179">
                  <a:extLst>
                    <a:ext uri="{FF2B5EF4-FFF2-40B4-BE49-F238E27FC236}">
                      <a16:creationId xmlns:a16="http://schemas.microsoft.com/office/drawing/2014/main" id="{4D2CAA58-38D7-4876-8092-47425588B83A}"/>
                    </a:ext>
                  </a:extLst>
                </p14:cNvPr>
                <p14:cNvContentPartPr/>
                <p14:nvPr/>
              </p14:nvContentPartPr>
              <p14:xfrm>
                <a:off x="9712006" y="3190994"/>
                <a:ext cx="111960" cy="61560"/>
              </p14:xfrm>
            </p:contentPart>
          </mc:Choice>
          <mc:Fallback xmlns="">
            <p:pic>
              <p:nvPicPr>
                <p:cNvPr id="180" name="Freihand 179">
                  <a:extLst>
                    <a:ext uri="{FF2B5EF4-FFF2-40B4-BE49-F238E27FC236}">
                      <a16:creationId xmlns:a16="http://schemas.microsoft.com/office/drawing/2014/main" id="{4D2CAA58-38D7-4876-8092-47425588B83A}"/>
                    </a:ext>
                  </a:extLst>
                </p:cNvPr>
                <p:cNvPicPr/>
                <p:nvPr/>
              </p:nvPicPr>
              <p:blipFill>
                <a:blip r:embed="rId282"/>
                <a:stretch>
                  <a:fillRect/>
                </a:stretch>
              </p:blipFill>
              <p:spPr>
                <a:xfrm>
                  <a:off x="9703006" y="3181994"/>
                  <a:ext cx="1296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81" name="Freihand 180">
                  <a:extLst>
                    <a:ext uri="{FF2B5EF4-FFF2-40B4-BE49-F238E27FC236}">
                      <a16:creationId xmlns:a16="http://schemas.microsoft.com/office/drawing/2014/main" id="{6BF0F08B-4213-4AD7-82DE-DDF5DAAE8BDA}"/>
                    </a:ext>
                  </a:extLst>
                </p14:cNvPr>
                <p14:cNvContentPartPr/>
                <p14:nvPr/>
              </p14:nvContentPartPr>
              <p14:xfrm>
                <a:off x="9870406" y="3152114"/>
                <a:ext cx="236880" cy="114840"/>
              </p14:xfrm>
            </p:contentPart>
          </mc:Choice>
          <mc:Fallback xmlns="">
            <p:pic>
              <p:nvPicPr>
                <p:cNvPr id="181" name="Freihand 180">
                  <a:extLst>
                    <a:ext uri="{FF2B5EF4-FFF2-40B4-BE49-F238E27FC236}">
                      <a16:creationId xmlns:a16="http://schemas.microsoft.com/office/drawing/2014/main" id="{6BF0F08B-4213-4AD7-82DE-DDF5DAAE8BDA}"/>
                    </a:ext>
                  </a:extLst>
                </p:cNvPr>
                <p:cNvPicPr/>
                <p:nvPr/>
              </p:nvPicPr>
              <p:blipFill>
                <a:blip r:embed="rId284"/>
                <a:stretch>
                  <a:fillRect/>
                </a:stretch>
              </p:blipFill>
              <p:spPr>
                <a:xfrm>
                  <a:off x="9861406" y="3143114"/>
                  <a:ext cx="2545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83" name="Freihand 182">
                  <a:extLst>
                    <a:ext uri="{FF2B5EF4-FFF2-40B4-BE49-F238E27FC236}">
                      <a16:creationId xmlns:a16="http://schemas.microsoft.com/office/drawing/2014/main" id="{34B83D32-3EDA-4E59-9FFB-764F4A6078E3}"/>
                    </a:ext>
                  </a:extLst>
                </p14:cNvPr>
                <p14:cNvContentPartPr/>
                <p14:nvPr/>
              </p14:nvContentPartPr>
              <p14:xfrm>
                <a:off x="9358126" y="3162554"/>
                <a:ext cx="60840" cy="56160"/>
              </p14:xfrm>
            </p:contentPart>
          </mc:Choice>
          <mc:Fallback xmlns="">
            <p:pic>
              <p:nvPicPr>
                <p:cNvPr id="183" name="Freihand 182">
                  <a:extLst>
                    <a:ext uri="{FF2B5EF4-FFF2-40B4-BE49-F238E27FC236}">
                      <a16:creationId xmlns:a16="http://schemas.microsoft.com/office/drawing/2014/main" id="{34B83D32-3EDA-4E59-9FFB-764F4A6078E3}"/>
                    </a:ext>
                  </a:extLst>
                </p:cNvPr>
                <p:cNvPicPr/>
                <p:nvPr/>
              </p:nvPicPr>
              <p:blipFill>
                <a:blip r:embed="rId286"/>
                <a:stretch>
                  <a:fillRect/>
                </a:stretch>
              </p:blipFill>
              <p:spPr>
                <a:xfrm>
                  <a:off x="9349486" y="3153914"/>
                  <a:ext cx="78480" cy="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7">
            <p14:nvContentPartPr>
              <p14:cNvPr id="185" name="Freihand 184">
                <a:extLst>
                  <a:ext uri="{FF2B5EF4-FFF2-40B4-BE49-F238E27FC236}">
                    <a16:creationId xmlns:a16="http://schemas.microsoft.com/office/drawing/2014/main" id="{E401CF7D-3064-4876-AC41-C4B98D995B6A}"/>
                  </a:ext>
                </a:extLst>
              </p14:cNvPr>
              <p14:cNvContentPartPr/>
              <p14:nvPr/>
            </p14:nvContentPartPr>
            <p14:xfrm>
              <a:off x="565708" y="850679"/>
              <a:ext cx="4320" cy="2520"/>
            </p14:xfrm>
          </p:contentPart>
        </mc:Choice>
        <mc:Fallback xmlns="">
          <p:pic>
            <p:nvPicPr>
              <p:cNvPr id="185" name="Freihand 184">
                <a:extLst>
                  <a:ext uri="{FF2B5EF4-FFF2-40B4-BE49-F238E27FC236}">
                    <a16:creationId xmlns:a16="http://schemas.microsoft.com/office/drawing/2014/main" id="{E401CF7D-3064-4876-AC41-C4B98D995B6A}"/>
                  </a:ext>
                </a:extLst>
              </p:cNvPr>
              <p:cNvPicPr/>
              <p:nvPr/>
            </p:nvPicPr>
            <p:blipFill>
              <a:blip r:embed="rId278"/>
              <a:stretch>
                <a:fillRect/>
              </a:stretch>
            </p:blipFill>
            <p:spPr>
              <a:xfrm>
                <a:off x="557068" y="842039"/>
                <a:ext cx="21960" cy="20160"/>
              </a:xfrm>
              <a:prstGeom prst="rect">
                <a:avLst/>
              </a:prstGeom>
            </p:spPr>
          </p:pic>
        </mc:Fallback>
      </mc:AlternateContent>
      <p:grpSp>
        <p:nvGrpSpPr>
          <p:cNvPr id="199" name="Gruppieren 198">
            <a:extLst>
              <a:ext uri="{FF2B5EF4-FFF2-40B4-BE49-F238E27FC236}">
                <a16:creationId xmlns:a16="http://schemas.microsoft.com/office/drawing/2014/main" id="{CE344199-230A-434B-A445-AAE0B6D42BEC}"/>
              </a:ext>
            </a:extLst>
          </p:cNvPr>
          <p:cNvGrpSpPr/>
          <p:nvPr/>
        </p:nvGrpSpPr>
        <p:grpSpPr>
          <a:xfrm>
            <a:off x="1845868" y="924839"/>
            <a:ext cx="877320" cy="251640"/>
            <a:chOff x="2014846" y="535274"/>
            <a:chExt cx="877320" cy="251640"/>
          </a:xfrm>
        </p:grpSpPr>
        <mc:AlternateContent xmlns:mc="http://schemas.openxmlformats.org/markup-compatibility/2006" xmlns:p14="http://schemas.microsoft.com/office/powerpoint/2010/main">
          <mc:Choice Requires="p14">
            <p:contentPart p14:bwMode="auto" r:id="rId288">
              <p14:nvContentPartPr>
                <p14:cNvPr id="193" name="Freihand 192">
                  <a:extLst>
                    <a:ext uri="{FF2B5EF4-FFF2-40B4-BE49-F238E27FC236}">
                      <a16:creationId xmlns:a16="http://schemas.microsoft.com/office/drawing/2014/main" id="{B0AED03D-E5E1-45AC-AAB2-5C963FDF5219}"/>
                    </a:ext>
                  </a:extLst>
                </p14:cNvPr>
                <p14:cNvContentPartPr/>
                <p14:nvPr/>
              </p14:nvContentPartPr>
              <p14:xfrm>
                <a:off x="2014846" y="549314"/>
                <a:ext cx="128520" cy="237600"/>
              </p14:xfrm>
            </p:contentPart>
          </mc:Choice>
          <mc:Fallback xmlns="">
            <p:pic>
              <p:nvPicPr>
                <p:cNvPr id="193" name="Freihand 192">
                  <a:extLst>
                    <a:ext uri="{FF2B5EF4-FFF2-40B4-BE49-F238E27FC236}">
                      <a16:creationId xmlns:a16="http://schemas.microsoft.com/office/drawing/2014/main" id="{B0AED03D-E5E1-45AC-AAB2-5C963FDF5219}"/>
                    </a:ext>
                  </a:extLst>
                </p:cNvPr>
                <p:cNvPicPr/>
                <p:nvPr/>
              </p:nvPicPr>
              <p:blipFill>
                <a:blip r:embed="rId289"/>
                <a:stretch>
                  <a:fillRect/>
                </a:stretch>
              </p:blipFill>
              <p:spPr>
                <a:xfrm>
                  <a:off x="2005846" y="540674"/>
                  <a:ext cx="1461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94" name="Freihand 193">
                  <a:extLst>
                    <a:ext uri="{FF2B5EF4-FFF2-40B4-BE49-F238E27FC236}">
                      <a16:creationId xmlns:a16="http://schemas.microsoft.com/office/drawing/2014/main" id="{355CF75D-4C33-49F3-A694-17DF23381D56}"/>
                    </a:ext>
                  </a:extLst>
                </p14:cNvPr>
                <p14:cNvContentPartPr/>
                <p14:nvPr/>
              </p14:nvContentPartPr>
              <p14:xfrm>
                <a:off x="2247046" y="535274"/>
                <a:ext cx="12600" cy="220680"/>
              </p14:xfrm>
            </p:contentPart>
          </mc:Choice>
          <mc:Fallback xmlns="">
            <p:pic>
              <p:nvPicPr>
                <p:cNvPr id="194" name="Freihand 193">
                  <a:extLst>
                    <a:ext uri="{FF2B5EF4-FFF2-40B4-BE49-F238E27FC236}">
                      <a16:creationId xmlns:a16="http://schemas.microsoft.com/office/drawing/2014/main" id="{355CF75D-4C33-49F3-A694-17DF23381D56}"/>
                    </a:ext>
                  </a:extLst>
                </p:cNvPr>
                <p:cNvPicPr/>
                <p:nvPr/>
              </p:nvPicPr>
              <p:blipFill>
                <a:blip r:embed="rId291"/>
                <a:stretch>
                  <a:fillRect/>
                </a:stretch>
              </p:blipFill>
              <p:spPr>
                <a:xfrm>
                  <a:off x="2238406" y="526634"/>
                  <a:ext cx="3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95" name="Freihand 194">
                  <a:extLst>
                    <a:ext uri="{FF2B5EF4-FFF2-40B4-BE49-F238E27FC236}">
                      <a16:creationId xmlns:a16="http://schemas.microsoft.com/office/drawing/2014/main" id="{58D169A3-78C2-4B99-A8B9-177EBB55004D}"/>
                    </a:ext>
                  </a:extLst>
                </p14:cNvPr>
                <p14:cNvContentPartPr/>
                <p14:nvPr/>
              </p14:nvContentPartPr>
              <p14:xfrm>
                <a:off x="2181526" y="626354"/>
                <a:ext cx="97200" cy="22680"/>
              </p14:xfrm>
            </p:contentPart>
          </mc:Choice>
          <mc:Fallback xmlns="">
            <p:pic>
              <p:nvPicPr>
                <p:cNvPr id="195" name="Freihand 194">
                  <a:extLst>
                    <a:ext uri="{FF2B5EF4-FFF2-40B4-BE49-F238E27FC236}">
                      <a16:creationId xmlns:a16="http://schemas.microsoft.com/office/drawing/2014/main" id="{58D169A3-78C2-4B99-A8B9-177EBB55004D}"/>
                    </a:ext>
                  </a:extLst>
                </p:cNvPr>
                <p:cNvPicPr/>
                <p:nvPr/>
              </p:nvPicPr>
              <p:blipFill>
                <a:blip r:embed="rId293"/>
                <a:stretch>
                  <a:fillRect/>
                </a:stretch>
              </p:blipFill>
              <p:spPr>
                <a:xfrm>
                  <a:off x="2172886" y="617714"/>
                  <a:ext cx="114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96" name="Freihand 195">
                  <a:extLst>
                    <a:ext uri="{FF2B5EF4-FFF2-40B4-BE49-F238E27FC236}">
                      <a16:creationId xmlns:a16="http://schemas.microsoft.com/office/drawing/2014/main" id="{289EC716-2C96-4F08-AA2F-DABE78C0C160}"/>
                    </a:ext>
                  </a:extLst>
                </p14:cNvPr>
                <p14:cNvContentPartPr/>
                <p14:nvPr/>
              </p14:nvContentPartPr>
              <p14:xfrm>
                <a:off x="2317606" y="645434"/>
                <a:ext cx="141120" cy="87480"/>
              </p14:xfrm>
            </p:contentPart>
          </mc:Choice>
          <mc:Fallback xmlns="">
            <p:pic>
              <p:nvPicPr>
                <p:cNvPr id="196" name="Freihand 195">
                  <a:extLst>
                    <a:ext uri="{FF2B5EF4-FFF2-40B4-BE49-F238E27FC236}">
                      <a16:creationId xmlns:a16="http://schemas.microsoft.com/office/drawing/2014/main" id="{289EC716-2C96-4F08-AA2F-DABE78C0C160}"/>
                    </a:ext>
                  </a:extLst>
                </p:cNvPr>
                <p:cNvPicPr/>
                <p:nvPr/>
              </p:nvPicPr>
              <p:blipFill>
                <a:blip r:embed="rId295"/>
                <a:stretch>
                  <a:fillRect/>
                </a:stretch>
              </p:blipFill>
              <p:spPr>
                <a:xfrm>
                  <a:off x="2308606" y="636794"/>
                  <a:ext cx="158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97" name="Freihand 196">
                  <a:extLst>
                    <a:ext uri="{FF2B5EF4-FFF2-40B4-BE49-F238E27FC236}">
                      <a16:creationId xmlns:a16="http://schemas.microsoft.com/office/drawing/2014/main" id="{B6291A9D-0A07-42D4-A29E-49AB7A93F439}"/>
                    </a:ext>
                  </a:extLst>
                </p14:cNvPr>
                <p14:cNvContentPartPr/>
                <p14:nvPr/>
              </p14:nvContentPartPr>
              <p14:xfrm>
                <a:off x="2514166" y="638954"/>
                <a:ext cx="98640" cy="93600"/>
              </p14:xfrm>
            </p:contentPart>
          </mc:Choice>
          <mc:Fallback xmlns="">
            <p:pic>
              <p:nvPicPr>
                <p:cNvPr id="197" name="Freihand 196">
                  <a:extLst>
                    <a:ext uri="{FF2B5EF4-FFF2-40B4-BE49-F238E27FC236}">
                      <a16:creationId xmlns:a16="http://schemas.microsoft.com/office/drawing/2014/main" id="{B6291A9D-0A07-42D4-A29E-49AB7A93F439}"/>
                    </a:ext>
                  </a:extLst>
                </p:cNvPr>
                <p:cNvPicPr/>
                <p:nvPr/>
              </p:nvPicPr>
              <p:blipFill>
                <a:blip r:embed="rId297"/>
                <a:stretch>
                  <a:fillRect/>
                </a:stretch>
              </p:blipFill>
              <p:spPr>
                <a:xfrm>
                  <a:off x="2505166" y="629954"/>
                  <a:ext cx="1162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98" name="Freihand 197">
                  <a:extLst>
                    <a:ext uri="{FF2B5EF4-FFF2-40B4-BE49-F238E27FC236}">
                      <a16:creationId xmlns:a16="http://schemas.microsoft.com/office/drawing/2014/main" id="{783F26C5-47A6-4A1B-8E73-CF3DB02F1D0B}"/>
                    </a:ext>
                  </a:extLst>
                </p14:cNvPr>
                <p14:cNvContentPartPr/>
                <p14:nvPr/>
              </p14:nvContentPartPr>
              <p14:xfrm>
                <a:off x="2636926" y="643274"/>
                <a:ext cx="255240" cy="130320"/>
              </p14:xfrm>
            </p:contentPart>
          </mc:Choice>
          <mc:Fallback xmlns="">
            <p:pic>
              <p:nvPicPr>
                <p:cNvPr id="198" name="Freihand 197">
                  <a:extLst>
                    <a:ext uri="{FF2B5EF4-FFF2-40B4-BE49-F238E27FC236}">
                      <a16:creationId xmlns:a16="http://schemas.microsoft.com/office/drawing/2014/main" id="{783F26C5-47A6-4A1B-8E73-CF3DB02F1D0B}"/>
                    </a:ext>
                  </a:extLst>
                </p:cNvPr>
                <p:cNvPicPr/>
                <p:nvPr/>
              </p:nvPicPr>
              <p:blipFill>
                <a:blip r:embed="rId299"/>
                <a:stretch>
                  <a:fillRect/>
                </a:stretch>
              </p:blipFill>
              <p:spPr>
                <a:xfrm>
                  <a:off x="2627926" y="634274"/>
                  <a:ext cx="272880" cy="14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0">
            <p14:nvContentPartPr>
              <p14:cNvPr id="201" name="Freihand 200">
                <a:extLst>
                  <a:ext uri="{FF2B5EF4-FFF2-40B4-BE49-F238E27FC236}">
                    <a16:creationId xmlns:a16="http://schemas.microsoft.com/office/drawing/2014/main" id="{D491E393-26C3-47CB-A643-89D163CE592B}"/>
                  </a:ext>
                </a:extLst>
              </p14:cNvPr>
              <p14:cNvContentPartPr/>
              <p14:nvPr/>
            </p14:nvContentPartPr>
            <p14:xfrm>
              <a:off x="515308" y="1301759"/>
              <a:ext cx="2296800" cy="126000"/>
            </p14:xfrm>
          </p:contentPart>
        </mc:Choice>
        <mc:Fallback xmlns="">
          <p:pic>
            <p:nvPicPr>
              <p:cNvPr id="201" name="Freihand 200">
                <a:extLst>
                  <a:ext uri="{FF2B5EF4-FFF2-40B4-BE49-F238E27FC236}">
                    <a16:creationId xmlns:a16="http://schemas.microsoft.com/office/drawing/2014/main" id="{D491E393-26C3-47CB-A643-89D163CE592B}"/>
                  </a:ext>
                </a:extLst>
              </p:cNvPr>
              <p:cNvPicPr/>
              <p:nvPr/>
            </p:nvPicPr>
            <p:blipFill>
              <a:blip r:embed="rId301"/>
              <a:stretch>
                <a:fillRect/>
              </a:stretch>
            </p:blipFill>
            <p:spPr>
              <a:xfrm>
                <a:off x="506668" y="1292759"/>
                <a:ext cx="2314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02" name="Freihand 201">
                <a:extLst>
                  <a:ext uri="{FF2B5EF4-FFF2-40B4-BE49-F238E27FC236}">
                    <a16:creationId xmlns:a16="http://schemas.microsoft.com/office/drawing/2014/main" id="{129EC4CB-931C-4DDB-8A40-3BC9B4F0EA28}"/>
                  </a:ext>
                </a:extLst>
              </p14:cNvPr>
              <p14:cNvContentPartPr/>
              <p14:nvPr/>
            </p14:nvContentPartPr>
            <p14:xfrm>
              <a:off x="1616548" y="1363679"/>
              <a:ext cx="25200" cy="855720"/>
            </p14:xfrm>
          </p:contentPart>
        </mc:Choice>
        <mc:Fallback xmlns="">
          <p:pic>
            <p:nvPicPr>
              <p:cNvPr id="202" name="Freihand 201">
                <a:extLst>
                  <a:ext uri="{FF2B5EF4-FFF2-40B4-BE49-F238E27FC236}">
                    <a16:creationId xmlns:a16="http://schemas.microsoft.com/office/drawing/2014/main" id="{129EC4CB-931C-4DDB-8A40-3BC9B4F0EA28}"/>
                  </a:ext>
                </a:extLst>
              </p:cNvPr>
              <p:cNvPicPr/>
              <p:nvPr/>
            </p:nvPicPr>
            <p:blipFill>
              <a:blip r:embed="rId303"/>
              <a:stretch>
                <a:fillRect/>
              </a:stretch>
            </p:blipFill>
            <p:spPr>
              <a:xfrm>
                <a:off x="1607548" y="1354679"/>
                <a:ext cx="42840" cy="873360"/>
              </a:xfrm>
              <a:prstGeom prst="rect">
                <a:avLst/>
              </a:prstGeom>
            </p:spPr>
          </p:pic>
        </mc:Fallback>
      </mc:AlternateContent>
      <p:grpSp>
        <p:nvGrpSpPr>
          <p:cNvPr id="249" name="Gruppieren 248">
            <a:extLst>
              <a:ext uri="{FF2B5EF4-FFF2-40B4-BE49-F238E27FC236}">
                <a16:creationId xmlns:a16="http://schemas.microsoft.com/office/drawing/2014/main" id="{A3511473-37B1-4E30-8A35-21EAEB44B30A}"/>
              </a:ext>
            </a:extLst>
          </p:cNvPr>
          <p:cNvGrpSpPr/>
          <p:nvPr/>
        </p:nvGrpSpPr>
        <p:grpSpPr>
          <a:xfrm>
            <a:off x="165292" y="1536629"/>
            <a:ext cx="1304280" cy="274320"/>
            <a:chOff x="187126" y="1178594"/>
            <a:chExt cx="1304280" cy="274320"/>
          </a:xfrm>
        </p:grpSpPr>
        <mc:AlternateContent xmlns:mc="http://schemas.openxmlformats.org/markup-compatibility/2006" xmlns:p14="http://schemas.microsoft.com/office/powerpoint/2010/main">
          <mc:Choice Requires="p14">
            <p:contentPart p14:bwMode="auto" r:id="rId304">
              <p14:nvContentPartPr>
                <p14:cNvPr id="225" name="Freihand 224">
                  <a:extLst>
                    <a:ext uri="{FF2B5EF4-FFF2-40B4-BE49-F238E27FC236}">
                      <a16:creationId xmlns:a16="http://schemas.microsoft.com/office/drawing/2014/main" id="{0D8378CA-9749-40D4-847F-8FEC14BA368C}"/>
                    </a:ext>
                  </a:extLst>
                </p14:cNvPr>
                <p14:cNvContentPartPr/>
                <p14:nvPr/>
              </p14:nvContentPartPr>
              <p14:xfrm>
                <a:off x="187126" y="1279754"/>
                <a:ext cx="78480" cy="173160"/>
              </p14:xfrm>
            </p:contentPart>
          </mc:Choice>
          <mc:Fallback xmlns="">
            <p:pic>
              <p:nvPicPr>
                <p:cNvPr id="225" name="Freihand 224">
                  <a:extLst>
                    <a:ext uri="{FF2B5EF4-FFF2-40B4-BE49-F238E27FC236}">
                      <a16:creationId xmlns:a16="http://schemas.microsoft.com/office/drawing/2014/main" id="{0D8378CA-9749-40D4-847F-8FEC14BA368C}"/>
                    </a:ext>
                  </a:extLst>
                </p:cNvPr>
                <p:cNvPicPr/>
                <p:nvPr/>
              </p:nvPicPr>
              <p:blipFill>
                <a:blip r:embed="rId305"/>
                <a:stretch>
                  <a:fillRect/>
                </a:stretch>
              </p:blipFill>
              <p:spPr>
                <a:xfrm>
                  <a:off x="178486" y="1271114"/>
                  <a:ext cx="96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26" name="Freihand 225">
                  <a:extLst>
                    <a:ext uri="{FF2B5EF4-FFF2-40B4-BE49-F238E27FC236}">
                      <a16:creationId xmlns:a16="http://schemas.microsoft.com/office/drawing/2014/main" id="{888749DA-1E62-40A3-9203-77C17B5F1CAF}"/>
                    </a:ext>
                  </a:extLst>
                </p14:cNvPr>
                <p14:cNvContentPartPr/>
                <p14:nvPr/>
              </p14:nvContentPartPr>
              <p14:xfrm>
                <a:off x="272086" y="1205234"/>
                <a:ext cx="5040" cy="28800"/>
              </p14:xfrm>
            </p:contentPart>
          </mc:Choice>
          <mc:Fallback xmlns="">
            <p:pic>
              <p:nvPicPr>
                <p:cNvPr id="226" name="Freihand 225">
                  <a:extLst>
                    <a:ext uri="{FF2B5EF4-FFF2-40B4-BE49-F238E27FC236}">
                      <a16:creationId xmlns:a16="http://schemas.microsoft.com/office/drawing/2014/main" id="{888749DA-1E62-40A3-9203-77C17B5F1CAF}"/>
                    </a:ext>
                  </a:extLst>
                </p:cNvPr>
                <p:cNvPicPr/>
                <p:nvPr/>
              </p:nvPicPr>
              <p:blipFill>
                <a:blip r:embed="rId307"/>
                <a:stretch>
                  <a:fillRect/>
                </a:stretch>
              </p:blipFill>
              <p:spPr>
                <a:xfrm>
                  <a:off x="263446" y="1196594"/>
                  <a:ext cx="22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27" name="Freihand 226">
                  <a:extLst>
                    <a:ext uri="{FF2B5EF4-FFF2-40B4-BE49-F238E27FC236}">
                      <a16:creationId xmlns:a16="http://schemas.microsoft.com/office/drawing/2014/main" id="{3945C384-41E2-458E-B9A2-1659464758D5}"/>
                    </a:ext>
                  </a:extLst>
                </p14:cNvPr>
                <p14:cNvContentPartPr/>
                <p14:nvPr/>
              </p14:nvContentPartPr>
              <p14:xfrm>
                <a:off x="294766" y="1286234"/>
                <a:ext cx="106920" cy="100440"/>
              </p14:xfrm>
            </p:contentPart>
          </mc:Choice>
          <mc:Fallback xmlns="">
            <p:pic>
              <p:nvPicPr>
                <p:cNvPr id="227" name="Freihand 226">
                  <a:extLst>
                    <a:ext uri="{FF2B5EF4-FFF2-40B4-BE49-F238E27FC236}">
                      <a16:creationId xmlns:a16="http://schemas.microsoft.com/office/drawing/2014/main" id="{3945C384-41E2-458E-B9A2-1659464758D5}"/>
                    </a:ext>
                  </a:extLst>
                </p:cNvPr>
                <p:cNvPicPr/>
                <p:nvPr/>
              </p:nvPicPr>
              <p:blipFill>
                <a:blip r:embed="rId309"/>
                <a:stretch>
                  <a:fillRect/>
                </a:stretch>
              </p:blipFill>
              <p:spPr>
                <a:xfrm>
                  <a:off x="285766" y="1277234"/>
                  <a:ext cx="124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30" name="Freihand 229">
                  <a:extLst>
                    <a:ext uri="{FF2B5EF4-FFF2-40B4-BE49-F238E27FC236}">
                      <a16:creationId xmlns:a16="http://schemas.microsoft.com/office/drawing/2014/main" id="{BDFBEDBF-9EF7-4722-823F-1FDAAA96051D}"/>
                    </a:ext>
                  </a:extLst>
                </p14:cNvPr>
                <p14:cNvContentPartPr/>
                <p14:nvPr/>
              </p14:nvContentPartPr>
              <p14:xfrm>
                <a:off x="424366" y="1304954"/>
                <a:ext cx="97920" cy="83520"/>
              </p14:xfrm>
            </p:contentPart>
          </mc:Choice>
          <mc:Fallback xmlns="">
            <p:pic>
              <p:nvPicPr>
                <p:cNvPr id="230" name="Freihand 229">
                  <a:extLst>
                    <a:ext uri="{FF2B5EF4-FFF2-40B4-BE49-F238E27FC236}">
                      <a16:creationId xmlns:a16="http://schemas.microsoft.com/office/drawing/2014/main" id="{BDFBEDBF-9EF7-4722-823F-1FDAAA96051D}"/>
                    </a:ext>
                  </a:extLst>
                </p:cNvPr>
                <p:cNvPicPr/>
                <p:nvPr/>
              </p:nvPicPr>
              <p:blipFill>
                <a:blip r:embed="rId311"/>
                <a:stretch>
                  <a:fillRect/>
                </a:stretch>
              </p:blipFill>
              <p:spPr>
                <a:xfrm>
                  <a:off x="415726" y="1296314"/>
                  <a:ext cx="1155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31" name="Freihand 230">
                  <a:extLst>
                    <a:ext uri="{FF2B5EF4-FFF2-40B4-BE49-F238E27FC236}">
                      <a16:creationId xmlns:a16="http://schemas.microsoft.com/office/drawing/2014/main" id="{C5FC5A70-1F7B-4A12-B789-80CA17E8A3BC}"/>
                    </a:ext>
                  </a:extLst>
                </p14:cNvPr>
                <p14:cNvContentPartPr/>
                <p14:nvPr/>
              </p14:nvContentPartPr>
              <p14:xfrm>
                <a:off x="525166" y="1205234"/>
                <a:ext cx="74160" cy="177120"/>
              </p14:xfrm>
            </p:contentPart>
          </mc:Choice>
          <mc:Fallback xmlns="">
            <p:pic>
              <p:nvPicPr>
                <p:cNvPr id="231" name="Freihand 230">
                  <a:extLst>
                    <a:ext uri="{FF2B5EF4-FFF2-40B4-BE49-F238E27FC236}">
                      <a16:creationId xmlns:a16="http://schemas.microsoft.com/office/drawing/2014/main" id="{C5FC5A70-1F7B-4A12-B789-80CA17E8A3BC}"/>
                    </a:ext>
                  </a:extLst>
                </p:cNvPr>
                <p:cNvPicPr/>
                <p:nvPr/>
              </p:nvPicPr>
              <p:blipFill>
                <a:blip r:embed="rId313"/>
                <a:stretch>
                  <a:fillRect/>
                </a:stretch>
              </p:blipFill>
              <p:spPr>
                <a:xfrm>
                  <a:off x="516526" y="1196594"/>
                  <a:ext cx="91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32" name="Freihand 231">
                  <a:extLst>
                    <a:ext uri="{FF2B5EF4-FFF2-40B4-BE49-F238E27FC236}">
                      <a16:creationId xmlns:a16="http://schemas.microsoft.com/office/drawing/2014/main" id="{E51F0181-2E21-49C8-86F1-9318C1121C55}"/>
                    </a:ext>
                  </a:extLst>
                </p14:cNvPr>
                <p14:cNvContentPartPr/>
                <p14:nvPr/>
              </p14:nvContentPartPr>
              <p14:xfrm>
                <a:off x="602926" y="1309634"/>
                <a:ext cx="30960" cy="72360"/>
              </p14:xfrm>
            </p:contentPart>
          </mc:Choice>
          <mc:Fallback xmlns="">
            <p:pic>
              <p:nvPicPr>
                <p:cNvPr id="232" name="Freihand 231">
                  <a:extLst>
                    <a:ext uri="{FF2B5EF4-FFF2-40B4-BE49-F238E27FC236}">
                      <a16:creationId xmlns:a16="http://schemas.microsoft.com/office/drawing/2014/main" id="{E51F0181-2E21-49C8-86F1-9318C1121C55}"/>
                    </a:ext>
                  </a:extLst>
                </p:cNvPr>
                <p:cNvPicPr/>
                <p:nvPr/>
              </p:nvPicPr>
              <p:blipFill>
                <a:blip r:embed="rId315"/>
                <a:stretch>
                  <a:fillRect/>
                </a:stretch>
              </p:blipFill>
              <p:spPr>
                <a:xfrm>
                  <a:off x="593926" y="1300994"/>
                  <a:ext cx="486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33" name="Freihand 232">
                  <a:extLst>
                    <a:ext uri="{FF2B5EF4-FFF2-40B4-BE49-F238E27FC236}">
                      <a16:creationId xmlns:a16="http://schemas.microsoft.com/office/drawing/2014/main" id="{BD14B980-01BC-451D-9873-40E6A6668850}"/>
                    </a:ext>
                  </a:extLst>
                </p14:cNvPr>
                <p14:cNvContentPartPr/>
                <p14:nvPr/>
              </p14:nvContentPartPr>
              <p14:xfrm>
                <a:off x="598966" y="1255634"/>
                <a:ext cx="5400" cy="28800"/>
              </p14:xfrm>
            </p:contentPart>
          </mc:Choice>
          <mc:Fallback xmlns="">
            <p:pic>
              <p:nvPicPr>
                <p:cNvPr id="233" name="Freihand 232">
                  <a:extLst>
                    <a:ext uri="{FF2B5EF4-FFF2-40B4-BE49-F238E27FC236}">
                      <a16:creationId xmlns:a16="http://schemas.microsoft.com/office/drawing/2014/main" id="{BD14B980-01BC-451D-9873-40E6A6668850}"/>
                    </a:ext>
                  </a:extLst>
                </p:cNvPr>
                <p:cNvPicPr/>
                <p:nvPr/>
              </p:nvPicPr>
              <p:blipFill>
                <a:blip r:embed="rId317"/>
                <a:stretch>
                  <a:fillRect/>
                </a:stretch>
              </p:blipFill>
              <p:spPr>
                <a:xfrm>
                  <a:off x="590326" y="1246634"/>
                  <a:ext cx="23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34" name="Freihand 233">
                  <a:extLst>
                    <a:ext uri="{FF2B5EF4-FFF2-40B4-BE49-F238E27FC236}">
                      <a16:creationId xmlns:a16="http://schemas.microsoft.com/office/drawing/2014/main" id="{CF1F1FE5-FDB5-448C-90AF-1556B9425710}"/>
                    </a:ext>
                  </a:extLst>
                </p14:cNvPr>
                <p14:cNvContentPartPr/>
                <p14:nvPr/>
              </p14:nvContentPartPr>
              <p14:xfrm>
                <a:off x="637846" y="1229354"/>
                <a:ext cx="98640" cy="156960"/>
              </p14:xfrm>
            </p:contentPart>
          </mc:Choice>
          <mc:Fallback xmlns="">
            <p:pic>
              <p:nvPicPr>
                <p:cNvPr id="234" name="Freihand 233">
                  <a:extLst>
                    <a:ext uri="{FF2B5EF4-FFF2-40B4-BE49-F238E27FC236}">
                      <a16:creationId xmlns:a16="http://schemas.microsoft.com/office/drawing/2014/main" id="{CF1F1FE5-FDB5-448C-90AF-1556B9425710}"/>
                    </a:ext>
                  </a:extLst>
                </p:cNvPr>
                <p:cNvPicPr/>
                <p:nvPr/>
              </p:nvPicPr>
              <p:blipFill>
                <a:blip r:embed="rId319"/>
                <a:stretch>
                  <a:fillRect/>
                </a:stretch>
              </p:blipFill>
              <p:spPr>
                <a:xfrm>
                  <a:off x="628846" y="1220354"/>
                  <a:ext cx="116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36" name="Freihand 235">
                  <a:extLst>
                    <a:ext uri="{FF2B5EF4-FFF2-40B4-BE49-F238E27FC236}">
                      <a16:creationId xmlns:a16="http://schemas.microsoft.com/office/drawing/2014/main" id="{A4CADF44-D8A6-40F3-98FB-94BD22856734}"/>
                    </a:ext>
                  </a:extLst>
                </p14:cNvPr>
                <p14:cNvContentPartPr/>
                <p14:nvPr/>
              </p14:nvContentPartPr>
              <p14:xfrm>
                <a:off x="754126" y="1266434"/>
                <a:ext cx="118440" cy="94320"/>
              </p14:xfrm>
            </p:contentPart>
          </mc:Choice>
          <mc:Fallback xmlns="">
            <p:pic>
              <p:nvPicPr>
                <p:cNvPr id="236" name="Freihand 235">
                  <a:extLst>
                    <a:ext uri="{FF2B5EF4-FFF2-40B4-BE49-F238E27FC236}">
                      <a16:creationId xmlns:a16="http://schemas.microsoft.com/office/drawing/2014/main" id="{A4CADF44-D8A6-40F3-98FB-94BD22856734}"/>
                    </a:ext>
                  </a:extLst>
                </p:cNvPr>
                <p:cNvPicPr/>
                <p:nvPr/>
              </p:nvPicPr>
              <p:blipFill>
                <a:blip r:embed="rId321"/>
                <a:stretch>
                  <a:fillRect/>
                </a:stretch>
              </p:blipFill>
              <p:spPr>
                <a:xfrm>
                  <a:off x="745126" y="1257434"/>
                  <a:ext cx="1360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37" name="Freihand 236">
                  <a:extLst>
                    <a:ext uri="{FF2B5EF4-FFF2-40B4-BE49-F238E27FC236}">
                      <a16:creationId xmlns:a16="http://schemas.microsoft.com/office/drawing/2014/main" id="{BBA392E6-9037-4828-B6EC-6A58FBCE6A7E}"/>
                    </a:ext>
                  </a:extLst>
                </p14:cNvPr>
                <p14:cNvContentPartPr/>
                <p14:nvPr/>
              </p14:nvContentPartPr>
              <p14:xfrm>
                <a:off x="879046" y="1282274"/>
                <a:ext cx="81000" cy="95760"/>
              </p14:xfrm>
            </p:contentPart>
          </mc:Choice>
          <mc:Fallback xmlns="">
            <p:pic>
              <p:nvPicPr>
                <p:cNvPr id="237" name="Freihand 236">
                  <a:extLst>
                    <a:ext uri="{FF2B5EF4-FFF2-40B4-BE49-F238E27FC236}">
                      <a16:creationId xmlns:a16="http://schemas.microsoft.com/office/drawing/2014/main" id="{BBA392E6-9037-4828-B6EC-6A58FBCE6A7E}"/>
                    </a:ext>
                  </a:extLst>
                </p:cNvPr>
                <p:cNvPicPr/>
                <p:nvPr/>
              </p:nvPicPr>
              <p:blipFill>
                <a:blip r:embed="rId323"/>
                <a:stretch>
                  <a:fillRect/>
                </a:stretch>
              </p:blipFill>
              <p:spPr>
                <a:xfrm>
                  <a:off x="870046" y="1273274"/>
                  <a:ext cx="986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39" name="Freihand 238">
                  <a:extLst>
                    <a:ext uri="{FF2B5EF4-FFF2-40B4-BE49-F238E27FC236}">
                      <a16:creationId xmlns:a16="http://schemas.microsoft.com/office/drawing/2014/main" id="{F3D2621A-11A1-4404-A508-26024A85A667}"/>
                    </a:ext>
                  </a:extLst>
                </p14:cNvPr>
                <p14:cNvContentPartPr/>
                <p14:nvPr/>
              </p14:nvContentPartPr>
              <p14:xfrm>
                <a:off x="957886" y="1178594"/>
                <a:ext cx="60480" cy="199440"/>
              </p14:xfrm>
            </p:contentPart>
          </mc:Choice>
          <mc:Fallback xmlns="">
            <p:pic>
              <p:nvPicPr>
                <p:cNvPr id="239" name="Freihand 238">
                  <a:extLst>
                    <a:ext uri="{FF2B5EF4-FFF2-40B4-BE49-F238E27FC236}">
                      <a16:creationId xmlns:a16="http://schemas.microsoft.com/office/drawing/2014/main" id="{F3D2621A-11A1-4404-A508-26024A85A667}"/>
                    </a:ext>
                  </a:extLst>
                </p:cNvPr>
                <p:cNvPicPr/>
                <p:nvPr/>
              </p:nvPicPr>
              <p:blipFill>
                <a:blip r:embed="rId325"/>
                <a:stretch>
                  <a:fillRect/>
                </a:stretch>
              </p:blipFill>
              <p:spPr>
                <a:xfrm>
                  <a:off x="949246" y="1169954"/>
                  <a:ext cx="781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40" name="Freihand 239">
                  <a:extLst>
                    <a:ext uri="{FF2B5EF4-FFF2-40B4-BE49-F238E27FC236}">
                      <a16:creationId xmlns:a16="http://schemas.microsoft.com/office/drawing/2014/main" id="{4CC7E0D5-AAC6-4B8F-B99B-7B651C7A8E37}"/>
                    </a:ext>
                  </a:extLst>
                </p14:cNvPr>
                <p14:cNvContentPartPr/>
                <p14:nvPr/>
              </p14:nvContentPartPr>
              <p14:xfrm>
                <a:off x="972646" y="1290194"/>
                <a:ext cx="79560" cy="88920"/>
              </p14:xfrm>
            </p:contentPart>
          </mc:Choice>
          <mc:Fallback xmlns="">
            <p:pic>
              <p:nvPicPr>
                <p:cNvPr id="240" name="Freihand 239">
                  <a:extLst>
                    <a:ext uri="{FF2B5EF4-FFF2-40B4-BE49-F238E27FC236}">
                      <a16:creationId xmlns:a16="http://schemas.microsoft.com/office/drawing/2014/main" id="{4CC7E0D5-AAC6-4B8F-B99B-7B651C7A8E37}"/>
                    </a:ext>
                  </a:extLst>
                </p:cNvPr>
                <p:cNvPicPr/>
                <p:nvPr/>
              </p:nvPicPr>
              <p:blipFill>
                <a:blip r:embed="rId327"/>
                <a:stretch>
                  <a:fillRect/>
                </a:stretch>
              </p:blipFill>
              <p:spPr>
                <a:xfrm>
                  <a:off x="964006" y="1281194"/>
                  <a:ext cx="97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41" name="Freihand 240">
                  <a:extLst>
                    <a:ext uri="{FF2B5EF4-FFF2-40B4-BE49-F238E27FC236}">
                      <a16:creationId xmlns:a16="http://schemas.microsoft.com/office/drawing/2014/main" id="{5F9F4C06-EE5E-4E23-9A73-1836FE538F61}"/>
                    </a:ext>
                  </a:extLst>
                </p14:cNvPr>
                <p14:cNvContentPartPr/>
                <p14:nvPr/>
              </p14:nvContentPartPr>
              <p14:xfrm>
                <a:off x="1127446" y="1349234"/>
                <a:ext cx="7200" cy="10440"/>
              </p14:xfrm>
            </p:contentPart>
          </mc:Choice>
          <mc:Fallback xmlns="">
            <p:pic>
              <p:nvPicPr>
                <p:cNvPr id="241" name="Freihand 240">
                  <a:extLst>
                    <a:ext uri="{FF2B5EF4-FFF2-40B4-BE49-F238E27FC236}">
                      <a16:creationId xmlns:a16="http://schemas.microsoft.com/office/drawing/2014/main" id="{5F9F4C06-EE5E-4E23-9A73-1836FE538F61}"/>
                    </a:ext>
                  </a:extLst>
                </p:cNvPr>
                <p:cNvPicPr/>
                <p:nvPr/>
              </p:nvPicPr>
              <p:blipFill>
                <a:blip r:embed="rId329"/>
                <a:stretch>
                  <a:fillRect/>
                </a:stretch>
              </p:blipFill>
              <p:spPr>
                <a:xfrm>
                  <a:off x="1118446" y="1340594"/>
                  <a:ext cx="24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42" name="Freihand 241">
                  <a:extLst>
                    <a:ext uri="{FF2B5EF4-FFF2-40B4-BE49-F238E27FC236}">
                      <a16:creationId xmlns:a16="http://schemas.microsoft.com/office/drawing/2014/main" id="{2CC147F2-828E-4B8C-92A1-9F42BB81C242}"/>
                    </a:ext>
                  </a:extLst>
                </p14:cNvPr>
                <p14:cNvContentPartPr/>
                <p14:nvPr/>
              </p14:nvContentPartPr>
              <p14:xfrm>
                <a:off x="1141126" y="1255634"/>
                <a:ext cx="113760" cy="113760"/>
              </p14:xfrm>
            </p:contentPart>
          </mc:Choice>
          <mc:Fallback xmlns="">
            <p:pic>
              <p:nvPicPr>
                <p:cNvPr id="242" name="Freihand 241">
                  <a:extLst>
                    <a:ext uri="{FF2B5EF4-FFF2-40B4-BE49-F238E27FC236}">
                      <a16:creationId xmlns:a16="http://schemas.microsoft.com/office/drawing/2014/main" id="{2CC147F2-828E-4B8C-92A1-9F42BB81C242}"/>
                    </a:ext>
                  </a:extLst>
                </p:cNvPr>
                <p:cNvPicPr/>
                <p:nvPr/>
              </p:nvPicPr>
              <p:blipFill>
                <a:blip r:embed="rId331"/>
                <a:stretch>
                  <a:fillRect/>
                </a:stretch>
              </p:blipFill>
              <p:spPr>
                <a:xfrm>
                  <a:off x="1132486" y="1246634"/>
                  <a:ext cx="131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43" name="Freihand 242">
                  <a:extLst>
                    <a:ext uri="{FF2B5EF4-FFF2-40B4-BE49-F238E27FC236}">
                      <a16:creationId xmlns:a16="http://schemas.microsoft.com/office/drawing/2014/main" id="{9F8FBED4-F001-4CEF-93E6-37E637CC3F37}"/>
                    </a:ext>
                  </a:extLst>
                </p14:cNvPr>
                <p14:cNvContentPartPr/>
                <p14:nvPr/>
              </p14:nvContentPartPr>
              <p14:xfrm>
                <a:off x="1251286" y="1258154"/>
                <a:ext cx="86040" cy="70560"/>
              </p14:xfrm>
            </p:contentPart>
          </mc:Choice>
          <mc:Fallback xmlns="">
            <p:pic>
              <p:nvPicPr>
                <p:cNvPr id="243" name="Freihand 242">
                  <a:extLst>
                    <a:ext uri="{FF2B5EF4-FFF2-40B4-BE49-F238E27FC236}">
                      <a16:creationId xmlns:a16="http://schemas.microsoft.com/office/drawing/2014/main" id="{9F8FBED4-F001-4CEF-93E6-37E637CC3F37}"/>
                    </a:ext>
                  </a:extLst>
                </p:cNvPr>
                <p:cNvPicPr/>
                <p:nvPr/>
              </p:nvPicPr>
              <p:blipFill>
                <a:blip r:embed="rId333"/>
                <a:stretch>
                  <a:fillRect/>
                </a:stretch>
              </p:blipFill>
              <p:spPr>
                <a:xfrm>
                  <a:off x="1242646" y="1249154"/>
                  <a:ext cx="1036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44" name="Freihand 243">
                  <a:extLst>
                    <a:ext uri="{FF2B5EF4-FFF2-40B4-BE49-F238E27FC236}">
                      <a16:creationId xmlns:a16="http://schemas.microsoft.com/office/drawing/2014/main" id="{930CF89D-A9C4-4CF1-A5DC-2837D36C5A04}"/>
                    </a:ext>
                  </a:extLst>
                </p14:cNvPr>
                <p14:cNvContentPartPr/>
                <p14:nvPr/>
              </p14:nvContentPartPr>
              <p14:xfrm>
                <a:off x="1351006" y="1255634"/>
                <a:ext cx="140400" cy="96480"/>
              </p14:xfrm>
            </p:contentPart>
          </mc:Choice>
          <mc:Fallback xmlns="">
            <p:pic>
              <p:nvPicPr>
                <p:cNvPr id="244" name="Freihand 243">
                  <a:extLst>
                    <a:ext uri="{FF2B5EF4-FFF2-40B4-BE49-F238E27FC236}">
                      <a16:creationId xmlns:a16="http://schemas.microsoft.com/office/drawing/2014/main" id="{930CF89D-A9C4-4CF1-A5DC-2837D36C5A04}"/>
                    </a:ext>
                  </a:extLst>
                </p:cNvPr>
                <p:cNvPicPr/>
                <p:nvPr/>
              </p:nvPicPr>
              <p:blipFill>
                <a:blip r:embed="rId335"/>
                <a:stretch>
                  <a:fillRect/>
                </a:stretch>
              </p:blipFill>
              <p:spPr>
                <a:xfrm>
                  <a:off x="1342366" y="1246634"/>
                  <a:ext cx="158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48" name="Freihand 247">
                  <a:extLst>
                    <a:ext uri="{FF2B5EF4-FFF2-40B4-BE49-F238E27FC236}">
                      <a16:creationId xmlns:a16="http://schemas.microsoft.com/office/drawing/2014/main" id="{EA140E98-3B81-4929-AF80-236B27ABF2A0}"/>
                    </a:ext>
                  </a:extLst>
                </p14:cNvPr>
                <p14:cNvContentPartPr/>
                <p14:nvPr/>
              </p14:nvContentPartPr>
              <p14:xfrm>
                <a:off x="1075966" y="1369034"/>
                <a:ext cx="16560" cy="19800"/>
              </p14:xfrm>
            </p:contentPart>
          </mc:Choice>
          <mc:Fallback xmlns="">
            <p:pic>
              <p:nvPicPr>
                <p:cNvPr id="248" name="Freihand 247">
                  <a:extLst>
                    <a:ext uri="{FF2B5EF4-FFF2-40B4-BE49-F238E27FC236}">
                      <a16:creationId xmlns:a16="http://schemas.microsoft.com/office/drawing/2014/main" id="{EA140E98-3B81-4929-AF80-236B27ABF2A0}"/>
                    </a:ext>
                  </a:extLst>
                </p:cNvPr>
                <p:cNvPicPr/>
                <p:nvPr/>
              </p:nvPicPr>
              <p:blipFill>
                <a:blip r:embed="rId337"/>
                <a:stretch>
                  <a:fillRect/>
                </a:stretch>
              </p:blipFill>
              <p:spPr>
                <a:xfrm>
                  <a:off x="1067326" y="1360034"/>
                  <a:ext cx="34200" cy="37440"/>
                </a:xfrm>
                <a:prstGeom prst="rect">
                  <a:avLst/>
                </a:prstGeom>
              </p:spPr>
            </p:pic>
          </mc:Fallback>
        </mc:AlternateContent>
      </p:grpSp>
      <p:grpSp>
        <p:nvGrpSpPr>
          <p:cNvPr id="282" name="Gruppieren 281">
            <a:extLst>
              <a:ext uri="{FF2B5EF4-FFF2-40B4-BE49-F238E27FC236}">
                <a16:creationId xmlns:a16="http://schemas.microsoft.com/office/drawing/2014/main" id="{6BB11AD6-E9E4-4596-9F56-8B5B80FC266B}"/>
              </a:ext>
            </a:extLst>
          </p:cNvPr>
          <p:cNvGrpSpPr/>
          <p:nvPr/>
        </p:nvGrpSpPr>
        <p:grpSpPr>
          <a:xfrm>
            <a:off x="1725628" y="1443959"/>
            <a:ext cx="1144800" cy="257760"/>
            <a:chOff x="1894606" y="1054394"/>
            <a:chExt cx="1144800" cy="257760"/>
          </a:xfrm>
        </p:grpSpPr>
        <mc:AlternateContent xmlns:mc="http://schemas.openxmlformats.org/markup-compatibility/2006" xmlns:p14="http://schemas.microsoft.com/office/powerpoint/2010/main">
          <mc:Choice Requires="p14">
            <p:contentPart p14:bwMode="auto" r:id="rId338">
              <p14:nvContentPartPr>
                <p14:cNvPr id="268" name="Freihand 267">
                  <a:extLst>
                    <a:ext uri="{FF2B5EF4-FFF2-40B4-BE49-F238E27FC236}">
                      <a16:creationId xmlns:a16="http://schemas.microsoft.com/office/drawing/2014/main" id="{A6713724-A43D-4AC8-9B4E-C3C2662F9555}"/>
                    </a:ext>
                  </a:extLst>
                </p14:cNvPr>
                <p14:cNvContentPartPr/>
                <p14:nvPr/>
              </p14:nvContentPartPr>
              <p14:xfrm>
                <a:off x="1894606" y="1115594"/>
                <a:ext cx="162000" cy="196560"/>
              </p14:xfrm>
            </p:contentPart>
          </mc:Choice>
          <mc:Fallback xmlns="">
            <p:pic>
              <p:nvPicPr>
                <p:cNvPr id="268" name="Freihand 267">
                  <a:extLst>
                    <a:ext uri="{FF2B5EF4-FFF2-40B4-BE49-F238E27FC236}">
                      <a16:creationId xmlns:a16="http://schemas.microsoft.com/office/drawing/2014/main" id="{A6713724-A43D-4AC8-9B4E-C3C2662F9555}"/>
                    </a:ext>
                  </a:extLst>
                </p:cNvPr>
                <p:cNvPicPr/>
                <p:nvPr/>
              </p:nvPicPr>
              <p:blipFill>
                <a:blip r:embed="rId339"/>
                <a:stretch>
                  <a:fillRect/>
                </a:stretch>
              </p:blipFill>
              <p:spPr>
                <a:xfrm>
                  <a:off x="1885606" y="1106594"/>
                  <a:ext cx="1796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69" name="Freihand 268">
                  <a:extLst>
                    <a:ext uri="{FF2B5EF4-FFF2-40B4-BE49-F238E27FC236}">
                      <a16:creationId xmlns:a16="http://schemas.microsoft.com/office/drawing/2014/main" id="{EB21332A-9D89-4674-9E19-7051ED180FE2}"/>
                    </a:ext>
                  </a:extLst>
                </p14:cNvPr>
                <p14:cNvContentPartPr/>
                <p14:nvPr/>
              </p14:nvContentPartPr>
              <p14:xfrm>
                <a:off x="2119246" y="1148714"/>
                <a:ext cx="19800" cy="142200"/>
              </p14:xfrm>
            </p:contentPart>
          </mc:Choice>
          <mc:Fallback xmlns="">
            <p:pic>
              <p:nvPicPr>
                <p:cNvPr id="269" name="Freihand 268">
                  <a:extLst>
                    <a:ext uri="{FF2B5EF4-FFF2-40B4-BE49-F238E27FC236}">
                      <a16:creationId xmlns:a16="http://schemas.microsoft.com/office/drawing/2014/main" id="{EB21332A-9D89-4674-9E19-7051ED180FE2}"/>
                    </a:ext>
                  </a:extLst>
                </p:cNvPr>
                <p:cNvPicPr/>
                <p:nvPr/>
              </p:nvPicPr>
              <p:blipFill>
                <a:blip r:embed="rId341"/>
                <a:stretch>
                  <a:fillRect/>
                </a:stretch>
              </p:blipFill>
              <p:spPr>
                <a:xfrm>
                  <a:off x="2110246" y="1139714"/>
                  <a:ext cx="37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70" name="Freihand 269">
                  <a:extLst>
                    <a:ext uri="{FF2B5EF4-FFF2-40B4-BE49-F238E27FC236}">
                      <a16:creationId xmlns:a16="http://schemas.microsoft.com/office/drawing/2014/main" id="{1DD7312D-6DE2-4419-AA75-053E647CFFF8}"/>
                    </a:ext>
                  </a:extLst>
                </p14:cNvPr>
                <p14:cNvContentPartPr/>
                <p14:nvPr/>
              </p14:nvContentPartPr>
              <p14:xfrm>
                <a:off x="2177926" y="1108394"/>
                <a:ext cx="121680" cy="172080"/>
              </p14:xfrm>
            </p:contentPart>
          </mc:Choice>
          <mc:Fallback xmlns="">
            <p:pic>
              <p:nvPicPr>
                <p:cNvPr id="270" name="Freihand 269">
                  <a:extLst>
                    <a:ext uri="{FF2B5EF4-FFF2-40B4-BE49-F238E27FC236}">
                      <a16:creationId xmlns:a16="http://schemas.microsoft.com/office/drawing/2014/main" id="{1DD7312D-6DE2-4419-AA75-053E647CFFF8}"/>
                    </a:ext>
                  </a:extLst>
                </p:cNvPr>
                <p:cNvPicPr/>
                <p:nvPr/>
              </p:nvPicPr>
              <p:blipFill>
                <a:blip r:embed="rId343"/>
                <a:stretch>
                  <a:fillRect/>
                </a:stretch>
              </p:blipFill>
              <p:spPr>
                <a:xfrm>
                  <a:off x="2168926" y="1099394"/>
                  <a:ext cx="139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72" name="Freihand 271">
                  <a:extLst>
                    <a:ext uri="{FF2B5EF4-FFF2-40B4-BE49-F238E27FC236}">
                      <a16:creationId xmlns:a16="http://schemas.microsoft.com/office/drawing/2014/main" id="{C092077A-E70D-4705-8293-C0EF65E45837}"/>
                    </a:ext>
                  </a:extLst>
                </p14:cNvPr>
                <p14:cNvContentPartPr/>
                <p14:nvPr/>
              </p14:nvContentPartPr>
              <p14:xfrm>
                <a:off x="2360086" y="1144034"/>
                <a:ext cx="123840" cy="23400"/>
              </p14:xfrm>
            </p:contentPart>
          </mc:Choice>
          <mc:Fallback xmlns="">
            <p:pic>
              <p:nvPicPr>
                <p:cNvPr id="272" name="Freihand 271">
                  <a:extLst>
                    <a:ext uri="{FF2B5EF4-FFF2-40B4-BE49-F238E27FC236}">
                      <a16:creationId xmlns:a16="http://schemas.microsoft.com/office/drawing/2014/main" id="{C092077A-E70D-4705-8293-C0EF65E45837}"/>
                    </a:ext>
                  </a:extLst>
                </p:cNvPr>
                <p:cNvPicPr/>
                <p:nvPr/>
              </p:nvPicPr>
              <p:blipFill>
                <a:blip r:embed="rId345"/>
                <a:stretch>
                  <a:fillRect/>
                </a:stretch>
              </p:blipFill>
              <p:spPr>
                <a:xfrm>
                  <a:off x="2351446" y="1135034"/>
                  <a:ext cx="1414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73" name="Freihand 272">
                  <a:extLst>
                    <a:ext uri="{FF2B5EF4-FFF2-40B4-BE49-F238E27FC236}">
                      <a16:creationId xmlns:a16="http://schemas.microsoft.com/office/drawing/2014/main" id="{104780FB-D2DF-437D-8D97-1E6C0CDE1863}"/>
                    </a:ext>
                  </a:extLst>
                </p14:cNvPr>
                <p14:cNvContentPartPr/>
                <p14:nvPr/>
              </p14:nvContentPartPr>
              <p14:xfrm>
                <a:off x="2360806" y="1185794"/>
                <a:ext cx="84960" cy="13320"/>
              </p14:xfrm>
            </p:contentPart>
          </mc:Choice>
          <mc:Fallback xmlns="">
            <p:pic>
              <p:nvPicPr>
                <p:cNvPr id="273" name="Freihand 272">
                  <a:extLst>
                    <a:ext uri="{FF2B5EF4-FFF2-40B4-BE49-F238E27FC236}">
                      <a16:creationId xmlns:a16="http://schemas.microsoft.com/office/drawing/2014/main" id="{104780FB-D2DF-437D-8D97-1E6C0CDE1863}"/>
                    </a:ext>
                  </a:extLst>
                </p:cNvPr>
                <p:cNvPicPr/>
                <p:nvPr/>
              </p:nvPicPr>
              <p:blipFill>
                <a:blip r:embed="rId347"/>
                <a:stretch>
                  <a:fillRect/>
                </a:stretch>
              </p:blipFill>
              <p:spPr>
                <a:xfrm>
                  <a:off x="2351806" y="1176794"/>
                  <a:ext cx="102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75" name="Freihand 274">
                  <a:extLst>
                    <a:ext uri="{FF2B5EF4-FFF2-40B4-BE49-F238E27FC236}">
                      <a16:creationId xmlns:a16="http://schemas.microsoft.com/office/drawing/2014/main" id="{1C51E78D-01C5-422D-B0C1-4262FC93DE45}"/>
                    </a:ext>
                  </a:extLst>
                </p14:cNvPr>
                <p14:cNvContentPartPr/>
                <p14:nvPr/>
              </p14:nvContentPartPr>
              <p14:xfrm>
                <a:off x="2535046" y="1153034"/>
                <a:ext cx="127800" cy="132480"/>
              </p14:xfrm>
            </p:contentPart>
          </mc:Choice>
          <mc:Fallback xmlns="">
            <p:pic>
              <p:nvPicPr>
                <p:cNvPr id="275" name="Freihand 274">
                  <a:extLst>
                    <a:ext uri="{FF2B5EF4-FFF2-40B4-BE49-F238E27FC236}">
                      <a16:creationId xmlns:a16="http://schemas.microsoft.com/office/drawing/2014/main" id="{1C51E78D-01C5-422D-B0C1-4262FC93DE45}"/>
                    </a:ext>
                  </a:extLst>
                </p:cNvPr>
                <p:cNvPicPr/>
                <p:nvPr/>
              </p:nvPicPr>
              <p:blipFill>
                <a:blip r:embed="rId349"/>
                <a:stretch>
                  <a:fillRect/>
                </a:stretch>
              </p:blipFill>
              <p:spPr>
                <a:xfrm>
                  <a:off x="2526406" y="1144034"/>
                  <a:ext cx="145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76" name="Freihand 275">
                  <a:extLst>
                    <a:ext uri="{FF2B5EF4-FFF2-40B4-BE49-F238E27FC236}">
                      <a16:creationId xmlns:a16="http://schemas.microsoft.com/office/drawing/2014/main" id="{A74756D5-4D09-4286-856B-CC4CCCCF47A6}"/>
                    </a:ext>
                  </a:extLst>
                </p14:cNvPr>
                <p14:cNvContentPartPr/>
                <p14:nvPr/>
              </p14:nvContentPartPr>
              <p14:xfrm>
                <a:off x="2538646" y="1167434"/>
                <a:ext cx="109080" cy="84240"/>
              </p14:xfrm>
            </p:contentPart>
          </mc:Choice>
          <mc:Fallback xmlns="">
            <p:pic>
              <p:nvPicPr>
                <p:cNvPr id="276" name="Freihand 275">
                  <a:extLst>
                    <a:ext uri="{FF2B5EF4-FFF2-40B4-BE49-F238E27FC236}">
                      <a16:creationId xmlns:a16="http://schemas.microsoft.com/office/drawing/2014/main" id="{A74756D5-4D09-4286-856B-CC4CCCCF47A6}"/>
                    </a:ext>
                  </a:extLst>
                </p:cNvPr>
                <p:cNvPicPr/>
                <p:nvPr/>
              </p:nvPicPr>
              <p:blipFill>
                <a:blip r:embed="rId351"/>
                <a:stretch>
                  <a:fillRect/>
                </a:stretch>
              </p:blipFill>
              <p:spPr>
                <a:xfrm>
                  <a:off x="2529646" y="1158794"/>
                  <a:ext cx="126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77" name="Freihand 276">
                  <a:extLst>
                    <a:ext uri="{FF2B5EF4-FFF2-40B4-BE49-F238E27FC236}">
                      <a16:creationId xmlns:a16="http://schemas.microsoft.com/office/drawing/2014/main" id="{462FC35F-213E-4404-932E-860B74E1FD68}"/>
                    </a:ext>
                  </a:extLst>
                </p14:cNvPr>
                <p14:cNvContentPartPr/>
                <p14:nvPr/>
              </p14:nvContentPartPr>
              <p14:xfrm>
                <a:off x="2685886" y="1096154"/>
                <a:ext cx="140040" cy="146160"/>
              </p14:xfrm>
            </p:contentPart>
          </mc:Choice>
          <mc:Fallback xmlns="">
            <p:pic>
              <p:nvPicPr>
                <p:cNvPr id="277" name="Freihand 276">
                  <a:extLst>
                    <a:ext uri="{FF2B5EF4-FFF2-40B4-BE49-F238E27FC236}">
                      <a16:creationId xmlns:a16="http://schemas.microsoft.com/office/drawing/2014/main" id="{462FC35F-213E-4404-932E-860B74E1FD68}"/>
                    </a:ext>
                  </a:extLst>
                </p:cNvPr>
                <p:cNvPicPr/>
                <p:nvPr/>
              </p:nvPicPr>
              <p:blipFill>
                <a:blip r:embed="rId353"/>
                <a:stretch>
                  <a:fillRect/>
                </a:stretch>
              </p:blipFill>
              <p:spPr>
                <a:xfrm>
                  <a:off x="2676886" y="1087514"/>
                  <a:ext cx="1576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78" name="Freihand 277">
                  <a:extLst>
                    <a:ext uri="{FF2B5EF4-FFF2-40B4-BE49-F238E27FC236}">
                      <a16:creationId xmlns:a16="http://schemas.microsoft.com/office/drawing/2014/main" id="{6F3A3AAF-F315-448B-9802-24240ECE0287}"/>
                    </a:ext>
                  </a:extLst>
                </p14:cNvPr>
                <p14:cNvContentPartPr/>
                <p14:nvPr/>
              </p14:nvContentPartPr>
              <p14:xfrm>
                <a:off x="2697766" y="1124594"/>
                <a:ext cx="104400" cy="109080"/>
              </p14:xfrm>
            </p:contentPart>
          </mc:Choice>
          <mc:Fallback xmlns="">
            <p:pic>
              <p:nvPicPr>
                <p:cNvPr id="278" name="Freihand 277">
                  <a:extLst>
                    <a:ext uri="{FF2B5EF4-FFF2-40B4-BE49-F238E27FC236}">
                      <a16:creationId xmlns:a16="http://schemas.microsoft.com/office/drawing/2014/main" id="{6F3A3AAF-F315-448B-9802-24240ECE0287}"/>
                    </a:ext>
                  </a:extLst>
                </p:cNvPr>
                <p:cNvPicPr/>
                <p:nvPr/>
              </p:nvPicPr>
              <p:blipFill>
                <a:blip r:embed="rId355"/>
                <a:stretch>
                  <a:fillRect/>
                </a:stretch>
              </p:blipFill>
              <p:spPr>
                <a:xfrm>
                  <a:off x="2688766" y="1115594"/>
                  <a:ext cx="122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79" name="Freihand 278">
                  <a:extLst>
                    <a:ext uri="{FF2B5EF4-FFF2-40B4-BE49-F238E27FC236}">
                      <a16:creationId xmlns:a16="http://schemas.microsoft.com/office/drawing/2014/main" id="{ED40C909-4185-4E94-B14B-F2AC03196F3A}"/>
                    </a:ext>
                  </a:extLst>
                </p14:cNvPr>
                <p14:cNvContentPartPr/>
                <p14:nvPr/>
              </p14:nvContentPartPr>
              <p14:xfrm>
                <a:off x="2790646" y="1101194"/>
                <a:ext cx="137520" cy="138960"/>
              </p14:xfrm>
            </p:contentPart>
          </mc:Choice>
          <mc:Fallback xmlns="">
            <p:pic>
              <p:nvPicPr>
                <p:cNvPr id="279" name="Freihand 278">
                  <a:extLst>
                    <a:ext uri="{FF2B5EF4-FFF2-40B4-BE49-F238E27FC236}">
                      <a16:creationId xmlns:a16="http://schemas.microsoft.com/office/drawing/2014/main" id="{ED40C909-4185-4E94-B14B-F2AC03196F3A}"/>
                    </a:ext>
                  </a:extLst>
                </p:cNvPr>
                <p:cNvPicPr/>
                <p:nvPr/>
              </p:nvPicPr>
              <p:blipFill>
                <a:blip r:embed="rId357"/>
                <a:stretch>
                  <a:fillRect/>
                </a:stretch>
              </p:blipFill>
              <p:spPr>
                <a:xfrm>
                  <a:off x="2782006" y="1092194"/>
                  <a:ext cx="155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80" name="Freihand 279">
                  <a:extLst>
                    <a:ext uri="{FF2B5EF4-FFF2-40B4-BE49-F238E27FC236}">
                      <a16:creationId xmlns:a16="http://schemas.microsoft.com/office/drawing/2014/main" id="{58061080-6E55-4AFA-BD25-4929DDACB77D}"/>
                    </a:ext>
                  </a:extLst>
                </p14:cNvPr>
                <p14:cNvContentPartPr/>
                <p14:nvPr/>
              </p14:nvContentPartPr>
              <p14:xfrm>
                <a:off x="2910886" y="1054394"/>
                <a:ext cx="128520" cy="150120"/>
              </p14:xfrm>
            </p:contentPart>
          </mc:Choice>
          <mc:Fallback xmlns="">
            <p:pic>
              <p:nvPicPr>
                <p:cNvPr id="280" name="Freihand 279">
                  <a:extLst>
                    <a:ext uri="{FF2B5EF4-FFF2-40B4-BE49-F238E27FC236}">
                      <a16:creationId xmlns:a16="http://schemas.microsoft.com/office/drawing/2014/main" id="{58061080-6E55-4AFA-BD25-4929DDACB77D}"/>
                    </a:ext>
                  </a:extLst>
                </p:cNvPr>
                <p:cNvPicPr/>
                <p:nvPr/>
              </p:nvPicPr>
              <p:blipFill>
                <a:blip r:embed="rId359"/>
                <a:stretch>
                  <a:fillRect/>
                </a:stretch>
              </p:blipFill>
              <p:spPr>
                <a:xfrm>
                  <a:off x="2902246" y="1045754"/>
                  <a:ext cx="146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81" name="Freihand 280">
                  <a:extLst>
                    <a:ext uri="{FF2B5EF4-FFF2-40B4-BE49-F238E27FC236}">
                      <a16:creationId xmlns:a16="http://schemas.microsoft.com/office/drawing/2014/main" id="{F0574E17-161D-469A-83AF-8B1EA0087BE1}"/>
                    </a:ext>
                  </a:extLst>
                </p14:cNvPr>
                <p14:cNvContentPartPr/>
                <p14:nvPr/>
              </p14:nvContentPartPr>
              <p14:xfrm>
                <a:off x="2906206" y="1090034"/>
                <a:ext cx="129240" cy="101880"/>
              </p14:xfrm>
            </p:contentPart>
          </mc:Choice>
          <mc:Fallback xmlns="">
            <p:pic>
              <p:nvPicPr>
                <p:cNvPr id="281" name="Freihand 280">
                  <a:extLst>
                    <a:ext uri="{FF2B5EF4-FFF2-40B4-BE49-F238E27FC236}">
                      <a16:creationId xmlns:a16="http://schemas.microsoft.com/office/drawing/2014/main" id="{F0574E17-161D-469A-83AF-8B1EA0087BE1}"/>
                    </a:ext>
                  </a:extLst>
                </p:cNvPr>
                <p:cNvPicPr/>
                <p:nvPr/>
              </p:nvPicPr>
              <p:blipFill>
                <a:blip r:embed="rId361"/>
                <a:stretch>
                  <a:fillRect/>
                </a:stretch>
              </p:blipFill>
              <p:spPr>
                <a:xfrm>
                  <a:off x="2897566" y="1081034"/>
                  <a:ext cx="146880" cy="119520"/>
                </a:xfrm>
                <a:prstGeom prst="rect">
                  <a:avLst/>
                </a:prstGeom>
              </p:spPr>
            </p:pic>
          </mc:Fallback>
        </mc:AlternateContent>
      </p:grpSp>
      <p:grpSp>
        <p:nvGrpSpPr>
          <p:cNvPr id="289" name="Gruppieren 288">
            <a:extLst>
              <a:ext uri="{FF2B5EF4-FFF2-40B4-BE49-F238E27FC236}">
                <a16:creationId xmlns:a16="http://schemas.microsoft.com/office/drawing/2014/main" id="{6FF094F0-215E-47AF-AAE7-05AEF028C837}"/>
              </a:ext>
            </a:extLst>
          </p:cNvPr>
          <p:cNvGrpSpPr/>
          <p:nvPr/>
        </p:nvGrpSpPr>
        <p:grpSpPr>
          <a:xfrm>
            <a:off x="6433846" y="3106394"/>
            <a:ext cx="512640" cy="243360"/>
            <a:chOff x="6433846" y="3106394"/>
            <a:chExt cx="512640" cy="243360"/>
          </a:xfrm>
        </p:grpSpPr>
        <mc:AlternateContent xmlns:mc="http://schemas.openxmlformats.org/markup-compatibility/2006" xmlns:p14="http://schemas.microsoft.com/office/powerpoint/2010/main">
          <mc:Choice Requires="p14">
            <p:contentPart p14:bwMode="auto" r:id="rId362">
              <p14:nvContentPartPr>
                <p14:cNvPr id="283" name="Freihand 282">
                  <a:extLst>
                    <a:ext uri="{FF2B5EF4-FFF2-40B4-BE49-F238E27FC236}">
                      <a16:creationId xmlns:a16="http://schemas.microsoft.com/office/drawing/2014/main" id="{BBF08CF6-FF1A-49AF-A0B7-243F01D94877}"/>
                    </a:ext>
                  </a:extLst>
                </p14:cNvPr>
                <p14:cNvContentPartPr/>
                <p14:nvPr/>
              </p14:nvContentPartPr>
              <p14:xfrm>
                <a:off x="6433846" y="3106394"/>
                <a:ext cx="189720" cy="243360"/>
              </p14:xfrm>
            </p:contentPart>
          </mc:Choice>
          <mc:Fallback xmlns="">
            <p:pic>
              <p:nvPicPr>
                <p:cNvPr id="283" name="Freihand 282">
                  <a:extLst>
                    <a:ext uri="{FF2B5EF4-FFF2-40B4-BE49-F238E27FC236}">
                      <a16:creationId xmlns:a16="http://schemas.microsoft.com/office/drawing/2014/main" id="{BBF08CF6-FF1A-49AF-A0B7-243F01D94877}"/>
                    </a:ext>
                  </a:extLst>
                </p:cNvPr>
                <p:cNvPicPr/>
                <p:nvPr/>
              </p:nvPicPr>
              <p:blipFill>
                <a:blip r:embed="rId363"/>
                <a:stretch>
                  <a:fillRect/>
                </a:stretch>
              </p:blipFill>
              <p:spPr>
                <a:xfrm>
                  <a:off x="6425206" y="3097394"/>
                  <a:ext cx="2073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84" name="Freihand 283">
                  <a:extLst>
                    <a:ext uri="{FF2B5EF4-FFF2-40B4-BE49-F238E27FC236}">
                      <a16:creationId xmlns:a16="http://schemas.microsoft.com/office/drawing/2014/main" id="{53506BE7-1748-477E-A283-72C28974AA37}"/>
                    </a:ext>
                  </a:extLst>
                </p14:cNvPr>
                <p14:cNvContentPartPr/>
                <p14:nvPr/>
              </p14:nvContentPartPr>
              <p14:xfrm>
                <a:off x="6680446" y="3151754"/>
                <a:ext cx="33480" cy="162000"/>
              </p14:xfrm>
            </p:contentPart>
          </mc:Choice>
          <mc:Fallback xmlns="">
            <p:pic>
              <p:nvPicPr>
                <p:cNvPr id="284" name="Freihand 283">
                  <a:extLst>
                    <a:ext uri="{FF2B5EF4-FFF2-40B4-BE49-F238E27FC236}">
                      <a16:creationId xmlns:a16="http://schemas.microsoft.com/office/drawing/2014/main" id="{53506BE7-1748-477E-A283-72C28974AA37}"/>
                    </a:ext>
                  </a:extLst>
                </p:cNvPr>
                <p:cNvPicPr/>
                <p:nvPr/>
              </p:nvPicPr>
              <p:blipFill>
                <a:blip r:embed="rId365"/>
                <a:stretch>
                  <a:fillRect/>
                </a:stretch>
              </p:blipFill>
              <p:spPr>
                <a:xfrm>
                  <a:off x="6671806" y="3142754"/>
                  <a:ext cx="511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85" name="Freihand 284">
                  <a:extLst>
                    <a:ext uri="{FF2B5EF4-FFF2-40B4-BE49-F238E27FC236}">
                      <a16:creationId xmlns:a16="http://schemas.microsoft.com/office/drawing/2014/main" id="{D63E43D0-51E5-444B-8393-D91965D0422C}"/>
                    </a:ext>
                  </a:extLst>
                </p14:cNvPr>
                <p14:cNvContentPartPr/>
                <p14:nvPr/>
              </p14:nvContentPartPr>
              <p14:xfrm>
                <a:off x="6805726" y="3140954"/>
                <a:ext cx="39240" cy="159480"/>
              </p14:xfrm>
            </p:contentPart>
          </mc:Choice>
          <mc:Fallback xmlns="">
            <p:pic>
              <p:nvPicPr>
                <p:cNvPr id="285" name="Freihand 284">
                  <a:extLst>
                    <a:ext uri="{FF2B5EF4-FFF2-40B4-BE49-F238E27FC236}">
                      <a16:creationId xmlns:a16="http://schemas.microsoft.com/office/drawing/2014/main" id="{D63E43D0-51E5-444B-8393-D91965D0422C}"/>
                    </a:ext>
                  </a:extLst>
                </p:cNvPr>
                <p:cNvPicPr/>
                <p:nvPr/>
              </p:nvPicPr>
              <p:blipFill>
                <a:blip r:embed="rId367"/>
                <a:stretch>
                  <a:fillRect/>
                </a:stretch>
              </p:blipFill>
              <p:spPr>
                <a:xfrm>
                  <a:off x="6797086" y="3131954"/>
                  <a:ext cx="568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88" name="Freihand 287">
                  <a:extLst>
                    <a:ext uri="{FF2B5EF4-FFF2-40B4-BE49-F238E27FC236}">
                      <a16:creationId xmlns:a16="http://schemas.microsoft.com/office/drawing/2014/main" id="{38C81CB2-EF09-43BF-9630-F823EEA76291}"/>
                    </a:ext>
                  </a:extLst>
                </p14:cNvPr>
                <p14:cNvContentPartPr/>
                <p14:nvPr/>
              </p14:nvContentPartPr>
              <p14:xfrm>
                <a:off x="6775126" y="3110354"/>
                <a:ext cx="171360" cy="218160"/>
              </p14:xfrm>
            </p:contentPart>
          </mc:Choice>
          <mc:Fallback xmlns="">
            <p:pic>
              <p:nvPicPr>
                <p:cNvPr id="288" name="Freihand 287">
                  <a:extLst>
                    <a:ext uri="{FF2B5EF4-FFF2-40B4-BE49-F238E27FC236}">
                      <a16:creationId xmlns:a16="http://schemas.microsoft.com/office/drawing/2014/main" id="{38C81CB2-EF09-43BF-9630-F823EEA76291}"/>
                    </a:ext>
                  </a:extLst>
                </p:cNvPr>
                <p:cNvPicPr/>
                <p:nvPr/>
              </p:nvPicPr>
              <p:blipFill>
                <a:blip r:embed="rId369"/>
                <a:stretch>
                  <a:fillRect/>
                </a:stretch>
              </p:blipFill>
              <p:spPr>
                <a:xfrm>
                  <a:off x="6766126" y="3101354"/>
                  <a:ext cx="189000" cy="235800"/>
                </a:xfrm>
                <a:prstGeom prst="rect">
                  <a:avLst/>
                </a:prstGeom>
              </p:spPr>
            </p:pic>
          </mc:Fallback>
        </mc:AlternateContent>
      </p:grpSp>
      <p:grpSp>
        <p:nvGrpSpPr>
          <p:cNvPr id="307" name="Gruppieren 306">
            <a:extLst>
              <a:ext uri="{FF2B5EF4-FFF2-40B4-BE49-F238E27FC236}">
                <a16:creationId xmlns:a16="http://schemas.microsoft.com/office/drawing/2014/main" id="{A91D0F48-9129-420E-8528-DCD0C39F6436}"/>
              </a:ext>
            </a:extLst>
          </p:cNvPr>
          <p:cNvGrpSpPr/>
          <p:nvPr/>
        </p:nvGrpSpPr>
        <p:grpSpPr>
          <a:xfrm>
            <a:off x="545766" y="980244"/>
            <a:ext cx="1051200" cy="301680"/>
            <a:chOff x="587806" y="1032794"/>
            <a:chExt cx="1051200" cy="301680"/>
          </a:xfrm>
        </p:grpSpPr>
        <mc:AlternateContent xmlns:mc="http://schemas.openxmlformats.org/markup-compatibility/2006" xmlns:p14="http://schemas.microsoft.com/office/powerpoint/2010/main">
          <mc:Choice Requires="p14">
            <p:contentPart p14:bwMode="auto" r:id="rId370">
              <p14:nvContentPartPr>
                <p14:cNvPr id="299" name="Freihand 298">
                  <a:extLst>
                    <a:ext uri="{FF2B5EF4-FFF2-40B4-BE49-F238E27FC236}">
                      <a16:creationId xmlns:a16="http://schemas.microsoft.com/office/drawing/2014/main" id="{0CC70860-EF4C-413C-BD74-FFB5EA3A5EEE}"/>
                    </a:ext>
                  </a:extLst>
                </p14:cNvPr>
                <p14:cNvContentPartPr/>
                <p14:nvPr/>
              </p14:nvContentPartPr>
              <p14:xfrm>
                <a:off x="587806" y="1063034"/>
                <a:ext cx="244440" cy="255600"/>
              </p14:xfrm>
            </p:contentPart>
          </mc:Choice>
          <mc:Fallback xmlns="">
            <p:pic>
              <p:nvPicPr>
                <p:cNvPr id="299" name="Freihand 298">
                  <a:extLst>
                    <a:ext uri="{FF2B5EF4-FFF2-40B4-BE49-F238E27FC236}">
                      <a16:creationId xmlns:a16="http://schemas.microsoft.com/office/drawing/2014/main" id="{0CC70860-EF4C-413C-BD74-FFB5EA3A5EEE}"/>
                    </a:ext>
                  </a:extLst>
                </p:cNvPr>
                <p:cNvPicPr/>
                <p:nvPr/>
              </p:nvPicPr>
              <p:blipFill>
                <a:blip r:embed="rId371"/>
                <a:stretch>
                  <a:fillRect/>
                </a:stretch>
              </p:blipFill>
              <p:spPr>
                <a:xfrm>
                  <a:off x="578806" y="1054034"/>
                  <a:ext cx="2620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300" name="Freihand 299">
                  <a:extLst>
                    <a:ext uri="{FF2B5EF4-FFF2-40B4-BE49-F238E27FC236}">
                      <a16:creationId xmlns:a16="http://schemas.microsoft.com/office/drawing/2014/main" id="{A9C5B938-A5BD-48C7-BD17-001D459E9B5B}"/>
                    </a:ext>
                  </a:extLst>
                </p14:cNvPr>
                <p14:cNvContentPartPr/>
                <p14:nvPr/>
              </p14:nvContentPartPr>
              <p14:xfrm>
                <a:off x="816046" y="1211714"/>
                <a:ext cx="144000" cy="122760"/>
              </p14:xfrm>
            </p:contentPart>
          </mc:Choice>
          <mc:Fallback xmlns="">
            <p:pic>
              <p:nvPicPr>
                <p:cNvPr id="300" name="Freihand 299">
                  <a:extLst>
                    <a:ext uri="{FF2B5EF4-FFF2-40B4-BE49-F238E27FC236}">
                      <a16:creationId xmlns:a16="http://schemas.microsoft.com/office/drawing/2014/main" id="{A9C5B938-A5BD-48C7-BD17-001D459E9B5B}"/>
                    </a:ext>
                  </a:extLst>
                </p:cNvPr>
                <p:cNvPicPr/>
                <p:nvPr/>
              </p:nvPicPr>
              <p:blipFill>
                <a:blip r:embed="rId373"/>
                <a:stretch>
                  <a:fillRect/>
                </a:stretch>
              </p:blipFill>
              <p:spPr>
                <a:xfrm>
                  <a:off x="807406" y="1203074"/>
                  <a:ext cx="1616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301" name="Freihand 300">
                  <a:extLst>
                    <a:ext uri="{FF2B5EF4-FFF2-40B4-BE49-F238E27FC236}">
                      <a16:creationId xmlns:a16="http://schemas.microsoft.com/office/drawing/2014/main" id="{2B49DB1B-E331-48F4-8DD6-16E902DDABA4}"/>
                    </a:ext>
                  </a:extLst>
                </p14:cNvPr>
                <p14:cNvContentPartPr/>
                <p14:nvPr/>
              </p14:nvContentPartPr>
              <p14:xfrm>
                <a:off x="978406" y="1199834"/>
                <a:ext cx="164520" cy="95760"/>
              </p14:xfrm>
            </p:contentPart>
          </mc:Choice>
          <mc:Fallback xmlns="">
            <p:pic>
              <p:nvPicPr>
                <p:cNvPr id="301" name="Freihand 300">
                  <a:extLst>
                    <a:ext uri="{FF2B5EF4-FFF2-40B4-BE49-F238E27FC236}">
                      <a16:creationId xmlns:a16="http://schemas.microsoft.com/office/drawing/2014/main" id="{2B49DB1B-E331-48F4-8DD6-16E902DDABA4}"/>
                    </a:ext>
                  </a:extLst>
                </p:cNvPr>
                <p:cNvPicPr/>
                <p:nvPr/>
              </p:nvPicPr>
              <p:blipFill>
                <a:blip r:embed="rId375"/>
                <a:stretch>
                  <a:fillRect/>
                </a:stretch>
              </p:blipFill>
              <p:spPr>
                <a:xfrm>
                  <a:off x="969406" y="1190834"/>
                  <a:ext cx="1821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02" name="Freihand 301">
                  <a:extLst>
                    <a:ext uri="{FF2B5EF4-FFF2-40B4-BE49-F238E27FC236}">
                      <a16:creationId xmlns:a16="http://schemas.microsoft.com/office/drawing/2014/main" id="{9F1AECE7-2362-4A1B-967A-55443544D7ED}"/>
                    </a:ext>
                  </a:extLst>
                </p14:cNvPr>
                <p14:cNvContentPartPr/>
                <p14:nvPr/>
              </p14:nvContentPartPr>
              <p14:xfrm>
                <a:off x="1149766" y="1032794"/>
                <a:ext cx="213840" cy="277920"/>
              </p14:xfrm>
            </p:contentPart>
          </mc:Choice>
          <mc:Fallback xmlns="">
            <p:pic>
              <p:nvPicPr>
                <p:cNvPr id="302" name="Freihand 301">
                  <a:extLst>
                    <a:ext uri="{FF2B5EF4-FFF2-40B4-BE49-F238E27FC236}">
                      <a16:creationId xmlns:a16="http://schemas.microsoft.com/office/drawing/2014/main" id="{9F1AECE7-2362-4A1B-967A-55443544D7ED}"/>
                    </a:ext>
                  </a:extLst>
                </p:cNvPr>
                <p:cNvPicPr/>
                <p:nvPr/>
              </p:nvPicPr>
              <p:blipFill>
                <a:blip r:embed="rId377"/>
                <a:stretch>
                  <a:fillRect/>
                </a:stretch>
              </p:blipFill>
              <p:spPr>
                <a:xfrm>
                  <a:off x="1140766" y="1024154"/>
                  <a:ext cx="2314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03" name="Freihand 302">
                  <a:extLst>
                    <a:ext uri="{FF2B5EF4-FFF2-40B4-BE49-F238E27FC236}">
                      <a16:creationId xmlns:a16="http://schemas.microsoft.com/office/drawing/2014/main" id="{4450646E-5B9C-4609-845F-A3731DABA574}"/>
                    </a:ext>
                  </a:extLst>
                </p14:cNvPr>
                <p14:cNvContentPartPr/>
                <p14:nvPr/>
              </p14:nvContentPartPr>
              <p14:xfrm>
                <a:off x="1339846" y="1165994"/>
                <a:ext cx="42480" cy="115560"/>
              </p14:xfrm>
            </p:contentPart>
          </mc:Choice>
          <mc:Fallback xmlns="">
            <p:pic>
              <p:nvPicPr>
                <p:cNvPr id="303" name="Freihand 302">
                  <a:extLst>
                    <a:ext uri="{FF2B5EF4-FFF2-40B4-BE49-F238E27FC236}">
                      <a16:creationId xmlns:a16="http://schemas.microsoft.com/office/drawing/2014/main" id="{4450646E-5B9C-4609-845F-A3731DABA574}"/>
                    </a:ext>
                  </a:extLst>
                </p:cNvPr>
                <p:cNvPicPr/>
                <p:nvPr/>
              </p:nvPicPr>
              <p:blipFill>
                <a:blip r:embed="rId379"/>
                <a:stretch>
                  <a:fillRect/>
                </a:stretch>
              </p:blipFill>
              <p:spPr>
                <a:xfrm>
                  <a:off x="1331206" y="1157354"/>
                  <a:ext cx="60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04" name="Freihand 303">
                  <a:extLst>
                    <a:ext uri="{FF2B5EF4-FFF2-40B4-BE49-F238E27FC236}">
                      <a16:creationId xmlns:a16="http://schemas.microsoft.com/office/drawing/2014/main" id="{C8089B00-AC25-4386-A088-709096B22068}"/>
                    </a:ext>
                  </a:extLst>
                </p14:cNvPr>
                <p14:cNvContentPartPr/>
                <p14:nvPr/>
              </p14:nvContentPartPr>
              <p14:xfrm>
                <a:off x="1308886" y="1096154"/>
                <a:ext cx="8280" cy="6840"/>
              </p14:xfrm>
            </p:contentPart>
          </mc:Choice>
          <mc:Fallback xmlns="">
            <p:pic>
              <p:nvPicPr>
                <p:cNvPr id="304" name="Freihand 303">
                  <a:extLst>
                    <a:ext uri="{FF2B5EF4-FFF2-40B4-BE49-F238E27FC236}">
                      <a16:creationId xmlns:a16="http://schemas.microsoft.com/office/drawing/2014/main" id="{C8089B00-AC25-4386-A088-709096B22068}"/>
                    </a:ext>
                  </a:extLst>
                </p:cNvPr>
                <p:cNvPicPr/>
                <p:nvPr/>
              </p:nvPicPr>
              <p:blipFill>
                <a:blip r:embed="rId381"/>
                <a:stretch>
                  <a:fillRect/>
                </a:stretch>
              </p:blipFill>
              <p:spPr>
                <a:xfrm>
                  <a:off x="1299886" y="1087514"/>
                  <a:ext cx="25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05" name="Freihand 304">
                  <a:extLst>
                    <a:ext uri="{FF2B5EF4-FFF2-40B4-BE49-F238E27FC236}">
                      <a16:creationId xmlns:a16="http://schemas.microsoft.com/office/drawing/2014/main" id="{88BBAD52-25A3-48DF-B419-54762A41F8FC}"/>
                    </a:ext>
                  </a:extLst>
                </p14:cNvPr>
                <p14:cNvContentPartPr/>
                <p14:nvPr/>
              </p14:nvContentPartPr>
              <p14:xfrm>
                <a:off x="1418686" y="1142234"/>
                <a:ext cx="220320" cy="111240"/>
              </p14:xfrm>
            </p:contentPart>
          </mc:Choice>
          <mc:Fallback xmlns="">
            <p:pic>
              <p:nvPicPr>
                <p:cNvPr id="305" name="Freihand 304">
                  <a:extLst>
                    <a:ext uri="{FF2B5EF4-FFF2-40B4-BE49-F238E27FC236}">
                      <a16:creationId xmlns:a16="http://schemas.microsoft.com/office/drawing/2014/main" id="{88BBAD52-25A3-48DF-B419-54762A41F8FC}"/>
                    </a:ext>
                  </a:extLst>
                </p:cNvPr>
                <p:cNvPicPr/>
                <p:nvPr/>
              </p:nvPicPr>
              <p:blipFill>
                <a:blip r:embed="rId383"/>
                <a:stretch>
                  <a:fillRect/>
                </a:stretch>
              </p:blipFill>
              <p:spPr>
                <a:xfrm>
                  <a:off x="1410046" y="1133234"/>
                  <a:ext cx="237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06" name="Freihand 305">
                  <a:extLst>
                    <a:ext uri="{FF2B5EF4-FFF2-40B4-BE49-F238E27FC236}">
                      <a16:creationId xmlns:a16="http://schemas.microsoft.com/office/drawing/2014/main" id="{1536A6B0-B13D-47E2-8542-38B912691D26}"/>
                    </a:ext>
                  </a:extLst>
                </p14:cNvPr>
                <p14:cNvContentPartPr/>
                <p14:nvPr/>
              </p14:nvContentPartPr>
              <p14:xfrm>
                <a:off x="1292686" y="1100474"/>
                <a:ext cx="36360" cy="15480"/>
              </p14:xfrm>
            </p:contentPart>
          </mc:Choice>
          <mc:Fallback xmlns="">
            <p:pic>
              <p:nvPicPr>
                <p:cNvPr id="306" name="Freihand 305">
                  <a:extLst>
                    <a:ext uri="{FF2B5EF4-FFF2-40B4-BE49-F238E27FC236}">
                      <a16:creationId xmlns:a16="http://schemas.microsoft.com/office/drawing/2014/main" id="{1536A6B0-B13D-47E2-8542-38B912691D26}"/>
                    </a:ext>
                  </a:extLst>
                </p:cNvPr>
                <p:cNvPicPr/>
                <p:nvPr/>
              </p:nvPicPr>
              <p:blipFill>
                <a:blip r:embed="rId385"/>
                <a:stretch>
                  <a:fillRect/>
                </a:stretch>
              </p:blipFill>
              <p:spPr>
                <a:xfrm>
                  <a:off x="1283686" y="1091834"/>
                  <a:ext cx="54000" cy="33120"/>
                </a:xfrm>
                <a:prstGeom prst="rect">
                  <a:avLst/>
                </a:prstGeom>
              </p:spPr>
            </p:pic>
          </mc:Fallback>
        </mc:AlternateContent>
      </p:grpSp>
      <p:grpSp>
        <p:nvGrpSpPr>
          <p:cNvPr id="192" name="Gruppieren 191">
            <a:extLst>
              <a:ext uri="{FF2B5EF4-FFF2-40B4-BE49-F238E27FC236}">
                <a16:creationId xmlns:a16="http://schemas.microsoft.com/office/drawing/2014/main" id="{20149D5B-F17D-40D6-9577-C2EB9AAC5247}"/>
              </a:ext>
            </a:extLst>
          </p:cNvPr>
          <p:cNvGrpSpPr/>
          <p:nvPr/>
        </p:nvGrpSpPr>
        <p:grpSpPr>
          <a:xfrm>
            <a:off x="1806064" y="1852334"/>
            <a:ext cx="2266560" cy="1233360"/>
            <a:chOff x="8755481" y="4747220"/>
            <a:chExt cx="2266560" cy="1233360"/>
          </a:xfrm>
        </p:grpSpPr>
        <p:grpSp>
          <p:nvGrpSpPr>
            <p:cNvPr id="200" name="Gruppieren 199">
              <a:extLst>
                <a:ext uri="{FF2B5EF4-FFF2-40B4-BE49-F238E27FC236}">
                  <a16:creationId xmlns:a16="http://schemas.microsoft.com/office/drawing/2014/main" id="{D0F3D377-A783-4F41-9CF3-7855949A4300}"/>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386">
                <p14:nvContentPartPr>
                  <p14:cNvPr id="228" name="Freihand 227">
                    <a:extLst>
                      <a:ext uri="{FF2B5EF4-FFF2-40B4-BE49-F238E27FC236}">
                        <a16:creationId xmlns:a16="http://schemas.microsoft.com/office/drawing/2014/main" id="{2E2C2073-9C10-4340-9B63-1B1FC9FDF319}"/>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29" name="Freihand 228">
                    <a:extLst>
                      <a:ext uri="{FF2B5EF4-FFF2-40B4-BE49-F238E27FC236}">
                        <a16:creationId xmlns:a16="http://schemas.microsoft.com/office/drawing/2014/main" id="{B1D6EF28-F8BB-4F8F-B4A2-6BFFFC81BADD}"/>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388"/>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35" name="Freihand 234">
                    <a:extLst>
                      <a:ext uri="{FF2B5EF4-FFF2-40B4-BE49-F238E27FC236}">
                        <a16:creationId xmlns:a16="http://schemas.microsoft.com/office/drawing/2014/main" id="{3E05A08B-4A1B-47C6-AC98-6DD86F9E619A}"/>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390"/>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38" name="Freihand 237">
                    <a:extLst>
                      <a:ext uri="{FF2B5EF4-FFF2-40B4-BE49-F238E27FC236}">
                        <a16:creationId xmlns:a16="http://schemas.microsoft.com/office/drawing/2014/main" id="{E1CDD231-7E15-48FA-B58C-26CC8B3E7F5C}"/>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392"/>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45" name="Freihand 244">
                    <a:extLst>
                      <a:ext uri="{FF2B5EF4-FFF2-40B4-BE49-F238E27FC236}">
                        <a16:creationId xmlns:a16="http://schemas.microsoft.com/office/drawing/2014/main" id="{EFB4A7DF-D5B0-45DE-9CEC-9D411FEBFF4D}"/>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203" name="Gruppieren 202">
              <a:extLst>
                <a:ext uri="{FF2B5EF4-FFF2-40B4-BE49-F238E27FC236}">
                  <a16:creationId xmlns:a16="http://schemas.microsoft.com/office/drawing/2014/main" id="{C83F8440-6F0A-48C1-AB55-01F476CE097C}"/>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394">
                <p14:nvContentPartPr>
                  <p14:cNvPr id="220" name="Freihand 219">
                    <a:extLst>
                      <a:ext uri="{FF2B5EF4-FFF2-40B4-BE49-F238E27FC236}">
                        <a16:creationId xmlns:a16="http://schemas.microsoft.com/office/drawing/2014/main" id="{74AC5D80-F43F-435B-BA63-8A54FB028DC3}"/>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21" name="Freihand 220">
                    <a:extLst>
                      <a:ext uri="{FF2B5EF4-FFF2-40B4-BE49-F238E27FC236}">
                        <a16:creationId xmlns:a16="http://schemas.microsoft.com/office/drawing/2014/main" id="{09670DA4-5D60-4F5A-B064-B9AC7C080B19}"/>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22" name="Freihand 221">
                    <a:extLst>
                      <a:ext uri="{FF2B5EF4-FFF2-40B4-BE49-F238E27FC236}">
                        <a16:creationId xmlns:a16="http://schemas.microsoft.com/office/drawing/2014/main" id="{8DB7C56D-AB6A-4E0B-AAFE-8AC3287425A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23" name="Freihand 222">
                    <a:extLst>
                      <a:ext uri="{FF2B5EF4-FFF2-40B4-BE49-F238E27FC236}">
                        <a16:creationId xmlns:a16="http://schemas.microsoft.com/office/drawing/2014/main" id="{CF95AAC5-001B-4D8B-BA4D-8FA49F6D72D4}"/>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24" name="Freihand 223">
                    <a:extLst>
                      <a:ext uri="{FF2B5EF4-FFF2-40B4-BE49-F238E27FC236}">
                        <a16:creationId xmlns:a16="http://schemas.microsoft.com/office/drawing/2014/main" id="{25FFCEF1-ADC1-4A41-B341-D6F5A7CD3D76}"/>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9">
              <p14:nvContentPartPr>
                <p14:cNvPr id="204" name="Freihand 203">
                  <a:extLst>
                    <a:ext uri="{FF2B5EF4-FFF2-40B4-BE49-F238E27FC236}">
                      <a16:creationId xmlns:a16="http://schemas.microsoft.com/office/drawing/2014/main" id="{8024EBCD-AB1E-4DB9-A803-F162915307E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05" name="Freihand 204">
                  <a:extLst>
                    <a:ext uri="{FF2B5EF4-FFF2-40B4-BE49-F238E27FC236}">
                      <a16:creationId xmlns:a16="http://schemas.microsoft.com/office/drawing/2014/main" id="{DE945C14-004A-4B3A-B841-B528F065BBDF}"/>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06" name="Freihand 205">
                  <a:extLst>
                    <a:ext uri="{FF2B5EF4-FFF2-40B4-BE49-F238E27FC236}">
                      <a16:creationId xmlns:a16="http://schemas.microsoft.com/office/drawing/2014/main" id="{4747C4F0-A6B8-4C56-8ACB-AB51255BA99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207" name="Gruppieren 206">
              <a:extLst>
                <a:ext uri="{FF2B5EF4-FFF2-40B4-BE49-F238E27FC236}">
                  <a16:creationId xmlns:a16="http://schemas.microsoft.com/office/drawing/2014/main" id="{33A54CBA-A7B4-4514-9BC3-2CC072D7C40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402">
                <p14:nvContentPartPr>
                  <p14:cNvPr id="218" name="Freihand 217">
                    <a:extLst>
                      <a:ext uri="{FF2B5EF4-FFF2-40B4-BE49-F238E27FC236}">
                        <a16:creationId xmlns:a16="http://schemas.microsoft.com/office/drawing/2014/main" id="{A25FC23A-CE99-400B-9B9C-CDE9646A4869}"/>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19" name="Freihand 218">
                    <a:extLst>
                      <a:ext uri="{FF2B5EF4-FFF2-40B4-BE49-F238E27FC236}">
                        <a16:creationId xmlns:a16="http://schemas.microsoft.com/office/drawing/2014/main" id="{89FD90A6-90DB-4DF2-8A6C-AA87FC1A295F}"/>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208" name="Gruppieren 207">
              <a:extLst>
                <a:ext uri="{FF2B5EF4-FFF2-40B4-BE49-F238E27FC236}">
                  <a16:creationId xmlns:a16="http://schemas.microsoft.com/office/drawing/2014/main" id="{AA03A577-3B55-4275-90B1-4EE2360350F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404">
                <p14:nvContentPartPr>
                  <p14:cNvPr id="216" name="Freihand 215">
                    <a:extLst>
                      <a:ext uri="{FF2B5EF4-FFF2-40B4-BE49-F238E27FC236}">
                        <a16:creationId xmlns:a16="http://schemas.microsoft.com/office/drawing/2014/main" id="{71314280-453C-44F5-919F-C184FDD80004}"/>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17" name="Freihand 216">
                    <a:extLst>
                      <a:ext uri="{FF2B5EF4-FFF2-40B4-BE49-F238E27FC236}">
                        <a16:creationId xmlns:a16="http://schemas.microsoft.com/office/drawing/2014/main" id="{439B5890-A1BC-4643-852C-3EE8A991B071}"/>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406"/>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7">
              <p14:nvContentPartPr>
                <p14:cNvPr id="209" name="Freihand 208">
                  <a:extLst>
                    <a:ext uri="{FF2B5EF4-FFF2-40B4-BE49-F238E27FC236}">
                      <a16:creationId xmlns:a16="http://schemas.microsoft.com/office/drawing/2014/main" id="{42419D07-DBE8-4E14-B36F-BA7665B5F393}"/>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408"/>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10" name="Freihand 209">
                  <a:extLst>
                    <a:ext uri="{FF2B5EF4-FFF2-40B4-BE49-F238E27FC236}">
                      <a16:creationId xmlns:a16="http://schemas.microsoft.com/office/drawing/2014/main" id="{039F7601-0315-448F-9CAF-FA395A540B3F}"/>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211" name="Gruppieren 210">
              <a:extLst>
                <a:ext uri="{FF2B5EF4-FFF2-40B4-BE49-F238E27FC236}">
                  <a16:creationId xmlns:a16="http://schemas.microsoft.com/office/drawing/2014/main" id="{4B6CB21F-B848-4C9F-9DC1-DECF8DFAADF1}"/>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410">
                <p14:nvContentPartPr>
                  <p14:cNvPr id="212" name="Freihand 211">
                    <a:extLst>
                      <a:ext uri="{FF2B5EF4-FFF2-40B4-BE49-F238E27FC236}">
                        <a16:creationId xmlns:a16="http://schemas.microsoft.com/office/drawing/2014/main" id="{E446C963-58BB-4F1B-BC03-508B31AFB2B7}"/>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13" name="Freihand 212">
                    <a:extLst>
                      <a:ext uri="{FF2B5EF4-FFF2-40B4-BE49-F238E27FC236}">
                        <a16:creationId xmlns:a16="http://schemas.microsoft.com/office/drawing/2014/main" id="{C210B400-AACC-445A-A56F-293C3C77FDA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14" name="Freihand 213">
                    <a:extLst>
                      <a:ext uri="{FF2B5EF4-FFF2-40B4-BE49-F238E27FC236}">
                        <a16:creationId xmlns:a16="http://schemas.microsoft.com/office/drawing/2014/main" id="{F3A3D708-70CE-46BC-B683-200E62465359}"/>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15" name="Freihand 214">
                    <a:extLst>
                      <a:ext uri="{FF2B5EF4-FFF2-40B4-BE49-F238E27FC236}">
                        <a16:creationId xmlns:a16="http://schemas.microsoft.com/office/drawing/2014/main" id="{F2377852-B53D-488F-9676-7ABB9C0648B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pic>
        <p:nvPicPr>
          <p:cNvPr id="3" name="Grafik 2">
            <a:extLst>
              <a:ext uri="{FF2B5EF4-FFF2-40B4-BE49-F238E27FC236}">
                <a16:creationId xmlns:a16="http://schemas.microsoft.com/office/drawing/2014/main" id="{6CF30C3C-BBFF-4C68-95A6-FA3F893D8FDB}"/>
              </a:ext>
            </a:extLst>
          </p:cNvPr>
          <p:cNvPicPr>
            <a:picLocks noChangeAspect="1"/>
          </p:cNvPicPr>
          <p:nvPr/>
        </p:nvPicPr>
        <p:blipFill rotWithShape="1">
          <a:blip r:embed="rId414"/>
          <a:srcRect t="1857"/>
          <a:stretch/>
        </p:blipFill>
        <p:spPr>
          <a:xfrm>
            <a:off x="3657447" y="4046354"/>
            <a:ext cx="8010525" cy="2187450"/>
          </a:xfrm>
          <a:prstGeom prst="rect">
            <a:avLst/>
          </a:prstGeom>
        </p:spPr>
      </p:pic>
    </p:spTree>
    <p:extLst>
      <p:ext uri="{BB962C8B-B14F-4D97-AF65-F5344CB8AC3E}">
        <p14:creationId xmlns:p14="http://schemas.microsoft.com/office/powerpoint/2010/main" val="391026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5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6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Freihand 3">
                <a:extLst>
                  <a:ext uri="{FF2B5EF4-FFF2-40B4-BE49-F238E27FC236}">
                    <a16:creationId xmlns:a16="http://schemas.microsoft.com/office/drawing/2014/main" id="{3B89FD79-90A9-4235-B21D-8491F2630E96}"/>
                  </a:ext>
                </a:extLst>
              </p14:cNvPr>
              <p14:cNvContentPartPr/>
              <p14:nvPr/>
            </p14:nvContentPartPr>
            <p14:xfrm>
              <a:off x="7794607" y="2035848"/>
              <a:ext cx="39191" cy="887502"/>
            </p14:xfrm>
          </p:contentPart>
        </mc:Choice>
        <mc:Fallback xmlns="">
          <p:pic>
            <p:nvPicPr>
              <p:cNvPr id="4" name="Freihand 3">
                <a:extLst>
                  <a:ext uri="{FF2B5EF4-FFF2-40B4-BE49-F238E27FC236}">
                    <a16:creationId xmlns:a16="http://schemas.microsoft.com/office/drawing/2014/main" id="{3B89FD79-90A9-4235-B21D-8491F2630E96}"/>
                  </a:ext>
                </a:extLst>
              </p:cNvPr>
              <p:cNvPicPr/>
              <p:nvPr/>
            </p:nvPicPr>
            <p:blipFill>
              <a:blip r:embed="rId4"/>
              <a:stretch>
                <a:fillRect/>
              </a:stretch>
            </p:blipFill>
            <p:spPr>
              <a:xfrm>
                <a:off x="7785618" y="2026843"/>
                <a:ext cx="56809" cy="90515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Freihand 4">
                <a:extLst>
                  <a:ext uri="{FF2B5EF4-FFF2-40B4-BE49-F238E27FC236}">
                    <a16:creationId xmlns:a16="http://schemas.microsoft.com/office/drawing/2014/main" id="{1B636ABB-1DFE-4980-BF2E-FEE71FC506AD}"/>
                  </a:ext>
                </a:extLst>
              </p14:cNvPr>
              <p14:cNvContentPartPr/>
              <p14:nvPr/>
            </p14:nvContentPartPr>
            <p14:xfrm>
              <a:off x="7810283" y="2013699"/>
              <a:ext cx="1524512" cy="852991"/>
            </p14:xfrm>
          </p:contentPart>
        </mc:Choice>
        <mc:Fallback xmlns="">
          <p:pic>
            <p:nvPicPr>
              <p:cNvPr id="5" name="Freihand 4">
                <a:extLst>
                  <a:ext uri="{FF2B5EF4-FFF2-40B4-BE49-F238E27FC236}">
                    <a16:creationId xmlns:a16="http://schemas.microsoft.com/office/drawing/2014/main" id="{1B636ABB-1DFE-4980-BF2E-FEE71FC506AD}"/>
                  </a:ext>
                </a:extLst>
              </p:cNvPr>
              <p:cNvPicPr/>
              <p:nvPr/>
            </p:nvPicPr>
            <p:blipFill>
              <a:blip r:embed="rId6"/>
              <a:stretch>
                <a:fillRect/>
              </a:stretch>
            </p:blipFill>
            <p:spPr>
              <a:xfrm>
                <a:off x="7801281" y="2004694"/>
                <a:ext cx="1542155" cy="87064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Freihand 5">
                <a:extLst>
                  <a:ext uri="{FF2B5EF4-FFF2-40B4-BE49-F238E27FC236}">
                    <a16:creationId xmlns:a16="http://schemas.microsoft.com/office/drawing/2014/main" id="{0D3D11A7-E330-4CD5-85CF-997F61C7D476}"/>
                  </a:ext>
                </a:extLst>
              </p14:cNvPr>
              <p14:cNvContentPartPr/>
              <p14:nvPr/>
            </p14:nvContentPartPr>
            <p14:xfrm>
              <a:off x="7775991" y="2870811"/>
              <a:ext cx="1533330" cy="67992"/>
            </p14:xfrm>
          </p:contentPart>
        </mc:Choice>
        <mc:Fallback xmlns="">
          <p:pic>
            <p:nvPicPr>
              <p:cNvPr id="6" name="Freihand 5">
                <a:extLst>
                  <a:ext uri="{FF2B5EF4-FFF2-40B4-BE49-F238E27FC236}">
                    <a16:creationId xmlns:a16="http://schemas.microsoft.com/office/drawing/2014/main" id="{0D3D11A7-E330-4CD5-85CF-997F61C7D476}"/>
                  </a:ext>
                </a:extLst>
              </p:cNvPr>
              <p:cNvPicPr/>
              <p:nvPr/>
            </p:nvPicPr>
            <p:blipFill>
              <a:blip r:embed="rId8"/>
              <a:stretch>
                <a:fillRect/>
              </a:stretch>
            </p:blipFill>
            <p:spPr>
              <a:xfrm>
                <a:off x="7766990" y="2861770"/>
                <a:ext cx="1550971" cy="85713"/>
              </a:xfrm>
              <a:prstGeom prst="rect">
                <a:avLst/>
              </a:prstGeom>
            </p:spPr>
          </p:pic>
        </mc:Fallback>
      </mc:AlternateContent>
      <p:grpSp>
        <p:nvGrpSpPr>
          <p:cNvPr id="7" name="Gruppieren 6">
            <a:extLst>
              <a:ext uri="{FF2B5EF4-FFF2-40B4-BE49-F238E27FC236}">
                <a16:creationId xmlns:a16="http://schemas.microsoft.com/office/drawing/2014/main" id="{10317626-ACB0-42B4-9E40-558604E0D3B2}"/>
              </a:ext>
            </a:extLst>
          </p:cNvPr>
          <p:cNvGrpSpPr/>
          <p:nvPr/>
        </p:nvGrpSpPr>
        <p:grpSpPr>
          <a:xfrm>
            <a:off x="4045984" y="1721429"/>
            <a:ext cx="3513960" cy="456840"/>
            <a:chOff x="4424356" y="2497584"/>
            <a:chExt cx="3513960" cy="456840"/>
          </a:xfrm>
        </p:grpSpPr>
        <mc:AlternateContent xmlns:mc="http://schemas.openxmlformats.org/markup-compatibility/2006" xmlns:p14="http://schemas.microsoft.com/office/powerpoint/2010/main">
          <mc:Choice Requires="p14">
            <p:contentPart p14:bwMode="auto" r:id="rId9">
              <p14:nvContentPartPr>
                <p14:cNvPr id="8" name="Freihand 7">
                  <a:extLst>
                    <a:ext uri="{FF2B5EF4-FFF2-40B4-BE49-F238E27FC236}">
                      <a16:creationId xmlns:a16="http://schemas.microsoft.com/office/drawing/2014/main" id="{C1E9E5B0-81FD-4E84-879B-30AD3E61337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0F9ECCA2-3E35-4A0B-AD1B-D54E26B0ECED}"/>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77F827EE-441E-4878-9806-3026D97DF75A}"/>
              </a:ext>
            </a:extLst>
          </p:cNvPr>
          <p:cNvGrpSpPr/>
          <p:nvPr/>
        </p:nvGrpSpPr>
        <p:grpSpPr>
          <a:xfrm>
            <a:off x="4150024" y="2672189"/>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C8F4F47D-8A6E-45F5-B16E-ECC03401472E}"/>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6E2172A-F3F6-4475-8A52-A1EDE30AB5C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37" name="Gruppieren 36">
            <a:extLst>
              <a:ext uri="{FF2B5EF4-FFF2-40B4-BE49-F238E27FC236}">
                <a16:creationId xmlns:a16="http://schemas.microsoft.com/office/drawing/2014/main" id="{61F68150-DFD2-429D-A998-2164C72A1EC6}"/>
              </a:ext>
            </a:extLst>
          </p:cNvPr>
          <p:cNvGrpSpPr/>
          <p:nvPr/>
        </p:nvGrpSpPr>
        <p:grpSpPr>
          <a:xfrm>
            <a:off x="7957726" y="2198114"/>
            <a:ext cx="1000800" cy="618120"/>
            <a:chOff x="7957726" y="2198114"/>
            <a:chExt cx="1000800" cy="618120"/>
          </a:xfrm>
        </p:grpSpPr>
        <mc:AlternateContent xmlns:mc="http://schemas.openxmlformats.org/markup-compatibility/2006" xmlns:p14="http://schemas.microsoft.com/office/powerpoint/2010/main">
          <mc:Choice Requires="p14">
            <p:contentPart p14:bwMode="auto" r:id="rId65">
              <p14:nvContentPartPr>
                <p14:cNvPr id="24" name="Freihand 23">
                  <a:extLst>
                    <a:ext uri="{FF2B5EF4-FFF2-40B4-BE49-F238E27FC236}">
                      <a16:creationId xmlns:a16="http://schemas.microsoft.com/office/drawing/2014/main" id="{9B77C134-501A-4F64-9396-C664982FEE23}"/>
                    </a:ext>
                  </a:extLst>
                </p14:cNvPr>
                <p14:cNvContentPartPr/>
                <p14:nvPr/>
              </p14:nvContentPartPr>
              <p14:xfrm>
                <a:off x="7957726" y="2212154"/>
                <a:ext cx="231120" cy="284760"/>
              </p14:xfrm>
            </p:contentPart>
          </mc:Choice>
          <mc:Fallback xmlns="">
            <p:pic>
              <p:nvPicPr>
                <p:cNvPr id="24" name="Freihand 23">
                  <a:extLst>
                    <a:ext uri="{FF2B5EF4-FFF2-40B4-BE49-F238E27FC236}">
                      <a16:creationId xmlns:a16="http://schemas.microsoft.com/office/drawing/2014/main" id="{9B77C134-501A-4F64-9396-C664982FEE23}"/>
                    </a:ext>
                  </a:extLst>
                </p:cNvPr>
                <p:cNvPicPr/>
                <p:nvPr/>
              </p:nvPicPr>
              <p:blipFill>
                <a:blip r:embed="rId66"/>
                <a:stretch>
                  <a:fillRect/>
                </a:stretch>
              </p:blipFill>
              <p:spPr>
                <a:xfrm>
                  <a:off x="7949086" y="2203154"/>
                  <a:ext cx="2487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5" name="Freihand 24">
                  <a:extLst>
                    <a:ext uri="{FF2B5EF4-FFF2-40B4-BE49-F238E27FC236}">
                      <a16:creationId xmlns:a16="http://schemas.microsoft.com/office/drawing/2014/main" id="{31A00EAD-AA74-4517-90D5-5E6AB2F6CBC2}"/>
                    </a:ext>
                  </a:extLst>
                </p14:cNvPr>
                <p14:cNvContentPartPr/>
                <p14:nvPr/>
              </p14:nvContentPartPr>
              <p14:xfrm>
                <a:off x="8260486" y="2311514"/>
                <a:ext cx="132480" cy="158760"/>
              </p14:xfrm>
            </p:contentPart>
          </mc:Choice>
          <mc:Fallback xmlns="">
            <p:pic>
              <p:nvPicPr>
                <p:cNvPr id="25" name="Freihand 24">
                  <a:extLst>
                    <a:ext uri="{FF2B5EF4-FFF2-40B4-BE49-F238E27FC236}">
                      <a16:creationId xmlns:a16="http://schemas.microsoft.com/office/drawing/2014/main" id="{31A00EAD-AA74-4517-90D5-5E6AB2F6CBC2}"/>
                    </a:ext>
                  </a:extLst>
                </p:cNvPr>
                <p:cNvPicPr/>
                <p:nvPr/>
              </p:nvPicPr>
              <p:blipFill>
                <a:blip r:embed="rId68"/>
                <a:stretch>
                  <a:fillRect/>
                </a:stretch>
              </p:blipFill>
              <p:spPr>
                <a:xfrm>
                  <a:off x="8251486" y="2302514"/>
                  <a:ext cx="150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6" name="Freihand 25">
                  <a:extLst>
                    <a:ext uri="{FF2B5EF4-FFF2-40B4-BE49-F238E27FC236}">
                      <a16:creationId xmlns:a16="http://schemas.microsoft.com/office/drawing/2014/main" id="{04B6D3A6-3CEB-463F-B784-C0E17FBB83A7}"/>
                    </a:ext>
                  </a:extLst>
                </p14:cNvPr>
                <p14:cNvContentPartPr/>
                <p14:nvPr/>
              </p14:nvContentPartPr>
              <p14:xfrm>
                <a:off x="8435086" y="2305754"/>
                <a:ext cx="151560" cy="115920"/>
              </p14:xfrm>
            </p:contentPart>
          </mc:Choice>
          <mc:Fallback xmlns="">
            <p:pic>
              <p:nvPicPr>
                <p:cNvPr id="26" name="Freihand 25">
                  <a:extLst>
                    <a:ext uri="{FF2B5EF4-FFF2-40B4-BE49-F238E27FC236}">
                      <a16:creationId xmlns:a16="http://schemas.microsoft.com/office/drawing/2014/main" id="{04B6D3A6-3CEB-463F-B784-C0E17FBB83A7}"/>
                    </a:ext>
                  </a:extLst>
                </p:cNvPr>
                <p:cNvPicPr/>
                <p:nvPr/>
              </p:nvPicPr>
              <p:blipFill>
                <a:blip r:embed="rId70"/>
                <a:stretch>
                  <a:fillRect/>
                </a:stretch>
              </p:blipFill>
              <p:spPr>
                <a:xfrm>
                  <a:off x="8426086" y="2297114"/>
                  <a:ext cx="1692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7" name="Freihand 26">
                  <a:extLst>
                    <a:ext uri="{FF2B5EF4-FFF2-40B4-BE49-F238E27FC236}">
                      <a16:creationId xmlns:a16="http://schemas.microsoft.com/office/drawing/2014/main" id="{C2A9EF62-461D-4222-A970-DECE96BD041C}"/>
                    </a:ext>
                  </a:extLst>
                </p14:cNvPr>
                <p14:cNvContentPartPr/>
                <p14:nvPr/>
              </p14:nvContentPartPr>
              <p14:xfrm>
                <a:off x="8578366" y="2198114"/>
                <a:ext cx="35280" cy="208080"/>
              </p14:xfrm>
            </p:contentPart>
          </mc:Choice>
          <mc:Fallback xmlns="">
            <p:pic>
              <p:nvPicPr>
                <p:cNvPr id="27" name="Freihand 26">
                  <a:extLst>
                    <a:ext uri="{FF2B5EF4-FFF2-40B4-BE49-F238E27FC236}">
                      <a16:creationId xmlns:a16="http://schemas.microsoft.com/office/drawing/2014/main" id="{C2A9EF62-461D-4222-A970-DECE96BD041C}"/>
                    </a:ext>
                  </a:extLst>
                </p:cNvPr>
                <p:cNvPicPr/>
                <p:nvPr/>
              </p:nvPicPr>
              <p:blipFill>
                <a:blip r:embed="rId72"/>
                <a:stretch>
                  <a:fillRect/>
                </a:stretch>
              </p:blipFill>
              <p:spPr>
                <a:xfrm>
                  <a:off x="8569726" y="2189474"/>
                  <a:ext cx="5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8" name="Freihand 27">
                  <a:extLst>
                    <a:ext uri="{FF2B5EF4-FFF2-40B4-BE49-F238E27FC236}">
                      <a16:creationId xmlns:a16="http://schemas.microsoft.com/office/drawing/2014/main" id="{E13C50D5-0674-453A-B04F-8A71CBCC6868}"/>
                    </a:ext>
                  </a:extLst>
                </p14:cNvPr>
                <p14:cNvContentPartPr/>
                <p14:nvPr/>
              </p14:nvContentPartPr>
              <p14:xfrm>
                <a:off x="8687086" y="2286674"/>
                <a:ext cx="57960" cy="116280"/>
              </p14:xfrm>
            </p:contentPart>
          </mc:Choice>
          <mc:Fallback xmlns="">
            <p:pic>
              <p:nvPicPr>
                <p:cNvPr id="28" name="Freihand 27">
                  <a:extLst>
                    <a:ext uri="{FF2B5EF4-FFF2-40B4-BE49-F238E27FC236}">
                      <a16:creationId xmlns:a16="http://schemas.microsoft.com/office/drawing/2014/main" id="{E13C50D5-0674-453A-B04F-8A71CBCC6868}"/>
                    </a:ext>
                  </a:extLst>
                </p:cNvPr>
                <p:cNvPicPr/>
                <p:nvPr/>
              </p:nvPicPr>
              <p:blipFill>
                <a:blip r:embed="rId74"/>
                <a:stretch>
                  <a:fillRect/>
                </a:stretch>
              </p:blipFill>
              <p:spPr>
                <a:xfrm>
                  <a:off x="8678446" y="2278034"/>
                  <a:ext cx="75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9" name="Freihand 28">
                  <a:extLst>
                    <a:ext uri="{FF2B5EF4-FFF2-40B4-BE49-F238E27FC236}">
                      <a16:creationId xmlns:a16="http://schemas.microsoft.com/office/drawing/2014/main" id="{BBBEFEE8-C083-43E7-BFD2-7BDE514E5A9C}"/>
                    </a:ext>
                  </a:extLst>
                </p14:cNvPr>
                <p14:cNvContentPartPr/>
                <p14:nvPr/>
              </p14:nvContentPartPr>
              <p14:xfrm>
                <a:off x="8691046" y="2202794"/>
                <a:ext cx="11880" cy="21960"/>
              </p14:xfrm>
            </p:contentPart>
          </mc:Choice>
          <mc:Fallback xmlns="">
            <p:pic>
              <p:nvPicPr>
                <p:cNvPr id="29" name="Freihand 28">
                  <a:extLst>
                    <a:ext uri="{FF2B5EF4-FFF2-40B4-BE49-F238E27FC236}">
                      <a16:creationId xmlns:a16="http://schemas.microsoft.com/office/drawing/2014/main" id="{BBBEFEE8-C083-43E7-BFD2-7BDE514E5A9C}"/>
                    </a:ext>
                  </a:extLst>
                </p:cNvPr>
                <p:cNvPicPr/>
                <p:nvPr/>
              </p:nvPicPr>
              <p:blipFill>
                <a:blip r:embed="rId76"/>
                <a:stretch>
                  <a:fillRect/>
                </a:stretch>
              </p:blipFill>
              <p:spPr>
                <a:xfrm>
                  <a:off x="8682406" y="2194154"/>
                  <a:ext cx="29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1" name="Freihand 30">
                  <a:extLst>
                    <a:ext uri="{FF2B5EF4-FFF2-40B4-BE49-F238E27FC236}">
                      <a16:creationId xmlns:a16="http://schemas.microsoft.com/office/drawing/2014/main" id="{2EA720F7-6588-48F7-AB96-33320DE868FA}"/>
                    </a:ext>
                  </a:extLst>
                </p14:cNvPr>
                <p14:cNvContentPartPr/>
                <p14:nvPr/>
              </p14:nvContentPartPr>
              <p14:xfrm>
                <a:off x="8205766" y="2576474"/>
                <a:ext cx="166680" cy="239760"/>
              </p14:xfrm>
            </p:contentPart>
          </mc:Choice>
          <mc:Fallback xmlns="">
            <p:pic>
              <p:nvPicPr>
                <p:cNvPr id="31" name="Freihand 30">
                  <a:extLst>
                    <a:ext uri="{FF2B5EF4-FFF2-40B4-BE49-F238E27FC236}">
                      <a16:creationId xmlns:a16="http://schemas.microsoft.com/office/drawing/2014/main" id="{2EA720F7-6588-48F7-AB96-33320DE868FA}"/>
                    </a:ext>
                  </a:extLst>
                </p:cNvPr>
                <p:cNvPicPr/>
                <p:nvPr/>
              </p:nvPicPr>
              <p:blipFill>
                <a:blip r:embed="rId78"/>
                <a:stretch>
                  <a:fillRect/>
                </a:stretch>
              </p:blipFill>
              <p:spPr>
                <a:xfrm>
                  <a:off x="8197126" y="2567834"/>
                  <a:ext cx="1843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2" name="Freihand 31">
                  <a:extLst>
                    <a:ext uri="{FF2B5EF4-FFF2-40B4-BE49-F238E27FC236}">
                      <a16:creationId xmlns:a16="http://schemas.microsoft.com/office/drawing/2014/main" id="{15AE1CB6-A504-45B2-8EBF-E8B46FFB77AD}"/>
                    </a:ext>
                  </a:extLst>
                </p14:cNvPr>
                <p14:cNvContentPartPr/>
                <p14:nvPr/>
              </p14:nvContentPartPr>
              <p14:xfrm>
                <a:off x="8431126" y="2652074"/>
                <a:ext cx="144000" cy="106200"/>
              </p14:xfrm>
            </p:contentPart>
          </mc:Choice>
          <mc:Fallback xmlns="">
            <p:pic>
              <p:nvPicPr>
                <p:cNvPr id="32" name="Freihand 31">
                  <a:extLst>
                    <a:ext uri="{FF2B5EF4-FFF2-40B4-BE49-F238E27FC236}">
                      <a16:creationId xmlns:a16="http://schemas.microsoft.com/office/drawing/2014/main" id="{15AE1CB6-A504-45B2-8EBF-E8B46FFB77AD}"/>
                    </a:ext>
                  </a:extLst>
                </p:cNvPr>
                <p:cNvPicPr/>
                <p:nvPr/>
              </p:nvPicPr>
              <p:blipFill>
                <a:blip r:embed="rId80"/>
                <a:stretch>
                  <a:fillRect/>
                </a:stretch>
              </p:blipFill>
              <p:spPr>
                <a:xfrm>
                  <a:off x="8422126" y="2643074"/>
                  <a:ext cx="161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4" name="Freihand 33">
                  <a:extLst>
                    <a:ext uri="{FF2B5EF4-FFF2-40B4-BE49-F238E27FC236}">
                      <a16:creationId xmlns:a16="http://schemas.microsoft.com/office/drawing/2014/main" id="{68B26E2A-230F-4A69-BEBB-3A0E373E76EF}"/>
                    </a:ext>
                  </a:extLst>
                </p14:cNvPr>
                <p14:cNvContentPartPr/>
                <p14:nvPr/>
              </p14:nvContentPartPr>
              <p14:xfrm>
                <a:off x="8613646" y="2650274"/>
                <a:ext cx="120960" cy="100440"/>
              </p14:xfrm>
            </p:contentPart>
          </mc:Choice>
          <mc:Fallback xmlns="">
            <p:pic>
              <p:nvPicPr>
                <p:cNvPr id="34" name="Freihand 33">
                  <a:extLst>
                    <a:ext uri="{FF2B5EF4-FFF2-40B4-BE49-F238E27FC236}">
                      <a16:creationId xmlns:a16="http://schemas.microsoft.com/office/drawing/2014/main" id="{68B26E2A-230F-4A69-BEBB-3A0E373E76EF}"/>
                    </a:ext>
                  </a:extLst>
                </p:cNvPr>
                <p:cNvPicPr/>
                <p:nvPr/>
              </p:nvPicPr>
              <p:blipFill>
                <a:blip r:embed="rId82"/>
                <a:stretch>
                  <a:fillRect/>
                </a:stretch>
              </p:blipFill>
              <p:spPr>
                <a:xfrm>
                  <a:off x="8604646" y="2641274"/>
                  <a:ext cx="1386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5" name="Freihand 34">
                  <a:extLst>
                    <a:ext uri="{FF2B5EF4-FFF2-40B4-BE49-F238E27FC236}">
                      <a16:creationId xmlns:a16="http://schemas.microsoft.com/office/drawing/2014/main" id="{AF5037AE-DEB2-4FA4-9C45-BD983C419FBC}"/>
                    </a:ext>
                  </a:extLst>
                </p14:cNvPr>
                <p14:cNvContentPartPr/>
                <p14:nvPr/>
              </p14:nvContentPartPr>
              <p14:xfrm>
                <a:off x="8784286" y="2497634"/>
                <a:ext cx="17640" cy="218160"/>
              </p14:xfrm>
            </p:contentPart>
          </mc:Choice>
          <mc:Fallback xmlns="">
            <p:pic>
              <p:nvPicPr>
                <p:cNvPr id="35" name="Freihand 34">
                  <a:extLst>
                    <a:ext uri="{FF2B5EF4-FFF2-40B4-BE49-F238E27FC236}">
                      <a16:creationId xmlns:a16="http://schemas.microsoft.com/office/drawing/2014/main" id="{AF5037AE-DEB2-4FA4-9C45-BD983C419FBC}"/>
                    </a:ext>
                  </a:extLst>
                </p:cNvPr>
                <p:cNvPicPr/>
                <p:nvPr/>
              </p:nvPicPr>
              <p:blipFill>
                <a:blip r:embed="rId84"/>
                <a:stretch>
                  <a:fillRect/>
                </a:stretch>
              </p:blipFill>
              <p:spPr>
                <a:xfrm>
                  <a:off x="8775286" y="2488634"/>
                  <a:ext cx="352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6" name="Freihand 35">
                  <a:extLst>
                    <a:ext uri="{FF2B5EF4-FFF2-40B4-BE49-F238E27FC236}">
                      <a16:creationId xmlns:a16="http://schemas.microsoft.com/office/drawing/2014/main" id="{C471BEE0-24FE-4729-A3E0-B48F8C1A4A64}"/>
                    </a:ext>
                  </a:extLst>
                </p14:cNvPr>
                <p14:cNvContentPartPr/>
                <p14:nvPr/>
              </p14:nvContentPartPr>
              <p14:xfrm>
                <a:off x="8827846" y="2583314"/>
                <a:ext cx="130680" cy="150480"/>
              </p14:xfrm>
            </p:contentPart>
          </mc:Choice>
          <mc:Fallback xmlns="">
            <p:pic>
              <p:nvPicPr>
                <p:cNvPr id="36" name="Freihand 35">
                  <a:extLst>
                    <a:ext uri="{FF2B5EF4-FFF2-40B4-BE49-F238E27FC236}">
                      <a16:creationId xmlns:a16="http://schemas.microsoft.com/office/drawing/2014/main" id="{C471BEE0-24FE-4729-A3E0-B48F8C1A4A64}"/>
                    </a:ext>
                  </a:extLst>
                </p:cNvPr>
                <p:cNvPicPr/>
                <p:nvPr/>
              </p:nvPicPr>
              <p:blipFill>
                <a:blip r:embed="rId86"/>
                <a:stretch>
                  <a:fillRect/>
                </a:stretch>
              </p:blipFill>
              <p:spPr>
                <a:xfrm>
                  <a:off x="8819206" y="2574314"/>
                  <a:ext cx="148320" cy="168120"/>
                </a:xfrm>
                <a:prstGeom prst="rect">
                  <a:avLst/>
                </a:prstGeom>
              </p:spPr>
            </p:pic>
          </mc:Fallback>
        </mc:AlternateContent>
      </p:grpSp>
      <p:grpSp>
        <p:nvGrpSpPr>
          <p:cNvPr id="81" name="Gruppieren 80">
            <a:extLst>
              <a:ext uri="{FF2B5EF4-FFF2-40B4-BE49-F238E27FC236}">
                <a16:creationId xmlns:a16="http://schemas.microsoft.com/office/drawing/2014/main" id="{15E0478F-A04B-4A59-A877-6F7CFC45715A}"/>
              </a:ext>
            </a:extLst>
          </p:cNvPr>
          <p:cNvGrpSpPr/>
          <p:nvPr/>
        </p:nvGrpSpPr>
        <p:grpSpPr>
          <a:xfrm>
            <a:off x="1758087" y="5113638"/>
            <a:ext cx="1185120" cy="755640"/>
            <a:chOff x="1716046" y="4377914"/>
            <a:chExt cx="1185120" cy="755640"/>
          </a:xfrm>
        </p:grpSpPr>
        <mc:AlternateContent xmlns:mc="http://schemas.openxmlformats.org/markup-compatibility/2006" xmlns:p14="http://schemas.microsoft.com/office/powerpoint/2010/main">
          <mc:Choice Requires="p14">
            <p:contentPart p14:bwMode="auto" r:id="rId87">
              <p14:nvContentPartPr>
                <p14:cNvPr id="64" name="Freihand 63">
                  <a:extLst>
                    <a:ext uri="{FF2B5EF4-FFF2-40B4-BE49-F238E27FC236}">
                      <a16:creationId xmlns:a16="http://schemas.microsoft.com/office/drawing/2014/main" id="{54EFC324-07C0-4154-AB81-1DA1DD2F1470}"/>
                    </a:ext>
                  </a:extLst>
                </p14:cNvPr>
                <p14:cNvContentPartPr/>
                <p14:nvPr/>
              </p14:nvContentPartPr>
              <p14:xfrm>
                <a:off x="1716046" y="4377914"/>
                <a:ext cx="120600" cy="755640"/>
              </p14:xfrm>
            </p:contentPart>
          </mc:Choice>
          <mc:Fallback xmlns="">
            <p:pic>
              <p:nvPicPr>
                <p:cNvPr id="64" name="Freihand 63">
                  <a:extLst>
                    <a:ext uri="{FF2B5EF4-FFF2-40B4-BE49-F238E27FC236}">
                      <a16:creationId xmlns:a16="http://schemas.microsoft.com/office/drawing/2014/main" id="{54EFC324-07C0-4154-AB81-1DA1DD2F1470}"/>
                    </a:ext>
                  </a:extLst>
                </p:cNvPr>
                <p:cNvPicPr/>
                <p:nvPr/>
              </p:nvPicPr>
              <p:blipFill>
                <a:blip r:embed="rId88"/>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5" name="Freihand 64">
                  <a:extLst>
                    <a:ext uri="{FF2B5EF4-FFF2-40B4-BE49-F238E27FC236}">
                      <a16:creationId xmlns:a16="http://schemas.microsoft.com/office/drawing/2014/main" id="{9D82206C-9CC1-43DE-85C7-5E182B993EDD}"/>
                    </a:ext>
                  </a:extLst>
                </p14:cNvPr>
                <p14:cNvContentPartPr/>
                <p14:nvPr/>
              </p14:nvContentPartPr>
              <p14:xfrm>
                <a:off x="1840246" y="4383314"/>
                <a:ext cx="1029600" cy="28800"/>
              </p14:xfrm>
            </p:contentPart>
          </mc:Choice>
          <mc:Fallback xmlns="">
            <p:pic>
              <p:nvPicPr>
                <p:cNvPr id="65" name="Freihand 64">
                  <a:extLst>
                    <a:ext uri="{FF2B5EF4-FFF2-40B4-BE49-F238E27FC236}">
                      <a16:creationId xmlns:a16="http://schemas.microsoft.com/office/drawing/2014/main" id="{9D82206C-9CC1-43DE-85C7-5E182B993EDD}"/>
                    </a:ext>
                  </a:extLst>
                </p:cNvPr>
                <p:cNvPicPr/>
                <p:nvPr/>
              </p:nvPicPr>
              <p:blipFill>
                <a:blip r:embed="rId90"/>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Freihand 65">
                  <a:extLst>
                    <a:ext uri="{FF2B5EF4-FFF2-40B4-BE49-F238E27FC236}">
                      <a16:creationId xmlns:a16="http://schemas.microsoft.com/office/drawing/2014/main" id="{ADBD0ED0-3011-4F53-9106-9E6BB9840AC6}"/>
                    </a:ext>
                  </a:extLst>
                </p14:cNvPr>
                <p14:cNvContentPartPr/>
                <p14:nvPr/>
              </p14:nvContentPartPr>
              <p14:xfrm>
                <a:off x="1743046" y="5028434"/>
                <a:ext cx="1133280" cy="83160"/>
              </p14:xfrm>
            </p:contentPart>
          </mc:Choice>
          <mc:Fallback xmlns="">
            <p:pic>
              <p:nvPicPr>
                <p:cNvPr id="66" name="Freihand 65">
                  <a:extLst>
                    <a:ext uri="{FF2B5EF4-FFF2-40B4-BE49-F238E27FC236}">
                      <a16:creationId xmlns:a16="http://schemas.microsoft.com/office/drawing/2014/main" id="{ADBD0ED0-3011-4F53-9106-9E6BB9840AC6}"/>
                    </a:ext>
                  </a:extLst>
                </p:cNvPr>
                <p:cNvPicPr/>
                <p:nvPr/>
              </p:nvPicPr>
              <p:blipFill>
                <a:blip r:embed="rId92"/>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Freihand 66">
                  <a:extLst>
                    <a:ext uri="{FF2B5EF4-FFF2-40B4-BE49-F238E27FC236}">
                      <a16:creationId xmlns:a16="http://schemas.microsoft.com/office/drawing/2014/main" id="{5F700AEA-8086-498A-8F4C-7EC632E3E5DF}"/>
                    </a:ext>
                  </a:extLst>
                </p14:cNvPr>
                <p14:cNvContentPartPr/>
                <p14:nvPr/>
              </p14:nvContentPartPr>
              <p14:xfrm>
                <a:off x="2880646" y="4404194"/>
                <a:ext cx="20520" cy="619560"/>
              </p14:xfrm>
            </p:contentPart>
          </mc:Choice>
          <mc:Fallback xmlns="">
            <p:pic>
              <p:nvPicPr>
                <p:cNvPr id="67" name="Freihand 66">
                  <a:extLst>
                    <a:ext uri="{FF2B5EF4-FFF2-40B4-BE49-F238E27FC236}">
                      <a16:creationId xmlns:a16="http://schemas.microsoft.com/office/drawing/2014/main" id="{5F700AEA-8086-498A-8F4C-7EC632E3E5DF}"/>
                    </a:ext>
                  </a:extLst>
                </p:cNvPr>
                <p:cNvPicPr/>
                <p:nvPr/>
              </p:nvPicPr>
              <p:blipFill>
                <a:blip r:embed="rId94"/>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9" name="Freihand 68">
                  <a:extLst>
                    <a:ext uri="{FF2B5EF4-FFF2-40B4-BE49-F238E27FC236}">
                      <a16:creationId xmlns:a16="http://schemas.microsoft.com/office/drawing/2014/main" id="{28EA2AB5-3E40-44DE-9F82-6673F77F8A99}"/>
                    </a:ext>
                  </a:extLst>
                </p14:cNvPr>
                <p14:cNvContentPartPr/>
                <p14:nvPr/>
              </p14:nvContentPartPr>
              <p14:xfrm>
                <a:off x="1851766" y="4515434"/>
                <a:ext cx="120960" cy="218520"/>
              </p14:xfrm>
            </p:contentPart>
          </mc:Choice>
          <mc:Fallback xmlns="">
            <p:pic>
              <p:nvPicPr>
                <p:cNvPr id="69" name="Freihand 68">
                  <a:extLst>
                    <a:ext uri="{FF2B5EF4-FFF2-40B4-BE49-F238E27FC236}">
                      <a16:creationId xmlns:a16="http://schemas.microsoft.com/office/drawing/2014/main" id="{28EA2AB5-3E40-44DE-9F82-6673F77F8A99}"/>
                    </a:ext>
                  </a:extLst>
                </p:cNvPr>
                <p:cNvPicPr/>
                <p:nvPr/>
              </p:nvPicPr>
              <p:blipFill>
                <a:blip r:embed="rId96"/>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0" name="Freihand 69">
                  <a:extLst>
                    <a:ext uri="{FF2B5EF4-FFF2-40B4-BE49-F238E27FC236}">
                      <a16:creationId xmlns:a16="http://schemas.microsoft.com/office/drawing/2014/main" id="{AE62AE84-99D5-47D0-A98B-EBC65787A8AA}"/>
                    </a:ext>
                  </a:extLst>
                </p14:cNvPr>
                <p14:cNvContentPartPr/>
                <p14:nvPr/>
              </p14:nvContentPartPr>
              <p14:xfrm>
                <a:off x="2030326" y="4602194"/>
                <a:ext cx="74160" cy="67680"/>
              </p14:xfrm>
            </p:contentPart>
          </mc:Choice>
          <mc:Fallback xmlns="">
            <p:pic>
              <p:nvPicPr>
                <p:cNvPr id="70" name="Freihand 69">
                  <a:extLst>
                    <a:ext uri="{FF2B5EF4-FFF2-40B4-BE49-F238E27FC236}">
                      <a16:creationId xmlns:a16="http://schemas.microsoft.com/office/drawing/2014/main" id="{AE62AE84-99D5-47D0-A98B-EBC65787A8AA}"/>
                    </a:ext>
                  </a:extLst>
                </p:cNvPr>
                <p:cNvPicPr/>
                <p:nvPr/>
              </p:nvPicPr>
              <p:blipFill>
                <a:blip r:embed="rId98"/>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1" name="Freihand 70">
                  <a:extLst>
                    <a:ext uri="{FF2B5EF4-FFF2-40B4-BE49-F238E27FC236}">
                      <a16:creationId xmlns:a16="http://schemas.microsoft.com/office/drawing/2014/main" id="{49821D3C-7913-41B3-B4FB-B8DE28A55246}"/>
                    </a:ext>
                  </a:extLst>
                </p14:cNvPr>
                <p14:cNvContentPartPr/>
                <p14:nvPr/>
              </p14:nvContentPartPr>
              <p14:xfrm>
                <a:off x="2092606" y="4605074"/>
                <a:ext cx="42840" cy="87840"/>
              </p14:xfrm>
            </p:contentPart>
          </mc:Choice>
          <mc:Fallback xmlns="">
            <p:pic>
              <p:nvPicPr>
                <p:cNvPr id="71" name="Freihand 70">
                  <a:extLst>
                    <a:ext uri="{FF2B5EF4-FFF2-40B4-BE49-F238E27FC236}">
                      <a16:creationId xmlns:a16="http://schemas.microsoft.com/office/drawing/2014/main" id="{49821D3C-7913-41B3-B4FB-B8DE28A55246}"/>
                    </a:ext>
                  </a:extLst>
                </p:cNvPr>
                <p:cNvPicPr/>
                <p:nvPr/>
              </p:nvPicPr>
              <p:blipFill>
                <a:blip r:embed="rId100"/>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Freihand 71">
                  <a:extLst>
                    <a:ext uri="{FF2B5EF4-FFF2-40B4-BE49-F238E27FC236}">
                      <a16:creationId xmlns:a16="http://schemas.microsoft.com/office/drawing/2014/main" id="{DDA7943A-9A14-452F-A634-638724A9B6E8}"/>
                    </a:ext>
                  </a:extLst>
                </p14:cNvPr>
                <p14:cNvContentPartPr/>
                <p14:nvPr/>
              </p14:nvContentPartPr>
              <p14:xfrm>
                <a:off x="2154526" y="4533074"/>
                <a:ext cx="86040" cy="146520"/>
              </p14:xfrm>
            </p:contentPart>
          </mc:Choice>
          <mc:Fallback xmlns="">
            <p:pic>
              <p:nvPicPr>
                <p:cNvPr id="72" name="Freihand 71">
                  <a:extLst>
                    <a:ext uri="{FF2B5EF4-FFF2-40B4-BE49-F238E27FC236}">
                      <a16:creationId xmlns:a16="http://schemas.microsoft.com/office/drawing/2014/main" id="{DDA7943A-9A14-452F-A634-638724A9B6E8}"/>
                    </a:ext>
                  </a:extLst>
                </p:cNvPr>
                <p:cNvPicPr/>
                <p:nvPr/>
              </p:nvPicPr>
              <p:blipFill>
                <a:blip r:embed="rId102"/>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Freihand 72">
                  <a:extLst>
                    <a:ext uri="{FF2B5EF4-FFF2-40B4-BE49-F238E27FC236}">
                      <a16:creationId xmlns:a16="http://schemas.microsoft.com/office/drawing/2014/main" id="{B319A624-D687-4473-A6AC-7EB8D869E082}"/>
                    </a:ext>
                  </a:extLst>
                </p14:cNvPr>
                <p14:cNvContentPartPr/>
                <p14:nvPr/>
              </p14:nvContentPartPr>
              <p14:xfrm>
                <a:off x="2255326" y="4609394"/>
                <a:ext cx="34560" cy="85320"/>
              </p14:xfrm>
            </p:contentPart>
          </mc:Choice>
          <mc:Fallback xmlns="">
            <p:pic>
              <p:nvPicPr>
                <p:cNvPr id="73" name="Freihand 72">
                  <a:extLst>
                    <a:ext uri="{FF2B5EF4-FFF2-40B4-BE49-F238E27FC236}">
                      <a16:creationId xmlns:a16="http://schemas.microsoft.com/office/drawing/2014/main" id="{B319A624-D687-4473-A6AC-7EB8D869E082}"/>
                    </a:ext>
                  </a:extLst>
                </p:cNvPr>
                <p:cNvPicPr/>
                <p:nvPr/>
              </p:nvPicPr>
              <p:blipFill>
                <a:blip r:embed="rId104"/>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27F98E54-A633-4CD8-880C-4FE86BB34A6B}"/>
                    </a:ext>
                  </a:extLst>
                </p14:cNvPr>
                <p14:cNvContentPartPr/>
                <p14:nvPr/>
              </p14:nvContentPartPr>
              <p14:xfrm>
                <a:off x="2239846" y="4533074"/>
                <a:ext cx="19800" cy="17640"/>
              </p14:xfrm>
            </p:contentPart>
          </mc:Choice>
          <mc:Fallback xmlns="">
            <p:pic>
              <p:nvPicPr>
                <p:cNvPr id="74" name="Freihand 73">
                  <a:extLst>
                    <a:ext uri="{FF2B5EF4-FFF2-40B4-BE49-F238E27FC236}">
                      <a16:creationId xmlns:a16="http://schemas.microsoft.com/office/drawing/2014/main" id="{27F98E54-A633-4CD8-880C-4FE86BB34A6B}"/>
                    </a:ext>
                  </a:extLst>
                </p:cNvPr>
                <p:cNvPicPr/>
                <p:nvPr/>
              </p:nvPicPr>
              <p:blipFill>
                <a:blip r:embed="rId106"/>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Freihand 74">
                  <a:extLst>
                    <a:ext uri="{FF2B5EF4-FFF2-40B4-BE49-F238E27FC236}">
                      <a16:creationId xmlns:a16="http://schemas.microsoft.com/office/drawing/2014/main" id="{1089C929-83F0-4E26-8C5D-0A4B615A2FF0}"/>
                    </a:ext>
                  </a:extLst>
                </p14:cNvPr>
                <p14:cNvContentPartPr/>
                <p14:nvPr/>
              </p14:nvContentPartPr>
              <p14:xfrm>
                <a:off x="2337046" y="4600754"/>
                <a:ext cx="112680" cy="93240"/>
              </p14:xfrm>
            </p:contentPart>
          </mc:Choice>
          <mc:Fallback xmlns="">
            <p:pic>
              <p:nvPicPr>
                <p:cNvPr id="75" name="Freihand 74">
                  <a:extLst>
                    <a:ext uri="{FF2B5EF4-FFF2-40B4-BE49-F238E27FC236}">
                      <a16:creationId xmlns:a16="http://schemas.microsoft.com/office/drawing/2014/main" id="{1089C929-83F0-4E26-8C5D-0A4B615A2FF0}"/>
                    </a:ext>
                  </a:extLst>
                </p:cNvPr>
                <p:cNvPicPr/>
                <p:nvPr/>
              </p:nvPicPr>
              <p:blipFill>
                <a:blip r:embed="rId108"/>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Freihand 75">
                  <a:extLst>
                    <a:ext uri="{FF2B5EF4-FFF2-40B4-BE49-F238E27FC236}">
                      <a16:creationId xmlns:a16="http://schemas.microsoft.com/office/drawing/2014/main" id="{9239AF37-9248-44FF-9748-BFAA873F4E24}"/>
                    </a:ext>
                  </a:extLst>
                </p14:cNvPr>
                <p14:cNvContentPartPr/>
                <p14:nvPr/>
              </p14:nvContentPartPr>
              <p14:xfrm>
                <a:off x="2453326" y="4607234"/>
                <a:ext cx="24120" cy="76680"/>
              </p14:xfrm>
            </p:contentPart>
          </mc:Choice>
          <mc:Fallback xmlns="">
            <p:pic>
              <p:nvPicPr>
                <p:cNvPr id="76" name="Freihand 75">
                  <a:extLst>
                    <a:ext uri="{FF2B5EF4-FFF2-40B4-BE49-F238E27FC236}">
                      <a16:creationId xmlns:a16="http://schemas.microsoft.com/office/drawing/2014/main" id="{9239AF37-9248-44FF-9748-BFAA873F4E24}"/>
                    </a:ext>
                  </a:extLst>
                </p:cNvPr>
                <p:cNvPicPr/>
                <p:nvPr/>
              </p:nvPicPr>
              <p:blipFill>
                <a:blip r:embed="rId110"/>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7" name="Freihand 76">
                  <a:extLst>
                    <a:ext uri="{FF2B5EF4-FFF2-40B4-BE49-F238E27FC236}">
                      <a16:creationId xmlns:a16="http://schemas.microsoft.com/office/drawing/2014/main" id="{090505E0-178F-4679-BBC9-256F70B33ED8}"/>
                    </a:ext>
                  </a:extLst>
                </p14:cNvPr>
                <p14:cNvContentPartPr/>
                <p14:nvPr/>
              </p14:nvContentPartPr>
              <p14:xfrm>
                <a:off x="2453326" y="4550354"/>
                <a:ext cx="11880" cy="28800"/>
              </p14:xfrm>
            </p:contentPart>
          </mc:Choice>
          <mc:Fallback xmlns="">
            <p:pic>
              <p:nvPicPr>
                <p:cNvPr id="77" name="Freihand 76">
                  <a:extLst>
                    <a:ext uri="{FF2B5EF4-FFF2-40B4-BE49-F238E27FC236}">
                      <a16:creationId xmlns:a16="http://schemas.microsoft.com/office/drawing/2014/main" id="{090505E0-178F-4679-BBC9-256F70B33ED8}"/>
                    </a:ext>
                  </a:extLst>
                </p:cNvPr>
                <p:cNvPicPr/>
                <p:nvPr/>
              </p:nvPicPr>
              <p:blipFill>
                <a:blip r:embed="rId112"/>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8" name="Freihand 77">
                  <a:extLst>
                    <a:ext uri="{FF2B5EF4-FFF2-40B4-BE49-F238E27FC236}">
                      <a16:creationId xmlns:a16="http://schemas.microsoft.com/office/drawing/2014/main" id="{2EEF8914-6BB7-4426-8AEC-CB8BAF1A7E81}"/>
                    </a:ext>
                  </a:extLst>
                </p14:cNvPr>
                <p14:cNvContentPartPr/>
                <p14:nvPr/>
              </p14:nvContentPartPr>
              <p14:xfrm>
                <a:off x="2527126" y="4624514"/>
                <a:ext cx="104400" cy="70920"/>
              </p14:xfrm>
            </p:contentPart>
          </mc:Choice>
          <mc:Fallback xmlns="">
            <p:pic>
              <p:nvPicPr>
                <p:cNvPr id="78" name="Freihand 77">
                  <a:extLst>
                    <a:ext uri="{FF2B5EF4-FFF2-40B4-BE49-F238E27FC236}">
                      <a16:creationId xmlns:a16="http://schemas.microsoft.com/office/drawing/2014/main" id="{2EEF8914-6BB7-4426-8AEC-CB8BAF1A7E81}"/>
                    </a:ext>
                  </a:extLst>
                </p:cNvPr>
                <p:cNvPicPr/>
                <p:nvPr/>
              </p:nvPicPr>
              <p:blipFill>
                <a:blip r:embed="rId114"/>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9" name="Freihand 78">
                  <a:extLst>
                    <a:ext uri="{FF2B5EF4-FFF2-40B4-BE49-F238E27FC236}">
                      <a16:creationId xmlns:a16="http://schemas.microsoft.com/office/drawing/2014/main" id="{F650C465-6754-4311-91DE-C2D19C2EAF3F}"/>
                    </a:ext>
                  </a:extLst>
                </p14:cNvPr>
                <p14:cNvContentPartPr/>
                <p14:nvPr/>
              </p14:nvContentPartPr>
              <p14:xfrm>
                <a:off x="2643406" y="4618034"/>
                <a:ext cx="92520" cy="82080"/>
              </p14:xfrm>
            </p:contentPart>
          </mc:Choice>
          <mc:Fallback xmlns="">
            <p:pic>
              <p:nvPicPr>
                <p:cNvPr id="79" name="Freihand 78">
                  <a:extLst>
                    <a:ext uri="{FF2B5EF4-FFF2-40B4-BE49-F238E27FC236}">
                      <a16:creationId xmlns:a16="http://schemas.microsoft.com/office/drawing/2014/main" id="{F650C465-6754-4311-91DE-C2D19C2EAF3F}"/>
                    </a:ext>
                  </a:extLst>
                </p:cNvPr>
                <p:cNvPicPr/>
                <p:nvPr/>
              </p:nvPicPr>
              <p:blipFill>
                <a:blip r:embed="rId116"/>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0" name="Freihand 79">
                  <a:extLst>
                    <a:ext uri="{FF2B5EF4-FFF2-40B4-BE49-F238E27FC236}">
                      <a16:creationId xmlns:a16="http://schemas.microsoft.com/office/drawing/2014/main" id="{B995EA15-1EBF-4B87-A652-7CEA9759EDA1}"/>
                    </a:ext>
                  </a:extLst>
                </p14:cNvPr>
                <p14:cNvContentPartPr/>
                <p14:nvPr/>
              </p14:nvContentPartPr>
              <p14:xfrm>
                <a:off x="2755726" y="4608314"/>
                <a:ext cx="54720" cy="114840"/>
              </p14:xfrm>
            </p:contentPart>
          </mc:Choice>
          <mc:Fallback xmlns="">
            <p:pic>
              <p:nvPicPr>
                <p:cNvPr id="80" name="Freihand 79">
                  <a:extLst>
                    <a:ext uri="{FF2B5EF4-FFF2-40B4-BE49-F238E27FC236}">
                      <a16:creationId xmlns:a16="http://schemas.microsoft.com/office/drawing/2014/main" id="{B995EA15-1EBF-4B87-A652-7CEA9759EDA1}"/>
                    </a:ext>
                  </a:extLst>
                </p:cNvPr>
                <p:cNvPicPr/>
                <p:nvPr/>
              </p:nvPicPr>
              <p:blipFill>
                <a:blip r:embed="rId118"/>
                <a:stretch>
                  <a:fillRect/>
                </a:stretch>
              </p:blipFill>
              <p:spPr>
                <a:xfrm>
                  <a:off x="2747086" y="4599674"/>
                  <a:ext cx="72360" cy="132480"/>
                </a:xfrm>
                <a:prstGeom prst="rect">
                  <a:avLst/>
                </a:prstGeom>
              </p:spPr>
            </p:pic>
          </mc:Fallback>
        </mc:AlternateContent>
      </p:grpSp>
      <p:grpSp>
        <p:nvGrpSpPr>
          <p:cNvPr id="88" name="Gruppieren 87">
            <a:extLst>
              <a:ext uri="{FF2B5EF4-FFF2-40B4-BE49-F238E27FC236}">
                <a16:creationId xmlns:a16="http://schemas.microsoft.com/office/drawing/2014/main" id="{DD13784B-9043-4A0E-912A-18C3587346AD}"/>
              </a:ext>
            </a:extLst>
          </p:cNvPr>
          <p:cNvGrpSpPr/>
          <p:nvPr/>
        </p:nvGrpSpPr>
        <p:grpSpPr>
          <a:xfrm>
            <a:off x="1998927" y="5567598"/>
            <a:ext cx="671400" cy="161280"/>
            <a:chOff x="1956886" y="4831874"/>
            <a:chExt cx="671400" cy="161280"/>
          </a:xfrm>
        </p:grpSpPr>
        <mc:AlternateContent xmlns:mc="http://schemas.openxmlformats.org/markup-compatibility/2006" xmlns:p14="http://schemas.microsoft.com/office/powerpoint/2010/main">
          <mc:Choice Requires="p14">
            <p:contentPart p14:bwMode="auto" r:id="rId119">
              <p14:nvContentPartPr>
                <p14:cNvPr id="82" name="Freihand 81">
                  <a:extLst>
                    <a:ext uri="{FF2B5EF4-FFF2-40B4-BE49-F238E27FC236}">
                      <a16:creationId xmlns:a16="http://schemas.microsoft.com/office/drawing/2014/main" id="{50219963-C737-43A4-89BD-7F1B1B39F109}"/>
                    </a:ext>
                  </a:extLst>
                </p14:cNvPr>
                <p14:cNvContentPartPr/>
                <p14:nvPr/>
              </p14:nvContentPartPr>
              <p14:xfrm>
                <a:off x="1956886" y="4831874"/>
                <a:ext cx="112680" cy="161280"/>
              </p14:xfrm>
            </p:contentPart>
          </mc:Choice>
          <mc:Fallback xmlns="">
            <p:pic>
              <p:nvPicPr>
                <p:cNvPr id="82" name="Freihand 81">
                  <a:extLst>
                    <a:ext uri="{FF2B5EF4-FFF2-40B4-BE49-F238E27FC236}">
                      <a16:creationId xmlns:a16="http://schemas.microsoft.com/office/drawing/2014/main" id="{50219963-C737-43A4-89BD-7F1B1B39F109}"/>
                    </a:ext>
                  </a:extLst>
                </p:cNvPr>
                <p:cNvPicPr/>
                <p:nvPr/>
              </p:nvPicPr>
              <p:blipFill>
                <a:blip r:embed="rId120"/>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3" name="Freihand 82">
                  <a:extLst>
                    <a:ext uri="{FF2B5EF4-FFF2-40B4-BE49-F238E27FC236}">
                      <a16:creationId xmlns:a16="http://schemas.microsoft.com/office/drawing/2014/main" id="{5A9D083F-3448-4722-9A3A-E9D0990CC4A0}"/>
                    </a:ext>
                  </a:extLst>
                </p14:cNvPr>
                <p14:cNvContentPartPr/>
                <p14:nvPr/>
              </p14:nvContentPartPr>
              <p14:xfrm>
                <a:off x="2076766" y="4873994"/>
                <a:ext cx="132480" cy="96840"/>
              </p14:xfrm>
            </p:contentPart>
          </mc:Choice>
          <mc:Fallback xmlns="">
            <p:pic>
              <p:nvPicPr>
                <p:cNvPr id="83" name="Freihand 82">
                  <a:extLst>
                    <a:ext uri="{FF2B5EF4-FFF2-40B4-BE49-F238E27FC236}">
                      <a16:creationId xmlns:a16="http://schemas.microsoft.com/office/drawing/2014/main" id="{5A9D083F-3448-4722-9A3A-E9D0990CC4A0}"/>
                    </a:ext>
                  </a:extLst>
                </p:cNvPr>
                <p:cNvPicPr/>
                <p:nvPr/>
              </p:nvPicPr>
              <p:blipFill>
                <a:blip r:embed="rId122"/>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Freihand 83">
                  <a:extLst>
                    <a:ext uri="{FF2B5EF4-FFF2-40B4-BE49-F238E27FC236}">
                      <a16:creationId xmlns:a16="http://schemas.microsoft.com/office/drawing/2014/main" id="{8303133E-996F-4D8E-924B-C4F105E0013D}"/>
                    </a:ext>
                  </a:extLst>
                </p14:cNvPr>
                <p14:cNvContentPartPr/>
                <p14:nvPr/>
              </p14:nvContentPartPr>
              <p14:xfrm>
                <a:off x="2189446" y="4860314"/>
                <a:ext cx="70200" cy="76680"/>
              </p14:xfrm>
            </p:contentPart>
          </mc:Choice>
          <mc:Fallback xmlns="">
            <p:pic>
              <p:nvPicPr>
                <p:cNvPr id="84" name="Freihand 83">
                  <a:extLst>
                    <a:ext uri="{FF2B5EF4-FFF2-40B4-BE49-F238E27FC236}">
                      <a16:creationId xmlns:a16="http://schemas.microsoft.com/office/drawing/2014/main" id="{8303133E-996F-4D8E-924B-C4F105E0013D}"/>
                    </a:ext>
                  </a:extLst>
                </p:cNvPr>
                <p:cNvPicPr/>
                <p:nvPr/>
              </p:nvPicPr>
              <p:blipFill>
                <a:blip r:embed="rId124"/>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5" name="Freihand 84">
                  <a:extLst>
                    <a:ext uri="{FF2B5EF4-FFF2-40B4-BE49-F238E27FC236}">
                      <a16:creationId xmlns:a16="http://schemas.microsoft.com/office/drawing/2014/main" id="{0524E01B-0ED6-43B6-9D83-6B51A9149A5F}"/>
                    </a:ext>
                  </a:extLst>
                </p14:cNvPr>
                <p14:cNvContentPartPr/>
                <p14:nvPr/>
              </p14:nvContentPartPr>
              <p14:xfrm>
                <a:off x="2317246" y="4886594"/>
                <a:ext cx="92880" cy="78840"/>
              </p14:xfrm>
            </p:contentPart>
          </mc:Choice>
          <mc:Fallback xmlns="">
            <p:pic>
              <p:nvPicPr>
                <p:cNvPr id="85" name="Freihand 84">
                  <a:extLst>
                    <a:ext uri="{FF2B5EF4-FFF2-40B4-BE49-F238E27FC236}">
                      <a16:creationId xmlns:a16="http://schemas.microsoft.com/office/drawing/2014/main" id="{0524E01B-0ED6-43B6-9D83-6B51A9149A5F}"/>
                    </a:ext>
                  </a:extLst>
                </p:cNvPr>
                <p:cNvPicPr/>
                <p:nvPr/>
              </p:nvPicPr>
              <p:blipFill>
                <a:blip r:embed="rId126"/>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6" name="Freihand 85">
                  <a:extLst>
                    <a:ext uri="{FF2B5EF4-FFF2-40B4-BE49-F238E27FC236}">
                      <a16:creationId xmlns:a16="http://schemas.microsoft.com/office/drawing/2014/main" id="{D65ACF62-AF15-4D81-91F1-C0EF186559EB}"/>
                    </a:ext>
                  </a:extLst>
                </p14:cNvPr>
                <p14:cNvContentPartPr/>
                <p14:nvPr/>
              </p14:nvContentPartPr>
              <p14:xfrm>
                <a:off x="2422006" y="4901714"/>
                <a:ext cx="117000" cy="61560"/>
              </p14:xfrm>
            </p:contentPart>
          </mc:Choice>
          <mc:Fallback xmlns="">
            <p:pic>
              <p:nvPicPr>
                <p:cNvPr id="86" name="Freihand 85">
                  <a:extLst>
                    <a:ext uri="{FF2B5EF4-FFF2-40B4-BE49-F238E27FC236}">
                      <a16:creationId xmlns:a16="http://schemas.microsoft.com/office/drawing/2014/main" id="{D65ACF62-AF15-4D81-91F1-C0EF186559EB}"/>
                    </a:ext>
                  </a:extLst>
                </p:cNvPr>
                <p:cNvPicPr/>
                <p:nvPr/>
              </p:nvPicPr>
              <p:blipFill>
                <a:blip r:embed="rId128"/>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7" name="Freihand 86">
                  <a:extLst>
                    <a:ext uri="{FF2B5EF4-FFF2-40B4-BE49-F238E27FC236}">
                      <a16:creationId xmlns:a16="http://schemas.microsoft.com/office/drawing/2014/main" id="{E5961D41-3BE6-47F9-A68E-47108110B339}"/>
                    </a:ext>
                  </a:extLst>
                </p14:cNvPr>
                <p14:cNvContentPartPr/>
                <p14:nvPr/>
              </p14:nvContentPartPr>
              <p14:xfrm>
                <a:off x="2558086" y="4851674"/>
                <a:ext cx="70200" cy="76680"/>
              </p14:xfrm>
            </p:contentPart>
          </mc:Choice>
          <mc:Fallback xmlns="">
            <p:pic>
              <p:nvPicPr>
                <p:cNvPr id="87" name="Freihand 86">
                  <a:extLst>
                    <a:ext uri="{FF2B5EF4-FFF2-40B4-BE49-F238E27FC236}">
                      <a16:creationId xmlns:a16="http://schemas.microsoft.com/office/drawing/2014/main" id="{E5961D41-3BE6-47F9-A68E-47108110B339}"/>
                    </a:ext>
                  </a:extLst>
                </p:cNvPr>
                <p:cNvPicPr/>
                <p:nvPr/>
              </p:nvPicPr>
              <p:blipFill>
                <a:blip r:embed="rId130"/>
                <a:stretch>
                  <a:fillRect/>
                </a:stretch>
              </p:blipFill>
              <p:spPr>
                <a:xfrm>
                  <a:off x="2549086" y="4842674"/>
                  <a:ext cx="87840" cy="94320"/>
                </a:xfrm>
                <a:prstGeom prst="rect">
                  <a:avLst/>
                </a:prstGeom>
              </p:spPr>
            </p:pic>
          </mc:Fallback>
        </mc:AlternateContent>
      </p:grpSp>
      <p:grpSp>
        <p:nvGrpSpPr>
          <p:cNvPr id="136" name="Gruppieren 135">
            <a:extLst>
              <a:ext uri="{FF2B5EF4-FFF2-40B4-BE49-F238E27FC236}">
                <a16:creationId xmlns:a16="http://schemas.microsoft.com/office/drawing/2014/main" id="{30DF316A-2945-43F9-BAD5-42E8AB79C906}"/>
              </a:ext>
            </a:extLst>
          </p:cNvPr>
          <p:cNvGrpSpPr/>
          <p:nvPr/>
        </p:nvGrpSpPr>
        <p:grpSpPr>
          <a:xfrm>
            <a:off x="1416807" y="5933718"/>
            <a:ext cx="2040840" cy="295560"/>
            <a:chOff x="1374766" y="5197994"/>
            <a:chExt cx="2040840" cy="295560"/>
          </a:xfrm>
        </p:grpSpPr>
        <mc:AlternateContent xmlns:mc="http://schemas.openxmlformats.org/markup-compatibility/2006" xmlns:p14="http://schemas.microsoft.com/office/powerpoint/2010/main">
          <mc:Choice Requires="p14">
            <p:contentPart p14:bwMode="auto" r:id="rId131">
              <p14:nvContentPartPr>
                <p14:cNvPr id="89" name="Freihand 88">
                  <a:extLst>
                    <a:ext uri="{FF2B5EF4-FFF2-40B4-BE49-F238E27FC236}">
                      <a16:creationId xmlns:a16="http://schemas.microsoft.com/office/drawing/2014/main" id="{4FF2CE41-2909-4753-B78D-6EB28A10F371}"/>
                    </a:ext>
                  </a:extLst>
                </p14:cNvPr>
                <p14:cNvContentPartPr/>
                <p14:nvPr/>
              </p14:nvContentPartPr>
              <p14:xfrm>
                <a:off x="1374766" y="5248754"/>
                <a:ext cx="97920" cy="147600"/>
              </p14:xfrm>
            </p:contentPart>
          </mc:Choice>
          <mc:Fallback xmlns="">
            <p:pic>
              <p:nvPicPr>
                <p:cNvPr id="89" name="Freihand 88">
                  <a:extLst>
                    <a:ext uri="{FF2B5EF4-FFF2-40B4-BE49-F238E27FC236}">
                      <a16:creationId xmlns:a16="http://schemas.microsoft.com/office/drawing/2014/main" id="{4FF2CE41-2909-4753-B78D-6EB28A10F371}"/>
                    </a:ext>
                  </a:extLst>
                </p:cNvPr>
                <p:cNvPicPr/>
                <p:nvPr/>
              </p:nvPicPr>
              <p:blipFill>
                <a:blip r:embed="rId132"/>
                <a:stretch>
                  <a:fillRect/>
                </a:stretch>
              </p:blipFill>
              <p:spPr>
                <a:xfrm>
                  <a:off x="1366126" y="5239754"/>
                  <a:ext cx="115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0" name="Freihand 89">
                  <a:extLst>
                    <a:ext uri="{FF2B5EF4-FFF2-40B4-BE49-F238E27FC236}">
                      <a16:creationId xmlns:a16="http://schemas.microsoft.com/office/drawing/2014/main" id="{F86F027B-E284-4DD1-836A-4E02761FD793}"/>
                    </a:ext>
                  </a:extLst>
                </p14:cNvPr>
                <p14:cNvContentPartPr/>
                <p14:nvPr/>
              </p14:nvContentPartPr>
              <p14:xfrm>
                <a:off x="1495006" y="5288354"/>
                <a:ext cx="113760" cy="89640"/>
              </p14:xfrm>
            </p:contentPart>
          </mc:Choice>
          <mc:Fallback xmlns="">
            <p:pic>
              <p:nvPicPr>
                <p:cNvPr id="90" name="Freihand 89">
                  <a:extLst>
                    <a:ext uri="{FF2B5EF4-FFF2-40B4-BE49-F238E27FC236}">
                      <a16:creationId xmlns:a16="http://schemas.microsoft.com/office/drawing/2014/main" id="{F86F027B-E284-4DD1-836A-4E02761FD793}"/>
                    </a:ext>
                  </a:extLst>
                </p:cNvPr>
                <p:cNvPicPr/>
                <p:nvPr/>
              </p:nvPicPr>
              <p:blipFill>
                <a:blip r:embed="rId134"/>
                <a:stretch>
                  <a:fillRect/>
                </a:stretch>
              </p:blipFill>
              <p:spPr>
                <a:xfrm>
                  <a:off x="1486366" y="5279354"/>
                  <a:ext cx="1314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91" name="Freihand 90">
                  <a:extLst>
                    <a:ext uri="{FF2B5EF4-FFF2-40B4-BE49-F238E27FC236}">
                      <a16:creationId xmlns:a16="http://schemas.microsoft.com/office/drawing/2014/main" id="{836BD693-415D-499D-A450-2B6FD591F548}"/>
                    </a:ext>
                  </a:extLst>
                </p14:cNvPr>
                <p14:cNvContentPartPr/>
                <p14:nvPr/>
              </p14:nvContentPartPr>
              <p14:xfrm>
                <a:off x="1638286" y="5305634"/>
                <a:ext cx="93960" cy="81720"/>
              </p14:xfrm>
            </p:contentPart>
          </mc:Choice>
          <mc:Fallback xmlns="">
            <p:pic>
              <p:nvPicPr>
                <p:cNvPr id="91" name="Freihand 90">
                  <a:extLst>
                    <a:ext uri="{FF2B5EF4-FFF2-40B4-BE49-F238E27FC236}">
                      <a16:creationId xmlns:a16="http://schemas.microsoft.com/office/drawing/2014/main" id="{836BD693-415D-499D-A450-2B6FD591F548}"/>
                    </a:ext>
                  </a:extLst>
                </p:cNvPr>
                <p:cNvPicPr/>
                <p:nvPr/>
              </p:nvPicPr>
              <p:blipFill>
                <a:blip r:embed="rId136"/>
                <a:stretch>
                  <a:fillRect/>
                </a:stretch>
              </p:blipFill>
              <p:spPr>
                <a:xfrm>
                  <a:off x="1629646" y="5296994"/>
                  <a:ext cx="111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2" name="Freihand 91">
                  <a:extLst>
                    <a:ext uri="{FF2B5EF4-FFF2-40B4-BE49-F238E27FC236}">
                      <a16:creationId xmlns:a16="http://schemas.microsoft.com/office/drawing/2014/main" id="{54C43965-1A95-4711-ACED-A310EF1D9EA4}"/>
                    </a:ext>
                  </a:extLst>
                </p14:cNvPr>
                <p14:cNvContentPartPr/>
                <p14:nvPr/>
              </p14:nvContentPartPr>
              <p14:xfrm>
                <a:off x="1817206" y="5388794"/>
                <a:ext cx="4320" cy="10800"/>
              </p14:xfrm>
            </p:contentPart>
          </mc:Choice>
          <mc:Fallback xmlns="">
            <p:pic>
              <p:nvPicPr>
                <p:cNvPr id="92" name="Freihand 91">
                  <a:extLst>
                    <a:ext uri="{FF2B5EF4-FFF2-40B4-BE49-F238E27FC236}">
                      <a16:creationId xmlns:a16="http://schemas.microsoft.com/office/drawing/2014/main" id="{54C43965-1A95-4711-ACED-A310EF1D9EA4}"/>
                    </a:ext>
                  </a:extLst>
                </p:cNvPr>
                <p:cNvPicPr/>
                <p:nvPr/>
              </p:nvPicPr>
              <p:blipFill>
                <a:blip r:embed="rId138"/>
                <a:stretch>
                  <a:fillRect/>
                </a:stretch>
              </p:blipFill>
              <p:spPr>
                <a:xfrm>
                  <a:off x="1808206" y="5380154"/>
                  <a:ext cx="21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3" name="Freihand 92">
                  <a:extLst>
                    <a:ext uri="{FF2B5EF4-FFF2-40B4-BE49-F238E27FC236}">
                      <a16:creationId xmlns:a16="http://schemas.microsoft.com/office/drawing/2014/main" id="{CEF4A1D8-639E-4FC4-816C-B25A13D9B3FE}"/>
                    </a:ext>
                  </a:extLst>
                </p14:cNvPr>
                <p14:cNvContentPartPr/>
                <p14:nvPr/>
              </p14:nvContentPartPr>
              <p14:xfrm>
                <a:off x="1775806" y="5370794"/>
                <a:ext cx="18360" cy="22680"/>
              </p14:xfrm>
            </p:contentPart>
          </mc:Choice>
          <mc:Fallback xmlns="">
            <p:pic>
              <p:nvPicPr>
                <p:cNvPr id="93" name="Freihand 92">
                  <a:extLst>
                    <a:ext uri="{FF2B5EF4-FFF2-40B4-BE49-F238E27FC236}">
                      <a16:creationId xmlns:a16="http://schemas.microsoft.com/office/drawing/2014/main" id="{CEF4A1D8-639E-4FC4-816C-B25A13D9B3FE}"/>
                    </a:ext>
                  </a:extLst>
                </p:cNvPr>
                <p:cNvPicPr/>
                <p:nvPr/>
              </p:nvPicPr>
              <p:blipFill>
                <a:blip r:embed="rId140"/>
                <a:stretch>
                  <a:fillRect/>
                </a:stretch>
              </p:blipFill>
              <p:spPr>
                <a:xfrm>
                  <a:off x="1767166" y="5362154"/>
                  <a:ext cx="36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5" name="Freihand 94">
                  <a:extLst>
                    <a:ext uri="{FF2B5EF4-FFF2-40B4-BE49-F238E27FC236}">
                      <a16:creationId xmlns:a16="http://schemas.microsoft.com/office/drawing/2014/main" id="{B56D6361-14AD-4BD0-B834-6D063E87B02F}"/>
                    </a:ext>
                  </a:extLst>
                </p14:cNvPr>
                <p14:cNvContentPartPr/>
                <p14:nvPr/>
              </p14:nvContentPartPr>
              <p14:xfrm>
                <a:off x="1858606" y="5198354"/>
                <a:ext cx="66960" cy="190080"/>
              </p14:xfrm>
            </p:contentPart>
          </mc:Choice>
          <mc:Fallback xmlns="">
            <p:pic>
              <p:nvPicPr>
                <p:cNvPr id="95" name="Freihand 94">
                  <a:extLst>
                    <a:ext uri="{FF2B5EF4-FFF2-40B4-BE49-F238E27FC236}">
                      <a16:creationId xmlns:a16="http://schemas.microsoft.com/office/drawing/2014/main" id="{B56D6361-14AD-4BD0-B834-6D063E87B02F}"/>
                    </a:ext>
                  </a:extLst>
                </p:cNvPr>
                <p:cNvPicPr/>
                <p:nvPr/>
              </p:nvPicPr>
              <p:blipFill>
                <a:blip r:embed="rId142"/>
                <a:stretch>
                  <a:fillRect/>
                </a:stretch>
              </p:blipFill>
              <p:spPr>
                <a:xfrm>
                  <a:off x="1849606" y="5189714"/>
                  <a:ext cx="84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15" name="Freihand 114">
                  <a:extLst>
                    <a:ext uri="{FF2B5EF4-FFF2-40B4-BE49-F238E27FC236}">
                      <a16:creationId xmlns:a16="http://schemas.microsoft.com/office/drawing/2014/main" id="{D6A45718-4424-437D-BDC5-EC57B92A7461}"/>
                    </a:ext>
                  </a:extLst>
                </p14:cNvPr>
                <p14:cNvContentPartPr/>
                <p14:nvPr/>
              </p14:nvContentPartPr>
              <p14:xfrm>
                <a:off x="1983886" y="5296274"/>
                <a:ext cx="31320" cy="95040"/>
              </p14:xfrm>
            </p:contentPart>
          </mc:Choice>
          <mc:Fallback xmlns="">
            <p:pic>
              <p:nvPicPr>
                <p:cNvPr id="115" name="Freihand 114">
                  <a:extLst>
                    <a:ext uri="{FF2B5EF4-FFF2-40B4-BE49-F238E27FC236}">
                      <a16:creationId xmlns:a16="http://schemas.microsoft.com/office/drawing/2014/main" id="{D6A45718-4424-437D-BDC5-EC57B92A7461}"/>
                    </a:ext>
                  </a:extLst>
                </p:cNvPr>
                <p:cNvPicPr/>
                <p:nvPr/>
              </p:nvPicPr>
              <p:blipFill>
                <a:blip r:embed="rId144"/>
                <a:stretch>
                  <a:fillRect/>
                </a:stretch>
              </p:blipFill>
              <p:spPr>
                <a:xfrm>
                  <a:off x="1974886" y="5287634"/>
                  <a:ext cx="48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6" name="Freihand 115">
                  <a:extLst>
                    <a:ext uri="{FF2B5EF4-FFF2-40B4-BE49-F238E27FC236}">
                      <a16:creationId xmlns:a16="http://schemas.microsoft.com/office/drawing/2014/main" id="{8B615E30-D810-4733-87BB-B7130CD532BD}"/>
                    </a:ext>
                  </a:extLst>
                </p14:cNvPr>
                <p14:cNvContentPartPr/>
                <p14:nvPr/>
              </p14:nvContentPartPr>
              <p14:xfrm>
                <a:off x="1999366" y="5204834"/>
                <a:ext cx="15840" cy="29160"/>
              </p14:xfrm>
            </p:contentPart>
          </mc:Choice>
          <mc:Fallback xmlns="">
            <p:pic>
              <p:nvPicPr>
                <p:cNvPr id="116" name="Freihand 115">
                  <a:extLst>
                    <a:ext uri="{FF2B5EF4-FFF2-40B4-BE49-F238E27FC236}">
                      <a16:creationId xmlns:a16="http://schemas.microsoft.com/office/drawing/2014/main" id="{8B615E30-D810-4733-87BB-B7130CD532BD}"/>
                    </a:ext>
                  </a:extLst>
                </p:cNvPr>
                <p:cNvPicPr/>
                <p:nvPr/>
              </p:nvPicPr>
              <p:blipFill>
                <a:blip r:embed="rId146"/>
                <a:stretch>
                  <a:fillRect/>
                </a:stretch>
              </p:blipFill>
              <p:spPr>
                <a:xfrm>
                  <a:off x="1990726" y="5195834"/>
                  <a:ext cx="33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8" name="Freihand 117">
                  <a:extLst>
                    <a:ext uri="{FF2B5EF4-FFF2-40B4-BE49-F238E27FC236}">
                      <a16:creationId xmlns:a16="http://schemas.microsoft.com/office/drawing/2014/main" id="{5FA20A1F-5544-42A7-BB6A-C78568C4BF3C}"/>
                    </a:ext>
                  </a:extLst>
                </p14:cNvPr>
                <p14:cNvContentPartPr/>
                <p14:nvPr/>
              </p14:nvContentPartPr>
              <p14:xfrm>
                <a:off x="2000086" y="5292314"/>
                <a:ext cx="127440" cy="201240"/>
              </p14:xfrm>
            </p:contentPart>
          </mc:Choice>
          <mc:Fallback xmlns="">
            <p:pic>
              <p:nvPicPr>
                <p:cNvPr id="118" name="Freihand 117">
                  <a:extLst>
                    <a:ext uri="{FF2B5EF4-FFF2-40B4-BE49-F238E27FC236}">
                      <a16:creationId xmlns:a16="http://schemas.microsoft.com/office/drawing/2014/main" id="{5FA20A1F-5544-42A7-BB6A-C78568C4BF3C}"/>
                    </a:ext>
                  </a:extLst>
                </p:cNvPr>
                <p:cNvPicPr/>
                <p:nvPr/>
              </p:nvPicPr>
              <p:blipFill>
                <a:blip r:embed="rId148"/>
                <a:stretch>
                  <a:fillRect/>
                </a:stretch>
              </p:blipFill>
              <p:spPr>
                <a:xfrm>
                  <a:off x="1991086" y="5283674"/>
                  <a:ext cx="145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0" name="Freihand 119">
                  <a:extLst>
                    <a:ext uri="{FF2B5EF4-FFF2-40B4-BE49-F238E27FC236}">
                      <a16:creationId xmlns:a16="http://schemas.microsoft.com/office/drawing/2014/main" id="{5BA04287-39AB-4E3F-B533-5B0602685669}"/>
                    </a:ext>
                  </a:extLst>
                </p14:cNvPr>
                <p14:cNvContentPartPr/>
                <p14:nvPr/>
              </p14:nvContentPartPr>
              <p14:xfrm>
                <a:off x="2170006" y="5215274"/>
                <a:ext cx="109080" cy="190800"/>
              </p14:xfrm>
            </p:contentPart>
          </mc:Choice>
          <mc:Fallback xmlns="">
            <p:pic>
              <p:nvPicPr>
                <p:cNvPr id="120" name="Freihand 119">
                  <a:extLst>
                    <a:ext uri="{FF2B5EF4-FFF2-40B4-BE49-F238E27FC236}">
                      <a16:creationId xmlns:a16="http://schemas.microsoft.com/office/drawing/2014/main" id="{5BA04287-39AB-4E3F-B533-5B0602685669}"/>
                    </a:ext>
                  </a:extLst>
                </p:cNvPr>
                <p:cNvPicPr/>
                <p:nvPr/>
              </p:nvPicPr>
              <p:blipFill>
                <a:blip r:embed="rId150"/>
                <a:stretch>
                  <a:fillRect/>
                </a:stretch>
              </p:blipFill>
              <p:spPr>
                <a:xfrm>
                  <a:off x="2161366" y="5206634"/>
                  <a:ext cx="126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1" name="Freihand 120">
                  <a:extLst>
                    <a:ext uri="{FF2B5EF4-FFF2-40B4-BE49-F238E27FC236}">
                      <a16:creationId xmlns:a16="http://schemas.microsoft.com/office/drawing/2014/main" id="{08947D92-A155-4260-A941-9D68BEB82139}"/>
                    </a:ext>
                  </a:extLst>
                </p14:cNvPr>
                <p14:cNvContentPartPr/>
                <p14:nvPr/>
              </p14:nvContentPartPr>
              <p14:xfrm>
                <a:off x="2247766" y="5197994"/>
                <a:ext cx="124560" cy="166680"/>
              </p14:xfrm>
            </p:contentPart>
          </mc:Choice>
          <mc:Fallback xmlns="">
            <p:pic>
              <p:nvPicPr>
                <p:cNvPr id="121" name="Freihand 120">
                  <a:extLst>
                    <a:ext uri="{FF2B5EF4-FFF2-40B4-BE49-F238E27FC236}">
                      <a16:creationId xmlns:a16="http://schemas.microsoft.com/office/drawing/2014/main" id="{08947D92-A155-4260-A941-9D68BEB82139}"/>
                    </a:ext>
                  </a:extLst>
                </p:cNvPr>
                <p:cNvPicPr/>
                <p:nvPr/>
              </p:nvPicPr>
              <p:blipFill>
                <a:blip r:embed="rId152"/>
                <a:stretch>
                  <a:fillRect/>
                </a:stretch>
              </p:blipFill>
              <p:spPr>
                <a:xfrm>
                  <a:off x="2238766" y="5188994"/>
                  <a:ext cx="142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2" name="Freihand 121">
                  <a:extLst>
                    <a:ext uri="{FF2B5EF4-FFF2-40B4-BE49-F238E27FC236}">
                      <a16:creationId xmlns:a16="http://schemas.microsoft.com/office/drawing/2014/main" id="{FF18D2A2-95B9-4B1C-A543-308BD20E7C28}"/>
                    </a:ext>
                  </a:extLst>
                </p14:cNvPr>
                <p14:cNvContentPartPr/>
                <p14:nvPr/>
              </p14:nvContentPartPr>
              <p14:xfrm>
                <a:off x="2364766" y="5253794"/>
                <a:ext cx="100440" cy="129240"/>
              </p14:xfrm>
            </p:contentPart>
          </mc:Choice>
          <mc:Fallback xmlns="">
            <p:pic>
              <p:nvPicPr>
                <p:cNvPr id="122" name="Freihand 121">
                  <a:extLst>
                    <a:ext uri="{FF2B5EF4-FFF2-40B4-BE49-F238E27FC236}">
                      <a16:creationId xmlns:a16="http://schemas.microsoft.com/office/drawing/2014/main" id="{FF18D2A2-95B9-4B1C-A543-308BD20E7C28}"/>
                    </a:ext>
                  </a:extLst>
                </p:cNvPr>
                <p:cNvPicPr/>
                <p:nvPr/>
              </p:nvPicPr>
              <p:blipFill>
                <a:blip r:embed="rId154"/>
                <a:stretch>
                  <a:fillRect/>
                </a:stretch>
              </p:blipFill>
              <p:spPr>
                <a:xfrm>
                  <a:off x="2355766" y="5244794"/>
                  <a:ext cx="118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3" name="Freihand 122">
                  <a:extLst>
                    <a:ext uri="{FF2B5EF4-FFF2-40B4-BE49-F238E27FC236}">
                      <a16:creationId xmlns:a16="http://schemas.microsoft.com/office/drawing/2014/main" id="{850A93D7-C4A1-4CE3-AD75-C625B628B5D0}"/>
                    </a:ext>
                  </a:extLst>
                </p14:cNvPr>
                <p14:cNvContentPartPr/>
                <p14:nvPr/>
              </p14:nvContentPartPr>
              <p14:xfrm>
                <a:off x="2492926" y="5295194"/>
                <a:ext cx="133560" cy="97920"/>
              </p14:xfrm>
            </p:contentPart>
          </mc:Choice>
          <mc:Fallback xmlns="">
            <p:pic>
              <p:nvPicPr>
                <p:cNvPr id="123" name="Freihand 122">
                  <a:extLst>
                    <a:ext uri="{FF2B5EF4-FFF2-40B4-BE49-F238E27FC236}">
                      <a16:creationId xmlns:a16="http://schemas.microsoft.com/office/drawing/2014/main" id="{850A93D7-C4A1-4CE3-AD75-C625B628B5D0}"/>
                    </a:ext>
                  </a:extLst>
                </p:cNvPr>
                <p:cNvPicPr/>
                <p:nvPr/>
              </p:nvPicPr>
              <p:blipFill>
                <a:blip r:embed="rId156"/>
                <a:stretch>
                  <a:fillRect/>
                </a:stretch>
              </p:blipFill>
              <p:spPr>
                <a:xfrm>
                  <a:off x="2483926" y="5286554"/>
                  <a:ext cx="151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24" name="Freihand 123">
                  <a:extLst>
                    <a:ext uri="{FF2B5EF4-FFF2-40B4-BE49-F238E27FC236}">
                      <a16:creationId xmlns:a16="http://schemas.microsoft.com/office/drawing/2014/main" id="{387ECCF2-1850-4860-A61E-FD02C90221A7}"/>
                    </a:ext>
                  </a:extLst>
                </p14:cNvPr>
                <p14:cNvContentPartPr/>
                <p14:nvPr/>
              </p14:nvContentPartPr>
              <p14:xfrm>
                <a:off x="2635486" y="5198354"/>
                <a:ext cx="105120" cy="196200"/>
              </p14:xfrm>
            </p:contentPart>
          </mc:Choice>
          <mc:Fallback xmlns="">
            <p:pic>
              <p:nvPicPr>
                <p:cNvPr id="124" name="Freihand 123">
                  <a:extLst>
                    <a:ext uri="{FF2B5EF4-FFF2-40B4-BE49-F238E27FC236}">
                      <a16:creationId xmlns:a16="http://schemas.microsoft.com/office/drawing/2014/main" id="{387ECCF2-1850-4860-A61E-FD02C90221A7}"/>
                    </a:ext>
                  </a:extLst>
                </p:cNvPr>
                <p:cNvPicPr/>
                <p:nvPr/>
              </p:nvPicPr>
              <p:blipFill>
                <a:blip r:embed="rId158"/>
                <a:stretch>
                  <a:fillRect/>
                </a:stretch>
              </p:blipFill>
              <p:spPr>
                <a:xfrm>
                  <a:off x="2626846" y="5189714"/>
                  <a:ext cx="1227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25" name="Freihand 124">
                  <a:extLst>
                    <a:ext uri="{FF2B5EF4-FFF2-40B4-BE49-F238E27FC236}">
                      <a16:creationId xmlns:a16="http://schemas.microsoft.com/office/drawing/2014/main" id="{D1D55ECB-3385-44A0-9052-47B882AC7786}"/>
                    </a:ext>
                  </a:extLst>
                </p14:cNvPr>
                <p14:cNvContentPartPr/>
                <p14:nvPr/>
              </p14:nvContentPartPr>
              <p14:xfrm>
                <a:off x="2763646" y="5301314"/>
                <a:ext cx="128520" cy="105120"/>
              </p14:xfrm>
            </p:contentPart>
          </mc:Choice>
          <mc:Fallback xmlns="">
            <p:pic>
              <p:nvPicPr>
                <p:cNvPr id="125" name="Freihand 124">
                  <a:extLst>
                    <a:ext uri="{FF2B5EF4-FFF2-40B4-BE49-F238E27FC236}">
                      <a16:creationId xmlns:a16="http://schemas.microsoft.com/office/drawing/2014/main" id="{D1D55ECB-3385-44A0-9052-47B882AC7786}"/>
                    </a:ext>
                  </a:extLst>
                </p:cNvPr>
                <p:cNvPicPr/>
                <p:nvPr/>
              </p:nvPicPr>
              <p:blipFill>
                <a:blip r:embed="rId160"/>
                <a:stretch>
                  <a:fillRect/>
                </a:stretch>
              </p:blipFill>
              <p:spPr>
                <a:xfrm>
                  <a:off x="2754646" y="5292314"/>
                  <a:ext cx="146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6" name="Freihand 125">
                  <a:extLst>
                    <a:ext uri="{FF2B5EF4-FFF2-40B4-BE49-F238E27FC236}">
                      <a16:creationId xmlns:a16="http://schemas.microsoft.com/office/drawing/2014/main" id="{8BBF62F7-A925-4422-893E-02D9D3610259}"/>
                    </a:ext>
                  </a:extLst>
                </p14:cNvPr>
                <p14:cNvContentPartPr/>
                <p14:nvPr/>
              </p14:nvContentPartPr>
              <p14:xfrm>
                <a:off x="2886766" y="5308154"/>
                <a:ext cx="59400" cy="77760"/>
              </p14:xfrm>
            </p:contentPart>
          </mc:Choice>
          <mc:Fallback xmlns="">
            <p:pic>
              <p:nvPicPr>
                <p:cNvPr id="126" name="Freihand 125">
                  <a:extLst>
                    <a:ext uri="{FF2B5EF4-FFF2-40B4-BE49-F238E27FC236}">
                      <a16:creationId xmlns:a16="http://schemas.microsoft.com/office/drawing/2014/main" id="{8BBF62F7-A925-4422-893E-02D9D3610259}"/>
                    </a:ext>
                  </a:extLst>
                </p:cNvPr>
                <p:cNvPicPr/>
                <p:nvPr/>
              </p:nvPicPr>
              <p:blipFill>
                <a:blip r:embed="rId162"/>
                <a:stretch>
                  <a:fillRect/>
                </a:stretch>
              </p:blipFill>
              <p:spPr>
                <a:xfrm>
                  <a:off x="2878126" y="5299514"/>
                  <a:ext cx="77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7" name="Freihand 126">
                  <a:extLst>
                    <a:ext uri="{FF2B5EF4-FFF2-40B4-BE49-F238E27FC236}">
                      <a16:creationId xmlns:a16="http://schemas.microsoft.com/office/drawing/2014/main" id="{1843A85C-FC68-4285-ACDE-781391081C66}"/>
                    </a:ext>
                  </a:extLst>
                </p14:cNvPr>
                <p14:cNvContentPartPr/>
                <p14:nvPr/>
              </p14:nvContentPartPr>
              <p14:xfrm>
                <a:off x="2969206" y="5279714"/>
                <a:ext cx="59400" cy="101880"/>
              </p14:xfrm>
            </p:contentPart>
          </mc:Choice>
          <mc:Fallback xmlns="">
            <p:pic>
              <p:nvPicPr>
                <p:cNvPr id="127" name="Freihand 126">
                  <a:extLst>
                    <a:ext uri="{FF2B5EF4-FFF2-40B4-BE49-F238E27FC236}">
                      <a16:creationId xmlns:a16="http://schemas.microsoft.com/office/drawing/2014/main" id="{1843A85C-FC68-4285-ACDE-781391081C66}"/>
                    </a:ext>
                  </a:extLst>
                </p:cNvPr>
                <p:cNvPicPr/>
                <p:nvPr/>
              </p:nvPicPr>
              <p:blipFill>
                <a:blip r:embed="rId164"/>
                <a:stretch>
                  <a:fillRect/>
                </a:stretch>
              </p:blipFill>
              <p:spPr>
                <a:xfrm>
                  <a:off x="2960206" y="5270714"/>
                  <a:ext cx="77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8" name="Freihand 127">
                  <a:extLst>
                    <a:ext uri="{FF2B5EF4-FFF2-40B4-BE49-F238E27FC236}">
                      <a16:creationId xmlns:a16="http://schemas.microsoft.com/office/drawing/2014/main" id="{768E2CC0-8862-4D57-BFCA-96CECBE21971}"/>
                    </a:ext>
                  </a:extLst>
                </p14:cNvPr>
                <p14:cNvContentPartPr/>
                <p14:nvPr/>
              </p14:nvContentPartPr>
              <p14:xfrm>
                <a:off x="3112846" y="5368634"/>
                <a:ext cx="360" cy="2520"/>
              </p14:xfrm>
            </p:contentPart>
          </mc:Choice>
          <mc:Fallback xmlns="">
            <p:pic>
              <p:nvPicPr>
                <p:cNvPr id="128" name="Freihand 127">
                  <a:extLst>
                    <a:ext uri="{FF2B5EF4-FFF2-40B4-BE49-F238E27FC236}">
                      <a16:creationId xmlns:a16="http://schemas.microsoft.com/office/drawing/2014/main" id="{768E2CC0-8862-4D57-BFCA-96CECBE21971}"/>
                    </a:ext>
                  </a:extLst>
                </p:cNvPr>
                <p:cNvPicPr/>
                <p:nvPr/>
              </p:nvPicPr>
              <p:blipFill>
                <a:blip r:embed="rId166"/>
                <a:stretch>
                  <a:fillRect/>
                </a:stretch>
              </p:blipFill>
              <p:spPr>
                <a:xfrm>
                  <a:off x="3103846" y="5359994"/>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0" name="Freihand 129">
                  <a:extLst>
                    <a:ext uri="{FF2B5EF4-FFF2-40B4-BE49-F238E27FC236}">
                      <a16:creationId xmlns:a16="http://schemas.microsoft.com/office/drawing/2014/main" id="{C7C0F742-8823-4E76-98AA-5C43F72E2B5A}"/>
                    </a:ext>
                  </a:extLst>
                </p14:cNvPr>
                <p14:cNvContentPartPr/>
                <p14:nvPr/>
              </p14:nvContentPartPr>
              <p14:xfrm>
                <a:off x="3159286" y="5300594"/>
                <a:ext cx="27000" cy="20520"/>
              </p14:xfrm>
            </p:contentPart>
          </mc:Choice>
          <mc:Fallback xmlns="">
            <p:pic>
              <p:nvPicPr>
                <p:cNvPr id="130" name="Freihand 129">
                  <a:extLst>
                    <a:ext uri="{FF2B5EF4-FFF2-40B4-BE49-F238E27FC236}">
                      <a16:creationId xmlns:a16="http://schemas.microsoft.com/office/drawing/2014/main" id="{C7C0F742-8823-4E76-98AA-5C43F72E2B5A}"/>
                    </a:ext>
                  </a:extLst>
                </p:cNvPr>
                <p:cNvPicPr/>
                <p:nvPr/>
              </p:nvPicPr>
              <p:blipFill>
                <a:blip r:embed="rId168"/>
                <a:stretch>
                  <a:fillRect/>
                </a:stretch>
              </p:blipFill>
              <p:spPr>
                <a:xfrm>
                  <a:off x="3150286" y="5291594"/>
                  <a:ext cx="44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1" name="Freihand 130">
                  <a:extLst>
                    <a:ext uri="{FF2B5EF4-FFF2-40B4-BE49-F238E27FC236}">
                      <a16:creationId xmlns:a16="http://schemas.microsoft.com/office/drawing/2014/main" id="{A07EAB71-4A09-4989-99AC-495C4F73B489}"/>
                    </a:ext>
                  </a:extLst>
                </p14:cNvPr>
                <p14:cNvContentPartPr/>
                <p14:nvPr/>
              </p14:nvContentPartPr>
              <p14:xfrm>
                <a:off x="3116446" y="5300954"/>
                <a:ext cx="94320" cy="109440"/>
              </p14:xfrm>
            </p:contentPart>
          </mc:Choice>
          <mc:Fallback xmlns="">
            <p:pic>
              <p:nvPicPr>
                <p:cNvPr id="131" name="Freihand 130">
                  <a:extLst>
                    <a:ext uri="{FF2B5EF4-FFF2-40B4-BE49-F238E27FC236}">
                      <a16:creationId xmlns:a16="http://schemas.microsoft.com/office/drawing/2014/main" id="{A07EAB71-4A09-4989-99AC-495C4F73B489}"/>
                    </a:ext>
                  </a:extLst>
                </p:cNvPr>
                <p:cNvPicPr/>
                <p:nvPr/>
              </p:nvPicPr>
              <p:blipFill>
                <a:blip r:embed="rId170"/>
                <a:stretch>
                  <a:fillRect/>
                </a:stretch>
              </p:blipFill>
              <p:spPr>
                <a:xfrm>
                  <a:off x="3107806" y="5292314"/>
                  <a:ext cx="111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2" name="Freihand 131">
                  <a:extLst>
                    <a:ext uri="{FF2B5EF4-FFF2-40B4-BE49-F238E27FC236}">
                      <a16:creationId xmlns:a16="http://schemas.microsoft.com/office/drawing/2014/main" id="{19A5F662-94D2-461C-903D-454AC0372E97}"/>
                    </a:ext>
                  </a:extLst>
                </p14:cNvPr>
                <p14:cNvContentPartPr/>
                <p14:nvPr/>
              </p14:nvContentPartPr>
              <p14:xfrm>
                <a:off x="3260086" y="5286914"/>
                <a:ext cx="78120" cy="85320"/>
              </p14:xfrm>
            </p:contentPart>
          </mc:Choice>
          <mc:Fallback xmlns="">
            <p:pic>
              <p:nvPicPr>
                <p:cNvPr id="132" name="Freihand 131">
                  <a:extLst>
                    <a:ext uri="{FF2B5EF4-FFF2-40B4-BE49-F238E27FC236}">
                      <a16:creationId xmlns:a16="http://schemas.microsoft.com/office/drawing/2014/main" id="{19A5F662-94D2-461C-903D-454AC0372E97}"/>
                    </a:ext>
                  </a:extLst>
                </p:cNvPr>
                <p:cNvPicPr/>
                <p:nvPr/>
              </p:nvPicPr>
              <p:blipFill>
                <a:blip r:embed="rId172"/>
                <a:stretch>
                  <a:fillRect/>
                </a:stretch>
              </p:blipFill>
              <p:spPr>
                <a:xfrm>
                  <a:off x="3251446" y="5278274"/>
                  <a:ext cx="95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3" name="Freihand 132">
                  <a:extLst>
                    <a:ext uri="{FF2B5EF4-FFF2-40B4-BE49-F238E27FC236}">
                      <a16:creationId xmlns:a16="http://schemas.microsoft.com/office/drawing/2014/main" id="{7E45F292-5A38-47D5-9C0B-7030FE86B298}"/>
                    </a:ext>
                  </a:extLst>
                </p14:cNvPr>
                <p14:cNvContentPartPr/>
                <p14:nvPr/>
              </p14:nvContentPartPr>
              <p14:xfrm>
                <a:off x="3328486" y="5296634"/>
                <a:ext cx="87120" cy="146880"/>
              </p14:xfrm>
            </p:contentPart>
          </mc:Choice>
          <mc:Fallback xmlns="">
            <p:pic>
              <p:nvPicPr>
                <p:cNvPr id="133" name="Freihand 132">
                  <a:extLst>
                    <a:ext uri="{FF2B5EF4-FFF2-40B4-BE49-F238E27FC236}">
                      <a16:creationId xmlns:a16="http://schemas.microsoft.com/office/drawing/2014/main" id="{7E45F292-5A38-47D5-9C0B-7030FE86B298}"/>
                    </a:ext>
                  </a:extLst>
                </p:cNvPr>
                <p:cNvPicPr/>
                <p:nvPr/>
              </p:nvPicPr>
              <p:blipFill>
                <a:blip r:embed="rId174"/>
                <a:stretch>
                  <a:fillRect/>
                </a:stretch>
              </p:blipFill>
              <p:spPr>
                <a:xfrm>
                  <a:off x="3319486" y="5287994"/>
                  <a:ext cx="104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5" name="Freihand 134">
                  <a:extLst>
                    <a:ext uri="{FF2B5EF4-FFF2-40B4-BE49-F238E27FC236}">
                      <a16:creationId xmlns:a16="http://schemas.microsoft.com/office/drawing/2014/main" id="{E9247E98-1811-4C94-9F4B-4076C41E5001}"/>
                    </a:ext>
                  </a:extLst>
                </p14:cNvPr>
                <p14:cNvContentPartPr/>
                <p14:nvPr/>
              </p14:nvContentPartPr>
              <p14:xfrm>
                <a:off x="3073606" y="5364314"/>
                <a:ext cx="4680" cy="15840"/>
              </p14:xfrm>
            </p:contentPart>
          </mc:Choice>
          <mc:Fallback xmlns="">
            <p:pic>
              <p:nvPicPr>
                <p:cNvPr id="135" name="Freihand 134">
                  <a:extLst>
                    <a:ext uri="{FF2B5EF4-FFF2-40B4-BE49-F238E27FC236}">
                      <a16:creationId xmlns:a16="http://schemas.microsoft.com/office/drawing/2014/main" id="{E9247E98-1811-4C94-9F4B-4076C41E5001}"/>
                    </a:ext>
                  </a:extLst>
                </p:cNvPr>
                <p:cNvPicPr/>
                <p:nvPr/>
              </p:nvPicPr>
              <p:blipFill>
                <a:blip r:embed="rId176"/>
                <a:stretch>
                  <a:fillRect/>
                </a:stretch>
              </p:blipFill>
              <p:spPr>
                <a:xfrm>
                  <a:off x="3064606" y="5355674"/>
                  <a:ext cx="22320" cy="33480"/>
                </a:xfrm>
                <a:prstGeom prst="rect">
                  <a:avLst/>
                </a:prstGeom>
              </p:spPr>
            </p:pic>
          </mc:Fallback>
        </mc:AlternateContent>
      </p:grpSp>
      <p:grpSp>
        <p:nvGrpSpPr>
          <p:cNvPr id="140" name="Gruppieren 139">
            <a:extLst>
              <a:ext uri="{FF2B5EF4-FFF2-40B4-BE49-F238E27FC236}">
                <a16:creationId xmlns:a16="http://schemas.microsoft.com/office/drawing/2014/main" id="{2D0B6B62-4A0E-432F-BD86-92252BCEAC1A}"/>
              </a:ext>
            </a:extLst>
          </p:cNvPr>
          <p:cNvGrpSpPr/>
          <p:nvPr/>
        </p:nvGrpSpPr>
        <p:grpSpPr>
          <a:xfrm>
            <a:off x="2005846" y="3254354"/>
            <a:ext cx="235080" cy="1743480"/>
            <a:chOff x="2005846" y="3254354"/>
            <a:chExt cx="235080" cy="1743480"/>
          </a:xfrm>
        </p:grpSpPr>
        <mc:AlternateContent xmlns:mc="http://schemas.openxmlformats.org/markup-compatibility/2006" xmlns:p14="http://schemas.microsoft.com/office/powerpoint/2010/main">
          <mc:Choice Requires="p14">
            <p:contentPart p14:bwMode="auto" r:id="rId177">
              <p14:nvContentPartPr>
                <p14:cNvPr id="138" name="Freihand 137">
                  <a:extLst>
                    <a:ext uri="{FF2B5EF4-FFF2-40B4-BE49-F238E27FC236}">
                      <a16:creationId xmlns:a16="http://schemas.microsoft.com/office/drawing/2014/main" id="{85C1AF78-4EF7-495E-AD25-EE1751BD1E7D}"/>
                    </a:ext>
                  </a:extLst>
                </p14:cNvPr>
                <p14:cNvContentPartPr/>
                <p14:nvPr/>
              </p14:nvContentPartPr>
              <p14:xfrm>
                <a:off x="2005846" y="3254354"/>
                <a:ext cx="179280" cy="1715400"/>
              </p14:xfrm>
            </p:contentPart>
          </mc:Choice>
          <mc:Fallback xmlns="">
            <p:pic>
              <p:nvPicPr>
                <p:cNvPr id="138" name="Freihand 137">
                  <a:extLst>
                    <a:ext uri="{FF2B5EF4-FFF2-40B4-BE49-F238E27FC236}">
                      <a16:creationId xmlns:a16="http://schemas.microsoft.com/office/drawing/2014/main" id="{85C1AF78-4EF7-495E-AD25-EE1751BD1E7D}"/>
                    </a:ext>
                  </a:extLst>
                </p:cNvPr>
                <p:cNvPicPr/>
                <p:nvPr/>
              </p:nvPicPr>
              <p:blipFill>
                <a:blip r:embed="rId178"/>
                <a:stretch>
                  <a:fillRect/>
                </a:stretch>
              </p:blipFill>
              <p:spPr>
                <a:xfrm>
                  <a:off x="1997206" y="3245354"/>
                  <a:ext cx="196920" cy="17330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9" name="Freihand 138">
                  <a:extLst>
                    <a:ext uri="{FF2B5EF4-FFF2-40B4-BE49-F238E27FC236}">
                      <a16:creationId xmlns:a16="http://schemas.microsoft.com/office/drawing/2014/main" id="{77A7D4B9-9A8D-44A6-BE03-4128F779AA83}"/>
                    </a:ext>
                  </a:extLst>
                </p14:cNvPr>
                <p14:cNvContentPartPr/>
                <p14:nvPr/>
              </p14:nvContentPartPr>
              <p14:xfrm>
                <a:off x="2065606" y="4761674"/>
                <a:ext cx="175320" cy="236160"/>
              </p14:xfrm>
            </p:contentPart>
          </mc:Choice>
          <mc:Fallback xmlns="">
            <p:pic>
              <p:nvPicPr>
                <p:cNvPr id="139" name="Freihand 138">
                  <a:extLst>
                    <a:ext uri="{FF2B5EF4-FFF2-40B4-BE49-F238E27FC236}">
                      <a16:creationId xmlns:a16="http://schemas.microsoft.com/office/drawing/2014/main" id="{77A7D4B9-9A8D-44A6-BE03-4128F779AA83}"/>
                    </a:ext>
                  </a:extLst>
                </p:cNvPr>
                <p:cNvPicPr/>
                <p:nvPr/>
              </p:nvPicPr>
              <p:blipFill>
                <a:blip r:embed="rId180"/>
                <a:stretch>
                  <a:fillRect/>
                </a:stretch>
              </p:blipFill>
              <p:spPr>
                <a:xfrm>
                  <a:off x="2056606" y="4752674"/>
                  <a:ext cx="192960" cy="25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1">
            <p14:nvContentPartPr>
              <p14:cNvPr id="155" name="Freihand 154">
                <a:extLst>
                  <a:ext uri="{FF2B5EF4-FFF2-40B4-BE49-F238E27FC236}">
                    <a16:creationId xmlns:a16="http://schemas.microsoft.com/office/drawing/2014/main" id="{AB6370B2-9512-4CCF-8CA0-BFC0188385D6}"/>
                  </a:ext>
                </a:extLst>
              </p14:cNvPr>
              <p14:cNvContentPartPr/>
              <p14:nvPr/>
            </p14:nvContentPartPr>
            <p14:xfrm>
              <a:off x="2744206" y="3243194"/>
              <a:ext cx="419400" cy="1739520"/>
            </p14:xfrm>
          </p:contentPart>
        </mc:Choice>
        <mc:Fallback xmlns="">
          <p:pic>
            <p:nvPicPr>
              <p:cNvPr id="155" name="Freihand 154">
                <a:extLst>
                  <a:ext uri="{FF2B5EF4-FFF2-40B4-BE49-F238E27FC236}">
                    <a16:creationId xmlns:a16="http://schemas.microsoft.com/office/drawing/2014/main" id="{AB6370B2-9512-4CCF-8CA0-BFC0188385D6}"/>
                  </a:ext>
                </a:extLst>
              </p:cNvPr>
              <p:cNvPicPr/>
              <p:nvPr/>
            </p:nvPicPr>
            <p:blipFill>
              <a:blip r:embed="rId182"/>
              <a:stretch>
                <a:fillRect/>
              </a:stretch>
            </p:blipFill>
            <p:spPr>
              <a:xfrm>
                <a:off x="2735206" y="3234194"/>
                <a:ext cx="437040" cy="17571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58" name="Freihand 157">
                <a:extLst>
                  <a:ext uri="{FF2B5EF4-FFF2-40B4-BE49-F238E27FC236}">
                    <a16:creationId xmlns:a16="http://schemas.microsoft.com/office/drawing/2014/main" id="{CED0456B-230C-4420-B6E8-922F780AD794}"/>
                  </a:ext>
                </a:extLst>
              </p14:cNvPr>
              <p14:cNvContentPartPr/>
              <p14:nvPr/>
            </p14:nvContentPartPr>
            <p14:xfrm>
              <a:off x="2951566" y="3116834"/>
              <a:ext cx="376200" cy="311040"/>
            </p14:xfrm>
          </p:contentPart>
        </mc:Choice>
        <mc:Fallback xmlns="">
          <p:pic>
            <p:nvPicPr>
              <p:cNvPr id="158" name="Freihand 157">
                <a:extLst>
                  <a:ext uri="{FF2B5EF4-FFF2-40B4-BE49-F238E27FC236}">
                    <a16:creationId xmlns:a16="http://schemas.microsoft.com/office/drawing/2014/main" id="{CED0456B-230C-4420-B6E8-922F780AD794}"/>
                  </a:ext>
                </a:extLst>
              </p:cNvPr>
              <p:cNvPicPr/>
              <p:nvPr/>
            </p:nvPicPr>
            <p:blipFill>
              <a:blip r:embed="rId184"/>
              <a:stretch>
                <a:fillRect/>
              </a:stretch>
            </p:blipFill>
            <p:spPr>
              <a:xfrm>
                <a:off x="2942926" y="3107834"/>
                <a:ext cx="393840" cy="328680"/>
              </a:xfrm>
              <a:prstGeom prst="rect">
                <a:avLst/>
              </a:prstGeom>
            </p:spPr>
          </p:pic>
        </mc:Fallback>
      </mc:AlternateContent>
      <p:grpSp>
        <p:nvGrpSpPr>
          <p:cNvPr id="184" name="Gruppieren 183">
            <a:extLst>
              <a:ext uri="{FF2B5EF4-FFF2-40B4-BE49-F238E27FC236}">
                <a16:creationId xmlns:a16="http://schemas.microsoft.com/office/drawing/2014/main" id="{8DEF9086-9456-4388-878C-0330E3D87475}"/>
              </a:ext>
            </a:extLst>
          </p:cNvPr>
          <p:cNvGrpSpPr/>
          <p:nvPr/>
        </p:nvGrpSpPr>
        <p:grpSpPr>
          <a:xfrm>
            <a:off x="7712926" y="3064274"/>
            <a:ext cx="2394360" cy="336600"/>
            <a:chOff x="7712926" y="3064274"/>
            <a:chExt cx="2394360" cy="336600"/>
          </a:xfrm>
        </p:grpSpPr>
        <mc:AlternateContent xmlns:mc="http://schemas.openxmlformats.org/markup-compatibility/2006" xmlns:p14="http://schemas.microsoft.com/office/powerpoint/2010/main">
          <mc:Choice Requires="p14">
            <p:contentPart p14:bwMode="auto" r:id="rId185">
              <p14:nvContentPartPr>
                <p14:cNvPr id="163" name="Freihand 162">
                  <a:extLst>
                    <a:ext uri="{FF2B5EF4-FFF2-40B4-BE49-F238E27FC236}">
                      <a16:creationId xmlns:a16="http://schemas.microsoft.com/office/drawing/2014/main" id="{6E841AF4-679B-4BC9-A3F7-3B2919E3759E}"/>
                    </a:ext>
                  </a:extLst>
                </p14:cNvPr>
                <p14:cNvContentPartPr/>
                <p14:nvPr/>
              </p14:nvContentPartPr>
              <p14:xfrm>
                <a:off x="7712926" y="3102794"/>
                <a:ext cx="136080" cy="215280"/>
              </p14:xfrm>
            </p:contentPart>
          </mc:Choice>
          <mc:Fallback xmlns="">
            <p:pic>
              <p:nvPicPr>
                <p:cNvPr id="163" name="Freihand 162">
                  <a:extLst>
                    <a:ext uri="{FF2B5EF4-FFF2-40B4-BE49-F238E27FC236}">
                      <a16:creationId xmlns:a16="http://schemas.microsoft.com/office/drawing/2014/main" id="{6E841AF4-679B-4BC9-A3F7-3B2919E3759E}"/>
                    </a:ext>
                  </a:extLst>
                </p:cNvPr>
                <p:cNvPicPr/>
                <p:nvPr/>
              </p:nvPicPr>
              <p:blipFill>
                <a:blip r:embed="rId186"/>
                <a:stretch>
                  <a:fillRect/>
                </a:stretch>
              </p:blipFill>
              <p:spPr>
                <a:xfrm>
                  <a:off x="7703926" y="3093794"/>
                  <a:ext cx="1537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64" name="Freihand 163">
                  <a:extLst>
                    <a:ext uri="{FF2B5EF4-FFF2-40B4-BE49-F238E27FC236}">
                      <a16:creationId xmlns:a16="http://schemas.microsoft.com/office/drawing/2014/main" id="{3CAF0C32-9D17-4DC5-A34F-F8747754AC33}"/>
                    </a:ext>
                  </a:extLst>
                </p14:cNvPr>
                <p14:cNvContentPartPr/>
                <p14:nvPr/>
              </p14:nvContentPartPr>
              <p14:xfrm>
                <a:off x="7899766" y="3158234"/>
                <a:ext cx="164880" cy="139320"/>
              </p14:xfrm>
            </p:contentPart>
          </mc:Choice>
          <mc:Fallback xmlns="">
            <p:pic>
              <p:nvPicPr>
                <p:cNvPr id="164" name="Freihand 163">
                  <a:extLst>
                    <a:ext uri="{FF2B5EF4-FFF2-40B4-BE49-F238E27FC236}">
                      <a16:creationId xmlns:a16="http://schemas.microsoft.com/office/drawing/2014/main" id="{3CAF0C32-9D17-4DC5-A34F-F8747754AC33}"/>
                    </a:ext>
                  </a:extLst>
                </p:cNvPr>
                <p:cNvPicPr/>
                <p:nvPr/>
              </p:nvPicPr>
              <p:blipFill>
                <a:blip r:embed="rId188"/>
                <a:stretch>
                  <a:fillRect/>
                </a:stretch>
              </p:blipFill>
              <p:spPr>
                <a:xfrm>
                  <a:off x="7890766" y="3149234"/>
                  <a:ext cx="182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65" name="Freihand 164">
                  <a:extLst>
                    <a:ext uri="{FF2B5EF4-FFF2-40B4-BE49-F238E27FC236}">
                      <a16:creationId xmlns:a16="http://schemas.microsoft.com/office/drawing/2014/main" id="{896A33D5-0C15-4AF3-9153-D9B1FDD29E90}"/>
                    </a:ext>
                  </a:extLst>
                </p14:cNvPr>
                <p14:cNvContentPartPr/>
                <p14:nvPr/>
              </p14:nvContentPartPr>
              <p14:xfrm>
                <a:off x="8101366" y="3166874"/>
                <a:ext cx="144000" cy="101160"/>
              </p14:xfrm>
            </p:contentPart>
          </mc:Choice>
          <mc:Fallback xmlns="">
            <p:pic>
              <p:nvPicPr>
                <p:cNvPr id="165" name="Freihand 164">
                  <a:extLst>
                    <a:ext uri="{FF2B5EF4-FFF2-40B4-BE49-F238E27FC236}">
                      <a16:creationId xmlns:a16="http://schemas.microsoft.com/office/drawing/2014/main" id="{896A33D5-0C15-4AF3-9153-D9B1FDD29E90}"/>
                    </a:ext>
                  </a:extLst>
                </p:cNvPr>
                <p:cNvPicPr/>
                <p:nvPr/>
              </p:nvPicPr>
              <p:blipFill>
                <a:blip r:embed="rId190"/>
                <a:stretch>
                  <a:fillRect/>
                </a:stretch>
              </p:blipFill>
              <p:spPr>
                <a:xfrm>
                  <a:off x="8092726" y="3158234"/>
                  <a:ext cx="1616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66" name="Freihand 165">
                  <a:extLst>
                    <a:ext uri="{FF2B5EF4-FFF2-40B4-BE49-F238E27FC236}">
                      <a16:creationId xmlns:a16="http://schemas.microsoft.com/office/drawing/2014/main" id="{17B58243-6AC6-40B4-8740-424808DAC682}"/>
                    </a:ext>
                  </a:extLst>
                </p14:cNvPr>
                <p14:cNvContentPartPr/>
                <p14:nvPr/>
              </p14:nvContentPartPr>
              <p14:xfrm>
                <a:off x="8303326" y="3282794"/>
                <a:ext cx="11880" cy="15480"/>
              </p14:xfrm>
            </p:contentPart>
          </mc:Choice>
          <mc:Fallback xmlns="">
            <p:pic>
              <p:nvPicPr>
                <p:cNvPr id="166" name="Freihand 165">
                  <a:extLst>
                    <a:ext uri="{FF2B5EF4-FFF2-40B4-BE49-F238E27FC236}">
                      <a16:creationId xmlns:a16="http://schemas.microsoft.com/office/drawing/2014/main" id="{17B58243-6AC6-40B4-8740-424808DAC682}"/>
                    </a:ext>
                  </a:extLst>
                </p:cNvPr>
                <p:cNvPicPr/>
                <p:nvPr/>
              </p:nvPicPr>
              <p:blipFill>
                <a:blip r:embed="rId192"/>
                <a:stretch>
                  <a:fillRect/>
                </a:stretch>
              </p:blipFill>
              <p:spPr>
                <a:xfrm>
                  <a:off x="8294326" y="32737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67" name="Freihand 166">
                  <a:extLst>
                    <a:ext uri="{FF2B5EF4-FFF2-40B4-BE49-F238E27FC236}">
                      <a16:creationId xmlns:a16="http://schemas.microsoft.com/office/drawing/2014/main" id="{95FCB5A5-7713-4BEB-B908-24879247BD34}"/>
                    </a:ext>
                  </a:extLst>
                </p14:cNvPr>
                <p14:cNvContentPartPr/>
                <p14:nvPr/>
              </p14:nvContentPartPr>
              <p14:xfrm>
                <a:off x="8318086" y="3186674"/>
                <a:ext cx="113760" cy="214200"/>
              </p14:xfrm>
            </p:contentPart>
          </mc:Choice>
          <mc:Fallback xmlns="">
            <p:pic>
              <p:nvPicPr>
                <p:cNvPr id="167" name="Freihand 166">
                  <a:extLst>
                    <a:ext uri="{FF2B5EF4-FFF2-40B4-BE49-F238E27FC236}">
                      <a16:creationId xmlns:a16="http://schemas.microsoft.com/office/drawing/2014/main" id="{95FCB5A5-7713-4BEB-B908-24879247BD34}"/>
                    </a:ext>
                  </a:extLst>
                </p:cNvPr>
                <p:cNvPicPr/>
                <p:nvPr/>
              </p:nvPicPr>
              <p:blipFill>
                <a:blip r:embed="rId194"/>
                <a:stretch>
                  <a:fillRect/>
                </a:stretch>
              </p:blipFill>
              <p:spPr>
                <a:xfrm>
                  <a:off x="8309446" y="3177674"/>
                  <a:ext cx="131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68" name="Freihand 167">
                  <a:extLst>
                    <a:ext uri="{FF2B5EF4-FFF2-40B4-BE49-F238E27FC236}">
                      <a16:creationId xmlns:a16="http://schemas.microsoft.com/office/drawing/2014/main" id="{9E3BCD4A-F1D3-46D9-BAA5-C11EC5ADF9DB}"/>
                    </a:ext>
                  </a:extLst>
                </p14:cNvPr>
                <p14:cNvContentPartPr/>
                <p14:nvPr/>
              </p14:nvContentPartPr>
              <p14:xfrm>
                <a:off x="8399806" y="3088394"/>
                <a:ext cx="12240" cy="28440"/>
              </p14:xfrm>
            </p:contentPart>
          </mc:Choice>
          <mc:Fallback xmlns="">
            <p:pic>
              <p:nvPicPr>
                <p:cNvPr id="168" name="Freihand 167">
                  <a:extLst>
                    <a:ext uri="{FF2B5EF4-FFF2-40B4-BE49-F238E27FC236}">
                      <a16:creationId xmlns:a16="http://schemas.microsoft.com/office/drawing/2014/main" id="{9E3BCD4A-F1D3-46D9-BAA5-C11EC5ADF9DB}"/>
                    </a:ext>
                  </a:extLst>
                </p:cNvPr>
                <p:cNvPicPr/>
                <p:nvPr/>
              </p:nvPicPr>
              <p:blipFill>
                <a:blip r:embed="rId196"/>
                <a:stretch>
                  <a:fillRect/>
                </a:stretch>
              </p:blipFill>
              <p:spPr>
                <a:xfrm>
                  <a:off x="8391166" y="3079754"/>
                  <a:ext cx="29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69" name="Freihand 168">
                  <a:extLst>
                    <a:ext uri="{FF2B5EF4-FFF2-40B4-BE49-F238E27FC236}">
                      <a16:creationId xmlns:a16="http://schemas.microsoft.com/office/drawing/2014/main" id="{03F8078D-B0A7-4F65-A316-C8F9F5FBE0A5}"/>
                    </a:ext>
                  </a:extLst>
                </p14:cNvPr>
                <p14:cNvContentPartPr/>
                <p14:nvPr/>
              </p14:nvContentPartPr>
              <p14:xfrm>
                <a:off x="8489446" y="3187754"/>
                <a:ext cx="105120" cy="102600"/>
              </p14:xfrm>
            </p:contentPart>
          </mc:Choice>
          <mc:Fallback xmlns="">
            <p:pic>
              <p:nvPicPr>
                <p:cNvPr id="169" name="Freihand 168">
                  <a:extLst>
                    <a:ext uri="{FF2B5EF4-FFF2-40B4-BE49-F238E27FC236}">
                      <a16:creationId xmlns:a16="http://schemas.microsoft.com/office/drawing/2014/main" id="{03F8078D-B0A7-4F65-A316-C8F9F5FBE0A5}"/>
                    </a:ext>
                  </a:extLst>
                </p:cNvPr>
                <p:cNvPicPr/>
                <p:nvPr/>
              </p:nvPicPr>
              <p:blipFill>
                <a:blip r:embed="rId198"/>
                <a:stretch>
                  <a:fillRect/>
                </a:stretch>
              </p:blipFill>
              <p:spPr>
                <a:xfrm>
                  <a:off x="8480446" y="3179114"/>
                  <a:ext cx="122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70" name="Freihand 169">
                  <a:extLst>
                    <a:ext uri="{FF2B5EF4-FFF2-40B4-BE49-F238E27FC236}">
                      <a16:creationId xmlns:a16="http://schemas.microsoft.com/office/drawing/2014/main" id="{43319B62-1BC1-4B83-8FC6-DCA55C45AC51}"/>
                    </a:ext>
                  </a:extLst>
                </p14:cNvPr>
                <p14:cNvContentPartPr/>
                <p14:nvPr/>
              </p14:nvContentPartPr>
              <p14:xfrm>
                <a:off x="8613646" y="3112514"/>
                <a:ext cx="116640" cy="166320"/>
              </p14:xfrm>
            </p:contentPart>
          </mc:Choice>
          <mc:Fallback xmlns="">
            <p:pic>
              <p:nvPicPr>
                <p:cNvPr id="170" name="Freihand 169">
                  <a:extLst>
                    <a:ext uri="{FF2B5EF4-FFF2-40B4-BE49-F238E27FC236}">
                      <a16:creationId xmlns:a16="http://schemas.microsoft.com/office/drawing/2014/main" id="{43319B62-1BC1-4B83-8FC6-DCA55C45AC51}"/>
                    </a:ext>
                  </a:extLst>
                </p:cNvPr>
                <p:cNvPicPr/>
                <p:nvPr/>
              </p:nvPicPr>
              <p:blipFill>
                <a:blip r:embed="rId200"/>
                <a:stretch>
                  <a:fillRect/>
                </a:stretch>
              </p:blipFill>
              <p:spPr>
                <a:xfrm>
                  <a:off x="8604646" y="3103514"/>
                  <a:ext cx="1342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71" name="Freihand 170">
                  <a:extLst>
                    <a:ext uri="{FF2B5EF4-FFF2-40B4-BE49-F238E27FC236}">
                      <a16:creationId xmlns:a16="http://schemas.microsoft.com/office/drawing/2014/main" id="{B80EC775-21C7-4A4F-8085-931A57E7288C}"/>
                    </a:ext>
                  </a:extLst>
                </p14:cNvPr>
                <p14:cNvContentPartPr/>
                <p14:nvPr/>
              </p14:nvContentPartPr>
              <p14:xfrm>
                <a:off x="8776366" y="3199634"/>
                <a:ext cx="19800" cy="87480"/>
              </p14:xfrm>
            </p:contentPart>
          </mc:Choice>
          <mc:Fallback xmlns="">
            <p:pic>
              <p:nvPicPr>
                <p:cNvPr id="171" name="Freihand 170">
                  <a:extLst>
                    <a:ext uri="{FF2B5EF4-FFF2-40B4-BE49-F238E27FC236}">
                      <a16:creationId xmlns:a16="http://schemas.microsoft.com/office/drawing/2014/main" id="{B80EC775-21C7-4A4F-8085-931A57E7288C}"/>
                    </a:ext>
                  </a:extLst>
                </p:cNvPr>
                <p:cNvPicPr/>
                <p:nvPr/>
              </p:nvPicPr>
              <p:blipFill>
                <a:blip r:embed="rId202"/>
                <a:stretch>
                  <a:fillRect/>
                </a:stretch>
              </p:blipFill>
              <p:spPr>
                <a:xfrm>
                  <a:off x="8767726" y="3190994"/>
                  <a:ext cx="37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72" name="Freihand 171">
                  <a:extLst>
                    <a:ext uri="{FF2B5EF4-FFF2-40B4-BE49-F238E27FC236}">
                      <a16:creationId xmlns:a16="http://schemas.microsoft.com/office/drawing/2014/main" id="{092AB958-F683-4694-AC98-680AB134521C}"/>
                    </a:ext>
                  </a:extLst>
                </p14:cNvPr>
                <p14:cNvContentPartPr/>
                <p14:nvPr/>
              </p14:nvContentPartPr>
              <p14:xfrm>
                <a:off x="8780326" y="3134114"/>
                <a:ext cx="4320" cy="24480"/>
              </p14:xfrm>
            </p:contentPart>
          </mc:Choice>
          <mc:Fallback xmlns="">
            <p:pic>
              <p:nvPicPr>
                <p:cNvPr id="172" name="Freihand 171">
                  <a:extLst>
                    <a:ext uri="{FF2B5EF4-FFF2-40B4-BE49-F238E27FC236}">
                      <a16:creationId xmlns:a16="http://schemas.microsoft.com/office/drawing/2014/main" id="{092AB958-F683-4694-AC98-680AB134521C}"/>
                    </a:ext>
                  </a:extLst>
                </p:cNvPr>
                <p:cNvPicPr/>
                <p:nvPr/>
              </p:nvPicPr>
              <p:blipFill>
                <a:blip r:embed="rId204"/>
                <a:stretch>
                  <a:fillRect/>
                </a:stretch>
              </p:blipFill>
              <p:spPr>
                <a:xfrm>
                  <a:off x="8771326" y="3125474"/>
                  <a:ext cx="21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73" name="Freihand 172">
                  <a:extLst>
                    <a:ext uri="{FF2B5EF4-FFF2-40B4-BE49-F238E27FC236}">
                      <a16:creationId xmlns:a16="http://schemas.microsoft.com/office/drawing/2014/main" id="{95B4A1E6-FBF0-42D2-B5DA-A966F5C0656D}"/>
                    </a:ext>
                  </a:extLst>
                </p14:cNvPr>
                <p14:cNvContentPartPr/>
                <p14:nvPr/>
              </p14:nvContentPartPr>
              <p14:xfrm>
                <a:off x="8854126" y="3075434"/>
                <a:ext cx="127440" cy="222840"/>
              </p14:xfrm>
            </p:contentPart>
          </mc:Choice>
          <mc:Fallback xmlns="">
            <p:pic>
              <p:nvPicPr>
                <p:cNvPr id="173" name="Freihand 172">
                  <a:extLst>
                    <a:ext uri="{FF2B5EF4-FFF2-40B4-BE49-F238E27FC236}">
                      <a16:creationId xmlns:a16="http://schemas.microsoft.com/office/drawing/2014/main" id="{95B4A1E6-FBF0-42D2-B5DA-A966F5C0656D}"/>
                    </a:ext>
                  </a:extLst>
                </p:cNvPr>
                <p:cNvPicPr/>
                <p:nvPr/>
              </p:nvPicPr>
              <p:blipFill>
                <a:blip r:embed="rId206"/>
                <a:stretch>
                  <a:fillRect/>
                </a:stretch>
              </p:blipFill>
              <p:spPr>
                <a:xfrm>
                  <a:off x="8845126" y="3066434"/>
                  <a:ext cx="145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74" name="Freihand 173">
                  <a:extLst>
                    <a:ext uri="{FF2B5EF4-FFF2-40B4-BE49-F238E27FC236}">
                      <a16:creationId xmlns:a16="http://schemas.microsoft.com/office/drawing/2014/main" id="{9BF23A4F-1361-497E-B2B0-02FC80E73CDD}"/>
                    </a:ext>
                  </a:extLst>
                </p14:cNvPr>
                <p14:cNvContentPartPr/>
                <p14:nvPr/>
              </p14:nvContentPartPr>
              <p14:xfrm>
                <a:off x="9051406" y="3178034"/>
                <a:ext cx="109440" cy="83520"/>
              </p14:xfrm>
            </p:contentPart>
          </mc:Choice>
          <mc:Fallback xmlns="">
            <p:pic>
              <p:nvPicPr>
                <p:cNvPr id="174" name="Freihand 173">
                  <a:extLst>
                    <a:ext uri="{FF2B5EF4-FFF2-40B4-BE49-F238E27FC236}">
                      <a16:creationId xmlns:a16="http://schemas.microsoft.com/office/drawing/2014/main" id="{9BF23A4F-1361-497E-B2B0-02FC80E73CDD}"/>
                    </a:ext>
                  </a:extLst>
                </p:cNvPr>
                <p:cNvPicPr/>
                <p:nvPr/>
              </p:nvPicPr>
              <p:blipFill>
                <a:blip r:embed="rId208"/>
                <a:stretch>
                  <a:fillRect/>
                </a:stretch>
              </p:blipFill>
              <p:spPr>
                <a:xfrm>
                  <a:off x="9042766" y="3169034"/>
                  <a:ext cx="127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75" name="Freihand 174">
                  <a:extLst>
                    <a:ext uri="{FF2B5EF4-FFF2-40B4-BE49-F238E27FC236}">
                      <a16:creationId xmlns:a16="http://schemas.microsoft.com/office/drawing/2014/main" id="{DC5887FA-0F67-411D-AF40-866A13CEA2EF}"/>
                    </a:ext>
                  </a:extLst>
                </p14:cNvPr>
                <p14:cNvContentPartPr/>
                <p14:nvPr/>
              </p14:nvContentPartPr>
              <p14:xfrm>
                <a:off x="9202246" y="3173714"/>
                <a:ext cx="79560" cy="100800"/>
              </p14:xfrm>
            </p:contentPart>
          </mc:Choice>
          <mc:Fallback xmlns="">
            <p:pic>
              <p:nvPicPr>
                <p:cNvPr id="175" name="Freihand 174">
                  <a:extLst>
                    <a:ext uri="{FF2B5EF4-FFF2-40B4-BE49-F238E27FC236}">
                      <a16:creationId xmlns:a16="http://schemas.microsoft.com/office/drawing/2014/main" id="{DC5887FA-0F67-411D-AF40-866A13CEA2EF}"/>
                    </a:ext>
                  </a:extLst>
                </p:cNvPr>
                <p:cNvPicPr/>
                <p:nvPr/>
              </p:nvPicPr>
              <p:blipFill>
                <a:blip r:embed="rId210"/>
                <a:stretch>
                  <a:fillRect/>
                </a:stretch>
              </p:blipFill>
              <p:spPr>
                <a:xfrm>
                  <a:off x="9193246" y="3164714"/>
                  <a:ext cx="97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76" name="Freihand 175">
                  <a:extLst>
                    <a:ext uri="{FF2B5EF4-FFF2-40B4-BE49-F238E27FC236}">
                      <a16:creationId xmlns:a16="http://schemas.microsoft.com/office/drawing/2014/main" id="{A234A197-293B-4CB8-A81D-BDA749D0A150}"/>
                    </a:ext>
                  </a:extLst>
                </p14:cNvPr>
                <p14:cNvContentPartPr/>
                <p14:nvPr/>
              </p14:nvContentPartPr>
              <p14:xfrm>
                <a:off x="9311686" y="3064274"/>
                <a:ext cx="147600" cy="212040"/>
              </p14:xfrm>
            </p:contentPart>
          </mc:Choice>
          <mc:Fallback xmlns="">
            <p:pic>
              <p:nvPicPr>
                <p:cNvPr id="176" name="Freihand 175">
                  <a:extLst>
                    <a:ext uri="{FF2B5EF4-FFF2-40B4-BE49-F238E27FC236}">
                      <a16:creationId xmlns:a16="http://schemas.microsoft.com/office/drawing/2014/main" id="{A234A197-293B-4CB8-A81D-BDA749D0A150}"/>
                    </a:ext>
                  </a:extLst>
                </p:cNvPr>
                <p:cNvPicPr/>
                <p:nvPr/>
              </p:nvPicPr>
              <p:blipFill>
                <a:blip r:embed="rId212"/>
                <a:stretch>
                  <a:fillRect/>
                </a:stretch>
              </p:blipFill>
              <p:spPr>
                <a:xfrm>
                  <a:off x="9303046" y="3055634"/>
                  <a:ext cx="165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77" name="Freihand 176">
                  <a:extLst>
                    <a:ext uri="{FF2B5EF4-FFF2-40B4-BE49-F238E27FC236}">
                      <a16:creationId xmlns:a16="http://schemas.microsoft.com/office/drawing/2014/main" id="{0DA9C0A7-6637-4C29-ABC1-F0DB6F7B28FF}"/>
                    </a:ext>
                  </a:extLst>
                </p14:cNvPr>
                <p14:cNvContentPartPr/>
                <p14:nvPr/>
              </p14:nvContentPartPr>
              <p14:xfrm>
                <a:off x="9509686" y="3235994"/>
                <a:ext cx="2880" cy="3600"/>
              </p14:xfrm>
            </p:contentPart>
          </mc:Choice>
          <mc:Fallback xmlns="">
            <p:pic>
              <p:nvPicPr>
                <p:cNvPr id="177" name="Freihand 176">
                  <a:extLst>
                    <a:ext uri="{FF2B5EF4-FFF2-40B4-BE49-F238E27FC236}">
                      <a16:creationId xmlns:a16="http://schemas.microsoft.com/office/drawing/2014/main" id="{0DA9C0A7-6637-4C29-ABC1-F0DB6F7B28FF}"/>
                    </a:ext>
                  </a:extLst>
                </p:cNvPr>
                <p:cNvPicPr/>
                <p:nvPr/>
              </p:nvPicPr>
              <p:blipFill>
                <a:blip r:embed="rId214"/>
                <a:stretch>
                  <a:fillRect/>
                </a:stretch>
              </p:blipFill>
              <p:spPr>
                <a:xfrm>
                  <a:off x="9500686" y="3226994"/>
                  <a:ext cx="205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79" name="Freihand 178">
                  <a:extLst>
                    <a:ext uri="{FF2B5EF4-FFF2-40B4-BE49-F238E27FC236}">
                      <a16:creationId xmlns:a16="http://schemas.microsoft.com/office/drawing/2014/main" id="{D4F58904-E917-44B5-BDB5-99F3321D7E02}"/>
                    </a:ext>
                  </a:extLst>
                </p14:cNvPr>
                <p14:cNvContentPartPr/>
                <p14:nvPr/>
              </p14:nvContentPartPr>
              <p14:xfrm>
                <a:off x="9594646" y="3145634"/>
                <a:ext cx="117000" cy="131760"/>
              </p14:xfrm>
            </p:contentPart>
          </mc:Choice>
          <mc:Fallback xmlns="">
            <p:pic>
              <p:nvPicPr>
                <p:cNvPr id="179" name="Freihand 178">
                  <a:extLst>
                    <a:ext uri="{FF2B5EF4-FFF2-40B4-BE49-F238E27FC236}">
                      <a16:creationId xmlns:a16="http://schemas.microsoft.com/office/drawing/2014/main" id="{D4F58904-E917-44B5-BDB5-99F3321D7E02}"/>
                    </a:ext>
                  </a:extLst>
                </p:cNvPr>
                <p:cNvPicPr/>
                <p:nvPr/>
              </p:nvPicPr>
              <p:blipFill>
                <a:blip r:embed="rId216"/>
                <a:stretch>
                  <a:fillRect/>
                </a:stretch>
              </p:blipFill>
              <p:spPr>
                <a:xfrm>
                  <a:off x="9585646" y="3136994"/>
                  <a:ext cx="134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80" name="Freihand 179">
                  <a:extLst>
                    <a:ext uri="{FF2B5EF4-FFF2-40B4-BE49-F238E27FC236}">
                      <a16:creationId xmlns:a16="http://schemas.microsoft.com/office/drawing/2014/main" id="{4D2CAA58-38D7-4876-8092-47425588B83A}"/>
                    </a:ext>
                  </a:extLst>
                </p14:cNvPr>
                <p14:cNvContentPartPr/>
                <p14:nvPr/>
              </p14:nvContentPartPr>
              <p14:xfrm>
                <a:off x="9712006" y="3190994"/>
                <a:ext cx="111960" cy="61560"/>
              </p14:xfrm>
            </p:contentPart>
          </mc:Choice>
          <mc:Fallback xmlns="">
            <p:pic>
              <p:nvPicPr>
                <p:cNvPr id="180" name="Freihand 179">
                  <a:extLst>
                    <a:ext uri="{FF2B5EF4-FFF2-40B4-BE49-F238E27FC236}">
                      <a16:creationId xmlns:a16="http://schemas.microsoft.com/office/drawing/2014/main" id="{4D2CAA58-38D7-4876-8092-47425588B83A}"/>
                    </a:ext>
                  </a:extLst>
                </p:cNvPr>
                <p:cNvPicPr/>
                <p:nvPr/>
              </p:nvPicPr>
              <p:blipFill>
                <a:blip r:embed="rId218"/>
                <a:stretch>
                  <a:fillRect/>
                </a:stretch>
              </p:blipFill>
              <p:spPr>
                <a:xfrm>
                  <a:off x="9703006" y="3181994"/>
                  <a:ext cx="1296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81" name="Freihand 180">
                  <a:extLst>
                    <a:ext uri="{FF2B5EF4-FFF2-40B4-BE49-F238E27FC236}">
                      <a16:creationId xmlns:a16="http://schemas.microsoft.com/office/drawing/2014/main" id="{6BF0F08B-4213-4AD7-82DE-DDF5DAAE8BDA}"/>
                    </a:ext>
                  </a:extLst>
                </p14:cNvPr>
                <p14:cNvContentPartPr/>
                <p14:nvPr/>
              </p14:nvContentPartPr>
              <p14:xfrm>
                <a:off x="9870406" y="3152114"/>
                <a:ext cx="236880" cy="114840"/>
              </p14:xfrm>
            </p:contentPart>
          </mc:Choice>
          <mc:Fallback xmlns="">
            <p:pic>
              <p:nvPicPr>
                <p:cNvPr id="181" name="Freihand 180">
                  <a:extLst>
                    <a:ext uri="{FF2B5EF4-FFF2-40B4-BE49-F238E27FC236}">
                      <a16:creationId xmlns:a16="http://schemas.microsoft.com/office/drawing/2014/main" id="{6BF0F08B-4213-4AD7-82DE-DDF5DAAE8BDA}"/>
                    </a:ext>
                  </a:extLst>
                </p:cNvPr>
                <p:cNvPicPr/>
                <p:nvPr/>
              </p:nvPicPr>
              <p:blipFill>
                <a:blip r:embed="rId220"/>
                <a:stretch>
                  <a:fillRect/>
                </a:stretch>
              </p:blipFill>
              <p:spPr>
                <a:xfrm>
                  <a:off x="9861406" y="3143114"/>
                  <a:ext cx="2545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83" name="Freihand 182">
                  <a:extLst>
                    <a:ext uri="{FF2B5EF4-FFF2-40B4-BE49-F238E27FC236}">
                      <a16:creationId xmlns:a16="http://schemas.microsoft.com/office/drawing/2014/main" id="{34B83D32-3EDA-4E59-9FFB-764F4A6078E3}"/>
                    </a:ext>
                  </a:extLst>
                </p14:cNvPr>
                <p14:cNvContentPartPr/>
                <p14:nvPr/>
              </p14:nvContentPartPr>
              <p14:xfrm>
                <a:off x="9358126" y="3162554"/>
                <a:ext cx="60840" cy="56160"/>
              </p14:xfrm>
            </p:contentPart>
          </mc:Choice>
          <mc:Fallback xmlns="">
            <p:pic>
              <p:nvPicPr>
                <p:cNvPr id="183" name="Freihand 182">
                  <a:extLst>
                    <a:ext uri="{FF2B5EF4-FFF2-40B4-BE49-F238E27FC236}">
                      <a16:creationId xmlns:a16="http://schemas.microsoft.com/office/drawing/2014/main" id="{34B83D32-3EDA-4E59-9FFB-764F4A6078E3}"/>
                    </a:ext>
                  </a:extLst>
                </p:cNvPr>
                <p:cNvPicPr/>
                <p:nvPr/>
              </p:nvPicPr>
              <p:blipFill>
                <a:blip r:embed="rId222"/>
                <a:stretch>
                  <a:fillRect/>
                </a:stretch>
              </p:blipFill>
              <p:spPr>
                <a:xfrm>
                  <a:off x="9349486" y="3153914"/>
                  <a:ext cx="78480" cy="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3">
            <p14:nvContentPartPr>
              <p14:cNvPr id="185" name="Freihand 184">
                <a:extLst>
                  <a:ext uri="{FF2B5EF4-FFF2-40B4-BE49-F238E27FC236}">
                    <a16:creationId xmlns:a16="http://schemas.microsoft.com/office/drawing/2014/main" id="{E401CF7D-3064-4876-AC41-C4B98D995B6A}"/>
                  </a:ext>
                </a:extLst>
              </p14:cNvPr>
              <p14:cNvContentPartPr/>
              <p14:nvPr/>
            </p14:nvContentPartPr>
            <p14:xfrm>
              <a:off x="565708" y="850679"/>
              <a:ext cx="4320" cy="2520"/>
            </p14:xfrm>
          </p:contentPart>
        </mc:Choice>
        <mc:Fallback xmlns="">
          <p:pic>
            <p:nvPicPr>
              <p:cNvPr id="185" name="Freihand 184">
                <a:extLst>
                  <a:ext uri="{FF2B5EF4-FFF2-40B4-BE49-F238E27FC236}">
                    <a16:creationId xmlns:a16="http://schemas.microsoft.com/office/drawing/2014/main" id="{E401CF7D-3064-4876-AC41-C4B98D995B6A}"/>
                  </a:ext>
                </a:extLst>
              </p:cNvPr>
              <p:cNvPicPr/>
              <p:nvPr/>
            </p:nvPicPr>
            <p:blipFill>
              <a:blip r:embed="rId214"/>
              <a:stretch>
                <a:fillRect/>
              </a:stretch>
            </p:blipFill>
            <p:spPr>
              <a:xfrm>
                <a:off x="557068" y="842039"/>
                <a:ext cx="21960" cy="20160"/>
              </a:xfrm>
              <a:prstGeom prst="rect">
                <a:avLst/>
              </a:prstGeom>
            </p:spPr>
          </p:pic>
        </mc:Fallback>
      </mc:AlternateContent>
      <p:grpSp>
        <p:nvGrpSpPr>
          <p:cNvPr id="199" name="Gruppieren 198">
            <a:extLst>
              <a:ext uri="{FF2B5EF4-FFF2-40B4-BE49-F238E27FC236}">
                <a16:creationId xmlns:a16="http://schemas.microsoft.com/office/drawing/2014/main" id="{CE344199-230A-434B-A445-AAE0B6D42BEC}"/>
              </a:ext>
            </a:extLst>
          </p:cNvPr>
          <p:cNvGrpSpPr/>
          <p:nvPr/>
        </p:nvGrpSpPr>
        <p:grpSpPr>
          <a:xfrm>
            <a:off x="1845868" y="924839"/>
            <a:ext cx="877320" cy="251640"/>
            <a:chOff x="2014846" y="535274"/>
            <a:chExt cx="877320" cy="251640"/>
          </a:xfrm>
        </p:grpSpPr>
        <mc:AlternateContent xmlns:mc="http://schemas.openxmlformats.org/markup-compatibility/2006" xmlns:p14="http://schemas.microsoft.com/office/powerpoint/2010/main">
          <mc:Choice Requires="p14">
            <p:contentPart p14:bwMode="auto" r:id="rId224">
              <p14:nvContentPartPr>
                <p14:cNvPr id="193" name="Freihand 192">
                  <a:extLst>
                    <a:ext uri="{FF2B5EF4-FFF2-40B4-BE49-F238E27FC236}">
                      <a16:creationId xmlns:a16="http://schemas.microsoft.com/office/drawing/2014/main" id="{B0AED03D-E5E1-45AC-AAB2-5C963FDF5219}"/>
                    </a:ext>
                  </a:extLst>
                </p14:cNvPr>
                <p14:cNvContentPartPr/>
                <p14:nvPr/>
              </p14:nvContentPartPr>
              <p14:xfrm>
                <a:off x="2014846" y="549314"/>
                <a:ext cx="128520" cy="237600"/>
              </p14:xfrm>
            </p:contentPart>
          </mc:Choice>
          <mc:Fallback xmlns="">
            <p:pic>
              <p:nvPicPr>
                <p:cNvPr id="193" name="Freihand 192">
                  <a:extLst>
                    <a:ext uri="{FF2B5EF4-FFF2-40B4-BE49-F238E27FC236}">
                      <a16:creationId xmlns:a16="http://schemas.microsoft.com/office/drawing/2014/main" id="{B0AED03D-E5E1-45AC-AAB2-5C963FDF5219}"/>
                    </a:ext>
                  </a:extLst>
                </p:cNvPr>
                <p:cNvPicPr/>
                <p:nvPr/>
              </p:nvPicPr>
              <p:blipFill>
                <a:blip r:embed="rId225"/>
                <a:stretch>
                  <a:fillRect/>
                </a:stretch>
              </p:blipFill>
              <p:spPr>
                <a:xfrm>
                  <a:off x="2005846" y="540674"/>
                  <a:ext cx="1461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94" name="Freihand 193">
                  <a:extLst>
                    <a:ext uri="{FF2B5EF4-FFF2-40B4-BE49-F238E27FC236}">
                      <a16:creationId xmlns:a16="http://schemas.microsoft.com/office/drawing/2014/main" id="{355CF75D-4C33-49F3-A694-17DF23381D56}"/>
                    </a:ext>
                  </a:extLst>
                </p14:cNvPr>
                <p14:cNvContentPartPr/>
                <p14:nvPr/>
              </p14:nvContentPartPr>
              <p14:xfrm>
                <a:off x="2247046" y="535274"/>
                <a:ext cx="12600" cy="220680"/>
              </p14:xfrm>
            </p:contentPart>
          </mc:Choice>
          <mc:Fallback xmlns="">
            <p:pic>
              <p:nvPicPr>
                <p:cNvPr id="194" name="Freihand 193">
                  <a:extLst>
                    <a:ext uri="{FF2B5EF4-FFF2-40B4-BE49-F238E27FC236}">
                      <a16:creationId xmlns:a16="http://schemas.microsoft.com/office/drawing/2014/main" id="{355CF75D-4C33-49F3-A694-17DF23381D56}"/>
                    </a:ext>
                  </a:extLst>
                </p:cNvPr>
                <p:cNvPicPr/>
                <p:nvPr/>
              </p:nvPicPr>
              <p:blipFill>
                <a:blip r:embed="rId227"/>
                <a:stretch>
                  <a:fillRect/>
                </a:stretch>
              </p:blipFill>
              <p:spPr>
                <a:xfrm>
                  <a:off x="2238406" y="526634"/>
                  <a:ext cx="3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95" name="Freihand 194">
                  <a:extLst>
                    <a:ext uri="{FF2B5EF4-FFF2-40B4-BE49-F238E27FC236}">
                      <a16:creationId xmlns:a16="http://schemas.microsoft.com/office/drawing/2014/main" id="{58D169A3-78C2-4B99-A8B9-177EBB55004D}"/>
                    </a:ext>
                  </a:extLst>
                </p14:cNvPr>
                <p14:cNvContentPartPr/>
                <p14:nvPr/>
              </p14:nvContentPartPr>
              <p14:xfrm>
                <a:off x="2181526" y="626354"/>
                <a:ext cx="97200" cy="22680"/>
              </p14:xfrm>
            </p:contentPart>
          </mc:Choice>
          <mc:Fallback xmlns="">
            <p:pic>
              <p:nvPicPr>
                <p:cNvPr id="195" name="Freihand 194">
                  <a:extLst>
                    <a:ext uri="{FF2B5EF4-FFF2-40B4-BE49-F238E27FC236}">
                      <a16:creationId xmlns:a16="http://schemas.microsoft.com/office/drawing/2014/main" id="{58D169A3-78C2-4B99-A8B9-177EBB55004D}"/>
                    </a:ext>
                  </a:extLst>
                </p:cNvPr>
                <p:cNvPicPr/>
                <p:nvPr/>
              </p:nvPicPr>
              <p:blipFill>
                <a:blip r:embed="rId229"/>
                <a:stretch>
                  <a:fillRect/>
                </a:stretch>
              </p:blipFill>
              <p:spPr>
                <a:xfrm>
                  <a:off x="2172886" y="617714"/>
                  <a:ext cx="114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96" name="Freihand 195">
                  <a:extLst>
                    <a:ext uri="{FF2B5EF4-FFF2-40B4-BE49-F238E27FC236}">
                      <a16:creationId xmlns:a16="http://schemas.microsoft.com/office/drawing/2014/main" id="{289EC716-2C96-4F08-AA2F-DABE78C0C160}"/>
                    </a:ext>
                  </a:extLst>
                </p14:cNvPr>
                <p14:cNvContentPartPr/>
                <p14:nvPr/>
              </p14:nvContentPartPr>
              <p14:xfrm>
                <a:off x="2317606" y="645434"/>
                <a:ext cx="141120" cy="87480"/>
              </p14:xfrm>
            </p:contentPart>
          </mc:Choice>
          <mc:Fallback xmlns="">
            <p:pic>
              <p:nvPicPr>
                <p:cNvPr id="196" name="Freihand 195">
                  <a:extLst>
                    <a:ext uri="{FF2B5EF4-FFF2-40B4-BE49-F238E27FC236}">
                      <a16:creationId xmlns:a16="http://schemas.microsoft.com/office/drawing/2014/main" id="{289EC716-2C96-4F08-AA2F-DABE78C0C160}"/>
                    </a:ext>
                  </a:extLst>
                </p:cNvPr>
                <p:cNvPicPr/>
                <p:nvPr/>
              </p:nvPicPr>
              <p:blipFill>
                <a:blip r:embed="rId231"/>
                <a:stretch>
                  <a:fillRect/>
                </a:stretch>
              </p:blipFill>
              <p:spPr>
                <a:xfrm>
                  <a:off x="2308606" y="636794"/>
                  <a:ext cx="158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97" name="Freihand 196">
                  <a:extLst>
                    <a:ext uri="{FF2B5EF4-FFF2-40B4-BE49-F238E27FC236}">
                      <a16:creationId xmlns:a16="http://schemas.microsoft.com/office/drawing/2014/main" id="{B6291A9D-0A07-42D4-A29E-49AB7A93F439}"/>
                    </a:ext>
                  </a:extLst>
                </p14:cNvPr>
                <p14:cNvContentPartPr/>
                <p14:nvPr/>
              </p14:nvContentPartPr>
              <p14:xfrm>
                <a:off x="2514166" y="638954"/>
                <a:ext cx="98640" cy="93600"/>
              </p14:xfrm>
            </p:contentPart>
          </mc:Choice>
          <mc:Fallback xmlns="">
            <p:pic>
              <p:nvPicPr>
                <p:cNvPr id="197" name="Freihand 196">
                  <a:extLst>
                    <a:ext uri="{FF2B5EF4-FFF2-40B4-BE49-F238E27FC236}">
                      <a16:creationId xmlns:a16="http://schemas.microsoft.com/office/drawing/2014/main" id="{B6291A9D-0A07-42D4-A29E-49AB7A93F439}"/>
                    </a:ext>
                  </a:extLst>
                </p:cNvPr>
                <p:cNvPicPr/>
                <p:nvPr/>
              </p:nvPicPr>
              <p:blipFill>
                <a:blip r:embed="rId233"/>
                <a:stretch>
                  <a:fillRect/>
                </a:stretch>
              </p:blipFill>
              <p:spPr>
                <a:xfrm>
                  <a:off x="2505166" y="629954"/>
                  <a:ext cx="1162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98" name="Freihand 197">
                  <a:extLst>
                    <a:ext uri="{FF2B5EF4-FFF2-40B4-BE49-F238E27FC236}">
                      <a16:creationId xmlns:a16="http://schemas.microsoft.com/office/drawing/2014/main" id="{783F26C5-47A6-4A1B-8E73-CF3DB02F1D0B}"/>
                    </a:ext>
                  </a:extLst>
                </p14:cNvPr>
                <p14:cNvContentPartPr/>
                <p14:nvPr/>
              </p14:nvContentPartPr>
              <p14:xfrm>
                <a:off x="2636926" y="643274"/>
                <a:ext cx="255240" cy="130320"/>
              </p14:xfrm>
            </p:contentPart>
          </mc:Choice>
          <mc:Fallback xmlns="">
            <p:pic>
              <p:nvPicPr>
                <p:cNvPr id="198" name="Freihand 197">
                  <a:extLst>
                    <a:ext uri="{FF2B5EF4-FFF2-40B4-BE49-F238E27FC236}">
                      <a16:creationId xmlns:a16="http://schemas.microsoft.com/office/drawing/2014/main" id="{783F26C5-47A6-4A1B-8E73-CF3DB02F1D0B}"/>
                    </a:ext>
                  </a:extLst>
                </p:cNvPr>
                <p:cNvPicPr/>
                <p:nvPr/>
              </p:nvPicPr>
              <p:blipFill>
                <a:blip r:embed="rId235"/>
                <a:stretch>
                  <a:fillRect/>
                </a:stretch>
              </p:blipFill>
              <p:spPr>
                <a:xfrm>
                  <a:off x="2627926" y="634274"/>
                  <a:ext cx="272880" cy="14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6">
            <p14:nvContentPartPr>
              <p14:cNvPr id="201" name="Freihand 200">
                <a:extLst>
                  <a:ext uri="{FF2B5EF4-FFF2-40B4-BE49-F238E27FC236}">
                    <a16:creationId xmlns:a16="http://schemas.microsoft.com/office/drawing/2014/main" id="{D491E393-26C3-47CB-A643-89D163CE592B}"/>
                  </a:ext>
                </a:extLst>
              </p14:cNvPr>
              <p14:cNvContentPartPr/>
              <p14:nvPr/>
            </p14:nvContentPartPr>
            <p14:xfrm>
              <a:off x="515308" y="1301759"/>
              <a:ext cx="2296800" cy="126000"/>
            </p14:xfrm>
          </p:contentPart>
        </mc:Choice>
        <mc:Fallback xmlns="">
          <p:pic>
            <p:nvPicPr>
              <p:cNvPr id="201" name="Freihand 200">
                <a:extLst>
                  <a:ext uri="{FF2B5EF4-FFF2-40B4-BE49-F238E27FC236}">
                    <a16:creationId xmlns:a16="http://schemas.microsoft.com/office/drawing/2014/main" id="{D491E393-26C3-47CB-A643-89D163CE592B}"/>
                  </a:ext>
                </a:extLst>
              </p:cNvPr>
              <p:cNvPicPr/>
              <p:nvPr/>
            </p:nvPicPr>
            <p:blipFill>
              <a:blip r:embed="rId237"/>
              <a:stretch>
                <a:fillRect/>
              </a:stretch>
            </p:blipFill>
            <p:spPr>
              <a:xfrm>
                <a:off x="506668" y="1292759"/>
                <a:ext cx="2314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02" name="Freihand 201">
                <a:extLst>
                  <a:ext uri="{FF2B5EF4-FFF2-40B4-BE49-F238E27FC236}">
                    <a16:creationId xmlns:a16="http://schemas.microsoft.com/office/drawing/2014/main" id="{129EC4CB-931C-4DDB-8A40-3BC9B4F0EA28}"/>
                  </a:ext>
                </a:extLst>
              </p14:cNvPr>
              <p14:cNvContentPartPr/>
              <p14:nvPr/>
            </p14:nvContentPartPr>
            <p14:xfrm>
              <a:off x="1616548" y="1363679"/>
              <a:ext cx="25200" cy="855720"/>
            </p14:xfrm>
          </p:contentPart>
        </mc:Choice>
        <mc:Fallback xmlns="">
          <p:pic>
            <p:nvPicPr>
              <p:cNvPr id="202" name="Freihand 201">
                <a:extLst>
                  <a:ext uri="{FF2B5EF4-FFF2-40B4-BE49-F238E27FC236}">
                    <a16:creationId xmlns:a16="http://schemas.microsoft.com/office/drawing/2014/main" id="{129EC4CB-931C-4DDB-8A40-3BC9B4F0EA28}"/>
                  </a:ext>
                </a:extLst>
              </p:cNvPr>
              <p:cNvPicPr/>
              <p:nvPr/>
            </p:nvPicPr>
            <p:blipFill>
              <a:blip r:embed="rId239"/>
              <a:stretch>
                <a:fillRect/>
              </a:stretch>
            </p:blipFill>
            <p:spPr>
              <a:xfrm>
                <a:off x="1607548" y="1354679"/>
                <a:ext cx="42840" cy="873360"/>
              </a:xfrm>
              <a:prstGeom prst="rect">
                <a:avLst/>
              </a:prstGeom>
            </p:spPr>
          </p:pic>
        </mc:Fallback>
      </mc:AlternateContent>
      <p:grpSp>
        <p:nvGrpSpPr>
          <p:cNvPr id="249" name="Gruppieren 248">
            <a:extLst>
              <a:ext uri="{FF2B5EF4-FFF2-40B4-BE49-F238E27FC236}">
                <a16:creationId xmlns:a16="http://schemas.microsoft.com/office/drawing/2014/main" id="{A3511473-37B1-4E30-8A35-21EAEB44B30A}"/>
              </a:ext>
            </a:extLst>
          </p:cNvPr>
          <p:cNvGrpSpPr/>
          <p:nvPr/>
        </p:nvGrpSpPr>
        <p:grpSpPr>
          <a:xfrm>
            <a:off x="165292" y="1536629"/>
            <a:ext cx="1304280" cy="274320"/>
            <a:chOff x="187126" y="1178594"/>
            <a:chExt cx="1304280" cy="274320"/>
          </a:xfrm>
        </p:grpSpPr>
        <mc:AlternateContent xmlns:mc="http://schemas.openxmlformats.org/markup-compatibility/2006" xmlns:p14="http://schemas.microsoft.com/office/powerpoint/2010/main">
          <mc:Choice Requires="p14">
            <p:contentPart p14:bwMode="auto" r:id="rId240">
              <p14:nvContentPartPr>
                <p14:cNvPr id="225" name="Freihand 224">
                  <a:extLst>
                    <a:ext uri="{FF2B5EF4-FFF2-40B4-BE49-F238E27FC236}">
                      <a16:creationId xmlns:a16="http://schemas.microsoft.com/office/drawing/2014/main" id="{0D8378CA-9749-40D4-847F-8FEC14BA368C}"/>
                    </a:ext>
                  </a:extLst>
                </p14:cNvPr>
                <p14:cNvContentPartPr/>
                <p14:nvPr/>
              </p14:nvContentPartPr>
              <p14:xfrm>
                <a:off x="187126" y="1279754"/>
                <a:ext cx="78480" cy="173160"/>
              </p14:xfrm>
            </p:contentPart>
          </mc:Choice>
          <mc:Fallback xmlns="">
            <p:pic>
              <p:nvPicPr>
                <p:cNvPr id="225" name="Freihand 224">
                  <a:extLst>
                    <a:ext uri="{FF2B5EF4-FFF2-40B4-BE49-F238E27FC236}">
                      <a16:creationId xmlns:a16="http://schemas.microsoft.com/office/drawing/2014/main" id="{0D8378CA-9749-40D4-847F-8FEC14BA368C}"/>
                    </a:ext>
                  </a:extLst>
                </p:cNvPr>
                <p:cNvPicPr/>
                <p:nvPr/>
              </p:nvPicPr>
              <p:blipFill>
                <a:blip r:embed="rId241"/>
                <a:stretch>
                  <a:fillRect/>
                </a:stretch>
              </p:blipFill>
              <p:spPr>
                <a:xfrm>
                  <a:off x="178486" y="1271114"/>
                  <a:ext cx="96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26" name="Freihand 225">
                  <a:extLst>
                    <a:ext uri="{FF2B5EF4-FFF2-40B4-BE49-F238E27FC236}">
                      <a16:creationId xmlns:a16="http://schemas.microsoft.com/office/drawing/2014/main" id="{888749DA-1E62-40A3-9203-77C17B5F1CAF}"/>
                    </a:ext>
                  </a:extLst>
                </p14:cNvPr>
                <p14:cNvContentPartPr/>
                <p14:nvPr/>
              </p14:nvContentPartPr>
              <p14:xfrm>
                <a:off x="272086" y="1205234"/>
                <a:ext cx="5040" cy="28800"/>
              </p14:xfrm>
            </p:contentPart>
          </mc:Choice>
          <mc:Fallback xmlns="">
            <p:pic>
              <p:nvPicPr>
                <p:cNvPr id="226" name="Freihand 225">
                  <a:extLst>
                    <a:ext uri="{FF2B5EF4-FFF2-40B4-BE49-F238E27FC236}">
                      <a16:creationId xmlns:a16="http://schemas.microsoft.com/office/drawing/2014/main" id="{888749DA-1E62-40A3-9203-77C17B5F1CAF}"/>
                    </a:ext>
                  </a:extLst>
                </p:cNvPr>
                <p:cNvPicPr/>
                <p:nvPr/>
              </p:nvPicPr>
              <p:blipFill>
                <a:blip r:embed="rId243"/>
                <a:stretch>
                  <a:fillRect/>
                </a:stretch>
              </p:blipFill>
              <p:spPr>
                <a:xfrm>
                  <a:off x="263446" y="1196594"/>
                  <a:ext cx="22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27" name="Freihand 226">
                  <a:extLst>
                    <a:ext uri="{FF2B5EF4-FFF2-40B4-BE49-F238E27FC236}">
                      <a16:creationId xmlns:a16="http://schemas.microsoft.com/office/drawing/2014/main" id="{3945C384-41E2-458E-B9A2-1659464758D5}"/>
                    </a:ext>
                  </a:extLst>
                </p14:cNvPr>
                <p14:cNvContentPartPr/>
                <p14:nvPr/>
              </p14:nvContentPartPr>
              <p14:xfrm>
                <a:off x="294766" y="1286234"/>
                <a:ext cx="106920" cy="100440"/>
              </p14:xfrm>
            </p:contentPart>
          </mc:Choice>
          <mc:Fallback xmlns="">
            <p:pic>
              <p:nvPicPr>
                <p:cNvPr id="227" name="Freihand 226">
                  <a:extLst>
                    <a:ext uri="{FF2B5EF4-FFF2-40B4-BE49-F238E27FC236}">
                      <a16:creationId xmlns:a16="http://schemas.microsoft.com/office/drawing/2014/main" id="{3945C384-41E2-458E-B9A2-1659464758D5}"/>
                    </a:ext>
                  </a:extLst>
                </p:cNvPr>
                <p:cNvPicPr/>
                <p:nvPr/>
              </p:nvPicPr>
              <p:blipFill>
                <a:blip r:embed="rId245"/>
                <a:stretch>
                  <a:fillRect/>
                </a:stretch>
              </p:blipFill>
              <p:spPr>
                <a:xfrm>
                  <a:off x="285766" y="1277234"/>
                  <a:ext cx="124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30" name="Freihand 229">
                  <a:extLst>
                    <a:ext uri="{FF2B5EF4-FFF2-40B4-BE49-F238E27FC236}">
                      <a16:creationId xmlns:a16="http://schemas.microsoft.com/office/drawing/2014/main" id="{BDFBEDBF-9EF7-4722-823F-1FDAAA96051D}"/>
                    </a:ext>
                  </a:extLst>
                </p14:cNvPr>
                <p14:cNvContentPartPr/>
                <p14:nvPr/>
              </p14:nvContentPartPr>
              <p14:xfrm>
                <a:off x="424366" y="1304954"/>
                <a:ext cx="97920" cy="83520"/>
              </p14:xfrm>
            </p:contentPart>
          </mc:Choice>
          <mc:Fallback xmlns="">
            <p:pic>
              <p:nvPicPr>
                <p:cNvPr id="230" name="Freihand 229">
                  <a:extLst>
                    <a:ext uri="{FF2B5EF4-FFF2-40B4-BE49-F238E27FC236}">
                      <a16:creationId xmlns:a16="http://schemas.microsoft.com/office/drawing/2014/main" id="{BDFBEDBF-9EF7-4722-823F-1FDAAA96051D}"/>
                    </a:ext>
                  </a:extLst>
                </p:cNvPr>
                <p:cNvPicPr/>
                <p:nvPr/>
              </p:nvPicPr>
              <p:blipFill>
                <a:blip r:embed="rId247"/>
                <a:stretch>
                  <a:fillRect/>
                </a:stretch>
              </p:blipFill>
              <p:spPr>
                <a:xfrm>
                  <a:off x="415726" y="1296314"/>
                  <a:ext cx="1155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31" name="Freihand 230">
                  <a:extLst>
                    <a:ext uri="{FF2B5EF4-FFF2-40B4-BE49-F238E27FC236}">
                      <a16:creationId xmlns:a16="http://schemas.microsoft.com/office/drawing/2014/main" id="{C5FC5A70-1F7B-4A12-B789-80CA17E8A3BC}"/>
                    </a:ext>
                  </a:extLst>
                </p14:cNvPr>
                <p14:cNvContentPartPr/>
                <p14:nvPr/>
              </p14:nvContentPartPr>
              <p14:xfrm>
                <a:off x="525166" y="1205234"/>
                <a:ext cx="74160" cy="177120"/>
              </p14:xfrm>
            </p:contentPart>
          </mc:Choice>
          <mc:Fallback xmlns="">
            <p:pic>
              <p:nvPicPr>
                <p:cNvPr id="231" name="Freihand 230">
                  <a:extLst>
                    <a:ext uri="{FF2B5EF4-FFF2-40B4-BE49-F238E27FC236}">
                      <a16:creationId xmlns:a16="http://schemas.microsoft.com/office/drawing/2014/main" id="{C5FC5A70-1F7B-4A12-B789-80CA17E8A3BC}"/>
                    </a:ext>
                  </a:extLst>
                </p:cNvPr>
                <p:cNvPicPr/>
                <p:nvPr/>
              </p:nvPicPr>
              <p:blipFill>
                <a:blip r:embed="rId249"/>
                <a:stretch>
                  <a:fillRect/>
                </a:stretch>
              </p:blipFill>
              <p:spPr>
                <a:xfrm>
                  <a:off x="516526" y="1196594"/>
                  <a:ext cx="91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32" name="Freihand 231">
                  <a:extLst>
                    <a:ext uri="{FF2B5EF4-FFF2-40B4-BE49-F238E27FC236}">
                      <a16:creationId xmlns:a16="http://schemas.microsoft.com/office/drawing/2014/main" id="{E51F0181-2E21-49C8-86F1-9318C1121C55}"/>
                    </a:ext>
                  </a:extLst>
                </p14:cNvPr>
                <p14:cNvContentPartPr/>
                <p14:nvPr/>
              </p14:nvContentPartPr>
              <p14:xfrm>
                <a:off x="602926" y="1309634"/>
                <a:ext cx="30960" cy="72360"/>
              </p14:xfrm>
            </p:contentPart>
          </mc:Choice>
          <mc:Fallback xmlns="">
            <p:pic>
              <p:nvPicPr>
                <p:cNvPr id="232" name="Freihand 231">
                  <a:extLst>
                    <a:ext uri="{FF2B5EF4-FFF2-40B4-BE49-F238E27FC236}">
                      <a16:creationId xmlns:a16="http://schemas.microsoft.com/office/drawing/2014/main" id="{E51F0181-2E21-49C8-86F1-9318C1121C55}"/>
                    </a:ext>
                  </a:extLst>
                </p:cNvPr>
                <p:cNvPicPr/>
                <p:nvPr/>
              </p:nvPicPr>
              <p:blipFill>
                <a:blip r:embed="rId251"/>
                <a:stretch>
                  <a:fillRect/>
                </a:stretch>
              </p:blipFill>
              <p:spPr>
                <a:xfrm>
                  <a:off x="593926" y="1300994"/>
                  <a:ext cx="486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33" name="Freihand 232">
                  <a:extLst>
                    <a:ext uri="{FF2B5EF4-FFF2-40B4-BE49-F238E27FC236}">
                      <a16:creationId xmlns:a16="http://schemas.microsoft.com/office/drawing/2014/main" id="{BD14B980-01BC-451D-9873-40E6A6668850}"/>
                    </a:ext>
                  </a:extLst>
                </p14:cNvPr>
                <p14:cNvContentPartPr/>
                <p14:nvPr/>
              </p14:nvContentPartPr>
              <p14:xfrm>
                <a:off x="598966" y="1255634"/>
                <a:ext cx="5400" cy="28800"/>
              </p14:xfrm>
            </p:contentPart>
          </mc:Choice>
          <mc:Fallback xmlns="">
            <p:pic>
              <p:nvPicPr>
                <p:cNvPr id="233" name="Freihand 232">
                  <a:extLst>
                    <a:ext uri="{FF2B5EF4-FFF2-40B4-BE49-F238E27FC236}">
                      <a16:creationId xmlns:a16="http://schemas.microsoft.com/office/drawing/2014/main" id="{BD14B980-01BC-451D-9873-40E6A6668850}"/>
                    </a:ext>
                  </a:extLst>
                </p:cNvPr>
                <p:cNvPicPr/>
                <p:nvPr/>
              </p:nvPicPr>
              <p:blipFill>
                <a:blip r:embed="rId253"/>
                <a:stretch>
                  <a:fillRect/>
                </a:stretch>
              </p:blipFill>
              <p:spPr>
                <a:xfrm>
                  <a:off x="590326" y="1246634"/>
                  <a:ext cx="23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34" name="Freihand 233">
                  <a:extLst>
                    <a:ext uri="{FF2B5EF4-FFF2-40B4-BE49-F238E27FC236}">
                      <a16:creationId xmlns:a16="http://schemas.microsoft.com/office/drawing/2014/main" id="{CF1F1FE5-FDB5-448C-90AF-1556B9425710}"/>
                    </a:ext>
                  </a:extLst>
                </p14:cNvPr>
                <p14:cNvContentPartPr/>
                <p14:nvPr/>
              </p14:nvContentPartPr>
              <p14:xfrm>
                <a:off x="637846" y="1229354"/>
                <a:ext cx="98640" cy="156960"/>
              </p14:xfrm>
            </p:contentPart>
          </mc:Choice>
          <mc:Fallback xmlns="">
            <p:pic>
              <p:nvPicPr>
                <p:cNvPr id="234" name="Freihand 233">
                  <a:extLst>
                    <a:ext uri="{FF2B5EF4-FFF2-40B4-BE49-F238E27FC236}">
                      <a16:creationId xmlns:a16="http://schemas.microsoft.com/office/drawing/2014/main" id="{CF1F1FE5-FDB5-448C-90AF-1556B9425710}"/>
                    </a:ext>
                  </a:extLst>
                </p:cNvPr>
                <p:cNvPicPr/>
                <p:nvPr/>
              </p:nvPicPr>
              <p:blipFill>
                <a:blip r:embed="rId255"/>
                <a:stretch>
                  <a:fillRect/>
                </a:stretch>
              </p:blipFill>
              <p:spPr>
                <a:xfrm>
                  <a:off x="628846" y="1220354"/>
                  <a:ext cx="116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36" name="Freihand 235">
                  <a:extLst>
                    <a:ext uri="{FF2B5EF4-FFF2-40B4-BE49-F238E27FC236}">
                      <a16:creationId xmlns:a16="http://schemas.microsoft.com/office/drawing/2014/main" id="{A4CADF44-D8A6-40F3-98FB-94BD22856734}"/>
                    </a:ext>
                  </a:extLst>
                </p14:cNvPr>
                <p14:cNvContentPartPr/>
                <p14:nvPr/>
              </p14:nvContentPartPr>
              <p14:xfrm>
                <a:off x="754126" y="1266434"/>
                <a:ext cx="118440" cy="94320"/>
              </p14:xfrm>
            </p:contentPart>
          </mc:Choice>
          <mc:Fallback xmlns="">
            <p:pic>
              <p:nvPicPr>
                <p:cNvPr id="236" name="Freihand 235">
                  <a:extLst>
                    <a:ext uri="{FF2B5EF4-FFF2-40B4-BE49-F238E27FC236}">
                      <a16:creationId xmlns:a16="http://schemas.microsoft.com/office/drawing/2014/main" id="{A4CADF44-D8A6-40F3-98FB-94BD22856734}"/>
                    </a:ext>
                  </a:extLst>
                </p:cNvPr>
                <p:cNvPicPr/>
                <p:nvPr/>
              </p:nvPicPr>
              <p:blipFill>
                <a:blip r:embed="rId257"/>
                <a:stretch>
                  <a:fillRect/>
                </a:stretch>
              </p:blipFill>
              <p:spPr>
                <a:xfrm>
                  <a:off x="745126" y="1257434"/>
                  <a:ext cx="1360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37" name="Freihand 236">
                  <a:extLst>
                    <a:ext uri="{FF2B5EF4-FFF2-40B4-BE49-F238E27FC236}">
                      <a16:creationId xmlns:a16="http://schemas.microsoft.com/office/drawing/2014/main" id="{BBA392E6-9037-4828-B6EC-6A58FBCE6A7E}"/>
                    </a:ext>
                  </a:extLst>
                </p14:cNvPr>
                <p14:cNvContentPartPr/>
                <p14:nvPr/>
              </p14:nvContentPartPr>
              <p14:xfrm>
                <a:off x="879046" y="1282274"/>
                <a:ext cx="81000" cy="95760"/>
              </p14:xfrm>
            </p:contentPart>
          </mc:Choice>
          <mc:Fallback xmlns="">
            <p:pic>
              <p:nvPicPr>
                <p:cNvPr id="237" name="Freihand 236">
                  <a:extLst>
                    <a:ext uri="{FF2B5EF4-FFF2-40B4-BE49-F238E27FC236}">
                      <a16:creationId xmlns:a16="http://schemas.microsoft.com/office/drawing/2014/main" id="{BBA392E6-9037-4828-B6EC-6A58FBCE6A7E}"/>
                    </a:ext>
                  </a:extLst>
                </p:cNvPr>
                <p:cNvPicPr/>
                <p:nvPr/>
              </p:nvPicPr>
              <p:blipFill>
                <a:blip r:embed="rId259"/>
                <a:stretch>
                  <a:fillRect/>
                </a:stretch>
              </p:blipFill>
              <p:spPr>
                <a:xfrm>
                  <a:off x="870046" y="1273274"/>
                  <a:ext cx="986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39" name="Freihand 238">
                  <a:extLst>
                    <a:ext uri="{FF2B5EF4-FFF2-40B4-BE49-F238E27FC236}">
                      <a16:creationId xmlns:a16="http://schemas.microsoft.com/office/drawing/2014/main" id="{F3D2621A-11A1-4404-A508-26024A85A667}"/>
                    </a:ext>
                  </a:extLst>
                </p14:cNvPr>
                <p14:cNvContentPartPr/>
                <p14:nvPr/>
              </p14:nvContentPartPr>
              <p14:xfrm>
                <a:off x="957886" y="1178594"/>
                <a:ext cx="60480" cy="199440"/>
              </p14:xfrm>
            </p:contentPart>
          </mc:Choice>
          <mc:Fallback xmlns="">
            <p:pic>
              <p:nvPicPr>
                <p:cNvPr id="239" name="Freihand 238">
                  <a:extLst>
                    <a:ext uri="{FF2B5EF4-FFF2-40B4-BE49-F238E27FC236}">
                      <a16:creationId xmlns:a16="http://schemas.microsoft.com/office/drawing/2014/main" id="{F3D2621A-11A1-4404-A508-26024A85A667}"/>
                    </a:ext>
                  </a:extLst>
                </p:cNvPr>
                <p:cNvPicPr/>
                <p:nvPr/>
              </p:nvPicPr>
              <p:blipFill>
                <a:blip r:embed="rId261"/>
                <a:stretch>
                  <a:fillRect/>
                </a:stretch>
              </p:blipFill>
              <p:spPr>
                <a:xfrm>
                  <a:off x="949246" y="1169954"/>
                  <a:ext cx="781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40" name="Freihand 239">
                  <a:extLst>
                    <a:ext uri="{FF2B5EF4-FFF2-40B4-BE49-F238E27FC236}">
                      <a16:creationId xmlns:a16="http://schemas.microsoft.com/office/drawing/2014/main" id="{4CC7E0D5-AAC6-4B8F-B99B-7B651C7A8E37}"/>
                    </a:ext>
                  </a:extLst>
                </p14:cNvPr>
                <p14:cNvContentPartPr/>
                <p14:nvPr/>
              </p14:nvContentPartPr>
              <p14:xfrm>
                <a:off x="972646" y="1290194"/>
                <a:ext cx="79560" cy="88920"/>
              </p14:xfrm>
            </p:contentPart>
          </mc:Choice>
          <mc:Fallback xmlns="">
            <p:pic>
              <p:nvPicPr>
                <p:cNvPr id="240" name="Freihand 239">
                  <a:extLst>
                    <a:ext uri="{FF2B5EF4-FFF2-40B4-BE49-F238E27FC236}">
                      <a16:creationId xmlns:a16="http://schemas.microsoft.com/office/drawing/2014/main" id="{4CC7E0D5-AAC6-4B8F-B99B-7B651C7A8E37}"/>
                    </a:ext>
                  </a:extLst>
                </p:cNvPr>
                <p:cNvPicPr/>
                <p:nvPr/>
              </p:nvPicPr>
              <p:blipFill>
                <a:blip r:embed="rId263"/>
                <a:stretch>
                  <a:fillRect/>
                </a:stretch>
              </p:blipFill>
              <p:spPr>
                <a:xfrm>
                  <a:off x="964006" y="1281194"/>
                  <a:ext cx="97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41" name="Freihand 240">
                  <a:extLst>
                    <a:ext uri="{FF2B5EF4-FFF2-40B4-BE49-F238E27FC236}">
                      <a16:creationId xmlns:a16="http://schemas.microsoft.com/office/drawing/2014/main" id="{5F9F4C06-EE5E-4E23-9A73-1836FE538F61}"/>
                    </a:ext>
                  </a:extLst>
                </p14:cNvPr>
                <p14:cNvContentPartPr/>
                <p14:nvPr/>
              </p14:nvContentPartPr>
              <p14:xfrm>
                <a:off x="1127446" y="1349234"/>
                <a:ext cx="7200" cy="10440"/>
              </p14:xfrm>
            </p:contentPart>
          </mc:Choice>
          <mc:Fallback xmlns="">
            <p:pic>
              <p:nvPicPr>
                <p:cNvPr id="241" name="Freihand 240">
                  <a:extLst>
                    <a:ext uri="{FF2B5EF4-FFF2-40B4-BE49-F238E27FC236}">
                      <a16:creationId xmlns:a16="http://schemas.microsoft.com/office/drawing/2014/main" id="{5F9F4C06-EE5E-4E23-9A73-1836FE538F61}"/>
                    </a:ext>
                  </a:extLst>
                </p:cNvPr>
                <p:cNvPicPr/>
                <p:nvPr/>
              </p:nvPicPr>
              <p:blipFill>
                <a:blip r:embed="rId265"/>
                <a:stretch>
                  <a:fillRect/>
                </a:stretch>
              </p:blipFill>
              <p:spPr>
                <a:xfrm>
                  <a:off x="1118446" y="1340594"/>
                  <a:ext cx="24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42" name="Freihand 241">
                  <a:extLst>
                    <a:ext uri="{FF2B5EF4-FFF2-40B4-BE49-F238E27FC236}">
                      <a16:creationId xmlns:a16="http://schemas.microsoft.com/office/drawing/2014/main" id="{2CC147F2-828E-4B8C-92A1-9F42BB81C242}"/>
                    </a:ext>
                  </a:extLst>
                </p14:cNvPr>
                <p14:cNvContentPartPr/>
                <p14:nvPr/>
              </p14:nvContentPartPr>
              <p14:xfrm>
                <a:off x="1141126" y="1255634"/>
                <a:ext cx="113760" cy="113760"/>
              </p14:xfrm>
            </p:contentPart>
          </mc:Choice>
          <mc:Fallback xmlns="">
            <p:pic>
              <p:nvPicPr>
                <p:cNvPr id="242" name="Freihand 241">
                  <a:extLst>
                    <a:ext uri="{FF2B5EF4-FFF2-40B4-BE49-F238E27FC236}">
                      <a16:creationId xmlns:a16="http://schemas.microsoft.com/office/drawing/2014/main" id="{2CC147F2-828E-4B8C-92A1-9F42BB81C242}"/>
                    </a:ext>
                  </a:extLst>
                </p:cNvPr>
                <p:cNvPicPr/>
                <p:nvPr/>
              </p:nvPicPr>
              <p:blipFill>
                <a:blip r:embed="rId267"/>
                <a:stretch>
                  <a:fillRect/>
                </a:stretch>
              </p:blipFill>
              <p:spPr>
                <a:xfrm>
                  <a:off x="1132486" y="1246634"/>
                  <a:ext cx="131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43" name="Freihand 242">
                  <a:extLst>
                    <a:ext uri="{FF2B5EF4-FFF2-40B4-BE49-F238E27FC236}">
                      <a16:creationId xmlns:a16="http://schemas.microsoft.com/office/drawing/2014/main" id="{9F8FBED4-F001-4CEF-93E6-37E637CC3F37}"/>
                    </a:ext>
                  </a:extLst>
                </p14:cNvPr>
                <p14:cNvContentPartPr/>
                <p14:nvPr/>
              </p14:nvContentPartPr>
              <p14:xfrm>
                <a:off x="1251286" y="1258154"/>
                <a:ext cx="86040" cy="70560"/>
              </p14:xfrm>
            </p:contentPart>
          </mc:Choice>
          <mc:Fallback xmlns="">
            <p:pic>
              <p:nvPicPr>
                <p:cNvPr id="243" name="Freihand 242">
                  <a:extLst>
                    <a:ext uri="{FF2B5EF4-FFF2-40B4-BE49-F238E27FC236}">
                      <a16:creationId xmlns:a16="http://schemas.microsoft.com/office/drawing/2014/main" id="{9F8FBED4-F001-4CEF-93E6-37E637CC3F37}"/>
                    </a:ext>
                  </a:extLst>
                </p:cNvPr>
                <p:cNvPicPr/>
                <p:nvPr/>
              </p:nvPicPr>
              <p:blipFill>
                <a:blip r:embed="rId269"/>
                <a:stretch>
                  <a:fillRect/>
                </a:stretch>
              </p:blipFill>
              <p:spPr>
                <a:xfrm>
                  <a:off x="1242646" y="1249154"/>
                  <a:ext cx="1036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44" name="Freihand 243">
                  <a:extLst>
                    <a:ext uri="{FF2B5EF4-FFF2-40B4-BE49-F238E27FC236}">
                      <a16:creationId xmlns:a16="http://schemas.microsoft.com/office/drawing/2014/main" id="{930CF89D-A9C4-4CF1-A5DC-2837D36C5A04}"/>
                    </a:ext>
                  </a:extLst>
                </p14:cNvPr>
                <p14:cNvContentPartPr/>
                <p14:nvPr/>
              </p14:nvContentPartPr>
              <p14:xfrm>
                <a:off x="1351006" y="1255634"/>
                <a:ext cx="140400" cy="96480"/>
              </p14:xfrm>
            </p:contentPart>
          </mc:Choice>
          <mc:Fallback xmlns="">
            <p:pic>
              <p:nvPicPr>
                <p:cNvPr id="244" name="Freihand 243">
                  <a:extLst>
                    <a:ext uri="{FF2B5EF4-FFF2-40B4-BE49-F238E27FC236}">
                      <a16:creationId xmlns:a16="http://schemas.microsoft.com/office/drawing/2014/main" id="{930CF89D-A9C4-4CF1-A5DC-2837D36C5A04}"/>
                    </a:ext>
                  </a:extLst>
                </p:cNvPr>
                <p:cNvPicPr/>
                <p:nvPr/>
              </p:nvPicPr>
              <p:blipFill>
                <a:blip r:embed="rId271"/>
                <a:stretch>
                  <a:fillRect/>
                </a:stretch>
              </p:blipFill>
              <p:spPr>
                <a:xfrm>
                  <a:off x="1342366" y="1246634"/>
                  <a:ext cx="158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48" name="Freihand 247">
                  <a:extLst>
                    <a:ext uri="{FF2B5EF4-FFF2-40B4-BE49-F238E27FC236}">
                      <a16:creationId xmlns:a16="http://schemas.microsoft.com/office/drawing/2014/main" id="{EA140E98-3B81-4929-AF80-236B27ABF2A0}"/>
                    </a:ext>
                  </a:extLst>
                </p14:cNvPr>
                <p14:cNvContentPartPr/>
                <p14:nvPr/>
              </p14:nvContentPartPr>
              <p14:xfrm>
                <a:off x="1075966" y="1369034"/>
                <a:ext cx="16560" cy="19800"/>
              </p14:xfrm>
            </p:contentPart>
          </mc:Choice>
          <mc:Fallback xmlns="">
            <p:pic>
              <p:nvPicPr>
                <p:cNvPr id="248" name="Freihand 247">
                  <a:extLst>
                    <a:ext uri="{FF2B5EF4-FFF2-40B4-BE49-F238E27FC236}">
                      <a16:creationId xmlns:a16="http://schemas.microsoft.com/office/drawing/2014/main" id="{EA140E98-3B81-4929-AF80-236B27ABF2A0}"/>
                    </a:ext>
                  </a:extLst>
                </p:cNvPr>
                <p:cNvPicPr/>
                <p:nvPr/>
              </p:nvPicPr>
              <p:blipFill>
                <a:blip r:embed="rId273"/>
                <a:stretch>
                  <a:fillRect/>
                </a:stretch>
              </p:blipFill>
              <p:spPr>
                <a:xfrm>
                  <a:off x="1067326" y="1360034"/>
                  <a:ext cx="34200" cy="37440"/>
                </a:xfrm>
                <a:prstGeom prst="rect">
                  <a:avLst/>
                </a:prstGeom>
              </p:spPr>
            </p:pic>
          </mc:Fallback>
        </mc:AlternateContent>
      </p:grpSp>
      <p:grpSp>
        <p:nvGrpSpPr>
          <p:cNvPr id="282" name="Gruppieren 281">
            <a:extLst>
              <a:ext uri="{FF2B5EF4-FFF2-40B4-BE49-F238E27FC236}">
                <a16:creationId xmlns:a16="http://schemas.microsoft.com/office/drawing/2014/main" id="{6BB11AD6-E9E4-4596-9F56-8B5B80FC266B}"/>
              </a:ext>
            </a:extLst>
          </p:cNvPr>
          <p:cNvGrpSpPr/>
          <p:nvPr/>
        </p:nvGrpSpPr>
        <p:grpSpPr>
          <a:xfrm>
            <a:off x="1725628" y="1443959"/>
            <a:ext cx="1144800" cy="257760"/>
            <a:chOff x="1894606" y="1054394"/>
            <a:chExt cx="1144800" cy="257760"/>
          </a:xfrm>
        </p:grpSpPr>
        <mc:AlternateContent xmlns:mc="http://schemas.openxmlformats.org/markup-compatibility/2006" xmlns:p14="http://schemas.microsoft.com/office/powerpoint/2010/main">
          <mc:Choice Requires="p14">
            <p:contentPart p14:bwMode="auto" r:id="rId274">
              <p14:nvContentPartPr>
                <p14:cNvPr id="268" name="Freihand 267">
                  <a:extLst>
                    <a:ext uri="{FF2B5EF4-FFF2-40B4-BE49-F238E27FC236}">
                      <a16:creationId xmlns:a16="http://schemas.microsoft.com/office/drawing/2014/main" id="{A6713724-A43D-4AC8-9B4E-C3C2662F9555}"/>
                    </a:ext>
                  </a:extLst>
                </p14:cNvPr>
                <p14:cNvContentPartPr/>
                <p14:nvPr/>
              </p14:nvContentPartPr>
              <p14:xfrm>
                <a:off x="1894606" y="1115594"/>
                <a:ext cx="162000" cy="196560"/>
              </p14:xfrm>
            </p:contentPart>
          </mc:Choice>
          <mc:Fallback xmlns="">
            <p:pic>
              <p:nvPicPr>
                <p:cNvPr id="268" name="Freihand 267">
                  <a:extLst>
                    <a:ext uri="{FF2B5EF4-FFF2-40B4-BE49-F238E27FC236}">
                      <a16:creationId xmlns:a16="http://schemas.microsoft.com/office/drawing/2014/main" id="{A6713724-A43D-4AC8-9B4E-C3C2662F9555}"/>
                    </a:ext>
                  </a:extLst>
                </p:cNvPr>
                <p:cNvPicPr/>
                <p:nvPr/>
              </p:nvPicPr>
              <p:blipFill>
                <a:blip r:embed="rId275"/>
                <a:stretch>
                  <a:fillRect/>
                </a:stretch>
              </p:blipFill>
              <p:spPr>
                <a:xfrm>
                  <a:off x="1885606" y="1106594"/>
                  <a:ext cx="1796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69" name="Freihand 268">
                  <a:extLst>
                    <a:ext uri="{FF2B5EF4-FFF2-40B4-BE49-F238E27FC236}">
                      <a16:creationId xmlns:a16="http://schemas.microsoft.com/office/drawing/2014/main" id="{EB21332A-9D89-4674-9E19-7051ED180FE2}"/>
                    </a:ext>
                  </a:extLst>
                </p14:cNvPr>
                <p14:cNvContentPartPr/>
                <p14:nvPr/>
              </p14:nvContentPartPr>
              <p14:xfrm>
                <a:off x="2119246" y="1148714"/>
                <a:ext cx="19800" cy="142200"/>
              </p14:xfrm>
            </p:contentPart>
          </mc:Choice>
          <mc:Fallback xmlns="">
            <p:pic>
              <p:nvPicPr>
                <p:cNvPr id="269" name="Freihand 268">
                  <a:extLst>
                    <a:ext uri="{FF2B5EF4-FFF2-40B4-BE49-F238E27FC236}">
                      <a16:creationId xmlns:a16="http://schemas.microsoft.com/office/drawing/2014/main" id="{EB21332A-9D89-4674-9E19-7051ED180FE2}"/>
                    </a:ext>
                  </a:extLst>
                </p:cNvPr>
                <p:cNvPicPr/>
                <p:nvPr/>
              </p:nvPicPr>
              <p:blipFill>
                <a:blip r:embed="rId277"/>
                <a:stretch>
                  <a:fillRect/>
                </a:stretch>
              </p:blipFill>
              <p:spPr>
                <a:xfrm>
                  <a:off x="2110246" y="1139714"/>
                  <a:ext cx="37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70" name="Freihand 269">
                  <a:extLst>
                    <a:ext uri="{FF2B5EF4-FFF2-40B4-BE49-F238E27FC236}">
                      <a16:creationId xmlns:a16="http://schemas.microsoft.com/office/drawing/2014/main" id="{1DD7312D-6DE2-4419-AA75-053E647CFFF8}"/>
                    </a:ext>
                  </a:extLst>
                </p14:cNvPr>
                <p14:cNvContentPartPr/>
                <p14:nvPr/>
              </p14:nvContentPartPr>
              <p14:xfrm>
                <a:off x="2177926" y="1108394"/>
                <a:ext cx="121680" cy="172080"/>
              </p14:xfrm>
            </p:contentPart>
          </mc:Choice>
          <mc:Fallback xmlns="">
            <p:pic>
              <p:nvPicPr>
                <p:cNvPr id="270" name="Freihand 269">
                  <a:extLst>
                    <a:ext uri="{FF2B5EF4-FFF2-40B4-BE49-F238E27FC236}">
                      <a16:creationId xmlns:a16="http://schemas.microsoft.com/office/drawing/2014/main" id="{1DD7312D-6DE2-4419-AA75-053E647CFFF8}"/>
                    </a:ext>
                  </a:extLst>
                </p:cNvPr>
                <p:cNvPicPr/>
                <p:nvPr/>
              </p:nvPicPr>
              <p:blipFill>
                <a:blip r:embed="rId279"/>
                <a:stretch>
                  <a:fillRect/>
                </a:stretch>
              </p:blipFill>
              <p:spPr>
                <a:xfrm>
                  <a:off x="2168926" y="1099394"/>
                  <a:ext cx="139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72" name="Freihand 271">
                  <a:extLst>
                    <a:ext uri="{FF2B5EF4-FFF2-40B4-BE49-F238E27FC236}">
                      <a16:creationId xmlns:a16="http://schemas.microsoft.com/office/drawing/2014/main" id="{C092077A-E70D-4705-8293-C0EF65E45837}"/>
                    </a:ext>
                  </a:extLst>
                </p14:cNvPr>
                <p14:cNvContentPartPr/>
                <p14:nvPr/>
              </p14:nvContentPartPr>
              <p14:xfrm>
                <a:off x="2360086" y="1144034"/>
                <a:ext cx="123840" cy="23400"/>
              </p14:xfrm>
            </p:contentPart>
          </mc:Choice>
          <mc:Fallback xmlns="">
            <p:pic>
              <p:nvPicPr>
                <p:cNvPr id="272" name="Freihand 271">
                  <a:extLst>
                    <a:ext uri="{FF2B5EF4-FFF2-40B4-BE49-F238E27FC236}">
                      <a16:creationId xmlns:a16="http://schemas.microsoft.com/office/drawing/2014/main" id="{C092077A-E70D-4705-8293-C0EF65E45837}"/>
                    </a:ext>
                  </a:extLst>
                </p:cNvPr>
                <p:cNvPicPr/>
                <p:nvPr/>
              </p:nvPicPr>
              <p:blipFill>
                <a:blip r:embed="rId281"/>
                <a:stretch>
                  <a:fillRect/>
                </a:stretch>
              </p:blipFill>
              <p:spPr>
                <a:xfrm>
                  <a:off x="2351446" y="1135034"/>
                  <a:ext cx="1414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73" name="Freihand 272">
                  <a:extLst>
                    <a:ext uri="{FF2B5EF4-FFF2-40B4-BE49-F238E27FC236}">
                      <a16:creationId xmlns:a16="http://schemas.microsoft.com/office/drawing/2014/main" id="{104780FB-D2DF-437D-8D97-1E6C0CDE1863}"/>
                    </a:ext>
                  </a:extLst>
                </p14:cNvPr>
                <p14:cNvContentPartPr/>
                <p14:nvPr/>
              </p14:nvContentPartPr>
              <p14:xfrm>
                <a:off x="2360806" y="1185794"/>
                <a:ext cx="84960" cy="13320"/>
              </p14:xfrm>
            </p:contentPart>
          </mc:Choice>
          <mc:Fallback xmlns="">
            <p:pic>
              <p:nvPicPr>
                <p:cNvPr id="273" name="Freihand 272">
                  <a:extLst>
                    <a:ext uri="{FF2B5EF4-FFF2-40B4-BE49-F238E27FC236}">
                      <a16:creationId xmlns:a16="http://schemas.microsoft.com/office/drawing/2014/main" id="{104780FB-D2DF-437D-8D97-1E6C0CDE1863}"/>
                    </a:ext>
                  </a:extLst>
                </p:cNvPr>
                <p:cNvPicPr/>
                <p:nvPr/>
              </p:nvPicPr>
              <p:blipFill>
                <a:blip r:embed="rId283"/>
                <a:stretch>
                  <a:fillRect/>
                </a:stretch>
              </p:blipFill>
              <p:spPr>
                <a:xfrm>
                  <a:off x="2351806" y="1176794"/>
                  <a:ext cx="102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75" name="Freihand 274">
                  <a:extLst>
                    <a:ext uri="{FF2B5EF4-FFF2-40B4-BE49-F238E27FC236}">
                      <a16:creationId xmlns:a16="http://schemas.microsoft.com/office/drawing/2014/main" id="{1C51E78D-01C5-422D-B0C1-4262FC93DE45}"/>
                    </a:ext>
                  </a:extLst>
                </p14:cNvPr>
                <p14:cNvContentPartPr/>
                <p14:nvPr/>
              </p14:nvContentPartPr>
              <p14:xfrm>
                <a:off x="2535046" y="1153034"/>
                <a:ext cx="127800" cy="132480"/>
              </p14:xfrm>
            </p:contentPart>
          </mc:Choice>
          <mc:Fallback xmlns="">
            <p:pic>
              <p:nvPicPr>
                <p:cNvPr id="275" name="Freihand 274">
                  <a:extLst>
                    <a:ext uri="{FF2B5EF4-FFF2-40B4-BE49-F238E27FC236}">
                      <a16:creationId xmlns:a16="http://schemas.microsoft.com/office/drawing/2014/main" id="{1C51E78D-01C5-422D-B0C1-4262FC93DE45}"/>
                    </a:ext>
                  </a:extLst>
                </p:cNvPr>
                <p:cNvPicPr/>
                <p:nvPr/>
              </p:nvPicPr>
              <p:blipFill>
                <a:blip r:embed="rId285"/>
                <a:stretch>
                  <a:fillRect/>
                </a:stretch>
              </p:blipFill>
              <p:spPr>
                <a:xfrm>
                  <a:off x="2526406" y="1144034"/>
                  <a:ext cx="145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76" name="Freihand 275">
                  <a:extLst>
                    <a:ext uri="{FF2B5EF4-FFF2-40B4-BE49-F238E27FC236}">
                      <a16:creationId xmlns:a16="http://schemas.microsoft.com/office/drawing/2014/main" id="{A74756D5-4D09-4286-856B-CC4CCCCF47A6}"/>
                    </a:ext>
                  </a:extLst>
                </p14:cNvPr>
                <p14:cNvContentPartPr/>
                <p14:nvPr/>
              </p14:nvContentPartPr>
              <p14:xfrm>
                <a:off x="2538646" y="1167434"/>
                <a:ext cx="109080" cy="84240"/>
              </p14:xfrm>
            </p:contentPart>
          </mc:Choice>
          <mc:Fallback xmlns="">
            <p:pic>
              <p:nvPicPr>
                <p:cNvPr id="276" name="Freihand 275">
                  <a:extLst>
                    <a:ext uri="{FF2B5EF4-FFF2-40B4-BE49-F238E27FC236}">
                      <a16:creationId xmlns:a16="http://schemas.microsoft.com/office/drawing/2014/main" id="{A74756D5-4D09-4286-856B-CC4CCCCF47A6}"/>
                    </a:ext>
                  </a:extLst>
                </p:cNvPr>
                <p:cNvPicPr/>
                <p:nvPr/>
              </p:nvPicPr>
              <p:blipFill>
                <a:blip r:embed="rId287"/>
                <a:stretch>
                  <a:fillRect/>
                </a:stretch>
              </p:blipFill>
              <p:spPr>
                <a:xfrm>
                  <a:off x="2529646" y="1158794"/>
                  <a:ext cx="126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77" name="Freihand 276">
                  <a:extLst>
                    <a:ext uri="{FF2B5EF4-FFF2-40B4-BE49-F238E27FC236}">
                      <a16:creationId xmlns:a16="http://schemas.microsoft.com/office/drawing/2014/main" id="{462FC35F-213E-4404-932E-860B74E1FD68}"/>
                    </a:ext>
                  </a:extLst>
                </p14:cNvPr>
                <p14:cNvContentPartPr/>
                <p14:nvPr/>
              </p14:nvContentPartPr>
              <p14:xfrm>
                <a:off x="2685886" y="1096154"/>
                <a:ext cx="140040" cy="146160"/>
              </p14:xfrm>
            </p:contentPart>
          </mc:Choice>
          <mc:Fallback xmlns="">
            <p:pic>
              <p:nvPicPr>
                <p:cNvPr id="277" name="Freihand 276">
                  <a:extLst>
                    <a:ext uri="{FF2B5EF4-FFF2-40B4-BE49-F238E27FC236}">
                      <a16:creationId xmlns:a16="http://schemas.microsoft.com/office/drawing/2014/main" id="{462FC35F-213E-4404-932E-860B74E1FD68}"/>
                    </a:ext>
                  </a:extLst>
                </p:cNvPr>
                <p:cNvPicPr/>
                <p:nvPr/>
              </p:nvPicPr>
              <p:blipFill>
                <a:blip r:embed="rId289"/>
                <a:stretch>
                  <a:fillRect/>
                </a:stretch>
              </p:blipFill>
              <p:spPr>
                <a:xfrm>
                  <a:off x="2676886" y="1087514"/>
                  <a:ext cx="1576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78" name="Freihand 277">
                  <a:extLst>
                    <a:ext uri="{FF2B5EF4-FFF2-40B4-BE49-F238E27FC236}">
                      <a16:creationId xmlns:a16="http://schemas.microsoft.com/office/drawing/2014/main" id="{6F3A3AAF-F315-448B-9802-24240ECE0287}"/>
                    </a:ext>
                  </a:extLst>
                </p14:cNvPr>
                <p14:cNvContentPartPr/>
                <p14:nvPr/>
              </p14:nvContentPartPr>
              <p14:xfrm>
                <a:off x="2697766" y="1124594"/>
                <a:ext cx="104400" cy="109080"/>
              </p14:xfrm>
            </p:contentPart>
          </mc:Choice>
          <mc:Fallback xmlns="">
            <p:pic>
              <p:nvPicPr>
                <p:cNvPr id="278" name="Freihand 277">
                  <a:extLst>
                    <a:ext uri="{FF2B5EF4-FFF2-40B4-BE49-F238E27FC236}">
                      <a16:creationId xmlns:a16="http://schemas.microsoft.com/office/drawing/2014/main" id="{6F3A3AAF-F315-448B-9802-24240ECE0287}"/>
                    </a:ext>
                  </a:extLst>
                </p:cNvPr>
                <p:cNvPicPr/>
                <p:nvPr/>
              </p:nvPicPr>
              <p:blipFill>
                <a:blip r:embed="rId291"/>
                <a:stretch>
                  <a:fillRect/>
                </a:stretch>
              </p:blipFill>
              <p:spPr>
                <a:xfrm>
                  <a:off x="2688766" y="1115594"/>
                  <a:ext cx="122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79" name="Freihand 278">
                  <a:extLst>
                    <a:ext uri="{FF2B5EF4-FFF2-40B4-BE49-F238E27FC236}">
                      <a16:creationId xmlns:a16="http://schemas.microsoft.com/office/drawing/2014/main" id="{ED40C909-4185-4E94-B14B-F2AC03196F3A}"/>
                    </a:ext>
                  </a:extLst>
                </p14:cNvPr>
                <p14:cNvContentPartPr/>
                <p14:nvPr/>
              </p14:nvContentPartPr>
              <p14:xfrm>
                <a:off x="2790646" y="1101194"/>
                <a:ext cx="137520" cy="138960"/>
              </p14:xfrm>
            </p:contentPart>
          </mc:Choice>
          <mc:Fallback xmlns="">
            <p:pic>
              <p:nvPicPr>
                <p:cNvPr id="279" name="Freihand 278">
                  <a:extLst>
                    <a:ext uri="{FF2B5EF4-FFF2-40B4-BE49-F238E27FC236}">
                      <a16:creationId xmlns:a16="http://schemas.microsoft.com/office/drawing/2014/main" id="{ED40C909-4185-4E94-B14B-F2AC03196F3A}"/>
                    </a:ext>
                  </a:extLst>
                </p:cNvPr>
                <p:cNvPicPr/>
                <p:nvPr/>
              </p:nvPicPr>
              <p:blipFill>
                <a:blip r:embed="rId293"/>
                <a:stretch>
                  <a:fillRect/>
                </a:stretch>
              </p:blipFill>
              <p:spPr>
                <a:xfrm>
                  <a:off x="2782006" y="1092194"/>
                  <a:ext cx="155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80" name="Freihand 279">
                  <a:extLst>
                    <a:ext uri="{FF2B5EF4-FFF2-40B4-BE49-F238E27FC236}">
                      <a16:creationId xmlns:a16="http://schemas.microsoft.com/office/drawing/2014/main" id="{58061080-6E55-4AFA-BD25-4929DDACB77D}"/>
                    </a:ext>
                  </a:extLst>
                </p14:cNvPr>
                <p14:cNvContentPartPr/>
                <p14:nvPr/>
              </p14:nvContentPartPr>
              <p14:xfrm>
                <a:off x="2910886" y="1054394"/>
                <a:ext cx="128520" cy="150120"/>
              </p14:xfrm>
            </p:contentPart>
          </mc:Choice>
          <mc:Fallback xmlns="">
            <p:pic>
              <p:nvPicPr>
                <p:cNvPr id="280" name="Freihand 279">
                  <a:extLst>
                    <a:ext uri="{FF2B5EF4-FFF2-40B4-BE49-F238E27FC236}">
                      <a16:creationId xmlns:a16="http://schemas.microsoft.com/office/drawing/2014/main" id="{58061080-6E55-4AFA-BD25-4929DDACB77D}"/>
                    </a:ext>
                  </a:extLst>
                </p:cNvPr>
                <p:cNvPicPr/>
                <p:nvPr/>
              </p:nvPicPr>
              <p:blipFill>
                <a:blip r:embed="rId295"/>
                <a:stretch>
                  <a:fillRect/>
                </a:stretch>
              </p:blipFill>
              <p:spPr>
                <a:xfrm>
                  <a:off x="2902246" y="1045754"/>
                  <a:ext cx="146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81" name="Freihand 280">
                  <a:extLst>
                    <a:ext uri="{FF2B5EF4-FFF2-40B4-BE49-F238E27FC236}">
                      <a16:creationId xmlns:a16="http://schemas.microsoft.com/office/drawing/2014/main" id="{F0574E17-161D-469A-83AF-8B1EA0087BE1}"/>
                    </a:ext>
                  </a:extLst>
                </p14:cNvPr>
                <p14:cNvContentPartPr/>
                <p14:nvPr/>
              </p14:nvContentPartPr>
              <p14:xfrm>
                <a:off x="2906206" y="1090034"/>
                <a:ext cx="129240" cy="101880"/>
              </p14:xfrm>
            </p:contentPart>
          </mc:Choice>
          <mc:Fallback xmlns="">
            <p:pic>
              <p:nvPicPr>
                <p:cNvPr id="281" name="Freihand 280">
                  <a:extLst>
                    <a:ext uri="{FF2B5EF4-FFF2-40B4-BE49-F238E27FC236}">
                      <a16:creationId xmlns:a16="http://schemas.microsoft.com/office/drawing/2014/main" id="{F0574E17-161D-469A-83AF-8B1EA0087BE1}"/>
                    </a:ext>
                  </a:extLst>
                </p:cNvPr>
                <p:cNvPicPr/>
                <p:nvPr/>
              </p:nvPicPr>
              <p:blipFill>
                <a:blip r:embed="rId297"/>
                <a:stretch>
                  <a:fillRect/>
                </a:stretch>
              </p:blipFill>
              <p:spPr>
                <a:xfrm>
                  <a:off x="2897566" y="1081034"/>
                  <a:ext cx="146880" cy="119520"/>
                </a:xfrm>
                <a:prstGeom prst="rect">
                  <a:avLst/>
                </a:prstGeom>
              </p:spPr>
            </p:pic>
          </mc:Fallback>
        </mc:AlternateContent>
      </p:grpSp>
      <p:grpSp>
        <p:nvGrpSpPr>
          <p:cNvPr id="307" name="Gruppieren 306">
            <a:extLst>
              <a:ext uri="{FF2B5EF4-FFF2-40B4-BE49-F238E27FC236}">
                <a16:creationId xmlns:a16="http://schemas.microsoft.com/office/drawing/2014/main" id="{A91D0F48-9129-420E-8528-DCD0C39F6436}"/>
              </a:ext>
            </a:extLst>
          </p:cNvPr>
          <p:cNvGrpSpPr/>
          <p:nvPr/>
        </p:nvGrpSpPr>
        <p:grpSpPr>
          <a:xfrm>
            <a:off x="545766" y="980244"/>
            <a:ext cx="1051200" cy="301680"/>
            <a:chOff x="587806" y="1032794"/>
            <a:chExt cx="1051200" cy="301680"/>
          </a:xfrm>
        </p:grpSpPr>
        <mc:AlternateContent xmlns:mc="http://schemas.openxmlformats.org/markup-compatibility/2006" xmlns:p14="http://schemas.microsoft.com/office/powerpoint/2010/main">
          <mc:Choice Requires="p14">
            <p:contentPart p14:bwMode="auto" r:id="rId298">
              <p14:nvContentPartPr>
                <p14:cNvPr id="299" name="Freihand 298">
                  <a:extLst>
                    <a:ext uri="{FF2B5EF4-FFF2-40B4-BE49-F238E27FC236}">
                      <a16:creationId xmlns:a16="http://schemas.microsoft.com/office/drawing/2014/main" id="{0CC70860-EF4C-413C-BD74-FFB5EA3A5EEE}"/>
                    </a:ext>
                  </a:extLst>
                </p14:cNvPr>
                <p14:cNvContentPartPr/>
                <p14:nvPr/>
              </p14:nvContentPartPr>
              <p14:xfrm>
                <a:off x="587806" y="1063034"/>
                <a:ext cx="244440" cy="255600"/>
              </p14:xfrm>
            </p:contentPart>
          </mc:Choice>
          <mc:Fallback xmlns="">
            <p:pic>
              <p:nvPicPr>
                <p:cNvPr id="299" name="Freihand 298">
                  <a:extLst>
                    <a:ext uri="{FF2B5EF4-FFF2-40B4-BE49-F238E27FC236}">
                      <a16:creationId xmlns:a16="http://schemas.microsoft.com/office/drawing/2014/main" id="{0CC70860-EF4C-413C-BD74-FFB5EA3A5EEE}"/>
                    </a:ext>
                  </a:extLst>
                </p:cNvPr>
                <p:cNvPicPr/>
                <p:nvPr/>
              </p:nvPicPr>
              <p:blipFill>
                <a:blip r:embed="rId299"/>
                <a:stretch>
                  <a:fillRect/>
                </a:stretch>
              </p:blipFill>
              <p:spPr>
                <a:xfrm>
                  <a:off x="578806" y="1054034"/>
                  <a:ext cx="2620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00" name="Freihand 299">
                  <a:extLst>
                    <a:ext uri="{FF2B5EF4-FFF2-40B4-BE49-F238E27FC236}">
                      <a16:creationId xmlns:a16="http://schemas.microsoft.com/office/drawing/2014/main" id="{A9C5B938-A5BD-48C7-BD17-001D459E9B5B}"/>
                    </a:ext>
                  </a:extLst>
                </p14:cNvPr>
                <p14:cNvContentPartPr/>
                <p14:nvPr/>
              </p14:nvContentPartPr>
              <p14:xfrm>
                <a:off x="816046" y="1211714"/>
                <a:ext cx="144000" cy="122760"/>
              </p14:xfrm>
            </p:contentPart>
          </mc:Choice>
          <mc:Fallback xmlns="">
            <p:pic>
              <p:nvPicPr>
                <p:cNvPr id="300" name="Freihand 299">
                  <a:extLst>
                    <a:ext uri="{FF2B5EF4-FFF2-40B4-BE49-F238E27FC236}">
                      <a16:creationId xmlns:a16="http://schemas.microsoft.com/office/drawing/2014/main" id="{A9C5B938-A5BD-48C7-BD17-001D459E9B5B}"/>
                    </a:ext>
                  </a:extLst>
                </p:cNvPr>
                <p:cNvPicPr/>
                <p:nvPr/>
              </p:nvPicPr>
              <p:blipFill>
                <a:blip r:embed="rId301"/>
                <a:stretch>
                  <a:fillRect/>
                </a:stretch>
              </p:blipFill>
              <p:spPr>
                <a:xfrm>
                  <a:off x="807406" y="1203074"/>
                  <a:ext cx="1616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01" name="Freihand 300">
                  <a:extLst>
                    <a:ext uri="{FF2B5EF4-FFF2-40B4-BE49-F238E27FC236}">
                      <a16:creationId xmlns:a16="http://schemas.microsoft.com/office/drawing/2014/main" id="{2B49DB1B-E331-48F4-8DD6-16E902DDABA4}"/>
                    </a:ext>
                  </a:extLst>
                </p14:cNvPr>
                <p14:cNvContentPartPr/>
                <p14:nvPr/>
              </p14:nvContentPartPr>
              <p14:xfrm>
                <a:off x="978406" y="1199834"/>
                <a:ext cx="164520" cy="95760"/>
              </p14:xfrm>
            </p:contentPart>
          </mc:Choice>
          <mc:Fallback xmlns="">
            <p:pic>
              <p:nvPicPr>
                <p:cNvPr id="301" name="Freihand 300">
                  <a:extLst>
                    <a:ext uri="{FF2B5EF4-FFF2-40B4-BE49-F238E27FC236}">
                      <a16:creationId xmlns:a16="http://schemas.microsoft.com/office/drawing/2014/main" id="{2B49DB1B-E331-48F4-8DD6-16E902DDABA4}"/>
                    </a:ext>
                  </a:extLst>
                </p:cNvPr>
                <p:cNvPicPr/>
                <p:nvPr/>
              </p:nvPicPr>
              <p:blipFill>
                <a:blip r:embed="rId303"/>
                <a:stretch>
                  <a:fillRect/>
                </a:stretch>
              </p:blipFill>
              <p:spPr>
                <a:xfrm>
                  <a:off x="969406" y="1190834"/>
                  <a:ext cx="1821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302" name="Freihand 301">
                  <a:extLst>
                    <a:ext uri="{FF2B5EF4-FFF2-40B4-BE49-F238E27FC236}">
                      <a16:creationId xmlns:a16="http://schemas.microsoft.com/office/drawing/2014/main" id="{9F1AECE7-2362-4A1B-967A-55443544D7ED}"/>
                    </a:ext>
                  </a:extLst>
                </p14:cNvPr>
                <p14:cNvContentPartPr/>
                <p14:nvPr/>
              </p14:nvContentPartPr>
              <p14:xfrm>
                <a:off x="1149766" y="1032794"/>
                <a:ext cx="213840" cy="277920"/>
              </p14:xfrm>
            </p:contentPart>
          </mc:Choice>
          <mc:Fallback xmlns="">
            <p:pic>
              <p:nvPicPr>
                <p:cNvPr id="302" name="Freihand 301">
                  <a:extLst>
                    <a:ext uri="{FF2B5EF4-FFF2-40B4-BE49-F238E27FC236}">
                      <a16:creationId xmlns:a16="http://schemas.microsoft.com/office/drawing/2014/main" id="{9F1AECE7-2362-4A1B-967A-55443544D7ED}"/>
                    </a:ext>
                  </a:extLst>
                </p:cNvPr>
                <p:cNvPicPr/>
                <p:nvPr/>
              </p:nvPicPr>
              <p:blipFill>
                <a:blip r:embed="rId305"/>
                <a:stretch>
                  <a:fillRect/>
                </a:stretch>
              </p:blipFill>
              <p:spPr>
                <a:xfrm>
                  <a:off x="1140766" y="1024154"/>
                  <a:ext cx="2314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03" name="Freihand 302">
                  <a:extLst>
                    <a:ext uri="{FF2B5EF4-FFF2-40B4-BE49-F238E27FC236}">
                      <a16:creationId xmlns:a16="http://schemas.microsoft.com/office/drawing/2014/main" id="{4450646E-5B9C-4609-845F-A3731DABA574}"/>
                    </a:ext>
                  </a:extLst>
                </p14:cNvPr>
                <p14:cNvContentPartPr/>
                <p14:nvPr/>
              </p14:nvContentPartPr>
              <p14:xfrm>
                <a:off x="1339846" y="1165994"/>
                <a:ext cx="42480" cy="115560"/>
              </p14:xfrm>
            </p:contentPart>
          </mc:Choice>
          <mc:Fallback xmlns="">
            <p:pic>
              <p:nvPicPr>
                <p:cNvPr id="303" name="Freihand 302">
                  <a:extLst>
                    <a:ext uri="{FF2B5EF4-FFF2-40B4-BE49-F238E27FC236}">
                      <a16:creationId xmlns:a16="http://schemas.microsoft.com/office/drawing/2014/main" id="{4450646E-5B9C-4609-845F-A3731DABA574}"/>
                    </a:ext>
                  </a:extLst>
                </p:cNvPr>
                <p:cNvPicPr/>
                <p:nvPr/>
              </p:nvPicPr>
              <p:blipFill>
                <a:blip r:embed="rId307"/>
                <a:stretch>
                  <a:fillRect/>
                </a:stretch>
              </p:blipFill>
              <p:spPr>
                <a:xfrm>
                  <a:off x="1331206" y="1157354"/>
                  <a:ext cx="60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304" name="Freihand 303">
                  <a:extLst>
                    <a:ext uri="{FF2B5EF4-FFF2-40B4-BE49-F238E27FC236}">
                      <a16:creationId xmlns:a16="http://schemas.microsoft.com/office/drawing/2014/main" id="{C8089B00-AC25-4386-A088-709096B22068}"/>
                    </a:ext>
                  </a:extLst>
                </p14:cNvPr>
                <p14:cNvContentPartPr/>
                <p14:nvPr/>
              </p14:nvContentPartPr>
              <p14:xfrm>
                <a:off x="1308886" y="1096154"/>
                <a:ext cx="8280" cy="6840"/>
              </p14:xfrm>
            </p:contentPart>
          </mc:Choice>
          <mc:Fallback xmlns="">
            <p:pic>
              <p:nvPicPr>
                <p:cNvPr id="304" name="Freihand 303">
                  <a:extLst>
                    <a:ext uri="{FF2B5EF4-FFF2-40B4-BE49-F238E27FC236}">
                      <a16:creationId xmlns:a16="http://schemas.microsoft.com/office/drawing/2014/main" id="{C8089B00-AC25-4386-A088-709096B22068}"/>
                    </a:ext>
                  </a:extLst>
                </p:cNvPr>
                <p:cNvPicPr/>
                <p:nvPr/>
              </p:nvPicPr>
              <p:blipFill>
                <a:blip r:embed="rId309"/>
                <a:stretch>
                  <a:fillRect/>
                </a:stretch>
              </p:blipFill>
              <p:spPr>
                <a:xfrm>
                  <a:off x="1299886" y="1087514"/>
                  <a:ext cx="25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05" name="Freihand 304">
                  <a:extLst>
                    <a:ext uri="{FF2B5EF4-FFF2-40B4-BE49-F238E27FC236}">
                      <a16:creationId xmlns:a16="http://schemas.microsoft.com/office/drawing/2014/main" id="{88BBAD52-25A3-48DF-B419-54762A41F8FC}"/>
                    </a:ext>
                  </a:extLst>
                </p14:cNvPr>
                <p14:cNvContentPartPr/>
                <p14:nvPr/>
              </p14:nvContentPartPr>
              <p14:xfrm>
                <a:off x="1418686" y="1142234"/>
                <a:ext cx="220320" cy="111240"/>
              </p14:xfrm>
            </p:contentPart>
          </mc:Choice>
          <mc:Fallback xmlns="">
            <p:pic>
              <p:nvPicPr>
                <p:cNvPr id="305" name="Freihand 304">
                  <a:extLst>
                    <a:ext uri="{FF2B5EF4-FFF2-40B4-BE49-F238E27FC236}">
                      <a16:creationId xmlns:a16="http://schemas.microsoft.com/office/drawing/2014/main" id="{88BBAD52-25A3-48DF-B419-54762A41F8FC}"/>
                    </a:ext>
                  </a:extLst>
                </p:cNvPr>
                <p:cNvPicPr/>
                <p:nvPr/>
              </p:nvPicPr>
              <p:blipFill>
                <a:blip r:embed="rId311"/>
                <a:stretch>
                  <a:fillRect/>
                </a:stretch>
              </p:blipFill>
              <p:spPr>
                <a:xfrm>
                  <a:off x="1410046" y="1133234"/>
                  <a:ext cx="237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06" name="Freihand 305">
                  <a:extLst>
                    <a:ext uri="{FF2B5EF4-FFF2-40B4-BE49-F238E27FC236}">
                      <a16:creationId xmlns:a16="http://schemas.microsoft.com/office/drawing/2014/main" id="{1536A6B0-B13D-47E2-8542-38B912691D26}"/>
                    </a:ext>
                  </a:extLst>
                </p14:cNvPr>
                <p14:cNvContentPartPr/>
                <p14:nvPr/>
              </p14:nvContentPartPr>
              <p14:xfrm>
                <a:off x="1292686" y="1100474"/>
                <a:ext cx="36360" cy="15480"/>
              </p14:xfrm>
            </p:contentPart>
          </mc:Choice>
          <mc:Fallback xmlns="">
            <p:pic>
              <p:nvPicPr>
                <p:cNvPr id="306" name="Freihand 305">
                  <a:extLst>
                    <a:ext uri="{FF2B5EF4-FFF2-40B4-BE49-F238E27FC236}">
                      <a16:creationId xmlns:a16="http://schemas.microsoft.com/office/drawing/2014/main" id="{1536A6B0-B13D-47E2-8542-38B912691D26}"/>
                    </a:ext>
                  </a:extLst>
                </p:cNvPr>
                <p:cNvPicPr/>
                <p:nvPr/>
              </p:nvPicPr>
              <p:blipFill>
                <a:blip r:embed="rId313"/>
                <a:stretch>
                  <a:fillRect/>
                </a:stretch>
              </p:blipFill>
              <p:spPr>
                <a:xfrm>
                  <a:off x="1283686" y="1091834"/>
                  <a:ext cx="54000" cy="33120"/>
                </a:xfrm>
                <a:prstGeom prst="rect">
                  <a:avLst/>
                </a:prstGeom>
              </p:spPr>
            </p:pic>
          </mc:Fallback>
        </mc:AlternateContent>
      </p:grpSp>
      <p:sp>
        <p:nvSpPr>
          <p:cNvPr id="309" name="Textfeld 308">
            <a:extLst>
              <a:ext uri="{FF2B5EF4-FFF2-40B4-BE49-F238E27FC236}">
                <a16:creationId xmlns:a16="http://schemas.microsoft.com/office/drawing/2014/main" id="{AD0A407E-F448-44DF-B453-BFE32D475BBD}"/>
              </a:ext>
            </a:extLst>
          </p:cNvPr>
          <p:cNvSpPr txBox="1"/>
          <p:nvPr/>
        </p:nvSpPr>
        <p:spPr>
          <a:xfrm>
            <a:off x="4340356" y="3089848"/>
            <a:ext cx="2464136" cy="369332"/>
          </a:xfrm>
          <a:prstGeom prst="rect">
            <a:avLst/>
          </a:prstGeom>
          <a:noFill/>
        </p:spPr>
        <p:txBody>
          <a:bodyPr wrap="none" rtlCol="0">
            <a:spAutoFit/>
          </a:bodyPr>
          <a:lstStyle/>
          <a:p>
            <a:r>
              <a:rPr lang="de-DE" dirty="0">
                <a:latin typeface="+mj-lt"/>
              </a:rPr>
              <a:t>6. HTTP/1.1 200 OK</a:t>
            </a:r>
          </a:p>
        </p:txBody>
      </p:sp>
      <p:sp>
        <p:nvSpPr>
          <p:cNvPr id="200" name="Textfeld 199">
            <a:extLst>
              <a:ext uri="{FF2B5EF4-FFF2-40B4-BE49-F238E27FC236}">
                <a16:creationId xmlns:a16="http://schemas.microsoft.com/office/drawing/2014/main" id="{B228BAFD-FAC4-4344-81DC-CD43A6C76211}"/>
              </a:ext>
            </a:extLst>
          </p:cNvPr>
          <p:cNvSpPr txBox="1"/>
          <p:nvPr/>
        </p:nvSpPr>
        <p:spPr>
          <a:xfrm>
            <a:off x="3500420" y="65895"/>
            <a:ext cx="7393774" cy="1938992"/>
          </a:xfrm>
          <a:prstGeom prst="rect">
            <a:avLst/>
          </a:prstGeom>
          <a:noFill/>
        </p:spPr>
        <p:txBody>
          <a:bodyPr wrap="square">
            <a:spAutoFit/>
          </a:bodyPr>
          <a:lstStyle/>
          <a:p>
            <a:r>
              <a:rPr lang="de-DE" dirty="0">
                <a:latin typeface="+mj-lt"/>
              </a:rPr>
              <a:t>5. </a:t>
            </a:r>
            <a:r>
              <a:rPr lang="en-US" dirty="0"/>
              <a:t>POST /transfer HTTP/1.1</a:t>
            </a:r>
          </a:p>
          <a:p>
            <a:r>
              <a:rPr lang="en-US" dirty="0"/>
              <a:t>     Host: www.jedibank.com</a:t>
            </a:r>
          </a:p>
          <a:p>
            <a:r>
              <a:rPr lang="en-US" dirty="0"/>
              <a:t>     Content-Type: application/x-www-form-</a:t>
            </a:r>
            <a:r>
              <a:rPr lang="en-US" dirty="0" err="1"/>
              <a:t>urlencoded</a:t>
            </a:r>
            <a:endParaRPr lang="en-US" dirty="0"/>
          </a:p>
          <a:p>
            <a:r>
              <a:rPr lang="en-US" dirty="0"/>
              <a:t>     Cookie: </a:t>
            </a:r>
            <a:r>
              <a:rPr lang="de-DE" dirty="0"/>
              <a:t>SID=XXXX</a:t>
            </a:r>
          </a:p>
          <a:p>
            <a:endParaRPr lang="en-US" sz="1050" dirty="0">
              <a:latin typeface="+mj-lt"/>
            </a:endParaRPr>
          </a:p>
          <a:p>
            <a:r>
              <a:rPr lang="en-US" dirty="0"/>
              <a:t>     from=</a:t>
            </a:r>
            <a:r>
              <a:rPr lang="en-US" dirty="0" err="1"/>
              <a:t>luke&amp;to</a:t>
            </a:r>
            <a:r>
              <a:rPr lang="en-US" dirty="0"/>
              <a:t>=</a:t>
            </a:r>
            <a:r>
              <a:rPr lang="en-US" dirty="0" err="1"/>
              <a:t>vader&amp;amount</a:t>
            </a:r>
            <a:r>
              <a:rPr lang="en-US" dirty="0"/>
              <a:t>=3000</a:t>
            </a:r>
            <a:br>
              <a:rPr lang="en-US" dirty="0">
                <a:latin typeface="+mj-lt"/>
              </a:rPr>
            </a:br>
            <a:r>
              <a:rPr lang="en-US" dirty="0">
                <a:latin typeface="+mj-lt"/>
              </a:rPr>
              <a:t>   </a:t>
            </a:r>
            <a:endParaRPr lang="de-AT" dirty="0"/>
          </a:p>
        </p:txBody>
      </p:sp>
      <p:grpSp>
        <p:nvGrpSpPr>
          <p:cNvPr id="151" name="Gruppieren 150">
            <a:extLst>
              <a:ext uri="{FF2B5EF4-FFF2-40B4-BE49-F238E27FC236}">
                <a16:creationId xmlns:a16="http://schemas.microsoft.com/office/drawing/2014/main" id="{12A17DFE-1212-425C-B28D-A80E055D3750}"/>
              </a:ext>
            </a:extLst>
          </p:cNvPr>
          <p:cNvGrpSpPr/>
          <p:nvPr/>
        </p:nvGrpSpPr>
        <p:grpSpPr>
          <a:xfrm>
            <a:off x="1806064" y="1852334"/>
            <a:ext cx="2266560" cy="1233360"/>
            <a:chOff x="8755481" y="4747220"/>
            <a:chExt cx="2266560" cy="1233360"/>
          </a:xfrm>
        </p:grpSpPr>
        <p:grpSp>
          <p:nvGrpSpPr>
            <p:cNvPr id="152" name="Gruppieren 151">
              <a:extLst>
                <a:ext uri="{FF2B5EF4-FFF2-40B4-BE49-F238E27FC236}">
                  <a16:creationId xmlns:a16="http://schemas.microsoft.com/office/drawing/2014/main" id="{C0B73ABD-F1DE-4177-B063-A280040C178F}"/>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314">
                <p14:nvContentPartPr>
                  <p14:cNvPr id="209" name="Freihand 208">
                    <a:extLst>
                      <a:ext uri="{FF2B5EF4-FFF2-40B4-BE49-F238E27FC236}">
                        <a16:creationId xmlns:a16="http://schemas.microsoft.com/office/drawing/2014/main" id="{856F504B-8D7F-4AA6-9B5D-501ED30923B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10" name="Freihand 209">
                    <a:extLst>
                      <a:ext uri="{FF2B5EF4-FFF2-40B4-BE49-F238E27FC236}">
                        <a16:creationId xmlns:a16="http://schemas.microsoft.com/office/drawing/2014/main" id="{C6926808-5BF1-453A-9CDB-850977BF61E2}"/>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316"/>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11" name="Freihand 210">
                    <a:extLst>
                      <a:ext uri="{FF2B5EF4-FFF2-40B4-BE49-F238E27FC236}">
                        <a16:creationId xmlns:a16="http://schemas.microsoft.com/office/drawing/2014/main" id="{6AF2953C-ABFF-4DE0-9DCE-341B4C3B00F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318"/>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12" name="Freihand 211">
                    <a:extLst>
                      <a:ext uri="{FF2B5EF4-FFF2-40B4-BE49-F238E27FC236}">
                        <a16:creationId xmlns:a16="http://schemas.microsoft.com/office/drawing/2014/main" id="{A44234F8-95EF-432C-BE6C-9C55960A4F6F}"/>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320"/>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13" name="Freihand 212">
                    <a:extLst>
                      <a:ext uri="{FF2B5EF4-FFF2-40B4-BE49-F238E27FC236}">
                        <a16:creationId xmlns:a16="http://schemas.microsoft.com/office/drawing/2014/main" id="{178BFDBD-4649-4396-8255-BFD04D3DE6F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153" name="Gruppieren 152">
              <a:extLst>
                <a:ext uri="{FF2B5EF4-FFF2-40B4-BE49-F238E27FC236}">
                  <a16:creationId xmlns:a16="http://schemas.microsoft.com/office/drawing/2014/main" id="{BACC2BD3-AFEC-4C27-936B-BE24D03A5BF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322">
                <p14:nvContentPartPr>
                  <p14:cNvPr id="204" name="Freihand 203">
                    <a:extLst>
                      <a:ext uri="{FF2B5EF4-FFF2-40B4-BE49-F238E27FC236}">
                        <a16:creationId xmlns:a16="http://schemas.microsoft.com/office/drawing/2014/main" id="{392CB6EB-6B09-4087-AC31-1A413294C75C}"/>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05" name="Freihand 204">
                    <a:extLst>
                      <a:ext uri="{FF2B5EF4-FFF2-40B4-BE49-F238E27FC236}">
                        <a16:creationId xmlns:a16="http://schemas.microsoft.com/office/drawing/2014/main" id="{B16CBB0C-1B26-444F-8360-CF2E19EB4DEB}"/>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06" name="Freihand 205">
                    <a:extLst>
                      <a:ext uri="{FF2B5EF4-FFF2-40B4-BE49-F238E27FC236}">
                        <a16:creationId xmlns:a16="http://schemas.microsoft.com/office/drawing/2014/main" id="{60B4EBBF-C3F4-4807-93A8-97FBADDA925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07" name="Freihand 206">
                    <a:extLst>
                      <a:ext uri="{FF2B5EF4-FFF2-40B4-BE49-F238E27FC236}">
                        <a16:creationId xmlns:a16="http://schemas.microsoft.com/office/drawing/2014/main" id="{10A74D03-BA04-457A-B9EB-DB2BC69375C5}"/>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08" name="Freihand 207">
                    <a:extLst>
                      <a:ext uri="{FF2B5EF4-FFF2-40B4-BE49-F238E27FC236}">
                        <a16:creationId xmlns:a16="http://schemas.microsoft.com/office/drawing/2014/main" id="{BE0FF78A-992A-4B3E-8FA5-6035A8C3C670}"/>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7">
              <p14:nvContentPartPr>
                <p14:cNvPr id="154" name="Freihand 153">
                  <a:extLst>
                    <a:ext uri="{FF2B5EF4-FFF2-40B4-BE49-F238E27FC236}">
                      <a16:creationId xmlns:a16="http://schemas.microsoft.com/office/drawing/2014/main" id="{8A840736-51A4-4114-94F0-4E364382784C}"/>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56" name="Freihand 155">
                  <a:extLst>
                    <a:ext uri="{FF2B5EF4-FFF2-40B4-BE49-F238E27FC236}">
                      <a16:creationId xmlns:a16="http://schemas.microsoft.com/office/drawing/2014/main" id="{84663893-22A2-482F-9ECB-B1FB2CD4C389}"/>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57" name="Freihand 156">
                  <a:extLst>
                    <a:ext uri="{FF2B5EF4-FFF2-40B4-BE49-F238E27FC236}">
                      <a16:creationId xmlns:a16="http://schemas.microsoft.com/office/drawing/2014/main" id="{B9F5690B-3EB5-4D4B-8D11-4D5DD127C49D}"/>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59" name="Gruppieren 158">
              <a:extLst>
                <a:ext uri="{FF2B5EF4-FFF2-40B4-BE49-F238E27FC236}">
                  <a16:creationId xmlns:a16="http://schemas.microsoft.com/office/drawing/2014/main" id="{0CAEC287-3373-47E0-9925-B9F2C2C19E5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330">
                <p14:nvContentPartPr>
                  <p14:cNvPr id="191" name="Freihand 190">
                    <a:extLst>
                      <a:ext uri="{FF2B5EF4-FFF2-40B4-BE49-F238E27FC236}">
                        <a16:creationId xmlns:a16="http://schemas.microsoft.com/office/drawing/2014/main" id="{756BED3A-4CE3-48FC-8BB8-5F1058A2F7FA}"/>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92" name="Freihand 191">
                    <a:extLst>
                      <a:ext uri="{FF2B5EF4-FFF2-40B4-BE49-F238E27FC236}">
                        <a16:creationId xmlns:a16="http://schemas.microsoft.com/office/drawing/2014/main" id="{107A32BD-A93E-4B41-87EC-89738E2AC064}"/>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60" name="Gruppieren 159">
              <a:extLst>
                <a:ext uri="{FF2B5EF4-FFF2-40B4-BE49-F238E27FC236}">
                  <a16:creationId xmlns:a16="http://schemas.microsoft.com/office/drawing/2014/main" id="{386939D1-68E8-4648-A1F8-825E5DC02904}"/>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332">
                <p14:nvContentPartPr>
                  <p14:cNvPr id="189" name="Freihand 188">
                    <a:extLst>
                      <a:ext uri="{FF2B5EF4-FFF2-40B4-BE49-F238E27FC236}">
                        <a16:creationId xmlns:a16="http://schemas.microsoft.com/office/drawing/2014/main" id="{7499AB7C-551A-43D9-ACF4-A943FC54D343}"/>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90" name="Freihand 189">
                    <a:extLst>
                      <a:ext uri="{FF2B5EF4-FFF2-40B4-BE49-F238E27FC236}">
                        <a16:creationId xmlns:a16="http://schemas.microsoft.com/office/drawing/2014/main" id="{A763CF5A-2E39-4D0C-BB7F-C6D6C7DA9158}"/>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334"/>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5">
              <p14:nvContentPartPr>
                <p14:cNvPr id="161" name="Freihand 160">
                  <a:extLst>
                    <a:ext uri="{FF2B5EF4-FFF2-40B4-BE49-F238E27FC236}">
                      <a16:creationId xmlns:a16="http://schemas.microsoft.com/office/drawing/2014/main" id="{DCF0D676-D525-49C3-B796-FB114149560D}"/>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336"/>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62" name="Freihand 161">
                  <a:extLst>
                    <a:ext uri="{FF2B5EF4-FFF2-40B4-BE49-F238E27FC236}">
                      <a16:creationId xmlns:a16="http://schemas.microsoft.com/office/drawing/2014/main" id="{21E24430-F65C-42FE-AA09-9C9E4132FEE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78" name="Gruppieren 177">
              <a:extLst>
                <a:ext uri="{FF2B5EF4-FFF2-40B4-BE49-F238E27FC236}">
                  <a16:creationId xmlns:a16="http://schemas.microsoft.com/office/drawing/2014/main" id="{5C666E9E-D4FE-49C7-9590-1EF6712DFE0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338">
                <p14:nvContentPartPr>
                  <p14:cNvPr id="182" name="Freihand 181">
                    <a:extLst>
                      <a:ext uri="{FF2B5EF4-FFF2-40B4-BE49-F238E27FC236}">
                        <a16:creationId xmlns:a16="http://schemas.microsoft.com/office/drawing/2014/main" id="{4BFF56C6-8DCA-4F9D-9E5D-93B512B513A0}"/>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86" name="Freihand 185">
                    <a:extLst>
                      <a:ext uri="{FF2B5EF4-FFF2-40B4-BE49-F238E27FC236}">
                        <a16:creationId xmlns:a16="http://schemas.microsoft.com/office/drawing/2014/main" id="{4D4054BA-F883-4EC4-8700-E692A4F23B3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87" name="Freihand 186">
                    <a:extLst>
                      <a:ext uri="{FF2B5EF4-FFF2-40B4-BE49-F238E27FC236}">
                        <a16:creationId xmlns:a16="http://schemas.microsoft.com/office/drawing/2014/main" id="{0B2E7BE0-859A-42E0-9E68-7D01CE1F75D0}"/>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88" name="Freihand 187">
                    <a:extLst>
                      <a:ext uri="{FF2B5EF4-FFF2-40B4-BE49-F238E27FC236}">
                        <a16:creationId xmlns:a16="http://schemas.microsoft.com/office/drawing/2014/main" id="{266CFB77-9A14-4CE9-8996-2FA32A414A55}"/>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214" name="Gruppieren 213">
            <a:extLst>
              <a:ext uri="{FF2B5EF4-FFF2-40B4-BE49-F238E27FC236}">
                <a16:creationId xmlns:a16="http://schemas.microsoft.com/office/drawing/2014/main" id="{8D99DB05-46F3-4794-9F3C-54AC3911A4E8}"/>
              </a:ext>
            </a:extLst>
          </p:cNvPr>
          <p:cNvGrpSpPr/>
          <p:nvPr/>
        </p:nvGrpSpPr>
        <p:grpSpPr>
          <a:xfrm>
            <a:off x="3248206" y="4057874"/>
            <a:ext cx="252360" cy="320760"/>
            <a:chOff x="3248206" y="4057874"/>
            <a:chExt cx="252360" cy="320760"/>
          </a:xfrm>
        </p:grpSpPr>
        <mc:AlternateContent xmlns:mc="http://schemas.openxmlformats.org/markup-compatibility/2006" xmlns:p14="http://schemas.microsoft.com/office/powerpoint/2010/main">
          <mc:Choice Requires="p14">
            <p:contentPart p14:bwMode="auto" r:id="rId342">
              <p14:nvContentPartPr>
                <p14:cNvPr id="215" name="Freihand 214">
                  <a:extLst>
                    <a:ext uri="{FF2B5EF4-FFF2-40B4-BE49-F238E27FC236}">
                      <a16:creationId xmlns:a16="http://schemas.microsoft.com/office/drawing/2014/main" id="{FF3C1474-3089-47C6-94F5-BD4F1820A27F}"/>
                    </a:ext>
                  </a:extLst>
                </p14:cNvPr>
                <p14:cNvContentPartPr/>
                <p14:nvPr/>
              </p14:nvContentPartPr>
              <p14:xfrm>
                <a:off x="3248206" y="4057874"/>
                <a:ext cx="151920" cy="218880"/>
              </p14:xfrm>
            </p:contentPart>
          </mc:Choice>
          <mc:Fallback xmlns="">
            <p:pic>
              <p:nvPicPr>
                <p:cNvPr id="159" name="Freihand 158">
                  <a:extLst>
                    <a:ext uri="{FF2B5EF4-FFF2-40B4-BE49-F238E27FC236}">
                      <a16:creationId xmlns:a16="http://schemas.microsoft.com/office/drawing/2014/main" id="{4D8CA023-EAEA-4CE1-B656-AC850E822594}"/>
                    </a:ext>
                  </a:extLst>
                </p:cNvPr>
                <p:cNvPicPr/>
                <p:nvPr/>
              </p:nvPicPr>
              <p:blipFill>
                <a:blip r:embed="rId343"/>
                <a:stretch>
                  <a:fillRect/>
                </a:stretch>
              </p:blipFill>
              <p:spPr>
                <a:xfrm>
                  <a:off x="3239566" y="4048874"/>
                  <a:ext cx="1695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16" name="Freihand 215">
                  <a:extLst>
                    <a:ext uri="{FF2B5EF4-FFF2-40B4-BE49-F238E27FC236}">
                      <a16:creationId xmlns:a16="http://schemas.microsoft.com/office/drawing/2014/main" id="{410BA88A-3095-48B0-9713-4196BA0A57C5}"/>
                    </a:ext>
                  </a:extLst>
                </p14:cNvPr>
                <p14:cNvContentPartPr/>
                <p14:nvPr/>
              </p14:nvContentPartPr>
              <p14:xfrm>
                <a:off x="3360886" y="4197914"/>
                <a:ext cx="24480" cy="180720"/>
              </p14:xfrm>
            </p:contentPart>
          </mc:Choice>
          <mc:Fallback xmlns="">
            <p:pic>
              <p:nvPicPr>
                <p:cNvPr id="160" name="Freihand 159">
                  <a:extLst>
                    <a:ext uri="{FF2B5EF4-FFF2-40B4-BE49-F238E27FC236}">
                      <a16:creationId xmlns:a16="http://schemas.microsoft.com/office/drawing/2014/main" id="{E2B968EF-8882-4236-868D-E0879114E6EA}"/>
                    </a:ext>
                  </a:extLst>
                </p:cNvPr>
                <p:cNvPicPr/>
                <p:nvPr/>
              </p:nvPicPr>
              <p:blipFill>
                <a:blip r:embed="rId345"/>
                <a:stretch>
                  <a:fillRect/>
                </a:stretch>
              </p:blipFill>
              <p:spPr>
                <a:xfrm>
                  <a:off x="3352246" y="4188914"/>
                  <a:ext cx="421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17" name="Freihand 216">
                  <a:extLst>
                    <a:ext uri="{FF2B5EF4-FFF2-40B4-BE49-F238E27FC236}">
                      <a16:creationId xmlns:a16="http://schemas.microsoft.com/office/drawing/2014/main" id="{2BD2BBA2-CFC2-4FA5-A30B-8996DC8EBE73}"/>
                    </a:ext>
                  </a:extLst>
                </p14:cNvPr>
                <p14:cNvContentPartPr/>
                <p14:nvPr/>
              </p14:nvContentPartPr>
              <p14:xfrm>
                <a:off x="3493006" y="4319234"/>
                <a:ext cx="7560" cy="13320"/>
              </p14:xfrm>
            </p:contentPart>
          </mc:Choice>
          <mc:Fallback xmlns="">
            <p:pic>
              <p:nvPicPr>
                <p:cNvPr id="161" name="Freihand 160">
                  <a:extLst>
                    <a:ext uri="{FF2B5EF4-FFF2-40B4-BE49-F238E27FC236}">
                      <a16:creationId xmlns:a16="http://schemas.microsoft.com/office/drawing/2014/main" id="{AA281726-2EC8-4A49-B088-DB29B0E1980F}"/>
                    </a:ext>
                  </a:extLst>
                </p:cNvPr>
                <p:cNvPicPr/>
                <p:nvPr/>
              </p:nvPicPr>
              <p:blipFill>
                <a:blip r:embed="rId347"/>
                <a:stretch>
                  <a:fillRect/>
                </a:stretch>
              </p:blipFill>
              <p:spPr>
                <a:xfrm>
                  <a:off x="3484006" y="4310234"/>
                  <a:ext cx="25200" cy="30960"/>
                </a:xfrm>
                <a:prstGeom prst="rect">
                  <a:avLst/>
                </a:prstGeom>
              </p:spPr>
            </p:pic>
          </mc:Fallback>
        </mc:AlternateContent>
      </p:grpSp>
      <p:pic>
        <p:nvPicPr>
          <p:cNvPr id="218" name="Grafik 217">
            <a:extLst>
              <a:ext uri="{FF2B5EF4-FFF2-40B4-BE49-F238E27FC236}">
                <a16:creationId xmlns:a16="http://schemas.microsoft.com/office/drawing/2014/main" id="{8FE19BE7-9835-4E13-A87E-82B8BB3BD140}"/>
              </a:ext>
            </a:extLst>
          </p:cNvPr>
          <p:cNvPicPr>
            <a:picLocks noChangeAspect="1"/>
          </p:cNvPicPr>
          <p:nvPr/>
        </p:nvPicPr>
        <p:blipFill rotWithShape="1">
          <a:blip r:embed="rId348"/>
          <a:srcRect t="1857"/>
          <a:stretch/>
        </p:blipFill>
        <p:spPr>
          <a:xfrm>
            <a:off x="3657447" y="4046354"/>
            <a:ext cx="8010525" cy="2187450"/>
          </a:xfrm>
          <a:prstGeom prst="rect">
            <a:avLst/>
          </a:prstGeom>
        </p:spPr>
      </p:pic>
    </p:spTree>
    <p:extLst>
      <p:ext uri="{BB962C8B-B14F-4D97-AF65-F5344CB8AC3E}">
        <p14:creationId xmlns:p14="http://schemas.microsoft.com/office/powerpoint/2010/main" val="421665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p:bldP spid="200"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101325"/>
            <a:ext cx="8807971" cy="2020248"/>
          </a:xfrm>
        </p:spPr>
        <p:txBody>
          <a:bodyPr>
            <a:normAutofit/>
          </a:bodyPr>
          <a:lstStyle/>
          <a:p>
            <a:pPr marL="0" indent="0" algn="ctr">
              <a:buNone/>
            </a:pPr>
            <a:r>
              <a:rPr lang="de-DE" sz="6600" dirty="0"/>
              <a:t>So </a:t>
            </a:r>
            <a:r>
              <a:rPr lang="de-DE" sz="6600" dirty="0" err="1"/>
              <a:t>you</a:t>
            </a:r>
            <a:r>
              <a:rPr lang="de-DE" sz="6600" dirty="0"/>
              <a:t> </a:t>
            </a:r>
            <a:r>
              <a:rPr lang="de-DE" sz="6600" dirty="0" err="1"/>
              <a:t>can</a:t>
            </a:r>
            <a:r>
              <a:rPr lang="de-DE" sz="6600" dirty="0"/>
              <a:t> </a:t>
            </a:r>
            <a:r>
              <a:rPr lang="de-DE" sz="6600" dirty="0" err="1"/>
              <a:t>either</a:t>
            </a:r>
            <a:r>
              <a:rPr lang="de-DE" sz="6600" dirty="0"/>
              <a:t> </a:t>
            </a:r>
            <a:r>
              <a:rPr lang="de-DE" sz="6600" dirty="0" err="1"/>
              <a:t>attack</a:t>
            </a:r>
            <a:r>
              <a:rPr lang="de-DE" sz="6600" dirty="0"/>
              <a:t> </a:t>
            </a:r>
            <a:r>
              <a:rPr lang="de-DE" sz="6600" dirty="0" err="1"/>
              <a:t>the</a:t>
            </a:r>
            <a:r>
              <a:rPr lang="de-DE" sz="6600" dirty="0"/>
              <a:t> </a:t>
            </a:r>
            <a:r>
              <a:rPr lang="de-DE" sz="6600" dirty="0" err="1"/>
              <a:t>user</a:t>
            </a:r>
            <a:r>
              <a:rPr lang="de-DE" sz="6600" dirty="0"/>
              <a:t>…</a:t>
            </a:r>
          </a:p>
          <a:p>
            <a:pPr marL="0" indent="0" algn="ctr">
              <a:buNone/>
            </a:pPr>
            <a:endParaRPr lang="de-DE" sz="6600" dirty="0"/>
          </a:p>
          <a:p>
            <a:pPr marL="0" indent="0" algn="ctr">
              <a:buNone/>
            </a:pPr>
            <a:endParaRPr lang="de-DE" sz="6600" dirty="0"/>
          </a:p>
        </p:txBody>
      </p:sp>
      <p:sp>
        <p:nvSpPr>
          <p:cNvPr id="3" name="Inhaltsplatzhalter 1">
            <a:extLst>
              <a:ext uri="{FF2B5EF4-FFF2-40B4-BE49-F238E27FC236}">
                <a16:creationId xmlns:a16="http://schemas.microsoft.com/office/drawing/2014/main" id="{D9265687-F948-43F6-9BE1-080421360F24}"/>
              </a:ext>
            </a:extLst>
          </p:cNvPr>
          <p:cNvSpPr txBox="1">
            <a:spLocks/>
          </p:cNvSpPr>
          <p:nvPr/>
        </p:nvSpPr>
        <p:spPr>
          <a:xfrm>
            <a:off x="1692014" y="3261201"/>
            <a:ext cx="8807971" cy="2020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6600" dirty="0"/>
              <a:t>…</a:t>
            </a:r>
            <a:r>
              <a:rPr lang="de-DE" sz="6600" dirty="0" err="1"/>
              <a:t>or</a:t>
            </a:r>
            <a:r>
              <a:rPr lang="de-DE" sz="6600" dirty="0"/>
              <a:t> </a:t>
            </a:r>
            <a:r>
              <a:rPr lang="de-DE" sz="6600" dirty="0" err="1"/>
              <a:t>use</a:t>
            </a:r>
            <a:r>
              <a:rPr lang="de-DE" sz="6600" dirty="0"/>
              <a:t> </a:t>
            </a:r>
            <a:r>
              <a:rPr lang="de-DE" sz="6600" dirty="0" err="1"/>
              <a:t>him</a:t>
            </a:r>
            <a:r>
              <a:rPr lang="de-DE" sz="6600" dirty="0"/>
              <a:t> </a:t>
            </a:r>
            <a:r>
              <a:rPr lang="de-DE" sz="6600" dirty="0" err="1"/>
              <a:t>as</a:t>
            </a:r>
            <a:r>
              <a:rPr lang="de-DE" sz="6600" dirty="0"/>
              <a:t> a „</a:t>
            </a:r>
            <a:r>
              <a:rPr lang="de-DE" sz="6600" dirty="0" err="1"/>
              <a:t>jumphost</a:t>
            </a:r>
            <a:r>
              <a:rPr lang="de-DE" sz="6600" dirty="0"/>
              <a:t>“</a:t>
            </a:r>
          </a:p>
          <a:p>
            <a:pPr marL="0" indent="0" algn="ctr">
              <a:buFont typeface="Arial" panose="020B0604020202020204" pitchFamily="34" charset="0"/>
              <a:buNone/>
            </a:pPr>
            <a:endParaRPr lang="de-DE" sz="6600" dirty="0"/>
          </a:p>
          <a:p>
            <a:pPr marL="0" indent="0" algn="ctr">
              <a:buFont typeface="Arial" panose="020B0604020202020204" pitchFamily="34" charset="0"/>
              <a:buNone/>
            </a:pPr>
            <a:endParaRPr lang="de-DE" sz="6600" dirty="0"/>
          </a:p>
        </p:txBody>
      </p:sp>
    </p:spTree>
    <p:extLst>
      <p:ext uri="{BB962C8B-B14F-4D97-AF65-F5344CB8AC3E}">
        <p14:creationId xmlns:p14="http://schemas.microsoft.com/office/powerpoint/2010/main" val="19817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r Verbinder 6">
            <a:extLst>
              <a:ext uri="{FF2B5EF4-FFF2-40B4-BE49-F238E27FC236}">
                <a16:creationId xmlns:a16="http://schemas.microsoft.com/office/drawing/2014/main" id="{C939E8AC-C0D2-434A-99B4-65C46FF2CB0A}"/>
              </a:ext>
            </a:extLst>
          </p:cNvPr>
          <p:cNvCxnSpPr>
            <a:cxnSpLocks/>
          </p:cNvCxnSpPr>
          <p:nvPr/>
        </p:nvCxnSpPr>
        <p:spPr>
          <a:xfrm flipV="1">
            <a:off x="588579" y="3248259"/>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B7493768-B493-4012-AB6D-A341DF4A0DF7}"/>
              </a:ext>
            </a:extLst>
          </p:cNvPr>
          <p:cNvSpPr txBox="1"/>
          <p:nvPr/>
        </p:nvSpPr>
        <p:spPr>
          <a:xfrm>
            <a:off x="834070" y="3429000"/>
            <a:ext cx="2319225" cy="369332"/>
          </a:xfrm>
          <a:prstGeom prst="rect">
            <a:avLst/>
          </a:prstGeom>
          <a:noFill/>
        </p:spPr>
        <p:txBody>
          <a:bodyPr wrap="none" rtlCol="0">
            <a:spAutoFit/>
          </a:bodyPr>
          <a:lstStyle/>
          <a:p>
            <a:r>
              <a:rPr lang="de-DE" dirty="0"/>
              <a:t>Company Network</a:t>
            </a:r>
            <a:endParaRPr lang="de-AT" dirty="0"/>
          </a:p>
        </p:txBody>
      </p:sp>
      <p:sp>
        <p:nvSpPr>
          <p:cNvPr id="12" name="Textfeld 11">
            <a:extLst>
              <a:ext uri="{FF2B5EF4-FFF2-40B4-BE49-F238E27FC236}">
                <a16:creationId xmlns:a16="http://schemas.microsoft.com/office/drawing/2014/main" id="{BE982AB9-28C2-4927-9276-6EB678645620}"/>
              </a:ext>
            </a:extLst>
          </p:cNvPr>
          <p:cNvSpPr txBox="1"/>
          <p:nvPr/>
        </p:nvSpPr>
        <p:spPr>
          <a:xfrm>
            <a:off x="834069" y="2686127"/>
            <a:ext cx="1130438" cy="369332"/>
          </a:xfrm>
          <a:prstGeom prst="rect">
            <a:avLst/>
          </a:prstGeom>
          <a:noFill/>
        </p:spPr>
        <p:txBody>
          <a:bodyPr wrap="none" rtlCol="0">
            <a:spAutoFit/>
          </a:bodyPr>
          <a:lstStyle/>
          <a:p>
            <a:r>
              <a:rPr lang="de-DE" dirty="0"/>
              <a:t>Internet</a:t>
            </a:r>
            <a:endParaRPr lang="de-AT" dirty="0"/>
          </a:p>
        </p:txBody>
      </p:sp>
      <p:grpSp>
        <p:nvGrpSpPr>
          <p:cNvPr id="14" name="Gruppieren 13">
            <a:extLst>
              <a:ext uri="{FF2B5EF4-FFF2-40B4-BE49-F238E27FC236}">
                <a16:creationId xmlns:a16="http://schemas.microsoft.com/office/drawing/2014/main" id="{0927E810-320F-4787-B806-E216ED86D58E}"/>
              </a:ext>
            </a:extLst>
          </p:cNvPr>
          <p:cNvGrpSpPr/>
          <p:nvPr/>
        </p:nvGrpSpPr>
        <p:grpSpPr>
          <a:xfrm>
            <a:off x="5110887" y="898990"/>
            <a:ext cx="1185120" cy="755640"/>
            <a:chOff x="1716046" y="4377914"/>
            <a:chExt cx="1185120" cy="755640"/>
          </a:xfrm>
        </p:grpSpPr>
        <mc:AlternateContent xmlns:mc="http://schemas.openxmlformats.org/markup-compatibility/2006" xmlns:p14="http://schemas.microsoft.com/office/powerpoint/2010/main">
          <mc:Choice Requires="p14">
            <p:contentPart p14:bwMode="auto" r:id="rId2">
              <p14:nvContentPartPr>
                <p14:cNvPr id="15" name="Freihand 14">
                  <a:extLst>
                    <a:ext uri="{FF2B5EF4-FFF2-40B4-BE49-F238E27FC236}">
                      <a16:creationId xmlns:a16="http://schemas.microsoft.com/office/drawing/2014/main" id="{3BDBBF0A-6D19-4A4D-A4A3-53581415C75B}"/>
                    </a:ext>
                  </a:extLst>
                </p14:cNvPr>
                <p14:cNvContentPartPr/>
                <p14:nvPr/>
              </p14:nvContentPartPr>
              <p14:xfrm>
                <a:off x="1716046" y="4377914"/>
                <a:ext cx="120600" cy="755640"/>
              </p14:xfrm>
            </p:contentPart>
          </mc:Choice>
          <mc:Fallback xmlns="">
            <p:pic>
              <p:nvPicPr>
                <p:cNvPr id="15" name="Freihand 14">
                  <a:extLst>
                    <a:ext uri="{FF2B5EF4-FFF2-40B4-BE49-F238E27FC236}">
                      <a16:creationId xmlns:a16="http://schemas.microsoft.com/office/drawing/2014/main" id="{3BDBBF0A-6D19-4A4D-A4A3-53581415C75B}"/>
                    </a:ext>
                  </a:extLst>
                </p:cNvPr>
                <p:cNvPicPr/>
                <p:nvPr/>
              </p:nvPicPr>
              <p:blipFill>
                <a:blip r:embed="rId4"/>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Freihand 15">
                  <a:extLst>
                    <a:ext uri="{FF2B5EF4-FFF2-40B4-BE49-F238E27FC236}">
                      <a16:creationId xmlns:a16="http://schemas.microsoft.com/office/drawing/2014/main" id="{1DD35479-375B-4868-93BD-CF5DAD611215}"/>
                    </a:ext>
                  </a:extLst>
                </p14:cNvPr>
                <p14:cNvContentPartPr/>
                <p14:nvPr/>
              </p14:nvContentPartPr>
              <p14:xfrm>
                <a:off x="1840246" y="4383314"/>
                <a:ext cx="1029600" cy="28800"/>
              </p14:xfrm>
            </p:contentPart>
          </mc:Choice>
          <mc:Fallback xmlns="">
            <p:pic>
              <p:nvPicPr>
                <p:cNvPr id="16" name="Freihand 15">
                  <a:extLst>
                    <a:ext uri="{FF2B5EF4-FFF2-40B4-BE49-F238E27FC236}">
                      <a16:creationId xmlns:a16="http://schemas.microsoft.com/office/drawing/2014/main" id="{1DD35479-375B-4868-93BD-CF5DAD611215}"/>
                    </a:ext>
                  </a:extLst>
                </p:cNvPr>
                <p:cNvPicPr/>
                <p:nvPr/>
              </p:nvPicPr>
              <p:blipFill>
                <a:blip r:embed="rId6"/>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Freihand 16">
                  <a:extLst>
                    <a:ext uri="{FF2B5EF4-FFF2-40B4-BE49-F238E27FC236}">
                      <a16:creationId xmlns:a16="http://schemas.microsoft.com/office/drawing/2014/main" id="{142A7163-B76D-4486-AAC2-15EA40AE3521}"/>
                    </a:ext>
                  </a:extLst>
                </p14:cNvPr>
                <p14:cNvContentPartPr/>
                <p14:nvPr/>
              </p14:nvContentPartPr>
              <p14:xfrm>
                <a:off x="1743046" y="5028434"/>
                <a:ext cx="1133280" cy="83160"/>
              </p14:xfrm>
            </p:contentPart>
          </mc:Choice>
          <mc:Fallback xmlns="">
            <p:pic>
              <p:nvPicPr>
                <p:cNvPr id="17" name="Freihand 16">
                  <a:extLst>
                    <a:ext uri="{FF2B5EF4-FFF2-40B4-BE49-F238E27FC236}">
                      <a16:creationId xmlns:a16="http://schemas.microsoft.com/office/drawing/2014/main" id="{142A7163-B76D-4486-AAC2-15EA40AE3521}"/>
                    </a:ext>
                  </a:extLst>
                </p:cNvPr>
                <p:cNvPicPr/>
                <p:nvPr/>
              </p:nvPicPr>
              <p:blipFill>
                <a:blip r:embed="rId8"/>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Freihand 17">
                  <a:extLst>
                    <a:ext uri="{FF2B5EF4-FFF2-40B4-BE49-F238E27FC236}">
                      <a16:creationId xmlns:a16="http://schemas.microsoft.com/office/drawing/2014/main" id="{50595132-0E3F-406E-A136-A6F11E48851B}"/>
                    </a:ext>
                  </a:extLst>
                </p14:cNvPr>
                <p14:cNvContentPartPr/>
                <p14:nvPr/>
              </p14:nvContentPartPr>
              <p14:xfrm>
                <a:off x="2880646" y="4404194"/>
                <a:ext cx="20520" cy="619560"/>
              </p14:xfrm>
            </p:contentPart>
          </mc:Choice>
          <mc:Fallback xmlns="">
            <p:pic>
              <p:nvPicPr>
                <p:cNvPr id="18" name="Freihand 17">
                  <a:extLst>
                    <a:ext uri="{FF2B5EF4-FFF2-40B4-BE49-F238E27FC236}">
                      <a16:creationId xmlns:a16="http://schemas.microsoft.com/office/drawing/2014/main" id="{50595132-0E3F-406E-A136-A6F11E48851B}"/>
                    </a:ext>
                  </a:extLst>
                </p:cNvPr>
                <p:cNvPicPr/>
                <p:nvPr/>
              </p:nvPicPr>
              <p:blipFill>
                <a:blip r:embed="rId10"/>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Freihand 18">
                  <a:extLst>
                    <a:ext uri="{FF2B5EF4-FFF2-40B4-BE49-F238E27FC236}">
                      <a16:creationId xmlns:a16="http://schemas.microsoft.com/office/drawing/2014/main" id="{92157116-5FAB-4B65-8F35-C0719044E230}"/>
                    </a:ext>
                  </a:extLst>
                </p14:cNvPr>
                <p14:cNvContentPartPr/>
                <p14:nvPr/>
              </p14:nvContentPartPr>
              <p14:xfrm>
                <a:off x="1851766" y="4515434"/>
                <a:ext cx="120960" cy="218520"/>
              </p14:xfrm>
            </p:contentPart>
          </mc:Choice>
          <mc:Fallback xmlns="">
            <p:pic>
              <p:nvPicPr>
                <p:cNvPr id="19" name="Freihand 18">
                  <a:extLst>
                    <a:ext uri="{FF2B5EF4-FFF2-40B4-BE49-F238E27FC236}">
                      <a16:creationId xmlns:a16="http://schemas.microsoft.com/office/drawing/2014/main" id="{92157116-5FAB-4B65-8F35-C0719044E230}"/>
                    </a:ext>
                  </a:extLst>
                </p:cNvPr>
                <p:cNvPicPr/>
                <p:nvPr/>
              </p:nvPicPr>
              <p:blipFill>
                <a:blip r:embed="rId12"/>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Freihand 19">
                  <a:extLst>
                    <a:ext uri="{FF2B5EF4-FFF2-40B4-BE49-F238E27FC236}">
                      <a16:creationId xmlns:a16="http://schemas.microsoft.com/office/drawing/2014/main" id="{3DC8AA57-3402-4A1B-B2C6-28BC74B407DC}"/>
                    </a:ext>
                  </a:extLst>
                </p14:cNvPr>
                <p14:cNvContentPartPr/>
                <p14:nvPr/>
              </p14:nvContentPartPr>
              <p14:xfrm>
                <a:off x="2030326" y="4602194"/>
                <a:ext cx="74160" cy="67680"/>
              </p14:xfrm>
            </p:contentPart>
          </mc:Choice>
          <mc:Fallback xmlns="">
            <p:pic>
              <p:nvPicPr>
                <p:cNvPr id="20" name="Freihand 19">
                  <a:extLst>
                    <a:ext uri="{FF2B5EF4-FFF2-40B4-BE49-F238E27FC236}">
                      <a16:creationId xmlns:a16="http://schemas.microsoft.com/office/drawing/2014/main" id="{3DC8AA57-3402-4A1B-B2C6-28BC74B407DC}"/>
                    </a:ext>
                  </a:extLst>
                </p:cNvPr>
                <p:cNvPicPr/>
                <p:nvPr/>
              </p:nvPicPr>
              <p:blipFill>
                <a:blip r:embed="rId14"/>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Freihand 20">
                  <a:extLst>
                    <a:ext uri="{FF2B5EF4-FFF2-40B4-BE49-F238E27FC236}">
                      <a16:creationId xmlns:a16="http://schemas.microsoft.com/office/drawing/2014/main" id="{738CA6AB-4575-4031-9E03-25589D52B9A8}"/>
                    </a:ext>
                  </a:extLst>
                </p14:cNvPr>
                <p14:cNvContentPartPr/>
                <p14:nvPr/>
              </p14:nvContentPartPr>
              <p14:xfrm>
                <a:off x="2092606" y="4605074"/>
                <a:ext cx="42840" cy="87840"/>
              </p14:xfrm>
            </p:contentPart>
          </mc:Choice>
          <mc:Fallback xmlns="">
            <p:pic>
              <p:nvPicPr>
                <p:cNvPr id="21" name="Freihand 20">
                  <a:extLst>
                    <a:ext uri="{FF2B5EF4-FFF2-40B4-BE49-F238E27FC236}">
                      <a16:creationId xmlns:a16="http://schemas.microsoft.com/office/drawing/2014/main" id="{738CA6AB-4575-4031-9E03-25589D52B9A8}"/>
                    </a:ext>
                  </a:extLst>
                </p:cNvPr>
                <p:cNvPicPr/>
                <p:nvPr/>
              </p:nvPicPr>
              <p:blipFill>
                <a:blip r:embed="rId16"/>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Freihand 21">
                  <a:extLst>
                    <a:ext uri="{FF2B5EF4-FFF2-40B4-BE49-F238E27FC236}">
                      <a16:creationId xmlns:a16="http://schemas.microsoft.com/office/drawing/2014/main" id="{B5D0DDB6-B1E6-4FF0-B5CB-52EBD8D33D28}"/>
                    </a:ext>
                  </a:extLst>
                </p14:cNvPr>
                <p14:cNvContentPartPr/>
                <p14:nvPr/>
              </p14:nvContentPartPr>
              <p14:xfrm>
                <a:off x="2154526" y="4533074"/>
                <a:ext cx="86040" cy="146520"/>
              </p14:xfrm>
            </p:contentPart>
          </mc:Choice>
          <mc:Fallback xmlns="">
            <p:pic>
              <p:nvPicPr>
                <p:cNvPr id="22" name="Freihand 21">
                  <a:extLst>
                    <a:ext uri="{FF2B5EF4-FFF2-40B4-BE49-F238E27FC236}">
                      <a16:creationId xmlns:a16="http://schemas.microsoft.com/office/drawing/2014/main" id="{B5D0DDB6-B1E6-4FF0-B5CB-52EBD8D33D28}"/>
                    </a:ext>
                  </a:extLst>
                </p:cNvPr>
                <p:cNvPicPr/>
                <p:nvPr/>
              </p:nvPicPr>
              <p:blipFill>
                <a:blip r:embed="rId18"/>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Freihand 22">
                  <a:extLst>
                    <a:ext uri="{FF2B5EF4-FFF2-40B4-BE49-F238E27FC236}">
                      <a16:creationId xmlns:a16="http://schemas.microsoft.com/office/drawing/2014/main" id="{1295B41E-D4FB-426A-B2A1-512CCD7241F9}"/>
                    </a:ext>
                  </a:extLst>
                </p14:cNvPr>
                <p14:cNvContentPartPr/>
                <p14:nvPr/>
              </p14:nvContentPartPr>
              <p14:xfrm>
                <a:off x="2255326" y="4609394"/>
                <a:ext cx="34560" cy="85320"/>
              </p14:xfrm>
            </p:contentPart>
          </mc:Choice>
          <mc:Fallback xmlns="">
            <p:pic>
              <p:nvPicPr>
                <p:cNvPr id="23" name="Freihand 22">
                  <a:extLst>
                    <a:ext uri="{FF2B5EF4-FFF2-40B4-BE49-F238E27FC236}">
                      <a16:creationId xmlns:a16="http://schemas.microsoft.com/office/drawing/2014/main" id="{1295B41E-D4FB-426A-B2A1-512CCD7241F9}"/>
                    </a:ext>
                  </a:extLst>
                </p:cNvPr>
                <p:cNvPicPr/>
                <p:nvPr/>
              </p:nvPicPr>
              <p:blipFill>
                <a:blip r:embed="rId20"/>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Freihand 23">
                  <a:extLst>
                    <a:ext uri="{FF2B5EF4-FFF2-40B4-BE49-F238E27FC236}">
                      <a16:creationId xmlns:a16="http://schemas.microsoft.com/office/drawing/2014/main" id="{721F9E77-A025-49AC-8EE2-B55D2BB239D2}"/>
                    </a:ext>
                  </a:extLst>
                </p14:cNvPr>
                <p14:cNvContentPartPr/>
                <p14:nvPr/>
              </p14:nvContentPartPr>
              <p14:xfrm>
                <a:off x="2239846" y="4533074"/>
                <a:ext cx="19800" cy="17640"/>
              </p14:xfrm>
            </p:contentPart>
          </mc:Choice>
          <mc:Fallback xmlns="">
            <p:pic>
              <p:nvPicPr>
                <p:cNvPr id="24" name="Freihand 23">
                  <a:extLst>
                    <a:ext uri="{FF2B5EF4-FFF2-40B4-BE49-F238E27FC236}">
                      <a16:creationId xmlns:a16="http://schemas.microsoft.com/office/drawing/2014/main" id="{721F9E77-A025-49AC-8EE2-B55D2BB239D2}"/>
                    </a:ext>
                  </a:extLst>
                </p:cNvPr>
                <p:cNvPicPr/>
                <p:nvPr/>
              </p:nvPicPr>
              <p:blipFill>
                <a:blip r:embed="rId22"/>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Freihand 24">
                  <a:extLst>
                    <a:ext uri="{FF2B5EF4-FFF2-40B4-BE49-F238E27FC236}">
                      <a16:creationId xmlns:a16="http://schemas.microsoft.com/office/drawing/2014/main" id="{9C7EEF89-3568-4C3D-854A-B7DBCCE62B66}"/>
                    </a:ext>
                  </a:extLst>
                </p14:cNvPr>
                <p14:cNvContentPartPr/>
                <p14:nvPr/>
              </p14:nvContentPartPr>
              <p14:xfrm>
                <a:off x="2337046" y="4600754"/>
                <a:ext cx="112680" cy="93240"/>
              </p14:xfrm>
            </p:contentPart>
          </mc:Choice>
          <mc:Fallback xmlns="">
            <p:pic>
              <p:nvPicPr>
                <p:cNvPr id="25" name="Freihand 24">
                  <a:extLst>
                    <a:ext uri="{FF2B5EF4-FFF2-40B4-BE49-F238E27FC236}">
                      <a16:creationId xmlns:a16="http://schemas.microsoft.com/office/drawing/2014/main" id="{9C7EEF89-3568-4C3D-854A-B7DBCCE62B66}"/>
                    </a:ext>
                  </a:extLst>
                </p:cNvPr>
                <p:cNvPicPr/>
                <p:nvPr/>
              </p:nvPicPr>
              <p:blipFill>
                <a:blip r:embed="rId24"/>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Freihand 25">
                  <a:extLst>
                    <a:ext uri="{FF2B5EF4-FFF2-40B4-BE49-F238E27FC236}">
                      <a16:creationId xmlns:a16="http://schemas.microsoft.com/office/drawing/2014/main" id="{12A257BA-E9C4-4EF7-89E3-EFD556EAED8A}"/>
                    </a:ext>
                  </a:extLst>
                </p14:cNvPr>
                <p14:cNvContentPartPr/>
                <p14:nvPr/>
              </p14:nvContentPartPr>
              <p14:xfrm>
                <a:off x="2453326" y="4607234"/>
                <a:ext cx="24120" cy="76680"/>
              </p14:xfrm>
            </p:contentPart>
          </mc:Choice>
          <mc:Fallback xmlns="">
            <p:pic>
              <p:nvPicPr>
                <p:cNvPr id="26" name="Freihand 25">
                  <a:extLst>
                    <a:ext uri="{FF2B5EF4-FFF2-40B4-BE49-F238E27FC236}">
                      <a16:creationId xmlns:a16="http://schemas.microsoft.com/office/drawing/2014/main" id="{12A257BA-E9C4-4EF7-89E3-EFD556EAED8A}"/>
                    </a:ext>
                  </a:extLst>
                </p:cNvPr>
                <p:cNvPicPr/>
                <p:nvPr/>
              </p:nvPicPr>
              <p:blipFill>
                <a:blip r:embed="rId26"/>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Freihand 26">
                  <a:extLst>
                    <a:ext uri="{FF2B5EF4-FFF2-40B4-BE49-F238E27FC236}">
                      <a16:creationId xmlns:a16="http://schemas.microsoft.com/office/drawing/2014/main" id="{B886480C-7058-42C2-8893-C0BC5297F447}"/>
                    </a:ext>
                  </a:extLst>
                </p14:cNvPr>
                <p14:cNvContentPartPr/>
                <p14:nvPr/>
              </p14:nvContentPartPr>
              <p14:xfrm>
                <a:off x="2453326" y="4550354"/>
                <a:ext cx="11880" cy="28800"/>
              </p14:xfrm>
            </p:contentPart>
          </mc:Choice>
          <mc:Fallback xmlns="">
            <p:pic>
              <p:nvPicPr>
                <p:cNvPr id="27" name="Freihand 26">
                  <a:extLst>
                    <a:ext uri="{FF2B5EF4-FFF2-40B4-BE49-F238E27FC236}">
                      <a16:creationId xmlns:a16="http://schemas.microsoft.com/office/drawing/2014/main" id="{B886480C-7058-42C2-8893-C0BC5297F447}"/>
                    </a:ext>
                  </a:extLst>
                </p:cNvPr>
                <p:cNvPicPr/>
                <p:nvPr/>
              </p:nvPicPr>
              <p:blipFill>
                <a:blip r:embed="rId28"/>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Freihand 27">
                  <a:extLst>
                    <a:ext uri="{FF2B5EF4-FFF2-40B4-BE49-F238E27FC236}">
                      <a16:creationId xmlns:a16="http://schemas.microsoft.com/office/drawing/2014/main" id="{010F4794-A89D-4603-AA7A-0C1BC6385288}"/>
                    </a:ext>
                  </a:extLst>
                </p14:cNvPr>
                <p14:cNvContentPartPr/>
                <p14:nvPr/>
              </p14:nvContentPartPr>
              <p14:xfrm>
                <a:off x="2527126" y="4624514"/>
                <a:ext cx="104400" cy="70920"/>
              </p14:xfrm>
            </p:contentPart>
          </mc:Choice>
          <mc:Fallback xmlns="">
            <p:pic>
              <p:nvPicPr>
                <p:cNvPr id="28" name="Freihand 27">
                  <a:extLst>
                    <a:ext uri="{FF2B5EF4-FFF2-40B4-BE49-F238E27FC236}">
                      <a16:creationId xmlns:a16="http://schemas.microsoft.com/office/drawing/2014/main" id="{010F4794-A89D-4603-AA7A-0C1BC6385288}"/>
                    </a:ext>
                  </a:extLst>
                </p:cNvPr>
                <p:cNvPicPr/>
                <p:nvPr/>
              </p:nvPicPr>
              <p:blipFill>
                <a:blip r:embed="rId30"/>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Freihand 28">
                  <a:extLst>
                    <a:ext uri="{FF2B5EF4-FFF2-40B4-BE49-F238E27FC236}">
                      <a16:creationId xmlns:a16="http://schemas.microsoft.com/office/drawing/2014/main" id="{2E1E607E-C002-498E-97EA-14E13B2A84D7}"/>
                    </a:ext>
                  </a:extLst>
                </p14:cNvPr>
                <p14:cNvContentPartPr/>
                <p14:nvPr/>
              </p14:nvContentPartPr>
              <p14:xfrm>
                <a:off x="2643406" y="4618034"/>
                <a:ext cx="92520" cy="82080"/>
              </p14:xfrm>
            </p:contentPart>
          </mc:Choice>
          <mc:Fallback xmlns="">
            <p:pic>
              <p:nvPicPr>
                <p:cNvPr id="29" name="Freihand 28">
                  <a:extLst>
                    <a:ext uri="{FF2B5EF4-FFF2-40B4-BE49-F238E27FC236}">
                      <a16:creationId xmlns:a16="http://schemas.microsoft.com/office/drawing/2014/main" id="{2E1E607E-C002-498E-97EA-14E13B2A84D7}"/>
                    </a:ext>
                  </a:extLst>
                </p:cNvPr>
                <p:cNvPicPr/>
                <p:nvPr/>
              </p:nvPicPr>
              <p:blipFill>
                <a:blip r:embed="rId32"/>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Freihand 29">
                  <a:extLst>
                    <a:ext uri="{FF2B5EF4-FFF2-40B4-BE49-F238E27FC236}">
                      <a16:creationId xmlns:a16="http://schemas.microsoft.com/office/drawing/2014/main" id="{F8F95F73-78C1-4003-9A3B-F022BE99B6D4}"/>
                    </a:ext>
                  </a:extLst>
                </p14:cNvPr>
                <p14:cNvContentPartPr/>
                <p14:nvPr/>
              </p14:nvContentPartPr>
              <p14:xfrm>
                <a:off x="2755726" y="4608314"/>
                <a:ext cx="54720" cy="114840"/>
              </p14:xfrm>
            </p:contentPart>
          </mc:Choice>
          <mc:Fallback xmlns="">
            <p:pic>
              <p:nvPicPr>
                <p:cNvPr id="30" name="Freihand 29">
                  <a:extLst>
                    <a:ext uri="{FF2B5EF4-FFF2-40B4-BE49-F238E27FC236}">
                      <a16:creationId xmlns:a16="http://schemas.microsoft.com/office/drawing/2014/main" id="{F8F95F73-78C1-4003-9A3B-F022BE99B6D4}"/>
                    </a:ext>
                  </a:extLst>
                </p:cNvPr>
                <p:cNvPicPr/>
                <p:nvPr/>
              </p:nvPicPr>
              <p:blipFill>
                <a:blip r:embed="rId34"/>
                <a:stretch>
                  <a:fillRect/>
                </a:stretch>
              </p:blipFill>
              <p:spPr>
                <a:xfrm>
                  <a:off x="2747086" y="4599674"/>
                  <a:ext cx="72360" cy="132480"/>
                </a:xfrm>
                <a:prstGeom prst="rect">
                  <a:avLst/>
                </a:prstGeom>
              </p:spPr>
            </p:pic>
          </mc:Fallback>
        </mc:AlternateContent>
      </p:grpSp>
      <p:grpSp>
        <p:nvGrpSpPr>
          <p:cNvPr id="31" name="Gruppieren 30">
            <a:extLst>
              <a:ext uri="{FF2B5EF4-FFF2-40B4-BE49-F238E27FC236}">
                <a16:creationId xmlns:a16="http://schemas.microsoft.com/office/drawing/2014/main" id="{D999A305-B0A4-465D-8DE2-C0591C6FB6DA}"/>
              </a:ext>
            </a:extLst>
          </p:cNvPr>
          <p:cNvGrpSpPr/>
          <p:nvPr/>
        </p:nvGrpSpPr>
        <p:grpSpPr>
          <a:xfrm>
            <a:off x="5351727" y="1352950"/>
            <a:ext cx="671400" cy="161280"/>
            <a:chOff x="1956886" y="4831874"/>
            <a:chExt cx="671400" cy="161280"/>
          </a:xfrm>
        </p:grpSpPr>
        <mc:AlternateContent xmlns:mc="http://schemas.openxmlformats.org/markup-compatibility/2006" xmlns:p14="http://schemas.microsoft.com/office/powerpoint/2010/main">
          <mc:Choice Requires="p14">
            <p:contentPart p14:bwMode="auto" r:id="rId35">
              <p14:nvContentPartPr>
                <p14:cNvPr id="32" name="Freihand 31">
                  <a:extLst>
                    <a:ext uri="{FF2B5EF4-FFF2-40B4-BE49-F238E27FC236}">
                      <a16:creationId xmlns:a16="http://schemas.microsoft.com/office/drawing/2014/main" id="{4B08487D-38B6-4F24-BA0D-828C2D4C9DF6}"/>
                    </a:ext>
                  </a:extLst>
                </p14:cNvPr>
                <p14:cNvContentPartPr/>
                <p14:nvPr/>
              </p14:nvContentPartPr>
              <p14:xfrm>
                <a:off x="1956886" y="4831874"/>
                <a:ext cx="112680" cy="161280"/>
              </p14:xfrm>
            </p:contentPart>
          </mc:Choice>
          <mc:Fallback xmlns="">
            <p:pic>
              <p:nvPicPr>
                <p:cNvPr id="32" name="Freihand 31">
                  <a:extLst>
                    <a:ext uri="{FF2B5EF4-FFF2-40B4-BE49-F238E27FC236}">
                      <a16:creationId xmlns:a16="http://schemas.microsoft.com/office/drawing/2014/main" id="{4B08487D-38B6-4F24-BA0D-828C2D4C9DF6}"/>
                    </a:ext>
                  </a:extLst>
                </p:cNvPr>
                <p:cNvPicPr/>
                <p:nvPr/>
              </p:nvPicPr>
              <p:blipFill>
                <a:blip r:embed="rId36"/>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Freihand 32">
                  <a:extLst>
                    <a:ext uri="{FF2B5EF4-FFF2-40B4-BE49-F238E27FC236}">
                      <a16:creationId xmlns:a16="http://schemas.microsoft.com/office/drawing/2014/main" id="{D560D268-92DF-412B-A611-C495CD797B5D}"/>
                    </a:ext>
                  </a:extLst>
                </p14:cNvPr>
                <p14:cNvContentPartPr/>
                <p14:nvPr/>
              </p14:nvContentPartPr>
              <p14:xfrm>
                <a:off x="2076766" y="4873994"/>
                <a:ext cx="132480" cy="96840"/>
              </p14:xfrm>
            </p:contentPart>
          </mc:Choice>
          <mc:Fallback xmlns="">
            <p:pic>
              <p:nvPicPr>
                <p:cNvPr id="33" name="Freihand 32">
                  <a:extLst>
                    <a:ext uri="{FF2B5EF4-FFF2-40B4-BE49-F238E27FC236}">
                      <a16:creationId xmlns:a16="http://schemas.microsoft.com/office/drawing/2014/main" id="{D560D268-92DF-412B-A611-C495CD797B5D}"/>
                    </a:ext>
                  </a:extLst>
                </p:cNvPr>
                <p:cNvPicPr/>
                <p:nvPr/>
              </p:nvPicPr>
              <p:blipFill>
                <a:blip r:embed="rId38"/>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Freihand 33">
                  <a:extLst>
                    <a:ext uri="{FF2B5EF4-FFF2-40B4-BE49-F238E27FC236}">
                      <a16:creationId xmlns:a16="http://schemas.microsoft.com/office/drawing/2014/main" id="{9AF70335-9867-4EDE-AE72-45B573512CA3}"/>
                    </a:ext>
                  </a:extLst>
                </p14:cNvPr>
                <p14:cNvContentPartPr/>
                <p14:nvPr/>
              </p14:nvContentPartPr>
              <p14:xfrm>
                <a:off x="2189446" y="4860314"/>
                <a:ext cx="70200" cy="76680"/>
              </p14:xfrm>
            </p:contentPart>
          </mc:Choice>
          <mc:Fallback xmlns="">
            <p:pic>
              <p:nvPicPr>
                <p:cNvPr id="34" name="Freihand 33">
                  <a:extLst>
                    <a:ext uri="{FF2B5EF4-FFF2-40B4-BE49-F238E27FC236}">
                      <a16:creationId xmlns:a16="http://schemas.microsoft.com/office/drawing/2014/main" id="{9AF70335-9867-4EDE-AE72-45B573512CA3}"/>
                    </a:ext>
                  </a:extLst>
                </p:cNvPr>
                <p:cNvPicPr/>
                <p:nvPr/>
              </p:nvPicPr>
              <p:blipFill>
                <a:blip r:embed="rId40"/>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Freihand 34">
                  <a:extLst>
                    <a:ext uri="{FF2B5EF4-FFF2-40B4-BE49-F238E27FC236}">
                      <a16:creationId xmlns:a16="http://schemas.microsoft.com/office/drawing/2014/main" id="{53B9AB55-5807-4B63-8461-B1DD0F980EC4}"/>
                    </a:ext>
                  </a:extLst>
                </p14:cNvPr>
                <p14:cNvContentPartPr/>
                <p14:nvPr/>
              </p14:nvContentPartPr>
              <p14:xfrm>
                <a:off x="2317246" y="4886594"/>
                <a:ext cx="92880" cy="78840"/>
              </p14:xfrm>
            </p:contentPart>
          </mc:Choice>
          <mc:Fallback xmlns="">
            <p:pic>
              <p:nvPicPr>
                <p:cNvPr id="35" name="Freihand 34">
                  <a:extLst>
                    <a:ext uri="{FF2B5EF4-FFF2-40B4-BE49-F238E27FC236}">
                      <a16:creationId xmlns:a16="http://schemas.microsoft.com/office/drawing/2014/main" id="{53B9AB55-5807-4B63-8461-B1DD0F980EC4}"/>
                    </a:ext>
                  </a:extLst>
                </p:cNvPr>
                <p:cNvPicPr/>
                <p:nvPr/>
              </p:nvPicPr>
              <p:blipFill>
                <a:blip r:embed="rId42"/>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Freihand 35">
                  <a:extLst>
                    <a:ext uri="{FF2B5EF4-FFF2-40B4-BE49-F238E27FC236}">
                      <a16:creationId xmlns:a16="http://schemas.microsoft.com/office/drawing/2014/main" id="{496531F3-7012-44E2-B3B4-4F213DC6C77F}"/>
                    </a:ext>
                  </a:extLst>
                </p14:cNvPr>
                <p14:cNvContentPartPr/>
                <p14:nvPr/>
              </p14:nvContentPartPr>
              <p14:xfrm>
                <a:off x="2422006" y="4901714"/>
                <a:ext cx="117000" cy="61560"/>
              </p14:xfrm>
            </p:contentPart>
          </mc:Choice>
          <mc:Fallback xmlns="">
            <p:pic>
              <p:nvPicPr>
                <p:cNvPr id="36" name="Freihand 35">
                  <a:extLst>
                    <a:ext uri="{FF2B5EF4-FFF2-40B4-BE49-F238E27FC236}">
                      <a16:creationId xmlns:a16="http://schemas.microsoft.com/office/drawing/2014/main" id="{496531F3-7012-44E2-B3B4-4F213DC6C77F}"/>
                    </a:ext>
                  </a:extLst>
                </p:cNvPr>
                <p:cNvPicPr/>
                <p:nvPr/>
              </p:nvPicPr>
              <p:blipFill>
                <a:blip r:embed="rId44"/>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Freihand 36">
                  <a:extLst>
                    <a:ext uri="{FF2B5EF4-FFF2-40B4-BE49-F238E27FC236}">
                      <a16:creationId xmlns:a16="http://schemas.microsoft.com/office/drawing/2014/main" id="{DFDFB365-CDE5-4649-ACC9-6CAC021AEEC5}"/>
                    </a:ext>
                  </a:extLst>
                </p14:cNvPr>
                <p14:cNvContentPartPr/>
                <p14:nvPr/>
              </p14:nvContentPartPr>
              <p14:xfrm>
                <a:off x="2558086" y="4851674"/>
                <a:ext cx="70200" cy="76680"/>
              </p14:xfrm>
            </p:contentPart>
          </mc:Choice>
          <mc:Fallback xmlns="">
            <p:pic>
              <p:nvPicPr>
                <p:cNvPr id="37" name="Freihand 36">
                  <a:extLst>
                    <a:ext uri="{FF2B5EF4-FFF2-40B4-BE49-F238E27FC236}">
                      <a16:creationId xmlns:a16="http://schemas.microsoft.com/office/drawing/2014/main" id="{DFDFB365-CDE5-4649-ACC9-6CAC021AEEC5}"/>
                    </a:ext>
                  </a:extLst>
                </p:cNvPr>
                <p:cNvPicPr/>
                <p:nvPr/>
              </p:nvPicPr>
              <p:blipFill>
                <a:blip r:embed="rId46"/>
                <a:stretch>
                  <a:fillRect/>
                </a:stretch>
              </p:blipFill>
              <p:spPr>
                <a:xfrm>
                  <a:off x="2549086" y="4842674"/>
                  <a:ext cx="87840" cy="94320"/>
                </a:xfrm>
                <a:prstGeom prst="rect">
                  <a:avLst/>
                </a:prstGeom>
              </p:spPr>
            </p:pic>
          </mc:Fallback>
        </mc:AlternateContent>
      </p:grpSp>
      <p:grpSp>
        <p:nvGrpSpPr>
          <p:cNvPr id="61" name="Gruppieren 60">
            <a:extLst>
              <a:ext uri="{FF2B5EF4-FFF2-40B4-BE49-F238E27FC236}">
                <a16:creationId xmlns:a16="http://schemas.microsoft.com/office/drawing/2014/main" id="{BB52F191-ADD4-456B-B7B7-526CBD21D396}"/>
              </a:ext>
            </a:extLst>
          </p:cNvPr>
          <p:cNvGrpSpPr/>
          <p:nvPr/>
        </p:nvGrpSpPr>
        <p:grpSpPr>
          <a:xfrm>
            <a:off x="6844722" y="4419965"/>
            <a:ext cx="1196640" cy="772560"/>
            <a:chOff x="1179646" y="746954"/>
            <a:chExt cx="1196640" cy="772560"/>
          </a:xfrm>
        </p:grpSpPr>
        <mc:AlternateContent xmlns:mc="http://schemas.openxmlformats.org/markup-compatibility/2006" xmlns:p14="http://schemas.microsoft.com/office/powerpoint/2010/main">
          <mc:Choice Requires="p14">
            <p:contentPart p14:bwMode="auto" r:id="rId47">
              <p14:nvContentPartPr>
                <p14:cNvPr id="38" name="Freihand 37">
                  <a:extLst>
                    <a:ext uri="{FF2B5EF4-FFF2-40B4-BE49-F238E27FC236}">
                      <a16:creationId xmlns:a16="http://schemas.microsoft.com/office/drawing/2014/main" id="{65F41644-13F3-4A1C-A9A2-5CE7CCBA12E4}"/>
                    </a:ext>
                  </a:extLst>
                </p14:cNvPr>
                <p14:cNvContentPartPr/>
                <p14:nvPr/>
              </p14:nvContentPartPr>
              <p14:xfrm>
                <a:off x="1179646" y="849914"/>
                <a:ext cx="26640" cy="656640"/>
              </p14:xfrm>
            </p:contentPart>
          </mc:Choice>
          <mc:Fallback xmlns="">
            <p:pic>
              <p:nvPicPr>
                <p:cNvPr id="38" name="Freihand 37">
                  <a:extLst>
                    <a:ext uri="{FF2B5EF4-FFF2-40B4-BE49-F238E27FC236}">
                      <a16:creationId xmlns:a16="http://schemas.microsoft.com/office/drawing/2014/main" id="{65F41644-13F3-4A1C-A9A2-5CE7CCBA12E4}"/>
                    </a:ext>
                  </a:extLst>
                </p:cNvPr>
                <p:cNvPicPr/>
                <p:nvPr/>
              </p:nvPicPr>
              <p:blipFill>
                <a:blip r:embed="rId48"/>
                <a:stretch>
                  <a:fillRect/>
                </a:stretch>
              </p:blipFill>
              <p:spPr>
                <a:xfrm>
                  <a:off x="1170646" y="841274"/>
                  <a:ext cx="442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Freihand 38">
                  <a:extLst>
                    <a:ext uri="{FF2B5EF4-FFF2-40B4-BE49-F238E27FC236}">
                      <a16:creationId xmlns:a16="http://schemas.microsoft.com/office/drawing/2014/main" id="{D0AFAF69-BC3B-4178-9A79-0D52745206B9}"/>
                    </a:ext>
                  </a:extLst>
                </p14:cNvPr>
                <p14:cNvContentPartPr/>
                <p14:nvPr/>
              </p14:nvContentPartPr>
              <p14:xfrm>
                <a:off x="1196206" y="746954"/>
                <a:ext cx="968760" cy="74520"/>
              </p14:xfrm>
            </p:contentPart>
          </mc:Choice>
          <mc:Fallback xmlns="">
            <p:pic>
              <p:nvPicPr>
                <p:cNvPr id="39" name="Freihand 38">
                  <a:extLst>
                    <a:ext uri="{FF2B5EF4-FFF2-40B4-BE49-F238E27FC236}">
                      <a16:creationId xmlns:a16="http://schemas.microsoft.com/office/drawing/2014/main" id="{D0AFAF69-BC3B-4178-9A79-0D52745206B9}"/>
                    </a:ext>
                  </a:extLst>
                </p:cNvPr>
                <p:cNvPicPr/>
                <p:nvPr/>
              </p:nvPicPr>
              <p:blipFill>
                <a:blip r:embed="rId50"/>
                <a:stretch>
                  <a:fillRect/>
                </a:stretch>
              </p:blipFill>
              <p:spPr>
                <a:xfrm>
                  <a:off x="1187566" y="738314"/>
                  <a:ext cx="986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1" name="Freihand 40">
                  <a:extLst>
                    <a:ext uri="{FF2B5EF4-FFF2-40B4-BE49-F238E27FC236}">
                      <a16:creationId xmlns:a16="http://schemas.microsoft.com/office/drawing/2014/main" id="{FBFE3C81-D2E8-421A-9608-08073B083859}"/>
                    </a:ext>
                  </a:extLst>
                </p14:cNvPr>
                <p14:cNvContentPartPr/>
                <p14:nvPr/>
              </p14:nvContentPartPr>
              <p14:xfrm>
                <a:off x="1208086" y="1451834"/>
                <a:ext cx="1148040" cy="67680"/>
              </p14:xfrm>
            </p:contentPart>
          </mc:Choice>
          <mc:Fallback xmlns="">
            <p:pic>
              <p:nvPicPr>
                <p:cNvPr id="41" name="Freihand 40">
                  <a:extLst>
                    <a:ext uri="{FF2B5EF4-FFF2-40B4-BE49-F238E27FC236}">
                      <a16:creationId xmlns:a16="http://schemas.microsoft.com/office/drawing/2014/main" id="{FBFE3C81-D2E8-421A-9608-08073B083859}"/>
                    </a:ext>
                  </a:extLst>
                </p:cNvPr>
                <p:cNvPicPr/>
                <p:nvPr/>
              </p:nvPicPr>
              <p:blipFill>
                <a:blip r:embed="rId52"/>
                <a:stretch>
                  <a:fillRect/>
                </a:stretch>
              </p:blipFill>
              <p:spPr>
                <a:xfrm>
                  <a:off x="1199086" y="1443194"/>
                  <a:ext cx="11656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2" name="Freihand 41">
                  <a:extLst>
                    <a:ext uri="{FF2B5EF4-FFF2-40B4-BE49-F238E27FC236}">
                      <a16:creationId xmlns:a16="http://schemas.microsoft.com/office/drawing/2014/main" id="{CF705C26-27C1-4926-B7B3-6FACDDF71A48}"/>
                    </a:ext>
                  </a:extLst>
                </p14:cNvPr>
                <p14:cNvContentPartPr/>
                <p14:nvPr/>
              </p14:nvContentPartPr>
              <p14:xfrm>
                <a:off x="2143006" y="764234"/>
                <a:ext cx="233280" cy="679320"/>
              </p14:xfrm>
            </p:contentPart>
          </mc:Choice>
          <mc:Fallback xmlns="">
            <p:pic>
              <p:nvPicPr>
                <p:cNvPr id="42" name="Freihand 41">
                  <a:extLst>
                    <a:ext uri="{FF2B5EF4-FFF2-40B4-BE49-F238E27FC236}">
                      <a16:creationId xmlns:a16="http://schemas.microsoft.com/office/drawing/2014/main" id="{CF705C26-27C1-4926-B7B3-6FACDDF71A48}"/>
                    </a:ext>
                  </a:extLst>
                </p:cNvPr>
                <p:cNvPicPr/>
                <p:nvPr/>
              </p:nvPicPr>
              <p:blipFill>
                <a:blip r:embed="rId54"/>
                <a:stretch>
                  <a:fillRect/>
                </a:stretch>
              </p:blipFill>
              <p:spPr>
                <a:xfrm>
                  <a:off x="2134006" y="755234"/>
                  <a:ext cx="25092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4" name="Freihand 43">
                  <a:extLst>
                    <a:ext uri="{FF2B5EF4-FFF2-40B4-BE49-F238E27FC236}">
                      <a16:creationId xmlns:a16="http://schemas.microsoft.com/office/drawing/2014/main" id="{2A5F74BC-176A-4EFE-BC4F-355DBC5BC428}"/>
                    </a:ext>
                  </a:extLst>
                </p14:cNvPr>
                <p14:cNvContentPartPr/>
                <p14:nvPr/>
              </p14:nvContentPartPr>
              <p14:xfrm>
                <a:off x="1339846" y="902114"/>
                <a:ext cx="17280" cy="228600"/>
              </p14:xfrm>
            </p:contentPart>
          </mc:Choice>
          <mc:Fallback xmlns="">
            <p:pic>
              <p:nvPicPr>
                <p:cNvPr id="44" name="Freihand 43">
                  <a:extLst>
                    <a:ext uri="{FF2B5EF4-FFF2-40B4-BE49-F238E27FC236}">
                      <a16:creationId xmlns:a16="http://schemas.microsoft.com/office/drawing/2014/main" id="{2A5F74BC-176A-4EFE-BC4F-355DBC5BC428}"/>
                    </a:ext>
                  </a:extLst>
                </p:cNvPr>
                <p:cNvPicPr/>
                <p:nvPr/>
              </p:nvPicPr>
              <p:blipFill>
                <a:blip r:embed="rId56"/>
                <a:stretch>
                  <a:fillRect/>
                </a:stretch>
              </p:blipFill>
              <p:spPr>
                <a:xfrm>
                  <a:off x="1331206" y="893114"/>
                  <a:ext cx="3492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5" name="Freihand 44">
                  <a:extLst>
                    <a:ext uri="{FF2B5EF4-FFF2-40B4-BE49-F238E27FC236}">
                      <a16:creationId xmlns:a16="http://schemas.microsoft.com/office/drawing/2014/main" id="{B0DD1E15-50D4-45A5-A0CA-B9E1216CC6CF}"/>
                    </a:ext>
                  </a:extLst>
                </p14:cNvPr>
                <p14:cNvContentPartPr/>
                <p14:nvPr/>
              </p14:nvContentPartPr>
              <p14:xfrm>
                <a:off x="1437046" y="988874"/>
                <a:ext cx="125280" cy="138240"/>
              </p14:xfrm>
            </p:contentPart>
          </mc:Choice>
          <mc:Fallback xmlns="">
            <p:pic>
              <p:nvPicPr>
                <p:cNvPr id="45" name="Freihand 44">
                  <a:extLst>
                    <a:ext uri="{FF2B5EF4-FFF2-40B4-BE49-F238E27FC236}">
                      <a16:creationId xmlns:a16="http://schemas.microsoft.com/office/drawing/2014/main" id="{B0DD1E15-50D4-45A5-A0CA-B9E1216CC6CF}"/>
                    </a:ext>
                  </a:extLst>
                </p:cNvPr>
                <p:cNvPicPr/>
                <p:nvPr/>
              </p:nvPicPr>
              <p:blipFill>
                <a:blip r:embed="rId58"/>
                <a:stretch>
                  <a:fillRect/>
                </a:stretch>
              </p:blipFill>
              <p:spPr>
                <a:xfrm>
                  <a:off x="1428046" y="980234"/>
                  <a:ext cx="1429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6" name="Freihand 45">
                  <a:extLst>
                    <a:ext uri="{FF2B5EF4-FFF2-40B4-BE49-F238E27FC236}">
                      <a16:creationId xmlns:a16="http://schemas.microsoft.com/office/drawing/2014/main" id="{4464890A-8CE4-47DC-8C46-DB2347AF5E72}"/>
                    </a:ext>
                  </a:extLst>
                </p14:cNvPr>
                <p14:cNvContentPartPr/>
                <p14:nvPr/>
              </p14:nvContentPartPr>
              <p14:xfrm>
                <a:off x="1634686" y="893114"/>
                <a:ext cx="23760" cy="201600"/>
              </p14:xfrm>
            </p:contentPart>
          </mc:Choice>
          <mc:Fallback xmlns="">
            <p:pic>
              <p:nvPicPr>
                <p:cNvPr id="46" name="Freihand 45">
                  <a:extLst>
                    <a:ext uri="{FF2B5EF4-FFF2-40B4-BE49-F238E27FC236}">
                      <a16:creationId xmlns:a16="http://schemas.microsoft.com/office/drawing/2014/main" id="{4464890A-8CE4-47DC-8C46-DB2347AF5E72}"/>
                    </a:ext>
                  </a:extLst>
                </p:cNvPr>
                <p:cNvPicPr/>
                <p:nvPr/>
              </p:nvPicPr>
              <p:blipFill>
                <a:blip r:embed="rId60"/>
                <a:stretch>
                  <a:fillRect/>
                </a:stretch>
              </p:blipFill>
              <p:spPr>
                <a:xfrm>
                  <a:off x="1626046" y="884474"/>
                  <a:ext cx="414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7" name="Freihand 46">
                  <a:extLst>
                    <a:ext uri="{FF2B5EF4-FFF2-40B4-BE49-F238E27FC236}">
                      <a16:creationId xmlns:a16="http://schemas.microsoft.com/office/drawing/2014/main" id="{4296B720-B4D2-4E04-A941-9F1A03371A58}"/>
                    </a:ext>
                  </a:extLst>
                </p14:cNvPr>
                <p14:cNvContentPartPr/>
                <p14:nvPr/>
              </p14:nvContentPartPr>
              <p14:xfrm>
                <a:off x="1564846" y="946754"/>
                <a:ext cx="126360" cy="12240"/>
              </p14:xfrm>
            </p:contentPart>
          </mc:Choice>
          <mc:Fallback xmlns="">
            <p:pic>
              <p:nvPicPr>
                <p:cNvPr id="47" name="Freihand 46">
                  <a:extLst>
                    <a:ext uri="{FF2B5EF4-FFF2-40B4-BE49-F238E27FC236}">
                      <a16:creationId xmlns:a16="http://schemas.microsoft.com/office/drawing/2014/main" id="{4296B720-B4D2-4E04-A941-9F1A03371A58}"/>
                    </a:ext>
                  </a:extLst>
                </p:cNvPr>
                <p:cNvPicPr/>
                <p:nvPr/>
              </p:nvPicPr>
              <p:blipFill>
                <a:blip r:embed="rId62"/>
                <a:stretch>
                  <a:fillRect/>
                </a:stretch>
              </p:blipFill>
              <p:spPr>
                <a:xfrm>
                  <a:off x="1556206" y="937754"/>
                  <a:ext cx="1440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9" name="Freihand 48">
                  <a:extLst>
                    <a:ext uri="{FF2B5EF4-FFF2-40B4-BE49-F238E27FC236}">
                      <a16:creationId xmlns:a16="http://schemas.microsoft.com/office/drawing/2014/main" id="{8D892B9A-8DFC-4F44-AC28-078A13D0DA47}"/>
                    </a:ext>
                  </a:extLst>
                </p14:cNvPr>
                <p14:cNvContentPartPr/>
                <p14:nvPr/>
              </p14:nvContentPartPr>
              <p14:xfrm>
                <a:off x="1723966" y="951074"/>
                <a:ext cx="120600" cy="146520"/>
              </p14:xfrm>
            </p:contentPart>
          </mc:Choice>
          <mc:Fallback xmlns="">
            <p:pic>
              <p:nvPicPr>
                <p:cNvPr id="49" name="Freihand 48">
                  <a:extLst>
                    <a:ext uri="{FF2B5EF4-FFF2-40B4-BE49-F238E27FC236}">
                      <a16:creationId xmlns:a16="http://schemas.microsoft.com/office/drawing/2014/main" id="{8D892B9A-8DFC-4F44-AC28-078A13D0DA47}"/>
                    </a:ext>
                  </a:extLst>
                </p:cNvPr>
                <p:cNvPicPr/>
                <p:nvPr/>
              </p:nvPicPr>
              <p:blipFill>
                <a:blip r:embed="rId64"/>
                <a:stretch>
                  <a:fillRect/>
                </a:stretch>
              </p:blipFill>
              <p:spPr>
                <a:xfrm>
                  <a:off x="1714966" y="942074"/>
                  <a:ext cx="1382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 name="Freihand 49">
                  <a:extLst>
                    <a:ext uri="{FF2B5EF4-FFF2-40B4-BE49-F238E27FC236}">
                      <a16:creationId xmlns:a16="http://schemas.microsoft.com/office/drawing/2014/main" id="{882BCDC9-CEB3-4164-A552-B0CA6C2F0471}"/>
                    </a:ext>
                  </a:extLst>
                </p14:cNvPr>
                <p14:cNvContentPartPr/>
                <p14:nvPr/>
              </p14:nvContentPartPr>
              <p14:xfrm>
                <a:off x="1851406" y="970514"/>
                <a:ext cx="54360" cy="114480"/>
              </p14:xfrm>
            </p:contentPart>
          </mc:Choice>
          <mc:Fallback xmlns="">
            <p:pic>
              <p:nvPicPr>
                <p:cNvPr id="50" name="Freihand 49">
                  <a:extLst>
                    <a:ext uri="{FF2B5EF4-FFF2-40B4-BE49-F238E27FC236}">
                      <a16:creationId xmlns:a16="http://schemas.microsoft.com/office/drawing/2014/main" id="{882BCDC9-CEB3-4164-A552-B0CA6C2F0471}"/>
                    </a:ext>
                  </a:extLst>
                </p:cNvPr>
                <p:cNvPicPr/>
                <p:nvPr/>
              </p:nvPicPr>
              <p:blipFill>
                <a:blip r:embed="rId66"/>
                <a:stretch>
                  <a:fillRect/>
                </a:stretch>
              </p:blipFill>
              <p:spPr>
                <a:xfrm>
                  <a:off x="1842406" y="961514"/>
                  <a:ext cx="720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1" name="Freihand 50">
                  <a:extLst>
                    <a:ext uri="{FF2B5EF4-FFF2-40B4-BE49-F238E27FC236}">
                      <a16:creationId xmlns:a16="http://schemas.microsoft.com/office/drawing/2014/main" id="{4F511915-F335-426E-BC92-668E92915719}"/>
                    </a:ext>
                  </a:extLst>
                </p14:cNvPr>
                <p14:cNvContentPartPr/>
                <p14:nvPr/>
              </p14:nvContentPartPr>
              <p14:xfrm>
                <a:off x="1945726" y="973034"/>
                <a:ext cx="101160" cy="121320"/>
              </p14:xfrm>
            </p:contentPart>
          </mc:Choice>
          <mc:Fallback xmlns="">
            <p:pic>
              <p:nvPicPr>
                <p:cNvPr id="51" name="Freihand 50">
                  <a:extLst>
                    <a:ext uri="{FF2B5EF4-FFF2-40B4-BE49-F238E27FC236}">
                      <a16:creationId xmlns:a16="http://schemas.microsoft.com/office/drawing/2014/main" id="{4F511915-F335-426E-BC92-668E92915719}"/>
                    </a:ext>
                  </a:extLst>
                </p:cNvPr>
                <p:cNvPicPr/>
                <p:nvPr/>
              </p:nvPicPr>
              <p:blipFill>
                <a:blip r:embed="rId68"/>
                <a:stretch>
                  <a:fillRect/>
                </a:stretch>
              </p:blipFill>
              <p:spPr>
                <a:xfrm>
                  <a:off x="1937086" y="964034"/>
                  <a:ext cx="1188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2" name="Freihand 51">
                  <a:extLst>
                    <a:ext uri="{FF2B5EF4-FFF2-40B4-BE49-F238E27FC236}">
                      <a16:creationId xmlns:a16="http://schemas.microsoft.com/office/drawing/2014/main" id="{CF918984-038A-4259-B5FD-EE53F6019410}"/>
                    </a:ext>
                  </a:extLst>
                </p14:cNvPr>
                <p14:cNvContentPartPr/>
                <p14:nvPr/>
              </p14:nvContentPartPr>
              <p14:xfrm>
                <a:off x="2084326" y="956474"/>
                <a:ext cx="86760" cy="102240"/>
              </p14:xfrm>
            </p:contentPart>
          </mc:Choice>
          <mc:Fallback xmlns="">
            <p:pic>
              <p:nvPicPr>
                <p:cNvPr id="52" name="Freihand 51">
                  <a:extLst>
                    <a:ext uri="{FF2B5EF4-FFF2-40B4-BE49-F238E27FC236}">
                      <a16:creationId xmlns:a16="http://schemas.microsoft.com/office/drawing/2014/main" id="{CF918984-038A-4259-B5FD-EE53F6019410}"/>
                    </a:ext>
                  </a:extLst>
                </p:cNvPr>
                <p:cNvPicPr/>
                <p:nvPr/>
              </p:nvPicPr>
              <p:blipFill>
                <a:blip r:embed="rId70"/>
                <a:stretch>
                  <a:fillRect/>
                </a:stretch>
              </p:blipFill>
              <p:spPr>
                <a:xfrm>
                  <a:off x="2075326" y="947834"/>
                  <a:ext cx="1044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3" name="Freihand 52">
                  <a:extLst>
                    <a:ext uri="{FF2B5EF4-FFF2-40B4-BE49-F238E27FC236}">
                      <a16:creationId xmlns:a16="http://schemas.microsoft.com/office/drawing/2014/main" id="{107D892C-03DA-4205-8117-D238ED3526D6}"/>
                    </a:ext>
                  </a:extLst>
                </p14:cNvPr>
                <p14:cNvContentPartPr/>
                <p14:nvPr/>
              </p14:nvContentPartPr>
              <p14:xfrm>
                <a:off x="2197366" y="893114"/>
                <a:ext cx="132120" cy="187200"/>
              </p14:xfrm>
            </p:contentPart>
          </mc:Choice>
          <mc:Fallback xmlns="">
            <p:pic>
              <p:nvPicPr>
                <p:cNvPr id="53" name="Freihand 52">
                  <a:extLst>
                    <a:ext uri="{FF2B5EF4-FFF2-40B4-BE49-F238E27FC236}">
                      <a16:creationId xmlns:a16="http://schemas.microsoft.com/office/drawing/2014/main" id="{107D892C-03DA-4205-8117-D238ED3526D6}"/>
                    </a:ext>
                  </a:extLst>
                </p:cNvPr>
                <p:cNvPicPr/>
                <p:nvPr/>
              </p:nvPicPr>
              <p:blipFill>
                <a:blip r:embed="rId72"/>
                <a:stretch>
                  <a:fillRect/>
                </a:stretch>
              </p:blipFill>
              <p:spPr>
                <a:xfrm>
                  <a:off x="2188366" y="884474"/>
                  <a:ext cx="1497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5" name="Freihand 54">
                  <a:extLst>
                    <a:ext uri="{FF2B5EF4-FFF2-40B4-BE49-F238E27FC236}">
                      <a16:creationId xmlns:a16="http://schemas.microsoft.com/office/drawing/2014/main" id="{D9912F16-152D-4F6C-85BF-352C6B6561AE}"/>
                    </a:ext>
                  </a:extLst>
                </p14:cNvPr>
                <p14:cNvContentPartPr/>
                <p14:nvPr/>
              </p14:nvContentPartPr>
              <p14:xfrm>
                <a:off x="1381606" y="1194434"/>
                <a:ext cx="153000" cy="190080"/>
              </p14:xfrm>
            </p:contentPart>
          </mc:Choice>
          <mc:Fallback xmlns="">
            <p:pic>
              <p:nvPicPr>
                <p:cNvPr id="55" name="Freihand 54">
                  <a:extLst>
                    <a:ext uri="{FF2B5EF4-FFF2-40B4-BE49-F238E27FC236}">
                      <a16:creationId xmlns:a16="http://schemas.microsoft.com/office/drawing/2014/main" id="{D9912F16-152D-4F6C-85BF-352C6B6561AE}"/>
                    </a:ext>
                  </a:extLst>
                </p:cNvPr>
                <p:cNvPicPr/>
                <p:nvPr/>
              </p:nvPicPr>
              <p:blipFill>
                <a:blip r:embed="rId74"/>
                <a:stretch>
                  <a:fillRect/>
                </a:stretch>
              </p:blipFill>
              <p:spPr>
                <a:xfrm>
                  <a:off x="1372966" y="1185434"/>
                  <a:ext cx="170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6" name="Freihand 55">
                  <a:extLst>
                    <a:ext uri="{FF2B5EF4-FFF2-40B4-BE49-F238E27FC236}">
                      <a16:creationId xmlns:a16="http://schemas.microsoft.com/office/drawing/2014/main" id="{79278664-B1EA-4C29-8704-5969BF8C7149}"/>
                    </a:ext>
                  </a:extLst>
                </p14:cNvPr>
                <p14:cNvContentPartPr/>
                <p14:nvPr/>
              </p14:nvContentPartPr>
              <p14:xfrm>
                <a:off x="1564846" y="1270394"/>
                <a:ext cx="116640" cy="118080"/>
              </p14:xfrm>
            </p:contentPart>
          </mc:Choice>
          <mc:Fallback xmlns="">
            <p:pic>
              <p:nvPicPr>
                <p:cNvPr id="56" name="Freihand 55">
                  <a:extLst>
                    <a:ext uri="{FF2B5EF4-FFF2-40B4-BE49-F238E27FC236}">
                      <a16:creationId xmlns:a16="http://schemas.microsoft.com/office/drawing/2014/main" id="{79278664-B1EA-4C29-8704-5969BF8C7149}"/>
                    </a:ext>
                  </a:extLst>
                </p:cNvPr>
                <p:cNvPicPr/>
                <p:nvPr/>
              </p:nvPicPr>
              <p:blipFill>
                <a:blip r:embed="rId76"/>
                <a:stretch>
                  <a:fillRect/>
                </a:stretch>
              </p:blipFill>
              <p:spPr>
                <a:xfrm>
                  <a:off x="1556206" y="1261394"/>
                  <a:ext cx="1342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7" name="Freihand 56">
                  <a:extLst>
                    <a:ext uri="{FF2B5EF4-FFF2-40B4-BE49-F238E27FC236}">
                      <a16:creationId xmlns:a16="http://schemas.microsoft.com/office/drawing/2014/main" id="{3310E6BC-BE13-41AE-9278-98B867FD8539}"/>
                    </a:ext>
                  </a:extLst>
                </p14:cNvPr>
                <p14:cNvContentPartPr/>
                <p14:nvPr/>
              </p14:nvContentPartPr>
              <p14:xfrm>
                <a:off x="1731886" y="1258874"/>
                <a:ext cx="62280" cy="100800"/>
              </p14:xfrm>
            </p:contentPart>
          </mc:Choice>
          <mc:Fallback xmlns="">
            <p:pic>
              <p:nvPicPr>
                <p:cNvPr id="57" name="Freihand 56">
                  <a:extLst>
                    <a:ext uri="{FF2B5EF4-FFF2-40B4-BE49-F238E27FC236}">
                      <a16:creationId xmlns:a16="http://schemas.microsoft.com/office/drawing/2014/main" id="{3310E6BC-BE13-41AE-9278-98B867FD8539}"/>
                    </a:ext>
                  </a:extLst>
                </p:cNvPr>
                <p:cNvPicPr/>
                <p:nvPr/>
              </p:nvPicPr>
              <p:blipFill>
                <a:blip r:embed="rId78"/>
                <a:stretch>
                  <a:fillRect/>
                </a:stretch>
              </p:blipFill>
              <p:spPr>
                <a:xfrm>
                  <a:off x="1722886" y="1250234"/>
                  <a:ext cx="799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 name="Freihand 57">
                  <a:extLst>
                    <a:ext uri="{FF2B5EF4-FFF2-40B4-BE49-F238E27FC236}">
                      <a16:creationId xmlns:a16="http://schemas.microsoft.com/office/drawing/2014/main" id="{F17C0A2D-63AE-43E6-9A67-8EC449F77971}"/>
                    </a:ext>
                  </a:extLst>
                </p14:cNvPr>
                <p14:cNvContentPartPr/>
                <p14:nvPr/>
              </p14:nvContentPartPr>
              <p14:xfrm>
                <a:off x="1848166" y="1253474"/>
                <a:ext cx="105120" cy="102960"/>
              </p14:xfrm>
            </p:contentPart>
          </mc:Choice>
          <mc:Fallback xmlns="">
            <p:pic>
              <p:nvPicPr>
                <p:cNvPr id="58" name="Freihand 57">
                  <a:extLst>
                    <a:ext uri="{FF2B5EF4-FFF2-40B4-BE49-F238E27FC236}">
                      <a16:creationId xmlns:a16="http://schemas.microsoft.com/office/drawing/2014/main" id="{F17C0A2D-63AE-43E6-9A67-8EC449F77971}"/>
                    </a:ext>
                  </a:extLst>
                </p:cNvPr>
                <p:cNvPicPr/>
                <p:nvPr/>
              </p:nvPicPr>
              <p:blipFill>
                <a:blip r:embed="rId80"/>
                <a:stretch>
                  <a:fillRect/>
                </a:stretch>
              </p:blipFill>
              <p:spPr>
                <a:xfrm>
                  <a:off x="1839166" y="1244474"/>
                  <a:ext cx="1227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9" name="Freihand 58">
                  <a:extLst>
                    <a:ext uri="{FF2B5EF4-FFF2-40B4-BE49-F238E27FC236}">
                      <a16:creationId xmlns:a16="http://schemas.microsoft.com/office/drawing/2014/main" id="{E9ABC9A9-1539-4339-A6A5-CC8B950E1808}"/>
                    </a:ext>
                  </a:extLst>
                </p14:cNvPr>
                <p14:cNvContentPartPr/>
                <p14:nvPr/>
              </p14:nvContentPartPr>
              <p14:xfrm>
                <a:off x="1984606" y="1254554"/>
                <a:ext cx="104400" cy="104760"/>
              </p14:xfrm>
            </p:contentPart>
          </mc:Choice>
          <mc:Fallback xmlns="">
            <p:pic>
              <p:nvPicPr>
                <p:cNvPr id="59" name="Freihand 58">
                  <a:extLst>
                    <a:ext uri="{FF2B5EF4-FFF2-40B4-BE49-F238E27FC236}">
                      <a16:creationId xmlns:a16="http://schemas.microsoft.com/office/drawing/2014/main" id="{E9ABC9A9-1539-4339-A6A5-CC8B950E1808}"/>
                    </a:ext>
                  </a:extLst>
                </p:cNvPr>
                <p:cNvPicPr/>
                <p:nvPr/>
              </p:nvPicPr>
              <p:blipFill>
                <a:blip r:embed="rId82"/>
                <a:stretch>
                  <a:fillRect/>
                </a:stretch>
              </p:blipFill>
              <p:spPr>
                <a:xfrm>
                  <a:off x="1975966" y="1245554"/>
                  <a:ext cx="1220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0" name="Freihand 59">
                  <a:extLst>
                    <a:ext uri="{FF2B5EF4-FFF2-40B4-BE49-F238E27FC236}">
                      <a16:creationId xmlns:a16="http://schemas.microsoft.com/office/drawing/2014/main" id="{2A04EB8E-D845-4F90-ACBF-9197EE02C26E}"/>
                    </a:ext>
                  </a:extLst>
                </p14:cNvPr>
                <p14:cNvContentPartPr/>
                <p14:nvPr/>
              </p14:nvContentPartPr>
              <p14:xfrm>
                <a:off x="2115286" y="1242314"/>
                <a:ext cx="62280" cy="73440"/>
              </p14:xfrm>
            </p:contentPart>
          </mc:Choice>
          <mc:Fallback xmlns="">
            <p:pic>
              <p:nvPicPr>
                <p:cNvPr id="60" name="Freihand 59">
                  <a:extLst>
                    <a:ext uri="{FF2B5EF4-FFF2-40B4-BE49-F238E27FC236}">
                      <a16:creationId xmlns:a16="http://schemas.microsoft.com/office/drawing/2014/main" id="{2A04EB8E-D845-4F90-ACBF-9197EE02C26E}"/>
                    </a:ext>
                  </a:extLst>
                </p:cNvPr>
                <p:cNvPicPr/>
                <p:nvPr/>
              </p:nvPicPr>
              <p:blipFill>
                <a:blip r:embed="rId84"/>
                <a:stretch>
                  <a:fillRect/>
                </a:stretch>
              </p:blipFill>
              <p:spPr>
                <a:xfrm>
                  <a:off x="2106286" y="1233674"/>
                  <a:ext cx="79920" cy="91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5">
            <p14:nvContentPartPr>
              <p14:cNvPr id="62" name="Freihand 61">
                <a:extLst>
                  <a:ext uri="{FF2B5EF4-FFF2-40B4-BE49-F238E27FC236}">
                    <a16:creationId xmlns:a16="http://schemas.microsoft.com/office/drawing/2014/main" id="{36D3AAE4-B593-4493-A598-DC8303ED18AB}"/>
                  </a:ext>
                </a:extLst>
              </p14:cNvPr>
              <p14:cNvContentPartPr/>
              <p14:nvPr/>
            </p14:nvContentPartPr>
            <p14:xfrm>
              <a:off x="5083609" y="2831019"/>
              <a:ext cx="1198440" cy="686160"/>
            </p14:xfrm>
          </p:contentPart>
        </mc:Choice>
        <mc:Fallback xmlns="">
          <p:pic>
            <p:nvPicPr>
              <p:cNvPr id="62" name="Freihand 61">
                <a:extLst>
                  <a:ext uri="{FF2B5EF4-FFF2-40B4-BE49-F238E27FC236}">
                    <a16:creationId xmlns:a16="http://schemas.microsoft.com/office/drawing/2014/main" id="{36D3AAE4-B593-4493-A598-DC8303ED18AB}"/>
                  </a:ext>
                </a:extLst>
              </p:cNvPr>
              <p:cNvPicPr/>
              <p:nvPr/>
            </p:nvPicPr>
            <p:blipFill>
              <a:blip r:embed="rId86"/>
              <a:stretch>
                <a:fillRect/>
              </a:stretch>
            </p:blipFill>
            <p:spPr>
              <a:xfrm>
                <a:off x="5074609" y="2822019"/>
                <a:ext cx="1216080" cy="7038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3" name="Freihand 62">
                <a:extLst>
                  <a:ext uri="{FF2B5EF4-FFF2-40B4-BE49-F238E27FC236}">
                    <a16:creationId xmlns:a16="http://schemas.microsoft.com/office/drawing/2014/main" id="{97BA0DE6-0247-4253-B443-EDF3125BCA2C}"/>
                  </a:ext>
                </a:extLst>
              </p14:cNvPr>
              <p14:cNvContentPartPr/>
              <p14:nvPr/>
            </p14:nvContentPartPr>
            <p14:xfrm>
              <a:off x="5071729" y="2776659"/>
              <a:ext cx="1238760" cy="722160"/>
            </p14:xfrm>
          </p:contentPart>
        </mc:Choice>
        <mc:Fallback xmlns="">
          <p:pic>
            <p:nvPicPr>
              <p:cNvPr id="63" name="Freihand 62">
                <a:extLst>
                  <a:ext uri="{FF2B5EF4-FFF2-40B4-BE49-F238E27FC236}">
                    <a16:creationId xmlns:a16="http://schemas.microsoft.com/office/drawing/2014/main" id="{97BA0DE6-0247-4253-B443-EDF3125BCA2C}"/>
                  </a:ext>
                </a:extLst>
              </p:cNvPr>
              <p:cNvPicPr/>
              <p:nvPr/>
            </p:nvPicPr>
            <p:blipFill>
              <a:blip r:embed="rId88"/>
              <a:stretch>
                <a:fillRect/>
              </a:stretch>
            </p:blipFill>
            <p:spPr>
              <a:xfrm>
                <a:off x="5063089" y="2768019"/>
                <a:ext cx="125640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4" name="Freihand 63">
                <a:extLst>
                  <a:ext uri="{FF2B5EF4-FFF2-40B4-BE49-F238E27FC236}">
                    <a16:creationId xmlns:a16="http://schemas.microsoft.com/office/drawing/2014/main" id="{06DE04E2-D8C0-464B-95DF-DF6454D27078}"/>
                  </a:ext>
                </a:extLst>
              </p14:cNvPr>
              <p14:cNvContentPartPr/>
              <p14:nvPr/>
            </p14:nvContentPartPr>
            <p14:xfrm>
              <a:off x="5091169" y="3058179"/>
              <a:ext cx="1184400" cy="42120"/>
            </p14:xfrm>
          </p:contentPart>
        </mc:Choice>
        <mc:Fallback xmlns="">
          <p:pic>
            <p:nvPicPr>
              <p:cNvPr id="64" name="Freihand 63">
                <a:extLst>
                  <a:ext uri="{FF2B5EF4-FFF2-40B4-BE49-F238E27FC236}">
                    <a16:creationId xmlns:a16="http://schemas.microsoft.com/office/drawing/2014/main" id="{06DE04E2-D8C0-464B-95DF-DF6454D27078}"/>
                  </a:ext>
                </a:extLst>
              </p:cNvPr>
              <p:cNvPicPr/>
              <p:nvPr/>
            </p:nvPicPr>
            <p:blipFill>
              <a:blip r:embed="rId90"/>
              <a:stretch>
                <a:fillRect/>
              </a:stretch>
            </p:blipFill>
            <p:spPr>
              <a:xfrm>
                <a:off x="5082169" y="3049539"/>
                <a:ext cx="12020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9" name="Freihand 78">
                <a:extLst>
                  <a:ext uri="{FF2B5EF4-FFF2-40B4-BE49-F238E27FC236}">
                    <a16:creationId xmlns:a16="http://schemas.microsoft.com/office/drawing/2014/main" id="{EC5F478E-8D3B-415D-A8ED-9AD3DFCE733B}"/>
                  </a:ext>
                </a:extLst>
              </p14:cNvPr>
              <p14:cNvContentPartPr/>
              <p14:nvPr/>
            </p14:nvContentPartPr>
            <p14:xfrm>
              <a:off x="6053089" y="3267699"/>
              <a:ext cx="12240" cy="200160"/>
            </p14:xfrm>
          </p:contentPart>
        </mc:Choice>
        <mc:Fallback xmlns="">
          <p:pic>
            <p:nvPicPr>
              <p:cNvPr id="79" name="Freihand 78">
                <a:extLst>
                  <a:ext uri="{FF2B5EF4-FFF2-40B4-BE49-F238E27FC236}">
                    <a16:creationId xmlns:a16="http://schemas.microsoft.com/office/drawing/2014/main" id="{EC5F478E-8D3B-415D-A8ED-9AD3DFCE733B}"/>
                  </a:ext>
                </a:extLst>
              </p:cNvPr>
              <p:cNvPicPr/>
              <p:nvPr/>
            </p:nvPicPr>
            <p:blipFill>
              <a:blip r:embed="rId92"/>
              <a:stretch>
                <a:fillRect/>
              </a:stretch>
            </p:blipFill>
            <p:spPr>
              <a:xfrm>
                <a:off x="6044449" y="3259059"/>
                <a:ext cx="29880" cy="217800"/>
              </a:xfrm>
              <a:prstGeom prst="rect">
                <a:avLst/>
              </a:prstGeom>
            </p:spPr>
          </p:pic>
        </mc:Fallback>
      </mc:AlternateContent>
      <p:cxnSp>
        <p:nvCxnSpPr>
          <p:cNvPr id="82" name="Gerader Verbinder 81">
            <a:extLst>
              <a:ext uri="{FF2B5EF4-FFF2-40B4-BE49-F238E27FC236}">
                <a16:creationId xmlns:a16="http://schemas.microsoft.com/office/drawing/2014/main" id="{EC3FA0CF-5A3E-4368-AF41-343DB16BD903}"/>
              </a:ext>
            </a:extLst>
          </p:cNvPr>
          <p:cNvCxnSpPr>
            <a:cxnSpLocks/>
          </p:cNvCxnSpPr>
          <p:nvPr/>
        </p:nvCxnSpPr>
        <p:spPr>
          <a:xfrm flipV="1">
            <a:off x="6291049" y="3228238"/>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87" name="Gruppieren 86">
            <a:extLst>
              <a:ext uri="{FF2B5EF4-FFF2-40B4-BE49-F238E27FC236}">
                <a16:creationId xmlns:a16="http://schemas.microsoft.com/office/drawing/2014/main" id="{9DB7742E-7070-436B-96B4-FA6D0F04A96F}"/>
              </a:ext>
            </a:extLst>
          </p:cNvPr>
          <p:cNvGrpSpPr/>
          <p:nvPr/>
        </p:nvGrpSpPr>
        <p:grpSpPr>
          <a:xfrm>
            <a:off x="5113849" y="2822739"/>
            <a:ext cx="1159920" cy="1055855"/>
            <a:chOff x="5113849" y="2822739"/>
            <a:chExt cx="1159920" cy="1055855"/>
          </a:xfrm>
        </p:grpSpPr>
        <mc:AlternateContent xmlns:mc="http://schemas.openxmlformats.org/markup-compatibility/2006" xmlns:p14="http://schemas.microsoft.com/office/powerpoint/2010/main">
          <mc:Choice Requires="p14">
            <p:contentPart p14:bwMode="auto" r:id="rId93">
              <p14:nvContentPartPr>
                <p14:cNvPr id="65" name="Freihand 64">
                  <a:extLst>
                    <a:ext uri="{FF2B5EF4-FFF2-40B4-BE49-F238E27FC236}">
                      <a16:creationId xmlns:a16="http://schemas.microsoft.com/office/drawing/2014/main" id="{ADC102B0-0EC5-4212-AA51-8BDFB448361F}"/>
                    </a:ext>
                  </a:extLst>
                </p14:cNvPr>
                <p14:cNvContentPartPr/>
                <p14:nvPr/>
              </p14:nvContentPartPr>
              <p14:xfrm>
                <a:off x="5113849" y="3248259"/>
                <a:ext cx="1159920" cy="30960"/>
              </p14:xfrm>
            </p:contentPart>
          </mc:Choice>
          <mc:Fallback xmlns="">
            <p:pic>
              <p:nvPicPr>
                <p:cNvPr id="65" name="Freihand 64">
                  <a:extLst>
                    <a:ext uri="{FF2B5EF4-FFF2-40B4-BE49-F238E27FC236}">
                      <a16:creationId xmlns:a16="http://schemas.microsoft.com/office/drawing/2014/main" id="{ADC102B0-0EC5-4212-AA51-8BDFB448361F}"/>
                    </a:ext>
                  </a:extLst>
                </p:cNvPr>
                <p:cNvPicPr/>
                <p:nvPr/>
              </p:nvPicPr>
              <p:blipFill>
                <a:blip r:embed="rId94"/>
                <a:stretch>
                  <a:fillRect/>
                </a:stretch>
              </p:blipFill>
              <p:spPr>
                <a:xfrm>
                  <a:off x="5105209" y="3239259"/>
                  <a:ext cx="1177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6" name="Freihand 65">
                  <a:extLst>
                    <a:ext uri="{FF2B5EF4-FFF2-40B4-BE49-F238E27FC236}">
                      <a16:creationId xmlns:a16="http://schemas.microsoft.com/office/drawing/2014/main" id="{558F9D67-D5F8-4063-BC26-600BAE9396F1}"/>
                    </a:ext>
                  </a:extLst>
                </p14:cNvPr>
                <p14:cNvContentPartPr/>
                <p14:nvPr/>
              </p14:nvContentPartPr>
              <p14:xfrm>
                <a:off x="5358289" y="2837859"/>
                <a:ext cx="12600" cy="212040"/>
              </p14:xfrm>
            </p:contentPart>
          </mc:Choice>
          <mc:Fallback xmlns="">
            <p:pic>
              <p:nvPicPr>
                <p:cNvPr id="66" name="Freihand 65">
                  <a:extLst>
                    <a:ext uri="{FF2B5EF4-FFF2-40B4-BE49-F238E27FC236}">
                      <a16:creationId xmlns:a16="http://schemas.microsoft.com/office/drawing/2014/main" id="{558F9D67-D5F8-4063-BC26-600BAE9396F1}"/>
                    </a:ext>
                  </a:extLst>
                </p:cNvPr>
                <p:cNvPicPr/>
                <p:nvPr/>
              </p:nvPicPr>
              <p:blipFill>
                <a:blip r:embed="rId96"/>
                <a:stretch>
                  <a:fillRect/>
                </a:stretch>
              </p:blipFill>
              <p:spPr>
                <a:xfrm>
                  <a:off x="5349289" y="2829219"/>
                  <a:ext cx="30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7" name="Freihand 66">
                  <a:extLst>
                    <a:ext uri="{FF2B5EF4-FFF2-40B4-BE49-F238E27FC236}">
                      <a16:creationId xmlns:a16="http://schemas.microsoft.com/office/drawing/2014/main" id="{FCD67CBB-AA26-45B1-9AF0-8E5CE0B2D581}"/>
                    </a:ext>
                  </a:extLst>
                </p14:cNvPr>
                <p14:cNvContentPartPr/>
                <p14:nvPr/>
              </p14:nvContentPartPr>
              <p14:xfrm>
                <a:off x="5652769" y="2870619"/>
                <a:ext cx="36000" cy="214200"/>
              </p14:xfrm>
            </p:contentPart>
          </mc:Choice>
          <mc:Fallback xmlns="">
            <p:pic>
              <p:nvPicPr>
                <p:cNvPr id="67" name="Freihand 66">
                  <a:extLst>
                    <a:ext uri="{FF2B5EF4-FFF2-40B4-BE49-F238E27FC236}">
                      <a16:creationId xmlns:a16="http://schemas.microsoft.com/office/drawing/2014/main" id="{FCD67CBB-AA26-45B1-9AF0-8E5CE0B2D581}"/>
                    </a:ext>
                  </a:extLst>
                </p:cNvPr>
                <p:cNvPicPr/>
                <p:nvPr/>
              </p:nvPicPr>
              <p:blipFill>
                <a:blip r:embed="rId98"/>
                <a:stretch>
                  <a:fillRect/>
                </a:stretch>
              </p:blipFill>
              <p:spPr>
                <a:xfrm>
                  <a:off x="5644129" y="2861979"/>
                  <a:ext cx="536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9" name="Freihand 68">
                  <a:extLst>
                    <a:ext uri="{FF2B5EF4-FFF2-40B4-BE49-F238E27FC236}">
                      <a16:creationId xmlns:a16="http://schemas.microsoft.com/office/drawing/2014/main" id="{915579AE-34CE-4019-A45C-F5EAB4049A19}"/>
                    </a:ext>
                  </a:extLst>
                </p14:cNvPr>
                <p14:cNvContentPartPr/>
                <p14:nvPr/>
              </p14:nvContentPartPr>
              <p14:xfrm>
                <a:off x="5929249" y="2822739"/>
                <a:ext cx="19800" cy="262440"/>
              </p14:xfrm>
            </p:contentPart>
          </mc:Choice>
          <mc:Fallback xmlns="">
            <p:pic>
              <p:nvPicPr>
                <p:cNvPr id="69" name="Freihand 68">
                  <a:extLst>
                    <a:ext uri="{FF2B5EF4-FFF2-40B4-BE49-F238E27FC236}">
                      <a16:creationId xmlns:a16="http://schemas.microsoft.com/office/drawing/2014/main" id="{915579AE-34CE-4019-A45C-F5EAB4049A19}"/>
                    </a:ext>
                  </a:extLst>
                </p:cNvPr>
                <p:cNvPicPr/>
                <p:nvPr/>
              </p:nvPicPr>
              <p:blipFill>
                <a:blip r:embed="rId100"/>
                <a:stretch>
                  <a:fillRect/>
                </a:stretch>
              </p:blipFill>
              <p:spPr>
                <a:xfrm>
                  <a:off x="5920249" y="2813739"/>
                  <a:ext cx="374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1" name="Freihand 70">
                  <a:extLst>
                    <a:ext uri="{FF2B5EF4-FFF2-40B4-BE49-F238E27FC236}">
                      <a16:creationId xmlns:a16="http://schemas.microsoft.com/office/drawing/2014/main" id="{C81AD948-EE27-4FF0-AA4D-098816516B88}"/>
                    </a:ext>
                  </a:extLst>
                </p14:cNvPr>
                <p14:cNvContentPartPr/>
                <p14:nvPr/>
              </p14:nvContentPartPr>
              <p14:xfrm>
                <a:off x="5529289" y="3104619"/>
                <a:ext cx="11160" cy="116280"/>
              </p14:xfrm>
            </p:contentPart>
          </mc:Choice>
          <mc:Fallback xmlns="">
            <p:pic>
              <p:nvPicPr>
                <p:cNvPr id="71" name="Freihand 70">
                  <a:extLst>
                    <a:ext uri="{FF2B5EF4-FFF2-40B4-BE49-F238E27FC236}">
                      <a16:creationId xmlns:a16="http://schemas.microsoft.com/office/drawing/2014/main" id="{C81AD948-EE27-4FF0-AA4D-098816516B88}"/>
                    </a:ext>
                  </a:extLst>
                </p:cNvPr>
                <p:cNvPicPr/>
                <p:nvPr/>
              </p:nvPicPr>
              <p:blipFill>
                <a:blip r:embed="rId102"/>
                <a:stretch>
                  <a:fillRect/>
                </a:stretch>
              </p:blipFill>
              <p:spPr>
                <a:xfrm>
                  <a:off x="5520649" y="3095979"/>
                  <a:ext cx="288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2" name="Freihand 71">
                  <a:extLst>
                    <a:ext uri="{FF2B5EF4-FFF2-40B4-BE49-F238E27FC236}">
                      <a16:creationId xmlns:a16="http://schemas.microsoft.com/office/drawing/2014/main" id="{DDF50308-7F84-473F-8AA9-18143C8F93D1}"/>
                    </a:ext>
                  </a:extLst>
                </p14:cNvPr>
                <p14:cNvContentPartPr/>
                <p14:nvPr/>
              </p14:nvContentPartPr>
              <p14:xfrm>
                <a:off x="5813689" y="3099579"/>
                <a:ext cx="22680" cy="137520"/>
              </p14:xfrm>
            </p:contentPart>
          </mc:Choice>
          <mc:Fallback xmlns="">
            <p:pic>
              <p:nvPicPr>
                <p:cNvPr id="72" name="Freihand 71">
                  <a:extLst>
                    <a:ext uri="{FF2B5EF4-FFF2-40B4-BE49-F238E27FC236}">
                      <a16:creationId xmlns:a16="http://schemas.microsoft.com/office/drawing/2014/main" id="{DDF50308-7F84-473F-8AA9-18143C8F93D1}"/>
                    </a:ext>
                  </a:extLst>
                </p:cNvPr>
                <p:cNvPicPr/>
                <p:nvPr/>
              </p:nvPicPr>
              <p:blipFill>
                <a:blip r:embed="rId104"/>
                <a:stretch>
                  <a:fillRect/>
                </a:stretch>
              </p:blipFill>
              <p:spPr>
                <a:xfrm>
                  <a:off x="5805049" y="3090939"/>
                  <a:ext cx="403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3B69DCEE-8BF2-40FE-98C4-80984F85C69D}"/>
                    </a:ext>
                  </a:extLst>
                </p14:cNvPr>
                <p14:cNvContentPartPr/>
                <p14:nvPr/>
              </p14:nvContentPartPr>
              <p14:xfrm>
                <a:off x="5350369" y="3294339"/>
                <a:ext cx="20520" cy="178920"/>
              </p14:xfrm>
            </p:contentPart>
          </mc:Choice>
          <mc:Fallback xmlns="">
            <p:pic>
              <p:nvPicPr>
                <p:cNvPr id="74" name="Freihand 73">
                  <a:extLst>
                    <a:ext uri="{FF2B5EF4-FFF2-40B4-BE49-F238E27FC236}">
                      <a16:creationId xmlns:a16="http://schemas.microsoft.com/office/drawing/2014/main" id="{3B69DCEE-8BF2-40FE-98C4-80984F85C69D}"/>
                    </a:ext>
                  </a:extLst>
                </p:cNvPr>
                <p:cNvPicPr/>
                <p:nvPr/>
              </p:nvPicPr>
              <p:blipFill>
                <a:blip r:embed="rId106"/>
                <a:stretch>
                  <a:fillRect/>
                </a:stretch>
              </p:blipFill>
              <p:spPr>
                <a:xfrm>
                  <a:off x="5341729" y="3285339"/>
                  <a:ext cx="381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6" name="Freihand 75">
                  <a:extLst>
                    <a:ext uri="{FF2B5EF4-FFF2-40B4-BE49-F238E27FC236}">
                      <a16:creationId xmlns:a16="http://schemas.microsoft.com/office/drawing/2014/main" id="{4C705B78-94B3-4CBA-B8A8-262F7B4B0C47}"/>
                    </a:ext>
                  </a:extLst>
                </p14:cNvPr>
                <p14:cNvContentPartPr/>
                <p14:nvPr/>
              </p14:nvContentPartPr>
              <p14:xfrm>
                <a:off x="5692369" y="3293619"/>
                <a:ext cx="39240" cy="205920"/>
              </p14:xfrm>
            </p:contentPart>
          </mc:Choice>
          <mc:Fallback xmlns="">
            <p:pic>
              <p:nvPicPr>
                <p:cNvPr id="76" name="Freihand 75">
                  <a:extLst>
                    <a:ext uri="{FF2B5EF4-FFF2-40B4-BE49-F238E27FC236}">
                      <a16:creationId xmlns:a16="http://schemas.microsoft.com/office/drawing/2014/main" id="{4C705B78-94B3-4CBA-B8A8-262F7B4B0C47}"/>
                    </a:ext>
                  </a:extLst>
                </p:cNvPr>
                <p:cNvPicPr/>
                <p:nvPr/>
              </p:nvPicPr>
              <p:blipFill>
                <a:blip r:embed="rId108"/>
                <a:stretch>
                  <a:fillRect/>
                </a:stretch>
              </p:blipFill>
              <p:spPr>
                <a:xfrm>
                  <a:off x="5683729" y="3284619"/>
                  <a:ext cx="568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3" name="Freihand 82">
                  <a:extLst>
                    <a:ext uri="{FF2B5EF4-FFF2-40B4-BE49-F238E27FC236}">
                      <a16:creationId xmlns:a16="http://schemas.microsoft.com/office/drawing/2014/main" id="{C76463F1-7846-4DE8-9367-A0DCBB37CD48}"/>
                    </a:ext>
                  </a:extLst>
                </p14:cNvPr>
                <p14:cNvContentPartPr/>
                <p14:nvPr/>
              </p14:nvContentPartPr>
              <p14:xfrm>
                <a:off x="5428726" y="3614714"/>
                <a:ext cx="50760" cy="250920"/>
              </p14:xfrm>
            </p:contentPart>
          </mc:Choice>
          <mc:Fallback xmlns="">
            <p:pic>
              <p:nvPicPr>
                <p:cNvPr id="83" name="Freihand 82">
                  <a:extLst>
                    <a:ext uri="{FF2B5EF4-FFF2-40B4-BE49-F238E27FC236}">
                      <a16:creationId xmlns:a16="http://schemas.microsoft.com/office/drawing/2014/main" id="{C76463F1-7846-4DE8-9367-A0DCBB37CD48}"/>
                    </a:ext>
                  </a:extLst>
                </p:cNvPr>
                <p:cNvPicPr/>
                <p:nvPr/>
              </p:nvPicPr>
              <p:blipFill>
                <a:blip r:embed="rId110"/>
                <a:stretch>
                  <a:fillRect/>
                </a:stretch>
              </p:blipFill>
              <p:spPr>
                <a:xfrm>
                  <a:off x="5419726" y="3605714"/>
                  <a:ext cx="684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4" name="Freihand 83">
                  <a:extLst>
                    <a:ext uri="{FF2B5EF4-FFF2-40B4-BE49-F238E27FC236}">
                      <a16:creationId xmlns:a16="http://schemas.microsoft.com/office/drawing/2014/main" id="{DD64BD6D-8151-43E0-B775-F9035212AB32}"/>
                    </a:ext>
                  </a:extLst>
                </p14:cNvPr>
                <p14:cNvContentPartPr/>
                <p14:nvPr/>
              </p14:nvContentPartPr>
              <p14:xfrm>
                <a:off x="5467246" y="3573314"/>
                <a:ext cx="171000" cy="63000"/>
              </p14:xfrm>
            </p:contentPart>
          </mc:Choice>
          <mc:Fallback xmlns="">
            <p:pic>
              <p:nvPicPr>
                <p:cNvPr id="84" name="Freihand 83">
                  <a:extLst>
                    <a:ext uri="{FF2B5EF4-FFF2-40B4-BE49-F238E27FC236}">
                      <a16:creationId xmlns:a16="http://schemas.microsoft.com/office/drawing/2014/main" id="{DD64BD6D-8151-43E0-B775-F9035212AB32}"/>
                    </a:ext>
                  </a:extLst>
                </p:cNvPr>
                <p:cNvPicPr/>
                <p:nvPr/>
              </p:nvPicPr>
              <p:blipFill>
                <a:blip r:embed="rId112"/>
                <a:stretch>
                  <a:fillRect/>
                </a:stretch>
              </p:blipFill>
              <p:spPr>
                <a:xfrm>
                  <a:off x="5458606" y="3564674"/>
                  <a:ext cx="1886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5" name="Freihand 84">
                  <a:extLst>
                    <a:ext uri="{FF2B5EF4-FFF2-40B4-BE49-F238E27FC236}">
                      <a16:creationId xmlns:a16="http://schemas.microsoft.com/office/drawing/2014/main" id="{75F5B0E6-9E76-4472-AA7F-65CA1BB73112}"/>
                    </a:ext>
                  </a:extLst>
                </p14:cNvPr>
                <p14:cNvContentPartPr/>
                <p14:nvPr/>
              </p14:nvContentPartPr>
              <p14:xfrm>
                <a:off x="5448166" y="3727754"/>
                <a:ext cx="159480" cy="24480"/>
              </p14:xfrm>
            </p:contentPart>
          </mc:Choice>
          <mc:Fallback xmlns="">
            <p:pic>
              <p:nvPicPr>
                <p:cNvPr id="85" name="Freihand 84">
                  <a:extLst>
                    <a:ext uri="{FF2B5EF4-FFF2-40B4-BE49-F238E27FC236}">
                      <a16:creationId xmlns:a16="http://schemas.microsoft.com/office/drawing/2014/main" id="{75F5B0E6-9E76-4472-AA7F-65CA1BB73112}"/>
                    </a:ext>
                  </a:extLst>
                </p:cNvPr>
                <p:cNvPicPr/>
                <p:nvPr/>
              </p:nvPicPr>
              <p:blipFill>
                <a:blip r:embed="rId114"/>
                <a:stretch>
                  <a:fillRect/>
                </a:stretch>
              </p:blipFill>
              <p:spPr>
                <a:xfrm>
                  <a:off x="5439166" y="3719114"/>
                  <a:ext cx="1771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6" name="Freihand 85">
                  <a:extLst>
                    <a:ext uri="{FF2B5EF4-FFF2-40B4-BE49-F238E27FC236}">
                      <a16:creationId xmlns:a16="http://schemas.microsoft.com/office/drawing/2014/main" id="{85848679-AD14-4F63-AEC4-868720F65ADC}"/>
                    </a:ext>
                  </a:extLst>
                </p14:cNvPr>
                <p14:cNvContentPartPr/>
                <p14:nvPr/>
              </p14:nvContentPartPr>
              <p14:xfrm>
                <a:off x="5672086" y="3616874"/>
                <a:ext cx="162720" cy="261720"/>
              </p14:xfrm>
            </p:contentPart>
          </mc:Choice>
          <mc:Fallback xmlns="">
            <p:pic>
              <p:nvPicPr>
                <p:cNvPr id="86" name="Freihand 85">
                  <a:extLst>
                    <a:ext uri="{FF2B5EF4-FFF2-40B4-BE49-F238E27FC236}">
                      <a16:creationId xmlns:a16="http://schemas.microsoft.com/office/drawing/2014/main" id="{85848679-AD14-4F63-AEC4-868720F65ADC}"/>
                    </a:ext>
                  </a:extLst>
                </p:cNvPr>
                <p:cNvPicPr/>
                <p:nvPr/>
              </p:nvPicPr>
              <p:blipFill>
                <a:blip r:embed="rId116"/>
                <a:stretch>
                  <a:fillRect/>
                </a:stretch>
              </p:blipFill>
              <p:spPr>
                <a:xfrm>
                  <a:off x="5663086" y="3607874"/>
                  <a:ext cx="180360" cy="279360"/>
                </a:xfrm>
                <a:prstGeom prst="rect">
                  <a:avLst/>
                </a:prstGeom>
              </p:spPr>
            </p:pic>
          </mc:Fallback>
        </mc:AlternateContent>
      </p:grpSp>
      <p:cxnSp>
        <p:nvCxnSpPr>
          <p:cNvPr id="89" name="Verbinder: gewinkelt 88">
            <a:extLst>
              <a:ext uri="{FF2B5EF4-FFF2-40B4-BE49-F238E27FC236}">
                <a16:creationId xmlns:a16="http://schemas.microsoft.com/office/drawing/2014/main" id="{99357446-84B3-4BD5-A281-9054E9299E6D}"/>
              </a:ext>
            </a:extLst>
          </p:cNvPr>
          <p:cNvCxnSpPr/>
          <p:nvPr/>
        </p:nvCxnSpPr>
        <p:spPr>
          <a:xfrm rot="16200000" flipH="1">
            <a:off x="5271719" y="2336160"/>
            <a:ext cx="2875135" cy="1292475"/>
          </a:xfrm>
          <a:prstGeom prst="bentConnector3">
            <a:avLst>
              <a:gd name="adj1" fmla="val 78879"/>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2" name="Verbotsymbol 91">
            <a:extLst>
              <a:ext uri="{FF2B5EF4-FFF2-40B4-BE49-F238E27FC236}">
                <a16:creationId xmlns:a16="http://schemas.microsoft.com/office/drawing/2014/main" id="{813FEC9D-35B9-4ABA-ADC5-EB88C53BCA4F}"/>
              </a:ext>
            </a:extLst>
          </p:cNvPr>
          <p:cNvSpPr/>
          <p:nvPr/>
        </p:nvSpPr>
        <p:spPr>
          <a:xfrm>
            <a:off x="5838990" y="2290629"/>
            <a:ext cx="461482" cy="482602"/>
          </a:xfrm>
          <a:prstGeom prst="noSmoking">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schemeClr val="tx1"/>
              </a:solidFill>
            </a:endParaRPr>
          </a:p>
        </p:txBody>
      </p:sp>
      <p:grpSp>
        <p:nvGrpSpPr>
          <p:cNvPr id="112" name="Gruppieren 111">
            <a:extLst>
              <a:ext uri="{FF2B5EF4-FFF2-40B4-BE49-F238E27FC236}">
                <a16:creationId xmlns:a16="http://schemas.microsoft.com/office/drawing/2014/main" id="{7C73E4AE-D04C-4923-A78B-8492E2355359}"/>
              </a:ext>
            </a:extLst>
          </p:cNvPr>
          <p:cNvGrpSpPr/>
          <p:nvPr/>
        </p:nvGrpSpPr>
        <p:grpSpPr>
          <a:xfrm>
            <a:off x="2984680" y="4345805"/>
            <a:ext cx="2266560" cy="1233360"/>
            <a:chOff x="8755481" y="4747220"/>
            <a:chExt cx="2266560" cy="1233360"/>
          </a:xfrm>
        </p:grpSpPr>
        <p:grpSp>
          <p:nvGrpSpPr>
            <p:cNvPr id="113" name="Gruppieren 112">
              <a:extLst>
                <a:ext uri="{FF2B5EF4-FFF2-40B4-BE49-F238E27FC236}">
                  <a16:creationId xmlns:a16="http://schemas.microsoft.com/office/drawing/2014/main" id="{68D9892F-C3C6-41C4-8317-2B3AB14A836C}"/>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17">
                <p14:nvContentPartPr>
                  <p14:cNvPr id="136" name="Freihand 135">
                    <a:extLst>
                      <a:ext uri="{FF2B5EF4-FFF2-40B4-BE49-F238E27FC236}">
                        <a16:creationId xmlns:a16="http://schemas.microsoft.com/office/drawing/2014/main" id="{E9F9E7E1-BAEA-4E99-A9A8-9AA984B19028}"/>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37" name="Freihand 136">
                    <a:extLst>
                      <a:ext uri="{FF2B5EF4-FFF2-40B4-BE49-F238E27FC236}">
                        <a16:creationId xmlns:a16="http://schemas.microsoft.com/office/drawing/2014/main" id="{762468C0-A92F-4916-BDFB-AEA9D12DEFA8}"/>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19"/>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38" name="Freihand 137">
                    <a:extLst>
                      <a:ext uri="{FF2B5EF4-FFF2-40B4-BE49-F238E27FC236}">
                        <a16:creationId xmlns:a16="http://schemas.microsoft.com/office/drawing/2014/main" id="{A5696DD2-F610-4B8D-92B2-CF1A43977DF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21"/>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39" name="Freihand 138">
                    <a:extLst>
                      <a:ext uri="{FF2B5EF4-FFF2-40B4-BE49-F238E27FC236}">
                        <a16:creationId xmlns:a16="http://schemas.microsoft.com/office/drawing/2014/main" id="{3A107B6E-3D28-471A-B139-FE62ECBC0FC1}"/>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23"/>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40" name="Freihand 139">
                    <a:extLst>
                      <a:ext uri="{FF2B5EF4-FFF2-40B4-BE49-F238E27FC236}">
                        <a16:creationId xmlns:a16="http://schemas.microsoft.com/office/drawing/2014/main" id="{76684B28-410F-4A62-9EAF-1B4D03D906D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25"/>
                  <a:stretch>
                    <a:fillRect/>
                  </a:stretch>
                </p:blipFill>
                <p:spPr>
                  <a:xfrm>
                    <a:off x="2079286" y="1505474"/>
                    <a:ext cx="119160" cy="75600"/>
                  </a:xfrm>
                  <a:prstGeom prst="rect">
                    <a:avLst/>
                  </a:prstGeom>
                </p:spPr>
              </p:pic>
            </mc:Fallback>
          </mc:AlternateContent>
        </p:grpSp>
        <p:grpSp>
          <p:nvGrpSpPr>
            <p:cNvPr id="114" name="Gruppieren 113">
              <a:extLst>
                <a:ext uri="{FF2B5EF4-FFF2-40B4-BE49-F238E27FC236}">
                  <a16:creationId xmlns:a16="http://schemas.microsoft.com/office/drawing/2014/main" id="{4B6407C5-3D6B-4EA7-A391-05903D53BBC0}"/>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6">
                <p14:nvContentPartPr>
                  <p14:cNvPr id="131" name="Freihand 130">
                    <a:extLst>
                      <a:ext uri="{FF2B5EF4-FFF2-40B4-BE49-F238E27FC236}">
                        <a16:creationId xmlns:a16="http://schemas.microsoft.com/office/drawing/2014/main" id="{8FF0B51C-6213-4A95-B8B9-36AA0D5D1BDD}"/>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27"/>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32" name="Freihand 131">
                    <a:extLst>
                      <a:ext uri="{FF2B5EF4-FFF2-40B4-BE49-F238E27FC236}">
                        <a16:creationId xmlns:a16="http://schemas.microsoft.com/office/drawing/2014/main" id="{7A2753D2-6C95-4418-8B2C-666063DC871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29"/>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33" name="Freihand 132">
                    <a:extLst>
                      <a:ext uri="{FF2B5EF4-FFF2-40B4-BE49-F238E27FC236}">
                        <a16:creationId xmlns:a16="http://schemas.microsoft.com/office/drawing/2014/main" id="{19CDB3AA-39E0-43EF-8E36-488D4CCED09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31"/>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34" name="Freihand 133">
                    <a:extLst>
                      <a:ext uri="{FF2B5EF4-FFF2-40B4-BE49-F238E27FC236}">
                        <a16:creationId xmlns:a16="http://schemas.microsoft.com/office/drawing/2014/main" id="{C38FCC94-D47C-4C05-A692-B737B94A9703}"/>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33"/>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35" name="Freihand 134">
                    <a:extLst>
                      <a:ext uri="{FF2B5EF4-FFF2-40B4-BE49-F238E27FC236}">
                        <a16:creationId xmlns:a16="http://schemas.microsoft.com/office/drawing/2014/main" id="{EB8BF9F8-68D5-4FEC-9B90-360B811F6F1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35"/>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6">
              <p14:nvContentPartPr>
                <p14:cNvPr id="115" name="Freihand 114">
                  <a:extLst>
                    <a:ext uri="{FF2B5EF4-FFF2-40B4-BE49-F238E27FC236}">
                      <a16:creationId xmlns:a16="http://schemas.microsoft.com/office/drawing/2014/main" id="{27AAF9AB-9493-45E7-A057-9F7821E0AB67}"/>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37"/>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6" name="Freihand 115">
                  <a:extLst>
                    <a:ext uri="{FF2B5EF4-FFF2-40B4-BE49-F238E27FC236}">
                      <a16:creationId xmlns:a16="http://schemas.microsoft.com/office/drawing/2014/main" id="{F925A074-C1A1-45A3-A8BA-6B3C42EEF39D}"/>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39"/>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7" name="Freihand 116">
                  <a:extLst>
                    <a:ext uri="{FF2B5EF4-FFF2-40B4-BE49-F238E27FC236}">
                      <a16:creationId xmlns:a16="http://schemas.microsoft.com/office/drawing/2014/main" id="{58A0725E-CE4E-44F1-B049-D58B93DC00F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41"/>
                <a:stretch>
                  <a:fillRect/>
                </a:stretch>
              </p:blipFill>
              <p:spPr>
                <a:xfrm>
                  <a:off x="9002801" y="5635340"/>
                  <a:ext cx="192600" cy="349200"/>
                </a:xfrm>
                <a:prstGeom prst="rect">
                  <a:avLst/>
                </a:prstGeom>
              </p:spPr>
            </p:pic>
          </mc:Fallback>
        </mc:AlternateContent>
        <p:grpSp>
          <p:nvGrpSpPr>
            <p:cNvPr id="118" name="Gruppieren 117">
              <a:extLst>
                <a:ext uri="{FF2B5EF4-FFF2-40B4-BE49-F238E27FC236}">
                  <a16:creationId xmlns:a16="http://schemas.microsoft.com/office/drawing/2014/main" id="{E561F554-6FA6-4788-82F5-15FDE83CF58D}"/>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42">
                <p14:nvContentPartPr>
                  <p14:cNvPr id="129" name="Freihand 128">
                    <a:extLst>
                      <a:ext uri="{FF2B5EF4-FFF2-40B4-BE49-F238E27FC236}">
                        <a16:creationId xmlns:a16="http://schemas.microsoft.com/office/drawing/2014/main" id="{586DB723-0255-4A9F-85A1-CEBB68586952}"/>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43"/>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30" name="Freihand 129">
                    <a:extLst>
                      <a:ext uri="{FF2B5EF4-FFF2-40B4-BE49-F238E27FC236}">
                        <a16:creationId xmlns:a16="http://schemas.microsoft.com/office/drawing/2014/main" id="{4123DD34-553E-4070-B1B9-C1FC9CDB3DEB}"/>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45"/>
                  <a:stretch>
                    <a:fillRect/>
                  </a:stretch>
                </p:blipFill>
                <p:spPr>
                  <a:xfrm>
                    <a:off x="2130046" y="1705994"/>
                    <a:ext cx="265680" cy="226440"/>
                  </a:xfrm>
                  <a:prstGeom prst="rect">
                    <a:avLst/>
                  </a:prstGeom>
                </p:spPr>
              </p:pic>
            </mc:Fallback>
          </mc:AlternateContent>
        </p:grpSp>
        <p:grpSp>
          <p:nvGrpSpPr>
            <p:cNvPr id="119" name="Gruppieren 118">
              <a:extLst>
                <a:ext uri="{FF2B5EF4-FFF2-40B4-BE49-F238E27FC236}">
                  <a16:creationId xmlns:a16="http://schemas.microsoft.com/office/drawing/2014/main" id="{5CFBB867-836C-4656-9D09-87FA250182FD}"/>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46">
                <p14:nvContentPartPr>
                  <p14:cNvPr id="127" name="Freihand 126">
                    <a:extLst>
                      <a:ext uri="{FF2B5EF4-FFF2-40B4-BE49-F238E27FC236}">
                        <a16:creationId xmlns:a16="http://schemas.microsoft.com/office/drawing/2014/main" id="{FBE02FEF-7E24-458C-B062-9548F4DE6EA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47"/>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8" name="Freihand 127">
                    <a:extLst>
                      <a:ext uri="{FF2B5EF4-FFF2-40B4-BE49-F238E27FC236}">
                        <a16:creationId xmlns:a16="http://schemas.microsoft.com/office/drawing/2014/main" id="{EB1BCC6A-B020-431F-94BD-2BCCB4C511EA}"/>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120" name="Freihand 119">
                  <a:extLst>
                    <a:ext uri="{FF2B5EF4-FFF2-40B4-BE49-F238E27FC236}">
                      <a16:creationId xmlns:a16="http://schemas.microsoft.com/office/drawing/2014/main" id="{DDECEB90-229E-41FC-8F63-BE300FF7F7D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1" name="Freihand 120">
                  <a:extLst>
                    <a:ext uri="{FF2B5EF4-FFF2-40B4-BE49-F238E27FC236}">
                      <a16:creationId xmlns:a16="http://schemas.microsoft.com/office/drawing/2014/main" id="{4DCCB43D-B238-452E-979C-8F542D68AC60}"/>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122" name="Gruppieren 121">
              <a:extLst>
                <a:ext uri="{FF2B5EF4-FFF2-40B4-BE49-F238E27FC236}">
                  <a16:creationId xmlns:a16="http://schemas.microsoft.com/office/drawing/2014/main" id="{80DF390D-A399-4F5D-B000-5EA24B94C52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123" name="Freihand 122">
                    <a:extLst>
                      <a:ext uri="{FF2B5EF4-FFF2-40B4-BE49-F238E27FC236}">
                        <a16:creationId xmlns:a16="http://schemas.microsoft.com/office/drawing/2014/main" id="{83F6D4BF-FE05-4833-804A-796B946EEB3B}"/>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4" name="Freihand 123">
                    <a:extLst>
                      <a:ext uri="{FF2B5EF4-FFF2-40B4-BE49-F238E27FC236}">
                        <a16:creationId xmlns:a16="http://schemas.microsoft.com/office/drawing/2014/main" id="{CC9D40FF-DDC3-4E08-A9E1-48E563CBEA40}"/>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5" name="Freihand 124">
                    <a:extLst>
                      <a:ext uri="{FF2B5EF4-FFF2-40B4-BE49-F238E27FC236}">
                        <a16:creationId xmlns:a16="http://schemas.microsoft.com/office/drawing/2014/main" id="{9774C6C7-9CF5-4ED3-B6D5-57F6D49EA609}"/>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6" name="Freihand 125">
                    <a:extLst>
                      <a:ext uri="{FF2B5EF4-FFF2-40B4-BE49-F238E27FC236}">
                        <a16:creationId xmlns:a16="http://schemas.microsoft.com/office/drawing/2014/main" id="{9907E5C1-36D0-4827-8A8C-3E9A75CEA98D}"/>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20319951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r Verbinder 6">
            <a:extLst>
              <a:ext uri="{FF2B5EF4-FFF2-40B4-BE49-F238E27FC236}">
                <a16:creationId xmlns:a16="http://schemas.microsoft.com/office/drawing/2014/main" id="{C939E8AC-C0D2-434A-99B4-65C46FF2CB0A}"/>
              </a:ext>
            </a:extLst>
          </p:cNvPr>
          <p:cNvCxnSpPr>
            <a:cxnSpLocks/>
          </p:cNvCxnSpPr>
          <p:nvPr/>
        </p:nvCxnSpPr>
        <p:spPr>
          <a:xfrm flipV="1">
            <a:off x="588579" y="3248259"/>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B7493768-B493-4012-AB6D-A341DF4A0DF7}"/>
              </a:ext>
            </a:extLst>
          </p:cNvPr>
          <p:cNvSpPr txBox="1"/>
          <p:nvPr/>
        </p:nvSpPr>
        <p:spPr>
          <a:xfrm>
            <a:off x="834070" y="3429000"/>
            <a:ext cx="2319225" cy="369332"/>
          </a:xfrm>
          <a:prstGeom prst="rect">
            <a:avLst/>
          </a:prstGeom>
          <a:noFill/>
        </p:spPr>
        <p:txBody>
          <a:bodyPr wrap="none" rtlCol="0">
            <a:spAutoFit/>
          </a:bodyPr>
          <a:lstStyle/>
          <a:p>
            <a:r>
              <a:rPr lang="de-DE" dirty="0"/>
              <a:t>Company Network</a:t>
            </a:r>
            <a:endParaRPr lang="de-AT" dirty="0"/>
          </a:p>
        </p:txBody>
      </p:sp>
      <p:sp>
        <p:nvSpPr>
          <p:cNvPr id="12" name="Textfeld 11">
            <a:extLst>
              <a:ext uri="{FF2B5EF4-FFF2-40B4-BE49-F238E27FC236}">
                <a16:creationId xmlns:a16="http://schemas.microsoft.com/office/drawing/2014/main" id="{BE982AB9-28C2-4927-9276-6EB678645620}"/>
              </a:ext>
            </a:extLst>
          </p:cNvPr>
          <p:cNvSpPr txBox="1"/>
          <p:nvPr/>
        </p:nvSpPr>
        <p:spPr>
          <a:xfrm>
            <a:off x="834069" y="2686127"/>
            <a:ext cx="1130438" cy="369332"/>
          </a:xfrm>
          <a:prstGeom prst="rect">
            <a:avLst/>
          </a:prstGeom>
          <a:noFill/>
        </p:spPr>
        <p:txBody>
          <a:bodyPr wrap="none" rtlCol="0">
            <a:spAutoFit/>
          </a:bodyPr>
          <a:lstStyle/>
          <a:p>
            <a:r>
              <a:rPr lang="de-DE" dirty="0"/>
              <a:t>Internet</a:t>
            </a:r>
            <a:endParaRPr lang="de-AT" dirty="0"/>
          </a:p>
        </p:txBody>
      </p:sp>
      <p:grpSp>
        <p:nvGrpSpPr>
          <p:cNvPr id="14" name="Gruppieren 13">
            <a:extLst>
              <a:ext uri="{FF2B5EF4-FFF2-40B4-BE49-F238E27FC236}">
                <a16:creationId xmlns:a16="http://schemas.microsoft.com/office/drawing/2014/main" id="{0927E810-320F-4787-B806-E216ED86D58E}"/>
              </a:ext>
            </a:extLst>
          </p:cNvPr>
          <p:cNvGrpSpPr/>
          <p:nvPr/>
        </p:nvGrpSpPr>
        <p:grpSpPr>
          <a:xfrm>
            <a:off x="5110887" y="898990"/>
            <a:ext cx="1185120" cy="755640"/>
            <a:chOff x="1716046" y="4377914"/>
            <a:chExt cx="1185120" cy="755640"/>
          </a:xfrm>
        </p:grpSpPr>
        <mc:AlternateContent xmlns:mc="http://schemas.openxmlformats.org/markup-compatibility/2006" xmlns:p14="http://schemas.microsoft.com/office/powerpoint/2010/main">
          <mc:Choice Requires="p14">
            <p:contentPart p14:bwMode="auto" r:id="rId2">
              <p14:nvContentPartPr>
                <p14:cNvPr id="15" name="Freihand 14">
                  <a:extLst>
                    <a:ext uri="{FF2B5EF4-FFF2-40B4-BE49-F238E27FC236}">
                      <a16:creationId xmlns:a16="http://schemas.microsoft.com/office/drawing/2014/main" id="{3BDBBF0A-6D19-4A4D-A4A3-53581415C75B}"/>
                    </a:ext>
                  </a:extLst>
                </p14:cNvPr>
                <p14:cNvContentPartPr/>
                <p14:nvPr/>
              </p14:nvContentPartPr>
              <p14:xfrm>
                <a:off x="1716046" y="4377914"/>
                <a:ext cx="120600" cy="755640"/>
              </p14:xfrm>
            </p:contentPart>
          </mc:Choice>
          <mc:Fallback xmlns="">
            <p:pic>
              <p:nvPicPr>
                <p:cNvPr id="15" name="Freihand 14">
                  <a:extLst>
                    <a:ext uri="{FF2B5EF4-FFF2-40B4-BE49-F238E27FC236}">
                      <a16:creationId xmlns:a16="http://schemas.microsoft.com/office/drawing/2014/main" id="{3BDBBF0A-6D19-4A4D-A4A3-53581415C75B}"/>
                    </a:ext>
                  </a:extLst>
                </p:cNvPr>
                <p:cNvPicPr/>
                <p:nvPr/>
              </p:nvPicPr>
              <p:blipFill>
                <a:blip r:embed="rId4"/>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Freihand 15">
                  <a:extLst>
                    <a:ext uri="{FF2B5EF4-FFF2-40B4-BE49-F238E27FC236}">
                      <a16:creationId xmlns:a16="http://schemas.microsoft.com/office/drawing/2014/main" id="{1DD35479-375B-4868-93BD-CF5DAD611215}"/>
                    </a:ext>
                  </a:extLst>
                </p14:cNvPr>
                <p14:cNvContentPartPr/>
                <p14:nvPr/>
              </p14:nvContentPartPr>
              <p14:xfrm>
                <a:off x="1840246" y="4383314"/>
                <a:ext cx="1029600" cy="28800"/>
              </p14:xfrm>
            </p:contentPart>
          </mc:Choice>
          <mc:Fallback xmlns="">
            <p:pic>
              <p:nvPicPr>
                <p:cNvPr id="16" name="Freihand 15">
                  <a:extLst>
                    <a:ext uri="{FF2B5EF4-FFF2-40B4-BE49-F238E27FC236}">
                      <a16:creationId xmlns:a16="http://schemas.microsoft.com/office/drawing/2014/main" id="{1DD35479-375B-4868-93BD-CF5DAD611215}"/>
                    </a:ext>
                  </a:extLst>
                </p:cNvPr>
                <p:cNvPicPr/>
                <p:nvPr/>
              </p:nvPicPr>
              <p:blipFill>
                <a:blip r:embed="rId6"/>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Freihand 16">
                  <a:extLst>
                    <a:ext uri="{FF2B5EF4-FFF2-40B4-BE49-F238E27FC236}">
                      <a16:creationId xmlns:a16="http://schemas.microsoft.com/office/drawing/2014/main" id="{142A7163-B76D-4486-AAC2-15EA40AE3521}"/>
                    </a:ext>
                  </a:extLst>
                </p14:cNvPr>
                <p14:cNvContentPartPr/>
                <p14:nvPr/>
              </p14:nvContentPartPr>
              <p14:xfrm>
                <a:off x="1743046" y="5028434"/>
                <a:ext cx="1133280" cy="83160"/>
              </p14:xfrm>
            </p:contentPart>
          </mc:Choice>
          <mc:Fallback xmlns="">
            <p:pic>
              <p:nvPicPr>
                <p:cNvPr id="17" name="Freihand 16">
                  <a:extLst>
                    <a:ext uri="{FF2B5EF4-FFF2-40B4-BE49-F238E27FC236}">
                      <a16:creationId xmlns:a16="http://schemas.microsoft.com/office/drawing/2014/main" id="{142A7163-B76D-4486-AAC2-15EA40AE3521}"/>
                    </a:ext>
                  </a:extLst>
                </p:cNvPr>
                <p:cNvPicPr/>
                <p:nvPr/>
              </p:nvPicPr>
              <p:blipFill>
                <a:blip r:embed="rId8"/>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Freihand 17">
                  <a:extLst>
                    <a:ext uri="{FF2B5EF4-FFF2-40B4-BE49-F238E27FC236}">
                      <a16:creationId xmlns:a16="http://schemas.microsoft.com/office/drawing/2014/main" id="{50595132-0E3F-406E-A136-A6F11E48851B}"/>
                    </a:ext>
                  </a:extLst>
                </p14:cNvPr>
                <p14:cNvContentPartPr/>
                <p14:nvPr/>
              </p14:nvContentPartPr>
              <p14:xfrm>
                <a:off x="2880646" y="4404194"/>
                <a:ext cx="20520" cy="619560"/>
              </p14:xfrm>
            </p:contentPart>
          </mc:Choice>
          <mc:Fallback xmlns="">
            <p:pic>
              <p:nvPicPr>
                <p:cNvPr id="18" name="Freihand 17">
                  <a:extLst>
                    <a:ext uri="{FF2B5EF4-FFF2-40B4-BE49-F238E27FC236}">
                      <a16:creationId xmlns:a16="http://schemas.microsoft.com/office/drawing/2014/main" id="{50595132-0E3F-406E-A136-A6F11E48851B}"/>
                    </a:ext>
                  </a:extLst>
                </p:cNvPr>
                <p:cNvPicPr/>
                <p:nvPr/>
              </p:nvPicPr>
              <p:blipFill>
                <a:blip r:embed="rId10"/>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Freihand 18">
                  <a:extLst>
                    <a:ext uri="{FF2B5EF4-FFF2-40B4-BE49-F238E27FC236}">
                      <a16:creationId xmlns:a16="http://schemas.microsoft.com/office/drawing/2014/main" id="{92157116-5FAB-4B65-8F35-C0719044E230}"/>
                    </a:ext>
                  </a:extLst>
                </p14:cNvPr>
                <p14:cNvContentPartPr/>
                <p14:nvPr/>
              </p14:nvContentPartPr>
              <p14:xfrm>
                <a:off x="1851766" y="4515434"/>
                <a:ext cx="120960" cy="218520"/>
              </p14:xfrm>
            </p:contentPart>
          </mc:Choice>
          <mc:Fallback xmlns="">
            <p:pic>
              <p:nvPicPr>
                <p:cNvPr id="19" name="Freihand 18">
                  <a:extLst>
                    <a:ext uri="{FF2B5EF4-FFF2-40B4-BE49-F238E27FC236}">
                      <a16:creationId xmlns:a16="http://schemas.microsoft.com/office/drawing/2014/main" id="{92157116-5FAB-4B65-8F35-C0719044E230}"/>
                    </a:ext>
                  </a:extLst>
                </p:cNvPr>
                <p:cNvPicPr/>
                <p:nvPr/>
              </p:nvPicPr>
              <p:blipFill>
                <a:blip r:embed="rId12"/>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Freihand 19">
                  <a:extLst>
                    <a:ext uri="{FF2B5EF4-FFF2-40B4-BE49-F238E27FC236}">
                      <a16:creationId xmlns:a16="http://schemas.microsoft.com/office/drawing/2014/main" id="{3DC8AA57-3402-4A1B-B2C6-28BC74B407DC}"/>
                    </a:ext>
                  </a:extLst>
                </p14:cNvPr>
                <p14:cNvContentPartPr/>
                <p14:nvPr/>
              </p14:nvContentPartPr>
              <p14:xfrm>
                <a:off x="2030326" y="4602194"/>
                <a:ext cx="74160" cy="67680"/>
              </p14:xfrm>
            </p:contentPart>
          </mc:Choice>
          <mc:Fallback xmlns="">
            <p:pic>
              <p:nvPicPr>
                <p:cNvPr id="20" name="Freihand 19">
                  <a:extLst>
                    <a:ext uri="{FF2B5EF4-FFF2-40B4-BE49-F238E27FC236}">
                      <a16:creationId xmlns:a16="http://schemas.microsoft.com/office/drawing/2014/main" id="{3DC8AA57-3402-4A1B-B2C6-28BC74B407DC}"/>
                    </a:ext>
                  </a:extLst>
                </p:cNvPr>
                <p:cNvPicPr/>
                <p:nvPr/>
              </p:nvPicPr>
              <p:blipFill>
                <a:blip r:embed="rId14"/>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Freihand 20">
                  <a:extLst>
                    <a:ext uri="{FF2B5EF4-FFF2-40B4-BE49-F238E27FC236}">
                      <a16:creationId xmlns:a16="http://schemas.microsoft.com/office/drawing/2014/main" id="{738CA6AB-4575-4031-9E03-25589D52B9A8}"/>
                    </a:ext>
                  </a:extLst>
                </p14:cNvPr>
                <p14:cNvContentPartPr/>
                <p14:nvPr/>
              </p14:nvContentPartPr>
              <p14:xfrm>
                <a:off x="2092606" y="4605074"/>
                <a:ext cx="42840" cy="87840"/>
              </p14:xfrm>
            </p:contentPart>
          </mc:Choice>
          <mc:Fallback xmlns="">
            <p:pic>
              <p:nvPicPr>
                <p:cNvPr id="21" name="Freihand 20">
                  <a:extLst>
                    <a:ext uri="{FF2B5EF4-FFF2-40B4-BE49-F238E27FC236}">
                      <a16:creationId xmlns:a16="http://schemas.microsoft.com/office/drawing/2014/main" id="{738CA6AB-4575-4031-9E03-25589D52B9A8}"/>
                    </a:ext>
                  </a:extLst>
                </p:cNvPr>
                <p:cNvPicPr/>
                <p:nvPr/>
              </p:nvPicPr>
              <p:blipFill>
                <a:blip r:embed="rId16"/>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Freihand 21">
                  <a:extLst>
                    <a:ext uri="{FF2B5EF4-FFF2-40B4-BE49-F238E27FC236}">
                      <a16:creationId xmlns:a16="http://schemas.microsoft.com/office/drawing/2014/main" id="{B5D0DDB6-B1E6-4FF0-B5CB-52EBD8D33D28}"/>
                    </a:ext>
                  </a:extLst>
                </p14:cNvPr>
                <p14:cNvContentPartPr/>
                <p14:nvPr/>
              </p14:nvContentPartPr>
              <p14:xfrm>
                <a:off x="2154526" y="4533074"/>
                <a:ext cx="86040" cy="146520"/>
              </p14:xfrm>
            </p:contentPart>
          </mc:Choice>
          <mc:Fallback xmlns="">
            <p:pic>
              <p:nvPicPr>
                <p:cNvPr id="22" name="Freihand 21">
                  <a:extLst>
                    <a:ext uri="{FF2B5EF4-FFF2-40B4-BE49-F238E27FC236}">
                      <a16:creationId xmlns:a16="http://schemas.microsoft.com/office/drawing/2014/main" id="{B5D0DDB6-B1E6-4FF0-B5CB-52EBD8D33D28}"/>
                    </a:ext>
                  </a:extLst>
                </p:cNvPr>
                <p:cNvPicPr/>
                <p:nvPr/>
              </p:nvPicPr>
              <p:blipFill>
                <a:blip r:embed="rId18"/>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Freihand 22">
                  <a:extLst>
                    <a:ext uri="{FF2B5EF4-FFF2-40B4-BE49-F238E27FC236}">
                      <a16:creationId xmlns:a16="http://schemas.microsoft.com/office/drawing/2014/main" id="{1295B41E-D4FB-426A-B2A1-512CCD7241F9}"/>
                    </a:ext>
                  </a:extLst>
                </p14:cNvPr>
                <p14:cNvContentPartPr/>
                <p14:nvPr/>
              </p14:nvContentPartPr>
              <p14:xfrm>
                <a:off x="2255326" y="4609394"/>
                <a:ext cx="34560" cy="85320"/>
              </p14:xfrm>
            </p:contentPart>
          </mc:Choice>
          <mc:Fallback xmlns="">
            <p:pic>
              <p:nvPicPr>
                <p:cNvPr id="23" name="Freihand 22">
                  <a:extLst>
                    <a:ext uri="{FF2B5EF4-FFF2-40B4-BE49-F238E27FC236}">
                      <a16:creationId xmlns:a16="http://schemas.microsoft.com/office/drawing/2014/main" id="{1295B41E-D4FB-426A-B2A1-512CCD7241F9}"/>
                    </a:ext>
                  </a:extLst>
                </p:cNvPr>
                <p:cNvPicPr/>
                <p:nvPr/>
              </p:nvPicPr>
              <p:blipFill>
                <a:blip r:embed="rId20"/>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Freihand 23">
                  <a:extLst>
                    <a:ext uri="{FF2B5EF4-FFF2-40B4-BE49-F238E27FC236}">
                      <a16:creationId xmlns:a16="http://schemas.microsoft.com/office/drawing/2014/main" id="{721F9E77-A025-49AC-8EE2-B55D2BB239D2}"/>
                    </a:ext>
                  </a:extLst>
                </p14:cNvPr>
                <p14:cNvContentPartPr/>
                <p14:nvPr/>
              </p14:nvContentPartPr>
              <p14:xfrm>
                <a:off x="2239846" y="4533074"/>
                <a:ext cx="19800" cy="17640"/>
              </p14:xfrm>
            </p:contentPart>
          </mc:Choice>
          <mc:Fallback xmlns="">
            <p:pic>
              <p:nvPicPr>
                <p:cNvPr id="24" name="Freihand 23">
                  <a:extLst>
                    <a:ext uri="{FF2B5EF4-FFF2-40B4-BE49-F238E27FC236}">
                      <a16:creationId xmlns:a16="http://schemas.microsoft.com/office/drawing/2014/main" id="{721F9E77-A025-49AC-8EE2-B55D2BB239D2}"/>
                    </a:ext>
                  </a:extLst>
                </p:cNvPr>
                <p:cNvPicPr/>
                <p:nvPr/>
              </p:nvPicPr>
              <p:blipFill>
                <a:blip r:embed="rId22"/>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Freihand 24">
                  <a:extLst>
                    <a:ext uri="{FF2B5EF4-FFF2-40B4-BE49-F238E27FC236}">
                      <a16:creationId xmlns:a16="http://schemas.microsoft.com/office/drawing/2014/main" id="{9C7EEF89-3568-4C3D-854A-B7DBCCE62B66}"/>
                    </a:ext>
                  </a:extLst>
                </p14:cNvPr>
                <p14:cNvContentPartPr/>
                <p14:nvPr/>
              </p14:nvContentPartPr>
              <p14:xfrm>
                <a:off x="2337046" y="4600754"/>
                <a:ext cx="112680" cy="93240"/>
              </p14:xfrm>
            </p:contentPart>
          </mc:Choice>
          <mc:Fallback xmlns="">
            <p:pic>
              <p:nvPicPr>
                <p:cNvPr id="25" name="Freihand 24">
                  <a:extLst>
                    <a:ext uri="{FF2B5EF4-FFF2-40B4-BE49-F238E27FC236}">
                      <a16:creationId xmlns:a16="http://schemas.microsoft.com/office/drawing/2014/main" id="{9C7EEF89-3568-4C3D-854A-B7DBCCE62B66}"/>
                    </a:ext>
                  </a:extLst>
                </p:cNvPr>
                <p:cNvPicPr/>
                <p:nvPr/>
              </p:nvPicPr>
              <p:blipFill>
                <a:blip r:embed="rId24"/>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Freihand 25">
                  <a:extLst>
                    <a:ext uri="{FF2B5EF4-FFF2-40B4-BE49-F238E27FC236}">
                      <a16:creationId xmlns:a16="http://schemas.microsoft.com/office/drawing/2014/main" id="{12A257BA-E9C4-4EF7-89E3-EFD556EAED8A}"/>
                    </a:ext>
                  </a:extLst>
                </p14:cNvPr>
                <p14:cNvContentPartPr/>
                <p14:nvPr/>
              </p14:nvContentPartPr>
              <p14:xfrm>
                <a:off x="2453326" y="4607234"/>
                <a:ext cx="24120" cy="76680"/>
              </p14:xfrm>
            </p:contentPart>
          </mc:Choice>
          <mc:Fallback xmlns="">
            <p:pic>
              <p:nvPicPr>
                <p:cNvPr id="26" name="Freihand 25">
                  <a:extLst>
                    <a:ext uri="{FF2B5EF4-FFF2-40B4-BE49-F238E27FC236}">
                      <a16:creationId xmlns:a16="http://schemas.microsoft.com/office/drawing/2014/main" id="{12A257BA-E9C4-4EF7-89E3-EFD556EAED8A}"/>
                    </a:ext>
                  </a:extLst>
                </p:cNvPr>
                <p:cNvPicPr/>
                <p:nvPr/>
              </p:nvPicPr>
              <p:blipFill>
                <a:blip r:embed="rId26"/>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Freihand 26">
                  <a:extLst>
                    <a:ext uri="{FF2B5EF4-FFF2-40B4-BE49-F238E27FC236}">
                      <a16:creationId xmlns:a16="http://schemas.microsoft.com/office/drawing/2014/main" id="{B886480C-7058-42C2-8893-C0BC5297F447}"/>
                    </a:ext>
                  </a:extLst>
                </p14:cNvPr>
                <p14:cNvContentPartPr/>
                <p14:nvPr/>
              </p14:nvContentPartPr>
              <p14:xfrm>
                <a:off x="2453326" y="4550354"/>
                <a:ext cx="11880" cy="28800"/>
              </p14:xfrm>
            </p:contentPart>
          </mc:Choice>
          <mc:Fallback xmlns="">
            <p:pic>
              <p:nvPicPr>
                <p:cNvPr id="27" name="Freihand 26">
                  <a:extLst>
                    <a:ext uri="{FF2B5EF4-FFF2-40B4-BE49-F238E27FC236}">
                      <a16:creationId xmlns:a16="http://schemas.microsoft.com/office/drawing/2014/main" id="{B886480C-7058-42C2-8893-C0BC5297F447}"/>
                    </a:ext>
                  </a:extLst>
                </p:cNvPr>
                <p:cNvPicPr/>
                <p:nvPr/>
              </p:nvPicPr>
              <p:blipFill>
                <a:blip r:embed="rId28"/>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Freihand 27">
                  <a:extLst>
                    <a:ext uri="{FF2B5EF4-FFF2-40B4-BE49-F238E27FC236}">
                      <a16:creationId xmlns:a16="http://schemas.microsoft.com/office/drawing/2014/main" id="{010F4794-A89D-4603-AA7A-0C1BC6385288}"/>
                    </a:ext>
                  </a:extLst>
                </p14:cNvPr>
                <p14:cNvContentPartPr/>
                <p14:nvPr/>
              </p14:nvContentPartPr>
              <p14:xfrm>
                <a:off x="2527126" y="4624514"/>
                <a:ext cx="104400" cy="70920"/>
              </p14:xfrm>
            </p:contentPart>
          </mc:Choice>
          <mc:Fallback xmlns="">
            <p:pic>
              <p:nvPicPr>
                <p:cNvPr id="28" name="Freihand 27">
                  <a:extLst>
                    <a:ext uri="{FF2B5EF4-FFF2-40B4-BE49-F238E27FC236}">
                      <a16:creationId xmlns:a16="http://schemas.microsoft.com/office/drawing/2014/main" id="{010F4794-A89D-4603-AA7A-0C1BC6385288}"/>
                    </a:ext>
                  </a:extLst>
                </p:cNvPr>
                <p:cNvPicPr/>
                <p:nvPr/>
              </p:nvPicPr>
              <p:blipFill>
                <a:blip r:embed="rId30"/>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Freihand 28">
                  <a:extLst>
                    <a:ext uri="{FF2B5EF4-FFF2-40B4-BE49-F238E27FC236}">
                      <a16:creationId xmlns:a16="http://schemas.microsoft.com/office/drawing/2014/main" id="{2E1E607E-C002-498E-97EA-14E13B2A84D7}"/>
                    </a:ext>
                  </a:extLst>
                </p14:cNvPr>
                <p14:cNvContentPartPr/>
                <p14:nvPr/>
              </p14:nvContentPartPr>
              <p14:xfrm>
                <a:off x="2643406" y="4618034"/>
                <a:ext cx="92520" cy="82080"/>
              </p14:xfrm>
            </p:contentPart>
          </mc:Choice>
          <mc:Fallback xmlns="">
            <p:pic>
              <p:nvPicPr>
                <p:cNvPr id="29" name="Freihand 28">
                  <a:extLst>
                    <a:ext uri="{FF2B5EF4-FFF2-40B4-BE49-F238E27FC236}">
                      <a16:creationId xmlns:a16="http://schemas.microsoft.com/office/drawing/2014/main" id="{2E1E607E-C002-498E-97EA-14E13B2A84D7}"/>
                    </a:ext>
                  </a:extLst>
                </p:cNvPr>
                <p:cNvPicPr/>
                <p:nvPr/>
              </p:nvPicPr>
              <p:blipFill>
                <a:blip r:embed="rId32"/>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Freihand 29">
                  <a:extLst>
                    <a:ext uri="{FF2B5EF4-FFF2-40B4-BE49-F238E27FC236}">
                      <a16:creationId xmlns:a16="http://schemas.microsoft.com/office/drawing/2014/main" id="{F8F95F73-78C1-4003-9A3B-F022BE99B6D4}"/>
                    </a:ext>
                  </a:extLst>
                </p14:cNvPr>
                <p14:cNvContentPartPr/>
                <p14:nvPr/>
              </p14:nvContentPartPr>
              <p14:xfrm>
                <a:off x="2755726" y="4608314"/>
                <a:ext cx="54720" cy="114840"/>
              </p14:xfrm>
            </p:contentPart>
          </mc:Choice>
          <mc:Fallback xmlns="">
            <p:pic>
              <p:nvPicPr>
                <p:cNvPr id="30" name="Freihand 29">
                  <a:extLst>
                    <a:ext uri="{FF2B5EF4-FFF2-40B4-BE49-F238E27FC236}">
                      <a16:creationId xmlns:a16="http://schemas.microsoft.com/office/drawing/2014/main" id="{F8F95F73-78C1-4003-9A3B-F022BE99B6D4}"/>
                    </a:ext>
                  </a:extLst>
                </p:cNvPr>
                <p:cNvPicPr/>
                <p:nvPr/>
              </p:nvPicPr>
              <p:blipFill>
                <a:blip r:embed="rId34"/>
                <a:stretch>
                  <a:fillRect/>
                </a:stretch>
              </p:blipFill>
              <p:spPr>
                <a:xfrm>
                  <a:off x="2747086" y="4599674"/>
                  <a:ext cx="72360" cy="132480"/>
                </a:xfrm>
                <a:prstGeom prst="rect">
                  <a:avLst/>
                </a:prstGeom>
              </p:spPr>
            </p:pic>
          </mc:Fallback>
        </mc:AlternateContent>
      </p:grpSp>
      <p:grpSp>
        <p:nvGrpSpPr>
          <p:cNvPr id="31" name="Gruppieren 30">
            <a:extLst>
              <a:ext uri="{FF2B5EF4-FFF2-40B4-BE49-F238E27FC236}">
                <a16:creationId xmlns:a16="http://schemas.microsoft.com/office/drawing/2014/main" id="{D999A305-B0A4-465D-8DE2-C0591C6FB6DA}"/>
              </a:ext>
            </a:extLst>
          </p:cNvPr>
          <p:cNvGrpSpPr/>
          <p:nvPr/>
        </p:nvGrpSpPr>
        <p:grpSpPr>
          <a:xfrm>
            <a:off x="5351727" y="1352950"/>
            <a:ext cx="671400" cy="161280"/>
            <a:chOff x="1956886" y="4831874"/>
            <a:chExt cx="671400" cy="161280"/>
          </a:xfrm>
        </p:grpSpPr>
        <mc:AlternateContent xmlns:mc="http://schemas.openxmlformats.org/markup-compatibility/2006" xmlns:p14="http://schemas.microsoft.com/office/powerpoint/2010/main">
          <mc:Choice Requires="p14">
            <p:contentPart p14:bwMode="auto" r:id="rId35">
              <p14:nvContentPartPr>
                <p14:cNvPr id="32" name="Freihand 31">
                  <a:extLst>
                    <a:ext uri="{FF2B5EF4-FFF2-40B4-BE49-F238E27FC236}">
                      <a16:creationId xmlns:a16="http://schemas.microsoft.com/office/drawing/2014/main" id="{4B08487D-38B6-4F24-BA0D-828C2D4C9DF6}"/>
                    </a:ext>
                  </a:extLst>
                </p14:cNvPr>
                <p14:cNvContentPartPr/>
                <p14:nvPr/>
              </p14:nvContentPartPr>
              <p14:xfrm>
                <a:off x="1956886" y="4831874"/>
                <a:ext cx="112680" cy="161280"/>
              </p14:xfrm>
            </p:contentPart>
          </mc:Choice>
          <mc:Fallback xmlns="">
            <p:pic>
              <p:nvPicPr>
                <p:cNvPr id="32" name="Freihand 31">
                  <a:extLst>
                    <a:ext uri="{FF2B5EF4-FFF2-40B4-BE49-F238E27FC236}">
                      <a16:creationId xmlns:a16="http://schemas.microsoft.com/office/drawing/2014/main" id="{4B08487D-38B6-4F24-BA0D-828C2D4C9DF6}"/>
                    </a:ext>
                  </a:extLst>
                </p:cNvPr>
                <p:cNvPicPr/>
                <p:nvPr/>
              </p:nvPicPr>
              <p:blipFill>
                <a:blip r:embed="rId36"/>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Freihand 32">
                  <a:extLst>
                    <a:ext uri="{FF2B5EF4-FFF2-40B4-BE49-F238E27FC236}">
                      <a16:creationId xmlns:a16="http://schemas.microsoft.com/office/drawing/2014/main" id="{D560D268-92DF-412B-A611-C495CD797B5D}"/>
                    </a:ext>
                  </a:extLst>
                </p14:cNvPr>
                <p14:cNvContentPartPr/>
                <p14:nvPr/>
              </p14:nvContentPartPr>
              <p14:xfrm>
                <a:off x="2076766" y="4873994"/>
                <a:ext cx="132480" cy="96840"/>
              </p14:xfrm>
            </p:contentPart>
          </mc:Choice>
          <mc:Fallback xmlns="">
            <p:pic>
              <p:nvPicPr>
                <p:cNvPr id="33" name="Freihand 32">
                  <a:extLst>
                    <a:ext uri="{FF2B5EF4-FFF2-40B4-BE49-F238E27FC236}">
                      <a16:creationId xmlns:a16="http://schemas.microsoft.com/office/drawing/2014/main" id="{D560D268-92DF-412B-A611-C495CD797B5D}"/>
                    </a:ext>
                  </a:extLst>
                </p:cNvPr>
                <p:cNvPicPr/>
                <p:nvPr/>
              </p:nvPicPr>
              <p:blipFill>
                <a:blip r:embed="rId38"/>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Freihand 33">
                  <a:extLst>
                    <a:ext uri="{FF2B5EF4-FFF2-40B4-BE49-F238E27FC236}">
                      <a16:creationId xmlns:a16="http://schemas.microsoft.com/office/drawing/2014/main" id="{9AF70335-9867-4EDE-AE72-45B573512CA3}"/>
                    </a:ext>
                  </a:extLst>
                </p14:cNvPr>
                <p14:cNvContentPartPr/>
                <p14:nvPr/>
              </p14:nvContentPartPr>
              <p14:xfrm>
                <a:off x="2189446" y="4860314"/>
                <a:ext cx="70200" cy="76680"/>
              </p14:xfrm>
            </p:contentPart>
          </mc:Choice>
          <mc:Fallback xmlns="">
            <p:pic>
              <p:nvPicPr>
                <p:cNvPr id="34" name="Freihand 33">
                  <a:extLst>
                    <a:ext uri="{FF2B5EF4-FFF2-40B4-BE49-F238E27FC236}">
                      <a16:creationId xmlns:a16="http://schemas.microsoft.com/office/drawing/2014/main" id="{9AF70335-9867-4EDE-AE72-45B573512CA3}"/>
                    </a:ext>
                  </a:extLst>
                </p:cNvPr>
                <p:cNvPicPr/>
                <p:nvPr/>
              </p:nvPicPr>
              <p:blipFill>
                <a:blip r:embed="rId40"/>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Freihand 34">
                  <a:extLst>
                    <a:ext uri="{FF2B5EF4-FFF2-40B4-BE49-F238E27FC236}">
                      <a16:creationId xmlns:a16="http://schemas.microsoft.com/office/drawing/2014/main" id="{53B9AB55-5807-4B63-8461-B1DD0F980EC4}"/>
                    </a:ext>
                  </a:extLst>
                </p14:cNvPr>
                <p14:cNvContentPartPr/>
                <p14:nvPr/>
              </p14:nvContentPartPr>
              <p14:xfrm>
                <a:off x="2317246" y="4886594"/>
                <a:ext cx="92880" cy="78840"/>
              </p14:xfrm>
            </p:contentPart>
          </mc:Choice>
          <mc:Fallback xmlns="">
            <p:pic>
              <p:nvPicPr>
                <p:cNvPr id="35" name="Freihand 34">
                  <a:extLst>
                    <a:ext uri="{FF2B5EF4-FFF2-40B4-BE49-F238E27FC236}">
                      <a16:creationId xmlns:a16="http://schemas.microsoft.com/office/drawing/2014/main" id="{53B9AB55-5807-4B63-8461-B1DD0F980EC4}"/>
                    </a:ext>
                  </a:extLst>
                </p:cNvPr>
                <p:cNvPicPr/>
                <p:nvPr/>
              </p:nvPicPr>
              <p:blipFill>
                <a:blip r:embed="rId42"/>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Freihand 35">
                  <a:extLst>
                    <a:ext uri="{FF2B5EF4-FFF2-40B4-BE49-F238E27FC236}">
                      <a16:creationId xmlns:a16="http://schemas.microsoft.com/office/drawing/2014/main" id="{496531F3-7012-44E2-B3B4-4F213DC6C77F}"/>
                    </a:ext>
                  </a:extLst>
                </p14:cNvPr>
                <p14:cNvContentPartPr/>
                <p14:nvPr/>
              </p14:nvContentPartPr>
              <p14:xfrm>
                <a:off x="2422006" y="4901714"/>
                <a:ext cx="117000" cy="61560"/>
              </p14:xfrm>
            </p:contentPart>
          </mc:Choice>
          <mc:Fallback xmlns="">
            <p:pic>
              <p:nvPicPr>
                <p:cNvPr id="36" name="Freihand 35">
                  <a:extLst>
                    <a:ext uri="{FF2B5EF4-FFF2-40B4-BE49-F238E27FC236}">
                      <a16:creationId xmlns:a16="http://schemas.microsoft.com/office/drawing/2014/main" id="{496531F3-7012-44E2-B3B4-4F213DC6C77F}"/>
                    </a:ext>
                  </a:extLst>
                </p:cNvPr>
                <p:cNvPicPr/>
                <p:nvPr/>
              </p:nvPicPr>
              <p:blipFill>
                <a:blip r:embed="rId44"/>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Freihand 36">
                  <a:extLst>
                    <a:ext uri="{FF2B5EF4-FFF2-40B4-BE49-F238E27FC236}">
                      <a16:creationId xmlns:a16="http://schemas.microsoft.com/office/drawing/2014/main" id="{DFDFB365-CDE5-4649-ACC9-6CAC021AEEC5}"/>
                    </a:ext>
                  </a:extLst>
                </p14:cNvPr>
                <p14:cNvContentPartPr/>
                <p14:nvPr/>
              </p14:nvContentPartPr>
              <p14:xfrm>
                <a:off x="2558086" y="4851674"/>
                <a:ext cx="70200" cy="76680"/>
              </p14:xfrm>
            </p:contentPart>
          </mc:Choice>
          <mc:Fallback xmlns="">
            <p:pic>
              <p:nvPicPr>
                <p:cNvPr id="37" name="Freihand 36">
                  <a:extLst>
                    <a:ext uri="{FF2B5EF4-FFF2-40B4-BE49-F238E27FC236}">
                      <a16:creationId xmlns:a16="http://schemas.microsoft.com/office/drawing/2014/main" id="{DFDFB365-CDE5-4649-ACC9-6CAC021AEEC5}"/>
                    </a:ext>
                  </a:extLst>
                </p:cNvPr>
                <p:cNvPicPr/>
                <p:nvPr/>
              </p:nvPicPr>
              <p:blipFill>
                <a:blip r:embed="rId46"/>
                <a:stretch>
                  <a:fillRect/>
                </a:stretch>
              </p:blipFill>
              <p:spPr>
                <a:xfrm>
                  <a:off x="2549086" y="4842674"/>
                  <a:ext cx="87840" cy="94320"/>
                </a:xfrm>
                <a:prstGeom prst="rect">
                  <a:avLst/>
                </a:prstGeom>
              </p:spPr>
            </p:pic>
          </mc:Fallback>
        </mc:AlternateContent>
      </p:grpSp>
      <p:grpSp>
        <p:nvGrpSpPr>
          <p:cNvPr id="61" name="Gruppieren 60">
            <a:extLst>
              <a:ext uri="{FF2B5EF4-FFF2-40B4-BE49-F238E27FC236}">
                <a16:creationId xmlns:a16="http://schemas.microsoft.com/office/drawing/2014/main" id="{BB52F191-ADD4-456B-B7B7-526CBD21D396}"/>
              </a:ext>
            </a:extLst>
          </p:cNvPr>
          <p:cNvGrpSpPr/>
          <p:nvPr/>
        </p:nvGrpSpPr>
        <p:grpSpPr>
          <a:xfrm>
            <a:off x="6844722" y="4419965"/>
            <a:ext cx="1196640" cy="772560"/>
            <a:chOff x="1179646" y="746954"/>
            <a:chExt cx="1196640" cy="772560"/>
          </a:xfrm>
        </p:grpSpPr>
        <mc:AlternateContent xmlns:mc="http://schemas.openxmlformats.org/markup-compatibility/2006" xmlns:p14="http://schemas.microsoft.com/office/powerpoint/2010/main">
          <mc:Choice Requires="p14">
            <p:contentPart p14:bwMode="auto" r:id="rId47">
              <p14:nvContentPartPr>
                <p14:cNvPr id="38" name="Freihand 37">
                  <a:extLst>
                    <a:ext uri="{FF2B5EF4-FFF2-40B4-BE49-F238E27FC236}">
                      <a16:creationId xmlns:a16="http://schemas.microsoft.com/office/drawing/2014/main" id="{65F41644-13F3-4A1C-A9A2-5CE7CCBA12E4}"/>
                    </a:ext>
                  </a:extLst>
                </p14:cNvPr>
                <p14:cNvContentPartPr/>
                <p14:nvPr/>
              </p14:nvContentPartPr>
              <p14:xfrm>
                <a:off x="1179646" y="849914"/>
                <a:ext cx="26640" cy="656640"/>
              </p14:xfrm>
            </p:contentPart>
          </mc:Choice>
          <mc:Fallback xmlns="">
            <p:pic>
              <p:nvPicPr>
                <p:cNvPr id="38" name="Freihand 37">
                  <a:extLst>
                    <a:ext uri="{FF2B5EF4-FFF2-40B4-BE49-F238E27FC236}">
                      <a16:creationId xmlns:a16="http://schemas.microsoft.com/office/drawing/2014/main" id="{65F41644-13F3-4A1C-A9A2-5CE7CCBA12E4}"/>
                    </a:ext>
                  </a:extLst>
                </p:cNvPr>
                <p:cNvPicPr/>
                <p:nvPr/>
              </p:nvPicPr>
              <p:blipFill>
                <a:blip r:embed="rId48"/>
                <a:stretch>
                  <a:fillRect/>
                </a:stretch>
              </p:blipFill>
              <p:spPr>
                <a:xfrm>
                  <a:off x="1170646" y="841274"/>
                  <a:ext cx="442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Freihand 38">
                  <a:extLst>
                    <a:ext uri="{FF2B5EF4-FFF2-40B4-BE49-F238E27FC236}">
                      <a16:creationId xmlns:a16="http://schemas.microsoft.com/office/drawing/2014/main" id="{D0AFAF69-BC3B-4178-9A79-0D52745206B9}"/>
                    </a:ext>
                  </a:extLst>
                </p14:cNvPr>
                <p14:cNvContentPartPr/>
                <p14:nvPr/>
              </p14:nvContentPartPr>
              <p14:xfrm>
                <a:off x="1196206" y="746954"/>
                <a:ext cx="968760" cy="74520"/>
              </p14:xfrm>
            </p:contentPart>
          </mc:Choice>
          <mc:Fallback xmlns="">
            <p:pic>
              <p:nvPicPr>
                <p:cNvPr id="39" name="Freihand 38">
                  <a:extLst>
                    <a:ext uri="{FF2B5EF4-FFF2-40B4-BE49-F238E27FC236}">
                      <a16:creationId xmlns:a16="http://schemas.microsoft.com/office/drawing/2014/main" id="{D0AFAF69-BC3B-4178-9A79-0D52745206B9}"/>
                    </a:ext>
                  </a:extLst>
                </p:cNvPr>
                <p:cNvPicPr/>
                <p:nvPr/>
              </p:nvPicPr>
              <p:blipFill>
                <a:blip r:embed="rId50"/>
                <a:stretch>
                  <a:fillRect/>
                </a:stretch>
              </p:blipFill>
              <p:spPr>
                <a:xfrm>
                  <a:off x="1187566" y="738314"/>
                  <a:ext cx="986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1" name="Freihand 40">
                  <a:extLst>
                    <a:ext uri="{FF2B5EF4-FFF2-40B4-BE49-F238E27FC236}">
                      <a16:creationId xmlns:a16="http://schemas.microsoft.com/office/drawing/2014/main" id="{FBFE3C81-D2E8-421A-9608-08073B083859}"/>
                    </a:ext>
                  </a:extLst>
                </p14:cNvPr>
                <p14:cNvContentPartPr/>
                <p14:nvPr/>
              </p14:nvContentPartPr>
              <p14:xfrm>
                <a:off x="1208086" y="1451834"/>
                <a:ext cx="1148040" cy="67680"/>
              </p14:xfrm>
            </p:contentPart>
          </mc:Choice>
          <mc:Fallback xmlns="">
            <p:pic>
              <p:nvPicPr>
                <p:cNvPr id="41" name="Freihand 40">
                  <a:extLst>
                    <a:ext uri="{FF2B5EF4-FFF2-40B4-BE49-F238E27FC236}">
                      <a16:creationId xmlns:a16="http://schemas.microsoft.com/office/drawing/2014/main" id="{FBFE3C81-D2E8-421A-9608-08073B083859}"/>
                    </a:ext>
                  </a:extLst>
                </p:cNvPr>
                <p:cNvPicPr/>
                <p:nvPr/>
              </p:nvPicPr>
              <p:blipFill>
                <a:blip r:embed="rId52"/>
                <a:stretch>
                  <a:fillRect/>
                </a:stretch>
              </p:blipFill>
              <p:spPr>
                <a:xfrm>
                  <a:off x="1199086" y="1443194"/>
                  <a:ext cx="11656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2" name="Freihand 41">
                  <a:extLst>
                    <a:ext uri="{FF2B5EF4-FFF2-40B4-BE49-F238E27FC236}">
                      <a16:creationId xmlns:a16="http://schemas.microsoft.com/office/drawing/2014/main" id="{CF705C26-27C1-4926-B7B3-6FACDDF71A48}"/>
                    </a:ext>
                  </a:extLst>
                </p14:cNvPr>
                <p14:cNvContentPartPr/>
                <p14:nvPr/>
              </p14:nvContentPartPr>
              <p14:xfrm>
                <a:off x="2143006" y="764234"/>
                <a:ext cx="233280" cy="679320"/>
              </p14:xfrm>
            </p:contentPart>
          </mc:Choice>
          <mc:Fallback xmlns="">
            <p:pic>
              <p:nvPicPr>
                <p:cNvPr id="42" name="Freihand 41">
                  <a:extLst>
                    <a:ext uri="{FF2B5EF4-FFF2-40B4-BE49-F238E27FC236}">
                      <a16:creationId xmlns:a16="http://schemas.microsoft.com/office/drawing/2014/main" id="{CF705C26-27C1-4926-B7B3-6FACDDF71A48}"/>
                    </a:ext>
                  </a:extLst>
                </p:cNvPr>
                <p:cNvPicPr/>
                <p:nvPr/>
              </p:nvPicPr>
              <p:blipFill>
                <a:blip r:embed="rId54"/>
                <a:stretch>
                  <a:fillRect/>
                </a:stretch>
              </p:blipFill>
              <p:spPr>
                <a:xfrm>
                  <a:off x="2134006" y="755234"/>
                  <a:ext cx="25092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4" name="Freihand 43">
                  <a:extLst>
                    <a:ext uri="{FF2B5EF4-FFF2-40B4-BE49-F238E27FC236}">
                      <a16:creationId xmlns:a16="http://schemas.microsoft.com/office/drawing/2014/main" id="{2A5F74BC-176A-4EFE-BC4F-355DBC5BC428}"/>
                    </a:ext>
                  </a:extLst>
                </p14:cNvPr>
                <p14:cNvContentPartPr/>
                <p14:nvPr/>
              </p14:nvContentPartPr>
              <p14:xfrm>
                <a:off x="1339846" y="902114"/>
                <a:ext cx="17280" cy="228600"/>
              </p14:xfrm>
            </p:contentPart>
          </mc:Choice>
          <mc:Fallback xmlns="">
            <p:pic>
              <p:nvPicPr>
                <p:cNvPr id="44" name="Freihand 43">
                  <a:extLst>
                    <a:ext uri="{FF2B5EF4-FFF2-40B4-BE49-F238E27FC236}">
                      <a16:creationId xmlns:a16="http://schemas.microsoft.com/office/drawing/2014/main" id="{2A5F74BC-176A-4EFE-BC4F-355DBC5BC428}"/>
                    </a:ext>
                  </a:extLst>
                </p:cNvPr>
                <p:cNvPicPr/>
                <p:nvPr/>
              </p:nvPicPr>
              <p:blipFill>
                <a:blip r:embed="rId56"/>
                <a:stretch>
                  <a:fillRect/>
                </a:stretch>
              </p:blipFill>
              <p:spPr>
                <a:xfrm>
                  <a:off x="1331206" y="893114"/>
                  <a:ext cx="3492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5" name="Freihand 44">
                  <a:extLst>
                    <a:ext uri="{FF2B5EF4-FFF2-40B4-BE49-F238E27FC236}">
                      <a16:creationId xmlns:a16="http://schemas.microsoft.com/office/drawing/2014/main" id="{B0DD1E15-50D4-45A5-A0CA-B9E1216CC6CF}"/>
                    </a:ext>
                  </a:extLst>
                </p14:cNvPr>
                <p14:cNvContentPartPr/>
                <p14:nvPr/>
              </p14:nvContentPartPr>
              <p14:xfrm>
                <a:off x="1437046" y="988874"/>
                <a:ext cx="125280" cy="138240"/>
              </p14:xfrm>
            </p:contentPart>
          </mc:Choice>
          <mc:Fallback xmlns="">
            <p:pic>
              <p:nvPicPr>
                <p:cNvPr id="45" name="Freihand 44">
                  <a:extLst>
                    <a:ext uri="{FF2B5EF4-FFF2-40B4-BE49-F238E27FC236}">
                      <a16:creationId xmlns:a16="http://schemas.microsoft.com/office/drawing/2014/main" id="{B0DD1E15-50D4-45A5-A0CA-B9E1216CC6CF}"/>
                    </a:ext>
                  </a:extLst>
                </p:cNvPr>
                <p:cNvPicPr/>
                <p:nvPr/>
              </p:nvPicPr>
              <p:blipFill>
                <a:blip r:embed="rId58"/>
                <a:stretch>
                  <a:fillRect/>
                </a:stretch>
              </p:blipFill>
              <p:spPr>
                <a:xfrm>
                  <a:off x="1428046" y="980234"/>
                  <a:ext cx="1429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6" name="Freihand 45">
                  <a:extLst>
                    <a:ext uri="{FF2B5EF4-FFF2-40B4-BE49-F238E27FC236}">
                      <a16:creationId xmlns:a16="http://schemas.microsoft.com/office/drawing/2014/main" id="{4464890A-8CE4-47DC-8C46-DB2347AF5E72}"/>
                    </a:ext>
                  </a:extLst>
                </p14:cNvPr>
                <p14:cNvContentPartPr/>
                <p14:nvPr/>
              </p14:nvContentPartPr>
              <p14:xfrm>
                <a:off x="1634686" y="893114"/>
                <a:ext cx="23760" cy="201600"/>
              </p14:xfrm>
            </p:contentPart>
          </mc:Choice>
          <mc:Fallback xmlns="">
            <p:pic>
              <p:nvPicPr>
                <p:cNvPr id="46" name="Freihand 45">
                  <a:extLst>
                    <a:ext uri="{FF2B5EF4-FFF2-40B4-BE49-F238E27FC236}">
                      <a16:creationId xmlns:a16="http://schemas.microsoft.com/office/drawing/2014/main" id="{4464890A-8CE4-47DC-8C46-DB2347AF5E72}"/>
                    </a:ext>
                  </a:extLst>
                </p:cNvPr>
                <p:cNvPicPr/>
                <p:nvPr/>
              </p:nvPicPr>
              <p:blipFill>
                <a:blip r:embed="rId60"/>
                <a:stretch>
                  <a:fillRect/>
                </a:stretch>
              </p:blipFill>
              <p:spPr>
                <a:xfrm>
                  <a:off x="1626046" y="884474"/>
                  <a:ext cx="414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7" name="Freihand 46">
                  <a:extLst>
                    <a:ext uri="{FF2B5EF4-FFF2-40B4-BE49-F238E27FC236}">
                      <a16:creationId xmlns:a16="http://schemas.microsoft.com/office/drawing/2014/main" id="{4296B720-B4D2-4E04-A941-9F1A03371A58}"/>
                    </a:ext>
                  </a:extLst>
                </p14:cNvPr>
                <p14:cNvContentPartPr/>
                <p14:nvPr/>
              </p14:nvContentPartPr>
              <p14:xfrm>
                <a:off x="1564846" y="946754"/>
                <a:ext cx="126360" cy="12240"/>
              </p14:xfrm>
            </p:contentPart>
          </mc:Choice>
          <mc:Fallback xmlns="">
            <p:pic>
              <p:nvPicPr>
                <p:cNvPr id="47" name="Freihand 46">
                  <a:extLst>
                    <a:ext uri="{FF2B5EF4-FFF2-40B4-BE49-F238E27FC236}">
                      <a16:creationId xmlns:a16="http://schemas.microsoft.com/office/drawing/2014/main" id="{4296B720-B4D2-4E04-A941-9F1A03371A58}"/>
                    </a:ext>
                  </a:extLst>
                </p:cNvPr>
                <p:cNvPicPr/>
                <p:nvPr/>
              </p:nvPicPr>
              <p:blipFill>
                <a:blip r:embed="rId62"/>
                <a:stretch>
                  <a:fillRect/>
                </a:stretch>
              </p:blipFill>
              <p:spPr>
                <a:xfrm>
                  <a:off x="1556206" y="937754"/>
                  <a:ext cx="1440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9" name="Freihand 48">
                  <a:extLst>
                    <a:ext uri="{FF2B5EF4-FFF2-40B4-BE49-F238E27FC236}">
                      <a16:creationId xmlns:a16="http://schemas.microsoft.com/office/drawing/2014/main" id="{8D892B9A-8DFC-4F44-AC28-078A13D0DA47}"/>
                    </a:ext>
                  </a:extLst>
                </p14:cNvPr>
                <p14:cNvContentPartPr/>
                <p14:nvPr/>
              </p14:nvContentPartPr>
              <p14:xfrm>
                <a:off x="1723966" y="951074"/>
                <a:ext cx="120600" cy="146520"/>
              </p14:xfrm>
            </p:contentPart>
          </mc:Choice>
          <mc:Fallback xmlns="">
            <p:pic>
              <p:nvPicPr>
                <p:cNvPr id="49" name="Freihand 48">
                  <a:extLst>
                    <a:ext uri="{FF2B5EF4-FFF2-40B4-BE49-F238E27FC236}">
                      <a16:creationId xmlns:a16="http://schemas.microsoft.com/office/drawing/2014/main" id="{8D892B9A-8DFC-4F44-AC28-078A13D0DA47}"/>
                    </a:ext>
                  </a:extLst>
                </p:cNvPr>
                <p:cNvPicPr/>
                <p:nvPr/>
              </p:nvPicPr>
              <p:blipFill>
                <a:blip r:embed="rId64"/>
                <a:stretch>
                  <a:fillRect/>
                </a:stretch>
              </p:blipFill>
              <p:spPr>
                <a:xfrm>
                  <a:off x="1714966" y="942074"/>
                  <a:ext cx="1382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 name="Freihand 49">
                  <a:extLst>
                    <a:ext uri="{FF2B5EF4-FFF2-40B4-BE49-F238E27FC236}">
                      <a16:creationId xmlns:a16="http://schemas.microsoft.com/office/drawing/2014/main" id="{882BCDC9-CEB3-4164-A552-B0CA6C2F0471}"/>
                    </a:ext>
                  </a:extLst>
                </p14:cNvPr>
                <p14:cNvContentPartPr/>
                <p14:nvPr/>
              </p14:nvContentPartPr>
              <p14:xfrm>
                <a:off x="1851406" y="970514"/>
                <a:ext cx="54360" cy="114480"/>
              </p14:xfrm>
            </p:contentPart>
          </mc:Choice>
          <mc:Fallback xmlns="">
            <p:pic>
              <p:nvPicPr>
                <p:cNvPr id="50" name="Freihand 49">
                  <a:extLst>
                    <a:ext uri="{FF2B5EF4-FFF2-40B4-BE49-F238E27FC236}">
                      <a16:creationId xmlns:a16="http://schemas.microsoft.com/office/drawing/2014/main" id="{882BCDC9-CEB3-4164-A552-B0CA6C2F0471}"/>
                    </a:ext>
                  </a:extLst>
                </p:cNvPr>
                <p:cNvPicPr/>
                <p:nvPr/>
              </p:nvPicPr>
              <p:blipFill>
                <a:blip r:embed="rId66"/>
                <a:stretch>
                  <a:fillRect/>
                </a:stretch>
              </p:blipFill>
              <p:spPr>
                <a:xfrm>
                  <a:off x="1842406" y="961514"/>
                  <a:ext cx="720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1" name="Freihand 50">
                  <a:extLst>
                    <a:ext uri="{FF2B5EF4-FFF2-40B4-BE49-F238E27FC236}">
                      <a16:creationId xmlns:a16="http://schemas.microsoft.com/office/drawing/2014/main" id="{4F511915-F335-426E-BC92-668E92915719}"/>
                    </a:ext>
                  </a:extLst>
                </p14:cNvPr>
                <p14:cNvContentPartPr/>
                <p14:nvPr/>
              </p14:nvContentPartPr>
              <p14:xfrm>
                <a:off x="1945726" y="973034"/>
                <a:ext cx="101160" cy="121320"/>
              </p14:xfrm>
            </p:contentPart>
          </mc:Choice>
          <mc:Fallback xmlns="">
            <p:pic>
              <p:nvPicPr>
                <p:cNvPr id="51" name="Freihand 50">
                  <a:extLst>
                    <a:ext uri="{FF2B5EF4-FFF2-40B4-BE49-F238E27FC236}">
                      <a16:creationId xmlns:a16="http://schemas.microsoft.com/office/drawing/2014/main" id="{4F511915-F335-426E-BC92-668E92915719}"/>
                    </a:ext>
                  </a:extLst>
                </p:cNvPr>
                <p:cNvPicPr/>
                <p:nvPr/>
              </p:nvPicPr>
              <p:blipFill>
                <a:blip r:embed="rId68"/>
                <a:stretch>
                  <a:fillRect/>
                </a:stretch>
              </p:blipFill>
              <p:spPr>
                <a:xfrm>
                  <a:off x="1937086" y="964034"/>
                  <a:ext cx="1188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2" name="Freihand 51">
                  <a:extLst>
                    <a:ext uri="{FF2B5EF4-FFF2-40B4-BE49-F238E27FC236}">
                      <a16:creationId xmlns:a16="http://schemas.microsoft.com/office/drawing/2014/main" id="{CF918984-038A-4259-B5FD-EE53F6019410}"/>
                    </a:ext>
                  </a:extLst>
                </p14:cNvPr>
                <p14:cNvContentPartPr/>
                <p14:nvPr/>
              </p14:nvContentPartPr>
              <p14:xfrm>
                <a:off x="2084326" y="956474"/>
                <a:ext cx="86760" cy="102240"/>
              </p14:xfrm>
            </p:contentPart>
          </mc:Choice>
          <mc:Fallback xmlns="">
            <p:pic>
              <p:nvPicPr>
                <p:cNvPr id="52" name="Freihand 51">
                  <a:extLst>
                    <a:ext uri="{FF2B5EF4-FFF2-40B4-BE49-F238E27FC236}">
                      <a16:creationId xmlns:a16="http://schemas.microsoft.com/office/drawing/2014/main" id="{CF918984-038A-4259-B5FD-EE53F6019410}"/>
                    </a:ext>
                  </a:extLst>
                </p:cNvPr>
                <p:cNvPicPr/>
                <p:nvPr/>
              </p:nvPicPr>
              <p:blipFill>
                <a:blip r:embed="rId70"/>
                <a:stretch>
                  <a:fillRect/>
                </a:stretch>
              </p:blipFill>
              <p:spPr>
                <a:xfrm>
                  <a:off x="2075326" y="947834"/>
                  <a:ext cx="1044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3" name="Freihand 52">
                  <a:extLst>
                    <a:ext uri="{FF2B5EF4-FFF2-40B4-BE49-F238E27FC236}">
                      <a16:creationId xmlns:a16="http://schemas.microsoft.com/office/drawing/2014/main" id="{107D892C-03DA-4205-8117-D238ED3526D6}"/>
                    </a:ext>
                  </a:extLst>
                </p14:cNvPr>
                <p14:cNvContentPartPr/>
                <p14:nvPr/>
              </p14:nvContentPartPr>
              <p14:xfrm>
                <a:off x="2197366" y="893114"/>
                <a:ext cx="132120" cy="187200"/>
              </p14:xfrm>
            </p:contentPart>
          </mc:Choice>
          <mc:Fallback xmlns="">
            <p:pic>
              <p:nvPicPr>
                <p:cNvPr id="53" name="Freihand 52">
                  <a:extLst>
                    <a:ext uri="{FF2B5EF4-FFF2-40B4-BE49-F238E27FC236}">
                      <a16:creationId xmlns:a16="http://schemas.microsoft.com/office/drawing/2014/main" id="{107D892C-03DA-4205-8117-D238ED3526D6}"/>
                    </a:ext>
                  </a:extLst>
                </p:cNvPr>
                <p:cNvPicPr/>
                <p:nvPr/>
              </p:nvPicPr>
              <p:blipFill>
                <a:blip r:embed="rId72"/>
                <a:stretch>
                  <a:fillRect/>
                </a:stretch>
              </p:blipFill>
              <p:spPr>
                <a:xfrm>
                  <a:off x="2188366" y="884474"/>
                  <a:ext cx="1497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5" name="Freihand 54">
                  <a:extLst>
                    <a:ext uri="{FF2B5EF4-FFF2-40B4-BE49-F238E27FC236}">
                      <a16:creationId xmlns:a16="http://schemas.microsoft.com/office/drawing/2014/main" id="{D9912F16-152D-4F6C-85BF-352C6B6561AE}"/>
                    </a:ext>
                  </a:extLst>
                </p14:cNvPr>
                <p14:cNvContentPartPr/>
                <p14:nvPr/>
              </p14:nvContentPartPr>
              <p14:xfrm>
                <a:off x="1381606" y="1194434"/>
                <a:ext cx="153000" cy="190080"/>
              </p14:xfrm>
            </p:contentPart>
          </mc:Choice>
          <mc:Fallback xmlns="">
            <p:pic>
              <p:nvPicPr>
                <p:cNvPr id="55" name="Freihand 54">
                  <a:extLst>
                    <a:ext uri="{FF2B5EF4-FFF2-40B4-BE49-F238E27FC236}">
                      <a16:creationId xmlns:a16="http://schemas.microsoft.com/office/drawing/2014/main" id="{D9912F16-152D-4F6C-85BF-352C6B6561AE}"/>
                    </a:ext>
                  </a:extLst>
                </p:cNvPr>
                <p:cNvPicPr/>
                <p:nvPr/>
              </p:nvPicPr>
              <p:blipFill>
                <a:blip r:embed="rId74"/>
                <a:stretch>
                  <a:fillRect/>
                </a:stretch>
              </p:blipFill>
              <p:spPr>
                <a:xfrm>
                  <a:off x="1372966" y="1185434"/>
                  <a:ext cx="170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6" name="Freihand 55">
                  <a:extLst>
                    <a:ext uri="{FF2B5EF4-FFF2-40B4-BE49-F238E27FC236}">
                      <a16:creationId xmlns:a16="http://schemas.microsoft.com/office/drawing/2014/main" id="{79278664-B1EA-4C29-8704-5969BF8C7149}"/>
                    </a:ext>
                  </a:extLst>
                </p14:cNvPr>
                <p14:cNvContentPartPr/>
                <p14:nvPr/>
              </p14:nvContentPartPr>
              <p14:xfrm>
                <a:off x="1564846" y="1270394"/>
                <a:ext cx="116640" cy="118080"/>
              </p14:xfrm>
            </p:contentPart>
          </mc:Choice>
          <mc:Fallback xmlns="">
            <p:pic>
              <p:nvPicPr>
                <p:cNvPr id="56" name="Freihand 55">
                  <a:extLst>
                    <a:ext uri="{FF2B5EF4-FFF2-40B4-BE49-F238E27FC236}">
                      <a16:creationId xmlns:a16="http://schemas.microsoft.com/office/drawing/2014/main" id="{79278664-B1EA-4C29-8704-5969BF8C7149}"/>
                    </a:ext>
                  </a:extLst>
                </p:cNvPr>
                <p:cNvPicPr/>
                <p:nvPr/>
              </p:nvPicPr>
              <p:blipFill>
                <a:blip r:embed="rId76"/>
                <a:stretch>
                  <a:fillRect/>
                </a:stretch>
              </p:blipFill>
              <p:spPr>
                <a:xfrm>
                  <a:off x="1556206" y="1261394"/>
                  <a:ext cx="1342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7" name="Freihand 56">
                  <a:extLst>
                    <a:ext uri="{FF2B5EF4-FFF2-40B4-BE49-F238E27FC236}">
                      <a16:creationId xmlns:a16="http://schemas.microsoft.com/office/drawing/2014/main" id="{3310E6BC-BE13-41AE-9278-98B867FD8539}"/>
                    </a:ext>
                  </a:extLst>
                </p14:cNvPr>
                <p14:cNvContentPartPr/>
                <p14:nvPr/>
              </p14:nvContentPartPr>
              <p14:xfrm>
                <a:off x="1731886" y="1258874"/>
                <a:ext cx="62280" cy="100800"/>
              </p14:xfrm>
            </p:contentPart>
          </mc:Choice>
          <mc:Fallback xmlns="">
            <p:pic>
              <p:nvPicPr>
                <p:cNvPr id="57" name="Freihand 56">
                  <a:extLst>
                    <a:ext uri="{FF2B5EF4-FFF2-40B4-BE49-F238E27FC236}">
                      <a16:creationId xmlns:a16="http://schemas.microsoft.com/office/drawing/2014/main" id="{3310E6BC-BE13-41AE-9278-98B867FD8539}"/>
                    </a:ext>
                  </a:extLst>
                </p:cNvPr>
                <p:cNvPicPr/>
                <p:nvPr/>
              </p:nvPicPr>
              <p:blipFill>
                <a:blip r:embed="rId78"/>
                <a:stretch>
                  <a:fillRect/>
                </a:stretch>
              </p:blipFill>
              <p:spPr>
                <a:xfrm>
                  <a:off x="1722886" y="1250234"/>
                  <a:ext cx="799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 name="Freihand 57">
                  <a:extLst>
                    <a:ext uri="{FF2B5EF4-FFF2-40B4-BE49-F238E27FC236}">
                      <a16:creationId xmlns:a16="http://schemas.microsoft.com/office/drawing/2014/main" id="{F17C0A2D-63AE-43E6-9A67-8EC449F77971}"/>
                    </a:ext>
                  </a:extLst>
                </p14:cNvPr>
                <p14:cNvContentPartPr/>
                <p14:nvPr/>
              </p14:nvContentPartPr>
              <p14:xfrm>
                <a:off x="1848166" y="1253474"/>
                <a:ext cx="105120" cy="102960"/>
              </p14:xfrm>
            </p:contentPart>
          </mc:Choice>
          <mc:Fallback xmlns="">
            <p:pic>
              <p:nvPicPr>
                <p:cNvPr id="58" name="Freihand 57">
                  <a:extLst>
                    <a:ext uri="{FF2B5EF4-FFF2-40B4-BE49-F238E27FC236}">
                      <a16:creationId xmlns:a16="http://schemas.microsoft.com/office/drawing/2014/main" id="{F17C0A2D-63AE-43E6-9A67-8EC449F77971}"/>
                    </a:ext>
                  </a:extLst>
                </p:cNvPr>
                <p:cNvPicPr/>
                <p:nvPr/>
              </p:nvPicPr>
              <p:blipFill>
                <a:blip r:embed="rId80"/>
                <a:stretch>
                  <a:fillRect/>
                </a:stretch>
              </p:blipFill>
              <p:spPr>
                <a:xfrm>
                  <a:off x="1839166" y="1244474"/>
                  <a:ext cx="1227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9" name="Freihand 58">
                  <a:extLst>
                    <a:ext uri="{FF2B5EF4-FFF2-40B4-BE49-F238E27FC236}">
                      <a16:creationId xmlns:a16="http://schemas.microsoft.com/office/drawing/2014/main" id="{E9ABC9A9-1539-4339-A6A5-CC8B950E1808}"/>
                    </a:ext>
                  </a:extLst>
                </p14:cNvPr>
                <p14:cNvContentPartPr/>
                <p14:nvPr/>
              </p14:nvContentPartPr>
              <p14:xfrm>
                <a:off x="1984606" y="1254554"/>
                <a:ext cx="104400" cy="104760"/>
              </p14:xfrm>
            </p:contentPart>
          </mc:Choice>
          <mc:Fallback xmlns="">
            <p:pic>
              <p:nvPicPr>
                <p:cNvPr id="59" name="Freihand 58">
                  <a:extLst>
                    <a:ext uri="{FF2B5EF4-FFF2-40B4-BE49-F238E27FC236}">
                      <a16:creationId xmlns:a16="http://schemas.microsoft.com/office/drawing/2014/main" id="{E9ABC9A9-1539-4339-A6A5-CC8B950E1808}"/>
                    </a:ext>
                  </a:extLst>
                </p:cNvPr>
                <p:cNvPicPr/>
                <p:nvPr/>
              </p:nvPicPr>
              <p:blipFill>
                <a:blip r:embed="rId82"/>
                <a:stretch>
                  <a:fillRect/>
                </a:stretch>
              </p:blipFill>
              <p:spPr>
                <a:xfrm>
                  <a:off x="1975966" y="1245554"/>
                  <a:ext cx="1220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0" name="Freihand 59">
                  <a:extLst>
                    <a:ext uri="{FF2B5EF4-FFF2-40B4-BE49-F238E27FC236}">
                      <a16:creationId xmlns:a16="http://schemas.microsoft.com/office/drawing/2014/main" id="{2A04EB8E-D845-4F90-ACBF-9197EE02C26E}"/>
                    </a:ext>
                  </a:extLst>
                </p14:cNvPr>
                <p14:cNvContentPartPr/>
                <p14:nvPr/>
              </p14:nvContentPartPr>
              <p14:xfrm>
                <a:off x="2115286" y="1242314"/>
                <a:ext cx="62280" cy="73440"/>
              </p14:xfrm>
            </p:contentPart>
          </mc:Choice>
          <mc:Fallback xmlns="">
            <p:pic>
              <p:nvPicPr>
                <p:cNvPr id="60" name="Freihand 59">
                  <a:extLst>
                    <a:ext uri="{FF2B5EF4-FFF2-40B4-BE49-F238E27FC236}">
                      <a16:creationId xmlns:a16="http://schemas.microsoft.com/office/drawing/2014/main" id="{2A04EB8E-D845-4F90-ACBF-9197EE02C26E}"/>
                    </a:ext>
                  </a:extLst>
                </p:cNvPr>
                <p:cNvPicPr/>
                <p:nvPr/>
              </p:nvPicPr>
              <p:blipFill>
                <a:blip r:embed="rId84"/>
                <a:stretch>
                  <a:fillRect/>
                </a:stretch>
              </p:blipFill>
              <p:spPr>
                <a:xfrm>
                  <a:off x="2106286" y="1233674"/>
                  <a:ext cx="79920" cy="91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5">
            <p14:nvContentPartPr>
              <p14:cNvPr id="62" name="Freihand 61">
                <a:extLst>
                  <a:ext uri="{FF2B5EF4-FFF2-40B4-BE49-F238E27FC236}">
                    <a16:creationId xmlns:a16="http://schemas.microsoft.com/office/drawing/2014/main" id="{36D3AAE4-B593-4493-A598-DC8303ED18AB}"/>
                  </a:ext>
                </a:extLst>
              </p14:cNvPr>
              <p14:cNvContentPartPr/>
              <p14:nvPr/>
            </p14:nvContentPartPr>
            <p14:xfrm>
              <a:off x="5083609" y="2831019"/>
              <a:ext cx="1198440" cy="686160"/>
            </p14:xfrm>
          </p:contentPart>
        </mc:Choice>
        <mc:Fallback xmlns="">
          <p:pic>
            <p:nvPicPr>
              <p:cNvPr id="62" name="Freihand 61">
                <a:extLst>
                  <a:ext uri="{FF2B5EF4-FFF2-40B4-BE49-F238E27FC236}">
                    <a16:creationId xmlns:a16="http://schemas.microsoft.com/office/drawing/2014/main" id="{36D3AAE4-B593-4493-A598-DC8303ED18AB}"/>
                  </a:ext>
                </a:extLst>
              </p:cNvPr>
              <p:cNvPicPr/>
              <p:nvPr/>
            </p:nvPicPr>
            <p:blipFill>
              <a:blip r:embed="rId86"/>
              <a:stretch>
                <a:fillRect/>
              </a:stretch>
            </p:blipFill>
            <p:spPr>
              <a:xfrm>
                <a:off x="5074609" y="2822019"/>
                <a:ext cx="1216080" cy="7038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3" name="Freihand 62">
                <a:extLst>
                  <a:ext uri="{FF2B5EF4-FFF2-40B4-BE49-F238E27FC236}">
                    <a16:creationId xmlns:a16="http://schemas.microsoft.com/office/drawing/2014/main" id="{97BA0DE6-0247-4253-B443-EDF3125BCA2C}"/>
                  </a:ext>
                </a:extLst>
              </p14:cNvPr>
              <p14:cNvContentPartPr/>
              <p14:nvPr/>
            </p14:nvContentPartPr>
            <p14:xfrm>
              <a:off x="5071729" y="2776659"/>
              <a:ext cx="1238760" cy="722160"/>
            </p14:xfrm>
          </p:contentPart>
        </mc:Choice>
        <mc:Fallback xmlns="">
          <p:pic>
            <p:nvPicPr>
              <p:cNvPr id="63" name="Freihand 62">
                <a:extLst>
                  <a:ext uri="{FF2B5EF4-FFF2-40B4-BE49-F238E27FC236}">
                    <a16:creationId xmlns:a16="http://schemas.microsoft.com/office/drawing/2014/main" id="{97BA0DE6-0247-4253-B443-EDF3125BCA2C}"/>
                  </a:ext>
                </a:extLst>
              </p:cNvPr>
              <p:cNvPicPr/>
              <p:nvPr/>
            </p:nvPicPr>
            <p:blipFill>
              <a:blip r:embed="rId88"/>
              <a:stretch>
                <a:fillRect/>
              </a:stretch>
            </p:blipFill>
            <p:spPr>
              <a:xfrm>
                <a:off x="5063089" y="2768019"/>
                <a:ext cx="125640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4" name="Freihand 63">
                <a:extLst>
                  <a:ext uri="{FF2B5EF4-FFF2-40B4-BE49-F238E27FC236}">
                    <a16:creationId xmlns:a16="http://schemas.microsoft.com/office/drawing/2014/main" id="{06DE04E2-D8C0-464B-95DF-DF6454D27078}"/>
                  </a:ext>
                </a:extLst>
              </p14:cNvPr>
              <p14:cNvContentPartPr/>
              <p14:nvPr/>
            </p14:nvContentPartPr>
            <p14:xfrm>
              <a:off x="5091169" y="3058179"/>
              <a:ext cx="1184400" cy="42120"/>
            </p14:xfrm>
          </p:contentPart>
        </mc:Choice>
        <mc:Fallback xmlns="">
          <p:pic>
            <p:nvPicPr>
              <p:cNvPr id="64" name="Freihand 63">
                <a:extLst>
                  <a:ext uri="{FF2B5EF4-FFF2-40B4-BE49-F238E27FC236}">
                    <a16:creationId xmlns:a16="http://schemas.microsoft.com/office/drawing/2014/main" id="{06DE04E2-D8C0-464B-95DF-DF6454D27078}"/>
                  </a:ext>
                </a:extLst>
              </p:cNvPr>
              <p:cNvPicPr/>
              <p:nvPr/>
            </p:nvPicPr>
            <p:blipFill>
              <a:blip r:embed="rId90"/>
              <a:stretch>
                <a:fillRect/>
              </a:stretch>
            </p:blipFill>
            <p:spPr>
              <a:xfrm>
                <a:off x="5082169" y="3049539"/>
                <a:ext cx="12020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9" name="Freihand 78">
                <a:extLst>
                  <a:ext uri="{FF2B5EF4-FFF2-40B4-BE49-F238E27FC236}">
                    <a16:creationId xmlns:a16="http://schemas.microsoft.com/office/drawing/2014/main" id="{EC5F478E-8D3B-415D-A8ED-9AD3DFCE733B}"/>
                  </a:ext>
                </a:extLst>
              </p14:cNvPr>
              <p14:cNvContentPartPr/>
              <p14:nvPr/>
            </p14:nvContentPartPr>
            <p14:xfrm>
              <a:off x="6053089" y="3267699"/>
              <a:ext cx="12240" cy="200160"/>
            </p14:xfrm>
          </p:contentPart>
        </mc:Choice>
        <mc:Fallback xmlns="">
          <p:pic>
            <p:nvPicPr>
              <p:cNvPr id="79" name="Freihand 78">
                <a:extLst>
                  <a:ext uri="{FF2B5EF4-FFF2-40B4-BE49-F238E27FC236}">
                    <a16:creationId xmlns:a16="http://schemas.microsoft.com/office/drawing/2014/main" id="{EC5F478E-8D3B-415D-A8ED-9AD3DFCE733B}"/>
                  </a:ext>
                </a:extLst>
              </p:cNvPr>
              <p:cNvPicPr/>
              <p:nvPr/>
            </p:nvPicPr>
            <p:blipFill>
              <a:blip r:embed="rId92"/>
              <a:stretch>
                <a:fillRect/>
              </a:stretch>
            </p:blipFill>
            <p:spPr>
              <a:xfrm>
                <a:off x="6044449" y="3259059"/>
                <a:ext cx="29880" cy="217800"/>
              </a:xfrm>
              <a:prstGeom prst="rect">
                <a:avLst/>
              </a:prstGeom>
            </p:spPr>
          </p:pic>
        </mc:Fallback>
      </mc:AlternateContent>
      <p:cxnSp>
        <p:nvCxnSpPr>
          <p:cNvPr id="82" name="Gerader Verbinder 81">
            <a:extLst>
              <a:ext uri="{FF2B5EF4-FFF2-40B4-BE49-F238E27FC236}">
                <a16:creationId xmlns:a16="http://schemas.microsoft.com/office/drawing/2014/main" id="{EC3FA0CF-5A3E-4368-AF41-343DB16BD903}"/>
              </a:ext>
            </a:extLst>
          </p:cNvPr>
          <p:cNvCxnSpPr>
            <a:cxnSpLocks/>
          </p:cNvCxnSpPr>
          <p:nvPr/>
        </p:nvCxnSpPr>
        <p:spPr>
          <a:xfrm flipV="1">
            <a:off x="6291049" y="3228238"/>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87" name="Gruppieren 86">
            <a:extLst>
              <a:ext uri="{FF2B5EF4-FFF2-40B4-BE49-F238E27FC236}">
                <a16:creationId xmlns:a16="http://schemas.microsoft.com/office/drawing/2014/main" id="{9DB7742E-7070-436B-96B4-FA6D0F04A96F}"/>
              </a:ext>
            </a:extLst>
          </p:cNvPr>
          <p:cNvGrpSpPr/>
          <p:nvPr/>
        </p:nvGrpSpPr>
        <p:grpSpPr>
          <a:xfrm>
            <a:off x="5113849" y="2822739"/>
            <a:ext cx="1159920" cy="1055855"/>
            <a:chOff x="5113849" y="2822739"/>
            <a:chExt cx="1159920" cy="1055855"/>
          </a:xfrm>
        </p:grpSpPr>
        <mc:AlternateContent xmlns:mc="http://schemas.openxmlformats.org/markup-compatibility/2006" xmlns:p14="http://schemas.microsoft.com/office/powerpoint/2010/main">
          <mc:Choice Requires="p14">
            <p:contentPart p14:bwMode="auto" r:id="rId93">
              <p14:nvContentPartPr>
                <p14:cNvPr id="65" name="Freihand 64">
                  <a:extLst>
                    <a:ext uri="{FF2B5EF4-FFF2-40B4-BE49-F238E27FC236}">
                      <a16:creationId xmlns:a16="http://schemas.microsoft.com/office/drawing/2014/main" id="{ADC102B0-0EC5-4212-AA51-8BDFB448361F}"/>
                    </a:ext>
                  </a:extLst>
                </p14:cNvPr>
                <p14:cNvContentPartPr/>
                <p14:nvPr/>
              </p14:nvContentPartPr>
              <p14:xfrm>
                <a:off x="5113849" y="3248259"/>
                <a:ext cx="1159920" cy="30960"/>
              </p14:xfrm>
            </p:contentPart>
          </mc:Choice>
          <mc:Fallback xmlns="">
            <p:pic>
              <p:nvPicPr>
                <p:cNvPr id="65" name="Freihand 64">
                  <a:extLst>
                    <a:ext uri="{FF2B5EF4-FFF2-40B4-BE49-F238E27FC236}">
                      <a16:creationId xmlns:a16="http://schemas.microsoft.com/office/drawing/2014/main" id="{ADC102B0-0EC5-4212-AA51-8BDFB448361F}"/>
                    </a:ext>
                  </a:extLst>
                </p:cNvPr>
                <p:cNvPicPr/>
                <p:nvPr/>
              </p:nvPicPr>
              <p:blipFill>
                <a:blip r:embed="rId94"/>
                <a:stretch>
                  <a:fillRect/>
                </a:stretch>
              </p:blipFill>
              <p:spPr>
                <a:xfrm>
                  <a:off x="5105209" y="3239259"/>
                  <a:ext cx="1177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6" name="Freihand 65">
                  <a:extLst>
                    <a:ext uri="{FF2B5EF4-FFF2-40B4-BE49-F238E27FC236}">
                      <a16:creationId xmlns:a16="http://schemas.microsoft.com/office/drawing/2014/main" id="{558F9D67-D5F8-4063-BC26-600BAE9396F1}"/>
                    </a:ext>
                  </a:extLst>
                </p14:cNvPr>
                <p14:cNvContentPartPr/>
                <p14:nvPr/>
              </p14:nvContentPartPr>
              <p14:xfrm>
                <a:off x="5358289" y="2837859"/>
                <a:ext cx="12600" cy="212040"/>
              </p14:xfrm>
            </p:contentPart>
          </mc:Choice>
          <mc:Fallback xmlns="">
            <p:pic>
              <p:nvPicPr>
                <p:cNvPr id="66" name="Freihand 65">
                  <a:extLst>
                    <a:ext uri="{FF2B5EF4-FFF2-40B4-BE49-F238E27FC236}">
                      <a16:creationId xmlns:a16="http://schemas.microsoft.com/office/drawing/2014/main" id="{558F9D67-D5F8-4063-BC26-600BAE9396F1}"/>
                    </a:ext>
                  </a:extLst>
                </p:cNvPr>
                <p:cNvPicPr/>
                <p:nvPr/>
              </p:nvPicPr>
              <p:blipFill>
                <a:blip r:embed="rId96"/>
                <a:stretch>
                  <a:fillRect/>
                </a:stretch>
              </p:blipFill>
              <p:spPr>
                <a:xfrm>
                  <a:off x="5349289" y="2829219"/>
                  <a:ext cx="30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7" name="Freihand 66">
                  <a:extLst>
                    <a:ext uri="{FF2B5EF4-FFF2-40B4-BE49-F238E27FC236}">
                      <a16:creationId xmlns:a16="http://schemas.microsoft.com/office/drawing/2014/main" id="{FCD67CBB-AA26-45B1-9AF0-8E5CE0B2D581}"/>
                    </a:ext>
                  </a:extLst>
                </p14:cNvPr>
                <p14:cNvContentPartPr/>
                <p14:nvPr/>
              </p14:nvContentPartPr>
              <p14:xfrm>
                <a:off x="5652769" y="2870619"/>
                <a:ext cx="36000" cy="214200"/>
              </p14:xfrm>
            </p:contentPart>
          </mc:Choice>
          <mc:Fallback xmlns="">
            <p:pic>
              <p:nvPicPr>
                <p:cNvPr id="67" name="Freihand 66">
                  <a:extLst>
                    <a:ext uri="{FF2B5EF4-FFF2-40B4-BE49-F238E27FC236}">
                      <a16:creationId xmlns:a16="http://schemas.microsoft.com/office/drawing/2014/main" id="{FCD67CBB-AA26-45B1-9AF0-8E5CE0B2D581}"/>
                    </a:ext>
                  </a:extLst>
                </p:cNvPr>
                <p:cNvPicPr/>
                <p:nvPr/>
              </p:nvPicPr>
              <p:blipFill>
                <a:blip r:embed="rId98"/>
                <a:stretch>
                  <a:fillRect/>
                </a:stretch>
              </p:blipFill>
              <p:spPr>
                <a:xfrm>
                  <a:off x="5644129" y="2861979"/>
                  <a:ext cx="536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9" name="Freihand 68">
                  <a:extLst>
                    <a:ext uri="{FF2B5EF4-FFF2-40B4-BE49-F238E27FC236}">
                      <a16:creationId xmlns:a16="http://schemas.microsoft.com/office/drawing/2014/main" id="{915579AE-34CE-4019-A45C-F5EAB4049A19}"/>
                    </a:ext>
                  </a:extLst>
                </p14:cNvPr>
                <p14:cNvContentPartPr/>
                <p14:nvPr/>
              </p14:nvContentPartPr>
              <p14:xfrm>
                <a:off x="5929249" y="2822739"/>
                <a:ext cx="19800" cy="262440"/>
              </p14:xfrm>
            </p:contentPart>
          </mc:Choice>
          <mc:Fallback xmlns="">
            <p:pic>
              <p:nvPicPr>
                <p:cNvPr id="69" name="Freihand 68">
                  <a:extLst>
                    <a:ext uri="{FF2B5EF4-FFF2-40B4-BE49-F238E27FC236}">
                      <a16:creationId xmlns:a16="http://schemas.microsoft.com/office/drawing/2014/main" id="{915579AE-34CE-4019-A45C-F5EAB4049A19}"/>
                    </a:ext>
                  </a:extLst>
                </p:cNvPr>
                <p:cNvPicPr/>
                <p:nvPr/>
              </p:nvPicPr>
              <p:blipFill>
                <a:blip r:embed="rId100"/>
                <a:stretch>
                  <a:fillRect/>
                </a:stretch>
              </p:blipFill>
              <p:spPr>
                <a:xfrm>
                  <a:off x="5920249" y="2813739"/>
                  <a:ext cx="374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1" name="Freihand 70">
                  <a:extLst>
                    <a:ext uri="{FF2B5EF4-FFF2-40B4-BE49-F238E27FC236}">
                      <a16:creationId xmlns:a16="http://schemas.microsoft.com/office/drawing/2014/main" id="{C81AD948-EE27-4FF0-AA4D-098816516B88}"/>
                    </a:ext>
                  </a:extLst>
                </p14:cNvPr>
                <p14:cNvContentPartPr/>
                <p14:nvPr/>
              </p14:nvContentPartPr>
              <p14:xfrm>
                <a:off x="5529289" y="3104619"/>
                <a:ext cx="11160" cy="116280"/>
              </p14:xfrm>
            </p:contentPart>
          </mc:Choice>
          <mc:Fallback xmlns="">
            <p:pic>
              <p:nvPicPr>
                <p:cNvPr id="71" name="Freihand 70">
                  <a:extLst>
                    <a:ext uri="{FF2B5EF4-FFF2-40B4-BE49-F238E27FC236}">
                      <a16:creationId xmlns:a16="http://schemas.microsoft.com/office/drawing/2014/main" id="{C81AD948-EE27-4FF0-AA4D-098816516B88}"/>
                    </a:ext>
                  </a:extLst>
                </p:cNvPr>
                <p:cNvPicPr/>
                <p:nvPr/>
              </p:nvPicPr>
              <p:blipFill>
                <a:blip r:embed="rId102"/>
                <a:stretch>
                  <a:fillRect/>
                </a:stretch>
              </p:blipFill>
              <p:spPr>
                <a:xfrm>
                  <a:off x="5520649" y="3095979"/>
                  <a:ext cx="288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2" name="Freihand 71">
                  <a:extLst>
                    <a:ext uri="{FF2B5EF4-FFF2-40B4-BE49-F238E27FC236}">
                      <a16:creationId xmlns:a16="http://schemas.microsoft.com/office/drawing/2014/main" id="{DDF50308-7F84-473F-8AA9-18143C8F93D1}"/>
                    </a:ext>
                  </a:extLst>
                </p14:cNvPr>
                <p14:cNvContentPartPr/>
                <p14:nvPr/>
              </p14:nvContentPartPr>
              <p14:xfrm>
                <a:off x="5813689" y="3099579"/>
                <a:ext cx="22680" cy="137520"/>
              </p14:xfrm>
            </p:contentPart>
          </mc:Choice>
          <mc:Fallback xmlns="">
            <p:pic>
              <p:nvPicPr>
                <p:cNvPr id="72" name="Freihand 71">
                  <a:extLst>
                    <a:ext uri="{FF2B5EF4-FFF2-40B4-BE49-F238E27FC236}">
                      <a16:creationId xmlns:a16="http://schemas.microsoft.com/office/drawing/2014/main" id="{DDF50308-7F84-473F-8AA9-18143C8F93D1}"/>
                    </a:ext>
                  </a:extLst>
                </p:cNvPr>
                <p:cNvPicPr/>
                <p:nvPr/>
              </p:nvPicPr>
              <p:blipFill>
                <a:blip r:embed="rId104"/>
                <a:stretch>
                  <a:fillRect/>
                </a:stretch>
              </p:blipFill>
              <p:spPr>
                <a:xfrm>
                  <a:off x="5805049" y="3090939"/>
                  <a:ext cx="403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3B69DCEE-8BF2-40FE-98C4-80984F85C69D}"/>
                    </a:ext>
                  </a:extLst>
                </p14:cNvPr>
                <p14:cNvContentPartPr/>
                <p14:nvPr/>
              </p14:nvContentPartPr>
              <p14:xfrm>
                <a:off x="5350369" y="3294339"/>
                <a:ext cx="20520" cy="178920"/>
              </p14:xfrm>
            </p:contentPart>
          </mc:Choice>
          <mc:Fallback xmlns="">
            <p:pic>
              <p:nvPicPr>
                <p:cNvPr id="74" name="Freihand 73">
                  <a:extLst>
                    <a:ext uri="{FF2B5EF4-FFF2-40B4-BE49-F238E27FC236}">
                      <a16:creationId xmlns:a16="http://schemas.microsoft.com/office/drawing/2014/main" id="{3B69DCEE-8BF2-40FE-98C4-80984F85C69D}"/>
                    </a:ext>
                  </a:extLst>
                </p:cNvPr>
                <p:cNvPicPr/>
                <p:nvPr/>
              </p:nvPicPr>
              <p:blipFill>
                <a:blip r:embed="rId106"/>
                <a:stretch>
                  <a:fillRect/>
                </a:stretch>
              </p:blipFill>
              <p:spPr>
                <a:xfrm>
                  <a:off x="5341729" y="3285339"/>
                  <a:ext cx="381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6" name="Freihand 75">
                  <a:extLst>
                    <a:ext uri="{FF2B5EF4-FFF2-40B4-BE49-F238E27FC236}">
                      <a16:creationId xmlns:a16="http://schemas.microsoft.com/office/drawing/2014/main" id="{4C705B78-94B3-4CBA-B8A8-262F7B4B0C47}"/>
                    </a:ext>
                  </a:extLst>
                </p14:cNvPr>
                <p14:cNvContentPartPr/>
                <p14:nvPr/>
              </p14:nvContentPartPr>
              <p14:xfrm>
                <a:off x="5692369" y="3293619"/>
                <a:ext cx="39240" cy="205920"/>
              </p14:xfrm>
            </p:contentPart>
          </mc:Choice>
          <mc:Fallback xmlns="">
            <p:pic>
              <p:nvPicPr>
                <p:cNvPr id="76" name="Freihand 75">
                  <a:extLst>
                    <a:ext uri="{FF2B5EF4-FFF2-40B4-BE49-F238E27FC236}">
                      <a16:creationId xmlns:a16="http://schemas.microsoft.com/office/drawing/2014/main" id="{4C705B78-94B3-4CBA-B8A8-262F7B4B0C47}"/>
                    </a:ext>
                  </a:extLst>
                </p:cNvPr>
                <p:cNvPicPr/>
                <p:nvPr/>
              </p:nvPicPr>
              <p:blipFill>
                <a:blip r:embed="rId108"/>
                <a:stretch>
                  <a:fillRect/>
                </a:stretch>
              </p:blipFill>
              <p:spPr>
                <a:xfrm>
                  <a:off x="5683729" y="3284619"/>
                  <a:ext cx="568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3" name="Freihand 82">
                  <a:extLst>
                    <a:ext uri="{FF2B5EF4-FFF2-40B4-BE49-F238E27FC236}">
                      <a16:creationId xmlns:a16="http://schemas.microsoft.com/office/drawing/2014/main" id="{C76463F1-7846-4DE8-9367-A0DCBB37CD48}"/>
                    </a:ext>
                  </a:extLst>
                </p14:cNvPr>
                <p14:cNvContentPartPr/>
                <p14:nvPr/>
              </p14:nvContentPartPr>
              <p14:xfrm>
                <a:off x="5428726" y="3614714"/>
                <a:ext cx="50760" cy="250920"/>
              </p14:xfrm>
            </p:contentPart>
          </mc:Choice>
          <mc:Fallback xmlns="">
            <p:pic>
              <p:nvPicPr>
                <p:cNvPr id="83" name="Freihand 82">
                  <a:extLst>
                    <a:ext uri="{FF2B5EF4-FFF2-40B4-BE49-F238E27FC236}">
                      <a16:creationId xmlns:a16="http://schemas.microsoft.com/office/drawing/2014/main" id="{C76463F1-7846-4DE8-9367-A0DCBB37CD48}"/>
                    </a:ext>
                  </a:extLst>
                </p:cNvPr>
                <p:cNvPicPr/>
                <p:nvPr/>
              </p:nvPicPr>
              <p:blipFill>
                <a:blip r:embed="rId110"/>
                <a:stretch>
                  <a:fillRect/>
                </a:stretch>
              </p:blipFill>
              <p:spPr>
                <a:xfrm>
                  <a:off x="5419726" y="3605714"/>
                  <a:ext cx="684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4" name="Freihand 83">
                  <a:extLst>
                    <a:ext uri="{FF2B5EF4-FFF2-40B4-BE49-F238E27FC236}">
                      <a16:creationId xmlns:a16="http://schemas.microsoft.com/office/drawing/2014/main" id="{DD64BD6D-8151-43E0-B775-F9035212AB32}"/>
                    </a:ext>
                  </a:extLst>
                </p14:cNvPr>
                <p14:cNvContentPartPr/>
                <p14:nvPr/>
              </p14:nvContentPartPr>
              <p14:xfrm>
                <a:off x="5467246" y="3573314"/>
                <a:ext cx="171000" cy="63000"/>
              </p14:xfrm>
            </p:contentPart>
          </mc:Choice>
          <mc:Fallback xmlns="">
            <p:pic>
              <p:nvPicPr>
                <p:cNvPr id="84" name="Freihand 83">
                  <a:extLst>
                    <a:ext uri="{FF2B5EF4-FFF2-40B4-BE49-F238E27FC236}">
                      <a16:creationId xmlns:a16="http://schemas.microsoft.com/office/drawing/2014/main" id="{DD64BD6D-8151-43E0-B775-F9035212AB32}"/>
                    </a:ext>
                  </a:extLst>
                </p:cNvPr>
                <p:cNvPicPr/>
                <p:nvPr/>
              </p:nvPicPr>
              <p:blipFill>
                <a:blip r:embed="rId112"/>
                <a:stretch>
                  <a:fillRect/>
                </a:stretch>
              </p:blipFill>
              <p:spPr>
                <a:xfrm>
                  <a:off x="5458606" y="3564674"/>
                  <a:ext cx="1886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5" name="Freihand 84">
                  <a:extLst>
                    <a:ext uri="{FF2B5EF4-FFF2-40B4-BE49-F238E27FC236}">
                      <a16:creationId xmlns:a16="http://schemas.microsoft.com/office/drawing/2014/main" id="{75F5B0E6-9E76-4472-AA7F-65CA1BB73112}"/>
                    </a:ext>
                  </a:extLst>
                </p14:cNvPr>
                <p14:cNvContentPartPr/>
                <p14:nvPr/>
              </p14:nvContentPartPr>
              <p14:xfrm>
                <a:off x="5448166" y="3727754"/>
                <a:ext cx="159480" cy="24480"/>
              </p14:xfrm>
            </p:contentPart>
          </mc:Choice>
          <mc:Fallback xmlns="">
            <p:pic>
              <p:nvPicPr>
                <p:cNvPr id="85" name="Freihand 84">
                  <a:extLst>
                    <a:ext uri="{FF2B5EF4-FFF2-40B4-BE49-F238E27FC236}">
                      <a16:creationId xmlns:a16="http://schemas.microsoft.com/office/drawing/2014/main" id="{75F5B0E6-9E76-4472-AA7F-65CA1BB73112}"/>
                    </a:ext>
                  </a:extLst>
                </p:cNvPr>
                <p:cNvPicPr/>
                <p:nvPr/>
              </p:nvPicPr>
              <p:blipFill>
                <a:blip r:embed="rId114"/>
                <a:stretch>
                  <a:fillRect/>
                </a:stretch>
              </p:blipFill>
              <p:spPr>
                <a:xfrm>
                  <a:off x="5439166" y="3719114"/>
                  <a:ext cx="1771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6" name="Freihand 85">
                  <a:extLst>
                    <a:ext uri="{FF2B5EF4-FFF2-40B4-BE49-F238E27FC236}">
                      <a16:creationId xmlns:a16="http://schemas.microsoft.com/office/drawing/2014/main" id="{85848679-AD14-4F63-AEC4-868720F65ADC}"/>
                    </a:ext>
                  </a:extLst>
                </p14:cNvPr>
                <p14:cNvContentPartPr/>
                <p14:nvPr/>
              </p14:nvContentPartPr>
              <p14:xfrm>
                <a:off x="5672086" y="3616874"/>
                <a:ext cx="162720" cy="261720"/>
              </p14:xfrm>
            </p:contentPart>
          </mc:Choice>
          <mc:Fallback xmlns="">
            <p:pic>
              <p:nvPicPr>
                <p:cNvPr id="86" name="Freihand 85">
                  <a:extLst>
                    <a:ext uri="{FF2B5EF4-FFF2-40B4-BE49-F238E27FC236}">
                      <a16:creationId xmlns:a16="http://schemas.microsoft.com/office/drawing/2014/main" id="{85848679-AD14-4F63-AEC4-868720F65ADC}"/>
                    </a:ext>
                  </a:extLst>
                </p:cNvPr>
                <p:cNvPicPr/>
                <p:nvPr/>
              </p:nvPicPr>
              <p:blipFill>
                <a:blip r:embed="rId116"/>
                <a:stretch>
                  <a:fillRect/>
                </a:stretch>
              </p:blipFill>
              <p:spPr>
                <a:xfrm>
                  <a:off x="5663086" y="3607874"/>
                  <a:ext cx="180360" cy="279360"/>
                </a:xfrm>
                <a:prstGeom prst="rect">
                  <a:avLst/>
                </a:prstGeom>
              </p:spPr>
            </p:pic>
          </mc:Fallback>
        </mc:AlternateContent>
      </p:grpSp>
      <p:cxnSp>
        <p:nvCxnSpPr>
          <p:cNvPr id="89" name="Verbinder: gewinkelt 88">
            <a:extLst>
              <a:ext uri="{FF2B5EF4-FFF2-40B4-BE49-F238E27FC236}">
                <a16:creationId xmlns:a16="http://schemas.microsoft.com/office/drawing/2014/main" id="{99357446-84B3-4BD5-A281-9054E9299E6D}"/>
              </a:ext>
            </a:extLst>
          </p:cNvPr>
          <p:cNvCxnSpPr>
            <a:cxnSpLocks/>
          </p:cNvCxnSpPr>
          <p:nvPr/>
        </p:nvCxnSpPr>
        <p:spPr>
          <a:xfrm rot="5400000">
            <a:off x="3545534" y="2847184"/>
            <a:ext cx="3053557" cy="511045"/>
          </a:xfrm>
          <a:prstGeom prst="bentConnector3">
            <a:avLst>
              <a:gd name="adj1" fmla="val 69619"/>
            </a:avLst>
          </a:prstGeom>
          <a:ln w="28575">
            <a:solidFill>
              <a:srgbClr val="FF0000"/>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17">
            <p14:nvContentPartPr>
              <p14:cNvPr id="5" name="Freihand 4">
                <a:extLst>
                  <a:ext uri="{FF2B5EF4-FFF2-40B4-BE49-F238E27FC236}">
                    <a16:creationId xmlns:a16="http://schemas.microsoft.com/office/drawing/2014/main" id="{12B4792D-5F74-4165-AD2F-4D0BD4CB7C49}"/>
                  </a:ext>
                </a:extLst>
              </p14:cNvPr>
              <p14:cNvContentPartPr/>
              <p14:nvPr/>
            </p14:nvContentPartPr>
            <p14:xfrm>
              <a:off x="5428726" y="2372714"/>
              <a:ext cx="243000" cy="323280"/>
            </p14:xfrm>
          </p:contentPart>
        </mc:Choice>
        <mc:Fallback xmlns="">
          <p:pic>
            <p:nvPicPr>
              <p:cNvPr id="5" name="Freihand 4">
                <a:extLst>
                  <a:ext uri="{FF2B5EF4-FFF2-40B4-BE49-F238E27FC236}">
                    <a16:creationId xmlns:a16="http://schemas.microsoft.com/office/drawing/2014/main" id="{12B4792D-5F74-4165-AD2F-4D0BD4CB7C49}"/>
                  </a:ext>
                </a:extLst>
              </p:cNvPr>
              <p:cNvPicPr/>
              <p:nvPr/>
            </p:nvPicPr>
            <p:blipFill>
              <a:blip r:embed="rId118"/>
              <a:stretch>
                <a:fillRect/>
              </a:stretch>
            </p:blipFill>
            <p:spPr>
              <a:xfrm>
                <a:off x="5419726" y="2364074"/>
                <a:ext cx="260640" cy="340920"/>
              </a:xfrm>
              <a:prstGeom prst="rect">
                <a:avLst/>
              </a:prstGeom>
            </p:spPr>
          </p:pic>
        </mc:Fallback>
      </mc:AlternateContent>
      <p:cxnSp>
        <p:nvCxnSpPr>
          <p:cNvPr id="8" name="Gerade Verbindung mit Pfeil 7">
            <a:extLst>
              <a:ext uri="{FF2B5EF4-FFF2-40B4-BE49-F238E27FC236}">
                <a16:creationId xmlns:a16="http://schemas.microsoft.com/office/drawing/2014/main" id="{CBBF26EC-D89C-4834-BB0F-F111E5FB842B}"/>
              </a:ext>
            </a:extLst>
          </p:cNvPr>
          <p:cNvCxnSpPr>
            <a:cxnSpLocks/>
          </p:cNvCxnSpPr>
          <p:nvPr/>
        </p:nvCxnSpPr>
        <p:spPr>
          <a:xfrm>
            <a:off x="5307087" y="4867445"/>
            <a:ext cx="153763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7" name="Textfeld 76">
            <a:extLst>
              <a:ext uri="{FF2B5EF4-FFF2-40B4-BE49-F238E27FC236}">
                <a16:creationId xmlns:a16="http://schemas.microsoft.com/office/drawing/2014/main" id="{030AFBD4-08A2-458D-BA96-A9380573787F}"/>
              </a:ext>
            </a:extLst>
          </p:cNvPr>
          <p:cNvSpPr txBox="1"/>
          <p:nvPr/>
        </p:nvSpPr>
        <p:spPr>
          <a:xfrm>
            <a:off x="1883820" y="6113234"/>
            <a:ext cx="8308854" cy="584775"/>
          </a:xfrm>
          <a:prstGeom prst="rect">
            <a:avLst/>
          </a:prstGeom>
          <a:noFill/>
        </p:spPr>
        <p:txBody>
          <a:bodyPr wrap="square">
            <a:spAutoFit/>
          </a:bodyPr>
          <a:lstStyle/>
          <a:p>
            <a:pPr algn="ctr"/>
            <a:r>
              <a:rPr lang="de-DE" sz="3200" dirty="0" err="1">
                <a:solidFill>
                  <a:srgbClr val="00FF00"/>
                </a:solidFill>
              </a:rPr>
              <a:t>especially</a:t>
            </a:r>
            <a:r>
              <a:rPr lang="de-DE" sz="3200" dirty="0">
                <a:solidFill>
                  <a:srgbClr val="00FF00"/>
                </a:solidFill>
              </a:rPr>
              <a:t> </a:t>
            </a:r>
            <a:r>
              <a:rPr lang="de-DE" sz="3200" dirty="0" err="1">
                <a:solidFill>
                  <a:srgbClr val="00FF00"/>
                </a:solidFill>
              </a:rPr>
              <a:t>bad</a:t>
            </a:r>
            <a:r>
              <a:rPr lang="de-DE" sz="3200" dirty="0">
                <a:solidFill>
                  <a:srgbClr val="00FF00"/>
                </a:solidFill>
              </a:rPr>
              <a:t> </a:t>
            </a:r>
            <a:r>
              <a:rPr lang="de-DE" sz="3200" dirty="0" err="1">
                <a:solidFill>
                  <a:srgbClr val="00FF00"/>
                </a:solidFill>
              </a:rPr>
              <a:t>if</a:t>
            </a:r>
            <a:r>
              <a:rPr lang="de-DE" sz="3200" dirty="0">
                <a:solidFill>
                  <a:srgbClr val="00FF00"/>
                </a:solidFill>
              </a:rPr>
              <a:t> </a:t>
            </a:r>
            <a:r>
              <a:rPr lang="de-DE" sz="3200" dirty="0" err="1">
                <a:solidFill>
                  <a:srgbClr val="00FF00"/>
                </a:solidFill>
              </a:rPr>
              <a:t>user</a:t>
            </a:r>
            <a:r>
              <a:rPr lang="de-DE" sz="3200" dirty="0">
                <a:solidFill>
                  <a:srgbClr val="00FF00"/>
                </a:solidFill>
              </a:rPr>
              <a:t> </a:t>
            </a:r>
            <a:r>
              <a:rPr lang="de-DE" sz="3200" dirty="0" err="1">
                <a:solidFill>
                  <a:srgbClr val="00FF00"/>
                </a:solidFill>
              </a:rPr>
              <a:t>is</a:t>
            </a:r>
            <a:r>
              <a:rPr lang="de-DE" sz="3200" dirty="0">
                <a:solidFill>
                  <a:srgbClr val="00FF00"/>
                </a:solidFill>
              </a:rPr>
              <a:t> </a:t>
            </a:r>
            <a:r>
              <a:rPr lang="de-DE" sz="3200" dirty="0" err="1">
                <a:solidFill>
                  <a:srgbClr val="00FF00"/>
                </a:solidFill>
              </a:rPr>
              <a:t>admin</a:t>
            </a:r>
            <a:r>
              <a:rPr lang="de-DE" sz="3200" dirty="0">
                <a:solidFill>
                  <a:srgbClr val="00FF00"/>
                </a:solidFill>
              </a:rPr>
              <a:t>…</a:t>
            </a:r>
            <a:endParaRPr lang="de-AT" sz="3200" dirty="0">
              <a:solidFill>
                <a:srgbClr val="00FF00"/>
              </a:solidFill>
            </a:endParaRPr>
          </a:p>
        </p:txBody>
      </p:sp>
      <p:grpSp>
        <p:nvGrpSpPr>
          <p:cNvPr id="113" name="Gruppieren 112">
            <a:extLst>
              <a:ext uri="{FF2B5EF4-FFF2-40B4-BE49-F238E27FC236}">
                <a16:creationId xmlns:a16="http://schemas.microsoft.com/office/drawing/2014/main" id="{5E14899A-C1F8-4E34-995A-B79908D6CA35}"/>
              </a:ext>
            </a:extLst>
          </p:cNvPr>
          <p:cNvGrpSpPr/>
          <p:nvPr/>
        </p:nvGrpSpPr>
        <p:grpSpPr>
          <a:xfrm>
            <a:off x="2984680" y="4345805"/>
            <a:ext cx="2266560" cy="1233360"/>
            <a:chOff x="8755481" y="4747220"/>
            <a:chExt cx="2266560" cy="1233360"/>
          </a:xfrm>
        </p:grpSpPr>
        <p:grpSp>
          <p:nvGrpSpPr>
            <p:cNvPr id="114" name="Gruppieren 113">
              <a:extLst>
                <a:ext uri="{FF2B5EF4-FFF2-40B4-BE49-F238E27FC236}">
                  <a16:creationId xmlns:a16="http://schemas.microsoft.com/office/drawing/2014/main" id="{1347516E-6047-4F6A-845E-8E2E35F83A5C}"/>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19">
                <p14:nvContentPartPr>
                  <p14:cNvPr id="137" name="Freihand 136">
                    <a:extLst>
                      <a:ext uri="{FF2B5EF4-FFF2-40B4-BE49-F238E27FC236}">
                        <a16:creationId xmlns:a16="http://schemas.microsoft.com/office/drawing/2014/main" id="{6672859C-0B9C-45CE-AF13-449BBD0A3932}"/>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38" name="Freihand 137">
                    <a:extLst>
                      <a:ext uri="{FF2B5EF4-FFF2-40B4-BE49-F238E27FC236}">
                        <a16:creationId xmlns:a16="http://schemas.microsoft.com/office/drawing/2014/main" id="{83BBE654-81DA-44F2-9C29-8BCDC1C77D6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21"/>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39" name="Freihand 138">
                    <a:extLst>
                      <a:ext uri="{FF2B5EF4-FFF2-40B4-BE49-F238E27FC236}">
                        <a16:creationId xmlns:a16="http://schemas.microsoft.com/office/drawing/2014/main" id="{F3FA5E3D-8DDE-430B-A141-9B207E938D91}"/>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23"/>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40" name="Freihand 139">
                    <a:extLst>
                      <a:ext uri="{FF2B5EF4-FFF2-40B4-BE49-F238E27FC236}">
                        <a16:creationId xmlns:a16="http://schemas.microsoft.com/office/drawing/2014/main" id="{B8BAFE97-525D-4BF3-A068-2916ADBFBF31}"/>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25"/>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41" name="Freihand 140">
                    <a:extLst>
                      <a:ext uri="{FF2B5EF4-FFF2-40B4-BE49-F238E27FC236}">
                        <a16:creationId xmlns:a16="http://schemas.microsoft.com/office/drawing/2014/main" id="{1BB921C4-EEF2-4A1F-B54D-BC995FDF6EE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27"/>
                  <a:stretch>
                    <a:fillRect/>
                  </a:stretch>
                </p:blipFill>
                <p:spPr>
                  <a:xfrm>
                    <a:off x="2079286" y="1505474"/>
                    <a:ext cx="119160" cy="75600"/>
                  </a:xfrm>
                  <a:prstGeom prst="rect">
                    <a:avLst/>
                  </a:prstGeom>
                </p:spPr>
              </p:pic>
            </mc:Fallback>
          </mc:AlternateContent>
        </p:grpSp>
        <p:grpSp>
          <p:nvGrpSpPr>
            <p:cNvPr id="115" name="Gruppieren 114">
              <a:extLst>
                <a:ext uri="{FF2B5EF4-FFF2-40B4-BE49-F238E27FC236}">
                  <a16:creationId xmlns:a16="http://schemas.microsoft.com/office/drawing/2014/main" id="{C487D66F-6F66-480E-9443-D0190BF2109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8">
                <p14:nvContentPartPr>
                  <p14:cNvPr id="132" name="Freihand 131">
                    <a:extLst>
                      <a:ext uri="{FF2B5EF4-FFF2-40B4-BE49-F238E27FC236}">
                        <a16:creationId xmlns:a16="http://schemas.microsoft.com/office/drawing/2014/main" id="{CAB30E3B-3FA0-47F1-90C5-2D5DFE7A6EA4}"/>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29"/>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33" name="Freihand 132">
                    <a:extLst>
                      <a:ext uri="{FF2B5EF4-FFF2-40B4-BE49-F238E27FC236}">
                        <a16:creationId xmlns:a16="http://schemas.microsoft.com/office/drawing/2014/main" id="{8BCDCCB8-AAB9-47B2-BF99-B09857F7ED41}"/>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31"/>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34" name="Freihand 133">
                    <a:extLst>
                      <a:ext uri="{FF2B5EF4-FFF2-40B4-BE49-F238E27FC236}">
                        <a16:creationId xmlns:a16="http://schemas.microsoft.com/office/drawing/2014/main" id="{915EF5AE-1E33-49A2-ABC0-F3751E4893FD}"/>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33"/>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35" name="Freihand 134">
                    <a:extLst>
                      <a:ext uri="{FF2B5EF4-FFF2-40B4-BE49-F238E27FC236}">
                        <a16:creationId xmlns:a16="http://schemas.microsoft.com/office/drawing/2014/main" id="{A29DBC4C-376B-42E0-B364-ACE8437D621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35"/>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36" name="Freihand 135">
                    <a:extLst>
                      <a:ext uri="{FF2B5EF4-FFF2-40B4-BE49-F238E27FC236}">
                        <a16:creationId xmlns:a16="http://schemas.microsoft.com/office/drawing/2014/main" id="{7A6578D8-4C0B-464B-B4A0-D965702B0288}"/>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37"/>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8">
              <p14:nvContentPartPr>
                <p14:cNvPr id="116" name="Freihand 115">
                  <a:extLst>
                    <a:ext uri="{FF2B5EF4-FFF2-40B4-BE49-F238E27FC236}">
                      <a16:creationId xmlns:a16="http://schemas.microsoft.com/office/drawing/2014/main" id="{EE854B8B-672C-48FF-9707-7A4B50CA0C8A}"/>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39"/>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7" name="Freihand 116">
                  <a:extLst>
                    <a:ext uri="{FF2B5EF4-FFF2-40B4-BE49-F238E27FC236}">
                      <a16:creationId xmlns:a16="http://schemas.microsoft.com/office/drawing/2014/main" id="{3F7F730C-69CF-4DDD-89EE-7C3BFCF2512E}"/>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41"/>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8" name="Freihand 117">
                  <a:extLst>
                    <a:ext uri="{FF2B5EF4-FFF2-40B4-BE49-F238E27FC236}">
                      <a16:creationId xmlns:a16="http://schemas.microsoft.com/office/drawing/2014/main" id="{2DFDECA2-2B1F-4F18-B7EB-84A5C23D7C2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43"/>
                <a:stretch>
                  <a:fillRect/>
                </a:stretch>
              </p:blipFill>
              <p:spPr>
                <a:xfrm>
                  <a:off x="9002801" y="5635340"/>
                  <a:ext cx="192600" cy="349200"/>
                </a:xfrm>
                <a:prstGeom prst="rect">
                  <a:avLst/>
                </a:prstGeom>
              </p:spPr>
            </p:pic>
          </mc:Fallback>
        </mc:AlternateContent>
        <p:grpSp>
          <p:nvGrpSpPr>
            <p:cNvPr id="119" name="Gruppieren 118">
              <a:extLst>
                <a:ext uri="{FF2B5EF4-FFF2-40B4-BE49-F238E27FC236}">
                  <a16:creationId xmlns:a16="http://schemas.microsoft.com/office/drawing/2014/main" id="{4BF742FD-DB18-4B98-9DD2-A5E51E654B08}"/>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44">
                <p14:nvContentPartPr>
                  <p14:cNvPr id="130" name="Freihand 129">
                    <a:extLst>
                      <a:ext uri="{FF2B5EF4-FFF2-40B4-BE49-F238E27FC236}">
                        <a16:creationId xmlns:a16="http://schemas.microsoft.com/office/drawing/2014/main" id="{8119DF52-7954-4C04-87A2-E262F81F9B4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45"/>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31" name="Freihand 130">
                    <a:extLst>
                      <a:ext uri="{FF2B5EF4-FFF2-40B4-BE49-F238E27FC236}">
                        <a16:creationId xmlns:a16="http://schemas.microsoft.com/office/drawing/2014/main" id="{C15AA8CB-1006-4975-99B7-D3E0CA819CDA}"/>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47"/>
                  <a:stretch>
                    <a:fillRect/>
                  </a:stretch>
                </p:blipFill>
                <p:spPr>
                  <a:xfrm>
                    <a:off x="2130046" y="1705994"/>
                    <a:ext cx="265680" cy="226440"/>
                  </a:xfrm>
                  <a:prstGeom prst="rect">
                    <a:avLst/>
                  </a:prstGeom>
                </p:spPr>
              </p:pic>
            </mc:Fallback>
          </mc:AlternateContent>
        </p:grpSp>
        <p:grpSp>
          <p:nvGrpSpPr>
            <p:cNvPr id="120" name="Gruppieren 119">
              <a:extLst>
                <a:ext uri="{FF2B5EF4-FFF2-40B4-BE49-F238E27FC236}">
                  <a16:creationId xmlns:a16="http://schemas.microsoft.com/office/drawing/2014/main" id="{74D14609-659C-4298-A0E7-E3D03A0327E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48">
                <p14:nvContentPartPr>
                  <p14:cNvPr id="128" name="Freihand 127">
                    <a:extLst>
                      <a:ext uri="{FF2B5EF4-FFF2-40B4-BE49-F238E27FC236}">
                        <a16:creationId xmlns:a16="http://schemas.microsoft.com/office/drawing/2014/main" id="{E547AD33-A78F-462A-B400-53FF577D8DA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49"/>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9" name="Freihand 128">
                    <a:extLst>
                      <a:ext uri="{FF2B5EF4-FFF2-40B4-BE49-F238E27FC236}">
                        <a16:creationId xmlns:a16="http://schemas.microsoft.com/office/drawing/2014/main" id="{52285F72-B0C4-4846-9857-F9445D5D663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121" name="Freihand 120">
                  <a:extLst>
                    <a:ext uri="{FF2B5EF4-FFF2-40B4-BE49-F238E27FC236}">
                      <a16:creationId xmlns:a16="http://schemas.microsoft.com/office/drawing/2014/main" id="{628C82CB-D854-4EEE-8F9F-641151156FDC}"/>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2" name="Freihand 121">
                  <a:extLst>
                    <a:ext uri="{FF2B5EF4-FFF2-40B4-BE49-F238E27FC236}">
                      <a16:creationId xmlns:a16="http://schemas.microsoft.com/office/drawing/2014/main" id="{992B90E2-A977-4CCF-B41B-21B7D5292331}"/>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123" name="Gruppieren 122">
              <a:extLst>
                <a:ext uri="{FF2B5EF4-FFF2-40B4-BE49-F238E27FC236}">
                  <a16:creationId xmlns:a16="http://schemas.microsoft.com/office/drawing/2014/main" id="{2D065F4D-0D75-4E7B-BC3F-917FC84C9FF1}"/>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124" name="Freihand 123">
                    <a:extLst>
                      <a:ext uri="{FF2B5EF4-FFF2-40B4-BE49-F238E27FC236}">
                        <a16:creationId xmlns:a16="http://schemas.microsoft.com/office/drawing/2014/main" id="{5364A32E-EB47-42BD-9595-EF243BE009D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5" name="Freihand 124">
                    <a:extLst>
                      <a:ext uri="{FF2B5EF4-FFF2-40B4-BE49-F238E27FC236}">
                        <a16:creationId xmlns:a16="http://schemas.microsoft.com/office/drawing/2014/main" id="{7451BDA8-6E86-444E-A602-F801567F0B38}"/>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6" name="Freihand 125">
                    <a:extLst>
                      <a:ext uri="{FF2B5EF4-FFF2-40B4-BE49-F238E27FC236}">
                        <a16:creationId xmlns:a16="http://schemas.microsoft.com/office/drawing/2014/main" id="{903D4975-23DB-493D-AFC5-6D609058970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7" name="Freihand 126">
                    <a:extLst>
                      <a:ext uri="{FF2B5EF4-FFF2-40B4-BE49-F238E27FC236}">
                        <a16:creationId xmlns:a16="http://schemas.microsoft.com/office/drawing/2014/main" id="{131A0986-9716-4539-B257-E13A880DB02E}"/>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
        <p:nvSpPr>
          <p:cNvPr id="100" name="Textfeld 99">
            <a:extLst>
              <a:ext uri="{FF2B5EF4-FFF2-40B4-BE49-F238E27FC236}">
                <a16:creationId xmlns:a16="http://schemas.microsoft.com/office/drawing/2014/main" id="{725F5A5D-EC47-40CF-9AC1-35C9BE54EE08}"/>
              </a:ext>
            </a:extLst>
          </p:cNvPr>
          <p:cNvSpPr txBox="1"/>
          <p:nvPr/>
        </p:nvSpPr>
        <p:spPr>
          <a:xfrm>
            <a:off x="2058356" y="5694779"/>
            <a:ext cx="10530332" cy="369332"/>
          </a:xfrm>
          <a:prstGeom prst="rect">
            <a:avLst/>
          </a:prstGeom>
          <a:noFill/>
        </p:spPr>
        <p:txBody>
          <a:bodyPr wrap="square">
            <a:spAutoFit/>
          </a:bodyPr>
          <a:lstStyle/>
          <a:p>
            <a:r>
              <a:rPr lang="de-DE" dirty="0">
                <a:latin typeface="+mj-lt"/>
              </a:rPr>
              <a:t>&lt;</a:t>
            </a:r>
            <a:r>
              <a:rPr lang="de-DE" dirty="0" err="1">
                <a:latin typeface="+mj-lt"/>
              </a:rPr>
              <a:t>img</a:t>
            </a:r>
            <a:r>
              <a:rPr lang="de-DE" dirty="0">
                <a:latin typeface="+mj-lt"/>
              </a:rPr>
              <a:t> </a:t>
            </a:r>
            <a:r>
              <a:rPr lang="de-DE" dirty="0" err="1">
                <a:latin typeface="+mj-lt"/>
              </a:rPr>
              <a:t>src</a:t>
            </a:r>
            <a:r>
              <a:rPr lang="de-DE" dirty="0">
                <a:latin typeface="+mj-lt"/>
              </a:rPr>
              <a:t>='https://internalserver.intra:3000/</a:t>
            </a:r>
            <a:r>
              <a:rPr lang="de-DE" dirty="0" err="1">
                <a:latin typeface="+mj-lt"/>
              </a:rPr>
              <a:t>somenastystuff</a:t>
            </a:r>
            <a:r>
              <a:rPr lang="de-DE" dirty="0">
                <a:latin typeface="+mj-lt"/>
              </a:rPr>
              <a:t>'/&gt;</a:t>
            </a:r>
            <a:endParaRPr lang="en-US" dirty="0"/>
          </a:p>
        </p:txBody>
      </p:sp>
    </p:spTree>
    <p:extLst>
      <p:ext uri="{BB962C8B-B14F-4D97-AF65-F5344CB8AC3E}">
        <p14:creationId xmlns:p14="http://schemas.microsoft.com/office/powerpoint/2010/main" val="90730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100"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r Verbinder 6">
            <a:extLst>
              <a:ext uri="{FF2B5EF4-FFF2-40B4-BE49-F238E27FC236}">
                <a16:creationId xmlns:a16="http://schemas.microsoft.com/office/drawing/2014/main" id="{C939E8AC-C0D2-434A-99B4-65C46FF2CB0A}"/>
              </a:ext>
            </a:extLst>
          </p:cNvPr>
          <p:cNvCxnSpPr>
            <a:cxnSpLocks/>
          </p:cNvCxnSpPr>
          <p:nvPr/>
        </p:nvCxnSpPr>
        <p:spPr>
          <a:xfrm flipV="1">
            <a:off x="588579" y="3248259"/>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B7493768-B493-4012-AB6D-A341DF4A0DF7}"/>
              </a:ext>
            </a:extLst>
          </p:cNvPr>
          <p:cNvSpPr txBox="1"/>
          <p:nvPr/>
        </p:nvSpPr>
        <p:spPr>
          <a:xfrm>
            <a:off x="834070" y="3429000"/>
            <a:ext cx="1906291" cy="369332"/>
          </a:xfrm>
          <a:prstGeom prst="rect">
            <a:avLst/>
          </a:prstGeom>
          <a:noFill/>
        </p:spPr>
        <p:txBody>
          <a:bodyPr wrap="none" rtlCol="0">
            <a:spAutoFit/>
          </a:bodyPr>
          <a:lstStyle/>
          <a:p>
            <a:r>
              <a:rPr lang="de-DE" dirty="0"/>
              <a:t>Home Network</a:t>
            </a:r>
            <a:endParaRPr lang="de-AT" dirty="0"/>
          </a:p>
        </p:txBody>
      </p:sp>
      <p:sp>
        <p:nvSpPr>
          <p:cNvPr id="12" name="Textfeld 11">
            <a:extLst>
              <a:ext uri="{FF2B5EF4-FFF2-40B4-BE49-F238E27FC236}">
                <a16:creationId xmlns:a16="http://schemas.microsoft.com/office/drawing/2014/main" id="{BE982AB9-28C2-4927-9276-6EB678645620}"/>
              </a:ext>
            </a:extLst>
          </p:cNvPr>
          <p:cNvSpPr txBox="1"/>
          <p:nvPr/>
        </p:nvSpPr>
        <p:spPr>
          <a:xfrm>
            <a:off x="834069" y="2686127"/>
            <a:ext cx="1130438" cy="369332"/>
          </a:xfrm>
          <a:prstGeom prst="rect">
            <a:avLst/>
          </a:prstGeom>
          <a:noFill/>
        </p:spPr>
        <p:txBody>
          <a:bodyPr wrap="none" rtlCol="0">
            <a:spAutoFit/>
          </a:bodyPr>
          <a:lstStyle/>
          <a:p>
            <a:r>
              <a:rPr lang="de-DE" dirty="0"/>
              <a:t>Internet</a:t>
            </a:r>
            <a:endParaRPr lang="de-AT" dirty="0"/>
          </a:p>
        </p:txBody>
      </p:sp>
      <p:grpSp>
        <p:nvGrpSpPr>
          <p:cNvPr id="14" name="Gruppieren 13">
            <a:extLst>
              <a:ext uri="{FF2B5EF4-FFF2-40B4-BE49-F238E27FC236}">
                <a16:creationId xmlns:a16="http://schemas.microsoft.com/office/drawing/2014/main" id="{0927E810-320F-4787-B806-E216ED86D58E}"/>
              </a:ext>
            </a:extLst>
          </p:cNvPr>
          <p:cNvGrpSpPr/>
          <p:nvPr/>
        </p:nvGrpSpPr>
        <p:grpSpPr>
          <a:xfrm>
            <a:off x="5110887" y="898990"/>
            <a:ext cx="1185120" cy="755640"/>
            <a:chOff x="1716046" y="4377914"/>
            <a:chExt cx="1185120" cy="755640"/>
          </a:xfrm>
        </p:grpSpPr>
        <mc:AlternateContent xmlns:mc="http://schemas.openxmlformats.org/markup-compatibility/2006" xmlns:p14="http://schemas.microsoft.com/office/powerpoint/2010/main">
          <mc:Choice Requires="p14">
            <p:contentPart p14:bwMode="auto" r:id="rId3">
              <p14:nvContentPartPr>
                <p14:cNvPr id="15" name="Freihand 14">
                  <a:extLst>
                    <a:ext uri="{FF2B5EF4-FFF2-40B4-BE49-F238E27FC236}">
                      <a16:creationId xmlns:a16="http://schemas.microsoft.com/office/drawing/2014/main" id="{3BDBBF0A-6D19-4A4D-A4A3-53581415C75B}"/>
                    </a:ext>
                  </a:extLst>
                </p14:cNvPr>
                <p14:cNvContentPartPr/>
                <p14:nvPr/>
              </p14:nvContentPartPr>
              <p14:xfrm>
                <a:off x="1716046" y="4377914"/>
                <a:ext cx="120600" cy="755640"/>
              </p14:xfrm>
            </p:contentPart>
          </mc:Choice>
          <mc:Fallback xmlns="">
            <p:pic>
              <p:nvPicPr>
                <p:cNvPr id="15" name="Freihand 14">
                  <a:extLst>
                    <a:ext uri="{FF2B5EF4-FFF2-40B4-BE49-F238E27FC236}">
                      <a16:creationId xmlns:a16="http://schemas.microsoft.com/office/drawing/2014/main" id="{3BDBBF0A-6D19-4A4D-A4A3-53581415C75B}"/>
                    </a:ext>
                  </a:extLst>
                </p:cNvPr>
                <p:cNvPicPr/>
                <p:nvPr/>
              </p:nvPicPr>
              <p:blipFill>
                <a:blip r:embed="rId5"/>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Freihand 15">
                  <a:extLst>
                    <a:ext uri="{FF2B5EF4-FFF2-40B4-BE49-F238E27FC236}">
                      <a16:creationId xmlns:a16="http://schemas.microsoft.com/office/drawing/2014/main" id="{1DD35479-375B-4868-93BD-CF5DAD611215}"/>
                    </a:ext>
                  </a:extLst>
                </p14:cNvPr>
                <p14:cNvContentPartPr/>
                <p14:nvPr/>
              </p14:nvContentPartPr>
              <p14:xfrm>
                <a:off x="1840246" y="4383314"/>
                <a:ext cx="1029600" cy="28800"/>
              </p14:xfrm>
            </p:contentPart>
          </mc:Choice>
          <mc:Fallback xmlns="">
            <p:pic>
              <p:nvPicPr>
                <p:cNvPr id="16" name="Freihand 15">
                  <a:extLst>
                    <a:ext uri="{FF2B5EF4-FFF2-40B4-BE49-F238E27FC236}">
                      <a16:creationId xmlns:a16="http://schemas.microsoft.com/office/drawing/2014/main" id="{1DD35479-375B-4868-93BD-CF5DAD611215}"/>
                    </a:ext>
                  </a:extLst>
                </p:cNvPr>
                <p:cNvPicPr/>
                <p:nvPr/>
              </p:nvPicPr>
              <p:blipFill>
                <a:blip r:embed="rId7"/>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Freihand 16">
                  <a:extLst>
                    <a:ext uri="{FF2B5EF4-FFF2-40B4-BE49-F238E27FC236}">
                      <a16:creationId xmlns:a16="http://schemas.microsoft.com/office/drawing/2014/main" id="{142A7163-B76D-4486-AAC2-15EA40AE3521}"/>
                    </a:ext>
                  </a:extLst>
                </p14:cNvPr>
                <p14:cNvContentPartPr/>
                <p14:nvPr/>
              </p14:nvContentPartPr>
              <p14:xfrm>
                <a:off x="1743046" y="5028434"/>
                <a:ext cx="1133280" cy="83160"/>
              </p14:xfrm>
            </p:contentPart>
          </mc:Choice>
          <mc:Fallback xmlns="">
            <p:pic>
              <p:nvPicPr>
                <p:cNvPr id="17" name="Freihand 16">
                  <a:extLst>
                    <a:ext uri="{FF2B5EF4-FFF2-40B4-BE49-F238E27FC236}">
                      <a16:creationId xmlns:a16="http://schemas.microsoft.com/office/drawing/2014/main" id="{142A7163-B76D-4486-AAC2-15EA40AE3521}"/>
                    </a:ext>
                  </a:extLst>
                </p:cNvPr>
                <p:cNvPicPr/>
                <p:nvPr/>
              </p:nvPicPr>
              <p:blipFill>
                <a:blip r:embed="rId9"/>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Freihand 17">
                  <a:extLst>
                    <a:ext uri="{FF2B5EF4-FFF2-40B4-BE49-F238E27FC236}">
                      <a16:creationId xmlns:a16="http://schemas.microsoft.com/office/drawing/2014/main" id="{50595132-0E3F-406E-A136-A6F11E48851B}"/>
                    </a:ext>
                  </a:extLst>
                </p14:cNvPr>
                <p14:cNvContentPartPr/>
                <p14:nvPr/>
              </p14:nvContentPartPr>
              <p14:xfrm>
                <a:off x="2880646" y="4404194"/>
                <a:ext cx="20520" cy="619560"/>
              </p14:xfrm>
            </p:contentPart>
          </mc:Choice>
          <mc:Fallback xmlns="">
            <p:pic>
              <p:nvPicPr>
                <p:cNvPr id="18" name="Freihand 17">
                  <a:extLst>
                    <a:ext uri="{FF2B5EF4-FFF2-40B4-BE49-F238E27FC236}">
                      <a16:creationId xmlns:a16="http://schemas.microsoft.com/office/drawing/2014/main" id="{50595132-0E3F-406E-A136-A6F11E48851B}"/>
                    </a:ext>
                  </a:extLst>
                </p:cNvPr>
                <p:cNvPicPr/>
                <p:nvPr/>
              </p:nvPicPr>
              <p:blipFill>
                <a:blip r:embed="rId11"/>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Freihand 18">
                  <a:extLst>
                    <a:ext uri="{FF2B5EF4-FFF2-40B4-BE49-F238E27FC236}">
                      <a16:creationId xmlns:a16="http://schemas.microsoft.com/office/drawing/2014/main" id="{92157116-5FAB-4B65-8F35-C0719044E230}"/>
                    </a:ext>
                  </a:extLst>
                </p14:cNvPr>
                <p14:cNvContentPartPr/>
                <p14:nvPr/>
              </p14:nvContentPartPr>
              <p14:xfrm>
                <a:off x="1851766" y="4515434"/>
                <a:ext cx="120960" cy="218520"/>
              </p14:xfrm>
            </p:contentPart>
          </mc:Choice>
          <mc:Fallback xmlns="">
            <p:pic>
              <p:nvPicPr>
                <p:cNvPr id="19" name="Freihand 18">
                  <a:extLst>
                    <a:ext uri="{FF2B5EF4-FFF2-40B4-BE49-F238E27FC236}">
                      <a16:creationId xmlns:a16="http://schemas.microsoft.com/office/drawing/2014/main" id="{92157116-5FAB-4B65-8F35-C0719044E230}"/>
                    </a:ext>
                  </a:extLst>
                </p:cNvPr>
                <p:cNvPicPr/>
                <p:nvPr/>
              </p:nvPicPr>
              <p:blipFill>
                <a:blip r:embed="rId13"/>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Freihand 19">
                  <a:extLst>
                    <a:ext uri="{FF2B5EF4-FFF2-40B4-BE49-F238E27FC236}">
                      <a16:creationId xmlns:a16="http://schemas.microsoft.com/office/drawing/2014/main" id="{3DC8AA57-3402-4A1B-B2C6-28BC74B407DC}"/>
                    </a:ext>
                  </a:extLst>
                </p14:cNvPr>
                <p14:cNvContentPartPr/>
                <p14:nvPr/>
              </p14:nvContentPartPr>
              <p14:xfrm>
                <a:off x="2030326" y="4602194"/>
                <a:ext cx="74160" cy="67680"/>
              </p14:xfrm>
            </p:contentPart>
          </mc:Choice>
          <mc:Fallback xmlns="">
            <p:pic>
              <p:nvPicPr>
                <p:cNvPr id="20" name="Freihand 19">
                  <a:extLst>
                    <a:ext uri="{FF2B5EF4-FFF2-40B4-BE49-F238E27FC236}">
                      <a16:creationId xmlns:a16="http://schemas.microsoft.com/office/drawing/2014/main" id="{3DC8AA57-3402-4A1B-B2C6-28BC74B407DC}"/>
                    </a:ext>
                  </a:extLst>
                </p:cNvPr>
                <p:cNvPicPr/>
                <p:nvPr/>
              </p:nvPicPr>
              <p:blipFill>
                <a:blip r:embed="rId15"/>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Freihand 20">
                  <a:extLst>
                    <a:ext uri="{FF2B5EF4-FFF2-40B4-BE49-F238E27FC236}">
                      <a16:creationId xmlns:a16="http://schemas.microsoft.com/office/drawing/2014/main" id="{738CA6AB-4575-4031-9E03-25589D52B9A8}"/>
                    </a:ext>
                  </a:extLst>
                </p14:cNvPr>
                <p14:cNvContentPartPr/>
                <p14:nvPr/>
              </p14:nvContentPartPr>
              <p14:xfrm>
                <a:off x="2092606" y="4605074"/>
                <a:ext cx="42840" cy="87840"/>
              </p14:xfrm>
            </p:contentPart>
          </mc:Choice>
          <mc:Fallback xmlns="">
            <p:pic>
              <p:nvPicPr>
                <p:cNvPr id="21" name="Freihand 20">
                  <a:extLst>
                    <a:ext uri="{FF2B5EF4-FFF2-40B4-BE49-F238E27FC236}">
                      <a16:creationId xmlns:a16="http://schemas.microsoft.com/office/drawing/2014/main" id="{738CA6AB-4575-4031-9E03-25589D52B9A8}"/>
                    </a:ext>
                  </a:extLst>
                </p:cNvPr>
                <p:cNvPicPr/>
                <p:nvPr/>
              </p:nvPicPr>
              <p:blipFill>
                <a:blip r:embed="rId17"/>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Freihand 21">
                  <a:extLst>
                    <a:ext uri="{FF2B5EF4-FFF2-40B4-BE49-F238E27FC236}">
                      <a16:creationId xmlns:a16="http://schemas.microsoft.com/office/drawing/2014/main" id="{B5D0DDB6-B1E6-4FF0-B5CB-52EBD8D33D28}"/>
                    </a:ext>
                  </a:extLst>
                </p14:cNvPr>
                <p14:cNvContentPartPr/>
                <p14:nvPr/>
              </p14:nvContentPartPr>
              <p14:xfrm>
                <a:off x="2154526" y="4533074"/>
                <a:ext cx="86040" cy="146520"/>
              </p14:xfrm>
            </p:contentPart>
          </mc:Choice>
          <mc:Fallback xmlns="">
            <p:pic>
              <p:nvPicPr>
                <p:cNvPr id="22" name="Freihand 21">
                  <a:extLst>
                    <a:ext uri="{FF2B5EF4-FFF2-40B4-BE49-F238E27FC236}">
                      <a16:creationId xmlns:a16="http://schemas.microsoft.com/office/drawing/2014/main" id="{B5D0DDB6-B1E6-4FF0-B5CB-52EBD8D33D28}"/>
                    </a:ext>
                  </a:extLst>
                </p:cNvPr>
                <p:cNvPicPr/>
                <p:nvPr/>
              </p:nvPicPr>
              <p:blipFill>
                <a:blip r:embed="rId19"/>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Freihand 22">
                  <a:extLst>
                    <a:ext uri="{FF2B5EF4-FFF2-40B4-BE49-F238E27FC236}">
                      <a16:creationId xmlns:a16="http://schemas.microsoft.com/office/drawing/2014/main" id="{1295B41E-D4FB-426A-B2A1-512CCD7241F9}"/>
                    </a:ext>
                  </a:extLst>
                </p14:cNvPr>
                <p14:cNvContentPartPr/>
                <p14:nvPr/>
              </p14:nvContentPartPr>
              <p14:xfrm>
                <a:off x="2255326" y="4609394"/>
                <a:ext cx="34560" cy="85320"/>
              </p14:xfrm>
            </p:contentPart>
          </mc:Choice>
          <mc:Fallback xmlns="">
            <p:pic>
              <p:nvPicPr>
                <p:cNvPr id="23" name="Freihand 22">
                  <a:extLst>
                    <a:ext uri="{FF2B5EF4-FFF2-40B4-BE49-F238E27FC236}">
                      <a16:creationId xmlns:a16="http://schemas.microsoft.com/office/drawing/2014/main" id="{1295B41E-D4FB-426A-B2A1-512CCD7241F9}"/>
                    </a:ext>
                  </a:extLst>
                </p:cNvPr>
                <p:cNvPicPr/>
                <p:nvPr/>
              </p:nvPicPr>
              <p:blipFill>
                <a:blip r:embed="rId21"/>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 name="Freihand 23">
                  <a:extLst>
                    <a:ext uri="{FF2B5EF4-FFF2-40B4-BE49-F238E27FC236}">
                      <a16:creationId xmlns:a16="http://schemas.microsoft.com/office/drawing/2014/main" id="{721F9E77-A025-49AC-8EE2-B55D2BB239D2}"/>
                    </a:ext>
                  </a:extLst>
                </p14:cNvPr>
                <p14:cNvContentPartPr/>
                <p14:nvPr/>
              </p14:nvContentPartPr>
              <p14:xfrm>
                <a:off x="2239846" y="4533074"/>
                <a:ext cx="19800" cy="17640"/>
              </p14:xfrm>
            </p:contentPart>
          </mc:Choice>
          <mc:Fallback xmlns="">
            <p:pic>
              <p:nvPicPr>
                <p:cNvPr id="24" name="Freihand 23">
                  <a:extLst>
                    <a:ext uri="{FF2B5EF4-FFF2-40B4-BE49-F238E27FC236}">
                      <a16:creationId xmlns:a16="http://schemas.microsoft.com/office/drawing/2014/main" id="{721F9E77-A025-49AC-8EE2-B55D2BB239D2}"/>
                    </a:ext>
                  </a:extLst>
                </p:cNvPr>
                <p:cNvPicPr/>
                <p:nvPr/>
              </p:nvPicPr>
              <p:blipFill>
                <a:blip r:embed="rId23"/>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5" name="Freihand 24">
                  <a:extLst>
                    <a:ext uri="{FF2B5EF4-FFF2-40B4-BE49-F238E27FC236}">
                      <a16:creationId xmlns:a16="http://schemas.microsoft.com/office/drawing/2014/main" id="{9C7EEF89-3568-4C3D-854A-B7DBCCE62B66}"/>
                    </a:ext>
                  </a:extLst>
                </p14:cNvPr>
                <p14:cNvContentPartPr/>
                <p14:nvPr/>
              </p14:nvContentPartPr>
              <p14:xfrm>
                <a:off x="2337046" y="4600754"/>
                <a:ext cx="112680" cy="93240"/>
              </p14:xfrm>
            </p:contentPart>
          </mc:Choice>
          <mc:Fallback xmlns="">
            <p:pic>
              <p:nvPicPr>
                <p:cNvPr id="25" name="Freihand 24">
                  <a:extLst>
                    <a:ext uri="{FF2B5EF4-FFF2-40B4-BE49-F238E27FC236}">
                      <a16:creationId xmlns:a16="http://schemas.microsoft.com/office/drawing/2014/main" id="{9C7EEF89-3568-4C3D-854A-B7DBCCE62B66}"/>
                    </a:ext>
                  </a:extLst>
                </p:cNvPr>
                <p:cNvPicPr/>
                <p:nvPr/>
              </p:nvPicPr>
              <p:blipFill>
                <a:blip r:embed="rId25"/>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 name="Freihand 25">
                  <a:extLst>
                    <a:ext uri="{FF2B5EF4-FFF2-40B4-BE49-F238E27FC236}">
                      <a16:creationId xmlns:a16="http://schemas.microsoft.com/office/drawing/2014/main" id="{12A257BA-E9C4-4EF7-89E3-EFD556EAED8A}"/>
                    </a:ext>
                  </a:extLst>
                </p14:cNvPr>
                <p14:cNvContentPartPr/>
                <p14:nvPr/>
              </p14:nvContentPartPr>
              <p14:xfrm>
                <a:off x="2453326" y="4607234"/>
                <a:ext cx="24120" cy="76680"/>
              </p14:xfrm>
            </p:contentPart>
          </mc:Choice>
          <mc:Fallback xmlns="">
            <p:pic>
              <p:nvPicPr>
                <p:cNvPr id="26" name="Freihand 25">
                  <a:extLst>
                    <a:ext uri="{FF2B5EF4-FFF2-40B4-BE49-F238E27FC236}">
                      <a16:creationId xmlns:a16="http://schemas.microsoft.com/office/drawing/2014/main" id="{12A257BA-E9C4-4EF7-89E3-EFD556EAED8A}"/>
                    </a:ext>
                  </a:extLst>
                </p:cNvPr>
                <p:cNvPicPr/>
                <p:nvPr/>
              </p:nvPicPr>
              <p:blipFill>
                <a:blip r:embed="rId27"/>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7" name="Freihand 26">
                  <a:extLst>
                    <a:ext uri="{FF2B5EF4-FFF2-40B4-BE49-F238E27FC236}">
                      <a16:creationId xmlns:a16="http://schemas.microsoft.com/office/drawing/2014/main" id="{B886480C-7058-42C2-8893-C0BC5297F447}"/>
                    </a:ext>
                  </a:extLst>
                </p14:cNvPr>
                <p14:cNvContentPartPr/>
                <p14:nvPr/>
              </p14:nvContentPartPr>
              <p14:xfrm>
                <a:off x="2453326" y="4550354"/>
                <a:ext cx="11880" cy="28800"/>
              </p14:xfrm>
            </p:contentPart>
          </mc:Choice>
          <mc:Fallback xmlns="">
            <p:pic>
              <p:nvPicPr>
                <p:cNvPr id="27" name="Freihand 26">
                  <a:extLst>
                    <a:ext uri="{FF2B5EF4-FFF2-40B4-BE49-F238E27FC236}">
                      <a16:creationId xmlns:a16="http://schemas.microsoft.com/office/drawing/2014/main" id="{B886480C-7058-42C2-8893-C0BC5297F447}"/>
                    </a:ext>
                  </a:extLst>
                </p:cNvPr>
                <p:cNvPicPr/>
                <p:nvPr/>
              </p:nvPicPr>
              <p:blipFill>
                <a:blip r:embed="rId29"/>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Freihand 27">
                  <a:extLst>
                    <a:ext uri="{FF2B5EF4-FFF2-40B4-BE49-F238E27FC236}">
                      <a16:creationId xmlns:a16="http://schemas.microsoft.com/office/drawing/2014/main" id="{010F4794-A89D-4603-AA7A-0C1BC6385288}"/>
                    </a:ext>
                  </a:extLst>
                </p14:cNvPr>
                <p14:cNvContentPartPr/>
                <p14:nvPr/>
              </p14:nvContentPartPr>
              <p14:xfrm>
                <a:off x="2527126" y="4624514"/>
                <a:ext cx="104400" cy="70920"/>
              </p14:xfrm>
            </p:contentPart>
          </mc:Choice>
          <mc:Fallback xmlns="">
            <p:pic>
              <p:nvPicPr>
                <p:cNvPr id="28" name="Freihand 27">
                  <a:extLst>
                    <a:ext uri="{FF2B5EF4-FFF2-40B4-BE49-F238E27FC236}">
                      <a16:creationId xmlns:a16="http://schemas.microsoft.com/office/drawing/2014/main" id="{010F4794-A89D-4603-AA7A-0C1BC6385288}"/>
                    </a:ext>
                  </a:extLst>
                </p:cNvPr>
                <p:cNvPicPr/>
                <p:nvPr/>
              </p:nvPicPr>
              <p:blipFill>
                <a:blip r:embed="rId31"/>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9" name="Freihand 28">
                  <a:extLst>
                    <a:ext uri="{FF2B5EF4-FFF2-40B4-BE49-F238E27FC236}">
                      <a16:creationId xmlns:a16="http://schemas.microsoft.com/office/drawing/2014/main" id="{2E1E607E-C002-498E-97EA-14E13B2A84D7}"/>
                    </a:ext>
                  </a:extLst>
                </p14:cNvPr>
                <p14:cNvContentPartPr/>
                <p14:nvPr/>
              </p14:nvContentPartPr>
              <p14:xfrm>
                <a:off x="2643406" y="4618034"/>
                <a:ext cx="92520" cy="82080"/>
              </p14:xfrm>
            </p:contentPart>
          </mc:Choice>
          <mc:Fallback xmlns="">
            <p:pic>
              <p:nvPicPr>
                <p:cNvPr id="29" name="Freihand 28">
                  <a:extLst>
                    <a:ext uri="{FF2B5EF4-FFF2-40B4-BE49-F238E27FC236}">
                      <a16:creationId xmlns:a16="http://schemas.microsoft.com/office/drawing/2014/main" id="{2E1E607E-C002-498E-97EA-14E13B2A84D7}"/>
                    </a:ext>
                  </a:extLst>
                </p:cNvPr>
                <p:cNvPicPr/>
                <p:nvPr/>
              </p:nvPicPr>
              <p:blipFill>
                <a:blip r:embed="rId33"/>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Freihand 29">
                  <a:extLst>
                    <a:ext uri="{FF2B5EF4-FFF2-40B4-BE49-F238E27FC236}">
                      <a16:creationId xmlns:a16="http://schemas.microsoft.com/office/drawing/2014/main" id="{F8F95F73-78C1-4003-9A3B-F022BE99B6D4}"/>
                    </a:ext>
                  </a:extLst>
                </p14:cNvPr>
                <p14:cNvContentPartPr/>
                <p14:nvPr/>
              </p14:nvContentPartPr>
              <p14:xfrm>
                <a:off x="2755726" y="4608314"/>
                <a:ext cx="54720" cy="114840"/>
              </p14:xfrm>
            </p:contentPart>
          </mc:Choice>
          <mc:Fallback xmlns="">
            <p:pic>
              <p:nvPicPr>
                <p:cNvPr id="30" name="Freihand 29">
                  <a:extLst>
                    <a:ext uri="{FF2B5EF4-FFF2-40B4-BE49-F238E27FC236}">
                      <a16:creationId xmlns:a16="http://schemas.microsoft.com/office/drawing/2014/main" id="{F8F95F73-78C1-4003-9A3B-F022BE99B6D4}"/>
                    </a:ext>
                  </a:extLst>
                </p:cNvPr>
                <p:cNvPicPr/>
                <p:nvPr/>
              </p:nvPicPr>
              <p:blipFill>
                <a:blip r:embed="rId35"/>
                <a:stretch>
                  <a:fillRect/>
                </a:stretch>
              </p:blipFill>
              <p:spPr>
                <a:xfrm>
                  <a:off x="2747086" y="4599674"/>
                  <a:ext cx="72360" cy="132480"/>
                </a:xfrm>
                <a:prstGeom prst="rect">
                  <a:avLst/>
                </a:prstGeom>
              </p:spPr>
            </p:pic>
          </mc:Fallback>
        </mc:AlternateContent>
      </p:grpSp>
      <p:grpSp>
        <p:nvGrpSpPr>
          <p:cNvPr id="31" name="Gruppieren 30">
            <a:extLst>
              <a:ext uri="{FF2B5EF4-FFF2-40B4-BE49-F238E27FC236}">
                <a16:creationId xmlns:a16="http://schemas.microsoft.com/office/drawing/2014/main" id="{D999A305-B0A4-465D-8DE2-C0591C6FB6DA}"/>
              </a:ext>
            </a:extLst>
          </p:cNvPr>
          <p:cNvGrpSpPr/>
          <p:nvPr/>
        </p:nvGrpSpPr>
        <p:grpSpPr>
          <a:xfrm>
            <a:off x="5351727" y="1352950"/>
            <a:ext cx="671400" cy="161280"/>
            <a:chOff x="1956886" y="4831874"/>
            <a:chExt cx="671400" cy="161280"/>
          </a:xfrm>
        </p:grpSpPr>
        <mc:AlternateContent xmlns:mc="http://schemas.openxmlformats.org/markup-compatibility/2006" xmlns:p14="http://schemas.microsoft.com/office/powerpoint/2010/main">
          <mc:Choice Requires="p14">
            <p:contentPart p14:bwMode="auto" r:id="rId36">
              <p14:nvContentPartPr>
                <p14:cNvPr id="32" name="Freihand 31">
                  <a:extLst>
                    <a:ext uri="{FF2B5EF4-FFF2-40B4-BE49-F238E27FC236}">
                      <a16:creationId xmlns:a16="http://schemas.microsoft.com/office/drawing/2014/main" id="{4B08487D-38B6-4F24-BA0D-828C2D4C9DF6}"/>
                    </a:ext>
                  </a:extLst>
                </p14:cNvPr>
                <p14:cNvContentPartPr/>
                <p14:nvPr/>
              </p14:nvContentPartPr>
              <p14:xfrm>
                <a:off x="1956886" y="4831874"/>
                <a:ext cx="112680" cy="161280"/>
              </p14:xfrm>
            </p:contentPart>
          </mc:Choice>
          <mc:Fallback xmlns="">
            <p:pic>
              <p:nvPicPr>
                <p:cNvPr id="32" name="Freihand 31">
                  <a:extLst>
                    <a:ext uri="{FF2B5EF4-FFF2-40B4-BE49-F238E27FC236}">
                      <a16:creationId xmlns:a16="http://schemas.microsoft.com/office/drawing/2014/main" id="{4B08487D-38B6-4F24-BA0D-828C2D4C9DF6}"/>
                    </a:ext>
                  </a:extLst>
                </p:cNvPr>
                <p:cNvPicPr/>
                <p:nvPr/>
              </p:nvPicPr>
              <p:blipFill>
                <a:blip r:embed="rId37"/>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3" name="Freihand 32">
                  <a:extLst>
                    <a:ext uri="{FF2B5EF4-FFF2-40B4-BE49-F238E27FC236}">
                      <a16:creationId xmlns:a16="http://schemas.microsoft.com/office/drawing/2014/main" id="{D560D268-92DF-412B-A611-C495CD797B5D}"/>
                    </a:ext>
                  </a:extLst>
                </p14:cNvPr>
                <p14:cNvContentPartPr/>
                <p14:nvPr/>
              </p14:nvContentPartPr>
              <p14:xfrm>
                <a:off x="2076766" y="4873994"/>
                <a:ext cx="132480" cy="96840"/>
              </p14:xfrm>
            </p:contentPart>
          </mc:Choice>
          <mc:Fallback xmlns="">
            <p:pic>
              <p:nvPicPr>
                <p:cNvPr id="33" name="Freihand 32">
                  <a:extLst>
                    <a:ext uri="{FF2B5EF4-FFF2-40B4-BE49-F238E27FC236}">
                      <a16:creationId xmlns:a16="http://schemas.microsoft.com/office/drawing/2014/main" id="{D560D268-92DF-412B-A611-C495CD797B5D}"/>
                    </a:ext>
                  </a:extLst>
                </p:cNvPr>
                <p:cNvPicPr/>
                <p:nvPr/>
              </p:nvPicPr>
              <p:blipFill>
                <a:blip r:embed="rId39"/>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Freihand 33">
                  <a:extLst>
                    <a:ext uri="{FF2B5EF4-FFF2-40B4-BE49-F238E27FC236}">
                      <a16:creationId xmlns:a16="http://schemas.microsoft.com/office/drawing/2014/main" id="{9AF70335-9867-4EDE-AE72-45B573512CA3}"/>
                    </a:ext>
                  </a:extLst>
                </p14:cNvPr>
                <p14:cNvContentPartPr/>
                <p14:nvPr/>
              </p14:nvContentPartPr>
              <p14:xfrm>
                <a:off x="2189446" y="4860314"/>
                <a:ext cx="70200" cy="76680"/>
              </p14:xfrm>
            </p:contentPart>
          </mc:Choice>
          <mc:Fallback xmlns="">
            <p:pic>
              <p:nvPicPr>
                <p:cNvPr id="34" name="Freihand 33">
                  <a:extLst>
                    <a:ext uri="{FF2B5EF4-FFF2-40B4-BE49-F238E27FC236}">
                      <a16:creationId xmlns:a16="http://schemas.microsoft.com/office/drawing/2014/main" id="{9AF70335-9867-4EDE-AE72-45B573512CA3}"/>
                    </a:ext>
                  </a:extLst>
                </p:cNvPr>
                <p:cNvPicPr/>
                <p:nvPr/>
              </p:nvPicPr>
              <p:blipFill>
                <a:blip r:embed="rId41"/>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Freihand 34">
                  <a:extLst>
                    <a:ext uri="{FF2B5EF4-FFF2-40B4-BE49-F238E27FC236}">
                      <a16:creationId xmlns:a16="http://schemas.microsoft.com/office/drawing/2014/main" id="{53B9AB55-5807-4B63-8461-B1DD0F980EC4}"/>
                    </a:ext>
                  </a:extLst>
                </p14:cNvPr>
                <p14:cNvContentPartPr/>
                <p14:nvPr/>
              </p14:nvContentPartPr>
              <p14:xfrm>
                <a:off x="2317246" y="4886594"/>
                <a:ext cx="92880" cy="78840"/>
              </p14:xfrm>
            </p:contentPart>
          </mc:Choice>
          <mc:Fallback xmlns="">
            <p:pic>
              <p:nvPicPr>
                <p:cNvPr id="35" name="Freihand 34">
                  <a:extLst>
                    <a:ext uri="{FF2B5EF4-FFF2-40B4-BE49-F238E27FC236}">
                      <a16:creationId xmlns:a16="http://schemas.microsoft.com/office/drawing/2014/main" id="{53B9AB55-5807-4B63-8461-B1DD0F980EC4}"/>
                    </a:ext>
                  </a:extLst>
                </p:cNvPr>
                <p:cNvPicPr/>
                <p:nvPr/>
              </p:nvPicPr>
              <p:blipFill>
                <a:blip r:embed="rId43"/>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6" name="Freihand 35">
                  <a:extLst>
                    <a:ext uri="{FF2B5EF4-FFF2-40B4-BE49-F238E27FC236}">
                      <a16:creationId xmlns:a16="http://schemas.microsoft.com/office/drawing/2014/main" id="{496531F3-7012-44E2-B3B4-4F213DC6C77F}"/>
                    </a:ext>
                  </a:extLst>
                </p14:cNvPr>
                <p14:cNvContentPartPr/>
                <p14:nvPr/>
              </p14:nvContentPartPr>
              <p14:xfrm>
                <a:off x="2422006" y="4901714"/>
                <a:ext cx="117000" cy="61560"/>
              </p14:xfrm>
            </p:contentPart>
          </mc:Choice>
          <mc:Fallback xmlns="">
            <p:pic>
              <p:nvPicPr>
                <p:cNvPr id="36" name="Freihand 35">
                  <a:extLst>
                    <a:ext uri="{FF2B5EF4-FFF2-40B4-BE49-F238E27FC236}">
                      <a16:creationId xmlns:a16="http://schemas.microsoft.com/office/drawing/2014/main" id="{496531F3-7012-44E2-B3B4-4F213DC6C77F}"/>
                    </a:ext>
                  </a:extLst>
                </p:cNvPr>
                <p:cNvPicPr/>
                <p:nvPr/>
              </p:nvPicPr>
              <p:blipFill>
                <a:blip r:embed="rId45"/>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7" name="Freihand 36">
                  <a:extLst>
                    <a:ext uri="{FF2B5EF4-FFF2-40B4-BE49-F238E27FC236}">
                      <a16:creationId xmlns:a16="http://schemas.microsoft.com/office/drawing/2014/main" id="{DFDFB365-CDE5-4649-ACC9-6CAC021AEEC5}"/>
                    </a:ext>
                  </a:extLst>
                </p14:cNvPr>
                <p14:cNvContentPartPr/>
                <p14:nvPr/>
              </p14:nvContentPartPr>
              <p14:xfrm>
                <a:off x="2558086" y="4851674"/>
                <a:ext cx="70200" cy="76680"/>
              </p14:xfrm>
            </p:contentPart>
          </mc:Choice>
          <mc:Fallback xmlns="">
            <p:pic>
              <p:nvPicPr>
                <p:cNvPr id="37" name="Freihand 36">
                  <a:extLst>
                    <a:ext uri="{FF2B5EF4-FFF2-40B4-BE49-F238E27FC236}">
                      <a16:creationId xmlns:a16="http://schemas.microsoft.com/office/drawing/2014/main" id="{DFDFB365-CDE5-4649-ACC9-6CAC021AEEC5}"/>
                    </a:ext>
                  </a:extLst>
                </p:cNvPr>
                <p:cNvPicPr/>
                <p:nvPr/>
              </p:nvPicPr>
              <p:blipFill>
                <a:blip r:embed="rId47"/>
                <a:stretch>
                  <a:fillRect/>
                </a:stretch>
              </p:blipFill>
              <p:spPr>
                <a:xfrm>
                  <a:off x="2549086" y="4842674"/>
                  <a:ext cx="87840" cy="94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
            <p14:nvContentPartPr>
              <p14:cNvPr id="38" name="Freihand 37">
                <a:extLst>
                  <a:ext uri="{FF2B5EF4-FFF2-40B4-BE49-F238E27FC236}">
                    <a16:creationId xmlns:a16="http://schemas.microsoft.com/office/drawing/2014/main" id="{65F41644-13F3-4A1C-A9A2-5CE7CCBA12E4}"/>
                  </a:ext>
                </a:extLst>
              </p14:cNvPr>
              <p14:cNvContentPartPr/>
              <p14:nvPr/>
            </p14:nvContentPartPr>
            <p14:xfrm>
              <a:off x="6844722" y="4522925"/>
              <a:ext cx="26640" cy="656640"/>
            </p14:xfrm>
          </p:contentPart>
        </mc:Choice>
        <mc:Fallback xmlns="">
          <p:pic>
            <p:nvPicPr>
              <p:cNvPr id="38" name="Freihand 37">
                <a:extLst>
                  <a:ext uri="{FF2B5EF4-FFF2-40B4-BE49-F238E27FC236}">
                    <a16:creationId xmlns:a16="http://schemas.microsoft.com/office/drawing/2014/main" id="{65F41644-13F3-4A1C-A9A2-5CE7CCBA12E4}"/>
                  </a:ext>
                </a:extLst>
              </p:cNvPr>
              <p:cNvPicPr/>
              <p:nvPr/>
            </p:nvPicPr>
            <p:blipFill>
              <a:blip r:embed="rId49"/>
              <a:stretch>
                <a:fillRect/>
              </a:stretch>
            </p:blipFill>
            <p:spPr>
              <a:xfrm>
                <a:off x="6835722" y="4514285"/>
                <a:ext cx="442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9" name="Freihand 38">
                <a:extLst>
                  <a:ext uri="{FF2B5EF4-FFF2-40B4-BE49-F238E27FC236}">
                    <a16:creationId xmlns:a16="http://schemas.microsoft.com/office/drawing/2014/main" id="{D0AFAF69-BC3B-4178-9A79-0D52745206B9}"/>
                  </a:ext>
                </a:extLst>
              </p14:cNvPr>
              <p14:cNvContentPartPr/>
              <p14:nvPr/>
            </p14:nvContentPartPr>
            <p14:xfrm>
              <a:off x="6861282" y="4419965"/>
              <a:ext cx="968760" cy="74520"/>
            </p14:xfrm>
          </p:contentPart>
        </mc:Choice>
        <mc:Fallback xmlns="">
          <p:pic>
            <p:nvPicPr>
              <p:cNvPr id="39" name="Freihand 38">
                <a:extLst>
                  <a:ext uri="{FF2B5EF4-FFF2-40B4-BE49-F238E27FC236}">
                    <a16:creationId xmlns:a16="http://schemas.microsoft.com/office/drawing/2014/main" id="{D0AFAF69-BC3B-4178-9A79-0D52745206B9}"/>
                  </a:ext>
                </a:extLst>
              </p:cNvPr>
              <p:cNvPicPr/>
              <p:nvPr/>
            </p:nvPicPr>
            <p:blipFill>
              <a:blip r:embed="rId51"/>
              <a:stretch>
                <a:fillRect/>
              </a:stretch>
            </p:blipFill>
            <p:spPr>
              <a:xfrm>
                <a:off x="6852642" y="4411325"/>
                <a:ext cx="986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1" name="Freihand 40">
                <a:extLst>
                  <a:ext uri="{FF2B5EF4-FFF2-40B4-BE49-F238E27FC236}">
                    <a16:creationId xmlns:a16="http://schemas.microsoft.com/office/drawing/2014/main" id="{FBFE3C81-D2E8-421A-9608-08073B083859}"/>
                  </a:ext>
                </a:extLst>
              </p14:cNvPr>
              <p14:cNvContentPartPr/>
              <p14:nvPr/>
            </p14:nvContentPartPr>
            <p14:xfrm>
              <a:off x="6873162" y="5124845"/>
              <a:ext cx="1148040" cy="67680"/>
            </p14:xfrm>
          </p:contentPart>
        </mc:Choice>
        <mc:Fallback xmlns="">
          <p:pic>
            <p:nvPicPr>
              <p:cNvPr id="41" name="Freihand 40">
                <a:extLst>
                  <a:ext uri="{FF2B5EF4-FFF2-40B4-BE49-F238E27FC236}">
                    <a16:creationId xmlns:a16="http://schemas.microsoft.com/office/drawing/2014/main" id="{FBFE3C81-D2E8-421A-9608-08073B083859}"/>
                  </a:ext>
                </a:extLst>
              </p:cNvPr>
              <p:cNvPicPr/>
              <p:nvPr/>
            </p:nvPicPr>
            <p:blipFill>
              <a:blip r:embed="rId53"/>
              <a:stretch>
                <a:fillRect/>
              </a:stretch>
            </p:blipFill>
            <p:spPr>
              <a:xfrm>
                <a:off x="6864162" y="5116205"/>
                <a:ext cx="11656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2" name="Freihand 41">
                <a:extLst>
                  <a:ext uri="{FF2B5EF4-FFF2-40B4-BE49-F238E27FC236}">
                    <a16:creationId xmlns:a16="http://schemas.microsoft.com/office/drawing/2014/main" id="{CF705C26-27C1-4926-B7B3-6FACDDF71A48}"/>
                  </a:ext>
                </a:extLst>
              </p14:cNvPr>
              <p14:cNvContentPartPr/>
              <p14:nvPr/>
            </p14:nvContentPartPr>
            <p14:xfrm>
              <a:off x="7808082" y="4437245"/>
              <a:ext cx="233280" cy="679320"/>
            </p14:xfrm>
          </p:contentPart>
        </mc:Choice>
        <mc:Fallback xmlns="">
          <p:pic>
            <p:nvPicPr>
              <p:cNvPr id="42" name="Freihand 41">
                <a:extLst>
                  <a:ext uri="{FF2B5EF4-FFF2-40B4-BE49-F238E27FC236}">
                    <a16:creationId xmlns:a16="http://schemas.microsoft.com/office/drawing/2014/main" id="{CF705C26-27C1-4926-B7B3-6FACDDF71A48}"/>
                  </a:ext>
                </a:extLst>
              </p:cNvPr>
              <p:cNvPicPr/>
              <p:nvPr/>
            </p:nvPicPr>
            <p:blipFill>
              <a:blip r:embed="rId55"/>
              <a:stretch>
                <a:fillRect/>
              </a:stretch>
            </p:blipFill>
            <p:spPr>
              <a:xfrm>
                <a:off x="7799082" y="4428245"/>
                <a:ext cx="25092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2" name="Freihand 61">
                <a:extLst>
                  <a:ext uri="{FF2B5EF4-FFF2-40B4-BE49-F238E27FC236}">
                    <a16:creationId xmlns:a16="http://schemas.microsoft.com/office/drawing/2014/main" id="{36D3AAE4-B593-4493-A598-DC8303ED18AB}"/>
                  </a:ext>
                </a:extLst>
              </p14:cNvPr>
              <p14:cNvContentPartPr/>
              <p14:nvPr/>
            </p14:nvContentPartPr>
            <p14:xfrm>
              <a:off x="5083609" y="2831019"/>
              <a:ext cx="1198440" cy="686160"/>
            </p14:xfrm>
          </p:contentPart>
        </mc:Choice>
        <mc:Fallback xmlns="">
          <p:pic>
            <p:nvPicPr>
              <p:cNvPr id="62" name="Freihand 61">
                <a:extLst>
                  <a:ext uri="{FF2B5EF4-FFF2-40B4-BE49-F238E27FC236}">
                    <a16:creationId xmlns:a16="http://schemas.microsoft.com/office/drawing/2014/main" id="{36D3AAE4-B593-4493-A598-DC8303ED18AB}"/>
                  </a:ext>
                </a:extLst>
              </p:cNvPr>
              <p:cNvPicPr/>
              <p:nvPr/>
            </p:nvPicPr>
            <p:blipFill>
              <a:blip r:embed="rId57"/>
              <a:stretch>
                <a:fillRect/>
              </a:stretch>
            </p:blipFill>
            <p:spPr>
              <a:xfrm>
                <a:off x="5074609" y="2822019"/>
                <a:ext cx="1216080" cy="7038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3" name="Freihand 62">
                <a:extLst>
                  <a:ext uri="{FF2B5EF4-FFF2-40B4-BE49-F238E27FC236}">
                    <a16:creationId xmlns:a16="http://schemas.microsoft.com/office/drawing/2014/main" id="{97BA0DE6-0247-4253-B443-EDF3125BCA2C}"/>
                  </a:ext>
                </a:extLst>
              </p14:cNvPr>
              <p14:cNvContentPartPr/>
              <p14:nvPr/>
            </p14:nvContentPartPr>
            <p14:xfrm>
              <a:off x="5071729" y="2776659"/>
              <a:ext cx="1238760" cy="722160"/>
            </p14:xfrm>
          </p:contentPart>
        </mc:Choice>
        <mc:Fallback xmlns="">
          <p:pic>
            <p:nvPicPr>
              <p:cNvPr id="63" name="Freihand 62">
                <a:extLst>
                  <a:ext uri="{FF2B5EF4-FFF2-40B4-BE49-F238E27FC236}">
                    <a16:creationId xmlns:a16="http://schemas.microsoft.com/office/drawing/2014/main" id="{97BA0DE6-0247-4253-B443-EDF3125BCA2C}"/>
                  </a:ext>
                </a:extLst>
              </p:cNvPr>
              <p:cNvPicPr/>
              <p:nvPr/>
            </p:nvPicPr>
            <p:blipFill>
              <a:blip r:embed="rId59"/>
              <a:stretch>
                <a:fillRect/>
              </a:stretch>
            </p:blipFill>
            <p:spPr>
              <a:xfrm>
                <a:off x="5063089" y="2768019"/>
                <a:ext cx="125640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4" name="Freihand 63">
                <a:extLst>
                  <a:ext uri="{FF2B5EF4-FFF2-40B4-BE49-F238E27FC236}">
                    <a16:creationId xmlns:a16="http://schemas.microsoft.com/office/drawing/2014/main" id="{06DE04E2-D8C0-464B-95DF-DF6454D27078}"/>
                  </a:ext>
                </a:extLst>
              </p14:cNvPr>
              <p14:cNvContentPartPr/>
              <p14:nvPr/>
            </p14:nvContentPartPr>
            <p14:xfrm>
              <a:off x="5091169" y="3058179"/>
              <a:ext cx="1184400" cy="42120"/>
            </p14:xfrm>
          </p:contentPart>
        </mc:Choice>
        <mc:Fallback xmlns="">
          <p:pic>
            <p:nvPicPr>
              <p:cNvPr id="64" name="Freihand 63">
                <a:extLst>
                  <a:ext uri="{FF2B5EF4-FFF2-40B4-BE49-F238E27FC236}">
                    <a16:creationId xmlns:a16="http://schemas.microsoft.com/office/drawing/2014/main" id="{06DE04E2-D8C0-464B-95DF-DF6454D27078}"/>
                  </a:ext>
                </a:extLst>
              </p:cNvPr>
              <p:cNvPicPr/>
              <p:nvPr/>
            </p:nvPicPr>
            <p:blipFill>
              <a:blip r:embed="rId61"/>
              <a:stretch>
                <a:fillRect/>
              </a:stretch>
            </p:blipFill>
            <p:spPr>
              <a:xfrm>
                <a:off x="5082169" y="3049539"/>
                <a:ext cx="12020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9" name="Freihand 78">
                <a:extLst>
                  <a:ext uri="{FF2B5EF4-FFF2-40B4-BE49-F238E27FC236}">
                    <a16:creationId xmlns:a16="http://schemas.microsoft.com/office/drawing/2014/main" id="{EC5F478E-8D3B-415D-A8ED-9AD3DFCE733B}"/>
                  </a:ext>
                </a:extLst>
              </p14:cNvPr>
              <p14:cNvContentPartPr/>
              <p14:nvPr/>
            </p14:nvContentPartPr>
            <p14:xfrm>
              <a:off x="6053089" y="3267699"/>
              <a:ext cx="12240" cy="200160"/>
            </p14:xfrm>
          </p:contentPart>
        </mc:Choice>
        <mc:Fallback xmlns="">
          <p:pic>
            <p:nvPicPr>
              <p:cNvPr id="79" name="Freihand 78">
                <a:extLst>
                  <a:ext uri="{FF2B5EF4-FFF2-40B4-BE49-F238E27FC236}">
                    <a16:creationId xmlns:a16="http://schemas.microsoft.com/office/drawing/2014/main" id="{EC5F478E-8D3B-415D-A8ED-9AD3DFCE733B}"/>
                  </a:ext>
                </a:extLst>
              </p:cNvPr>
              <p:cNvPicPr/>
              <p:nvPr/>
            </p:nvPicPr>
            <p:blipFill>
              <a:blip r:embed="rId63"/>
              <a:stretch>
                <a:fillRect/>
              </a:stretch>
            </p:blipFill>
            <p:spPr>
              <a:xfrm>
                <a:off x="6044449" y="3259059"/>
                <a:ext cx="29880" cy="217800"/>
              </a:xfrm>
              <a:prstGeom prst="rect">
                <a:avLst/>
              </a:prstGeom>
            </p:spPr>
          </p:pic>
        </mc:Fallback>
      </mc:AlternateContent>
      <p:cxnSp>
        <p:nvCxnSpPr>
          <p:cNvPr id="82" name="Gerader Verbinder 81">
            <a:extLst>
              <a:ext uri="{FF2B5EF4-FFF2-40B4-BE49-F238E27FC236}">
                <a16:creationId xmlns:a16="http://schemas.microsoft.com/office/drawing/2014/main" id="{EC3FA0CF-5A3E-4368-AF41-343DB16BD903}"/>
              </a:ext>
            </a:extLst>
          </p:cNvPr>
          <p:cNvCxnSpPr>
            <a:cxnSpLocks/>
          </p:cNvCxnSpPr>
          <p:nvPr/>
        </p:nvCxnSpPr>
        <p:spPr>
          <a:xfrm flipV="1">
            <a:off x="6291049" y="3228238"/>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87" name="Gruppieren 86">
            <a:extLst>
              <a:ext uri="{FF2B5EF4-FFF2-40B4-BE49-F238E27FC236}">
                <a16:creationId xmlns:a16="http://schemas.microsoft.com/office/drawing/2014/main" id="{9DB7742E-7070-436B-96B4-FA6D0F04A96F}"/>
              </a:ext>
            </a:extLst>
          </p:cNvPr>
          <p:cNvGrpSpPr/>
          <p:nvPr/>
        </p:nvGrpSpPr>
        <p:grpSpPr>
          <a:xfrm>
            <a:off x="5113849" y="2822739"/>
            <a:ext cx="1159920" cy="1055855"/>
            <a:chOff x="5113849" y="2822739"/>
            <a:chExt cx="1159920" cy="1055855"/>
          </a:xfrm>
        </p:grpSpPr>
        <mc:AlternateContent xmlns:mc="http://schemas.openxmlformats.org/markup-compatibility/2006" xmlns:p14="http://schemas.microsoft.com/office/powerpoint/2010/main">
          <mc:Choice Requires="p14">
            <p:contentPart p14:bwMode="auto" r:id="rId64">
              <p14:nvContentPartPr>
                <p14:cNvPr id="65" name="Freihand 64">
                  <a:extLst>
                    <a:ext uri="{FF2B5EF4-FFF2-40B4-BE49-F238E27FC236}">
                      <a16:creationId xmlns:a16="http://schemas.microsoft.com/office/drawing/2014/main" id="{ADC102B0-0EC5-4212-AA51-8BDFB448361F}"/>
                    </a:ext>
                  </a:extLst>
                </p14:cNvPr>
                <p14:cNvContentPartPr/>
                <p14:nvPr/>
              </p14:nvContentPartPr>
              <p14:xfrm>
                <a:off x="5113849" y="3248259"/>
                <a:ext cx="1159920" cy="30960"/>
              </p14:xfrm>
            </p:contentPart>
          </mc:Choice>
          <mc:Fallback xmlns="">
            <p:pic>
              <p:nvPicPr>
                <p:cNvPr id="65" name="Freihand 64">
                  <a:extLst>
                    <a:ext uri="{FF2B5EF4-FFF2-40B4-BE49-F238E27FC236}">
                      <a16:creationId xmlns:a16="http://schemas.microsoft.com/office/drawing/2014/main" id="{ADC102B0-0EC5-4212-AA51-8BDFB448361F}"/>
                    </a:ext>
                  </a:extLst>
                </p:cNvPr>
                <p:cNvPicPr/>
                <p:nvPr/>
              </p:nvPicPr>
              <p:blipFill>
                <a:blip r:embed="rId65"/>
                <a:stretch>
                  <a:fillRect/>
                </a:stretch>
              </p:blipFill>
              <p:spPr>
                <a:xfrm>
                  <a:off x="5105209" y="3239259"/>
                  <a:ext cx="1177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6" name="Freihand 65">
                  <a:extLst>
                    <a:ext uri="{FF2B5EF4-FFF2-40B4-BE49-F238E27FC236}">
                      <a16:creationId xmlns:a16="http://schemas.microsoft.com/office/drawing/2014/main" id="{558F9D67-D5F8-4063-BC26-600BAE9396F1}"/>
                    </a:ext>
                  </a:extLst>
                </p14:cNvPr>
                <p14:cNvContentPartPr/>
                <p14:nvPr/>
              </p14:nvContentPartPr>
              <p14:xfrm>
                <a:off x="5358289" y="2837859"/>
                <a:ext cx="12600" cy="212040"/>
              </p14:xfrm>
            </p:contentPart>
          </mc:Choice>
          <mc:Fallback xmlns="">
            <p:pic>
              <p:nvPicPr>
                <p:cNvPr id="66" name="Freihand 65">
                  <a:extLst>
                    <a:ext uri="{FF2B5EF4-FFF2-40B4-BE49-F238E27FC236}">
                      <a16:creationId xmlns:a16="http://schemas.microsoft.com/office/drawing/2014/main" id="{558F9D67-D5F8-4063-BC26-600BAE9396F1}"/>
                    </a:ext>
                  </a:extLst>
                </p:cNvPr>
                <p:cNvPicPr/>
                <p:nvPr/>
              </p:nvPicPr>
              <p:blipFill>
                <a:blip r:embed="rId67"/>
                <a:stretch>
                  <a:fillRect/>
                </a:stretch>
              </p:blipFill>
              <p:spPr>
                <a:xfrm>
                  <a:off x="5349289" y="2829219"/>
                  <a:ext cx="30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7" name="Freihand 66">
                  <a:extLst>
                    <a:ext uri="{FF2B5EF4-FFF2-40B4-BE49-F238E27FC236}">
                      <a16:creationId xmlns:a16="http://schemas.microsoft.com/office/drawing/2014/main" id="{FCD67CBB-AA26-45B1-9AF0-8E5CE0B2D581}"/>
                    </a:ext>
                  </a:extLst>
                </p14:cNvPr>
                <p14:cNvContentPartPr/>
                <p14:nvPr/>
              </p14:nvContentPartPr>
              <p14:xfrm>
                <a:off x="5652769" y="2870619"/>
                <a:ext cx="36000" cy="214200"/>
              </p14:xfrm>
            </p:contentPart>
          </mc:Choice>
          <mc:Fallback xmlns="">
            <p:pic>
              <p:nvPicPr>
                <p:cNvPr id="67" name="Freihand 66">
                  <a:extLst>
                    <a:ext uri="{FF2B5EF4-FFF2-40B4-BE49-F238E27FC236}">
                      <a16:creationId xmlns:a16="http://schemas.microsoft.com/office/drawing/2014/main" id="{FCD67CBB-AA26-45B1-9AF0-8E5CE0B2D581}"/>
                    </a:ext>
                  </a:extLst>
                </p:cNvPr>
                <p:cNvPicPr/>
                <p:nvPr/>
              </p:nvPicPr>
              <p:blipFill>
                <a:blip r:embed="rId69"/>
                <a:stretch>
                  <a:fillRect/>
                </a:stretch>
              </p:blipFill>
              <p:spPr>
                <a:xfrm>
                  <a:off x="5644129" y="2861979"/>
                  <a:ext cx="536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9" name="Freihand 68">
                  <a:extLst>
                    <a:ext uri="{FF2B5EF4-FFF2-40B4-BE49-F238E27FC236}">
                      <a16:creationId xmlns:a16="http://schemas.microsoft.com/office/drawing/2014/main" id="{915579AE-34CE-4019-A45C-F5EAB4049A19}"/>
                    </a:ext>
                  </a:extLst>
                </p14:cNvPr>
                <p14:cNvContentPartPr/>
                <p14:nvPr/>
              </p14:nvContentPartPr>
              <p14:xfrm>
                <a:off x="5929249" y="2822739"/>
                <a:ext cx="19800" cy="262440"/>
              </p14:xfrm>
            </p:contentPart>
          </mc:Choice>
          <mc:Fallback xmlns="">
            <p:pic>
              <p:nvPicPr>
                <p:cNvPr id="69" name="Freihand 68">
                  <a:extLst>
                    <a:ext uri="{FF2B5EF4-FFF2-40B4-BE49-F238E27FC236}">
                      <a16:creationId xmlns:a16="http://schemas.microsoft.com/office/drawing/2014/main" id="{915579AE-34CE-4019-A45C-F5EAB4049A19}"/>
                    </a:ext>
                  </a:extLst>
                </p:cNvPr>
                <p:cNvPicPr/>
                <p:nvPr/>
              </p:nvPicPr>
              <p:blipFill>
                <a:blip r:embed="rId71"/>
                <a:stretch>
                  <a:fillRect/>
                </a:stretch>
              </p:blipFill>
              <p:spPr>
                <a:xfrm>
                  <a:off x="5920249" y="2813739"/>
                  <a:ext cx="374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1" name="Freihand 70">
                  <a:extLst>
                    <a:ext uri="{FF2B5EF4-FFF2-40B4-BE49-F238E27FC236}">
                      <a16:creationId xmlns:a16="http://schemas.microsoft.com/office/drawing/2014/main" id="{C81AD948-EE27-4FF0-AA4D-098816516B88}"/>
                    </a:ext>
                  </a:extLst>
                </p14:cNvPr>
                <p14:cNvContentPartPr/>
                <p14:nvPr/>
              </p14:nvContentPartPr>
              <p14:xfrm>
                <a:off x="5529289" y="3104619"/>
                <a:ext cx="11160" cy="116280"/>
              </p14:xfrm>
            </p:contentPart>
          </mc:Choice>
          <mc:Fallback xmlns="">
            <p:pic>
              <p:nvPicPr>
                <p:cNvPr id="71" name="Freihand 70">
                  <a:extLst>
                    <a:ext uri="{FF2B5EF4-FFF2-40B4-BE49-F238E27FC236}">
                      <a16:creationId xmlns:a16="http://schemas.microsoft.com/office/drawing/2014/main" id="{C81AD948-EE27-4FF0-AA4D-098816516B88}"/>
                    </a:ext>
                  </a:extLst>
                </p:cNvPr>
                <p:cNvPicPr/>
                <p:nvPr/>
              </p:nvPicPr>
              <p:blipFill>
                <a:blip r:embed="rId73"/>
                <a:stretch>
                  <a:fillRect/>
                </a:stretch>
              </p:blipFill>
              <p:spPr>
                <a:xfrm>
                  <a:off x="5520649" y="3095979"/>
                  <a:ext cx="288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2" name="Freihand 71">
                  <a:extLst>
                    <a:ext uri="{FF2B5EF4-FFF2-40B4-BE49-F238E27FC236}">
                      <a16:creationId xmlns:a16="http://schemas.microsoft.com/office/drawing/2014/main" id="{DDF50308-7F84-473F-8AA9-18143C8F93D1}"/>
                    </a:ext>
                  </a:extLst>
                </p14:cNvPr>
                <p14:cNvContentPartPr/>
                <p14:nvPr/>
              </p14:nvContentPartPr>
              <p14:xfrm>
                <a:off x="5813689" y="3099579"/>
                <a:ext cx="22680" cy="137520"/>
              </p14:xfrm>
            </p:contentPart>
          </mc:Choice>
          <mc:Fallback xmlns="">
            <p:pic>
              <p:nvPicPr>
                <p:cNvPr id="72" name="Freihand 71">
                  <a:extLst>
                    <a:ext uri="{FF2B5EF4-FFF2-40B4-BE49-F238E27FC236}">
                      <a16:creationId xmlns:a16="http://schemas.microsoft.com/office/drawing/2014/main" id="{DDF50308-7F84-473F-8AA9-18143C8F93D1}"/>
                    </a:ext>
                  </a:extLst>
                </p:cNvPr>
                <p:cNvPicPr/>
                <p:nvPr/>
              </p:nvPicPr>
              <p:blipFill>
                <a:blip r:embed="rId75"/>
                <a:stretch>
                  <a:fillRect/>
                </a:stretch>
              </p:blipFill>
              <p:spPr>
                <a:xfrm>
                  <a:off x="5805049" y="3090939"/>
                  <a:ext cx="403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4" name="Freihand 73">
                  <a:extLst>
                    <a:ext uri="{FF2B5EF4-FFF2-40B4-BE49-F238E27FC236}">
                      <a16:creationId xmlns:a16="http://schemas.microsoft.com/office/drawing/2014/main" id="{3B69DCEE-8BF2-40FE-98C4-80984F85C69D}"/>
                    </a:ext>
                  </a:extLst>
                </p14:cNvPr>
                <p14:cNvContentPartPr/>
                <p14:nvPr/>
              </p14:nvContentPartPr>
              <p14:xfrm>
                <a:off x="5350369" y="3294339"/>
                <a:ext cx="20520" cy="178920"/>
              </p14:xfrm>
            </p:contentPart>
          </mc:Choice>
          <mc:Fallback xmlns="">
            <p:pic>
              <p:nvPicPr>
                <p:cNvPr id="74" name="Freihand 73">
                  <a:extLst>
                    <a:ext uri="{FF2B5EF4-FFF2-40B4-BE49-F238E27FC236}">
                      <a16:creationId xmlns:a16="http://schemas.microsoft.com/office/drawing/2014/main" id="{3B69DCEE-8BF2-40FE-98C4-80984F85C69D}"/>
                    </a:ext>
                  </a:extLst>
                </p:cNvPr>
                <p:cNvPicPr/>
                <p:nvPr/>
              </p:nvPicPr>
              <p:blipFill>
                <a:blip r:embed="rId77"/>
                <a:stretch>
                  <a:fillRect/>
                </a:stretch>
              </p:blipFill>
              <p:spPr>
                <a:xfrm>
                  <a:off x="5341729" y="3285339"/>
                  <a:ext cx="381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6" name="Freihand 75">
                  <a:extLst>
                    <a:ext uri="{FF2B5EF4-FFF2-40B4-BE49-F238E27FC236}">
                      <a16:creationId xmlns:a16="http://schemas.microsoft.com/office/drawing/2014/main" id="{4C705B78-94B3-4CBA-B8A8-262F7B4B0C47}"/>
                    </a:ext>
                  </a:extLst>
                </p14:cNvPr>
                <p14:cNvContentPartPr/>
                <p14:nvPr/>
              </p14:nvContentPartPr>
              <p14:xfrm>
                <a:off x="5692369" y="3293619"/>
                <a:ext cx="39240" cy="205920"/>
              </p14:xfrm>
            </p:contentPart>
          </mc:Choice>
          <mc:Fallback xmlns="">
            <p:pic>
              <p:nvPicPr>
                <p:cNvPr id="76" name="Freihand 75">
                  <a:extLst>
                    <a:ext uri="{FF2B5EF4-FFF2-40B4-BE49-F238E27FC236}">
                      <a16:creationId xmlns:a16="http://schemas.microsoft.com/office/drawing/2014/main" id="{4C705B78-94B3-4CBA-B8A8-262F7B4B0C47}"/>
                    </a:ext>
                  </a:extLst>
                </p:cNvPr>
                <p:cNvPicPr/>
                <p:nvPr/>
              </p:nvPicPr>
              <p:blipFill>
                <a:blip r:embed="rId79"/>
                <a:stretch>
                  <a:fillRect/>
                </a:stretch>
              </p:blipFill>
              <p:spPr>
                <a:xfrm>
                  <a:off x="5683729" y="3284619"/>
                  <a:ext cx="568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C76463F1-7846-4DE8-9367-A0DCBB37CD48}"/>
                    </a:ext>
                  </a:extLst>
                </p14:cNvPr>
                <p14:cNvContentPartPr/>
                <p14:nvPr/>
              </p14:nvContentPartPr>
              <p14:xfrm>
                <a:off x="5428726" y="3614714"/>
                <a:ext cx="50760" cy="250920"/>
              </p14:xfrm>
            </p:contentPart>
          </mc:Choice>
          <mc:Fallback xmlns="">
            <p:pic>
              <p:nvPicPr>
                <p:cNvPr id="83" name="Freihand 82">
                  <a:extLst>
                    <a:ext uri="{FF2B5EF4-FFF2-40B4-BE49-F238E27FC236}">
                      <a16:creationId xmlns:a16="http://schemas.microsoft.com/office/drawing/2014/main" id="{C76463F1-7846-4DE8-9367-A0DCBB37CD48}"/>
                    </a:ext>
                  </a:extLst>
                </p:cNvPr>
                <p:cNvPicPr/>
                <p:nvPr/>
              </p:nvPicPr>
              <p:blipFill>
                <a:blip r:embed="rId81"/>
                <a:stretch>
                  <a:fillRect/>
                </a:stretch>
              </p:blipFill>
              <p:spPr>
                <a:xfrm>
                  <a:off x="5419726" y="3605714"/>
                  <a:ext cx="684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4" name="Freihand 83">
                  <a:extLst>
                    <a:ext uri="{FF2B5EF4-FFF2-40B4-BE49-F238E27FC236}">
                      <a16:creationId xmlns:a16="http://schemas.microsoft.com/office/drawing/2014/main" id="{DD64BD6D-8151-43E0-B775-F9035212AB32}"/>
                    </a:ext>
                  </a:extLst>
                </p14:cNvPr>
                <p14:cNvContentPartPr/>
                <p14:nvPr/>
              </p14:nvContentPartPr>
              <p14:xfrm>
                <a:off x="5467246" y="3573314"/>
                <a:ext cx="171000" cy="63000"/>
              </p14:xfrm>
            </p:contentPart>
          </mc:Choice>
          <mc:Fallback xmlns="">
            <p:pic>
              <p:nvPicPr>
                <p:cNvPr id="84" name="Freihand 83">
                  <a:extLst>
                    <a:ext uri="{FF2B5EF4-FFF2-40B4-BE49-F238E27FC236}">
                      <a16:creationId xmlns:a16="http://schemas.microsoft.com/office/drawing/2014/main" id="{DD64BD6D-8151-43E0-B775-F9035212AB32}"/>
                    </a:ext>
                  </a:extLst>
                </p:cNvPr>
                <p:cNvPicPr/>
                <p:nvPr/>
              </p:nvPicPr>
              <p:blipFill>
                <a:blip r:embed="rId83"/>
                <a:stretch>
                  <a:fillRect/>
                </a:stretch>
              </p:blipFill>
              <p:spPr>
                <a:xfrm>
                  <a:off x="5458606" y="3564674"/>
                  <a:ext cx="1886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5" name="Freihand 84">
                  <a:extLst>
                    <a:ext uri="{FF2B5EF4-FFF2-40B4-BE49-F238E27FC236}">
                      <a16:creationId xmlns:a16="http://schemas.microsoft.com/office/drawing/2014/main" id="{75F5B0E6-9E76-4472-AA7F-65CA1BB73112}"/>
                    </a:ext>
                  </a:extLst>
                </p14:cNvPr>
                <p14:cNvContentPartPr/>
                <p14:nvPr/>
              </p14:nvContentPartPr>
              <p14:xfrm>
                <a:off x="5448166" y="3727754"/>
                <a:ext cx="159480" cy="24480"/>
              </p14:xfrm>
            </p:contentPart>
          </mc:Choice>
          <mc:Fallback xmlns="">
            <p:pic>
              <p:nvPicPr>
                <p:cNvPr id="85" name="Freihand 84">
                  <a:extLst>
                    <a:ext uri="{FF2B5EF4-FFF2-40B4-BE49-F238E27FC236}">
                      <a16:creationId xmlns:a16="http://schemas.microsoft.com/office/drawing/2014/main" id="{75F5B0E6-9E76-4472-AA7F-65CA1BB73112}"/>
                    </a:ext>
                  </a:extLst>
                </p:cNvPr>
                <p:cNvPicPr/>
                <p:nvPr/>
              </p:nvPicPr>
              <p:blipFill>
                <a:blip r:embed="rId85"/>
                <a:stretch>
                  <a:fillRect/>
                </a:stretch>
              </p:blipFill>
              <p:spPr>
                <a:xfrm>
                  <a:off x="5439166" y="3719114"/>
                  <a:ext cx="1771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6" name="Freihand 85">
                  <a:extLst>
                    <a:ext uri="{FF2B5EF4-FFF2-40B4-BE49-F238E27FC236}">
                      <a16:creationId xmlns:a16="http://schemas.microsoft.com/office/drawing/2014/main" id="{85848679-AD14-4F63-AEC4-868720F65ADC}"/>
                    </a:ext>
                  </a:extLst>
                </p14:cNvPr>
                <p14:cNvContentPartPr/>
                <p14:nvPr/>
              </p14:nvContentPartPr>
              <p14:xfrm>
                <a:off x="5672086" y="3616874"/>
                <a:ext cx="162720" cy="261720"/>
              </p14:xfrm>
            </p:contentPart>
          </mc:Choice>
          <mc:Fallback xmlns="">
            <p:pic>
              <p:nvPicPr>
                <p:cNvPr id="86" name="Freihand 85">
                  <a:extLst>
                    <a:ext uri="{FF2B5EF4-FFF2-40B4-BE49-F238E27FC236}">
                      <a16:creationId xmlns:a16="http://schemas.microsoft.com/office/drawing/2014/main" id="{85848679-AD14-4F63-AEC4-868720F65ADC}"/>
                    </a:ext>
                  </a:extLst>
                </p:cNvPr>
                <p:cNvPicPr/>
                <p:nvPr/>
              </p:nvPicPr>
              <p:blipFill>
                <a:blip r:embed="rId87"/>
                <a:stretch>
                  <a:fillRect/>
                </a:stretch>
              </p:blipFill>
              <p:spPr>
                <a:xfrm>
                  <a:off x="5663086" y="3607874"/>
                  <a:ext cx="180360" cy="279360"/>
                </a:xfrm>
                <a:prstGeom prst="rect">
                  <a:avLst/>
                </a:prstGeom>
              </p:spPr>
            </p:pic>
          </mc:Fallback>
        </mc:AlternateContent>
      </p:grpSp>
      <p:cxnSp>
        <p:nvCxnSpPr>
          <p:cNvPr id="89" name="Verbinder: gewinkelt 88">
            <a:extLst>
              <a:ext uri="{FF2B5EF4-FFF2-40B4-BE49-F238E27FC236}">
                <a16:creationId xmlns:a16="http://schemas.microsoft.com/office/drawing/2014/main" id="{99357446-84B3-4BD5-A281-9054E9299E6D}"/>
              </a:ext>
            </a:extLst>
          </p:cNvPr>
          <p:cNvCxnSpPr>
            <a:cxnSpLocks/>
          </p:cNvCxnSpPr>
          <p:nvPr/>
        </p:nvCxnSpPr>
        <p:spPr>
          <a:xfrm rot="5400000">
            <a:off x="3545534" y="2847184"/>
            <a:ext cx="3053557" cy="511045"/>
          </a:xfrm>
          <a:prstGeom prst="bentConnector3">
            <a:avLst>
              <a:gd name="adj1" fmla="val 69619"/>
            </a:avLst>
          </a:prstGeom>
          <a:ln w="28575">
            <a:solidFill>
              <a:srgbClr val="FF0000"/>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88">
            <p14:nvContentPartPr>
              <p14:cNvPr id="5" name="Freihand 4">
                <a:extLst>
                  <a:ext uri="{FF2B5EF4-FFF2-40B4-BE49-F238E27FC236}">
                    <a16:creationId xmlns:a16="http://schemas.microsoft.com/office/drawing/2014/main" id="{12B4792D-5F74-4165-AD2F-4D0BD4CB7C49}"/>
                  </a:ext>
                </a:extLst>
              </p14:cNvPr>
              <p14:cNvContentPartPr/>
              <p14:nvPr/>
            </p14:nvContentPartPr>
            <p14:xfrm>
              <a:off x="5428726" y="2372714"/>
              <a:ext cx="243000" cy="323280"/>
            </p14:xfrm>
          </p:contentPart>
        </mc:Choice>
        <mc:Fallback xmlns="">
          <p:pic>
            <p:nvPicPr>
              <p:cNvPr id="5" name="Freihand 4">
                <a:extLst>
                  <a:ext uri="{FF2B5EF4-FFF2-40B4-BE49-F238E27FC236}">
                    <a16:creationId xmlns:a16="http://schemas.microsoft.com/office/drawing/2014/main" id="{12B4792D-5F74-4165-AD2F-4D0BD4CB7C49}"/>
                  </a:ext>
                </a:extLst>
              </p:cNvPr>
              <p:cNvPicPr/>
              <p:nvPr/>
            </p:nvPicPr>
            <p:blipFill>
              <a:blip r:embed="rId89"/>
              <a:stretch>
                <a:fillRect/>
              </a:stretch>
            </p:blipFill>
            <p:spPr>
              <a:xfrm>
                <a:off x="5419726" y="2364074"/>
                <a:ext cx="260640" cy="340920"/>
              </a:xfrm>
              <a:prstGeom prst="rect">
                <a:avLst/>
              </a:prstGeom>
            </p:spPr>
          </p:pic>
        </mc:Fallback>
      </mc:AlternateContent>
      <p:cxnSp>
        <p:nvCxnSpPr>
          <p:cNvPr id="8" name="Gerade Verbindung mit Pfeil 7">
            <a:extLst>
              <a:ext uri="{FF2B5EF4-FFF2-40B4-BE49-F238E27FC236}">
                <a16:creationId xmlns:a16="http://schemas.microsoft.com/office/drawing/2014/main" id="{CBBF26EC-D89C-4834-BB0F-F111E5FB842B}"/>
              </a:ext>
            </a:extLst>
          </p:cNvPr>
          <p:cNvCxnSpPr>
            <a:cxnSpLocks/>
          </p:cNvCxnSpPr>
          <p:nvPr/>
        </p:nvCxnSpPr>
        <p:spPr>
          <a:xfrm>
            <a:off x="5307087" y="4867445"/>
            <a:ext cx="153763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90">
            <p14:nvContentPartPr>
              <p14:cNvPr id="2" name="Freihand 1">
                <a:extLst>
                  <a:ext uri="{FF2B5EF4-FFF2-40B4-BE49-F238E27FC236}">
                    <a16:creationId xmlns:a16="http://schemas.microsoft.com/office/drawing/2014/main" id="{1C6E45C6-8B8D-4340-9BC4-46411D554D33}"/>
                  </a:ext>
                </a:extLst>
              </p14:cNvPr>
              <p14:cNvContentPartPr/>
              <p14:nvPr/>
            </p14:nvContentPartPr>
            <p14:xfrm>
              <a:off x="6965566" y="4576274"/>
              <a:ext cx="178200" cy="189000"/>
            </p14:xfrm>
          </p:contentPart>
        </mc:Choice>
        <mc:Fallback xmlns="">
          <p:pic>
            <p:nvPicPr>
              <p:cNvPr id="2" name="Freihand 1">
                <a:extLst>
                  <a:ext uri="{FF2B5EF4-FFF2-40B4-BE49-F238E27FC236}">
                    <a16:creationId xmlns:a16="http://schemas.microsoft.com/office/drawing/2014/main" id="{1C6E45C6-8B8D-4340-9BC4-46411D554D33}"/>
                  </a:ext>
                </a:extLst>
              </p:cNvPr>
              <p:cNvPicPr/>
              <p:nvPr/>
            </p:nvPicPr>
            <p:blipFill>
              <a:blip r:embed="rId91"/>
              <a:stretch>
                <a:fillRect/>
              </a:stretch>
            </p:blipFill>
            <p:spPr>
              <a:xfrm>
                <a:off x="6956566" y="4567634"/>
                <a:ext cx="1958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3" name="Freihand 2">
                <a:extLst>
                  <a:ext uri="{FF2B5EF4-FFF2-40B4-BE49-F238E27FC236}">
                    <a16:creationId xmlns:a16="http://schemas.microsoft.com/office/drawing/2014/main" id="{D2AD7C6E-B7A1-43A6-86B8-DB0F150E74A8}"/>
                  </a:ext>
                </a:extLst>
              </p14:cNvPr>
              <p14:cNvContentPartPr/>
              <p14:nvPr/>
            </p14:nvContentPartPr>
            <p14:xfrm>
              <a:off x="7185526" y="4643594"/>
              <a:ext cx="132120" cy="114840"/>
            </p14:xfrm>
          </p:contentPart>
        </mc:Choice>
        <mc:Fallback xmlns="">
          <p:pic>
            <p:nvPicPr>
              <p:cNvPr id="3" name="Freihand 2">
                <a:extLst>
                  <a:ext uri="{FF2B5EF4-FFF2-40B4-BE49-F238E27FC236}">
                    <a16:creationId xmlns:a16="http://schemas.microsoft.com/office/drawing/2014/main" id="{D2AD7C6E-B7A1-43A6-86B8-DB0F150E74A8}"/>
                  </a:ext>
                </a:extLst>
              </p:cNvPr>
              <p:cNvPicPr/>
              <p:nvPr/>
            </p:nvPicPr>
            <p:blipFill>
              <a:blip r:embed="rId93"/>
              <a:stretch>
                <a:fillRect/>
              </a:stretch>
            </p:blipFill>
            <p:spPr>
              <a:xfrm>
                <a:off x="7176886" y="4634954"/>
                <a:ext cx="14976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 name="Freihand 5">
                <a:extLst>
                  <a:ext uri="{FF2B5EF4-FFF2-40B4-BE49-F238E27FC236}">
                    <a16:creationId xmlns:a16="http://schemas.microsoft.com/office/drawing/2014/main" id="{F0F338B5-3E62-4017-AB51-C5D0F7651416}"/>
                  </a:ext>
                </a:extLst>
              </p14:cNvPr>
              <p14:cNvContentPartPr/>
              <p14:nvPr/>
            </p14:nvContentPartPr>
            <p14:xfrm>
              <a:off x="7379926" y="4652954"/>
              <a:ext cx="143280" cy="102240"/>
            </p14:xfrm>
          </p:contentPart>
        </mc:Choice>
        <mc:Fallback xmlns="">
          <p:pic>
            <p:nvPicPr>
              <p:cNvPr id="6" name="Freihand 5">
                <a:extLst>
                  <a:ext uri="{FF2B5EF4-FFF2-40B4-BE49-F238E27FC236}">
                    <a16:creationId xmlns:a16="http://schemas.microsoft.com/office/drawing/2014/main" id="{F0F338B5-3E62-4017-AB51-C5D0F7651416}"/>
                  </a:ext>
                </a:extLst>
              </p:cNvPr>
              <p:cNvPicPr/>
              <p:nvPr/>
            </p:nvPicPr>
            <p:blipFill>
              <a:blip r:embed="rId95"/>
              <a:stretch>
                <a:fillRect/>
              </a:stretch>
            </p:blipFill>
            <p:spPr>
              <a:xfrm>
                <a:off x="7370926" y="4644314"/>
                <a:ext cx="160920" cy="119880"/>
              </a:xfrm>
              <a:prstGeom prst="rect">
                <a:avLst/>
              </a:prstGeom>
            </p:spPr>
          </p:pic>
        </mc:Fallback>
      </mc:AlternateContent>
      <p:grpSp>
        <p:nvGrpSpPr>
          <p:cNvPr id="48" name="Gruppieren 47">
            <a:extLst>
              <a:ext uri="{FF2B5EF4-FFF2-40B4-BE49-F238E27FC236}">
                <a16:creationId xmlns:a16="http://schemas.microsoft.com/office/drawing/2014/main" id="{4BD36E36-BA3B-4110-9B3A-30F0D402E80C}"/>
              </a:ext>
            </a:extLst>
          </p:cNvPr>
          <p:cNvGrpSpPr/>
          <p:nvPr/>
        </p:nvGrpSpPr>
        <p:grpSpPr>
          <a:xfrm>
            <a:off x="7538326" y="4554674"/>
            <a:ext cx="228600" cy="201240"/>
            <a:chOff x="7538326" y="4554674"/>
            <a:chExt cx="228600" cy="201240"/>
          </a:xfrm>
        </p:grpSpPr>
        <mc:AlternateContent xmlns:mc="http://schemas.openxmlformats.org/markup-compatibility/2006" xmlns:p14="http://schemas.microsoft.com/office/powerpoint/2010/main">
          <mc:Choice Requires="p14">
            <p:contentPart p14:bwMode="auto" r:id="rId96">
              <p14:nvContentPartPr>
                <p14:cNvPr id="13" name="Freihand 12">
                  <a:extLst>
                    <a:ext uri="{FF2B5EF4-FFF2-40B4-BE49-F238E27FC236}">
                      <a16:creationId xmlns:a16="http://schemas.microsoft.com/office/drawing/2014/main" id="{0DDFF63C-0728-4C3C-A796-4FD8F5BBD7D5}"/>
                    </a:ext>
                  </a:extLst>
                </p14:cNvPr>
                <p14:cNvContentPartPr/>
                <p14:nvPr/>
              </p14:nvContentPartPr>
              <p14:xfrm>
                <a:off x="7538326" y="4652954"/>
                <a:ext cx="64800" cy="102960"/>
              </p14:xfrm>
            </p:contentPart>
          </mc:Choice>
          <mc:Fallback xmlns="">
            <p:pic>
              <p:nvPicPr>
                <p:cNvPr id="13" name="Freihand 12">
                  <a:extLst>
                    <a:ext uri="{FF2B5EF4-FFF2-40B4-BE49-F238E27FC236}">
                      <a16:creationId xmlns:a16="http://schemas.microsoft.com/office/drawing/2014/main" id="{0DDFF63C-0728-4C3C-A796-4FD8F5BBD7D5}"/>
                    </a:ext>
                  </a:extLst>
                </p:cNvPr>
                <p:cNvPicPr/>
                <p:nvPr/>
              </p:nvPicPr>
              <p:blipFill>
                <a:blip r:embed="rId97"/>
                <a:stretch>
                  <a:fillRect/>
                </a:stretch>
              </p:blipFill>
              <p:spPr>
                <a:xfrm>
                  <a:off x="7529686" y="4644314"/>
                  <a:ext cx="824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0" name="Freihand 39">
                  <a:extLst>
                    <a:ext uri="{FF2B5EF4-FFF2-40B4-BE49-F238E27FC236}">
                      <a16:creationId xmlns:a16="http://schemas.microsoft.com/office/drawing/2014/main" id="{4ABC77CB-9B9F-446C-B157-0163DC3A2272}"/>
                    </a:ext>
                  </a:extLst>
                </p14:cNvPr>
                <p14:cNvContentPartPr/>
                <p14:nvPr/>
              </p14:nvContentPartPr>
              <p14:xfrm>
                <a:off x="7690246" y="4554674"/>
                <a:ext cx="27360" cy="191520"/>
              </p14:xfrm>
            </p:contentPart>
          </mc:Choice>
          <mc:Fallback xmlns="">
            <p:pic>
              <p:nvPicPr>
                <p:cNvPr id="40" name="Freihand 39">
                  <a:extLst>
                    <a:ext uri="{FF2B5EF4-FFF2-40B4-BE49-F238E27FC236}">
                      <a16:creationId xmlns:a16="http://schemas.microsoft.com/office/drawing/2014/main" id="{4ABC77CB-9B9F-446C-B157-0163DC3A2272}"/>
                    </a:ext>
                  </a:extLst>
                </p:cNvPr>
                <p:cNvPicPr/>
                <p:nvPr/>
              </p:nvPicPr>
              <p:blipFill>
                <a:blip r:embed="rId99"/>
                <a:stretch>
                  <a:fillRect/>
                </a:stretch>
              </p:blipFill>
              <p:spPr>
                <a:xfrm>
                  <a:off x="7681246" y="4546034"/>
                  <a:ext cx="450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3" name="Freihand 42">
                  <a:extLst>
                    <a:ext uri="{FF2B5EF4-FFF2-40B4-BE49-F238E27FC236}">
                      <a16:creationId xmlns:a16="http://schemas.microsoft.com/office/drawing/2014/main" id="{43DF4C7D-7FD7-4014-8A17-CC5B6675D4A7}"/>
                    </a:ext>
                  </a:extLst>
                </p14:cNvPr>
                <p14:cNvContentPartPr/>
                <p14:nvPr/>
              </p14:nvContentPartPr>
              <p14:xfrm>
                <a:off x="7628686" y="4618754"/>
                <a:ext cx="138240" cy="20880"/>
              </p14:xfrm>
            </p:contentPart>
          </mc:Choice>
          <mc:Fallback xmlns="">
            <p:pic>
              <p:nvPicPr>
                <p:cNvPr id="43" name="Freihand 42">
                  <a:extLst>
                    <a:ext uri="{FF2B5EF4-FFF2-40B4-BE49-F238E27FC236}">
                      <a16:creationId xmlns:a16="http://schemas.microsoft.com/office/drawing/2014/main" id="{43DF4C7D-7FD7-4014-8A17-CC5B6675D4A7}"/>
                    </a:ext>
                  </a:extLst>
                </p:cNvPr>
                <p:cNvPicPr/>
                <p:nvPr/>
              </p:nvPicPr>
              <p:blipFill>
                <a:blip r:embed="rId101"/>
                <a:stretch>
                  <a:fillRect/>
                </a:stretch>
              </p:blipFill>
              <p:spPr>
                <a:xfrm>
                  <a:off x="7620046" y="4610114"/>
                  <a:ext cx="155880" cy="38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2">
            <p14:nvContentPartPr>
              <p14:cNvPr id="54" name="Freihand 53">
                <a:extLst>
                  <a:ext uri="{FF2B5EF4-FFF2-40B4-BE49-F238E27FC236}">
                    <a16:creationId xmlns:a16="http://schemas.microsoft.com/office/drawing/2014/main" id="{EE5FD42D-EA2B-4D46-A9C9-D97F9D348FB3}"/>
                  </a:ext>
                </a:extLst>
              </p14:cNvPr>
              <p14:cNvContentPartPr/>
              <p14:nvPr/>
            </p14:nvContentPartPr>
            <p14:xfrm>
              <a:off x="7115326" y="4882274"/>
              <a:ext cx="10080" cy="181080"/>
            </p14:xfrm>
          </p:contentPart>
        </mc:Choice>
        <mc:Fallback xmlns="">
          <p:pic>
            <p:nvPicPr>
              <p:cNvPr id="54" name="Freihand 53">
                <a:extLst>
                  <a:ext uri="{FF2B5EF4-FFF2-40B4-BE49-F238E27FC236}">
                    <a16:creationId xmlns:a16="http://schemas.microsoft.com/office/drawing/2014/main" id="{EE5FD42D-EA2B-4D46-A9C9-D97F9D348FB3}"/>
                  </a:ext>
                </a:extLst>
              </p:cNvPr>
              <p:cNvPicPr/>
              <p:nvPr/>
            </p:nvPicPr>
            <p:blipFill>
              <a:blip r:embed="rId103"/>
              <a:stretch>
                <a:fillRect/>
              </a:stretch>
            </p:blipFill>
            <p:spPr>
              <a:xfrm>
                <a:off x="7106326" y="4873274"/>
                <a:ext cx="27720" cy="198720"/>
              </a:xfrm>
              <a:prstGeom prst="rect">
                <a:avLst/>
              </a:prstGeom>
            </p:spPr>
          </p:pic>
        </mc:Fallback>
      </mc:AlternateContent>
      <p:grpSp>
        <p:nvGrpSpPr>
          <p:cNvPr id="90" name="Gruppieren 89">
            <a:extLst>
              <a:ext uri="{FF2B5EF4-FFF2-40B4-BE49-F238E27FC236}">
                <a16:creationId xmlns:a16="http://schemas.microsoft.com/office/drawing/2014/main" id="{59EEBC5E-7DAF-4811-BB06-84031DA5D64A}"/>
              </a:ext>
            </a:extLst>
          </p:cNvPr>
          <p:cNvGrpSpPr/>
          <p:nvPr/>
        </p:nvGrpSpPr>
        <p:grpSpPr>
          <a:xfrm>
            <a:off x="7135486" y="4886954"/>
            <a:ext cx="632880" cy="180360"/>
            <a:chOff x="7135486" y="4886954"/>
            <a:chExt cx="632880" cy="180360"/>
          </a:xfrm>
        </p:grpSpPr>
        <mc:AlternateContent xmlns:mc="http://schemas.openxmlformats.org/markup-compatibility/2006" xmlns:p14="http://schemas.microsoft.com/office/powerpoint/2010/main">
          <mc:Choice Requires="p14">
            <p:contentPart p14:bwMode="auto" r:id="rId104">
              <p14:nvContentPartPr>
                <p14:cNvPr id="75" name="Freihand 74">
                  <a:extLst>
                    <a:ext uri="{FF2B5EF4-FFF2-40B4-BE49-F238E27FC236}">
                      <a16:creationId xmlns:a16="http://schemas.microsoft.com/office/drawing/2014/main" id="{7B30B58E-3BF0-4AF4-AA53-C2D76CEE7B69}"/>
                    </a:ext>
                  </a:extLst>
                </p14:cNvPr>
                <p14:cNvContentPartPr/>
                <p14:nvPr/>
              </p14:nvContentPartPr>
              <p14:xfrm>
                <a:off x="7224766" y="4886954"/>
                <a:ext cx="23760" cy="180360"/>
              </p14:xfrm>
            </p:contentPart>
          </mc:Choice>
          <mc:Fallback xmlns="">
            <p:pic>
              <p:nvPicPr>
                <p:cNvPr id="75" name="Freihand 74">
                  <a:extLst>
                    <a:ext uri="{FF2B5EF4-FFF2-40B4-BE49-F238E27FC236}">
                      <a16:creationId xmlns:a16="http://schemas.microsoft.com/office/drawing/2014/main" id="{7B30B58E-3BF0-4AF4-AA53-C2D76CEE7B69}"/>
                    </a:ext>
                  </a:extLst>
                </p:cNvPr>
                <p:cNvPicPr/>
                <p:nvPr/>
              </p:nvPicPr>
              <p:blipFill>
                <a:blip r:embed="rId105"/>
                <a:stretch>
                  <a:fillRect/>
                </a:stretch>
              </p:blipFill>
              <p:spPr>
                <a:xfrm>
                  <a:off x="7215766" y="4877954"/>
                  <a:ext cx="414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7" name="Freihand 76">
                  <a:extLst>
                    <a:ext uri="{FF2B5EF4-FFF2-40B4-BE49-F238E27FC236}">
                      <a16:creationId xmlns:a16="http://schemas.microsoft.com/office/drawing/2014/main" id="{4AEDD2D4-5099-44F8-82AA-D04124B7B6B3}"/>
                    </a:ext>
                  </a:extLst>
                </p14:cNvPr>
                <p14:cNvContentPartPr/>
                <p14:nvPr/>
              </p14:nvContentPartPr>
              <p14:xfrm>
                <a:off x="7135486" y="4953914"/>
                <a:ext cx="92880" cy="15120"/>
              </p14:xfrm>
            </p:contentPart>
          </mc:Choice>
          <mc:Fallback xmlns="">
            <p:pic>
              <p:nvPicPr>
                <p:cNvPr id="77" name="Freihand 76">
                  <a:extLst>
                    <a:ext uri="{FF2B5EF4-FFF2-40B4-BE49-F238E27FC236}">
                      <a16:creationId xmlns:a16="http://schemas.microsoft.com/office/drawing/2014/main" id="{4AEDD2D4-5099-44F8-82AA-D04124B7B6B3}"/>
                    </a:ext>
                  </a:extLst>
                </p:cNvPr>
                <p:cNvPicPr/>
                <p:nvPr/>
              </p:nvPicPr>
              <p:blipFill>
                <a:blip r:embed="rId107"/>
                <a:stretch>
                  <a:fillRect/>
                </a:stretch>
              </p:blipFill>
              <p:spPr>
                <a:xfrm>
                  <a:off x="7126846" y="4944914"/>
                  <a:ext cx="1105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8" name="Freihand 77">
                  <a:extLst>
                    <a:ext uri="{FF2B5EF4-FFF2-40B4-BE49-F238E27FC236}">
                      <a16:creationId xmlns:a16="http://schemas.microsoft.com/office/drawing/2014/main" id="{5D20E164-DB13-4C11-BB45-A292F0032B94}"/>
                    </a:ext>
                  </a:extLst>
                </p14:cNvPr>
                <p14:cNvContentPartPr/>
                <p14:nvPr/>
              </p14:nvContentPartPr>
              <p14:xfrm>
                <a:off x="7297126" y="4949594"/>
                <a:ext cx="102240" cy="96480"/>
              </p14:xfrm>
            </p:contentPart>
          </mc:Choice>
          <mc:Fallback xmlns="">
            <p:pic>
              <p:nvPicPr>
                <p:cNvPr id="78" name="Freihand 77">
                  <a:extLst>
                    <a:ext uri="{FF2B5EF4-FFF2-40B4-BE49-F238E27FC236}">
                      <a16:creationId xmlns:a16="http://schemas.microsoft.com/office/drawing/2014/main" id="{5D20E164-DB13-4C11-BB45-A292F0032B94}"/>
                    </a:ext>
                  </a:extLst>
                </p:cNvPr>
                <p:cNvPicPr/>
                <p:nvPr/>
              </p:nvPicPr>
              <p:blipFill>
                <a:blip r:embed="rId109"/>
                <a:stretch>
                  <a:fillRect/>
                </a:stretch>
              </p:blipFill>
              <p:spPr>
                <a:xfrm>
                  <a:off x="7288486" y="4940954"/>
                  <a:ext cx="1198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0" name="Freihand 79">
                  <a:extLst>
                    <a:ext uri="{FF2B5EF4-FFF2-40B4-BE49-F238E27FC236}">
                      <a16:creationId xmlns:a16="http://schemas.microsoft.com/office/drawing/2014/main" id="{C4A740A8-CDE2-4AFE-B3BB-FF5DFE359C7D}"/>
                    </a:ext>
                  </a:extLst>
                </p14:cNvPr>
                <p14:cNvContentPartPr/>
                <p14:nvPr/>
              </p14:nvContentPartPr>
              <p14:xfrm>
                <a:off x="7452646" y="4934114"/>
                <a:ext cx="144720" cy="94680"/>
              </p14:xfrm>
            </p:contentPart>
          </mc:Choice>
          <mc:Fallback xmlns="">
            <p:pic>
              <p:nvPicPr>
                <p:cNvPr id="80" name="Freihand 79">
                  <a:extLst>
                    <a:ext uri="{FF2B5EF4-FFF2-40B4-BE49-F238E27FC236}">
                      <a16:creationId xmlns:a16="http://schemas.microsoft.com/office/drawing/2014/main" id="{C4A740A8-CDE2-4AFE-B3BB-FF5DFE359C7D}"/>
                    </a:ext>
                  </a:extLst>
                </p:cNvPr>
                <p:cNvPicPr/>
                <p:nvPr/>
              </p:nvPicPr>
              <p:blipFill>
                <a:blip r:embed="rId111"/>
                <a:stretch>
                  <a:fillRect/>
                </a:stretch>
              </p:blipFill>
              <p:spPr>
                <a:xfrm>
                  <a:off x="7444006" y="4925114"/>
                  <a:ext cx="16236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8" name="Freihand 87">
                  <a:extLst>
                    <a:ext uri="{FF2B5EF4-FFF2-40B4-BE49-F238E27FC236}">
                      <a16:creationId xmlns:a16="http://schemas.microsoft.com/office/drawing/2014/main" id="{EFF97F7A-3E93-425D-A344-E61B5EA3C581}"/>
                    </a:ext>
                  </a:extLst>
                </p14:cNvPr>
                <p14:cNvContentPartPr/>
                <p14:nvPr/>
              </p14:nvContentPartPr>
              <p14:xfrm>
                <a:off x="7654606" y="4916834"/>
                <a:ext cx="113760" cy="92160"/>
              </p14:xfrm>
            </p:contentPart>
          </mc:Choice>
          <mc:Fallback xmlns="">
            <p:pic>
              <p:nvPicPr>
                <p:cNvPr id="88" name="Freihand 87">
                  <a:extLst>
                    <a:ext uri="{FF2B5EF4-FFF2-40B4-BE49-F238E27FC236}">
                      <a16:creationId xmlns:a16="http://schemas.microsoft.com/office/drawing/2014/main" id="{EFF97F7A-3E93-425D-A344-E61B5EA3C581}"/>
                    </a:ext>
                  </a:extLst>
                </p:cNvPr>
                <p:cNvPicPr/>
                <p:nvPr/>
              </p:nvPicPr>
              <p:blipFill>
                <a:blip r:embed="rId113"/>
                <a:stretch>
                  <a:fillRect/>
                </a:stretch>
              </p:blipFill>
              <p:spPr>
                <a:xfrm>
                  <a:off x="7645606" y="4908194"/>
                  <a:ext cx="131400" cy="109800"/>
                </a:xfrm>
                <a:prstGeom prst="rect">
                  <a:avLst/>
                </a:prstGeom>
              </p:spPr>
            </p:pic>
          </mc:Fallback>
        </mc:AlternateContent>
      </p:grpSp>
      <p:grpSp>
        <p:nvGrpSpPr>
          <p:cNvPr id="70" name="Gruppieren 69">
            <a:extLst>
              <a:ext uri="{FF2B5EF4-FFF2-40B4-BE49-F238E27FC236}">
                <a16:creationId xmlns:a16="http://schemas.microsoft.com/office/drawing/2014/main" id="{5AD0C9B8-0DBF-49A2-B96B-E62539EA049D}"/>
              </a:ext>
            </a:extLst>
          </p:cNvPr>
          <p:cNvGrpSpPr/>
          <p:nvPr/>
        </p:nvGrpSpPr>
        <p:grpSpPr>
          <a:xfrm>
            <a:off x="2984680" y="4345805"/>
            <a:ext cx="2266560" cy="1233360"/>
            <a:chOff x="8755481" y="4747220"/>
            <a:chExt cx="2266560" cy="1233360"/>
          </a:xfrm>
        </p:grpSpPr>
        <p:grpSp>
          <p:nvGrpSpPr>
            <p:cNvPr id="73" name="Gruppieren 72">
              <a:extLst>
                <a:ext uri="{FF2B5EF4-FFF2-40B4-BE49-F238E27FC236}">
                  <a16:creationId xmlns:a16="http://schemas.microsoft.com/office/drawing/2014/main" id="{9ADEEF1B-0688-48D0-8BC6-99EB13EDB58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14">
                <p14:nvContentPartPr>
                  <p14:cNvPr id="112" name="Freihand 111">
                    <a:extLst>
                      <a:ext uri="{FF2B5EF4-FFF2-40B4-BE49-F238E27FC236}">
                        <a16:creationId xmlns:a16="http://schemas.microsoft.com/office/drawing/2014/main" id="{871D8B86-597F-4E75-B0CB-9AFAF06E34CE}"/>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115"/>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3" name="Freihand 112">
                    <a:extLst>
                      <a:ext uri="{FF2B5EF4-FFF2-40B4-BE49-F238E27FC236}">
                        <a16:creationId xmlns:a16="http://schemas.microsoft.com/office/drawing/2014/main" id="{4B5D2A27-9B6B-4AAD-9398-6308253D9566}"/>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17"/>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4" name="Freihand 113">
                    <a:extLst>
                      <a:ext uri="{FF2B5EF4-FFF2-40B4-BE49-F238E27FC236}">
                        <a16:creationId xmlns:a16="http://schemas.microsoft.com/office/drawing/2014/main" id="{147E5288-D71C-45F8-A030-304A6856B4F2}"/>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19"/>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5" name="Freihand 114">
                    <a:extLst>
                      <a:ext uri="{FF2B5EF4-FFF2-40B4-BE49-F238E27FC236}">
                        <a16:creationId xmlns:a16="http://schemas.microsoft.com/office/drawing/2014/main" id="{E932ABA1-A371-47CA-8154-DF45494A164B}"/>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21"/>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6" name="Freihand 115">
                    <a:extLst>
                      <a:ext uri="{FF2B5EF4-FFF2-40B4-BE49-F238E27FC236}">
                        <a16:creationId xmlns:a16="http://schemas.microsoft.com/office/drawing/2014/main" id="{ACEB6FF2-0680-4228-AF64-14519FBBE377}"/>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23"/>
                  <a:stretch>
                    <a:fillRect/>
                  </a:stretch>
                </p:blipFill>
                <p:spPr>
                  <a:xfrm>
                    <a:off x="2079286" y="1505474"/>
                    <a:ext cx="119160" cy="75600"/>
                  </a:xfrm>
                  <a:prstGeom prst="rect">
                    <a:avLst/>
                  </a:prstGeom>
                </p:spPr>
              </p:pic>
            </mc:Fallback>
          </mc:AlternateContent>
        </p:grpSp>
        <p:grpSp>
          <p:nvGrpSpPr>
            <p:cNvPr id="81" name="Gruppieren 80">
              <a:extLst>
                <a:ext uri="{FF2B5EF4-FFF2-40B4-BE49-F238E27FC236}">
                  <a16:creationId xmlns:a16="http://schemas.microsoft.com/office/drawing/2014/main" id="{4C6765DB-33A8-44F8-B19F-BB97EB9246D0}"/>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4">
                <p14:nvContentPartPr>
                  <p14:cNvPr id="107" name="Freihand 106">
                    <a:extLst>
                      <a:ext uri="{FF2B5EF4-FFF2-40B4-BE49-F238E27FC236}">
                        <a16:creationId xmlns:a16="http://schemas.microsoft.com/office/drawing/2014/main" id="{C91CE3D7-C94E-4478-AE80-B3C82E6E9040}"/>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25"/>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8" name="Freihand 107">
                    <a:extLst>
                      <a:ext uri="{FF2B5EF4-FFF2-40B4-BE49-F238E27FC236}">
                        <a16:creationId xmlns:a16="http://schemas.microsoft.com/office/drawing/2014/main" id="{D01B416E-D448-4BE6-83ED-F75C57065259}"/>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27"/>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9" name="Freihand 108">
                    <a:extLst>
                      <a:ext uri="{FF2B5EF4-FFF2-40B4-BE49-F238E27FC236}">
                        <a16:creationId xmlns:a16="http://schemas.microsoft.com/office/drawing/2014/main" id="{1A196DEC-28D4-4754-AC7E-0BF38529FEF5}"/>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29"/>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0" name="Freihand 109">
                    <a:extLst>
                      <a:ext uri="{FF2B5EF4-FFF2-40B4-BE49-F238E27FC236}">
                        <a16:creationId xmlns:a16="http://schemas.microsoft.com/office/drawing/2014/main" id="{5C23FA1F-C4A6-4177-832F-756F01EBC324}"/>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31"/>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1" name="Freihand 110">
                    <a:extLst>
                      <a:ext uri="{FF2B5EF4-FFF2-40B4-BE49-F238E27FC236}">
                        <a16:creationId xmlns:a16="http://schemas.microsoft.com/office/drawing/2014/main" id="{DF0A346F-99A1-4606-9A41-C0290CFDEDA7}"/>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33"/>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4">
              <p14:nvContentPartPr>
                <p14:cNvPr id="91" name="Freihand 90">
                  <a:extLst>
                    <a:ext uri="{FF2B5EF4-FFF2-40B4-BE49-F238E27FC236}">
                      <a16:creationId xmlns:a16="http://schemas.microsoft.com/office/drawing/2014/main" id="{B28BC65A-C8D3-4104-A5E4-D1F13380F7E5}"/>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35"/>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2" name="Freihand 91">
                  <a:extLst>
                    <a:ext uri="{FF2B5EF4-FFF2-40B4-BE49-F238E27FC236}">
                      <a16:creationId xmlns:a16="http://schemas.microsoft.com/office/drawing/2014/main" id="{234B87C6-BCC9-425E-87DD-60082F2DD3B9}"/>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37"/>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3" name="Freihand 92">
                  <a:extLst>
                    <a:ext uri="{FF2B5EF4-FFF2-40B4-BE49-F238E27FC236}">
                      <a16:creationId xmlns:a16="http://schemas.microsoft.com/office/drawing/2014/main" id="{6520D372-501E-4033-B485-064F7F347B0D}"/>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39"/>
                <a:stretch>
                  <a:fillRect/>
                </a:stretch>
              </p:blipFill>
              <p:spPr>
                <a:xfrm>
                  <a:off x="9002801" y="5635340"/>
                  <a:ext cx="192600" cy="349200"/>
                </a:xfrm>
                <a:prstGeom prst="rect">
                  <a:avLst/>
                </a:prstGeom>
              </p:spPr>
            </p:pic>
          </mc:Fallback>
        </mc:AlternateContent>
        <p:grpSp>
          <p:nvGrpSpPr>
            <p:cNvPr id="94" name="Gruppieren 93">
              <a:extLst>
                <a:ext uri="{FF2B5EF4-FFF2-40B4-BE49-F238E27FC236}">
                  <a16:creationId xmlns:a16="http://schemas.microsoft.com/office/drawing/2014/main" id="{EA0E5455-B70F-47F3-9098-2392FC27C24D}"/>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40">
                <p14:nvContentPartPr>
                  <p14:cNvPr id="105" name="Freihand 104">
                    <a:extLst>
                      <a:ext uri="{FF2B5EF4-FFF2-40B4-BE49-F238E27FC236}">
                        <a16:creationId xmlns:a16="http://schemas.microsoft.com/office/drawing/2014/main" id="{7CAE277A-BFC5-461D-8E8C-52F4B8AFC9A3}"/>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41"/>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6" name="Freihand 105">
                    <a:extLst>
                      <a:ext uri="{FF2B5EF4-FFF2-40B4-BE49-F238E27FC236}">
                        <a16:creationId xmlns:a16="http://schemas.microsoft.com/office/drawing/2014/main" id="{94FFB451-1C29-4672-86E4-01918A52FBD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43"/>
                  <a:stretch>
                    <a:fillRect/>
                  </a:stretch>
                </p:blipFill>
                <p:spPr>
                  <a:xfrm>
                    <a:off x="2130046" y="1705994"/>
                    <a:ext cx="265680" cy="226440"/>
                  </a:xfrm>
                  <a:prstGeom prst="rect">
                    <a:avLst/>
                  </a:prstGeom>
                </p:spPr>
              </p:pic>
            </mc:Fallback>
          </mc:AlternateContent>
        </p:grpSp>
        <p:grpSp>
          <p:nvGrpSpPr>
            <p:cNvPr id="95" name="Gruppieren 94">
              <a:extLst>
                <a:ext uri="{FF2B5EF4-FFF2-40B4-BE49-F238E27FC236}">
                  <a16:creationId xmlns:a16="http://schemas.microsoft.com/office/drawing/2014/main" id="{0ADA7CC6-1788-4F81-8346-61FB1AEF7867}"/>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44">
                <p14:nvContentPartPr>
                  <p14:cNvPr id="103" name="Freihand 102">
                    <a:extLst>
                      <a:ext uri="{FF2B5EF4-FFF2-40B4-BE49-F238E27FC236}">
                        <a16:creationId xmlns:a16="http://schemas.microsoft.com/office/drawing/2014/main" id="{DD25E7DA-1CA8-4A76-A41A-976E64E7131E}"/>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45"/>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4" name="Freihand 103">
                    <a:extLst>
                      <a:ext uri="{FF2B5EF4-FFF2-40B4-BE49-F238E27FC236}">
                        <a16:creationId xmlns:a16="http://schemas.microsoft.com/office/drawing/2014/main" id="{EFE9FB44-DA77-4B29-8C19-F60B1EF070DE}"/>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96" name="Freihand 95">
                  <a:extLst>
                    <a:ext uri="{FF2B5EF4-FFF2-40B4-BE49-F238E27FC236}">
                      <a16:creationId xmlns:a16="http://schemas.microsoft.com/office/drawing/2014/main" id="{72F0FAFC-68E6-440B-9A91-F617C379D80C}"/>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7" name="Freihand 96">
                  <a:extLst>
                    <a:ext uri="{FF2B5EF4-FFF2-40B4-BE49-F238E27FC236}">
                      <a16:creationId xmlns:a16="http://schemas.microsoft.com/office/drawing/2014/main" id="{5EB7C6BE-2F3F-4298-A146-BEA86B43005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98" name="Gruppieren 97">
              <a:extLst>
                <a:ext uri="{FF2B5EF4-FFF2-40B4-BE49-F238E27FC236}">
                  <a16:creationId xmlns:a16="http://schemas.microsoft.com/office/drawing/2014/main" id="{DACFF53F-4087-4DDC-9DFC-1B958199092A}"/>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99" name="Freihand 98">
                    <a:extLst>
                      <a:ext uri="{FF2B5EF4-FFF2-40B4-BE49-F238E27FC236}">
                        <a16:creationId xmlns:a16="http://schemas.microsoft.com/office/drawing/2014/main" id="{D7F49A8C-A0C5-4959-911C-5303CB7C2A7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0" name="Freihand 99">
                    <a:extLst>
                      <a:ext uri="{FF2B5EF4-FFF2-40B4-BE49-F238E27FC236}">
                        <a16:creationId xmlns:a16="http://schemas.microsoft.com/office/drawing/2014/main" id="{DEB5190D-0DE7-4C87-95CA-C35E8795E0A1}"/>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1" name="Freihand 100">
                    <a:extLst>
                      <a:ext uri="{FF2B5EF4-FFF2-40B4-BE49-F238E27FC236}">
                        <a16:creationId xmlns:a16="http://schemas.microsoft.com/office/drawing/2014/main" id="{95E3DC39-7288-4C2D-8AEB-F30EA6AC4A3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2" name="Freihand 101">
                    <a:extLst>
                      <a:ext uri="{FF2B5EF4-FFF2-40B4-BE49-F238E27FC236}">
                        <a16:creationId xmlns:a16="http://schemas.microsoft.com/office/drawing/2014/main" id="{C89B88D0-B70C-48A6-BE93-AE9E7F5EAA8A}"/>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149457139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569668374"/>
              </p:ext>
            </p:extLst>
          </p:nvPr>
        </p:nvGraphicFramePr>
        <p:xfrm>
          <a:off x="267584" y="367528"/>
          <a:ext cx="11703699" cy="643263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91567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693569522"/>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5253506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243442329"/>
              </p:ext>
            </p:extLst>
          </p:nvPr>
        </p:nvGraphicFramePr>
        <p:xfrm>
          <a:off x="267584" y="367528"/>
          <a:ext cx="11703699" cy="643263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1168557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099187491"/>
              </p:ext>
            </p:extLst>
          </p:nvPr>
        </p:nvGraphicFramePr>
        <p:xfrm>
          <a:off x="267584" y="367528"/>
          <a:ext cx="11703699" cy="643263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02710368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10149519-03B2-4974-B7D2-52EC9BD8CDF1}"/>
              </a:ext>
            </a:extLst>
          </p:cNvPr>
          <p:cNvPicPr>
            <a:picLocks noChangeAspect="1"/>
          </p:cNvPicPr>
          <p:nvPr/>
        </p:nvPicPr>
        <p:blipFill>
          <a:blip r:embed="rId2"/>
          <a:stretch>
            <a:fillRect/>
          </a:stretch>
        </p:blipFill>
        <p:spPr>
          <a:xfrm>
            <a:off x="2134578" y="538851"/>
            <a:ext cx="7697383" cy="2890149"/>
          </a:xfrm>
          <a:prstGeom prst="rect">
            <a:avLst/>
          </a:prstGeom>
        </p:spPr>
      </p:pic>
      <p:pic>
        <p:nvPicPr>
          <p:cNvPr id="5" name="Grafik 4">
            <a:extLst>
              <a:ext uri="{FF2B5EF4-FFF2-40B4-BE49-F238E27FC236}">
                <a16:creationId xmlns:a16="http://schemas.microsoft.com/office/drawing/2014/main" id="{73F7A2B0-2212-41EA-A3C7-7B0572849ECE}"/>
              </a:ext>
            </a:extLst>
          </p:cNvPr>
          <p:cNvPicPr>
            <a:picLocks noChangeAspect="1"/>
          </p:cNvPicPr>
          <p:nvPr/>
        </p:nvPicPr>
        <p:blipFill>
          <a:blip r:embed="rId3"/>
          <a:stretch>
            <a:fillRect/>
          </a:stretch>
        </p:blipFill>
        <p:spPr>
          <a:xfrm>
            <a:off x="733955" y="3683530"/>
            <a:ext cx="10498630" cy="2890148"/>
          </a:xfrm>
          <a:prstGeom prst="rect">
            <a:avLst/>
          </a:prstGeom>
        </p:spPr>
      </p:pic>
    </p:spTree>
    <p:extLst>
      <p:ext uri="{BB962C8B-B14F-4D97-AF65-F5344CB8AC3E}">
        <p14:creationId xmlns:p14="http://schemas.microsoft.com/office/powerpoint/2010/main" val="377846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505897996"/>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0864471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450613303"/>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41708258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3748912"/>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5770267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48676864"/>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Complex Requests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if server only accepts special content type (e.g. JSON), custom headers,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6286876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313711417"/>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Complex Requests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if server only accepts special content type (e.g. JSON), custom headers,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t>Was </a:t>
                      </a:r>
                      <a:r>
                        <a:rPr lang="de-AT" sz="1400" dirty="0" err="1"/>
                        <a:t>kicked</a:t>
                      </a:r>
                      <a:r>
                        <a:rPr lang="de-AT" sz="1400" dirty="0"/>
                        <a:t> </a:t>
                      </a:r>
                      <a:r>
                        <a:rPr lang="de-AT" sz="1400" dirty="0" err="1"/>
                        <a:t>from</a:t>
                      </a:r>
                      <a:r>
                        <a:rPr lang="de-AT" sz="1400" dirty="0"/>
                        <a:t> Top 10 2017</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1510927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633815178"/>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Complex Requests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if server only accepts special content type (e.g. JSON), custom headers,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t>Was </a:t>
                      </a:r>
                      <a:r>
                        <a:rPr lang="de-AT" sz="1400" dirty="0" err="1"/>
                        <a:t>kicked</a:t>
                      </a:r>
                      <a:r>
                        <a:rPr lang="de-AT" sz="1400" dirty="0"/>
                        <a:t> </a:t>
                      </a:r>
                      <a:r>
                        <a:rPr lang="de-AT" sz="1400" dirty="0" err="1"/>
                        <a:t>from</a:t>
                      </a:r>
                      <a:r>
                        <a:rPr lang="de-AT" sz="1400" dirty="0"/>
                        <a:t> Top 10 2017</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t>„</a:t>
                      </a:r>
                      <a:r>
                        <a:rPr lang="de-DE" sz="1400" dirty="0" err="1"/>
                        <a:t>Earn</a:t>
                      </a:r>
                      <a:r>
                        <a:rPr lang="de-DE" sz="1400" dirty="0"/>
                        <a:t> </a:t>
                      </a:r>
                      <a:r>
                        <a:rPr lang="de-DE" sz="1400" dirty="0" err="1"/>
                        <a:t>or</a:t>
                      </a:r>
                      <a:r>
                        <a:rPr lang="de-DE" sz="1400" dirty="0"/>
                        <a:t> </a:t>
                      </a:r>
                      <a:r>
                        <a:rPr lang="de-DE" sz="1400" dirty="0" err="1"/>
                        <a:t>give</a:t>
                      </a:r>
                      <a:r>
                        <a:rPr lang="de-DE" sz="1400" dirty="0"/>
                        <a:t>, but </a:t>
                      </a:r>
                      <a:r>
                        <a:rPr lang="de-DE" sz="1400" dirty="0" err="1"/>
                        <a:t>never</a:t>
                      </a:r>
                      <a:r>
                        <a:rPr lang="de-DE" sz="1400" dirty="0"/>
                        <a:t> </a:t>
                      </a:r>
                      <a:r>
                        <a:rPr lang="de-DE" sz="1400" dirty="0" err="1"/>
                        <a:t>assume</a:t>
                      </a:r>
                      <a:r>
                        <a:rPr lang="de-DE" sz="1400" dirty="0"/>
                        <a:t>, </a:t>
                      </a:r>
                      <a:r>
                        <a:rPr lang="de-DE" sz="1400" dirty="0" err="1"/>
                        <a:t>trust</a:t>
                      </a:r>
                      <a:r>
                        <a:rPr lang="de-DE" sz="1400" dirty="0"/>
                        <a:t>.</a:t>
                      </a:r>
                      <a:r>
                        <a:rPr lang="de-AT" sz="14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45524447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B8393E-7BEA-4C0B-95FF-ED2B04BB2D7B}"/>
              </a:ext>
            </a:extLst>
          </p:cNvPr>
          <p:cNvSpPr>
            <a:spLocks noGrp="1"/>
          </p:cNvSpPr>
          <p:nvPr>
            <p:ph type="title"/>
          </p:nvPr>
        </p:nvSpPr>
        <p:spPr/>
        <p:txBody>
          <a:bodyPr/>
          <a:lstStyle/>
          <a:p>
            <a:r>
              <a:rPr lang="de-DE" dirty="0" err="1"/>
              <a:t>Similar</a:t>
            </a:r>
            <a:r>
              <a:rPr lang="de-DE" dirty="0"/>
              <a:t>: JSONP &amp; XSSI</a:t>
            </a:r>
            <a:endParaRPr lang="de-AT" dirty="0"/>
          </a:p>
        </p:txBody>
      </p:sp>
      <p:sp>
        <p:nvSpPr>
          <p:cNvPr id="3" name="Inhaltsplatzhalter 2">
            <a:extLst>
              <a:ext uri="{FF2B5EF4-FFF2-40B4-BE49-F238E27FC236}">
                <a16:creationId xmlns:a16="http://schemas.microsoft.com/office/drawing/2014/main" id="{98A71505-77D0-4C13-BEE8-0802E605E1FE}"/>
              </a:ext>
            </a:extLst>
          </p:cNvPr>
          <p:cNvSpPr>
            <a:spLocks noGrp="1"/>
          </p:cNvSpPr>
          <p:nvPr>
            <p:ph idx="1"/>
          </p:nvPr>
        </p:nvSpPr>
        <p:spPr>
          <a:xfrm>
            <a:off x="838199" y="1825625"/>
            <a:ext cx="11017469" cy="4351338"/>
          </a:xfrm>
        </p:spPr>
        <p:txBody>
          <a:bodyPr>
            <a:normAutofit/>
          </a:bodyPr>
          <a:lstStyle/>
          <a:p>
            <a:r>
              <a:rPr lang="de-DE" dirty="0" err="1"/>
              <a:t>Unfortunately</a:t>
            </a:r>
            <a:r>
              <a:rPr lang="de-DE" dirty="0"/>
              <a:t> not </a:t>
            </a:r>
            <a:r>
              <a:rPr lang="de-DE" dirty="0" err="1"/>
              <a:t>enough</a:t>
            </a:r>
            <a:r>
              <a:rPr lang="de-DE" dirty="0"/>
              <a:t> time at </a:t>
            </a:r>
            <a:r>
              <a:rPr lang="de-DE" dirty="0" err="1"/>
              <a:t>this</a:t>
            </a:r>
            <a:r>
              <a:rPr lang="de-DE" dirty="0"/>
              <a:t> </a:t>
            </a:r>
            <a:r>
              <a:rPr lang="de-DE" dirty="0" err="1"/>
              <a:t>class</a:t>
            </a:r>
            <a:endParaRPr lang="de-DE" dirty="0"/>
          </a:p>
          <a:p>
            <a:endParaRPr lang="de-DE" dirty="0"/>
          </a:p>
          <a:p>
            <a:r>
              <a:rPr lang="de-DE" dirty="0"/>
              <a:t>Recommended </a:t>
            </a:r>
            <a:r>
              <a:rPr lang="de-DE" dirty="0" err="1"/>
              <a:t>reading</a:t>
            </a:r>
            <a:r>
              <a:rPr lang="de-DE" dirty="0"/>
              <a:t>:</a:t>
            </a:r>
          </a:p>
          <a:p>
            <a:pPr lvl="1"/>
            <a:r>
              <a:rPr lang="de-AT" dirty="0"/>
              <a:t>https://www.w3schools.com/js/js_json_jsonp.asp</a:t>
            </a:r>
          </a:p>
          <a:p>
            <a:pPr lvl="1"/>
            <a:r>
              <a:rPr lang="de-AT" dirty="0"/>
              <a:t>https://www.sjoerdlangkemper.nl/2019/01/02/jsonp/</a:t>
            </a:r>
          </a:p>
          <a:p>
            <a:pPr lvl="1"/>
            <a:r>
              <a:rPr lang="de-AT" dirty="0"/>
              <a:t>https://web.stanford.edu/class/cs253/lectures/Lecture%2005.pdf</a:t>
            </a:r>
          </a:p>
          <a:p>
            <a:pPr lvl="1"/>
            <a:r>
              <a:rPr lang="de-AT" dirty="0"/>
              <a:t>https://www.scip.ch/en/?labs.20160414</a:t>
            </a:r>
          </a:p>
          <a:p>
            <a:pPr lvl="1"/>
            <a:r>
              <a:rPr lang="de-AT" dirty="0"/>
              <a:t>https://medium.com/bugbountywriteup/effortlessly-finding-cross-site-script-inclusion-xssi-jsonp-for-bug-bounty-38ae0b9e5c8a</a:t>
            </a:r>
          </a:p>
          <a:p>
            <a:pPr lvl="1"/>
            <a:endParaRPr lang="de-AT" dirty="0"/>
          </a:p>
        </p:txBody>
      </p:sp>
    </p:spTree>
    <p:extLst>
      <p:ext uri="{BB962C8B-B14F-4D97-AF65-F5344CB8AC3E}">
        <p14:creationId xmlns:p14="http://schemas.microsoft.com/office/powerpoint/2010/main" val="3352037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969769774"/>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32638807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282183" y="648848"/>
            <a:ext cx="9627627" cy="2020248"/>
          </a:xfrm>
        </p:spPr>
        <p:txBody>
          <a:bodyPr>
            <a:noAutofit/>
          </a:bodyPr>
          <a:lstStyle/>
          <a:p>
            <a:pPr marL="0" indent="0" algn="ctr">
              <a:buNone/>
            </a:pPr>
            <a:r>
              <a:rPr lang="de-DE" sz="4400" dirty="0"/>
              <a:t>So </a:t>
            </a:r>
            <a:r>
              <a:rPr lang="de-DE" sz="4400" dirty="0" err="1"/>
              <a:t>we</a:t>
            </a:r>
            <a:r>
              <a:rPr lang="de-DE" sz="4400" dirty="0"/>
              <a:t> </a:t>
            </a:r>
            <a:r>
              <a:rPr lang="de-DE" sz="4400" dirty="0" err="1"/>
              <a:t>can</a:t>
            </a:r>
            <a:r>
              <a:rPr lang="de-DE" sz="4400" dirty="0"/>
              <a:t> send </a:t>
            </a:r>
            <a:r>
              <a:rPr lang="de-DE" sz="4400" dirty="0" err="1"/>
              <a:t>requests</a:t>
            </a:r>
            <a:r>
              <a:rPr lang="de-DE" sz="4400" dirty="0"/>
              <a:t> </a:t>
            </a:r>
            <a:r>
              <a:rPr lang="de-DE" sz="4400" dirty="0" err="1"/>
              <a:t>from</a:t>
            </a:r>
            <a:r>
              <a:rPr lang="de-DE" sz="4400" dirty="0"/>
              <a:t> </a:t>
            </a:r>
            <a:r>
              <a:rPr lang="de-DE" sz="4400" dirty="0" err="1"/>
              <a:t>the</a:t>
            </a:r>
            <a:r>
              <a:rPr lang="de-DE" sz="4400" dirty="0"/>
              <a:t> </a:t>
            </a:r>
            <a:r>
              <a:rPr lang="de-DE" sz="4400" dirty="0" err="1"/>
              <a:t>user‘s</a:t>
            </a:r>
            <a:r>
              <a:rPr lang="de-DE" sz="4400" dirty="0"/>
              <a:t> </a:t>
            </a:r>
            <a:r>
              <a:rPr lang="de-DE" sz="4400" dirty="0" err="1"/>
              <a:t>browser</a:t>
            </a:r>
            <a:r>
              <a:rPr lang="de-DE" sz="4400" dirty="0"/>
              <a:t>…</a:t>
            </a:r>
          </a:p>
          <a:p>
            <a:pPr marL="0" indent="0" algn="ctr">
              <a:buNone/>
            </a:pPr>
            <a:endParaRPr lang="de-DE" sz="4400" dirty="0"/>
          </a:p>
          <a:p>
            <a:pPr marL="0" indent="0" algn="ctr">
              <a:buNone/>
            </a:pPr>
            <a:endParaRPr lang="de-DE" sz="4400" dirty="0"/>
          </a:p>
          <a:p>
            <a:pPr marL="0" indent="0" algn="ctr">
              <a:buNone/>
            </a:pPr>
            <a:endParaRPr lang="de-DE" sz="4400" dirty="0"/>
          </a:p>
        </p:txBody>
      </p:sp>
      <p:sp>
        <p:nvSpPr>
          <p:cNvPr id="4" name="Inhaltsplatzhalter 1">
            <a:extLst>
              <a:ext uri="{FF2B5EF4-FFF2-40B4-BE49-F238E27FC236}">
                <a16:creationId xmlns:a16="http://schemas.microsoft.com/office/drawing/2014/main" id="{32A3D362-9F3E-40D4-A603-F3E67AF7FB62}"/>
              </a:ext>
            </a:extLst>
          </p:cNvPr>
          <p:cNvSpPr txBox="1">
            <a:spLocks/>
          </p:cNvSpPr>
          <p:nvPr/>
        </p:nvSpPr>
        <p:spPr>
          <a:xfrm>
            <a:off x="1282182" y="2994917"/>
            <a:ext cx="9627627" cy="2020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de-DE" sz="4400" dirty="0"/>
          </a:p>
          <a:p>
            <a:pPr marL="0" indent="0" algn="ctr">
              <a:buFont typeface="Arial" panose="020B0604020202020204" pitchFamily="34" charset="0"/>
              <a:buNone/>
            </a:pPr>
            <a:endParaRPr lang="de-DE" sz="4400" dirty="0"/>
          </a:p>
          <a:p>
            <a:pPr marL="0" indent="0" algn="ctr">
              <a:buFont typeface="Arial" panose="020B0604020202020204" pitchFamily="34" charset="0"/>
              <a:buNone/>
            </a:pPr>
            <a:endParaRPr lang="de-DE" sz="4400" dirty="0"/>
          </a:p>
        </p:txBody>
      </p:sp>
      <p:sp>
        <p:nvSpPr>
          <p:cNvPr id="5" name="Inhaltsplatzhalter 1">
            <a:extLst>
              <a:ext uri="{FF2B5EF4-FFF2-40B4-BE49-F238E27FC236}">
                <a16:creationId xmlns:a16="http://schemas.microsoft.com/office/drawing/2014/main" id="{DFB9B781-1994-48AE-9B8F-053833E46310}"/>
              </a:ext>
            </a:extLst>
          </p:cNvPr>
          <p:cNvSpPr txBox="1">
            <a:spLocks/>
          </p:cNvSpPr>
          <p:nvPr/>
        </p:nvSpPr>
        <p:spPr>
          <a:xfrm>
            <a:off x="1692009" y="5091214"/>
            <a:ext cx="8807971" cy="2020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4400" dirty="0" err="1"/>
              <a:t>What</a:t>
            </a:r>
            <a:r>
              <a:rPr lang="de-DE" sz="4400" dirty="0"/>
              <a:t> </a:t>
            </a:r>
            <a:r>
              <a:rPr lang="de-DE" sz="4400" dirty="0" err="1"/>
              <a:t>about</a:t>
            </a:r>
            <a:r>
              <a:rPr lang="de-DE" sz="4400" dirty="0"/>
              <a:t> </a:t>
            </a:r>
            <a:r>
              <a:rPr lang="de-DE" sz="4400" dirty="0" err="1"/>
              <a:t>the</a:t>
            </a:r>
            <a:r>
              <a:rPr lang="de-DE" sz="4400" dirty="0"/>
              <a:t> </a:t>
            </a:r>
            <a:r>
              <a:rPr lang="de-DE" sz="4400" dirty="0" err="1"/>
              <a:t>responses</a:t>
            </a:r>
            <a:r>
              <a:rPr lang="de-DE" sz="4400" dirty="0"/>
              <a:t>?</a:t>
            </a:r>
          </a:p>
          <a:p>
            <a:pPr marL="0" indent="0" algn="ctr">
              <a:buFont typeface="Arial" panose="020B0604020202020204" pitchFamily="34" charset="0"/>
              <a:buNone/>
            </a:pPr>
            <a:endParaRPr lang="de-DE" sz="4400" dirty="0"/>
          </a:p>
          <a:p>
            <a:pPr marL="0" indent="0" algn="ctr">
              <a:buFont typeface="Arial" panose="020B0604020202020204" pitchFamily="34" charset="0"/>
              <a:buNone/>
            </a:pPr>
            <a:endParaRPr lang="de-DE" sz="4400" dirty="0"/>
          </a:p>
        </p:txBody>
      </p:sp>
      <p:pic>
        <p:nvPicPr>
          <p:cNvPr id="7" name="Grafik 6">
            <a:extLst>
              <a:ext uri="{FF2B5EF4-FFF2-40B4-BE49-F238E27FC236}">
                <a16:creationId xmlns:a16="http://schemas.microsoft.com/office/drawing/2014/main" id="{B1FC014A-7D90-429D-863E-9B016BF5D06B}"/>
              </a:ext>
            </a:extLst>
          </p:cNvPr>
          <p:cNvPicPr>
            <a:picLocks noChangeAspect="1"/>
          </p:cNvPicPr>
          <p:nvPr/>
        </p:nvPicPr>
        <p:blipFill rotWithShape="1">
          <a:blip r:embed="rId3"/>
          <a:srcRect t="1857"/>
          <a:stretch/>
        </p:blipFill>
        <p:spPr>
          <a:xfrm>
            <a:off x="2904226" y="3133458"/>
            <a:ext cx="6383536" cy="1743165"/>
          </a:xfrm>
          <a:prstGeom prst="rect">
            <a:avLst/>
          </a:prstGeom>
        </p:spPr>
      </p:pic>
      <p:pic>
        <p:nvPicPr>
          <p:cNvPr id="9" name="Grafik 8">
            <a:extLst>
              <a:ext uri="{FF2B5EF4-FFF2-40B4-BE49-F238E27FC236}">
                <a16:creationId xmlns:a16="http://schemas.microsoft.com/office/drawing/2014/main" id="{BADB7BD1-61C1-4910-99C5-4BE1F72708D0}"/>
              </a:ext>
            </a:extLst>
          </p:cNvPr>
          <p:cNvPicPr>
            <a:picLocks noChangeAspect="1"/>
          </p:cNvPicPr>
          <p:nvPr/>
        </p:nvPicPr>
        <p:blipFill rotWithShape="1">
          <a:blip r:embed="rId4"/>
          <a:srcRect l="8343" t="49177" b="11201"/>
          <a:stretch/>
        </p:blipFill>
        <p:spPr>
          <a:xfrm>
            <a:off x="2259055" y="2177807"/>
            <a:ext cx="7673877" cy="741061"/>
          </a:xfrm>
          <a:prstGeom prst="rect">
            <a:avLst/>
          </a:prstGeom>
        </p:spPr>
      </p:pic>
    </p:spTree>
    <p:extLst>
      <p:ext uri="{BB962C8B-B14F-4D97-AF65-F5344CB8AC3E}">
        <p14:creationId xmlns:p14="http://schemas.microsoft.com/office/powerpoint/2010/main" val="66495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899AABB-0D91-44BF-9085-DA1BA9248A04}"/>
              </a:ext>
            </a:extLst>
          </p:cNvPr>
          <p:cNvPicPr>
            <a:picLocks noChangeAspect="1"/>
          </p:cNvPicPr>
          <p:nvPr/>
        </p:nvPicPr>
        <p:blipFill>
          <a:blip r:embed="rId2"/>
          <a:stretch>
            <a:fillRect/>
          </a:stretch>
        </p:blipFill>
        <p:spPr>
          <a:xfrm>
            <a:off x="421598" y="3906284"/>
            <a:ext cx="5981700" cy="2409825"/>
          </a:xfrm>
          <a:prstGeom prst="rect">
            <a:avLst/>
          </a:prstGeom>
        </p:spPr>
      </p:pic>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3">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5"/>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7"/>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2">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5"/>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6">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7"/>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9"/>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1"/>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3"/>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5"/>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7"/>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9"/>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1"/>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3"/>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5"/>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7"/>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9"/>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1"/>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3"/>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5"/>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7"/>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9"/>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1"/>
              <a:stretch>
                <a:fillRect/>
              </a:stretch>
            </p:blipFill>
            <p:spPr>
              <a:xfrm>
                <a:off x="79439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5090738" y="1692841"/>
            <a:ext cx="3223959" cy="646331"/>
          </a:xfrm>
          <a:prstGeom prst="rect">
            <a:avLst/>
          </a:prstGeom>
          <a:noFill/>
        </p:spPr>
        <p:txBody>
          <a:bodyPr wrap="none" rtlCol="0">
            <a:spAutoFit/>
          </a:bodyPr>
          <a:lstStyle/>
          <a:p>
            <a:r>
              <a:rPr lang="de-DE" dirty="0">
                <a:latin typeface="+mj-lt"/>
              </a:rPr>
              <a:t>GET /soreq.html HTTP/1.1</a:t>
            </a:r>
          </a:p>
          <a:p>
            <a:r>
              <a:rPr lang="de-DE" dirty="0">
                <a:latin typeface="+mj-lt"/>
              </a:rPr>
              <a:t>Host: darkside.me</a:t>
            </a:r>
          </a:p>
        </p:txBody>
      </p:sp>
      <p:grpSp>
        <p:nvGrpSpPr>
          <p:cNvPr id="96" name="Gruppieren 95">
            <a:extLst>
              <a:ext uri="{FF2B5EF4-FFF2-40B4-BE49-F238E27FC236}">
                <a16:creationId xmlns:a16="http://schemas.microsoft.com/office/drawing/2014/main" id="{EE1189F9-5EAE-4834-A901-B04E6E157BB3}"/>
              </a:ext>
            </a:extLst>
          </p:cNvPr>
          <p:cNvGrpSpPr/>
          <p:nvPr/>
        </p:nvGrpSpPr>
        <p:grpSpPr>
          <a:xfrm>
            <a:off x="39430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2">
              <p14:nvContentPartPr>
                <p14:cNvPr id="91" name="Freihand 90">
                  <a:extLst>
                    <a:ext uri="{FF2B5EF4-FFF2-40B4-BE49-F238E27FC236}">
                      <a16:creationId xmlns:a16="http://schemas.microsoft.com/office/drawing/2014/main" id="{C3F98B3A-436A-4D54-B469-40DDF35B521E}"/>
                    </a:ext>
                  </a:extLst>
                </p14:cNvPr>
                <p14:cNvContentPartPr/>
                <p14:nvPr/>
              </p14:nvContentPartPr>
              <p14:xfrm>
                <a:off x="3943006" y="1265714"/>
                <a:ext cx="225360" cy="308520"/>
              </p14:xfrm>
            </p:contentPart>
          </mc:Choice>
          <mc:Fallback xmlns="">
            <p:pic>
              <p:nvPicPr>
                <p:cNvPr id="91" name="Freihand 90">
                  <a:extLst>
                    <a:ext uri="{FF2B5EF4-FFF2-40B4-BE49-F238E27FC236}">
                      <a16:creationId xmlns:a16="http://schemas.microsoft.com/office/drawing/2014/main" id="{C3F98B3A-436A-4D54-B469-40DDF35B521E}"/>
                    </a:ext>
                  </a:extLst>
                </p:cNvPr>
                <p:cNvPicPr/>
                <p:nvPr/>
              </p:nvPicPr>
              <p:blipFill>
                <a:blip r:embed="rId83"/>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8" name="Freihand 87">
                  <a:extLst>
                    <a:ext uri="{FF2B5EF4-FFF2-40B4-BE49-F238E27FC236}">
                      <a16:creationId xmlns:a16="http://schemas.microsoft.com/office/drawing/2014/main" id="{B8518728-CB17-4896-8F55-D95AB4CDAA82}"/>
                    </a:ext>
                  </a:extLst>
                </p14:cNvPr>
                <p14:cNvContentPartPr/>
                <p14:nvPr/>
              </p14:nvContentPartPr>
              <p14:xfrm>
                <a:off x="4002848" y="1388474"/>
                <a:ext cx="1125360" cy="1004760"/>
              </p14:xfrm>
            </p:contentPart>
          </mc:Choice>
          <mc:Fallback xmlns="">
            <p:pic>
              <p:nvPicPr>
                <p:cNvPr id="88" name="Freihand 87">
                  <a:extLst>
                    <a:ext uri="{FF2B5EF4-FFF2-40B4-BE49-F238E27FC236}">
                      <a16:creationId xmlns:a16="http://schemas.microsoft.com/office/drawing/2014/main" id="{B8518728-CB17-4896-8F55-D95AB4CDAA82}"/>
                    </a:ext>
                  </a:extLst>
                </p:cNvPr>
                <p:cNvPicPr/>
                <p:nvPr/>
              </p:nvPicPr>
              <p:blipFill>
                <a:blip r:embed="rId85"/>
                <a:stretch>
                  <a:fillRect/>
                </a:stretch>
              </p:blipFill>
              <p:spPr>
                <a:xfrm>
                  <a:off x="3994208" y="1379834"/>
                  <a:ext cx="1143000" cy="1022400"/>
                </a:xfrm>
                <a:prstGeom prst="rect">
                  <a:avLst/>
                </a:prstGeom>
              </p:spPr>
            </p:pic>
          </mc:Fallback>
        </mc:AlternateContent>
      </p:grpSp>
      <p:grpSp>
        <p:nvGrpSpPr>
          <p:cNvPr id="97" name="Gruppieren 96">
            <a:extLst>
              <a:ext uri="{FF2B5EF4-FFF2-40B4-BE49-F238E27FC236}">
                <a16:creationId xmlns:a16="http://schemas.microsoft.com/office/drawing/2014/main" id="{89AC20B1-1488-486C-BA22-BC7DCD9A5FAF}"/>
              </a:ext>
            </a:extLst>
          </p:cNvPr>
          <p:cNvGrpSpPr/>
          <p:nvPr/>
        </p:nvGrpSpPr>
        <p:grpSpPr>
          <a:xfrm>
            <a:off x="34124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6">
              <p14:nvContentPartPr>
                <p14:cNvPr id="87" name="Freihand 86">
                  <a:extLst>
                    <a:ext uri="{FF2B5EF4-FFF2-40B4-BE49-F238E27FC236}">
                      <a16:creationId xmlns:a16="http://schemas.microsoft.com/office/drawing/2014/main" id="{0BEAB219-1E9D-4A70-9339-1033ED06ECC4}"/>
                    </a:ext>
                  </a:extLst>
                </p14:cNvPr>
                <p14:cNvContentPartPr/>
                <p14:nvPr/>
              </p14:nvContentPartPr>
              <p14:xfrm>
                <a:off x="3412448" y="1577114"/>
                <a:ext cx="1129320" cy="1082160"/>
              </p14:xfrm>
            </p:contentPart>
          </mc:Choice>
          <mc:Fallback xmlns="">
            <p:pic>
              <p:nvPicPr>
                <p:cNvPr id="87" name="Freihand 86">
                  <a:extLst>
                    <a:ext uri="{FF2B5EF4-FFF2-40B4-BE49-F238E27FC236}">
                      <a16:creationId xmlns:a16="http://schemas.microsoft.com/office/drawing/2014/main" id="{0BEAB219-1E9D-4A70-9339-1033ED06ECC4}"/>
                    </a:ext>
                  </a:extLst>
                </p:cNvPr>
                <p:cNvPicPr/>
                <p:nvPr/>
              </p:nvPicPr>
              <p:blipFill>
                <a:blip r:embed="rId87"/>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4" name="Freihand 93">
                  <a:extLst>
                    <a:ext uri="{FF2B5EF4-FFF2-40B4-BE49-F238E27FC236}">
                      <a16:creationId xmlns:a16="http://schemas.microsoft.com/office/drawing/2014/main" id="{F8F484B0-95F3-4B6B-930E-E9ACBF616F82}"/>
                    </a:ext>
                  </a:extLst>
                </p14:cNvPr>
                <p14:cNvContentPartPr/>
                <p14:nvPr/>
              </p14:nvContentPartPr>
              <p14:xfrm>
                <a:off x="4423966" y="2499794"/>
                <a:ext cx="145080" cy="245880"/>
              </p14:xfrm>
            </p:contentPart>
          </mc:Choice>
          <mc:Fallback xmlns="">
            <p:pic>
              <p:nvPicPr>
                <p:cNvPr id="94" name="Freihand 93">
                  <a:extLst>
                    <a:ext uri="{FF2B5EF4-FFF2-40B4-BE49-F238E27FC236}">
                      <a16:creationId xmlns:a16="http://schemas.microsoft.com/office/drawing/2014/main" id="{F8F484B0-95F3-4B6B-930E-E9ACBF616F82}"/>
                    </a:ext>
                  </a:extLst>
                </p:cNvPr>
                <p:cNvPicPr/>
                <p:nvPr/>
              </p:nvPicPr>
              <p:blipFill>
                <a:blip r:embed="rId89"/>
                <a:stretch>
                  <a:fillRect/>
                </a:stretch>
              </p:blipFill>
              <p:spPr>
                <a:xfrm>
                  <a:off x="4414966" y="2491154"/>
                  <a:ext cx="162720" cy="263520"/>
                </a:xfrm>
                <a:prstGeom prst="rect">
                  <a:avLst/>
                </a:prstGeom>
              </p:spPr>
            </p:pic>
          </mc:Fallback>
        </mc:AlternateContent>
      </p:grpSp>
      <p:grpSp>
        <p:nvGrpSpPr>
          <p:cNvPr id="53" name="Gruppieren 52">
            <a:extLst>
              <a:ext uri="{FF2B5EF4-FFF2-40B4-BE49-F238E27FC236}">
                <a16:creationId xmlns:a16="http://schemas.microsoft.com/office/drawing/2014/main" id="{0BAB96F9-6754-4BB9-8F0C-9313CA1FA897}"/>
              </a:ext>
            </a:extLst>
          </p:cNvPr>
          <p:cNvGrpSpPr/>
          <p:nvPr/>
        </p:nvGrpSpPr>
        <p:grpSpPr>
          <a:xfrm>
            <a:off x="3280688" y="2346961"/>
            <a:ext cx="2266560" cy="1233360"/>
            <a:chOff x="8755481" y="4747220"/>
            <a:chExt cx="2266560" cy="1233360"/>
          </a:xfrm>
        </p:grpSpPr>
        <p:grpSp>
          <p:nvGrpSpPr>
            <p:cNvPr id="54" name="Gruppieren 53">
              <a:extLst>
                <a:ext uri="{FF2B5EF4-FFF2-40B4-BE49-F238E27FC236}">
                  <a16:creationId xmlns:a16="http://schemas.microsoft.com/office/drawing/2014/main" id="{91026C42-963F-4B8C-A9F4-F5EBECD4E72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0">
                <p14:nvContentPartPr>
                  <p14:cNvPr id="103" name="Freihand 102">
                    <a:extLst>
                      <a:ext uri="{FF2B5EF4-FFF2-40B4-BE49-F238E27FC236}">
                        <a16:creationId xmlns:a16="http://schemas.microsoft.com/office/drawing/2014/main" id="{DCB23ADA-A7AB-466F-93C9-D90589D9C36A}"/>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91"/>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4" name="Freihand 103">
                    <a:extLst>
                      <a:ext uri="{FF2B5EF4-FFF2-40B4-BE49-F238E27FC236}">
                        <a16:creationId xmlns:a16="http://schemas.microsoft.com/office/drawing/2014/main" id="{2B337252-1F37-4D7C-ADB8-7E528FEDC705}"/>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3"/>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5" name="Freihand 104">
                    <a:extLst>
                      <a:ext uri="{FF2B5EF4-FFF2-40B4-BE49-F238E27FC236}">
                        <a16:creationId xmlns:a16="http://schemas.microsoft.com/office/drawing/2014/main" id="{E8C6B761-3B4F-4CC7-B669-D6A688B057F7}"/>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5"/>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6" name="Freihand 105">
                    <a:extLst>
                      <a:ext uri="{FF2B5EF4-FFF2-40B4-BE49-F238E27FC236}">
                        <a16:creationId xmlns:a16="http://schemas.microsoft.com/office/drawing/2014/main" id="{C458B6B7-A2AF-4823-BF34-0B4DE35437A3}"/>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7"/>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7" name="Freihand 106">
                    <a:extLst>
                      <a:ext uri="{FF2B5EF4-FFF2-40B4-BE49-F238E27FC236}">
                        <a16:creationId xmlns:a16="http://schemas.microsoft.com/office/drawing/2014/main" id="{1B2BF405-153D-46C6-B262-BF709A209737}"/>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9"/>
                  <a:stretch>
                    <a:fillRect/>
                  </a:stretch>
                </p:blipFill>
                <p:spPr>
                  <a:xfrm>
                    <a:off x="2079286" y="1505474"/>
                    <a:ext cx="119160" cy="75600"/>
                  </a:xfrm>
                  <a:prstGeom prst="rect">
                    <a:avLst/>
                  </a:prstGeom>
                </p:spPr>
              </p:pic>
            </mc:Fallback>
          </mc:AlternateContent>
        </p:grpSp>
        <p:grpSp>
          <p:nvGrpSpPr>
            <p:cNvPr id="55" name="Gruppieren 54">
              <a:extLst>
                <a:ext uri="{FF2B5EF4-FFF2-40B4-BE49-F238E27FC236}">
                  <a16:creationId xmlns:a16="http://schemas.microsoft.com/office/drawing/2014/main" id="{3DA9CFE9-5C42-44EF-BA44-FCF31E74F194}"/>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0">
                <p14:nvContentPartPr>
                  <p14:cNvPr id="98" name="Freihand 97">
                    <a:extLst>
                      <a:ext uri="{FF2B5EF4-FFF2-40B4-BE49-F238E27FC236}">
                        <a16:creationId xmlns:a16="http://schemas.microsoft.com/office/drawing/2014/main" id="{72405024-223D-49AD-B1D0-F7A149F9AFFF}"/>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1"/>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9" name="Freihand 98">
                    <a:extLst>
                      <a:ext uri="{FF2B5EF4-FFF2-40B4-BE49-F238E27FC236}">
                        <a16:creationId xmlns:a16="http://schemas.microsoft.com/office/drawing/2014/main" id="{6C5FD4FF-EB2C-4DB4-9318-29B667ACEEFC}"/>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3"/>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0" name="Freihand 99">
                    <a:extLst>
                      <a:ext uri="{FF2B5EF4-FFF2-40B4-BE49-F238E27FC236}">
                        <a16:creationId xmlns:a16="http://schemas.microsoft.com/office/drawing/2014/main" id="{2B151C8F-BF63-41CB-8C79-C21593F22855}"/>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5"/>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1" name="Freihand 100">
                    <a:extLst>
                      <a:ext uri="{FF2B5EF4-FFF2-40B4-BE49-F238E27FC236}">
                        <a16:creationId xmlns:a16="http://schemas.microsoft.com/office/drawing/2014/main" id="{236D14A4-C6D6-4601-9C8F-94D704043E1D}"/>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7"/>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2" name="Freihand 101">
                    <a:extLst>
                      <a:ext uri="{FF2B5EF4-FFF2-40B4-BE49-F238E27FC236}">
                        <a16:creationId xmlns:a16="http://schemas.microsoft.com/office/drawing/2014/main" id="{CD654F30-563A-4202-9027-51545A2A99DD}"/>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9"/>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0">
              <p14:nvContentPartPr>
                <p14:cNvPr id="56" name="Freihand 55">
                  <a:extLst>
                    <a:ext uri="{FF2B5EF4-FFF2-40B4-BE49-F238E27FC236}">
                      <a16:creationId xmlns:a16="http://schemas.microsoft.com/office/drawing/2014/main" id="{86186B82-743A-4771-B9A9-9D14A805F6A7}"/>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1"/>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57" name="Freihand 56">
                  <a:extLst>
                    <a:ext uri="{FF2B5EF4-FFF2-40B4-BE49-F238E27FC236}">
                      <a16:creationId xmlns:a16="http://schemas.microsoft.com/office/drawing/2014/main" id="{88124ACA-5F6F-482C-BFA4-3FBB660B41E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3"/>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58" name="Freihand 57">
                  <a:extLst>
                    <a:ext uri="{FF2B5EF4-FFF2-40B4-BE49-F238E27FC236}">
                      <a16:creationId xmlns:a16="http://schemas.microsoft.com/office/drawing/2014/main" id="{01490A9D-1372-4AE7-9FAF-906E15AE2435}"/>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5"/>
                <a:stretch>
                  <a:fillRect/>
                </a:stretch>
              </p:blipFill>
              <p:spPr>
                <a:xfrm>
                  <a:off x="9002801" y="5635340"/>
                  <a:ext cx="192600" cy="349200"/>
                </a:xfrm>
                <a:prstGeom prst="rect">
                  <a:avLst/>
                </a:prstGeom>
              </p:spPr>
            </p:pic>
          </mc:Fallback>
        </mc:AlternateContent>
        <p:grpSp>
          <p:nvGrpSpPr>
            <p:cNvPr id="59" name="Gruppieren 58">
              <a:extLst>
                <a:ext uri="{FF2B5EF4-FFF2-40B4-BE49-F238E27FC236}">
                  <a16:creationId xmlns:a16="http://schemas.microsoft.com/office/drawing/2014/main" id="{97B77444-8EC2-4C46-967F-172BD429DB7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6">
                <p14:nvContentPartPr>
                  <p14:cNvPr id="93" name="Freihand 92">
                    <a:extLst>
                      <a:ext uri="{FF2B5EF4-FFF2-40B4-BE49-F238E27FC236}">
                        <a16:creationId xmlns:a16="http://schemas.microsoft.com/office/drawing/2014/main" id="{C6C89D0A-8668-400B-AE43-924A1B58E372}"/>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7"/>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5" name="Freihand 94">
                    <a:extLst>
                      <a:ext uri="{FF2B5EF4-FFF2-40B4-BE49-F238E27FC236}">
                        <a16:creationId xmlns:a16="http://schemas.microsoft.com/office/drawing/2014/main" id="{2CF0C955-4A1B-42BE-9107-928D76D6FAD2}"/>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9"/>
                  <a:stretch>
                    <a:fillRect/>
                  </a:stretch>
                </p:blipFill>
                <p:spPr>
                  <a:xfrm>
                    <a:off x="2130046" y="1705994"/>
                    <a:ext cx="265680" cy="226440"/>
                  </a:xfrm>
                  <a:prstGeom prst="rect">
                    <a:avLst/>
                  </a:prstGeom>
                </p:spPr>
              </p:pic>
            </mc:Fallback>
          </mc:AlternateContent>
        </p:grpSp>
        <p:grpSp>
          <p:nvGrpSpPr>
            <p:cNvPr id="60" name="Gruppieren 59">
              <a:extLst>
                <a:ext uri="{FF2B5EF4-FFF2-40B4-BE49-F238E27FC236}">
                  <a16:creationId xmlns:a16="http://schemas.microsoft.com/office/drawing/2014/main" id="{0C81FD20-C21A-4DC1-8F30-F43271764F77}"/>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0">
                <p14:nvContentPartPr>
                  <p14:cNvPr id="89" name="Freihand 88">
                    <a:extLst>
                      <a:ext uri="{FF2B5EF4-FFF2-40B4-BE49-F238E27FC236}">
                        <a16:creationId xmlns:a16="http://schemas.microsoft.com/office/drawing/2014/main" id="{FF7CA806-E67C-4AA1-8062-0D78F143AB09}"/>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1"/>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2" name="Freihand 91">
                    <a:extLst>
                      <a:ext uri="{FF2B5EF4-FFF2-40B4-BE49-F238E27FC236}">
                        <a16:creationId xmlns:a16="http://schemas.microsoft.com/office/drawing/2014/main" id="{0E0B9799-F851-41FA-886E-684A16D560C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61" name="Freihand 60">
                  <a:extLst>
                    <a:ext uri="{FF2B5EF4-FFF2-40B4-BE49-F238E27FC236}">
                      <a16:creationId xmlns:a16="http://schemas.microsoft.com/office/drawing/2014/main" id="{59F86402-E815-45D4-8026-A720CF143824}"/>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62" name="Freihand 61">
                  <a:extLst>
                    <a:ext uri="{FF2B5EF4-FFF2-40B4-BE49-F238E27FC236}">
                      <a16:creationId xmlns:a16="http://schemas.microsoft.com/office/drawing/2014/main" id="{BF8E2B80-80A8-40A3-BCB5-2403382C2F85}"/>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63" name="Gruppieren 62">
              <a:extLst>
                <a:ext uri="{FF2B5EF4-FFF2-40B4-BE49-F238E27FC236}">
                  <a16:creationId xmlns:a16="http://schemas.microsoft.com/office/drawing/2014/main" id="{CB8A1561-B80C-4229-944D-52B6E933F5F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67" name="Freihand 66">
                    <a:extLst>
                      <a:ext uri="{FF2B5EF4-FFF2-40B4-BE49-F238E27FC236}">
                        <a16:creationId xmlns:a16="http://schemas.microsoft.com/office/drawing/2014/main" id="{EE62AB3B-3971-4FCF-BA5B-5A726F9D8BB6}"/>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81" name="Freihand 80">
                    <a:extLst>
                      <a:ext uri="{FF2B5EF4-FFF2-40B4-BE49-F238E27FC236}">
                        <a16:creationId xmlns:a16="http://schemas.microsoft.com/office/drawing/2014/main" id="{150C7F0E-B953-4C66-AF47-7D8AAF8140D8}"/>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84" name="Freihand 83">
                    <a:extLst>
                      <a:ext uri="{FF2B5EF4-FFF2-40B4-BE49-F238E27FC236}">
                        <a16:creationId xmlns:a16="http://schemas.microsoft.com/office/drawing/2014/main" id="{E5CAE93B-64A8-4046-8B69-139B730453C1}"/>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86" name="Freihand 85">
                    <a:extLst>
                      <a:ext uri="{FF2B5EF4-FFF2-40B4-BE49-F238E27FC236}">
                        <a16:creationId xmlns:a16="http://schemas.microsoft.com/office/drawing/2014/main" id="{06C8B509-E408-4E14-9AC7-84B422FD8F36}"/>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4042374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899AABB-0D91-44BF-9085-DA1BA9248A04}"/>
              </a:ext>
            </a:extLst>
          </p:cNvPr>
          <p:cNvPicPr>
            <a:picLocks noChangeAspect="1"/>
          </p:cNvPicPr>
          <p:nvPr/>
        </p:nvPicPr>
        <p:blipFill>
          <a:blip r:embed="rId2"/>
          <a:stretch>
            <a:fillRect/>
          </a:stretch>
        </p:blipFill>
        <p:spPr>
          <a:xfrm>
            <a:off x="421598" y="3906284"/>
            <a:ext cx="5981700" cy="2409825"/>
          </a:xfrm>
          <a:prstGeom prst="rect">
            <a:avLst/>
          </a:prstGeom>
        </p:spPr>
      </p:pic>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3">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5"/>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7"/>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2">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5"/>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6">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7"/>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9"/>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1"/>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3"/>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5"/>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7"/>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9"/>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1"/>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3"/>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5"/>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7"/>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9"/>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1"/>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3"/>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5"/>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7"/>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9"/>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1"/>
              <a:stretch>
                <a:fillRect/>
              </a:stretch>
            </p:blipFill>
            <p:spPr>
              <a:xfrm>
                <a:off x="79439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5090738" y="1692841"/>
            <a:ext cx="3857146" cy="646331"/>
          </a:xfrm>
          <a:prstGeom prst="rect">
            <a:avLst/>
          </a:prstGeom>
          <a:noFill/>
        </p:spPr>
        <p:txBody>
          <a:bodyPr wrap="none" rtlCol="0">
            <a:spAutoFit/>
          </a:bodyPr>
          <a:lstStyle/>
          <a:p>
            <a:r>
              <a:rPr lang="de-DE" dirty="0">
                <a:latin typeface="+mj-lt"/>
              </a:rPr>
              <a:t>GET /darkcontent.txt HTTP/1.1</a:t>
            </a:r>
          </a:p>
          <a:p>
            <a:r>
              <a:rPr lang="de-DE" dirty="0">
                <a:latin typeface="+mj-lt"/>
              </a:rPr>
              <a:t>Host: darkside.me</a:t>
            </a:r>
          </a:p>
        </p:txBody>
      </p:sp>
      <p:pic>
        <p:nvPicPr>
          <p:cNvPr id="2" name="Grafik 1">
            <a:extLst>
              <a:ext uri="{FF2B5EF4-FFF2-40B4-BE49-F238E27FC236}">
                <a16:creationId xmlns:a16="http://schemas.microsoft.com/office/drawing/2014/main" id="{6BDD3A9C-29B8-48DD-A8EE-B02014FEC3B4}"/>
              </a:ext>
            </a:extLst>
          </p:cNvPr>
          <p:cNvPicPr>
            <a:picLocks noChangeAspect="1"/>
          </p:cNvPicPr>
          <p:nvPr/>
        </p:nvPicPr>
        <p:blipFill>
          <a:blip r:embed="rId82"/>
          <a:stretch>
            <a:fillRect/>
          </a:stretch>
        </p:blipFill>
        <p:spPr>
          <a:xfrm>
            <a:off x="460714" y="1617023"/>
            <a:ext cx="2656534" cy="2051890"/>
          </a:xfrm>
          <a:prstGeom prst="rect">
            <a:avLst/>
          </a:prstGeom>
        </p:spPr>
      </p:pic>
      <p:grpSp>
        <p:nvGrpSpPr>
          <p:cNvPr id="53" name="Gruppieren 52">
            <a:extLst>
              <a:ext uri="{FF2B5EF4-FFF2-40B4-BE49-F238E27FC236}">
                <a16:creationId xmlns:a16="http://schemas.microsoft.com/office/drawing/2014/main" id="{D1799678-1D9D-4613-9908-2AF4D90A98CE}"/>
              </a:ext>
            </a:extLst>
          </p:cNvPr>
          <p:cNvGrpSpPr/>
          <p:nvPr/>
        </p:nvGrpSpPr>
        <p:grpSpPr>
          <a:xfrm>
            <a:off x="39430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3">
              <p14:nvContentPartPr>
                <p14:cNvPr id="54" name="Freihand 53">
                  <a:extLst>
                    <a:ext uri="{FF2B5EF4-FFF2-40B4-BE49-F238E27FC236}">
                      <a16:creationId xmlns:a16="http://schemas.microsoft.com/office/drawing/2014/main" id="{EA862D29-CE34-4A56-A5BC-E0A03C4C7FEE}"/>
                    </a:ext>
                  </a:extLst>
                </p14:cNvPr>
                <p14:cNvContentPartPr/>
                <p14:nvPr/>
              </p14:nvContentPartPr>
              <p14:xfrm>
                <a:off x="3943006" y="1265714"/>
                <a:ext cx="225360" cy="308520"/>
              </p14:xfrm>
            </p:contentPart>
          </mc:Choice>
          <mc:Fallback xmlns="">
            <p:pic>
              <p:nvPicPr>
                <p:cNvPr id="54" name="Freihand 53">
                  <a:extLst>
                    <a:ext uri="{FF2B5EF4-FFF2-40B4-BE49-F238E27FC236}">
                      <a16:creationId xmlns:a16="http://schemas.microsoft.com/office/drawing/2014/main" id="{EA862D29-CE34-4A56-A5BC-E0A03C4C7FEE}"/>
                    </a:ext>
                  </a:extLst>
                </p:cNvPr>
                <p:cNvPicPr/>
                <p:nvPr/>
              </p:nvPicPr>
              <p:blipFill>
                <a:blip r:embed="rId84"/>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5" name="Freihand 54">
                  <a:extLst>
                    <a:ext uri="{FF2B5EF4-FFF2-40B4-BE49-F238E27FC236}">
                      <a16:creationId xmlns:a16="http://schemas.microsoft.com/office/drawing/2014/main" id="{CD3D094A-77F9-46BC-AB14-E81F4E55286E}"/>
                    </a:ext>
                  </a:extLst>
                </p14:cNvPr>
                <p14:cNvContentPartPr/>
                <p14:nvPr/>
              </p14:nvContentPartPr>
              <p14:xfrm>
                <a:off x="4002848" y="1388474"/>
                <a:ext cx="1125360" cy="1004760"/>
              </p14:xfrm>
            </p:contentPart>
          </mc:Choice>
          <mc:Fallback xmlns="">
            <p:pic>
              <p:nvPicPr>
                <p:cNvPr id="55" name="Freihand 54">
                  <a:extLst>
                    <a:ext uri="{FF2B5EF4-FFF2-40B4-BE49-F238E27FC236}">
                      <a16:creationId xmlns:a16="http://schemas.microsoft.com/office/drawing/2014/main" id="{CD3D094A-77F9-46BC-AB14-E81F4E55286E}"/>
                    </a:ext>
                  </a:extLst>
                </p:cNvPr>
                <p:cNvPicPr/>
                <p:nvPr/>
              </p:nvPicPr>
              <p:blipFill>
                <a:blip r:embed="rId86"/>
                <a:stretch>
                  <a:fillRect/>
                </a:stretch>
              </p:blipFill>
              <p:spPr>
                <a:xfrm>
                  <a:off x="3994208" y="1379834"/>
                  <a:ext cx="1143000" cy="1022400"/>
                </a:xfrm>
                <a:prstGeom prst="rect">
                  <a:avLst/>
                </a:prstGeom>
              </p:spPr>
            </p:pic>
          </mc:Fallback>
        </mc:AlternateContent>
      </p:grpSp>
      <p:grpSp>
        <p:nvGrpSpPr>
          <p:cNvPr id="56" name="Gruppieren 55">
            <a:extLst>
              <a:ext uri="{FF2B5EF4-FFF2-40B4-BE49-F238E27FC236}">
                <a16:creationId xmlns:a16="http://schemas.microsoft.com/office/drawing/2014/main" id="{5B783303-DB2B-46B4-B048-CB9AE050FC43}"/>
              </a:ext>
            </a:extLst>
          </p:cNvPr>
          <p:cNvGrpSpPr/>
          <p:nvPr/>
        </p:nvGrpSpPr>
        <p:grpSpPr>
          <a:xfrm>
            <a:off x="34124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7">
              <p14:nvContentPartPr>
                <p14:cNvPr id="57" name="Freihand 56">
                  <a:extLst>
                    <a:ext uri="{FF2B5EF4-FFF2-40B4-BE49-F238E27FC236}">
                      <a16:creationId xmlns:a16="http://schemas.microsoft.com/office/drawing/2014/main" id="{5B7C2AC2-A16E-4C07-B2AD-C6FDF70EBF6D}"/>
                    </a:ext>
                  </a:extLst>
                </p14:cNvPr>
                <p14:cNvContentPartPr/>
                <p14:nvPr/>
              </p14:nvContentPartPr>
              <p14:xfrm>
                <a:off x="3412448" y="1577114"/>
                <a:ext cx="1129320" cy="1082160"/>
              </p14:xfrm>
            </p:contentPart>
          </mc:Choice>
          <mc:Fallback xmlns="">
            <p:pic>
              <p:nvPicPr>
                <p:cNvPr id="57" name="Freihand 56">
                  <a:extLst>
                    <a:ext uri="{FF2B5EF4-FFF2-40B4-BE49-F238E27FC236}">
                      <a16:creationId xmlns:a16="http://schemas.microsoft.com/office/drawing/2014/main" id="{5B7C2AC2-A16E-4C07-B2AD-C6FDF70EBF6D}"/>
                    </a:ext>
                  </a:extLst>
                </p:cNvPr>
                <p:cNvPicPr/>
                <p:nvPr/>
              </p:nvPicPr>
              <p:blipFill>
                <a:blip r:embed="rId88"/>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8" name="Freihand 57">
                  <a:extLst>
                    <a:ext uri="{FF2B5EF4-FFF2-40B4-BE49-F238E27FC236}">
                      <a16:creationId xmlns:a16="http://schemas.microsoft.com/office/drawing/2014/main" id="{011615B9-BF3E-4000-938C-06C9F1B96D13}"/>
                    </a:ext>
                  </a:extLst>
                </p14:cNvPr>
                <p14:cNvContentPartPr/>
                <p14:nvPr/>
              </p14:nvContentPartPr>
              <p14:xfrm>
                <a:off x="4423966" y="2499794"/>
                <a:ext cx="145080" cy="245880"/>
              </p14:xfrm>
            </p:contentPart>
          </mc:Choice>
          <mc:Fallback xmlns="">
            <p:pic>
              <p:nvPicPr>
                <p:cNvPr id="58" name="Freihand 57">
                  <a:extLst>
                    <a:ext uri="{FF2B5EF4-FFF2-40B4-BE49-F238E27FC236}">
                      <a16:creationId xmlns:a16="http://schemas.microsoft.com/office/drawing/2014/main" id="{011615B9-BF3E-4000-938C-06C9F1B96D13}"/>
                    </a:ext>
                  </a:extLst>
                </p:cNvPr>
                <p:cNvPicPr/>
                <p:nvPr/>
              </p:nvPicPr>
              <p:blipFill>
                <a:blip r:embed="rId90"/>
                <a:stretch>
                  <a:fillRect/>
                </a:stretch>
              </p:blipFill>
              <p:spPr>
                <a:xfrm>
                  <a:off x="4414966" y="2491154"/>
                  <a:ext cx="162720" cy="263520"/>
                </a:xfrm>
                <a:prstGeom prst="rect">
                  <a:avLst/>
                </a:prstGeom>
              </p:spPr>
            </p:pic>
          </mc:Fallback>
        </mc:AlternateContent>
      </p:grpSp>
      <p:grpSp>
        <p:nvGrpSpPr>
          <p:cNvPr id="59" name="Gruppieren 58">
            <a:extLst>
              <a:ext uri="{FF2B5EF4-FFF2-40B4-BE49-F238E27FC236}">
                <a16:creationId xmlns:a16="http://schemas.microsoft.com/office/drawing/2014/main" id="{18B5C44C-86B7-4703-A7FA-25D2690ADD93}"/>
              </a:ext>
            </a:extLst>
          </p:cNvPr>
          <p:cNvGrpSpPr/>
          <p:nvPr/>
        </p:nvGrpSpPr>
        <p:grpSpPr>
          <a:xfrm>
            <a:off x="3280688" y="2346961"/>
            <a:ext cx="2266560" cy="1233360"/>
            <a:chOff x="8755481" y="4747220"/>
            <a:chExt cx="2266560" cy="1233360"/>
          </a:xfrm>
        </p:grpSpPr>
        <p:grpSp>
          <p:nvGrpSpPr>
            <p:cNvPr id="60" name="Gruppieren 59">
              <a:extLst>
                <a:ext uri="{FF2B5EF4-FFF2-40B4-BE49-F238E27FC236}">
                  <a16:creationId xmlns:a16="http://schemas.microsoft.com/office/drawing/2014/main" id="{1C8C7DA6-22F3-476D-BD73-A4A97604D884}"/>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1">
                <p14:nvContentPartPr>
                  <p14:cNvPr id="103" name="Freihand 102">
                    <a:extLst>
                      <a:ext uri="{FF2B5EF4-FFF2-40B4-BE49-F238E27FC236}">
                        <a16:creationId xmlns:a16="http://schemas.microsoft.com/office/drawing/2014/main" id="{2276645F-7289-4AF8-97CE-91ECE932859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92"/>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4" name="Freihand 103">
                    <a:extLst>
                      <a:ext uri="{FF2B5EF4-FFF2-40B4-BE49-F238E27FC236}">
                        <a16:creationId xmlns:a16="http://schemas.microsoft.com/office/drawing/2014/main" id="{268E74FD-497C-4C5B-A680-E82F994EB3E5}"/>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4"/>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5" name="Freihand 104">
                    <a:extLst>
                      <a:ext uri="{FF2B5EF4-FFF2-40B4-BE49-F238E27FC236}">
                        <a16:creationId xmlns:a16="http://schemas.microsoft.com/office/drawing/2014/main" id="{B5B7FEFD-C62D-49F1-87D6-3687EDACE81E}"/>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6"/>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6" name="Freihand 105">
                    <a:extLst>
                      <a:ext uri="{FF2B5EF4-FFF2-40B4-BE49-F238E27FC236}">
                        <a16:creationId xmlns:a16="http://schemas.microsoft.com/office/drawing/2014/main" id="{B382071F-6643-4B2D-B3C2-9D25542E08E2}"/>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8"/>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7" name="Freihand 106">
                    <a:extLst>
                      <a:ext uri="{FF2B5EF4-FFF2-40B4-BE49-F238E27FC236}">
                        <a16:creationId xmlns:a16="http://schemas.microsoft.com/office/drawing/2014/main" id="{89ACC7FC-28BA-407D-ADFA-1D761AC4205A}"/>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00"/>
                  <a:stretch>
                    <a:fillRect/>
                  </a:stretch>
                </p:blipFill>
                <p:spPr>
                  <a:xfrm>
                    <a:off x="2079286" y="1505474"/>
                    <a:ext cx="119160" cy="75600"/>
                  </a:xfrm>
                  <a:prstGeom prst="rect">
                    <a:avLst/>
                  </a:prstGeom>
                </p:spPr>
              </p:pic>
            </mc:Fallback>
          </mc:AlternateContent>
        </p:grpSp>
        <p:grpSp>
          <p:nvGrpSpPr>
            <p:cNvPr id="61" name="Gruppieren 60">
              <a:extLst>
                <a:ext uri="{FF2B5EF4-FFF2-40B4-BE49-F238E27FC236}">
                  <a16:creationId xmlns:a16="http://schemas.microsoft.com/office/drawing/2014/main" id="{17403E54-6166-4C90-BD7D-C55B637ED86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1">
                <p14:nvContentPartPr>
                  <p14:cNvPr id="98" name="Freihand 97">
                    <a:extLst>
                      <a:ext uri="{FF2B5EF4-FFF2-40B4-BE49-F238E27FC236}">
                        <a16:creationId xmlns:a16="http://schemas.microsoft.com/office/drawing/2014/main" id="{80072EFD-F67D-4F6C-8240-C5CB3842880D}"/>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2"/>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99" name="Freihand 98">
                    <a:extLst>
                      <a:ext uri="{FF2B5EF4-FFF2-40B4-BE49-F238E27FC236}">
                        <a16:creationId xmlns:a16="http://schemas.microsoft.com/office/drawing/2014/main" id="{EA262FA5-3AFC-4579-B1B3-7563681BCFD8}"/>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4"/>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0" name="Freihand 99">
                    <a:extLst>
                      <a:ext uri="{FF2B5EF4-FFF2-40B4-BE49-F238E27FC236}">
                        <a16:creationId xmlns:a16="http://schemas.microsoft.com/office/drawing/2014/main" id="{18F165C0-6585-48F9-9F84-1835E320CF5D}"/>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6"/>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1" name="Freihand 100">
                    <a:extLst>
                      <a:ext uri="{FF2B5EF4-FFF2-40B4-BE49-F238E27FC236}">
                        <a16:creationId xmlns:a16="http://schemas.microsoft.com/office/drawing/2014/main" id="{CD7A54AB-6CE4-4B17-8CE5-95E1D69C3583}"/>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8"/>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2" name="Freihand 101">
                    <a:extLst>
                      <a:ext uri="{FF2B5EF4-FFF2-40B4-BE49-F238E27FC236}">
                        <a16:creationId xmlns:a16="http://schemas.microsoft.com/office/drawing/2014/main" id="{FE898861-F789-40B6-B69D-C243095EF0F7}"/>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10"/>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1">
              <p14:nvContentPartPr>
                <p14:cNvPr id="62" name="Freihand 61">
                  <a:extLst>
                    <a:ext uri="{FF2B5EF4-FFF2-40B4-BE49-F238E27FC236}">
                      <a16:creationId xmlns:a16="http://schemas.microsoft.com/office/drawing/2014/main" id="{9117A09D-8C75-461F-8814-02671107059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2"/>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3" name="Freihand 62">
                  <a:extLst>
                    <a:ext uri="{FF2B5EF4-FFF2-40B4-BE49-F238E27FC236}">
                      <a16:creationId xmlns:a16="http://schemas.microsoft.com/office/drawing/2014/main" id="{E9239B6F-27D5-4B43-B141-6C04A54218FA}"/>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4"/>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7" name="Freihand 66">
                  <a:extLst>
                    <a:ext uri="{FF2B5EF4-FFF2-40B4-BE49-F238E27FC236}">
                      <a16:creationId xmlns:a16="http://schemas.microsoft.com/office/drawing/2014/main" id="{63D408AE-8B83-4B18-853E-71319F7FD231}"/>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6"/>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D42756A6-292A-4223-89D2-89BE403363DE}"/>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7">
                <p14:nvContentPartPr>
                  <p14:cNvPr id="96" name="Freihand 95">
                    <a:extLst>
                      <a:ext uri="{FF2B5EF4-FFF2-40B4-BE49-F238E27FC236}">
                        <a16:creationId xmlns:a16="http://schemas.microsoft.com/office/drawing/2014/main" id="{9F5EB186-3220-4A4B-8618-8ABC91CE4675}"/>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8"/>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7" name="Freihand 96">
                    <a:extLst>
                      <a:ext uri="{FF2B5EF4-FFF2-40B4-BE49-F238E27FC236}">
                        <a16:creationId xmlns:a16="http://schemas.microsoft.com/office/drawing/2014/main" id="{5FDC2259-8CEB-4799-9AFB-188D584E0C58}"/>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20"/>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8FCD5C87-9951-4197-AA3E-7F5D9FB0DCA2}"/>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1">
                <p14:nvContentPartPr>
                  <p14:cNvPr id="94" name="Freihand 93">
                    <a:extLst>
                      <a:ext uri="{FF2B5EF4-FFF2-40B4-BE49-F238E27FC236}">
                        <a16:creationId xmlns:a16="http://schemas.microsoft.com/office/drawing/2014/main" id="{5846361A-53DB-4EF1-BD1A-E462A4173E88}"/>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2"/>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5" name="Freihand 94">
                    <a:extLst>
                      <a:ext uri="{FF2B5EF4-FFF2-40B4-BE49-F238E27FC236}">
                        <a16:creationId xmlns:a16="http://schemas.microsoft.com/office/drawing/2014/main" id="{15B23A36-3453-4C2D-BC1C-B7F979BE1F3D}"/>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642C800F-9710-44D1-AD76-AEA929AEA635}"/>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0EC715C3-3C9F-4F6E-B1D6-51E0C5BD162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6BAD634F-D6FD-48A0-9B1C-CC356A11C6A3}"/>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F6444797-AA41-46FB-B029-213934DDE48F}"/>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1" name="Freihand 90">
                    <a:extLst>
                      <a:ext uri="{FF2B5EF4-FFF2-40B4-BE49-F238E27FC236}">
                        <a16:creationId xmlns:a16="http://schemas.microsoft.com/office/drawing/2014/main" id="{7275F792-9C40-4CE1-A180-5FEE154013DD}"/>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2" name="Freihand 91">
                    <a:extLst>
                      <a:ext uri="{FF2B5EF4-FFF2-40B4-BE49-F238E27FC236}">
                        <a16:creationId xmlns:a16="http://schemas.microsoft.com/office/drawing/2014/main" id="{C6AE43B2-0DDE-4447-B4DE-8951814AB562}"/>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3" name="Freihand 92">
                    <a:extLst>
                      <a:ext uri="{FF2B5EF4-FFF2-40B4-BE49-F238E27FC236}">
                        <a16:creationId xmlns:a16="http://schemas.microsoft.com/office/drawing/2014/main" id="{FFEB996A-2327-47B6-94BD-BF099804518B}"/>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160579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4"/>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6"/>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8"/>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0"/>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1">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2"/>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4"/>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6"/>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8"/>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0"/>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2"/>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4"/>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6"/>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8"/>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0"/>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2"/>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4"/>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6"/>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8"/>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0"/>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2"/>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4"/>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5">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6"/>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8"/>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0"/>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2"/>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4"/>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6"/>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8"/>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0"/>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2"/>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4"/>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6"/>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8"/>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0"/>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2"/>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4"/>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6"/>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8"/>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0"/>
              <a:stretch>
                <a:fillRect/>
              </a:stretch>
            </p:blipFill>
            <p:spPr>
              <a:xfrm>
                <a:off x="79439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5090738" y="1692841"/>
            <a:ext cx="3223959" cy="646331"/>
          </a:xfrm>
          <a:prstGeom prst="rect">
            <a:avLst/>
          </a:prstGeom>
          <a:noFill/>
        </p:spPr>
        <p:txBody>
          <a:bodyPr wrap="none" rtlCol="0">
            <a:spAutoFit/>
          </a:bodyPr>
          <a:lstStyle/>
          <a:p>
            <a:r>
              <a:rPr lang="de-DE" dirty="0">
                <a:latin typeface="+mj-lt"/>
              </a:rPr>
              <a:t>GET /coreq.html HTTP/1.1</a:t>
            </a:r>
          </a:p>
          <a:p>
            <a:r>
              <a:rPr lang="de-DE" dirty="0">
                <a:latin typeface="+mj-lt"/>
              </a:rPr>
              <a:t>Host: darkside.me</a:t>
            </a:r>
          </a:p>
        </p:txBody>
      </p:sp>
      <p:pic>
        <p:nvPicPr>
          <p:cNvPr id="2" name="Grafik 1">
            <a:extLst>
              <a:ext uri="{FF2B5EF4-FFF2-40B4-BE49-F238E27FC236}">
                <a16:creationId xmlns:a16="http://schemas.microsoft.com/office/drawing/2014/main" id="{C6520F21-9662-40A4-B6AE-15AD8B476635}"/>
              </a:ext>
            </a:extLst>
          </p:cNvPr>
          <p:cNvPicPr>
            <a:picLocks noChangeAspect="1"/>
          </p:cNvPicPr>
          <p:nvPr/>
        </p:nvPicPr>
        <p:blipFill>
          <a:blip r:embed="rId81"/>
          <a:stretch>
            <a:fillRect/>
          </a:stretch>
        </p:blipFill>
        <p:spPr>
          <a:xfrm>
            <a:off x="436500" y="3973936"/>
            <a:ext cx="6048375" cy="2419350"/>
          </a:xfrm>
          <a:prstGeom prst="rect">
            <a:avLst/>
          </a:prstGeom>
        </p:spPr>
      </p:pic>
      <p:grpSp>
        <p:nvGrpSpPr>
          <p:cNvPr id="54" name="Gruppieren 53">
            <a:extLst>
              <a:ext uri="{FF2B5EF4-FFF2-40B4-BE49-F238E27FC236}">
                <a16:creationId xmlns:a16="http://schemas.microsoft.com/office/drawing/2014/main" id="{8305F4AF-0BBA-4FF5-B960-3988B04F00C4}"/>
              </a:ext>
            </a:extLst>
          </p:cNvPr>
          <p:cNvGrpSpPr/>
          <p:nvPr/>
        </p:nvGrpSpPr>
        <p:grpSpPr>
          <a:xfrm>
            <a:off x="39430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2">
              <p14:nvContentPartPr>
                <p14:cNvPr id="55" name="Freihand 54">
                  <a:extLst>
                    <a:ext uri="{FF2B5EF4-FFF2-40B4-BE49-F238E27FC236}">
                      <a16:creationId xmlns:a16="http://schemas.microsoft.com/office/drawing/2014/main" id="{DF2A3066-FA7B-4FB8-92C8-7671B2D56CA9}"/>
                    </a:ext>
                  </a:extLst>
                </p14:cNvPr>
                <p14:cNvContentPartPr/>
                <p14:nvPr/>
              </p14:nvContentPartPr>
              <p14:xfrm>
                <a:off x="3943006" y="1265714"/>
                <a:ext cx="225360" cy="308520"/>
              </p14:xfrm>
            </p:contentPart>
          </mc:Choice>
          <mc:Fallback xmlns="">
            <p:pic>
              <p:nvPicPr>
                <p:cNvPr id="55" name="Freihand 54">
                  <a:extLst>
                    <a:ext uri="{FF2B5EF4-FFF2-40B4-BE49-F238E27FC236}">
                      <a16:creationId xmlns:a16="http://schemas.microsoft.com/office/drawing/2014/main" id="{DF2A3066-FA7B-4FB8-92C8-7671B2D56CA9}"/>
                    </a:ext>
                  </a:extLst>
                </p:cNvPr>
                <p:cNvPicPr/>
                <p:nvPr/>
              </p:nvPicPr>
              <p:blipFill>
                <a:blip r:embed="rId83"/>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6" name="Freihand 55">
                  <a:extLst>
                    <a:ext uri="{FF2B5EF4-FFF2-40B4-BE49-F238E27FC236}">
                      <a16:creationId xmlns:a16="http://schemas.microsoft.com/office/drawing/2014/main" id="{23461BCC-15BA-4E06-B770-EAF3FF5F0938}"/>
                    </a:ext>
                  </a:extLst>
                </p14:cNvPr>
                <p14:cNvContentPartPr/>
                <p14:nvPr/>
              </p14:nvContentPartPr>
              <p14:xfrm>
                <a:off x="4002848" y="1388474"/>
                <a:ext cx="1125360" cy="1004760"/>
              </p14:xfrm>
            </p:contentPart>
          </mc:Choice>
          <mc:Fallback xmlns="">
            <p:pic>
              <p:nvPicPr>
                <p:cNvPr id="56" name="Freihand 55">
                  <a:extLst>
                    <a:ext uri="{FF2B5EF4-FFF2-40B4-BE49-F238E27FC236}">
                      <a16:creationId xmlns:a16="http://schemas.microsoft.com/office/drawing/2014/main" id="{23461BCC-15BA-4E06-B770-EAF3FF5F0938}"/>
                    </a:ext>
                  </a:extLst>
                </p:cNvPr>
                <p:cNvPicPr/>
                <p:nvPr/>
              </p:nvPicPr>
              <p:blipFill>
                <a:blip r:embed="rId85"/>
                <a:stretch>
                  <a:fillRect/>
                </a:stretch>
              </p:blipFill>
              <p:spPr>
                <a:xfrm>
                  <a:off x="3994208" y="1379834"/>
                  <a:ext cx="1143000" cy="1022400"/>
                </a:xfrm>
                <a:prstGeom prst="rect">
                  <a:avLst/>
                </a:prstGeom>
              </p:spPr>
            </p:pic>
          </mc:Fallback>
        </mc:AlternateContent>
      </p:grpSp>
      <p:grpSp>
        <p:nvGrpSpPr>
          <p:cNvPr id="57" name="Gruppieren 56">
            <a:extLst>
              <a:ext uri="{FF2B5EF4-FFF2-40B4-BE49-F238E27FC236}">
                <a16:creationId xmlns:a16="http://schemas.microsoft.com/office/drawing/2014/main" id="{BBAC29DF-FC8C-4D0A-8BCC-9A479C568C4B}"/>
              </a:ext>
            </a:extLst>
          </p:cNvPr>
          <p:cNvGrpSpPr/>
          <p:nvPr/>
        </p:nvGrpSpPr>
        <p:grpSpPr>
          <a:xfrm>
            <a:off x="34124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6">
              <p14:nvContentPartPr>
                <p14:cNvPr id="58" name="Freihand 57">
                  <a:extLst>
                    <a:ext uri="{FF2B5EF4-FFF2-40B4-BE49-F238E27FC236}">
                      <a16:creationId xmlns:a16="http://schemas.microsoft.com/office/drawing/2014/main" id="{91CA86CB-FA8A-491A-BCE4-4B87E35269F3}"/>
                    </a:ext>
                  </a:extLst>
                </p14:cNvPr>
                <p14:cNvContentPartPr/>
                <p14:nvPr/>
              </p14:nvContentPartPr>
              <p14:xfrm>
                <a:off x="3412448" y="1577114"/>
                <a:ext cx="1129320" cy="1082160"/>
              </p14:xfrm>
            </p:contentPart>
          </mc:Choice>
          <mc:Fallback xmlns="">
            <p:pic>
              <p:nvPicPr>
                <p:cNvPr id="58" name="Freihand 57">
                  <a:extLst>
                    <a:ext uri="{FF2B5EF4-FFF2-40B4-BE49-F238E27FC236}">
                      <a16:creationId xmlns:a16="http://schemas.microsoft.com/office/drawing/2014/main" id="{91CA86CB-FA8A-491A-BCE4-4B87E35269F3}"/>
                    </a:ext>
                  </a:extLst>
                </p:cNvPr>
                <p:cNvPicPr/>
                <p:nvPr/>
              </p:nvPicPr>
              <p:blipFill>
                <a:blip r:embed="rId87"/>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9" name="Freihand 58">
                  <a:extLst>
                    <a:ext uri="{FF2B5EF4-FFF2-40B4-BE49-F238E27FC236}">
                      <a16:creationId xmlns:a16="http://schemas.microsoft.com/office/drawing/2014/main" id="{E364091F-EB9B-49FE-8A33-C142FC530DB1}"/>
                    </a:ext>
                  </a:extLst>
                </p14:cNvPr>
                <p14:cNvContentPartPr/>
                <p14:nvPr/>
              </p14:nvContentPartPr>
              <p14:xfrm>
                <a:off x="4423966" y="2499794"/>
                <a:ext cx="145080" cy="245880"/>
              </p14:xfrm>
            </p:contentPart>
          </mc:Choice>
          <mc:Fallback xmlns="">
            <p:pic>
              <p:nvPicPr>
                <p:cNvPr id="59" name="Freihand 58">
                  <a:extLst>
                    <a:ext uri="{FF2B5EF4-FFF2-40B4-BE49-F238E27FC236}">
                      <a16:creationId xmlns:a16="http://schemas.microsoft.com/office/drawing/2014/main" id="{E364091F-EB9B-49FE-8A33-C142FC530DB1}"/>
                    </a:ext>
                  </a:extLst>
                </p:cNvPr>
                <p:cNvPicPr/>
                <p:nvPr/>
              </p:nvPicPr>
              <p:blipFill>
                <a:blip r:embed="rId89"/>
                <a:stretch>
                  <a:fillRect/>
                </a:stretch>
              </p:blipFill>
              <p:spPr>
                <a:xfrm>
                  <a:off x="4414966" y="2491154"/>
                  <a:ext cx="162720" cy="263520"/>
                </a:xfrm>
                <a:prstGeom prst="rect">
                  <a:avLst/>
                </a:prstGeom>
              </p:spPr>
            </p:pic>
          </mc:Fallback>
        </mc:AlternateContent>
      </p:grpSp>
      <p:grpSp>
        <p:nvGrpSpPr>
          <p:cNvPr id="53" name="Gruppieren 52">
            <a:extLst>
              <a:ext uri="{FF2B5EF4-FFF2-40B4-BE49-F238E27FC236}">
                <a16:creationId xmlns:a16="http://schemas.microsoft.com/office/drawing/2014/main" id="{4D25B765-63AD-4ADA-9246-74E2E85A5D72}"/>
              </a:ext>
            </a:extLst>
          </p:cNvPr>
          <p:cNvGrpSpPr/>
          <p:nvPr/>
        </p:nvGrpSpPr>
        <p:grpSpPr>
          <a:xfrm>
            <a:off x="3280688" y="2346961"/>
            <a:ext cx="2266560" cy="1233360"/>
            <a:chOff x="8755481" y="4747220"/>
            <a:chExt cx="2266560" cy="1233360"/>
          </a:xfrm>
        </p:grpSpPr>
        <p:grpSp>
          <p:nvGrpSpPr>
            <p:cNvPr id="60" name="Gruppieren 59">
              <a:extLst>
                <a:ext uri="{FF2B5EF4-FFF2-40B4-BE49-F238E27FC236}">
                  <a16:creationId xmlns:a16="http://schemas.microsoft.com/office/drawing/2014/main" id="{71771D36-466A-41EF-8C93-23AA48517860}"/>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0">
                <p14:nvContentPartPr>
                  <p14:cNvPr id="103" name="Freihand 102">
                    <a:extLst>
                      <a:ext uri="{FF2B5EF4-FFF2-40B4-BE49-F238E27FC236}">
                        <a16:creationId xmlns:a16="http://schemas.microsoft.com/office/drawing/2014/main" id="{EE109446-8E45-4C20-B459-4477017674F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04" name="Freihand 103">
                    <a:extLst>
                      <a:ext uri="{FF2B5EF4-FFF2-40B4-BE49-F238E27FC236}">
                        <a16:creationId xmlns:a16="http://schemas.microsoft.com/office/drawing/2014/main" id="{9B7AEADF-37FF-4399-B092-ACE48A4967C0}"/>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2"/>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5" name="Freihand 104">
                    <a:extLst>
                      <a:ext uri="{FF2B5EF4-FFF2-40B4-BE49-F238E27FC236}">
                        <a16:creationId xmlns:a16="http://schemas.microsoft.com/office/drawing/2014/main" id="{6D83C754-579B-4A13-8501-17BC3D41C14F}"/>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4"/>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6" name="Freihand 105">
                    <a:extLst>
                      <a:ext uri="{FF2B5EF4-FFF2-40B4-BE49-F238E27FC236}">
                        <a16:creationId xmlns:a16="http://schemas.microsoft.com/office/drawing/2014/main" id="{FE5DA3CC-5E4A-4F83-848D-53CBEA32E7AB}"/>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6"/>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7" name="Freihand 106">
                    <a:extLst>
                      <a:ext uri="{FF2B5EF4-FFF2-40B4-BE49-F238E27FC236}">
                        <a16:creationId xmlns:a16="http://schemas.microsoft.com/office/drawing/2014/main" id="{9B763A06-6989-4B09-81EF-16156C6F413F}"/>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8"/>
                  <a:stretch>
                    <a:fillRect/>
                  </a:stretch>
                </p:blipFill>
                <p:spPr>
                  <a:xfrm>
                    <a:off x="2079286" y="1505474"/>
                    <a:ext cx="119160" cy="75600"/>
                  </a:xfrm>
                  <a:prstGeom prst="rect">
                    <a:avLst/>
                  </a:prstGeom>
                </p:spPr>
              </p:pic>
            </mc:Fallback>
          </mc:AlternateContent>
        </p:grpSp>
        <p:grpSp>
          <p:nvGrpSpPr>
            <p:cNvPr id="61" name="Gruppieren 60">
              <a:extLst>
                <a:ext uri="{FF2B5EF4-FFF2-40B4-BE49-F238E27FC236}">
                  <a16:creationId xmlns:a16="http://schemas.microsoft.com/office/drawing/2014/main" id="{8871FA2E-E309-46A5-BB1F-CA08737983AD}"/>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9">
                <p14:nvContentPartPr>
                  <p14:cNvPr id="98" name="Freihand 97">
                    <a:extLst>
                      <a:ext uri="{FF2B5EF4-FFF2-40B4-BE49-F238E27FC236}">
                        <a16:creationId xmlns:a16="http://schemas.microsoft.com/office/drawing/2014/main" id="{60720ADC-4677-458C-ABE3-413AFF8A5236}"/>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0"/>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9" name="Freihand 98">
                    <a:extLst>
                      <a:ext uri="{FF2B5EF4-FFF2-40B4-BE49-F238E27FC236}">
                        <a16:creationId xmlns:a16="http://schemas.microsoft.com/office/drawing/2014/main" id="{C4CC003F-8D67-41D8-A7D0-898E192C291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2"/>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0" name="Freihand 99">
                    <a:extLst>
                      <a:ext uri="{FF2B5EF4-FFF2-40B4-BE49-F238E27FC236}">
                        <a16:creationId xmlns:a16="http://schemas.microsoft.com/office/drawing/2014/main" id="{0347BB46-A049-48D9-8AD5-40876B0A3853}"/>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4"/>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1" name="Freihand 100">
                    <a:extLst>
                      <a:ext uri="{FF2B5EF4-FFF2-40B4-BE49-F238E27FC236}">
                        <a16:creationId xmlns:a16="http://schemas.microsoft.com/office/drawing/2014/main" id="{8CD98523-6383-4BC4-995F-8E374202F69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6"/>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2" name="Freihand 101">
                    <a:extLst>
                      <a:ext uri="{FF2B5EF4-FFF2-40B4-BE49-F238E27FC236}">
                        <a16:creationId xmlns:a16="http://schemas.microsoft.com/office/drawing/2014/main" id="{E8A72DB7-6803-4732-9BAD-FCAD40D596A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8"/>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9">
              <p14:nvContentPartPr>
                <p14:cNvPr id="62" name="Freihand 61">
                  <a:extLst>
                    <a:ext uri="{FF2B5EF4-FFF2-40B4-BE49-F238E27FC236}">
                      <a16:creationId xmlns:a16="http://schemas.microsoft.com/office/drawing/2014/main" id="{7D2042B8-9EE4-4AF3-8E3B-FE838E6CC819}"/>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0"/>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3" name="Freihand 62">
                  <a:extLst>
                    <a:ext uri="{FF2B5EF4-FFF2-40B4-BE49-F238E27FC236}">
                      <a16:creationId xmlns:a16="http://schemas.microsoft.com/office/drawing/2014/main" id="{EC6EC50B-D835-4A78-AC9A-C080DFC3DD1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2"/>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7" name="Freihand 66">
                  <a:extLst>
                    <a:ext uri="{FF2B5EF4-FFF2-40B4-BE49-F238E27FC236}">
                      <a16:creationId xmlns:a16="http://schemas.microsoft.com/office/drawing/2014/main" id="{70171E74-039A-496C-88F0-2B5B1132543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4"/>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E3F820CE-F7A9-4FC7-A61E-6BFAFAB2043B}"/>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5">
                <p14:nvContentPartPr>
                  <p14:cNvPr id="96" name="Freihand 95">
                    <a:extLst>
                      <a:ext uri="{FF2B5EF4-FFF2-40B4-BE49-F238E27FC236}">
                        <a16:creationId xmlns:a16="http://schemas.microsoft.com/office/drawing/2014/main" id="{7D00576D-078F-4E10-98D8-9905DCFC3714}"/>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6"/>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7" name="Freihand 96">
                    <a:extLst>
                      <a:ext uri="{FF2B5EF4-FFF2-40B4-BE49-F238E27FC236}">
                        <a16:creationId xmlns:a16="http://schemas.microsoft.com/office/drawing/2014/main" id="{9AC4948F-4474-495E-98F7-FF6A8348DAC6}"/>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8"/>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3D7B8974-0AD3-4861-AB06-AD9F5A835EB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19">
                <p14:nvContentPartPr>
                  <p14:cNvPr id="94" name="Freihand 93">
                    <a:extLst>
                      <a:ext uri="{FF2B5EF4-FFF2-40B4-BE49-F238E27FC236}">
                        <a16:creationId xmlns:a16="http://schemas.microsoft.com/office/drawing/2014/main" id="{6F8C4BD9-6B21-4E12-BE63-147420FE5FD7}"/>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0"/>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5" name="Freihand 94">
                    <a:extLst>
                      <a:ext uri="{FF2B5EF4-FFF2-40B4-BE49-F238E27FC236}">
                        <a16:creationId xmlns:a16="http://schemas.microsoft.com/office/drawing/2014/main" id="{1C6150FB-DC9B-4098-83EE-9B1772FC3D0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4E1A446D-EDB8-4BB4-8C4E-24CC6FA179A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4298B96D-D42F-4F9D-A20B-A51280C77573}"/>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E474EA01-FC21-488B-91C0-42445DEF5DA4}"/>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3A6F7DC5-E507-4BF4-B14A-1EF6B0BC32D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1" name="Freihand 90">
                    <a:extLst>
                      <a:ext uri="{FF2B5EF4-FFF2-40B4-BE49-F238E27FC236}">
                        <a16:creationId xmlns:a16="http://schemas.microsoft.com/office/drawing/2014/main" id="{A373867B-9A00-4255-A606-CF92BBE20746}"/>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2" name="Freihand 91">
                    <a:extLst>
                      <a:ext uri="{FF2B5EF4-FFF2-40B4-BE49-F238E27FC236}">
                        <a16:creationId xmlns:a16="http://schemas.microsoft.com/office/drawing/2014/main" id="{15049B76-48E9-40B0-BA07-68933B900588}"/>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3" name="Freihand 92">
                    <a:extLst>
                      <a:ext uri="{FF2B5EF4-FFF2-40B4-BE49-F238E27FC236}">
                        <a16:creationId xmlns:a16="http://schemas.microsoft.com/office/drawing/2014/main" id="{33DC57E3-EFE2-4A91-9F61-362411608331}"/>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50672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4"/>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6"/>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8"/>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0"/>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1">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2"/>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4"/>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6"/>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8"/>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0"/>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2"/>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4"/>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6"/>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8"/>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0"/>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2"/>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4"/>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6"/>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8"/>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0"/>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2"/>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4"/>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5">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6"/>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8"/>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0"/>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2"/>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4"/>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6"/>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8"/>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0"/>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2"/>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4"/>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6"/>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8"/>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0"/>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2"/>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4"/>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6"/>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8"/>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0"/>
              <a:stretch>
                <a:fillRect/>
              </a:stretch>
            </p:blipFill>
            <p:spPr>
              <a:xfrm>
                <a:off x="7943992" y="408554"/>
                <a:ext cx="1973160" cy="824760"/>
              </a:xfrm>
              <a:prstGeom prst="rect">
                <a:avLst/>
              </a:prstGeom>
            </p:spPr>
          </p:pic>
        </mc:Fallback>
      </mc:AlternateContent>
      <p:pic>
        <p:nvPicPr>
          <p:cNvPr id="2" name="Grafik 1">
            <a:extLst>
              <a:ext uri="{FF2B5EF4-FFF2-40B4-BE49-F238E27FC236}">
                <a16:creationId xmlns:a16="http://schemas.microsoft.com/office/drawing/2014/main" id="{C6520F21-9662-40A4-B6AE-15AD8B476635}"/>
              </a:ext>
            </a:extLst>
          </p:cNvPr>
          <p:cNvPicPr>
            <a:picLocks noChangeAspect="1"/>
          </p:cNvPicPr>
          <p:nvPr/>
        </p:nvPicPr>
        <p:blipFill>
          <a:blip r:embed="rId81"/>
          <a:stretch>
            <a:fillRect/>
          </a:stretch>
        </p:blipFill>
        <p:spPr>
          <a:xfrm>
            <a:off x="436500" y="3973936"/>
            <a:ext cx="6048375" cy="2419350"/>
          </a:xfrm>
          <a:prstGeom prst="rect">
            <a:avLst/>
          </a:prstGeom>
        </p:spPr>
      </p:pic>
      <p:pic>
        <p:nvPicPr>
          <p:cNvPr id="4" name="Grafik 3">
            <a:extLst>
              <a:ext uri="{FF2B5EF4-FFF2-40B4-BE49-F238E27FC236}">
                <a16:creationId xmlns:a16="http://schemas.microsoft.com/office/drawing/2014/main" id="{9709DC75-C1A6-4E3F-A776-D4F21943EC8C}"/>
              </a:ext>
            </a:extLst>
          </p:cNvPr>
          <p:cNvPicPr>
            <a:picLocks noChangeAspect="1"/>
          </p:cNvPicPr>
          <p:nvPr/>
        </p:nvPicPr>
        <p:blipFill>
          <a:blip r:embed="rId82"/>
          <a:stretch>
            <a:fillRect/>
          </a:stretch>
        </p:blipFill>
        <p:spPr>
          <a:xfrm>
            <a:off x="2186557" y="3653834"/>
            <a:ext cx="8067675" cy="1562100"/>
          </a:xfrm>
          <a:prstGeom prst="rect">
            <a:avLst/>
          </a:prstGeom>
        </p:spPr>
      </p:pic>
      <p:sp>
        <p:nvSpPr>
          <p:cNvPr id="3" name="Verbotsymbol 2">
            <a:extLst>
              <a:ext uri="{FF2B5EF4-FFF2-40B4-BE49-F238E27FC236}">
                <a16:creationId xmlns:a16="http://schemas.microsoft.com/office/drawing/2014/main" id="{7EBD9C13-020F-458A-AAA0-C04CE55FBCA4}"/>
              </a:ext>
            </a:extLst>
          </p:cNvPr>
          <p:cNvSpPr/>
          <p:nvPr/>
        </p:nvSpPr>
        <p:spPr>
          <a:xfrm>
            <a:off x="6547985" y="2718849"/>
            <a:ext cx="461482" cy="482602"/>
          </a:xfrm>
          <a:prstGeom prst="noSmoking">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schemeClr val="tx1"/>
              </a:solidFill>
            </a:endParaRPr>
          </a:p>
        </p:txBody>
      </p:sp>
      <p:sp>
        <p:nvSpPr>
          <p:cNvPr id="55" name="Rechteck 54">
            <a:extLst>
              <a:ext uri="{FF2B5EF4-FFF2-40B4-BE49-F238E27FC236}">
                <a16:creationId xmlns:a16="http://schemas.microsoft.com/office/drawing/2014/main" id="{D9E3E30B-A321-4E7F-947D-17701F438A3A}"/>
              </a:ext>
            </a:extLst>
          </p:cNvPr>
          <p:cNvSpPr/>
          <p:nvPr/>
        </p:nvSpPr>
        <p:spPr>
          <a:xfrm>
            <a:off x="5197459" y="4487917"/>
            <a:ext cx="1965245" cy="258341"/>
          </a:xfrm>
          <a:custGeom>
            <a:avLst/>
            <a:gdLst>
              <a:gd name="connsiteX0" fmla="*/ 0 w 1965245"/>
              <a:gd name="connsiteY0" fmla="*/ 0 h 258341"/>
              <a:gd name="connsiteX1" fmla="*/ 635429 w 1965245"/>
              <a:gd name="connsiteY1" fmla="*/ 0 h 258341"/>
              <a:gd name="connsiteX2" fmla="*/ 1231554 w 1965245"/>
              <a:gd name="connsiteY2" fmla="*/ 0 h 258341"/>
              <a:gd name="connsiteX3" fmla="*/ 1965245 w 1965245"/>
              <a:gd name="connsiteY3" fmla="*/ 0 h 258341"/>
              <a:gd name="connsiteX4" fmla="*/ 1965245 w 1965245"/>
              <a:gd name="connsiteY4" fmla="*/ 258341 h 258341"/>
              <a:gd name="connsiteX5" fmla="*/ 1349468 w 1965245"/>
              <a:gd name="connsiteY5" fmla="*/ 258341 h 258341"/>
              <a:gd name="connsiteX6" fmla="*/ 655082 w 1965245"/>
              <a:gd name="connsiteY6" fmla="*/ 258341 h 258341"/>
              <a:gd name="connsiteX7" fmla="*/ 0 w 1965245"/>
              <a:gd name="connsiteY7" fmla="*/ 258341 h 258341"/>
              <a:gd name="connsiteX8" fmla="*/ 0 w 1965245"/>
              <a:gd name="connsiteY8" fmla="*/ 0 h 258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245" h="258341" extrusionOk="0">
                <a:moveTo>
                  <a:pt x="0" y="0"/>
                </a:moveTo>
                <a:cubicBezTo>
                  <a:pt x="204344" y="3504"/>
                  <a:pt x="408203" y="9765"/>
                  <a:pt x="635429" y="0"/>
                </a:cubicBezTo>
                <a:cubicBezTo>
                  <a:pt x="862655" y="-9765"/>
                  <a:pt x="945562" y="-14520"/>
                  <a:pt x="1231554" y="0"/>
                </a:cubicBezTo>
                <a:cubicBezTo>
                  <a:pt x="1517547" y="14520"/>
                  <a:pt x="1680681" y="-11259"/>
                  <a:pt x="1965245" y="0"/>
                </a:cubicBezTo>
                <a:cubicBezTo>
                  <a:pt x="1957832" y="63540"/>
                  <a:pt x="1977620" y="180182"/>
                  <a:pt x="1965245" y="258341"/>
                </a:cubicBezTo>
                <a:cubicBezTo>
                  <a:pt x="1803240" y="235660"/>
                  <a:pt x="1583448" y="276772"/>
                  <a:pt x="1349468" y="258341"/>
                </a:cubicBezTo>
                <a:cubicBezTo>
                  <a:pt x="1115488" y="239910"/>
                  <a:pt x="968376" y="249548"/>
                  <a:pt x="655082" y="258341"/>
                </a:cubicBezTo>
                <a:cubicBezTo>
                  <a:pt x="341788" y="267134"/>
                  <a:pt x="192648" y="240700"/>
                  <a:pt x="0" y="258341"/>
                </a:cubicBezTo>
                <a:cubicBezTo>
                  <a:pt x="-9410" y="206016"/>
                  <a:pt x="11315" y="72599"/>
                  <a:pt x="0" y="0"/>
                </a:cubicBezTo>
                <a:close/>
              </a:path>
            </a:pathLst>
          </a:custGeom>
          <a:noFill/>
          <a:ln w="38100">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6" name="Textfeld 55">
            <a:extLst>
              <a:ext uri="{FF2B5EF4-FFF2-40B4-BE49-F238E27FC236}">
                <a16:creationId xmlns:a16="http://schemas.microsoft.com/office/drawing/2014/main" id="{4B2602CC-762E-4861-8771-2AF5821D13D4}"/>
              </a:ext>
            </a:extLst>
          </p:cNvPr>
          <p:cNvSpPr txBox="1"/>
          <p:nvPr/>
        </p:nvSpPr>
        <p:spPr>
          <a:xfrm>
            <a:off x="5164045" y="5553631"/>
            <a:ext cx="8308854" cy="584775"/>
          </a:xfrm>
          <a:prstGeom prst="rect">
            <a:avLst/>
          </a:prstGeom>
          <a:noFill/>
        </p:spPr>
        <p:txBody>
          <a:bodyPr wrap="square">
            <a:spAutoFit/>
          </a:bodyPr>
          <a:lstStyle/>
          <a:p>
            <a:pPr algn="ctr"/>
            <a:r>
              <a:rPr lang="de-DE" sz="3200" dirty="0" err="1">
                <a:solidFill>
                  <a:srgbClr val="00FF00"/>
                </a:solidFill>
              </a:rPr>
              <a:t>who</a:t>
            </a:r>
            <a:r>
              <a:rPr lang="de-DE" sz="3200" dirty="0">
                <a:solidFill>
                  <a:srgbClr val="00FF00"/>
                </a:solidFill>
              </a:rPr>
              <a:t> </a:t>
            </a:r>
            <a:r>
              <a:rPr lang="de-DE" sz="3200" dirty="0" err="1">
                <a:solidFill>
                  <a:srgbClr val="00FF00"/>
                </a:solidFill>
              </a:rPr>
              <a:t>is</a:t>
            </a:r>
            <a:r>
              <a:rPr lang="de-DE" sz="3200" dirty="0">
                <a:solidFill>
                  <a:srgbClr val="00FF00"/>
                </a:solidFill>
              </a:rPr>
              <a:t> </a:t>
            </a:r>
            <a:r>
              <a:rPr lang="de-DE" sz="3200" dirty="0" err="1">
                <a:solidFill>
                  <a:srgbClr val="00FF00"/>
                </a:solidFill>
              </a:rPr>
              <a:t>this</a:t>
            </a:r>
            <a:r>
              <a:rPr lang="de-DE" sz="3200" dirty="0">
                <a:solidFill>
                  <a:srgbClr val="00FF00"/>
                </a:solidFill>
              </a:rPr>
              <a:t> </a:t>
            </a:r>
            <a:r>
              <a:rPr lang="de-DE" sz="3200" dirty="0" err="1">
                <a:solidFill>
                  <a:srgbClr val="00FF00"/>
                </a:solidFill>
              </a:rPr>
              <a:t>little</a:t>
            </a:r>
            <a:r>
              <a:rPr lang="de-DE" sz="3200" dirty="0">
                <a:solidFill>
                  <a:srgbClr val="00FF00"/>
                </a:solidFill>
              </a:rPr>
              <a:t> </a:t>
            </a:r>
            <a:r>
              <a:rPr lang="de-DE" sz="3200" dirty="0" err="1">
                <a:solidFill>
                  <a:srgbClr val="00FF00"/>
                </a:solidFill>
              </a:rPr>
              <a:t>helper</a:t>
            </a:r>
            <a:r>
              <a:rPr lang="de-DE" sz="3200" dirty="0">
                <a:solidFill>
                  <a:srgbClr val="00FF00"/>
                </a:solidFill>
              </a:rPr>
              <a:t>?</a:t>
            </a:r>
            <a:endParaRPr lang="de-AT" sz="3200" dirty="0">
              <a:solidFill>
                <a:srgbClr val="00FF00"/>
              </a:solidFill>
            </a:endParaRPr>
          </a:p>
        </p:txBody>
      </p:sp>
      <p:grpSp>
        <p:nvGrpSpPr>
          <p:cNvPr id="8" name="Gruppieren 7">
            <a:extLst>
              <a:ext uri="{FF2B5EF4-FFF2-40B4-BE49-F238E27FC236}">
                <a16:creationId xmlns:a16="http://schemas.microsoft.com/office/drawing/2014/main" id="{8D087C43-024B-4A0F-A5FB-33E9BF45F6A5}"/>
              </a:ext>
            </a:extLst>
          </p:cNvPr>
          <p:cNvGrpSpPr/>
          <p:nvPr/>
        </p:nvGrpSpPr>
        <p:grpSpPr>
          <a:xfrm rot="21300892">
            <a:off x="6189392" y="1257715"/>
            <a:ext cx="1703880" cy="1462320"/>
            <a:chOff x="6052966" y="1131074"/>
            <a:chExt cx="1703880" cy="1462320"/>
          </a:xfrm>
        </p:grpSpPr>
        <mc:AlternateContent xmlns:mc="http://schemas.openxmlformats.org/markup-compatibility/2006" xmlns:p14="http://schemas.microsoft.com/office/powerpoint/2010/main">
          <mc:Choice Requires="p14">
            <p:contentPart p14:bwMode="auto" r:id="rId83">
              <p14:nvContentPartPr>
                <p14:cNvPr id="6" name="Freihand 5">
                  <a:extLst>
                    <a:ext uri="{FF2B5EF4-FFF2-40B4-BE49-F238E27FC236}">
                      <a16:creationId xmlns:a16="http://schemas.microsoft.com/office/drawing/2014/main" id="{3FDFA309-1455-4B4D-B129-1C77B227675D}"/>
                    </a:ext>
                  </a:extLst>
                </p14:cNvPr>
                <p14:cNvContentPartPr/>
                <p14:nvPr/>
              </p14:nvContentPartPr>
              <p14:xfrm>
                <a:off x="6052966" y="1227194"/>
                <a:ext cx="1629360" cy="1366200"/>
              </p14:xfrm>
            </p:contentPart>
          </mc:Choice>
          <mc:Fallback xmlns="">
            <p:pic>
              <p:nvPicPr>
                <p:cNvPr id="6" name="Freihand 5">
                  <a:extLst>
                    <a:ext uri="{FF2B5EF4-FFF2-40B4-BE49-F238E27FC236}">
                      <a16:creationId xmlns:a16="http://schemas.microsoft.com/office/drawing/2014/main" id="{3FDFA309-1455-4B4D-B129-1C77B227675D}"/>
                    </a:ext>
                  </a:extLst>
                </p:cNvPr>
                <p:cNvPicPr/>
                <p:nvPr/>
              </p:nvPicPr>
              <p:blipFill>
                <a:blip r:embed="rId84"/>
                <a:stretch>
                  <a:fillRect/>
                </a:stretch>
              </p:blipFill>
              <p:spPr>
                <a:xfrm>
                  <a:off x="6044326" y="1218194"/>
                  <a:ext cx="1647000" cy="13838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 name="Freihand 6">
                  <a:extLst>
                    <a:ext uri="{FF2B5EF4-FFF2-40B4-BE49-F238E27FC236}">
                      <a16:creationId xmlns:a16="http://schemas.microsoft.com/office/drawing/2014/main" id="{1A529CB7-F947-4AA5-86F5-DBF3106B275D}"/>
                    </a:ext>
                  </a:extLst>
                </p14:cNvPr>
                <p14:cNvContentPartPr/>
                <p14:nvPr/>
              </p14:nvContentPartPr>
              <p14:xfrm>
                <a:off x="7544446" y="1131074"/>
                <a:ext cx="212400" cy="246600"/>
              </p14:xfrm>
            </p:contentPart>
          </mc:Choice>
          <mc:Fallback xmlns="">
            <p:pic>
              <p:nvPicPr>
                <p:cNvPr id="7" name="Freihand 6">
                  <a:extLst>
                    <a:ext uri="{FF2B5EF4-FFF2-40B4-BE49-F238E27FC236}">
                      <a16:creationId xmlns:a16="http://schemas.microsoft.com/office/drawing/2014/main" id="{1A529CB7-F947-4AA5-86F5-DBF3106B275D}"/>
                    </a:ext>
                  </a:extLst>
                </p:cNvPr>
                <p:cNvPicPr/>
                <p:nvPr/>
              </p:nvPicPr>
              <p:blipFill>
                <a:blip r:embed="rId86"/>
                <a:stretch>
                  <a:fillRect/>
                </a:stretch>
              </p:blipFill>
              <p:spPr>
                <a:xfrm>
                  <a:off x="7535446" y="1122434"/>
                  <a:ext cx="230040" cy="264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7">
            <p14:nvContentPartPr>
              <p14:cNvPr id="9" name="Freihand 8">
                <a:extLst>
                  <a:ext uri="{FF2B5EF4-FFF2-40B4-BE49-F238E27FC236}">
                    <a16:creationId xmlns:a16="http://schemas.microsoft.com/office/drawing/2014/main" id="{F5451ED0-72B6-47E9-9ECE-35F99B4B19E3}"/>
                  </a:ext>
                </a:extLst>
              </p14:cNvPr>
              <p14:cNvContentPartPr/>
              <p14:nvPr/>
            </p14:nvContentPartPr>
            <p14:xfrm>
              <a:off x="6806086" y="1394594"/>
              <a:ext cx="1245240" cy="1447560"/>
            </p14:xfrm>
          </p:contentPart>
        </mc:Choice>
        <mc:Fallback xmlns="">
          <p:pic>
            <p:nvPicPr>
              <p:cNvPr id="9" name="Freihand 8">
                <a:extLst>
                  <a:ext uri="{FF2B5EF4-FFF2-40B4-BE49-F238E27FC236}">
                    <a16:creationId xmlns:a16="http://schemas.microsoft.com/office/drawing/2014/main" id="{F5451ED0-72B6-47E9-9ECE-35F99B4B19E3}"/>
                  </a:ext>
                </a:extLst>
              </p:cNvPr>
              <p:cNvPicPr/>
              <p:nvPr/>
            </p:nvPicPr>
            <p:blipFill>
              <a:blip r:embed="rId88"/>
              <a:stretch>
                <a:fillRect/>
              </a:stretch>
            </p:blipFill>
            <p:spPr>
              <a:xfrm>
                <a:off x="6797446" y="1385594"/>
                <a:ext cx="1262880" cy="14652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7" name="Freihand 16">
                <a:extLst>
                  <a:ext uri="{FF2B5EF4-FFF2-40B4-BE49-F238E27FC236}">
                    <a16:creationId xmlns:a16="http://schemas.microsoft.com/office/drawing/2014/main" id="{1D7883C2-F4C9-4E10-9723-FF3F395719B6}"/>
                  </a:ext>
                </a:extLst>
              </p14:cNvPr>
              <p14:cNvContentPartPr/>
              <p14:nvPr/>
            </p14:nvContentPartPr>
            <p14:xfrm>
              <a:off x="6778726" y="2621114"/>
              <a:ext cx="279720" cy="280440"/>
            </p14:xfrm>
          </p:contentPart>
        </mc:Choice>
        <mc:Fallback xmlns="">
          <p:pic>
            <p:nvPicPr>
              <p:cNvPr id="17" name="Freihand 16">
                <a:extLst>
                  <a:ext uri="{FF2B5EF4-FFF2-40B4-BE49-F238E27FC236}">
                    <a16:creationId xmlns:a16="http://schemas.microsoft.com/office/drawing/2014/main" id="{1D7883C2-F4C9-4E10-9723-FF3F395719B6}"/>
                  </a:ext>
                </a:extLst>
              </p:cNvPr>
              <p:cNvPicPr/>
              <p:nvPr/>
            </p:nvPicPr>
            <p:blipFill>
              <a:blip r:embed="rId90"/>
              <a:stretch>
                <a:fillRect/>
              </a:stretch>
            </p:blipFill>
            <p:spPr>
              <a:xfrm>
                <a:off x="6769726" y="2612114"/>
                <a:ext cx="297360" cy="298080"/>
              </a:xfrm>
              <a:prstGeom prst="rect">
                <a:avLst/>
              </a:prstGeom>
            </p:spPr>
          </p:pic>
        </mc:Fallback>
      </mc:AlternateContent>
      <p:sp>
        <p:nvSpPr>
          <p:cNvPr id="67" name="Textfeld 66">
            <a:extLst>
              <a:ext uri="{FF2B5EF4-FFF2-40B4-BE49-F238E27FC236}">
                <a16:creationId xmlns:a16="http://schemas.microsoft.com/office/drawing/2014/main" id="{91CBD7F4-0FA0-4282-AC93-97D9362F5AE9}"/>
              </a:ext>
            </a:extLst>
          </p:cNvPr>
          <p:cNvSpPr txBox="1"/>
          <p:nvPr/>
        </p:nvSpPr>
        <p:spPr>
          <a:xfrm>
            <a:off x="3183488" y="1424418"/>
            <a:ext cx="6737130" cy="646331"/>
          </a:xfrm>
          <a:prstGeom prst="rect">
            <a:avLst/>
          </a:prstGeom>
          <a:noFill/>
        </p:spPr>
        <p:txBody>
          <a:bodyPr wrap="square">
            <a:spAutoFit/>
          </a:bodyPr>
          <a:lstStyle/>
          <a:p>
            <a:r>
              <a:rPr lang="de-DE" dirty="0">
                <a:latin typeface="+mj-lt"/>
              </a:rPr>
              <a:t>GET /lightcontent.txt HTTP/1.1</a:t>
            </a:r>
          </a:p>
          <a:p>
            <a:r>
              <a:rPr lang="de-DE" dirty="0">
                <a:latin typeface="+mj-lt"/>
              </a:rPr>
              <a:t>Host: lightside.me</a:t>
            </a:r>
          </a:p>
        </p:txBody>
      </p:sp>
      <p:sp>
        <p:nvSpPr>
          <p:cNvPr id="81" name="Textfeld 80">
            <a:extLst>
              <a:ext uri="{FF2B5EF4-FFF2-40B4-BE49-F238E27FC236}">
                <a16:creationId xmlns:a16="http://schemas.microsoft.com/office/drawing/2014/main" id="{A88FF80B-B657-4F84-B72F-D16ADB4731EE}"/>
              </a:ext>
            </a:extLst>
          </p:cNvPr>
          <p:cNvSpPr txBox="1"/>
          <p:nvPr/>
        </p:nvSpPr>
        <p:spPr>
          <a:xfrm>
            <a:off x="7945296" y="1864420"/>
            <a:ext cx="3999813" cy="1077218"/>
          </a:xfrm>
          <a:prstGeom prst="rect">
            <a:avLst/>
          </a:prstGeom>
          <a:noFill/>
        </p:spPr>
        <p:txBody>
          <a:bodyPr wrap="none" rtlCol="0">
            <a:spAutoFit/>
          </a:bodyPr>
          <a:lstStyle/>
          <a:p>
            <a:r>
              <a:rPr lang="de-DE" sz="1600" dirty="0">
                <a:latin typeface="+mj-lt"/>
              </a:rPr>
              <a:t>HTTP/1.1 200 OK</a:t>
            </a:r>
          </a:p>
          <a:p>
            <a:r>
              <a:rPr lang="de-DE" sz="1600" dirty="0">
                <a:latin typeface="+mj-lt"/>
              </a:rPr>
              <a:t>...</a:t>
            </a:r>
          </a:p>
          <a:p>
            <a:r>
              <a:rPr lang="en-US" sz="1600" dirty="0">
                <a:latin typeface="+mj-lt"/>
              </a:rPr>
              <a:t>Hey there, this message comes from</a:t>
            </a:r>
          </a:p>
          <a:p>
            <a:r>
              <a:rPr lang="en-US" sz="1600" dirty="0">
                <a:latin typeface="+mj-lt"/>
              </a:rPr>
              <a:t>the light side.</a:t>
            </a:r>
            <a:endParaRPr lang="de-DE" sz="1600" dirty="0">
              <a:latin typeface="+mj-lt"/>
            </a:endParaRPr>
          </a:p>
        </p:txBody>
      </p:sp>
      <p:grpSp>
        <p:nvGrpSpPr>
          <p:cNvPr id="57" name="Gruppieren 56">
            <a:extLst>
              <a:ext uri="{FF2B5EF4-FFF2-40B4-BE49-F238E27FC236}">
                <a16:creationId xmlns:a16="http://schemas.microsoft.com/office/drawing/2014/main" id="{A7C7F0C0-1A90-4F4B-8C3F-DEFB197A6C28}"/>
              </a:ext>
            </a:extLst>
          </p:cNvPr>
          <p:cNvGrpSpPr/>
          <p:nvPr/>
        </p:nvGrpSpPr>
        <p:grpSpPr>
          <a:xfrm>
            <a:off x="4446217" y="2498671"/>
            <a:ext cx="2266560" cy="1233360"/>
            <a:chOff x="8755481" y="4747220"/>
            <a:chExt cx="2266560" cy="1233360"/>
          </a:xfrm>
        </p:grpSpPr>
        <p:grpSp>
          <p:nvGrpSpPr>
            <p:cNvPr id="58" name="Gruppieren 57">
              <a:extLst>
                <a:ext uri="{FF2B5EF4-FFF2-40B4-BE49-F238E27FC236}">
                  <a16:creationId xmlns:a16="http://schemas.microsoft.com/office/drawing/2014/main" id="{51EC7ADB-751F-4657-9AA4-15F7C6F5A64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1">
                <p14:nvContentPartPr>
                  <p14:cNvPr id="102" name="Freihand 101">
                    <a:extLst>
                      <a:ext uri="{FF2B5EF4-FFF2-40B4-BE49-F238E27FC236}">
                        <a16:creationId xmlns:a16="http://schemas.microsoft.com/office/drawing/2014/main" id="{8D8B8C5D-1D4D-4EF5-9869-D4156D39E6B1}"/>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3" name="Freihand 102">
                    <a:extLst>
                      <a:ext uri="{FF2B5EF4-FFF2-40B4-BE49-F238E27FC236}">
                        <a16:creationId xmlns:a16="http://schemas.microsoft.com/office/drawing/2014/main" id="{3627FBDC-0770-4239-AEA2-AA4DC319837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3"/>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4" name="Freihand 103">
                    <a:extLst>
                      <a:ext uri="{FF2B5EF4-FFF2-40B4-BE49-F238E27FC236}">
                        <a16:creationId xmlns:a16="http://schemas.microsoft.com/office/drawing/2014/main" id="{C0E41E39-6149-418F-BC91-0F307FFE206D}"/>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5"/>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5" name="Freihand 104">
                    <a:extLst>
                      <a:ext uri="{FF2B5EF4-FFF2-40B4-BE49-F238E27FC236}">
                        <a16:creationId xmlns:a16="http://schemas.microsoft.com/office/drawing/2014/main" id="{F38975AE-7264-4E86-9723-534D2F82F7FE}"/>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7"/>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6" name="Freihand 105">
                    <a:extLst>
                      <a:ext uri="{FF2B5EF4-FFF2-40B4-BE49-F238E27FC236}">
                        <a16:creationId xmlns:a16="http://schemas.microsoft.com/office/drawing/2014/main" id="{FC5FAA55-620E-47E1-8C26-6D585C36C0C8}"/>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9"/>
                  <a:stretch>
                    <a:fillRect/>
                  </a:stretch>
                </p:blipFill>
                <p:spPr>
                  <a:xfrm>
                    <a:off x="2079286" y="1505474"/>
                    <a:ext cx="119160" cy="75600"/>
                  </a:xfrm>
                  <a:prstGeom prst="rect">
                    <a:avLst/>
                  </a:prstGeom>
                </p:spPr>
              </p:pic>
            </mc:Fallback>
          </mc:AlternateContent>
        </p:grpSp>
        <p:grpSp>
          <p:nvGrpSpPr>
            <p:cNvPr id="59" name="Gruppieren 58">
              <a:extLst>
                <a:ext uri="{FF2B5EF4-FFF2-40B4-BE49-F238E27FC236}">
                  <a16:creationId xmlns:a16="http://schemas.microsoft.com/office/drawing/2014/main" id="{2DE74B70-63CA-41BD-A856-9BC80B2B0F2C}"/>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0">
                <p14:nvContentPartPr>
                  <p14:cNvPr id="97" name="Freihand 96">
                    <a:extLst>
                      <a:ext uri="{FF2B5EF4-FFF2-40B4-BE49-F238E27FC236}">
                        <a16:creationId xmlns:a16="http://schemas.microsoft.com/office/drawing/2014/main" id="{CEDA4E5B-61E6-4BAB-A513-A130140D4C4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1"/>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8" name="Freihand 97">
                    <a:extLst>
                      <a:ext uri="{FF2B5EF4-FFF2-40B4-BE49-F238E27FC236}">
                        <a16:creationId xmlns:a16="http://schemas.microsoft.com/office/drawing/2014/main" id="{71D355BF-57FD-41C3-8E00-D22D66233809}"/>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3"/>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9" name="Freihand 98">
                    <a:extLst>
                      <a:ext uri="{FF2B5EF4-FFF2-40B4-BE49-F238E27FC236}">
                        <a16:creationId xmlns:a16="http://schemas.microsoft.com/office/drawing/2014/main" id="{DD9C9A71-43E1-4765-8D0E-1AFF75C0925D}"/>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5"/>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0" name="Freihand 99">
                    <a:extLst>
                      <a:ext uri="{FF2B5EF4-FFF2-40B4-BE49-F238E27FC236}">
                        <a16:creationId xmlns:a16="http://schemas.microsoft.com/office/drawing/2014/main" id="{547EA03F-CC7D-497D-9499-645C630B814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7"/>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1" name="Freihand 100">
                    <a:extLst>
                      <a:ext uri="{FF2B5EF4-FFF2-40B4-BE49-F238E27FC236}">
                        <a16:creationId xmlns:a16="http://schemas.microsoft.com/office/drawing/2014/main" id="{F8011AC1-C645-4B69-A420-497DD3C0FF42}"/>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9"/>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0">
              <p14:nvContentPartPr>
                <p14:cNvPr id="60" name="Freihand 59">
                  <a:extLst>
                    <a:ext uri="{FF2B5EF4-FFF2-40B4-BE49-F238E27FC236}">
                      <a16:creationId xmlns:a16="http://schemas.microsoft.com/office/drawing/2014/main" id="{CF2E8999-4261-409D-A5C9-E417DE28FDC6}"/>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1"/>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1" name="Freihand 60">
                  <a:extLst>
                    <a:ext uri="{FF2B5EF4-FFF2-40B4-BE49-F238E27FC236}">
                      <a16:creationId xmlns:a16="http://schemas.microsoft.com/office/drawing/2014/main" id="{BD724DE5-4AF2-4267-9BFB-B1FEADBE0CD8}"/>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3"/>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2" name="Freihand 61">
                  <a:extLst>
                    <a:ext uri="{FF2B5EF4-FFF2-40B4-BE49-F238E27FC236}">
                      <a16:creationId xmlns:a16="http://schemas.microsoft.com/office/drawing/2014/main" id="{CC052CC3-EEF1-435F-8534-BC9B7DF0F7F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5"/>
                <a:stretch>
                  <a:fillRect/>
                </a:stretch>
              </p:blipFill>
              <p:spPr>
                <a:xfrm>
                  <a:off x="9002801" y="5635340"/>
                  <a:ext cx="192600" cy="349200"/>
                </a:xfrm>
                <a:prstGeom prst="rect">
                  <a:avLst/>
                </a:prstGeom>
              </p:spPr>
            </p:pic>
          </mc:Fallback>
        </mc:AlternateContent>
        <p:grpSp>
          <p:nvGrpSpPr>
            <p:cNvPr id="63" name="Gruppieren 62">
              <a:extLst>
                <a:ext uri="{FF2B5EF4-FFF2-40B4-BE49-F238E27FC236}">
                  <a16:creationId xmlns:a16="http://schemas.microsoft.com/office/drawing/2014/main" id="{3799A814-4363-4DE8-949B-59D1BFA63FF9}"/>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6">
                <p14:nvContentPartPr>
                  <p14:cNvPr id="95" name="Freihand 94">
                    <a:extLst>
                      <a:ext uri="{FF2B5EF4-FFF2-40B4-BE49-F238E27FC236}">
                        <a16:creationId xmlns:a16="http://schemas.microsoft.com/office/drawing/2014/main" id="{2A732D05-A7E5-43F3-B93F-7FA27DA9B766}"/>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7"/>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6" name="Freihand 95">
                    <a:extLst>
                      <a:ext uri="{FF2B5EF4-FFF2-40B4-BE49-F238E27FC236}">
                        <a16:creationId xmlns:a16="http://schemas.microsoft.com/office/drawing/2014/main" id="{1E3AE392-CD83-4BC1-846E-4BEB00F47019}"/>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9"/>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ECAC82CE-E62E-4C80-8688-451C4E6BE15B}"/>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0">
                <p14:nvContentPartPr>
                  <p14:cNvPr id="93" name="Freihand 92">
                    <a:extLst>
                      <a:ext uri="{FF2B5EF4-FFF2-40B4-BE49-F238E27FC236}">
                        <a16:creationId xmlns:a16="http://schemas.microsoft.com/office/drawing/2014/main" id="{16240CCB-D7C6-405D-96ED-42B7BFA8356B}"/>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1"/>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4" name="Freihand 93">
                    <a:extLst>
                      <a:ext uri="{FF2B5EF4-FFF2-40B4-BE49-F238E27FC236}">
                        <a16:creationId xmlns:a16="http://schemas.microsoft.com/office/drawing/2014/main" id="{6FF776BA-914B-46F8-8A91-7A727F5B8C93}"/>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B13E20FA-C599-4C80-9CAC-21A9B0B702A1}"/>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590A2F0A-E7B8-40C7-A4B3-DAA9E3F2271A}"/>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BC0F3ABF-825B-45D9-98E4-2AEE91298D1E}"/>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472BBC12-B34F-496E-B3F6-534DB187E611}"/>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0" name="Freihand 89">
                    <a:extLst>
                      <a:ext uri="{FF2B5EF4-FFF2-40B4-BE49-F238E27FC236}">
                        <a16:creationId xmlns:a16="http://schemas.microsoft.com/office/drawing/2014/main" id="{2B7F366F-FA6C-4851-B819-61572A0134D5}"/>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1" name="Freihand 90">
                    <a:extLst>
                      <a:ext uri="{FF2B5EF4-FFF2-40B4-BE49-F238E27FC236}">
                        <a16:creationId xmlns:a16="http://schemas.microsoft.com/office/drawing/2014/main" id="{572B5683-0345-41CF-B97C-31170128B310}"/>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2" name="Freihand 91">
                    <a:extLst>
                      <a:ext uri="{FF2B5EF4-FFF2-40B4-BE49-F238E27FC236}">
                        <a16:creationId xmlns:a16="http://schemas.microsoft.com/office/drawing/2014/main" id="{53C3E4A0-10F7-4B98-AF94-2117B9D338B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28969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5" grpId="0" animBg="1"/>
      <p:bldP spid="56" grpId="0"/>
      <p:bldP spid="67" grpId="0"/>
      <p:bldP spid="81"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09942E4-E5EC-409B-81F6-0AA8029AE2FB}"/>
              </a:ext>
            </a:extLst>
          </p:cNvPr>
          <p:cNvSpPr>
            <a:spLocks noGrp="1"/>
          </p:cNvSpPr>
          <p:nvPr>
            <p:ph type="title"/>
          </p:nvPr>
        </p:nvSpPr>
        <p:spPr/>
        <p:txBody>
          <a:bodyPr/>
          <a:lstStyle/>
          <a:p>
            <a:r>
              <a:rPr lang="de-DE" dirty="0"/>
              <a:t>Same Origin Policy</a:t>
            </a:r>
            <a:endParaRPr lang="de-AT" dirty="0"/>
          </a:p>
        </p:txBody>
      </p:sp>
      <p:sp>
        <p:nvSpPr>
          <p:cNvPr id="5" name="Inhaltsplatzhalter 4">
            <a:extLst>
              <a:ext uri="{FF2B5EF4-FFF2-40B4-BE49-F238E27FC236}">
                <a16:creationId xmlns:a16="http://schemas.microsoft.com/office/drawing/2014/main" id="{A898A89D-645B-47DD-8760-039A787F90A7}"/>
              </a:ext>
            </a:extLst>
          </p:cNvPr>
          <p:cNvSpPr>
            <a:spLocks noGrp="1"/>
          </p:cNvSpPr>
          <p:nvPr>
            <p:ph idx="1"/>
          </p:nvPr>
        </p:nvSpPr>
        <p:spPr>
          <a:xfrm>
            <a:off x="838200" y="1825625"/>
            <a:ext cx="10515600" cy="4795892"/>
          </a:xfrm>
        </p:spPr>
        <p:txBody>
          <a:bodyPr>
            <a:normAutofit/>
          </a:bodyPr>
          <a:lstStyle/>
          <a:p>
            <a:r>
              <a:rPr lang="de-DE" dirty="0"/>
              <a:t>The </a:t>
            </a:r>
            <a:r>
              <a:rPr lang="de-DE" dirty="0" err="1"/>
              <a:t>web‘s</a:t>
            </a:r>
            <a:r>
              <a:rPr lang="de-DE" dirty="0"/>
              <a:t> </a:t>
            </a:r>
            <a:r>
              <a:rPr lang="de-DE" dirty="0" err="1"/>
              <a:t>basic</a:t>
            </a:r>
            <a:r>
              <a:rPr lang="de-DE" dirty="0"/>
              <a:t> </a:t>
            </a:r>
            <a:r>
              <a:rPr lang="de-DE" dirty="0" err="1"/>
              <a:t>security</a:t>
            </a:r>
            <a:r>
              <a:rPr lang="de-DE" dirty="0"/>
              <a:t> </a:t>
            </a:r>
            <a:r>
              <a:rPr lang="de-DE" dirty="0" err="1"/>
              <a:t>model</a:t>
            </a:r>
            <a:endParaRPr lang="de-DE" dirty="0"/>
          </a:p>
          <a:p>
            <a:pPr marL="0" indent="0">
              <a:buNone/>
            </a:pPr>
            <a:endParaRPr lang="de-DE" dirty="0"/>
          </a:p>
          <a:p>
            <a:pPr lvl="1"/>
            <a:r>
              <a:rPr lang="de-DE" dirty="0"/>
              <a:t>Basic </a:t>
            </a:r>
            <a:r>
              <a:rPr lang="de-DE" dirty="0" err="1"/>
              <a:t>idea</a:t>
            </a:r>
            <a:r>
              <a:rPr lang="de-DE" dirty="0"/>
              <a:t>: </a:t>
            </a:r>
          </a:p>
          <a:p>
            <a:pPr lvl="2"/>
            <a:r>
              <a:rPr lang="de-DE" dirty="0"/>
              <a:t>Code </a:t>
            </a:r>
            <a:r>
              <a:rPr lang="de-DE" dirty="0" err="1"/>
              <a:t>from</a:t>
            </a:r>
            <a:r>
              <a:rPr lang="de-DE" dirty="0"/>
              <a:t> </a:t>
            </a:r>
            <a:r>
              <a:rPr lang="de-DE" dirty="0" err="1"/>
              <a:t>one</a:t>
            </a:r>
            <a:r>
              <a:rPr lang="de-DE" dirty="0"/>
              <a:t> </a:t>
            </a:r>
            <a:r>
              <a:rPr lang="de-DE" dirty="0" err="1"/>
              <a:t>origin</a:t>
            </a:r>
            <a:r>
              <a:rPr lang="de-DE" dirty="0"/>
              <a:t> (darkside.me) </a:t>
            </a:r>
            <a:r>
              <a:rPr lang="de-DE" dirty="0" err="1"/>
              <a:t>is</a:t>
            </a:r>
            <a:r>
              <a:rPr lang="de-DE" dirty="0"/>
              <a:t> not </a:t>
            </a:r>
            <a:r>
              <a:rPr lang="de-DE" dirty="0" err="1"/>
              <a:t>allowed</a:t>
            </a:r>
            <a:r>
              <a:rPr lang="de-DE" dirty="0"/>
              <a:t> </a:t>
            </a:r>
            <a:r>
              <a:rPr lang="de-DE" dirty="0" err="1"/>
              <a:t>to</a:t>
            </a:r>
            <a:r>
              <a:rPr lang="de-DE" dirty="0"/>
              <a:t> </a:t>
            </a:r>
            <a:r>
              <a:rPr lang="de-DE" dirty="0" err="1"/>
              <a:t>interfere</a:t>
            </a:r>
            <a:r>
              <a:rPr lang="de-DE" dirty="0"/>
              <a:t> </a:t>
            </a:r>
            <a:r>
              <a:rPr lang="de-DE" dirty="0" err="1"/>
              <a:t>with</a:t>
            </a:r>
            <a:r>
              <a:rPr lang="de-DE" dirty="0"/>
              <a:t> </a:t>
            </a:r>
            <a:r>
              <a:rPr lang="de-DE" dirty="0" err="1"/>
              <a:t>resources</a:t>
            </a:r>
            <a:r>
              <a:rPr lang="de-DE" dirty="0"/>
              <a:t> </a:t>
            </a:r>
            <a:r>
              <a:rPr lang="de-DE" dirty="0" err="1"/>
              <a:t>of</a:t>
            </a:r>
            <a:r>
              <a:rPr lang="de-DE" dirty="0"/>
              <a:t> </a:t>
            </a:r>
            <a:r>
              <a:rPr lang="de-DE" dirty="0" err="1"/>
              <a:t>another</a:t>
            </a:r>
            <a:r>
              <a:rPr lang="de-DE" dirty="0"/>
              <a:t> </a:t>
            </a:r>
            <a:r>
              <a:rPr lang="de-DE" dirty="0" err="1"/>
              <a:t>origin</a:t>
            </a:r>
            <a:r>
              <a:rPr lang="de-DE" dirty="0"/>
              <a:t> (lightside.me)</a:t>
            </a:r>
          </a:p>
          <a:p>
            <a:pPr marL="914400" lvl="2" indent="0">
              <a:buNone/>
            </a:pPr>
            <a:endParaRPr lang="de-DE" dirty="0"/>
          </a:p>
          <a:p>
            <a:pPr lvl="1"/>
            <a:r>
              <a:rPr lang="de-DE" dirty="0"/>
              <a:t>Origin = Protocol + Host + Port</a:t>
            </a:r>
          </a:p>
          <a:p>
            <a:pPr lvl="2"/>
            <a:r>
              <a:rPr lang="de-DE" dirty="0"/>
              <a:t>http://darkside.me:80</a:t>
            </a:r>
          </a:p>
          <a:p>
            <a:pPr lvl="2"/>
            <a:r>
              <a:rPr lang="de-DE" dirty="0"/>
              <a:t>http://lightside.me:80</a:t>
            </a:r>
          </a:p>
          <a:p>
            <a:pPr lvl="1"/>
            <a:endParaRPr lang="de-AT" dirty="0"/>
          </a:p>
        </p:txBody>
      </p:sp>
    </p:spTree>
    <p:extLst>
      <p:ext uri="{BB962C8B-B14F-4D97-AF65-F5344CB8AC3E}">
        <p14:creationId xmlns:p14="http://schemas.microsoft.com/office/powerpoint/2010/main" val="31820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09942E4-E5EC-409B-81F6-0AA8029AE2FB}"/>
              </a:ext>
            </a:extLst>
          </p:cNvPr>
          <p:cNvSpPr>
            <a:spLocks noGrp="1"/>
          </p:cNvSpPr>
          <p:nvPr>
            <p:ph type="title"/>
          </p:nvPr>
        </p:nvSpPr>
        <p:spPr/>
        <p:txBody>
          <a:bodyPr/>
          <a:lstStyle/>
          <a:p>
            <a:r>
              <a:rPr lang="de-DE" dirty="0"/>
              <a:t>Same Origin Policy - </a:t>
            </a:r>
            <a:r>
              <a:rPr lang="de-DE" dirty="0" err="1"/>
              <a:t>Exceptions</a:t>
            </a:r>
            <a:endParaRPr lang="de-AT" dirty="0"/>
          </a:p>
        </p:txBody>
      </p:sp>
      <p:sp>
        <p:nvSpPr>
          <p:cNvPr id="5" name="Inhaltsplatzhalter 4">
            <a:extLst>
              <a:ext uri="{FF2B5EF4-FFF2-40B4-BE49-F238E27FC236}">
                <a16:creationId xmlns:a16="http://schemas.microsoft.com/office/drawing/2014/main" id="{A898A89D-645B-47DD-8760-039A787F90A7}"/>
              </a:ext>
            </a:extLst>
          </p:cNvPr>
          <p:cNvSpPr>
            <a:spLocks noGrp="1"/>
          </p:cNvSpPr>
          <p:nvPr>
            <p:ph idx="1"/>
          </p:nvPr>
        </p:nvSpPr>
        <p:spPr>
          <a:xfrm>
            <a:off x="838200" y="1825625"/>
            <a:ext cx="10515600" cy="4795892"/>
          </a:xfrm>
        </p:spPr>
        <p:txBody>
          <a:bodyPr>
            <a:normAutofit fontScale="92500" lnSpcReduction="10000"/>
          </a:bodyPr>
          <a:lstStyle/>
          <a:p>
            <a:r>
              <a:rPr lang="de-DE" dirty="0"/>
              <a:t>HTML </a:t>
            </a:r>
            <a:r>
              <a:rPr lang="de-DE" dirty="0" err="1"/>
              <a:t>elements</a:t>
            </a:r>
            <a:r>
              <a:rPr lang="de-DE" dirty="0"/>
              <a:t> &amp; Cookies</a:t>
            </a:r>
          </a:p>
          <a:p>
            <a:pPr lvl="1"/>
            <a:r>
              <a:rPr lang="de-DE" dirty="0" err="1"/>
              <a:t>That‘s</a:t>
            </a:r>
            <a:r>
              <a:rPr lang="de-DE" dirty="0"/>
              <a:t> </a:t>
            </a:r>
            <a:r>
              <a:rPr lang="de-DE" dirty="0" err="1"/>
              <a:t>why</a:t>
            </a:r>
            <a:r>
              <a:rPr lang="de-DE" dirty="0"/>
              <a:t> CSRF, JSONP/XSSI, etc. </a:t>
            </a:r>
            <a:r>
              <a:rPr lang="de-DE" dirty="0" err="1"/>
              <a:t>work</a:t>
            </a:r>
            <a:endParaRPr lang="de-DE" dirty="0"/>
          </a:p>
          <a:p>
            <a:pPr lvl="2"/>
            <a:r>
              <a:rPr lang="de-DE" dirty="0"/>
              <a:t>Embedded </a:t>
            </a:r>
            <a:r>
              <a:rPr lang="de-DE" dirty="0" err="1"/>
              <a:t>static</a:t>
            </a:r>
            <a:r>
              <a:rPr lang="de-DE" dirty="0"/>
              <a:t> </a:t>
            </a:r>
            <a:r>
              <a:rPr lang="de-DE" dirty="0" err="1"/>
              <a:t>resources</a:t>
            </a:r>
            <a:endParaRPr lang="de-DE" dirty="0"/>
          </a:p>
          <a:p>
            <a:pPr lvl="3"/>
            <a:r>
              <a:rPr lang="de-DE" dirty="0"/>
              <a:t>&lt;</a:t>
            </a:r>
            <a:r>
              <a:rPr lang="de-DE" dirty="0" err="1"/>
              <a:t>img</a:t>
            </a:r>
            <a:r>
              <a:rPr lang="de-DE" dirty="0"/>
              <a:t> </a:t>
            </a:r>
            <a:r>
              <a:rPr lang="de-DE" dirty="0" err="1"/>
              <a:t>src</a:t>
            </a:r>
            <a:r>
              <a:rPr lang="de-DE" dirty="0"/>
              <a:t> = "..." /&gt;</a:t>
            </a:r>
          </a:p>
          <a:p>
            <a:pPr lvl="3"/>
            <a:r>
              <a:rPr lang="de-DE" dirty="0"/>
              <a:t>&lt;</a:t>
            </a:r>
            <a:r>
              <a:rPr lang="de-DE" dirty="0" err="1"/>
              <a:t>script</a:t>
            </a:r>
            <a:r>
              <a:rPr lang="de-DE" dirty="0"/>
              <a:t> </a:t>
            </a:r>
            <a:r>
              <a:rPr lang="de-DE" dirty="0" err="1"/>
              <a:t>src</a:t>
            </a:r>
            <a:r>
              <a:rPr lang="de-DE" dirty="0"/>
              <a:t> = "…"&gt;&lt;/</a:t>
            </a:r>
            <a:r>
              <a:rPr lang="de-DE" dirty="0" err="1"/>
              <a:t>script</a:t>
            </a:r>
            <a:r>
              <a:rPr lang="de-DE" dirty="0"/>
              <a:t>&gt;</a:t>
            </a:r>
          </a:p>
          <a:p>
            <a:pPr lvl="3"/>
            <a:r>
              <a:rPr lang="de-DE" dirty="0"/>
              <a:t>&lt;link </a:t>
            </a:r>
            <a:r>
              <a:rPr lang="de-DE" dirty="0" err="1"/>
              <a:t>rel</a:t>
            </a:r>
            <a:r>
              <a:rPr lang="de-DE" dirty="0"/>
              <a:t>="</a:t>
            </a:r>
            <a:r>
              <a:rPr lang="de-DE" dirty="0" err="1"/>
              <a:t>stylesheet</a:t>
            </a:r>
            <a:r>
              <a:rPr lang="de-DE" dirty="0"/>
              <a:t>" </a:t>
            </a:r>
            <a:r>
              <a:rPr lang="de-DE" dirty="0" err="1"/>
              <a:t>href</a:t>
            </a:r>
            <a:r>
              <a:rPr lang="de-DE" dirty="0"/>
              <a:t>="…" /&gt;</a:t>
            </a:r>
          </a:p>
          <a:p>
            <a:pPr lvl="2"/>
            <a:r>
              <a:rPr lang="de-DE" dirty="0"/>
              <a:t>Embedding </a:t>
            </a:r>
            <a:r>
              <a:rPr lang="de-DE" dirty="0" err="1"/>
              <a:t>iframes</a:t>
            </a:r>
            <a:endParaRPr lang="de-DE" dirty="0"/>
          </a:p>
          <a:p>
            <a:pPr lvl="3"/>
            <a:r>
              <a:rPr lang="de-DE" dirty="0"/>
              <a:t>but not </a:t>
            </a:r>
            <a:r>
              <a:rPr lang="de-DE" dirty="0" err="1"/>
              <a:t>read</a:t>
            </a:r>
            <a:r>
              <a:rPr lang="de-DE" dirty="0"/>
              <a:t>/</a:t>
            </a:r>
            <a:r>
              <a:rPr lang="de-DE" dirty="0" err="1"/>
              <a:t>tamper</a:t>
            </a:r>
            <a:r>
              <a:rPr lang="de-DE" dirty="0"/>
              <a:t> </a:t>
            </a:r>
            <a:r>
              <a:rPr lang="de-DE" dirty="0" err="1"/>
              <a:t>the</a:t>
            </a:r>
            <a:r>
              <a:rPr lang="de-DE" dirty="0"/>
              <a:t> </a:t>
            </a:r>
            <a:r>
              <a:rPr lang="de-DE" dirty="0" err="1"/>
              <a:t>content</a:t>
            </a:r>
            <a:endParaRPr lang="de-DE" dirty="0"/>
          </a:p>
          <a:p>
            <a:pPr lvl="2"/>
            <a:r>
              <a:rPr lang="de-DE" dirty="0"/>
              <a:t>Forms </a:t>
            </a:r>
            <a:r>
              <a:rPr lang="de-DE"/>
              <a:t>(GET &amp; </a:t>
            </a:r>
            <a:r>
              <a:rPr lang="de-DE" dirty="0"/>
              <a:t>POST </a:t>
            </a:r>
            <a:r>
              <a:rPr lang="de-DE" dirty="0" err="1"/>
              <a:t>requests</a:t>
            </a:r>
            <a:r>
              <a:rPr lang="de-DE" dirty="0"/>
              <a:t>)</a:t>
            </a:r>
          </a:p>
          <a:p>
            <a:pPr lvl="3"/>
            <a:r>
              <a:rPr lang="de-DE" dirty="0"/>
              <a:t>but not </a:t>
            </a:r>
            <a:r>
              <a:rPr lang="de-DE" dirty="0" err="1"/>
              <a:t>read</a:t>
            </a:r>
            <a:r>
              <a:rPr lang="de-DE" dirty="0"/>
              <a:t> </a:t>
            </a:r>
            <a:r>
              <a:rPr lang="de-DE" dirty="0" err="1"/>
              <a:t>the</a:t>
            </a:r>
            <a:r>
              <a:rPr lang="de-DE" dirty="0"/>
              <a:t> </a:t>
            </a:r>
            <a:r>
              <a:rPr lang="de-DE" dirty="0" err="1"/>
              <a:t>answer</a:t>
            </a:r>
            <a:endParaRPr lang="de-DE" dirty="0"/>
          </a:p>
          <a:p>
            <a:pPr marL="457200" lvl="1" indent="0">
              <a:buNone/>
            </a:pPr>
            <a:endParaRPr lang="de-DE" dirty="0"/>
          </a:p>
          <a:p>
            <a:r>
              <a:rPr lang="de-DE" dirty="0"/>
              <a:t>Explicit </a:t>
            </a:r>
            <a:r>
              <a:rPr lang="de-DE" dirty="0" err="1"/>
              <a:t>opt</a:t>
            </a:r>
            <a:r>
              <a:rPr lang="de-DE" dirty="0"/>
              <a:t>-out</a:t>
            </a:r>
          </a:p>
          <a:p>
            <a:pPr lvl="1"/>
            <a:r>
              <a:rPr lang="de-DE" dirty="0"/>
              <a:t>e.g. </a:t>
            </a:r>
            <a:r>
              <a:rPr lang="de-DE" dirty="0" err="1"/>
              <a:t>document.domain</a:t>
            </a:r>
            <a:r>
              <a:rPr lang="de-DE" dirty="0"/>
              <a:t> and </a:t>
            </a:r>
            <a:r>
              <a:rPr lang="de-DE" dirty="0" err="1"/>
              <a:t>postMessage</a:t>
            </a:r>
            <a:r>
              <a:rPr lang="de-DE" dirty="0"/>
              <a:t> API</a:t>
            </a:r>
          </a:p>
          <a:p>
            <a:pPr lvl="1"/>
            <a:r>
              <a:rPr lang="de-DE" dirty="0" err="1"/>
              <a:t>for</a:t>
            </a:r>
            <a:r>
              <a:rPr lang="de-DE" dirty="0"/>
              <a:t> </a:t>
            </a:r>
            <a:r>
              <a:rPr lang="de-DE" dirty="0" err="1"/>
              <a:t>more</a:t>
            </a:r>
            <a:r>
              <a:rPr lang="de-DE" dirty="0"/>
              <a:t> </a:t>
            </a:r>
            <a:r>
              <a:rPr lang="de-DE" dirty="0" err="1"/>
              <a:t>details</a:t>
            </a:r>
            <a:r>
              <a:rPr lang="de-DE" dirty="0"/>
              <a:t> </a:t>
            </a:r>
            <a:r>
              <a:rPr lang="de-DE" dirty="0" err="1"/>
              <a:t>see</a:t>
            </a:r>
            <a:r>
              <a:rPr lang="de-DE" dirty="0"/>
              <a:t>:</a:t>
            </a:r>
          </a:p>
          <a:p>
            <a:pPr lvl="2"/>
            <a:r>
              <a:rPr lang="de-DE" dirty="0"/>
              <a:t>https://web.stanford.edu/class/cs253/lectures/Lecture%2004.pdf</a:t>
            </a:r>
          </a:p>
          <a:p>
            <a:pPr lvl="1"/>
            <a:endParaRPr lang="de-DE" dirty="0"/>
          </a:p>
          <a:p>
            <a:pPr lvl="1"/>
            <a:endParaRPr lang="de-AT" dirty="0"/>
          </a:p>
        </p:txBody>
      </p:sp>
    </p:spTree>
    <p:extLst>
      <p:ext uri="{BB962C8B-B14F-4D97-AF65-F5344CB8AC3E}">
        <p14:creationId xmlns:p14="http://schemas.microsoft.com/office/powerpoint/2010/main" val="421673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F499D4-4827-45F0-BA0B-CCA80F623928}"/>
              </a:ext>
            </a:extLst>
          </p:cNvPr>
          <p:cNvSpPr>
            <a:spLocks noGrp="1"/>
          </p:cNvSpPr>
          <p:nvPr>
            <p:ph type="title"/>
          </p:nvPr>
        </p:nvSpPr>
        <p:spPr/>
        <p:txBody>
          <a:bodyPr/>
          <a:lstStyle/>
          <a:p>
            <a:r>
              <a:rPr lang="de-DE" dirty="0" err="1"/>
              <a:t>Allowed</a:t>
            </a:r>
            <a:r>
              <a:rPr lang="de-DE" dirty="0"/>
              <a:t> </a:t>
            </a:r>
            <a:r>
              <a:rPr lang="de-DE" dirty="0" err="1"/>
              <a:t>or</a:t>
            </a:r>
            <a:r>
              <a:rPr lang="de-DE" dirty="0"/>
              <a:t> not </a:t>
            </a:r>
            <a:r>
              <a:rPr lang="de-DE" dirty="0" err="1"/>
              <a:t>allowed</a:t>
            </a:r>
            <a:r>
              <a:rPr lang="de-DE" dirty="0"/>
              <a:t>?</a:t>
            </a:r>
            <a:endParaRPr lang="de-AT" dirty="0"/>
          </a:p>
        </p:txBody>
      </p:sp>
      <p:sp>
        <p:nvSpPr>
          <p:cNvPr id="3" name="Inhaltsplatzhalter 2">
            <a:extLst>
              <a:ext uri="{FF2B5EF4-FFF2-40B4-BE49-F238E27FC236}">
                <a16:creationId xmlns:a16="http://schemas.microsoft.com/office/drawing/2014/main" id="{67DBCC2B-CD6F-473B-851C-7211AD13BA73}"/>
              </a:ext>
            </a:extLst>
          </p:cNvPr>
          <p:cNvSpPr>
            <a:spLocks noGrp="1"/>
          </p:cNvSpPr>
          <p:nvPr>
            <p:ph idx="1"/>
          </p:nvPr>
        </p:nvSpPr>
        <p:spPr>
          <a:xfrm>
            <a:off x="838200" y="1825624"/>
            <a:ext cx="10515600" cy="4753851"/>
          </a:xfrm>
        </p:spPr>
        <p:txBody>
          <a:bodyPr>
            <a:normAutofit lnSpcReduction="10000"/>
          </a:bodyPr>
          <a:lstStyle/>
          <a:p>
            <a:pPr marL="0" indent="0">
              <a:buNone/>
            </a:pPr>
            <a:r>
              <a:rPr lang="de-DE" sz="2400" dirty="0"/>
              <a:t>http://darkside.me/req -&gt; http://darkside.me/message</a:t>
            </a:r>
          </a:p>
          <a:p>
            <a:pPr marL="0" indent="0">
              <a:buNone/>
            </a:pPr>
            <a:endParaRPr lang="de-DE" sz="2400" dirty="0"/>
          </a:p>
          <a:p>
            <a:pPr marL="0" indent="0">
              <a:buNone/>
            </a:pPr>
            <a:r>
              <a:rPr lang="de-DE" sz="2400" dirty="0"/>
              <a:t>http://darkside.me/req -&gt; http://darkside.me:80/message</a:t>
            </a:r>
          </a:p>
          <a:p>
            <a:pPr marL="0" indent="0">
              <a:buNone/>
            </a:pPr>
            <a:endParaRPr lang="de-DE" sz="2400" dirty="0"/>
          </a:p>
          <a:p>
            <a:pPr marL="0" indent="0">
              <a:buNone/>
            </a:pPr>
            <a:r>
              <a:rPr lang="de-DE" sz="2400" dirty="0"/>
              <a:t>http://darkside.me/req -&gt; http://darkside.me:8080/message</a:t>
            </a:r>
          </a:p>
          <a:p>
            <a:pPr marL="0" indent="0">
              <a:buNone/>
            </a:pPr>
            <a:endParaRPr lang="de-DE" sz="2400" dirty="0"/>
          </a:p>
          <a:p>
            <a:pPr marL="0" indent="0">
              <a:buNone/>
            </a:pPr>
            <a:r>
              <a:rPr lang="de-DE" sz="2400" dirty="0"/>
              <a:t>http://darkside.me/req -&gt; https://darkside.me/message</a:t>
            </a:r>
          </a:p>
          <a:p>
            <a:pPr marL="0" indent="0">
              <a:buNone/>
            </a:pPr>
            <a:endParaRPr lang="de-DE" sz="2400" dirty="0"/>
          </a:p>
          <a:p>
            <a:pPr marL="0" indent="0">
              <a:buNone/>
            </a:pPr>
            <a:r>
              <a:rPr lang="de-DE" sz="2400" dirty="0"/>
              <a:t>http://darkside.me/req -&gt; http://www.darkside.me/message</a:t>
            </a:r>
          </a:p>
          <a:p>
            <a:pPr marL="0" indent="0">
              <a:buNone/>
            </a:pPr>
            <a:endParaRPr lang="de-DE" sz="2400" dirty="0"/>
          </a:p>
          <a:p>
            <a:pPr marL="0" indent="0">
              <a:buNone/>
            </a:pPr>
            <a:r>
              <a:rPr lang="de-DE" sz="2400" dirty="0"/>
              <a:t>http://darkside.me/req -&gt; http://lightside.me/message</a:t>
            </a:r>
          </a:p>
          <a:p>
            <a:pPr marL="0" indent="0">
              <a:buNone/>
            </a:pPr>
            <a:endParaRPr lang="de-DE" sz="2400" dirty="0"/>
          </a:p>
          <a:p>
            <a:pPr marL="0" indent="0">
              <a:buNone/>
            </a:pPr>
            <a:endParaRPr lang="de-AT" sz="2400" dirty="0"/>
          </a:p>
        </p:txBody>
      </p:sp>
      <mc:AlternateContent xmlns:mc="http://schemas.openxmlformats.org/markup-compatibility/2006" xmlns:p14="http://schemas.microsoft.com/office/powerpoint/2010/main">
        <mc:Choice Requires="p14">
          <p:contentPart p14:bwMode="auto" r:id="rId2">
            <p14:nvContentPartPr>
              <p14:cNvPr id="5" name="Freihand 4">
                <a:extLst>
                  <a:ext uri="{FF2B5EF4-FFF2-40B4-BE49-F238E27FC236}">
                    <a16:creationId xmlns:a16="http://schemas.microsoft.com/office/drawing/2014/main" id="{D315855F-4E94-4008-8480-FBA9F0086869}"/>
                  </a:ext>
                </a:extLst>
              </p14:cNvPr>
              <p14:cNvContentPartPr/>
              <p14:nvPr/>
            </p14:nvContentPartPr>
            <p14:xfrm>
              <a:off x="9712461" y="1825624"/>
              <a:ext cx="268920" cy="310320"/>
            </p14:xfrm>
          </p:contentPart>
        </mc:Choice>
        <mc:Fallback xmlns="">
          <p:pic>
            <p:nvPicPr>
              <p:cNvPr id="5" name="Freihand 4">
                <a:extLst>
                  <a:ext uri="{FF2B5EF4-FFF2-40B4-BE49-F238E27FC236}">
                    <a16:creationId xmlns:a16="http://schemas.microsoft.com/office/drawing/2014/main" id="{D315855F-4E94-4008-8480-FBA9F0086869}"/>
                  </a:ext>
                </a:extLst>
              </p:cNvPr>
              <p:cNvPicPr/>
              <p:nvPr/>
            </p:nvPicPr>
            <p:blipFill>
              <a:blip r:embed="rId3"/>
              <a:stretch>
                <a:fillRect/>
              </a:stretch>
            </p:blipFill>
            <p:spPr>
              <a:xfrm>
                <a:off x="9703461" y="1816624"/>
                <a:ext cx="2865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Freihand 5">
                <a:extLst>
                  <a:ext uri="{FF2B5EF4-FFF2-40B4-BE49-F238E27FC236}">
                    <a16:creationId xmlns:a16="http://schemas.microsoft.com/office/drawing/2014/main" id="{F4B17874-B738-491A-9C6F-0EEF6353FFA2}"/>
                  </a:ext>
                </a:extLst>
              </p14:cNvPr>
              <p14:cNvContentPartPr/>
              <p14:nvPr/>
            </p14:nvContentPartPr>
            <p14:xfrm>
              <a:off x="10138130" y="2682217"/>
              <a:ext cx="268920" cy="310320"/>
            </p14:xfrm>
          </p:contentPart>
        </mc:Choice>
        <mc:Fallback xmlns="">
          <p:pic>
            <p:nvPicPr>
              <p:cNvPr id="6" name="Freihand 5">
                <a:extLst>
                  <a:ext uri="{FF2B5EF4-FFF2-40B4-BE49-F238E27FC236}">
                    <a16:creationId xmlns:a16="http://schemas.microsoft.com/office/drawing/2014/main" id="{F4B17874-B738-491A-9C6F-0EEF6353FFA2}"/>
                  </a:ext>
                </a:extLst>
              </p:cNvPr>
              <p:cNvPicPr/>
              <p:nvPr/>
            </p:nvPicPr>
            <p:blipFill>
              <a:blip r:embed="rId3"/>
              <a:stretch>
                <a:fillRect/>
              </a:stretch>
            </p:blipFill>
            <p:spPr>
              <a:xfrm>
                <a:off x="10129130" y="2673217"/>
                <a:ext cx="2865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Freihand 6">
                <a:extLst>
                  <a:ext uri="{FF2B5EF4-FFF2-40B4-BE49-F238E27FC236}">
                    <a16:creationId xmlns:a16="http://schemas.microsoft.com/office/drawing/2014/main" id="{4C71A6A5-3779-4DF7-A8EE-5A4AB543876F}"/>
                  </a:ext>
                </a:extLst>
              </p14:cNvPr>
              <p14:cNvContentPartPr/>
              <p14:nvPr/>
            </p14:nvContentPartPr>
            <p14:xfrm>
              <a:off x="12569686" y="3299714"/>
              <a:ext cx="360" cy="360"/>
            </p14:xfrm>
          </p:contentPart>
        </mc:Choice>
        <mc:Fallback xmlns="">
          <p:pic>
            <p:nvPicPr>
              <p:cNvPr id="7" name="Freihand 6">
                <a:extLst>
                  <a:ext uri="{FF2B5EF4-FFF2-40B4-BE49-F238E27FC236}">
                    <a16:creationId xmlns:a16="http://schemas.microsoft.com/office/drawing/2014/main" id="{4C71A6A5-3779-4DF7-A8EE-5A4AB543876F}"/>
                  </a:ext>
                </a:extLst>
              </p:cNvPr>
              <p:cNvPicPr/>
              <p:nvPr/>
            </p:nvPicPr>
            <p:blipFill>
              <a:blip r:embed="rId6"/>
              <a:stretch>
                <a:fillRect/>
              </a:stretch>
            </p:blipFill>
            <p:spPr>
              <a:xfrm>
                <a:off x="12561046" y="3291074"/>
                <a:ext cx="18000" cy="18000"/>
              </a:xfrm>
              <a:prstGeom prst="rect">
                <a:avLst/>
              </a:prstGeom>
            </p:spPr>
          </p:pic>
        </mc:Fallback>
      </mc:AlternateContent>
      <p:grpSp>
        <p:nvGrpSpPr>
          <p:cNvPr id="10" name="Gruppieren 9">
            <a:extLst>
              <a:ext uri="{FF2B5EF4-FFF2-40B4-BE49-F238E27FC236}">
                <a16:creationId xmlns:a16="http://schemas.microsoft.com/office/drawing/2014/main" id="{3423936E-45C0-4132-904F-00E54C562801}"/>
              </a:ext>
            </a:extLst>
          </p:cNvPr>
          <p:cNvGrpSpPr/>
          <p:nvPr/>
        </p:nvGrpSpPr>
        <p:grpSpPr>
          <a:xfrm>
            <a:off x="10624722" y="3556775"/>
            <a:ext cx="309960" cy="304920"/>
            <a:chOff x="2216446" y="1402154"/>
            <a:chExt cx="309960" cy="304920"/>
          </a:xfrm>
        </p:grpSpPr>
        <mc:AlternateContent xmlns:mc="http://schemas.openxmlformats.org/markup-compatibility/2006" xmlns:p14="http://schemas.microsoft.com/office/powerpoint/2010/main">
          <mc:Choice Requires="p14">
            <p:contentPart p14:bwMode="auto" r:id="rId7">
              <p14:nvContentPartPr>
                <p14:cNvPr id="8" name="Freihand 7">
                  <a:extLst>
                    <a:ext uri="{FF2B5EF4-FFF2-40B4-BE49-F238E27FC236}">
                      <a16:creationId xmlns:a16="http://schemas.microsoft.com/office/drawing/2014/main" id="{E644BDC5-85D5-4601-BE24-9125AD316BF2}"/>
                    </a:ext>
                  </a:extLst>
                </p14:cNvPr>
                <p14:cNvContentPartPr/>
                <p14:nvPr/>
              </p14:nvContentPartPr>
              <p14:xfrm>
                <a:off x="2235886" y="1402154"/>
                <a:ext cx="248760" cy="304920"/>
              </p14:xfrm>
            </p:contentPart>
          </mc:Choice>
          <mc:Fallback xmlns="">
            <p:pic>
              <p:nvPicPr>
                <p:cNvPr id="8" name="Freihand 7">
                  <a:extLst>
                    <a:ext uri="{FF2B5EF4-FFF2-40B4-BE49-F238E27FC236}">
                      <a16:creationId xmlns:a16="http://schemas.microsoft.com/office/drawing/2014/main" id="{E644BDC5-85D5-4601-BE24-9125AD316BF2}"/>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Freihand 8">
                  <a:extLst>
                    <a:ext uri="{FF2B5EF4-FFF2-40B4-BE49-F238E27FC236}">
                      <a16:creationId xmlns:a16="http://schemas.microsoft.com/office/drawing/2014/main" id="{EA3BF598-7046-4D54-974B-E6C35D22B2D8}"/>
                    </a:ext>
                  </a:extLst>
                </p14:cNvPr>
                <p14:cNvContentPartPr/>
                <p14:nvPr/>
              </p14:nvContentPartPr>
              <p14:xfrm>
                <a:off x="2216446" y="1419074"/>
                <a:ext cx="309960" cy="268920"/>
              </p14:xfrm>
            </p:contentPart>
          </mc:Choice>
          <mc:Fallback xmlns="">
            <p:pic>
              <p:nvPicPr>
                <p:cNvPr id="9" name="Freihand 8">
                  <a:extLst>
                    <a:ext uri="{FF2B5EF4-FFF2-40B4-BE49-F238E27FC236}">
                      <a16:creationId xmlns:a16="http://schemas.microsoft.com/office/drawing/2014/main" id="{EA3BF598-7046-4D54-974B-E6C35D22B2D8}"/>
                    </a:ext>
                  </a:extLst>
                </p:cNvPr>
                <p:cNvPicPr/>
                <p:nvPr/>
              </p:nvPicPr>
              <p:blipFill>
                <a:blip r:embed="rId10"/>
                <a:stretch>
                  <a:fillRect/>
                </a:stretch>
              </p:blipFill>
              <p:spPr>
                <a:xfrm>
                  <a:off x="2207806" y="1410434"/>
                  <a:ext cx="327600" cy="286560"/>
                </a:xfrm>
                <a:prstGeom prst="rect">
                  <a:avLst/>
                </a:prstGeom>
              </p:spPr>
            </p:pic>
          </mc:Fallback>
        </mc:AlternateContent>
      </p:grpSp>
      <p:grpSp>
        <p:nvGrpSpPr>
          <p:cNvPr id="11" name="Gruppieren 10">
            <a:extLst>
              <a:ext uri="{FF2B5EF4-FFF2-40B4-BE49-F238E27FC236}">
                <a16:creationId xmlns:a16="http://schemas.microsoft.com/office/drawing/2014/main" id="{80740DFB-949F-4E0A-B6F0-F8C46A5B0786}"/>
              </a:ext>
            </a:extLst>
          </p:cNvPr>
          <p:cNvGrpSpPr/>
          <p:nvPr/>
        </p:nvGrpSpPr>
        <p:grpSpPr>
          <a:xfrm>
            <a:off x="9962630" y="4328626"/>
            <a:ext cx="309960" cy="304920"/>
            <a:chOff x="2216446" y="1402154"/>
            <a:chExt cx="309960" cy="304920"/>
          </a:xfrm>
        </p:grpSpPr>
        <mc:AlternateContent xmlns:mc="http://schemas.openxmlformats.org/markup-compatibility/2006" xmlns:p14="http://schemas.microsoft.com/office/powerpoint/2010/main">
          <mc:Choice Requires="p14">
            <p:contentPart p14:bwMode="auto" r:id="rId11">
              <p14:nvContentPartPr>
                <p14:cNvPr id="12" name="Freihand 11">
                  <a:extLst>
                    <a:ext uri="{FF2B5EF4-FFF2-40B4-BE49-F238E27FC236}">
                      <a16:creationId xmlns:a16="http://schemas.microsoft.com/office/drawing/2014/main" id="{E6053C72-8610-4309-8CB0-734A32F45D36}"/>
                    </a:ext>
                  </a:extLst>
                </p14:cNvPr>
                <p14:cNvContentPartPr/>
                <p14:nvPr/>
              </p14:nvContentPartPr>
              <p14:xfrm>
                <a:off x="2235886" y="1402154"/>
                <a:ext cx="248760" cy="304920"/>
              </p14:xfrm>
            </p:contentPart>
          </mc:Choice>
          <mc:Fallback xmlns="">
            <p:pic>
              <p:nvPicPr>
                <p:cNvPr id="12" name="Freihand 11">
                  <a:extLst>
                    <a:ext uri="{FF2B5EF4-FFF2-40B4-BE49-F238E27FC236}">
                      <a16:creationId xmlns:a16="http://schemas.microsoft.com/office/drawing/2014/main" id="{E6053C72-8610-4309-8CB0-734A32F45D36}"/>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Freihand 12">
                  <a:extLst>
                    <a:ext uri="{FF2B5EF4-FFF2-40B4-BE49-F238E27FC236}">
                      <a16:creationId xmlns:a16="http://schemas.microsoft.com/office/drawing/2014/main" id="{2F586CAB-B292-4CF6-BEA3-B2F8C89707DC}"/>
                    </a:ext>
                  </a:extLst>
                </p14:cNvPr>
                <p14:cNvContentPartPr/>
                <p14:nvPr/>
              </p14:nvContentPartPr>
              <p14:xfrm>
                <a:off x="2216446" y="1419074"/>
                <a:ext cx="309960" cy="268920"/>
              </p14:xfrm>
            </p:contentPart>
          </mc:Choice>
          <mc:Fallback xmlns="">
            <p:pic>
              <p:nvPicPr>
                <p:cNvPr id="13" name="Freihand 12">
                  <a:extLst>
                    <a:ext uri="{FF2B5EF4-FFF2-40B4-BE49-F238E27FC236}">
                      <a16:creationId xmlns:a16="http://schemas.microsoft.com/office/drawing/2014/main" id="{2F586CAB-B292-4CF6-BEA3-B2F8C89707DC}"/>
                    </a:ext>
                  </a:extLst>
                </p:cNvPr>
                <p:cNvPicPr/>
                <p:nvPr/>
              </p:nvPicPr>
              <p:blipFill>
                <a:blip r:embed="rId10"/>
                <a:stretch>
                  <a:fillRect/>
                </a:stretch>
              </p:blipFill>
              <p:spPr>
                <a:xfrm>
                  <a:off x="2207806" y="1410434"/>
                  <a:ext cx="327600" cy="286560"/>
                </a:xfrm>
                <a:prstGeom prst="rect">
                  <a:avLst/>
                </a:prstGeom>
              </p:spPr>
            </p:pic>
          </mc:Fallback>
        </mc:AlternateContent>
      </p:grpSp>
      <p:grpSp>
        <p:nvGrpSpPr>
          <p:cNvPr id="14" name="Gruppieren 13">
            <a:extLst>
              <a:ext uri="{FF2B5EF4-FFF2-40B4-BE49-F238E27FC236}">
                <a16:creationId xmlns:a16="http://schemas.microsoft.com/office/drawing/2014/main" id="{6E393927-6F99-4942-A700-FB191E9D6FC7}"/>
              </a:ext>
            </a:extLst>
          </p:cNvPr>
          <p:cNvGrpSpPr/>
          <p:nvPr/>
        </p:nvGrpSpPr>
        <p:grpSpPr>
          <a:xfrm>
            <a:off x="10576656" y="5180623"/>
            <a:ext cx="309960" cy="304920"/>
            <a:chOff x="2216446" y="1402154"/>
            <a:chExt cx="309960" cy="304920"/>
          </a:xfrm>
        </p:grpSpPr>
        <mc:AlternateContent xmlns:mc="http://schemas.openxmlformats.org/markup-compatibility/2006" xmlns:p14="http://schemas.microsoft.com/office/powerpoint/2010/main">
          <mc:Choice Requires="p14">
            <p:contentPart p14:bwMode="auto" r:id="rId13">
              <p14:nvContentPartPr>
                <p14:cNvPr id="15" name="Freihand 14">
                  <a:extLst>
                    <a:ext uri="{FF2B5EF4-FFF2-40B4-BE49-F238E27FC236}">
                      <a16:creationId xmlns:a16="http://schemas.microsoft.com/office/drawing/2014/main" id="{28AD199C-8A83-4BCD-AE3E-7018AA5E3151}"/>
                    </a:ext>
                  </a:extLst>
                </p14:cNvPr>
                <p14:cNvContentPartPr/>
                <p14:nvPr/>
              </p14:nvContentPartPr>
              <p14:xfrm>
                <a:off x="2235886" y="1402154"/>
                <a:ext cx="248760" cy="304920"/>
              </p14:xfrm>
            </p:contentPart>
          </mc:Choice>
          <mc:Fallback xmlns="">
            <p:pic>
              <p:nvPicPr>
                <p:cNvPr id="15" name="Freihand 14">
                  <a:extLst>
                    <a:ext uri="{FF2B5EF4-FFF2-40B4-BE49-F238E27FC236}">
                      <a16:creationId xmlns:a16="http://schemas.microsoft.com/office/drawing/2014/main" id="{28AD199C-8A83-4BCD-AE3E-7018AA5E3151}"/>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Freihand 15">
                  <a:extLst>
                    <a:ext uri="{FF2B5EF4-FFF2-40B4-BE49-F238E27FC236}">
                      <a16:creationId xmlns:a16="http://schemas.microsoft.com/office/drawing/2014/main" id="{4D1B405B-5D53-4951-8A9A-D93B36C4A9E2}"/>
                    </a:ext>
                  </a:extLst>
                </p14:cNvPr>
                <p14:cNvContentPartPr/>
                <p14:nvPr/>
              </p14:nvContentPartPr>
              <p14:xfrm>
                <a:off x="2216446" y="1419074"/>
                <a:ext cx="309960" cy="268920"/>
              </p14:xfrm>
            </p:contentPart>
          </mc:Choice>
          <mc:Fallback xmlns="">
            <p:pic>
              <p:nvPicPr>
                <p:cNvPr id="16" name="Freihand 15">
                  <a:extLst>
                    <a:ext uri="{FF2B5EF4-FFF2-40B4-BE49-F238E27FC236}">
                      <a16:creationId xmlns:a16="http://schemas.microsoft.com/office/drawing/2014/main" id="{4D1B405B-5D53-4951-8A9A-D93B36C4A9E2}"/>
                    </a:ext>
                  </a:extLst>
                </p:cNvPr>
                <p:cNvPicPr/>
                <p:nvPr/>
              </p:nvPicPr>
              <p:blipFill>
                <a:blip r:embed="rId10"/>
                <a:stretch>
                  <a:fillRect/>
                </a:stretch>
              </p:blipFill>
              <p:spPr>
                <a:xfrm>
                  <a:off x="2207806" y="1410434"/>
                  <a:ext cx="327600" cy="286560"/>
                </a:xfrm>
                <a:prstGeom prst="rect">
                  <a:avLst/>
                </a:prstGeom>
              </p:spPr>
            </p:pic>
          </mc:Fallback>
        </mc:AlternateContent>
      </p:grpSp>
      <p:grpSp>
        <p:nvGrpSpPr>
          <p:cNvPr id="17" name="Gruppieren 16">
            <a:extLst>
              <a:ext uri="{FF2B5EF4-FFF2-40B4-BE49-F238E27FC236}">
                <a16:creationId xmlns:a16="http://schemas.microsoft.com/office/drawing/2014/main" id="{B5C8C694-6607-453D-83AA-68A2B80D6A78}"/>
              </a:ext>
            </a:extLst>
          </p:cNvPr>
          <p:cNvGrpSpPr/>
          <p:nvPr/>
        </p:nvGrpSpPr>
        <p:grpSpPr>
          <a:xfrm>
            <a:off x="9712461" y="6047446"/>
            <a:ext cx="309960" cy="304920"/>
            <a:chOff x="2216446" y="1402154"/>
            <a:chExt cx="309960" cy="304920"/>
          </a:xfrm>
        </p:grpSpPr>
        <mc:AlternateContent xmlns:mc="http://schemas.openxmlformats.org/markup-compatibility/2006" xmlns:p14="http://schemas.microsoft.com/office/powerpoint/2010/main">
          <mc:Choice Requires="p14">
            <p:contentPart p14:bwMode="auto" r:id="rId15">
              <p14:nvContentPartPr>
                <p14:cNvPr id="18" name="Freihand 17">
                  <a:extLst>
                    <a:ext uri="{FF2B5EF4-FFF2-40B4-BE49-F238E27FC236}">
                      <a16:creationId xmlns:a16="http://schemas.microsoft.com/office/drawing/2014/main" id="{05368F68-A675-4D8F-94EB-182C7B242193}"/>
                    </a:ext>
                  </a:extLst>
                </p14:cNvPr>
                <p14:cNvContentPartPr/>
                <p14:nvPr/>
              </p14:nvContentPartPr>
              <p14:xfrm>
                <a:off x="2235886" y="1402154"/>
                <a:ext cx="248760" cy="304920"/>
              </p14:xfrm>
            </p:contentPart>
          </mc:Choice>
          <mc:Fallback xmlns="">
            <p:pic>
              <p:nvPicPr>
                <p:cNvPr id="18" name="Freihand 17">
                  <a:extLst>
                    <a:ext uri="{FF2B5EF4-FFF2-40B4-BE49-F238E27FC236}">
                      <a16:creationId xmlns:a16="http://schemas.microsoft.com/office/drawing/2014/main" id="{05368F68-A675-4D8F-94EB-182C7B242193}"/>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Freihand 18">
                  <a:extLst>
                    <a:ext uri="{FF2B5EF4-FFF2-40B4-BE49-F238E27FC236}">
                      <a16:creationId xmlns:a16="http://schemas.microsoft.com/office/drawing/2014/main" id="{70A8DDD2-9830-4568-AEED-57A0B96F38B8}"/>
                    </a:ext>
                  </a:extLst>
                </p14:cNvPr>
                <p14:cNvContentPartPr/>
                <p14:nvPr/>
              </p14:nvContentPartPr>
              <p14:xfrm>
                <a:off x="2216446" y="1419074"/>
                <a:ext cx="309960" cy="268920"/>
              </p14:xfrm>
            </p:contentPart>
          </mc:Choice>
          <mc:Fallback xmlns="">
            <p:pic>
              <p:nvPicPr>
                <p:cNvPr id="19" name="Freihand 18">
                  <a:extLst>
                    <a:ext uri="{FF2B5EF4-FFF2-40B4-BE49-F238E27FC236}">
                      <a16:creationId xmlns:a16="http://schemas.microsoft.com/office/drawing/2014/main" id="{70A8DDD2-9830-4568-AEED-57A0B96F38B8}"/>
                    </a:ext>
                  </a:extLst>
                </p:cNvPr>
                <p:cNvPicPr/>
                <p:nvPr/>
              </p:nvPicPr>
              <p:blipFill>
                <a:blip r:embed="rId10"/>
                <a:stretch>
                  <a:fillRect/>
                </a:stretch>
              </p:blipFill>
              <p:spPr>
                <a:xfrm>
                  <a:off x="2207806" y="1410434"/>
                  <a:ext cx="327600" cy="286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0" name="Freihand 19">
                <a:extLst>
                  <a:ext uri="{FF2B5EF4-FFF2-40B4-BE49-F238E27FC236}">
                    <a16:creationId xmlns:a16="http://schemas.microsoft.com/office/drawing/2014/main" id="{0A1AF8D1-5B5A-422E-81EF-8273C3ADE171}"/>
                  </a:ext>
                </a:extLst>
              </p14:cNvPr>
              <p14:cNvContentPartPr/>
              <p14:nvPr/>
            </p14:nvContentPartPr>
            <p14:xfrm>
              <a:off x="8559286" y="3834314"/>
              <a:ext cx="321480" cy="46440"/>
            </p14:xfrm>
          </p:contentPart>
        </mc:Choice>
        <mc:Fallback xmlns="">
          <p:pic>
            <p:nvPicPr>
              <p:cNvPr id="20" name="Freihand 19">
                <a:extLst>
                  <a:ext uri="{FF2B5EF4-FFF2-40B4-BE49-F238E27FC236}">
                    <a16:creationId xmlns:a16="http://schemas.microsoft.com/office/drawing/2014/main" id="{0A1AF8D1-5B5A-422E-81EF-8273C3ADE171}"/>
                  </a:ext>
                </a:extLst>
              </p:cNvPr>
              <p:cNvPicPr/>
              <p:nvPr/>
            </p:nvPicPr>
            <p:blipFill>
              <a:blip r:embed="rId18"/>
              <a:stretch>
                <a:fillRect/>
              </a:stretch>
            </p:blipFill>
            <p:spPr>
              <a:xfrm>
                <a:off x="8550286" y="3825674"/>
                <a:ext cx="33912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Freihand 20">
                <a:extLst>
                  <a:ext uri="{FF2B5EF4-FFF2-40B4-BE49-F238E27FC236}">
                    <a16:creationId xmlns:a16="http://schemas.microsoft.com/office/drawing/2014/main" id="{8A6BE43E-608C-4928-ACEF-EF89843D6870}"/>
                  </a:ext>
                </a:extLst>
              </p14:cNvPr>
              <p14:cNvContentPartPr/>
              <p14:nvPr/>
            </p14:nvContentPartPr>
            <p14:xfrm>
              <a:off x="5696206" y="4674914"/>
              <a:ext cx="213840" cy="33480"/>
            </p14:xfrm>
          </p:contentPart>
        </mc:Choice>
        <mc:Fallback xmlns="">
          <p:pic>
            <p:nvPicPr>
              <p:cNvPr id="21" name="Freihand 20">
                <a:extLst>
                  <a:ext uri="{FF2B5EF4-FFF2-40B4-BE49-F238E27FC236}">
                    <a16:creationId xmlns:a16="http://schemas.microsoft.com/office/drawing/2014/main" id="{8A6BE43E-608C-4928-ACEF-EF89843D6870}"/>
                  </a:ext>
                </a:extLst>
              </p:cNvPr>
              <p:cNvPicPr/>
              <p:nvPr/>
            </p:nvPicPr>
            <p:blipFill>
              <a:blip r:embed="rId20"/>
              <a:stretch>
                <a:fillRect/>
              </a:stretch>
            </p:blipFill>
            <p:spPr>
              <a:xfrm>
                <a:off x="5687566" y="4665914"/>
                <a:ext cx="23148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Freihand 21">
                <a:extLst>
                  <a:ext uri="{FF2B5EF4-FFF2-40B4-BE49-F238E27FC236}">
                    <a16:creationId xmlns:a16="http://schemas.microsoft.com/office/drawing/2014/main" id="{210CC60C-99DE-47F7-AF0E-873E399E0B99}"/>
                  </a:ext>
                </a:extLst>
              </p14:cNvPr>
              <p14:cNvContentPartPr/>
              <p14:nvPr/>
            </p14:nvContentPartPr>
            <p14:xfrm>
              <a:off x="6142246" y="5514794"/>
              <a:ext cx="737640" cy="39600"/>
            </p14:xfrm>
          </p:contentPart>
        </mc:Choice>
        <mc:Fallback xmlns="">
          <p:pic>
            <p:nvPicPr>
              <p:cNvPr id="22" name="Freihand 21">
                <a:extLst>
                  <a:ext uri="{FF2B5EF4-FFF2-40B4-BE49-F238E27FC236}">
                    <a16:creationId xmlns:a16="http://schemas.microsoft.com/office/drawing/2014/main" id="{210CC60C-99DE-47F7-AF0E-873E399E0B99}"/>
                  </a:ext>
                </a:extLst>
              </p:cNvPr>
              <p:cNvPicPr/>
              <p:nvPr/>
            </p:nvPicPr>
            <p:blipFill>
              <a:blip r:embed="rId22"/>
              <a:stretch>
                <a:fillRect/>
              </a:stretch>
            </p:blipFill>
            <p:spPr>
              <a:xfrm>
                <a:off x="6133246" y="5506154"/>
                <a:ext cx="7552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Freihand 23">
                <a:extLst>
                  <a:ext uri="{FF2B5EF4-FFF2-40B4-BE49-F238E27FC236}">
                    <a16:creationId xmlns:a16="http://schemas.microsoft.com/office/drawing/2014/main" id="{37BEBE4A-8213-4A94-AFD0-5753509AA3CF}"/>
                  </a:ext>
                </a:extLst>
              </p14:cNvPr>
              <p14:cNvContentPartPr/>
              <p14:nvPr/>
            </p14:nvContentPartPr>
            <p14:xfrm>
              <a:off x="6104086" y="6383474"/>
              <a:ext cx="1299600" cy="87480"/>
            </p14:xfrm>
          </p:contentPart>
        </mc:Choice>
        <mc:Fallback xmlns="">
          <p:pic>
            <p:nvPicPr>
              <p:cNvPr id="24" name="Freihand 23">
                <a:extLst>
                  <a:ext uri="{FF2B5EF4-FFF2-40B4-BE49-F238E27FC236}">
                    <a16:creationId xmlns:a16="http://schemas.microsoft.com/office/drawing/2014/main" id="{37BEBE4A-8213-4A94-AFD0-5753509AA3CF}"/>
                  </a:ext>
                </a:extLst>
              </p:cNvPr>
              <p:cNvPicPr/>
              <p:nvPr/>
            </p:nvPicPr>
            <p:blipFill>
              <a:blip r:embed="rId24"/>
              <a:stretch>
                <a:fillRect/>
              </a:stretch>
            </p:blipFill>
            <p:spPr>
              <a:xfrm>
                <a:off x="6095446" y="6374474"/>
                <a:ext cx="1317240" cy="105120"/>
              </a:xfrm>
              <a:prstGeom prst="rect">
                <a:avLst/>
              </a:prstGeom>
            </p:spPr>
          </p:pic>
        </mc:Fallback>
      </mc:AlternateContent>
    </p:spTree>
    <p:extLst>
      <p:ext uri="{BB962C8B-B14F-4D97-AF65-F5344CB8AC3E}">
        <p14:creationId xmlns:p14="http://schemas.microsoft.com/office/powerpoint/2010/main" val="37058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7CAFD673-7869-4ABB-B5D4-E0F6726752BB}"/>
              </a:ext>
            </a:extLst>
          </p:cNvPr>
          <p:cNvPicPr>
            <a:picLocks noChangeAspect="1"/>
          </p:cNvPicPr>
          <p:nvPr/>
        </p:nvPicPr>
        <p:blipFill>
          <a:blip r:embed="rId2"/>
          <a:stretch>
            <a:fillRect/>
          </a:stretch>
        </p:blipFill>
        <p:spPr>
          <a:xfrm>
            <a:off x="2062162" y="2529227"/>
            <a:ext cx="8067675" cy="1562100"/>
          </a:xfrm>
          <a:prstGeom prst="rect">
            <a:avLst/>
          </a:prstGeom>
        </p:spPr>
      </p:pic>
      <p:sp>
        <p:nvSpPr>
          <p:cNvPr id="5" name="Rechteck 4">
            <a:extLst>
              <a:ext uri="{FF2B5EF4-FFF2-40B4-BE49-F238E27FC236}">
                <a16:creationId xmlns:a16="http://schemas.microsoft.com/office/drawing/2014/main" id="{48E0DE99-1CF9-4DFA-9809-15798FC769EC}"/>
              </a:ext>
            </a:extLst>
          </p:cNvPr>
          <p:cNvSpPr/>
          <p:nvPr/>
        </p:nvSpPr>
        <p:spPr>
          <a:xfrm>
            <a:off x="7562288" y="3563007"/>
            <a:ext cx="1056196" cy="283779"/>
          </a:xfrm>
          <a:custGeom>
            <a:avLst/>
            <a:gdLst>
              <a:gd name="connsiteX0" fmla="*/ 0 w 1056196"/>
              <a:gd name="connsiteY0" fmla="*/ 0 h 283779"/>
              <a:gd name="connsiteX1" fmla="*/ 517536 w 1056196"/>
              <a:gd name="connsiteY1" fmla="*/ 0 h 283779"/>
              <a:gd name="connsiteX2" fmla="*/ 1056196 w 1056196"/>
              <a:gd name="connsiteY2" fmla="*/ 0 h 283779"/>
              <a:gd name="connsiteX3" fmla="*/ 1056196 w 1056196"/>
              <a:gd name="connsiteY3" fmla="*/ 283779 h 283779"/>
              <a:gd name="connsiteX4" fmla="*/ 528098 w 1056196"/>
              <a:gd name="connsiteY4" fmla="*/ 283779 h 283779"/>
              <a:gd name="connsiteX5" fmla="*/ 0 w 1056196"/>
              <a:gd name="connsiteY5" fmla="*/ 283779 h 283779"/>
              <a:gd name="connsiteX6" fmla="*/ 0 w 1056196"/>
              <a:gd name="connsiteY6" fmla="*/ 0 h 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196" h="283779" extrusionOk="0">
                <a:moveTo>
                  <a:pt x="0" y="0"/>
                </a:moveTo>
                <a:cubicBezTo>
                  <a:pt x="168327" y="-15810"/>
                  <a:pt x="311039" y="-15378"/>
                  <a:pt x="517536" y="0"/>
                </a:cubicBezTo>
                <a:cubicBezTo>
                  <a:pt x="724033" y="15378"/>
                  <a:pt x="859016" y="21282"/>
                  <a:pt x="1056196" y="0"/>
                </a:cubicBezTo>
                <a:cubicBezTo>
                  <a:pt x="1043275" y="135385"/>
                  <a:pt x="1053723" y="176043"/>
                  <a:pt x="1056196" y="283779"/>
                </a:cubicBezTo>
                <a:cubicBezTo>
                  <a:pt x="892799" y="274196"/>
                  <a:pt x="640455" y="285214"/>
                  <a:pt x="528098" y="283779"/>
                </a:cubicBezTo>
                <a:cubicBezTo>
                  <a:pt x="415741" y="282344"/>
                  <a:pt x="185789" y="275477"/>
                  <a:pt x="0" y="283779"/>
                </a:cubicBezTo>
                <a:cubicBezTo>
                  <a:pt x="9635" y="206225"/>
                  <a:pt x="3859" y="70753"/>
                  <a:pt x="0" y="0"/>
                </a:cubicBezTo>
                <a:close/>
              </a:path>
            </a:pathLst>
          </a:custGeom>
          <a:noFill/>
          <a:ln w="38100">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54316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9E2637-A773-4CD2-BA34-BAD7D0957027}"/>
              </a:ext>
            </a:extLst>
          </p:cNvPr>
          <p:cNvSpPr>
            <a:spLocks noGrp="1"/>
          </p:cNvSpPr>
          <p:nvPr>
            <p:ph type="title"/>
          </p:nvPr>
        </p:nvSpPr>
        <p:spPr>
          <a:xfrm>
            <a:off x="575444" y="365125"/>
            <a:ext cx="11353800" cy="1325563"/>
          </a:xfrm>
        </p:spPr>
        <p:txBody>
          <a:bodyPr/>
          <a:lstStyle/>
          <a:p>
            <a:r>
              <a:rPr lang="de-DE" dirty="0"/>
              <a:t>Cross Origin </a:t>
            </a:r>
            <a:r>
              <a:rPr lang="de-DE" dirty="0" err="1"/>
              <a:t>Resource</a:t>
            </a:r>
            <a:r>
              <a:rPr lang="de-DE" dirty="0"/>
              <a:t> Sharing (CORS)</a:t>
            </a:r>
            <a:endParaRPr lang="de-AT" dirty="0"/>
          </a:p>
        </p:txBody>
      </p:sp>
      <p:sp>
        <p:nvSpPr>
          <p:cNvPr id="3" name="Inhaltsplatzhalter 2">
            <a:extLst>
              <a:ext uri="{FF2B5EF4-FFF2-40B4-BE49-F238E27FC236}">
                <a16:creationId xmlns:a16="http://schemas.microsoft.com/office/drawing/2014/main" id="{F4C2FD48-5D9B-48DC-AF2C-559B02A9E2F0}"/>
              </a:ext>
            </a:extLst>
          </p:cNvPr>
          <p:cNvSpPr>
            <a:spLocks noGrp="1"/>
          </p:cNvSpPr>
          <p:nvPr>
            <p:ph idx="1"/>
          </p:nvPr>
        </p:nvSpPr>
        <p:spPr>
          <a:xfrm>
            <a:off x="838200" y="1825625"/>
            <a:ext cx="10515600" cy="4667250"/>
          </a:xfrm>
        </p:spPr>
        <p:txBody>
          <a:bodyPr>
            <a:normAutofit/>
          </a:bodyPr>
          <a:lstStyle/>
          <a:p>
            <a:r>
              <a:rPr lang="de-DE" dirty="0" err="1"/>
              <a:t>Sometimes</a:t>
            </a:r>
            <a:r>
              <a:rPr lang="de-DE" dirty="0"/>
              <a:t> </a:t>
            </a:r>
            <a:r>
              <a:rPr lang="de-DE" dirty="0" err="1"/>
              <a:t>applications</a:t>
            </a:r>
            <a:r>
              <a:rPr lang="de-DE" dirty="0"/>
              <a:t> just </a:t>
            </a:r>
            <a:r>
              <a:rPr lang="de-DE" dirty="0" err="1"/>
              <a:t>really</a:t>
            </a:r>
            <a:r>
              <a:rPr lang="de-DE" dirty="0"/>
              <a:t> </a:t>
            </a:r>
            <a:r>
              <a:rPr lang="de-DE" dirty="0" err="1"/>
              <a:t>want</a:t>
            </a:r>
            <a:r>
              <a:rPr lang="de-DE" dirty="0"/>
              <a:t> </a:t>
            </a:r>
            <a:r>
              <a:rPr lang="de-DE" dirty="0" err="1"/>
              <a:t>to</a:t>
            </a:r>
            <a:r>
              <a:rPr lang="de-DE" dirty="0"/>
              <a:t> </a:t>
            </a:r>
            <a:r>
              <a:rPr lang="de-DE" dirty="0" err="1"/>
              <a:t>communicate</a:t>
            </a:r>
            <a:r>
              <a:rPr lang="de-DE" dirty="0"/>
              <a:t> </a:t>
            </a:r>
            <a:r>
              <a:rPr lang="de-DE" dirty="0" err="1"/>
              <a:t>with</a:t>
            </a:r>
            <a:r>
              <a:rPr lang="de-DE" dirty="0"/>
              <a:t> </a:t>
            </a:r>
            <a:r>
              <a:rPr lang="de-DE" dirty="0" err="1"/>
              <a:t>other</a:t>
            </a:r>
            <a:r>
              <a:rPr lang="de-DE" dirty="0"/>
              <a:t> </a:t>
            </a:r>
            <a:r>
              <a:rPr lang="de-DE" dirty="0" err="1"/>
              <a:t>origins</a:t>
            </a:r>
            <a:endParaRPr lang="de-DE" dirty="0"/>
          </a:p>
          <a:p>
            <a:endParaRPr lang="de-DE" dirty="0"/>
          </a:p>
          <a:p>
            <a:r>
              <a:rPr lang="de-DE" dirty="0" err="1"/>
              <a:t>If</a:t>
            </a:r>
            <a:r>
              <a:rPr lang="de-DE" dirty="0"/>
              <a:t> </a:t>
            </a:r>
            <a:r>
              <a:rPr lang="de-DE" dirty="0" err="1"/>
              <a:t>the</a:t>
            </a:r>
            <a:r>
              <a:rPr lang="de-DE" dirty="0"/>
              <a:t> </a:t>
            </a:r>
            <a:r>
              <a:rPr lang="de-DE" dirty="0" err="1"/>
              <a:t>other</a:t>
            </a:r>
            <a:r>
              <a:rPr lang="de-DE" dirty="0"/>
              <a:t> </a:t>
            </a:r>
            <a:r>
              <a:rPr lang="de-DE" dirty="0" err="1"/>
              <a:t>origin</a:t>
            </a:r>
            <a:r>
              <a:rPr lang="de-DE" dirty="0"/>
              <a:t> </a:t>
            </a:r>
            <a:r>
              <a:rPr lang="de-DE" dirty="0" err="1"/>
              <a:t>is</a:t>
            </a:r>
            <a:r>
              <a:rPr lang="de-DE" dirty="0"/>
              <a:t> </a:t>
            </a:r>
            <a:r>
              <a:rPr lang="de-DE" dirty="0" err="1"/>
              <a:t>fine</a:t>
            </a:r>
            <a:r>
              <a:rPr lang="de-DE" dirty="0"/>
              <a:t> </a:t>
            </a:r>
            <a:r>
              <a:rPr lang="de-DE" dirty="0" err="1"/>
              <a:t>with</a:t>
            </a:r>
            <a:r>
              <a:rPr lang="de-DE" dirty="0"/>
              <a:t> </a:t>
            </a:r>
            <a:r>
              <a:rPr lang="de-DE" dirty="0" err="1"/>
              <a:t>it</a:t>
            </a:r>
            <a:r>
              <a:rPr lang="de-DE" dirty="0"/>
              <a:t>, </a:t>
            </a:r>
            <a:r>
              <a:rPr lang="de-DE" dirty="0" err="1"/>
              <a:t>why</a:t>
            </a:r>
            <a:r>
              <a:rPr lang="de-DE" dirty="0"/>
              <a:t> not…</a:t>
            </a:r>
          </a:p>
          <a:p>
            <a:endParaRPr lang="de-DE" dirty="0"/>
          </a:p>
          <a:p>
            <a:r>
              <a:rPr lang="de-DE" dirty="0"/>
              <a:t>Just </a:t>
            </a:r>
            <a:r>
              <a:rPr lang="de-DE" dirty="0" err="1"/>
              <a:t>define</a:t>
            </a:r>
            <a:r>
              <a:rPr lang="de-DE" dirty="0"/>
              <a:t> a CORS </a:t>
            </a:r>
            <a:r>
              <a:rPr lang="de-DE" dirty="0" err="1"/>
              <a:t>header</a:t>
            </a:r>
            <a:endParaRPr lang="de-DE" dirty="0"/>
          </a:p>
          <a:p>
            <a:pPr lvl="1"/>
            <a:r>
              <a:rPr lang="de-DE" dirty="0" err="1"/>
              <a:t>To</a:t>
            </a:r>
            <a:r>
              <a:rPr lang="de-DE" dirty="0"/>
              <a:t> </a:t>
            </a:r>
            <a:r>
              <a:rPr lang="de-DE" dirty="0" err="1"/>
              <a:t>allow</a:t>
            </a:r>
            <a:r>
              <a:rPr lang="de-DE" dirty="0"/>
              <a:t> a </a:t>
            </a:r>
            <a:r>
              <a:rPr lang="de-DE" dirty="0" err="1"/>
              <a:t>specific</a:t>
            </a:r>
            <a:r>
              <a:rPr lang="de-DE" dirty="0"/>
              <a:t> </a:t>
            </a:r>
            <a:r>
              <a:rPr lang="de-DE" dirty="0" err="1"/>
              <a:t>origin</a:t>
            </a:r>
            <a:r>
              <a:rPr lang="de-DE" dirty="0"/>
              <a:t> </a:t>
            </a:r>
            <a:r>
              <a:rPr lang="de-DE" dirty="0" err="1"/>
              <a:t>to</a:t>
            </a:r>
            <a:r>
              <a:rPr lang="de-DE" dirty="0"/>
              <a:t> </a:t>
            </a:r>
            <a:r>
              <a:rPr lang="de-DE" dirty="0" err="1"/>
              <a:t>read</a:t>
            </a:r>
            <a:r>
              <a:rPr lang="de-DE" dirty="0"/>
              <a:t> </a:t>
            </a:r>
            <a:r>
              <a:rPr lang="de-DE" dirty="0" err="1"/>
              <a:t>data</a:t>
            </a:r>
            <a:endParaRPr lang="de-DE" dirty="0"/>
          </a:p>
          <a:p>
            <a:pPr lvl="2"/>
            <a:r>
              <a:rPr lang="de-DE" dirty="0"/>
              <a:t>Access-Control-</a:t>
            </a:r>
            <a:r>
              <a:rPr lang="de-DE" dirty="0" err="1"/>
              <a:t>Allow</a:t>
            </a:r>
            <a:r>
              <a:rPr lang="de-DE" dirty="0"/>
              <a:t>-Origin: http://darkside.me</a:t>
            </a:r>
          </a:p>
          <a:p>
            <a:pPr lvl="1"/>
            <a:r>
              <a:rPr lang="de-DE" dirty="0" err="1"/>
              <a:t>To</a:t>
            </a:r>
            <a:r>
              <a:rPr lang="de-DE" dirty="0"/>
              <a:t> </a:t>
            </a:r>
            <a:r>
              <a:rPr lang="de-DE" dirty="0" err="1"/>
              <a:t>allow</a:t>
            </a:r>
            <a:r>
              <a:rPr lang="de-DE" dirty="0"/>
              <a:t> </a:t>
            </a:r>
            <a:r>
              <a:rPr lang="de-DE" dirty="0" err="1"/>
              <a:t>any</a:t>
            </a:r>
            <a:r>
              <a:rPr lang="de-DE" dirty="0"/>
              <a:t> </a:t>
            </a:r>
            <a:r>
              <a:rPr lang="de-DE" dirty="0" err="1"/>
              <a:t>origin</a:t>
            </a:r>
            <a:r>
              <a:rPr lang="de-DE" dirty="0"/>
              <a:t> </a:t>
            </a:r>
            <a:r>
              <a:rPr lang="de-DE" dirty="0" err="1"/>
              <a:t>to</a:t>
            </a:r>
            <a:r>
              <a:rPr lang="de-DE" dirty="0"/>
              <a:t> </a:t>
            </a:r>
            <a:r>
              <a:rPr lang="de-DE" dirty="0" err="1"/>
              <a:t>read</a:t>
            </a:r>
            <a:r>
              <a:rPr lang="de-DE" dirty="0"/>
              <a:t> </a:t>
            </a:r>
            <a:r>
              <a:rPr lang="de-DE" dirty="0" err="1"/>
              <a:t>data</a:t>
            </a:r>
            <a:endParaRPr lang="de-DE" dirty="0"/>
          </a:p>
          <a:p>
            <a:pPr lvl="2"/>
            <a:r>
              <a:rPr lang="de-DE" dirty="0"/>
              <a:t>Access-Control-</a:t>
            </a:r>
            <a:r>
              <a:rPr lang="de-DE" dirty="0" err="1"/>
              <a:t>Allow</a:t>
            </a:r>
            <a:r>
              <a:rPr lang="de-DE" dirty="0"/>
              <a:t>-Origin: *</a:t>
            </a:r>
          </a:p>
          <a:p>
            <a:endParaRPr lang="de-DE" dirty="0"/>
          </a:p>
          <a:p>
            <a:endParaRPr lang="de-AT" dirty="0"/>
          </a:p>
        </p:txBody>
      </p:sp>
    </p:spTree>
    <p:extLst>
      <p:ext uri="{BB962C8B-B14F-4D97-AF65-F5344CB8AC3E}">
        <p14:creationId xmlns:p14="http://schemas.microsoft.com/office/powerpoint/2010/main" val="3930679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286025255"/>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97940135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15988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4"/>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6"/>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8"/>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0"/>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17814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1">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2"/>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4"/>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6"/>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8"/>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0"/>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2"/>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4"/>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6"/>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8"/>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0"/>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2"/>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4"/>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6"/>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8"/>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0"/>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2"/>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74617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4"/>
              <a:stretch>
                <a:fillRect/>
              </a:stretch>
            </p:blipFill>
            <p:spPr>
              <a:xfrm>
                <a:off x="74530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2889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5">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6"/>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8"/>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0"/>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2"/>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4"/>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6"/>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8"/>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0"/>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2"/>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4"/>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6"/>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8"/>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0"/>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2"/>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4"/>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6"/>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8"/>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3220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0"/>
              <a:stretch>
                <a:fillRect/>
              </a:stretch>
            </p:blipFill>
            <p:spPr>
              <a:xfrm>
                <a:off x="73133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4460138" y="1692841"/>
            <a:ext cx="3350597" cy="646331"/>
          </a:xfrm>
          <a:prstGeom prst="rect">
            <a:avLst/>
          </a:prstGeom>
          <a:noFill/>
        </p:spPr>
        <p:txBody>
          <a:bodyPr wrap="none" rtlCol="0">
            <a:spAutoFit/>
          </a:bodyPr>
          <a:lstStyle/>
          <a:p>
            <a:r>
              <a:rPr lang="de-DE" dirty="0">
                <a:latin typeface="+mj-lt"/>
              </a:rPr>
              <a:t>GET /acoreq.html HTTP/1.1</a:t>
            </a:r>
          </a:p>
          <a:p>
            <a:r>
              <a:rPr lang="de-DE" dirty="0">
                <a:latin typeface="+mj-lt"/>
              </a:rPr>
              <a:t>Host: darkside.me</a:t>
            </a:r>
          </a:p>
        </p:txBody>
      </p:sp>
      <p:grpSp>
        <p:nvGrpSpPr>
          <p:cNvPr id="54" name="Gruppieren 53">
            <a:extLst>
              <a:ext uri="{FF2B5EF4-FFF2-40B4-BE49-F238E27FC236}">
                <a16:creationId xmlns:a16="http://schemas.microsoft.com/office/drawing/2014/main" id="{8305F4AF-0BBA-4FF5-B960-3988B04F00C4}"/>
              </a:ext>
            </a:extLst>
          </p:cNvPr>
          <p:cNvGrpSpPr/>
          <p:nvPr/>
        </p:nvGrpSpPr>
        <p:grpSpPr>
          <a:xfrm>
            <a:off x="33124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1">
              <p14:nvContentPartPr>
                <p14:cNvPr id="55" name="Freihand 54">
                  <a:extLst>
                    <a:ext uri="{FF2B5EF4-FFF2-40B4-BE49-F238E27FC236}">
                      <a16:creationId xmlns:a16="http://schemas.microsoft.com/office/drawing/2014/main" id="{DF2A3066-FA7B-4FB8-92C8-7671B2D56CA9}"/>
                    </a:ext>
                  </a:extLst>
                </p14:cNvPr>
                <p14:cNvContentPartPr/>
                <p14:nvPr/>
              </p14:nvContentPartPr>
              <p14:xfrm>
                <a:off x="3943006" y="1265714"/>
                <a:ext cx="225360" cy="308520"/>
              </p14:xfrm>
            </p:contentPart>
          </mc:Choice>
          <mc:Fallback xmlns="">
            <p:pic>
              <p:nvPicPr>
                <p:cNvPr id="55" name="Freihand 54">
                  <a:extLst>
                    <a:ext uri="{FF2B5EF4-FFF2-40B4-BE49-F238E27FC236}">
                      <a16:creationId xmlns:a16="http://schemas.microsoft.com/office/drawing/2014/main" id="{DF2A3066-FA7B-4FB8-92C8-7671B2D56CA9}"/>
                    </a:ext>
                  </a:extLst>
                </p:cNvPr>
                <p:cNvPicPr/>
                <p:nvPr/>
              </p:nvPicPr>
              <p:blipFill>
                <a:blip r:embed="rId82"/>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6" name="Freihand 55">
                  <a:extLst>
                    <a:ext uri="{FF2B5EF4-FFF2-40B4-BE49-F238E27FC236}">
                      <a16:creationId xmlns:a16="http://schemas.microsoft.com/office/drawing/2014/main" id="{23461BCC-15BA-4E06-B770-EAF3FF5F0938}"/>
                    </a:ext>
                  </a:extLst>
                </p14:cNvPr>
                <p14:cNvContentPartPr/>
                <p14:nvPr/>
              </p14:nvContentPartPr>
              <p14:xfrm>
                <a:off x="4002848" y="1388474"/>
                <a:ext cx="1125360" cy="1004760"/>
              </p14:xfrm>
            </p:contentPart>
          </mc:Choice>
          <mc:Fallback xmlns="">
            <p:pic>
              <p:nvPicPr>
                <p:cNvPr id="56" name="Freihand 55">
                  <a:extLst>
                    <a:ext uri="{FF2B5EF4-FFF2-40B4-BE49-F238E27FC236}">
                      <a16:creationId xmlns:a16="http://schemas.microsoft.com/office/drawing/2014/main" id="{23461BCC-15BA-4E06-B770-EAF3FF5F0938}"/>
                    </a:ext>
                  </a:extLst>
                </p:cNvPr>
                <p:cNvPicPr/>
                <p:nvPr/>
              </p:nvPicPr>
              <p:blipFill>
                <a:blip r:embed="rId84"/>
                <a:stretch>
                  <a:fillRect/>
                </a:stretch>
              </p:blipFill>
              <p:spPr>
                <a:xfrm>
                  <a:off x="3994208" y="1379834"/>
                  <a:ext cx="1143000" cy="1022400"/>
                </a:xfrm>
                <a:prstGeom prst="rect">
                  <a:avLst/>
                </a:prstGeom>
              </p:spPr>
            </p:pic>
          </mc:Fallback>
        </mc:AlternateContent>
      </p:grpSp>
      <p:grpSp>
        <p:nvGrpSpPr>
          <p:cNvPr id="57" name="Gruppieren 56">
            <a:extLst>
              <a:ext uri="{FF2B5EF4-FFF2-40B4-BE49-F238E27FC236}">
                <a16:creationId xmlns:a16="http://schemas.microsoft.com/office/drawing/2014/main" id="{BBAC29DF-FC8C-4D0A-8BCC-9A479C568C4B}"/>
              </a:ext>
            </a:extLst>
          </p:cNvPr>
          <p:cNvGrpSpPr/>
          <p:nvPr/>
        </p:nvGrpSpPr>
        <p:grpSpPr>
          <a:xfrm>
            <a:off x="27818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5">
              <p14:nvContentPartPr>
                <p14:cNvPr id="58" name="Freihand 57">
                  <a:extLst>
                    <a:ext uri="{FF2B5EF4-FFF2-40B4-BE49-F238E27FC236}">
                      <a16:creationId xmlns:a16="http://schemas.microsoft.com/office/drawing/2014/main" id="{91CA86CB-FA8A-491A-BCE4-4B87E35269F3}"/>
                    </a:ext>
                  </a:extLst>
                </p14:cNvPr>
                <p14:cNvContentPartPr/>
                <p14:nvPr/>
              </p14:nvContentPartPr>
              <p14:xfrm>
                <a:off x="3412448" y="1577114"/>
                <a:ext cx="1129320" cy="1082160"/>
              </p14:xfrm>
            </p:contentPart>
          </mc:Choice>
          <mc:Fallback xmlns="">
            <p:pic>
              <p:nvPicPr>
                <p:cNvPr id="58" name="Freihand 57">
                  <a:extLst>
                    <a:ext uri="{FF2B5EF4-FFF2-40B4-BE49-F238E27FC236}">
                      <a16:creationId xmlns:a16="http://schemas.microsoft.com/office/drawing/2014/main" id="{91CA86CB-FA8A-491A-BCE4-4B87E35269F3}"/>
                    </a:ext>
                  </a:extLst>
                </p:cNvPr>
                <p:cNvPicPr/>
                <p:nvPr/>
              </p:nvPicPr>
              <p:blipFill>
                <a:blip r:embed="rId86"/>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9" name="Freihand 58">
                  <a:extLst>
                    <a:ext uri="{FF2B5EF4-FFF2-40B4-BE49-F238E27FC236}">
                      <a16:creationId xmlns:a16="http://schemas.microsoft.com/office/drawing/2014/main" id="{E364091F-EB9B-49FE-8A33-C142FC530DB1}"/>
                    </a:ext>
                  </a:extLst>
                </p14:cNvPr>
                <p14:cNvContentPartPr/>
                <p14:nvPr/>
              </p14:nvContentPartPr>
              <p14:xfrm>
                <a:off x="4423966" y="2499794"/>
                <a:ext cx="145080" cy="245880"/>
              </p14:xfrm>
            </p:contentPart>
          </mc:Choice>
          <mc:Fallback xmlns="">
            <p:pic>
              <p:nvPicPr>
                <p:cNvPr id="59" name="Freihand 58">
                  <a:extLst>
                    <a:ext uri="{FF2B5EF4-FFF2-40B4-BE49-F238E27FC236}">
                      <a16:creationId xmlns:a16="http://schemas.microsoft.com/office/drawing/2014/main" id="{E364091F-EB9B-49FE-8A33-C142FC530DB1}"/>
                    </a:ext>
                  </a:extLst>
                </p:cNvPr>
                <p:cNvPicPr/>
                <p:nvPr/>
              </p:nvPicPr>
              <p:blipFill>
                <a:blip r:embed="rId88"/>
                <a:stretch>
                  <a:fillRect/>
                </a:stretch>
              </p:blipFill>
              <p:spPr>
                <a:xfrm>
                  <a:off x="4414966" y="2491154"/>
                  <a:ext cx="162720" cy="263520"/>
                </a:xfrm>
                <a:prstGeom prst="rect">
                  <a:avLst/>
                </a:prstGeom>
              </p:spPr>
            </p:pic>
          </mc:Fallback>
        </mc:AlternateContent>
      </p:grpSp>
      <p:pic>
        <p:nvPicPr>
          <p:cNvPr id="3" name="Grafik 2">
            <a:extLst>
              <a:ext uri="{FF2B5EF4-FFF2-40B4-BE49-F238E27FC236}">
                <a16:creationId xmlns:a16="http://schemas.microsoft.com/office/drawing/2014/main" id="{911683C9-3C11-41D4-BFF3-47D866E812CF}"/>
              </a:ext>
            </a:extLst>
          </p:cNvPr>
          <p:cNvPicPr>
            <a:picLocks noChangeAspect="1"/>
          </p:cNvPicPr>
          <p:nvPr/>
        </p:nvPicPr>
        <p:blipFill>
          <a:blip r:embed="rId89"/>
          <a:stretch>
            <a:fillRect/>
          </a:stretch>
        </p:blipFill>
        <p:spPr>
          <a:xfrm>
            <a:off x="354908" y="3999555"/>
            <a:ext cx="6324600" cy="2438400"/>
          </a:xfrm>
          <a:prstGeom prst="rect">
            <a:avLst/>
          </a:prstGeom>
        </p:spPr>
      </p:pic>
      <p:grpSp>
        <p:nvGrpSpPr>
          <p:cNvPr id="53" name="Gruppieren 52">
            <a:extLst>
              <a:ext uri="{FF2B5EF4-FFF2-40B4-BE49-F238E27FC236}">
                <a16:creationId xmlns:a16="http://schemas.microsoft.com/office/drawing/2014/main" id="{21B13698-7C9F-4135-BCCB-93D894A9F368}"/>
              </a:ext>
            </a:extLst>
          </p:cNvPr>
          <p:cNvGrpSpPr/>
          <p:nvPr/>
        </p:nvGrpSpPr>
        <p:grpSpPr>
          <a:xfrm>
            <a:off x="2601488" y="2295315"/>
            <a:ext cx="2266560" cy="1233360"/>
            <a:chOff x="8755481" y="4747220"/>
            <a:chExt cx="2266560" cy="1233360"/>
          </a:xfrm>
        </p:grpSpPr>
        <p:grpSp>
          <p:nvGrpSpPr>
            <p:cNvPr id="60" name="Gruppieren 59">
              <a:extLst>
                <a:ext uri="{FF2B5EF4-FFF2-40B4-BE49-F238E27FC236}">
                  <a16:creationId xmlns:a16="http://schemas.microsoft.com/office/drawing/2014/main" id="{B9EE2AE7-C02E-46E2-A5C5-4360146EE594}"/>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0">
                <p14:nvContentPartPr>
                  <p14:cNvPr id="103" name="Freihand 102">
                    <a:extLst>
                      <a:ext uri="{FF2B5EF4-FFF2-40B4-BE49-F238E27FC236}">
                        <a16:creationId xmlns:a16="http://schemas.microsoft.com/office/drawing/2014/main" id="{EBA2D35A-BB56-40F2-9652-06767E835C6C}"/>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04" name="Freihand 103">
                    <a:extLst>
                      <a:ext uri="{FF2B5EF4-FFF2-40B4-BE49-F238E27FC236}">
                        <a16:creationId xmlns:a16="http://schemas.microsoft.com/office/drawing/2014/main" id="{30EB5ED8-E4A7-4018-8E14-E0FEB0C42594}"/>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2"/>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5" name="Freihand 104">
                    <a:extLst>
                      <a:ext uri="{FF2B5EF4-FFF2-40B4-BE49-F238E27FC236}">
                        <a16:creationId xmlns:a16="http://schemas.microsoft.com/office/drawing/2014/main" id="{4C2884CB-E99C-43A6-9EF5-69826256005E}"/>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4"/>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6" name="Freihand 105">
                    <a:extLst>
                      <a:ext uri="{FF2B5EF4-FFF2-40B4-BE49-F238E27FC236}">
                        <a16:creationId xmlns:a16="http://schemas.microsoft.com/office/drawing/2014/main" id="{398CF685-9FAF-4DE4-87D9-0FEAC27DBD46}"/>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6"/>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7" name="Freihand 106">
                    <a:extLst>
                      <a:ext uri="{FF2B5EF4-FFF2-40B4-BE49-F238E27FC236}">
                        <a16:creationId xmlns:a16="http://schemas.microsoft.com/office/drawing/2014/main" id="{656D8965-1F1C-4246-90AE-8E65901FC60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8"/>
                  <a:stretch>
                    <a:fillRect/>
                  </a:stretch>
                </p:blipFill>
                <p:spPr>
                  <a:xfrm>
                    <a:off x="2079286" y="1505474"/>
                    <a:ext cx="119160" cy="75600"/>
                  </a:xfrm>
                  <a:prstGeom prst="rect">
                    <a:avLst/>
                  </a:prstGeom>
                </p:spPr>
              </p:pic>
            </mc:Fallback>
          </mc:AlternateContent>
        </p:grpSp>
        <p:grpSp>
          <p:nvGrpSpPr>
            <p:cNvPr id="61" name="Gruppieren 60">
              <a:extLst>
                <a:ext uri="{FF2B5EF4-FFF2-40B4-BE49-F238E27FC236}">
                  <a16:creationId xmlns:a16="http://schemas.microsoft.com/office/drawing/2014/main" id="{6CD87692-8787-4C3C-A72A-66C187BC01D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9">
                <p14:nvContentPartPr>
                  <p14:cNvPr id="98" name="Freihand 97">
                    <a:extLst>
                      <a:ext uri="{FF2B5EF4-FFF2-40B4-BE49-F238E27FC236}">
                        <a16:creationId xmlns:a16="http://schemas.microsoft.com/office/drawing/2014/main" id="{60098FA0-686F-47BD-B545-A682627EAAC8}"/>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0"/>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9" name="Freihand 98">
                    <a:extLst>
                      <a:ext uri="{FF2B5EF4-FFF2-40B4-BE49-F238E27FC236}">
                        <a16:creationId xmlns:a16="http://schemas.microsoft.com/office/drawing/2014/main" id="{5B5D2856-956D-4092-B842-D63387301CB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2"/>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0" name="Freihand 99">
                    <a:extLst>
                      <a:ext uri="{FF2B5EF4-FFF2-40B4-BE49-F238E27FC236}">
                        <a16:creationId xmlns:a16="http://schemas.microsoft.com/office/drawing/2014/main" id="{EA1936E1-8B58-42B7-A636-62BA51B8AA02}"/>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4"/>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1" name="Freihand 100">
                    <a:extLst>
                      <a:ext uri="{FF2B5EF4-FFF2-40B4-BE49-F238E27FC236}">
                        <a16:creationId xmlns:a16="http://schemas.microsoft.com/office/drawing/2014/main" id="{E4794C63-5860-483A-A23C-8828C59488A2}"/>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6"/>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2" name="Freihand 101">
                    <a:extLst>
                      <a:ext uri="{FF2B5EF4-FFF2-40B4-BE49-F238E27FC236}">
                        <a16:creationId xmlns:a16="http://schemas.microsoft.com/office/drawing/2014/main" id="{193E1BB3-E364-40E3-B389-E419A82B972D}"/>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8"/>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9">
              <p14:nvContentPartPr>
                <p14:cNvPr id="62" name="Freihand 61">
                  <a:extLst>
                    <a:ext uri="{FF2B5EF4-FFF2-40B4-BE49-F238E27FC236}">
                      <a16:creationId xmlns:a16="http://schemas.microsoft.com/office/drawing/2014/main" id="{5C6E2C6B-6E7E-4585-9E54-7C24AA3D01E7}"/>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0"/>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3" name="Freihand 62">
                  <a:extLst>
                    <a:ext uri="{FF2B5EF4-FFF2-40B4-BE49-F238E27FC236}">
                      <a16:creationId xmlns:a16="http://schemas.microsoft.com/office/drawing/2014/main" id="{42E1DBDA-005D-4E46-ACCD-E7932D95082F}"/>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2"/>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7" name="Freihand 66">
                  <a:extLst>
                    <a:ext uri="{FF2B5EF4-FFF2-40B4-BE49-F238E27FC236}">
                      <a16:creationId xmlns:a16="http://schemas.microsoft.com/office/drawing/2014/main" id="{70A7497A-AC98-49F1-8612-32C2DA61ABF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4"/>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AC94B589-62CF-46C4-B3F5-161704B4CE33}"/>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5">
                <p14:nvContentPartPr>
                  <p14:cNvPr id="96" name="Freihand 95">
                    <a:extLst>
                      <a:ext uri="{FF2B5EF4-FFF2-40B4-BE49-F238E27FC236}">
                        <a16:creationId xmlns:a16="http://schemas.microsoft.com/office/drawing/2014/main" id="{6930C034-741A-497A-8E80-781B29F3A8DF}"/>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6"/>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7" name="Freihand 96">
                    <a:extLst>
                      <a:ext uri="{FF2B5EF4-FFF2-40B4-BE49-F238E27FC236}">
                        <a16:creationId xmlns:a16="http://schemas.microsoft.com/office/drawing/2014/main" id="{BDF2AD4C-409D-4CF9-B630-EA648BA22BD4}"/>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8"/>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62A0B8D0-574F-46DD-AE22-60B526147E4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19">
                <p14:nvContentPartPr>
                  <p14:cNvPr id="94" name="Freihand 93">
                    <a:extLst>
                      <a:ext uri="{FF2B5EF4-FFF2-40B4-BE49-F238E27FC236}">
                        <a16:creationId xmlns:a16="http://schemas.microsoft.com/office/drawing/2014/main" id="{3CE0FF63-52E0-48A8-9887-C46242A12336}"/>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0"/>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5" name="Freihand 94">
                    <a:extLst>
                      <a:ext uri="{FF2B5EF4-FFF2-40B4-BE49-F238E27FC236}">
                        <a16:creationId xmlns:a16="http://schemas.microsoft.com/office/drawing/2014/main" id="{538F885E-8153-45EC-ADA1-B251CB33708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7763F6EB-6D3D-4760-9E62-B58A43BEC9A2}"/>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E9BD25ED-6A3D-4173-AC28-555C418B3B3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C9BED7A2-35FC-4604-AB95-4D81F75B6FE9}"/>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4CB112D9-6AC5-4B26-9325-8F832331924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1" name="Freihand 90">
                    <a:extLst>
                      <a:ext uri="{FF2B5EF4-FFF2-40B4-BE49-F238E27FC236}">
                        <a16:creationId xmlns:a16="http://schemas.microsoft.com/office/drawing/2014/main" id="{03342894-8CA4-4BB8-957F-6ECC14F10811}"/>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2" name="Freihand 91">
                    <a:extLst>
                      <a:ext uri="{FF2B5EF4-FFF2-40B4-BE49-F238E27FC236}">
                        <a16:creationId xmlns:a16="http://schemas.microsoft.com/office/drawing/2014/main" id="{B50DA0EC-D585-4438-B9B8-826CA9570F2C}"/>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3" name="Freihand 92">
                    <a:extLst>
                      <a:ext uri="{FF2B5EF4-FFF2-40B4-BE49-F238E27FC236}">
                        <a16:creationId xmlns:a16="http://schemas.microsoft.com/office/drawing/2014/main" id="{02B7FDF4-0C8E-4632-A8C1-1A10D1C09E5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2484432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15988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3">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5"/>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7"/>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17814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2">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74617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5"/>
              <a:stretch>
                <a:fillRect/>
              </a:stretch>
            </p:blipFill>
            <p:spPr>
              <a:xfrm>
                <a:off x="74530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2889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6">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7"/>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9"/>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1"/>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3"/>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5"/>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7"/>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9"/>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1"/>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3"/>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5"/>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7"/>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9"/>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1"/>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3"/>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5"/>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7"/>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9"/>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3220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1"/>
              <a:stretch>
                <a:fillRect/>
              </a:stretch>
            </p:blipFill>
            <p:spPr>
              <a:xfrm>
                <a:off x="7313392" y="408554"/>
                <a:ext cx="1973160" cy="824760"/>
              </a:xfrm>
              <a:prstGeom prst="rect">
                <a:avLst/>
              </a:prstGeom>
            </p:spPr>
          </p:pic>
        </mc:Fallback>
      </mc:AlternateContent>
      <p:grpSp>
        <p:nvGrpSpPr>
          <p:cNvPr id="8" name="Gruppieren 7">
            <a:extLst>
              <a:ext uri="{FF2B5EF4-FFF2-40B4-BE49-F238E27FC236}">
                <a16:creationId xmlns:a16="http://schemas.microsoft.com/office/drawing/2014/main" id="{8D087C43-024B-4A0F-A5FB-33E9BF45F6A5}"/>
              </a:ext>
            </a:extLst>
          </p:cNvPr>
          <p:cNvGrpSpPr/>
          <p:nvPr/>
        </p:nvGrpSpPr>
        <p:grpSpPr>
          <a:xfrm rot="21300892">
            <a:off x="5558792" y="1257715"/>
            <a:ext cx="1703880" cy="1462320"/>
            <a:chOff x="6052966" y="1131074"/>
            <a:chExt cx="1703880" cy="1462320"/>
          </a:xfrm>
        </p:grpSpPr>
        <mc:AlternateContent xmlns:mc="http://schemas.openxmlformats.org/markup-compatibility/2006" xmlns:p14="http://schemas.microsoft.com/office/powerpoint/2010/main">
          <mc:Choice Requires="p14">
            <p:contentPart p14:bwMode="auto" r:id="rId82">
              <p14:nvContentPartPr>
                <p14:cNvPr id="6" name="Freihand 5">
                  <a:extLst>
                    <a:ext uri="{FF2B5EF4-FFF2-40B4-BE49-F238E27FC236}">
                      <a16:creationId xmlns:a16="http://schemas.microsoft.com/office/drawing/2014/main" id="{3FDFA309-1455-4B4D-B129-1C77B227675D}"/>
                    </a:ext>
                  </a:extLst>
                </p14:cNvPr>
                <p14:cNvContentPartPr/>
                <p14:nvPr/>
              </p14:nvContentPartPr>
              <p14:xfrm>
                <a:off x="6052966" y="1227194"/>
                <a:ext cx="1629360" cy="1366200"/>
              </p14:xfrm>
            </p:contentPart>
          </mc:Choice>
          <mc:Fallback xmlns="">
            <p:pic>
              <p:nvPicPr>
                <p:cNvPr id="6" name="Freihand 5">
                  <a:extLst>
                    <a:ext uri="{FF2B5EF4-FFF2-40B4-BE49-F238E27FC236}">
                      <a16:creationId xmlns:a16="http://schemas.microsoft.com/office/drawing/2014/main" id="{3FDFA309-1455-4B4D-B129-1C77B227675D}"/>
                    </a:ext>
                  </a:extLst>
                </p:cNvPr>
                <p:cNvPicPr/>
                <p:nvPr/>
              </p:nvPicPr>
              <p:blipFill>
                <a:blip r:embed="rId83"/>
                <a:stretch>
                  <a:fillRect/>
                </a:stretch>
              </p:blipFill>
              <p:spPr>
                <a:xfrm>
                  <a:off x="6044326" y="1218194"/>
                  <a:ext cx="1647000" cy="13838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 name="Freihand 6">
                  <a:extLst>
                    <a:ext uri="{FF2B5EF4-FFF2-40B4-BE49-F238E27FC236}">
                      <a16:creationId xmlns:a16="http://schemas.microsoft.com/office/drawing/2014/main" id="{1A529CB7-F947-4AA5-86F5-DBF3106B275D}"/>
                    </a:ext>
                  </a:extLst>
                </p14:cNvPr>
                <p14:cNvContentPartPr/>
                <p14:nvPr/>
              </p14:nvContentPartPr>
              <p14:xfrm>
                <a:off x="7544446" y="1131074"/>
                <a:ext cx="212400" cy="246600"/>
              </p14:xfrm>
            </p:contentPart>
          </mc:Choice>
          <mc:Fallback xmlns="">
            <p:pic>
              <p:nvPicPr>
                <p:cNvPr id="7" name="Freihand 6">
                  <a:extLst>
                    <a:ext uri="{FF2B5EF4-FFF2-40B4-BE49-F238E27FC236}">
                      <a16:creationId xmlns:a16="http://schemas.microsoft.com/office/drawing/2014/main" id="{1A529CB7-F947-4AA5-86F5-DBF3106B275D}"/>
                    </a:ext>
                  </a:extLst>
                </p:cNvPr>
                <p:cNvPicPr/>
                <p:nvPr/>
              </p:nvPicPr>
              <p:blipFill>
                <a:blip r:embed="rId85"/>
                <a:stretch>
                  <a:fillRect/>
                </a:stretch>
              </p:blipFill>
              <p:spPr>
                <a:xfrm>
                  <a:off x="7535446" y="1122434"/>
                  <a:ext cx="230040" cy="264240"/>
                </a:xfrm>
                <a:prstGeom prst="rect">
                  <a:avLst/>
                </a:prstGeom>
              </p:spPr>
            </p:pic>
          </mc:Fallback>
        </mc:AlternateContent>
      </p:grpSp>
      <p:grpSp>
        <p:nvGrpSpPr>
          <p:cNvPr id="19" name="Gruppieren 18">
            <a:extLst>
              <a:ext uri="{FF2B5EF4-FFF2-40B4-BE49-F238E27FC236}">
                <a16:creationId xmlns:a16="http://schemas.microsoft.com/office/drawing/2014/main" id="{D211AA2C-C88B-4FCA-84CE-DA5D43ABAA46}"/>
              </a:ext>
            </a:extLst>
          </p:cNvPr>
          <p:cNvGrpSpPr/>
          <p:nvPr/>
        </p:nvGrpSpPr>
        <p:grpSpPr>
          <a:xfrm>
            <a:off x="6148126" y="1394594"/>
            <a:ext cx="1272600" cy="1506960"/>
            <a:chOff x="6148126" y="1394594"/>
            <a:chExt cx="1272600" cy="1506960"/>
          </a:xfrm>
        </p:grpSpPr>
        <mc:AlternateContent xmlns:mc="http://schemas.openxmlformats.org/markup-compatibility/2006" xmlns:p14="http://schemas.microsoft.com/office/powerpoint/2010/main">
          <mc:Choice Requires="p14">
            <p:contentPart p14:bwMode="auto" r:id="rId86">
              <p14:nvContentPartPr>
                <p14:cNvPr id="9" name="Freihand 8">
                  <a:extLst>
                    <a:ext uri="{FF2B5EF4-FFF2-40B4-BE49-F238E27FC236}">
                      <a16:creationId xmlns:a16="http://schemas.microsoft.com/office/drawing/2014/main" id="{F5451ED0-72B6-47E9-9ECE-35F99B4B19E3}"/>
                    </a:ext>
                  </a:extLst>
                </p14:cNvPr>
                <p14:cNvContentPartPr/>
                <p14:nvPr/>
              </p14:nvContentPartPr>
              <p14:xfrm>
                <a:off x="6175486" y="1394594"/>
                <a:ext cx="1245240" cy="1447560"/>
              </p14:xfrm>
            </p:contentPart>
          </mc:Choice>
          <mc:Fallback xmlns="">
            <p:pic>
              <p:nvPicPr>
                <p:cNvPr id="9" name="Freihand 8">
                  <a:extLst>
                    <a:ext uri="{FF2B5EF4-FFF2-40B4-BE49-F238E27FC236}">
                      <a16:creationId xmlns:a16="http://schemas.microsoft.com/office/drawing/2014/main" id="{F5451ED0-72B6-47E9-9ECE-35F99B4B19E3}"/>
                    </a:ext>
                  </a:extLst>
                </p:cNvPr>
                <p:cNvPicPr/>
                <p:nvPr/>
              </p:nvPicPr>
              <p:blipFill>
                <a:blip r:embed="rId87"/>
                <a:stretch>
                  <a:fillRect/>
                </a:stretch>
              </p:blipFill>
              <p:spPr>
                <a:xfrm>
                  <a:off x="6166846" y="1385594"/>
                  <a:ext cx="1262880" cy="14652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7" name="Freihand 16">
                  <a:extLst>
                    <a:ext uri="{FF2B5EF4-FFF2-40B4-BE49-F238E27FC236}">
                      <a16:creationId xmlns:a16="http://schemas.microsoft.com/office/drawing/2014/main" id="{1D7883C2-F4C9-4E10-9723-FF3F395719B6}"/>
                    </a:ext>
                  </a:extLst>
                </p14:cNvPr>
                <p14:cNvContentPartPr/>
                <p14:nvPr/>
              </p14:nvContentPartPr>
              <p14:xfrm>
                <a:off x="6148126" y="2621114"/>
                <a:ext cx="279720" cy="280440"/>
              </p14:xfrm>
            </p:contentPart>
          </mc:Choice>
          <mc:Fallback xmlns="">
            <p:pic>
              <p:nvPicPr>
                <p:cNvPr id="17" name="Freihand 16">
                  <a:extLst>
                    <a:ext uri="{FF2B5EF4-FFF2-40B4-BE49-F238E27FC236}">
                      <a16:creationId xmlns:a16="http://schemas.microsoft.com/office/drawing/2014/main" id="{1D7883C2-F4C9-4E10-9723-FF3F395719B6}"/>
                    </a:ext>
                  </a:extLst>
                </p:cNvPr>
                <p:cNvPicPr/>
                <p:nvPr/>
              </p:nvPicPr>
              <p:blipFill>
                <a:blip r:embed="rId89"/>
                <a:stretch>
                  <a:fillRect/>
                </a:stretch>
              </p:blipFill>
              <p:spPr>
                <a:xfrm>
                  <a:off x="6139126" y="2612114"/>
                  <a:ext cx="297360" cy="298080"/>
                </a:xfrm>
                <a:prstGeom prst="rect">
                  <a:avLst/>
                </a:prstGeom>
              </p:spPr>
            </p:pic>
          </mc:Fallback>
        </mc:AlternateContent>
      </p:grpSp>
      <p:sp>
        <p:nvSpPr>
          <p:cNvPr id="67" name="Textfeld 66">
            <a:extLst>
              <a:ext uri="{FF2B5EF4-FFF2-40B4-BE49-F238E27FC236}">
                <a16:creationId xmlns:a16="http://schemas.microsoft.com/office/drawing/2014/main" id="{91CBD7F4-0FA0-4282-AC93-97D9362F5AE9}"/>
              </a:ext>
            </a:extLst>
          </p:cNvPr>
          <p:cNvSpPr txBox="1"/>
          <p:nvPr/>
        </p:nvSpPr>
        <p:spPr>
          <a:xfrm>
            <a:off x="2141768" y="1477264"/>
            <a:ext cx="6737130" cy="646331"/>
          </a:xfrm>
          <a:prstGeom prst="rect">
            <a:avLst/>
          </a:prstGeom>
          <a:noFill/>
        </p:spPr>
        <p:txBody>
          <a:bodyPr wrap="square">
            <a:spAutoFit/>
          </a:bodyPr>
          <a:lstStyle/>
          <a:p>
            <a:r>
              <a:rPr lang="de-DE" dirty="0">
                <a:latin typeface="+mj-lt"/>
              </a:rPr>
              <a:t>GET /</a:t>
            </a:r>
            <a:r>
              <a:rPr lang="de-DE" dirty="0" err="1">
                <a:latin typeface="+mj-lt"/>
              </a:rPr>
              <a:t>allowedContent.php</a:t>
            </a:r>
            <a:r>
              <a:rPr lang="de-DE" dirty="0">
                <a:latin typeface="+mj-lt"/>
              </a:rPr>
              <a:t> HTTP/1.1</a:t>
            </a:r>
          </a:p>
          <a:p>
            <a:r>
              <a:rPr lang="de-DE" dirty="0">
                <a:latin typeface="+mj-lt"/>
              </a:rPr>
              <a:t>Host: lightside.me</a:t>
            </a:r>
          </a:p>
        </p:txBody>
      </p:sp>
      <p:pic>
        <p:nvPicPr>
          <p:cNvPr id="57" name="Grafik 56">
            <a:extLst>
              <a:ext uri="{FF2B5EF4-FFF2-40B4-BE49-F238E27FC236}">
                <a16:creationId xmlns:a16="http://schemas.microsoft.com/office/drawing/2014/main" id="{E68AAC95-428C-43D8-9398-F5ABD3A2206A}"/>
              </a:ext>
            </a:extLst>
          </p:cNvPr>
          <p:cNvPicPr>
            <a:picLocks noChangeAspect="1"/>
          </p:cNvPicPr>
          <p:nvPr/>
        </p:nvPicPr>
        <p:blipFill>
          <a:blip r:embed="rId90"/>
          <a:stretch>
            <a:fillRect/>
          </a:stretch>
        </p:blipFill>
        <p:spPr>
          <a:xfrm>
            <a:off x="354908" y="3999555"/>
            <a:ext cx="6324600" cy="2438400"/>
          </a:xfrm>
          <a:prstGeom prst="rect">
            <a:avLst/>
          </a:prstGeom>
        </p:spPr>
      </p:pic>
      <p:pic>
        <p:nvPicPr>
          <p:cNvPr id="18" name="Grafik 17">
            <a:extLst>
              <a:ext uri="{FF2B5EF4-FFF2-40B4-BE49-F238E27FC236}">
                <a16:creationId xmlns:a16="http://schemas.microsoft.com/office/drawing/2014/main" id="{17A25611-AA08-4E17-BE4A-D9E7662105D1}"/>
              </a:ext>
            </a:extLst>
          </p:cNvPr>
          <p:cNvPicPr>
            <a:picLocks noChangeAspect="1"/>
          </p:cNvPicPr>
          <p:nvPr/>
        </p:nvPicPr>
        <p:blipFill>
          <a:blip r:embed="rId91"/>
          <a:stretch>
            <a:fillRect/>
          </a:stretch>
        </p:blipFill>
        <p:spPr>
          <a:xfrm>
            <a:off x="7539112" y="1384874"/>
            <a:ext cx="4485467" cy="895420"/>
          </a:xfrm>
          <a:prstGeom prst="rect">
            <a:avLst/>
          </a:prstGeom>
        </p:spPr>
      </p:pic>
      <p:sp>
        <p:nvSpPr>
          <p:cNvPr id="61" name="Textfeld 60">
            <a:extLst>
              <a:ext uri="{FF2B5EF4-FFF2-40B4-BE49-F238E27FC236}">
                <a16:creationId xmlns:a16="http://schemas.microsoft.com/office/drawing/2014/main" id="{B150CB2D-C3B9-4AB5-AF64-9AAF7A9C4A72}"/>
              </a:ext>
            </a:extLst>
          </p:cNvPr>
          <p:cNvSpPr txBox="1"/>
          <p:nvPr/>
        </p:nvSpPr>
        <p:spPr>
          <a:xfrm>
            <a:off x="6655223" y="2538217"/>
            <a:ext cx="5458546" cy="1077218"/>
          </a:xfrm>
          <a:prstGeom prst="rect">
            <a:avLst/>
          </a:prstGeom>
          <a:noFill/>
        </p:spPr>
        <p:txBody>
          <a:bodyPr wrap="none" rtlCol="0">
            <a:spAutoFit/>
          </a:bodyPr>
          <a:lstStyle/>
          <a:p>
            <a:r>
              <a:rPr lang="de-DE" sz="1600" dirty="0">
                <a:latin typeface="+mj-lt"/>
              </a:rPr>
              <a:t>HTTP/1.1 200 OK</a:t>
            </a:r>
          </a:p>
          <a:p>
            <a:r>
              <a:rPr lang="de-DE" sz="1600" dirty="0">
                <a:latin typeface="+mj-lt"/>
              </a:rPr>
              <a:t>Access-Control-</a:t>
            </a:r>
            <a:r>
              <a:rPr lang="de-DE" sz="1600" dirty="0" err="1">
                <a:latin typeface="+mj-lt"/>
              </a:rPr>
              <a:t>Allow</a:t>
            </a:r>
            <a:r>
              <a:rPr lang="de-DE" sz="1600" dirty="0">
                <a:latin typeface="+mj-lt"/>
              </a:rPr>
              <a:t>-Origin: http://darkside.me</a:t>
            </a:r>
          </a:p>
          <a:p>
            <a:r>
              <a:rPr lang="de-DE" sz="1600" dirty="0">
                <a:latin typeface="+mj-lt"/>
              </a:rPr>
              <a:t>...</a:t>
            </a:r>
          </a:p>
          <a:p>
            <a:r>
              <a:rPr lang="de-DE" sz="1600" dirty="0" err="1">
                <a:latin typeface="+mj-lt"/>
              </a:rPr>
              <a:t>You</a:t>
            </a:r>
            <a:r>
              <a:rPr lang="de-DE" sz="1600" dirty="0">
                <a:latin typeface="+mj-lt"/>
              </a:rPr>
              <a:t> </a:t>
            </a:r>
            <a:r>
              <a:rPr lang="de-DE" sz="1600" dirty="0" err="1">
                <a:latin typeface="+mj-lt"/>
              </a:rPr>
              <a:t>are</a:t>
            </a:r>
            <a:r>
              <a:rPr lang="de-DE" sz="1600" dirty="0">
                <a:latin typeface="+mj-lt"/>
              </a:rPr>
              <a:t> </a:t>
            </a:r>
            <a:r>
              <a:rPr lang="de-DE" sz="1600" dirty="0" err="1">
                <a:latin typeface="+mj-lt"/>
              </a:rPr>
              <a:t>allowed</a:t>
            </a:r>
            <a:r>
              <a:rPr lang="de-DE" sz="1600" dirty="0">
                <a:latin typeface="+mj-lt"/>
              </a:rPr>
              <a:t> </a:t>
            </a:r>
            <a:r>
              <a:rPr lang="de-DE" sz="1600" dirty="0" err="1">
                <a:latin typeface="+mj-lt"/>
              </a:rPr>
              <a:t>to</a:t>
            </a:r>
            <a:r>
              <a:rPr lang="de-DE" sz="1600" dirty="0">
                <a:latin typeface="+mj-lt"/>
              </a:rPr>
              <a:t> </a:t>
            </a:r>
            <a:r>
              <a:rPr lang="de-DE" sz="1600" dirty="0" err="1">
                <a:latin typeface="+mj-lt"/>
              </a:rPr>
              <a:t>read</a:t>
            </a:r>
            <a:r>
              <a:rPr lang="de-DE" sz="1600" dirty="0">
                <a:latin typeface="+mj-lt"/>
              </a:rPr>
              <a:t> </a:t>
            </a:r>
            <a:r>
              <a:rPr lang="de-DE" sz="1600" dirty="0" err="1">
                <a:latin typeface="+mj-lt"/>
              </a:rPr>
              <a:t>this</a:t>
            </a:r>
            <a:r>
              <a:rPr lang="de-DE" sz="1600" dirty="0">
                <a:latin typeface="+mj-lt"/>
              </a:rPr>
              <a:t> </a:t>
            </a:r>
            <a:r>
              <a:rPr lang="de-DE" sz="1600" dirty="0" err="1">
                <a:latin typeface="+mj-lt"/>
              </a:rPr>
              <a:t>text</a:t>
            </a:r>
            <a:r>
              <a:rPr lang="de-DE" sz="1600" dirty="0">
                <a:latin typeface="+mj-lt"/>
              </a:rPr>
              <a:t>, </a:t>
            </a:r>
            <a:r>
              <a:rPr lang="de-DE" sz="1600" dirty="0" err="1">
                <a:latin typeface="+mj-lt"/>
              </a:rPr>
              <a:t>lord</a:t>
            </a:r>
            <a:r>
              <a:rPr lang="de-DE" sz="1600" dirty="0">
                <a:latin typeface="+mj-lt"/>
              </a:rPr>
              <a:t> Vader</a:t>
            </a:r>
          </a:p>
        </p:txBody>
      </p:sp>
      <p:pic>
        <p:nvPicPr>
          <p:cNvPr id="20" name="Grafik 19">
            <a:extLst>
              <a:ext uri="{FF2B5EF4-FFF2-40B4-BE49-F238E27FC236}">
                <a16:creationId xmlns:a16="http://schemas.microsoft.com/office/drawing/2014/main" id="{D28BD704-FA15-4AE5-B57E-3B0A7818F7FD}"/>
              </a:ext>
            </a:extLst>
          </p:cNvPr>
          <p:cNvPicPr>
            <a:picLocks noChangeAspect="1"/>
          </p:cNvPicPr>
          <p:nvPr/>
        </p:nvPicPr>
        <p:blipFill rotWithShape="1">
          <a:blip r:embed="rId92"/>
          <a:srcRect t="951"/>
          <a:stretch/>
        </p:blipFill>
        <p:spPr>
          <a:xfrm>
            <a:off x="7108626" y="3783724"/>
            <a:ext cx="4337851" cy="2621442"/>
          </a:xfrm>
          <a:prstGeom prst="rect">
            <a:avLst/>
          </a:prstGeom>
        </p:spPr>
      </p:pic>
      <p:grpSp>
        <p:nvGrpSpPr>
          <p:cNvPr id="56" name="Gruppieren 55">
            <a:extLst>
              <a:ext uri="{FF2B5EF4-FFF2-40B4-BE49-F238E27FC236}">
                <a16:creationId xmlns:a16="http://schemas.microsoft.com/office/drawing/2014/main" id="{FDB1B4C2-8119-4FE6-B18F-6402EA944A90}"/>
              </a:ext>
            </a:extLst>
          </p:cNvPr>
          <p:cNvGrpSpPr/>
          <p:nvPr/>
        </p:nvGrpSpPr>
        <p:grpSpPr>
          <a:xfrm>
            <a:off x="3829440" y="2495921"/>
            <a:ext cx="2266560" cy="1233360"/>
            <a:chOff x="8755481" y="4747220"/>
            <a:chExt cx="2266560" cy="1233360"/>
          </a:xfrm>
        </p:grpSpPr>
        <p:grpSp>
          <p:nvGrpSpPr>
            <p:cNvPr id="58" name="Gruppieren 57">
              <a:extLst>
                <a:ext uri="{FF2B5EF4-FFF2-40B4-BE49-F238E27FC236}">
                  <a16:creationId xmlns:a16="http://schemas.microsoft.com/office/drawing/2014/main" id="{D788CB3A-0C6C-4632-A788-1920637B32E1}"/>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3">
                <p14:nvContentPartPr>
                  <p14:cNvPr id="102" name="Freihand 101">
                    <a:extLst>
                      <a:ext uri="{FF2B5EF4-FFF2-40B4-BE49-F238E27FC236}">
                        <a16:creationId xmlns:a16="http://schemas.microsoft.com/office/drawing/2014/main" id="{59B3E16B-D633-4165-9316-3A9A2C742789}"/>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94"/>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3" name="Freihand 102">
                    <a:extLst>
                      <a:ext uri="{FF2B5EF4-FFF2-40B4-BE49-F238E27FC236}">
                        <a16:creationId xmlns:a16="http://schemas.microsoft.com/office/drawing/2014/main" id="{A9E7555F-CDB2-411B-98BA-D5F62E95F5C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6"/>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4" name="Freihand 103">
                    <a:extLst>
                      <a:ext uri="{FF2B5EF4-FFF2-40B4-BE49-F238E27FC236}">
                        <a16:creationId xmlns:a16="http://schemas.microsoft.com/office/drawing/2014/main" id="{C4622E40-6CEF-4DDC-BE9E-46DA86308876}"/>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8"/>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5" name="Freihand 104">
                    <a:extLst>
                      <a:ext uri="{FF2B5EF4-FFF2-40B4-BE49-F238E27FC236}">
                        <a16:creationId xmlns:a16="http://schemas.microsoft.com/office/drawing/2014/main" id="{83525E6D-DFA5-4BA2-B165-0F758E87B643}"/>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00"/>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6" name="Freihand 105">
                    <a:extLst>
                      <a:ext uri="{FF2B5EF4-FFF2-40B4-BE49-F238E27FC236}">
                        <a16:creationId xmlns:a16="http://schemas.microsoft.com/office/drawing/2014/main" id="{BDF2B0FF-9EA9-43CD-952D-0F072D842DA2}"/>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02"/>
                  <a:stretch>
                    <a:fillRect/>
                  </a:stretch>
                </p:blipFill>
                <p:spPr>
                  <a:xfrm>
                    <a:off x="2079286" y="1505474"/>
                    <a:ext cx="119160" cy="75600"/>
                  </a:xfrm>
                  <a:prstGeom prst="rect">
                    <a:avLst/>
                  </a:prstGeom>
                </p:spPr>
              </p:pic>
            </mc:Fallback>
          </mc:AlternateContent>
        </p:grpSp>
        <p:grpSp>
          <p:nvGrpSpPr>
            <p:cNvPr id="59" name="Gruppieren 58">
              <a:extLst>
                <a:ext uri="{FF2B5EF4-FFF2-40B4-BE49-F238E27FC236}">
                  <a16:creationId xmlns:a16="http://schemas.microsoft.com/office/drawing/2014/main" id="{9FA686F9-A7A1-4C17-8561-A94114D9548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3">
                <p14:nvContentPartPr>
                  <p14:cNvPr id="97" name="Freihand 96">
                    <a:extLst>
                      <a:ext uri="{FF2B5EF4-FFF2-40B4-BE49-F238E27FC236}">
                        <a16:creationId xmlns:a16="http://schemas.microsoft.com/office/drawing/2014/main" id="{C5ED2296-6D0B-49E8-B61A-318669D6F26E}"/>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4"/>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98" name="Freihand 97">
                    <a:extLst>
                      <a:ext uri="{FF2B5EF4-FFF2-40B4-BE49-F238E27FC236}">
                        <a16:creationId xmlns:a16="http://schemas.microsoft.com/office/drawing/2014/main" id="{E585B3CB-C544-407F-94FA-A94F4786355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6"/>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9" name="Freihand 98">
                    <a:extLst>
                      <a:ext uri="{FF2B5EF4-FFF2-40B4-BE49-F238E27FC236}">
                        <a16:creationId xmlns:a16="http://schemas.microsoft.com/office/drawing/2014/main" id="{2FBA4673-C7CA-472D-A8A0-453B3898035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8"/>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0" name="Freihand 99">
                    <a:extLst>
                      <a:ext uri="{FF2B5EF4-FFF2-40B4-BE49-F238E27FC236}">
                        <a16:creationId xmlns:a16="http://schemas.microsoft.com/office/drawing/2014/main" id="{4E9FC57C-A432-4FC2-AD5A-F6C79F711892}"/>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10"/>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1" name="Freihand 100">
                    <a:extLst>
                      <a:ext uri="{FF2B5EF4-FFF2-40B4-BE49-F238E27FC236}">
                        <a16:creationId xmlns:a16="http://schemas.microsoft.com/office/drawing/2014/main" id="{8F2D7928-1A5D-4BC2-8E0B-DD4445F9C2F0}"/>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12"/>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3">
              <p14:nvContentPartPr>
                <p14:cNvPr id="60" name="Freihand 59">
                  <a:extLst>
                    <a:ext uri="{FF2B5EF4-FFF2-40B4-BE49-F238E27FC236}">
                      <a16:creationId xmlns:a16="http://schemas.microsoft.com/office/drawing/2014/main" id="{4B3E4873-F259-4385-BF89-1B2AA26E28A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4"/>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2" name="Freihand 61">
                  <a:extLst>
                    <a:ext uri="{FF2B5EF4-FFF2-40B4-BE49-F238E27FC236}">
                      <a16:creationId xmlns:a16="http://schemas.microsoft.com/office/drawing/2014/main" id="{75F302EE-4B26-481F-B8DC-FFCF60AF806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6"/>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3" name="Freihand 62">
                  <a:extLst>
                    <a:ext uri="{FF2B5EF4-FFF2-40B4-BE49-F238E27FC236}">
                      <a16:creationId xmlns:a16="http://schemas.microsoft.com/office/drawing/2014/main" id="{ED3876BA-0467-4AE6-B6B2-848F559D8467}"/>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8"/>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18075475-A616-4C0E-A470-5D8C33E2F635}"/>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9">
                <p14:nvContentPartPr>
                  <p14:cNvPr id="95" name="Freihand 94">
                    <a:extLst>
                      <a:ext uri="{FF2B5EF4-FFF2-40B4-BE49-F238E27FC236}">
                        <a16:creationId xmlns:a16="http://schemas.microsoft.com/office/drawing/2014/main" id="{09F71BD4-7117-4D35-BFBA-3C23B104218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20"/>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6" name="Freihand 95">
                    <a:extLst>
                      <a:ext uri="{FF2B5EF4-FFF2-40B4-BE49-F238E27FC236}">
                        <a16:creationId xmlns:a16="http://schemas.microsoft.com/office/drawing/2014/main" id="{A3A2ABF2-33C4-4E0A-86C5-B8B5655DD1FF}"/>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22"/>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00B9F8AA-1A4D-423C-B4BB-2BA2BC7EB2CC}"/>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3">
                <p14:nvContentPartPr>
                  <p14:cNvPr id="93" name="Freihand 92">
                    <a:extLst>
                      <a:ext uri="{FF2B5EF4-FFF2-40B4-BE49-F238E27FC236}">
                        <a16:creationId xmlns:a16="http://schemas.microsoft.com/office/drawing/2014/main" id="{B855AD7D-D8EF-49EF-985D-DE84FAAE6DEB}"/>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4"/>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4" name="Freihand 93">
                    <a:extLst>
                      <a:ext uri="{FF2B5EF4-FFF2-40B4-BE49-F238E27FC236}">
                        <a16:creationId xmlns:a16="http://schemas.microsoft.com/office/drawing/2014/main" id="{D13DC509-4DF8-4682-8CFB-576FE23AC410}"/>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240EC309-CD8D-4495-8803-D423FB90CEAD}"/>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899B2299-B2C3-44F7-A044-C9A9590B168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2ED8C539-0560-4D83-9605-E748CF934B6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CD02EA43-8052-4422-81FA-B4C900B7FA5A}"/>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0" name="Freihand 89">
                    <a:extLst>
                      <a:ext uri="{FF2B5EF4-FFF2-40B4-BE49-F238E27FC236}">
                        <a16:creationId xmlns:a16="http://schemas.microsoft.com/office/drawing/2014/main" id="{828C7583-5C38-4CD9-AC8D-5CD034803F5E}"/>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1" name="Freihand 90">
                    <a:extLst>
                      <a:ext uri="{FF2B5EF4-FFF2-40B4-BE49-F238E27FC236}">
                        <a16:creationId xmlns:a16="http://schemas.microsoft.com/office/drawing/2014/main" id="{B4AA6F17-E41F-48A5-8814-08AF575AD2F3}"/>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2" name="Freihand 91">
                    <a:extLst>
                      <a:ext uri="{FF2B5EF4-FFF2-40B4-BE49-F238E27FC236}">
                        <a16:creationId xmlns:a16="http://schemas.microsoft.com/office/drawing/2014/main" id="{D9091A74-1183-46C4-8566-557CCCD56356}"/>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379653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1"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0705EFA7-7E56-4015-AACB-C23589D87F04}"/>
              </a:ext>
            </a:extLst>
          </p:cNvPr>
          <p:cNvGrpSpPr/>
          <p:nvPr/>
        </p:nvGrpSpPr>
        <p:grpSpPr>
          <a:xfrm>
            <a:off x="4424356" y="2497584"/>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D1D94D59-D8EF-44CC-903F-A0942FB57964}"/>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5C7390FC-BF3A-47E5-B60C-E7ADD1E734CF}"/>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A3FEDACB-A7B6-42EA-92B2-3CD61ED29024}"/>
              </a:ext>
            </a:extLst>
          </p:cNvPr>
          <p:cNvGrpSpPr/>
          <p:nvPr/>
        </p:nvGrpSpPr>
        <p:grpSpPr>
          <a:xfrm>
            <a:off x="4528396" y="3448344"/>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D6E05389-60CF-40F1-8C0E-6702896E179C}"/>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DEC4930B-2A35-441B-BFD9-13AA6FBDE71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25" name="Gruppieren 24">
            <a:extLst>
              <a:ext uri="{FF2B5EF4-FFF2-40B4-BE49-F238E27FC236}">
                <a16:creationId xmlns:a16="http://schemas.microsoft.com/office/drawing/2014/main" id="{2B05EB8D-3A6E-430A-930F-F7DFE1907009}"/>
              </a:ext>
            </a:extLst>
          </p:cNvPr>
          <p:cNvGrpSpPr/>
          <p:nvPr/>
        </p:nvGrpSpPr>
        <p:grpSpPr>
          <a:xfrm>
            <a:off x="5384591" y="1920111"/>
            <a:ext cx="1198115" cy="353621"/>
            <a:chOff x="6357196" y="823224"/>
            <a:chExt cx="1973520" cy="582480"/>
          </a:xfrm>
        </p:grpSpPr>
        <mc:AlternateContent xmlns:mc="http://schemas.openxmlformats.org/markup-compatibility/2006" xmlns:p14="http://schemas.microsoft.com/office/powerpoint/2010/main">
          <mc:Choice Requires="p14">
            <p:contentPart p14:bwMode="auto" r:id="rId65">
              <p14:nvContentPartPr>
                <p14:cNvPr id="26" name="Freihand 25">
                  <a:extLst>
                    <a:ext uri="{FF2B5EF4-FFF2-40B4-BE49-F238E27FC236}">
                      <a16:creationId xmlns:a16="http://schemas.microsoft.com/office/drawing/2014/main" id="{3F40C8D0-0B0C-41E0-8AA8-682BE872375A}"/>
                    </a:ext>
                  </a:extLst>
                </p14:cNvPr>
                <p14:cNvContentPartPr/>
                <p14:nvPr/>
              </p14:nvContentPartPr>
              <p14:xfrm>
                <a:off x="6460516" y="931944"/>
                <a:ext cx="35640" cy="424440"/>
              </p14:xfrm>
            </p:contentPart>
          </mc:Choice>
          <mc:Fallback xmlns="">
            <p:pic>
              <p:nvPicPr>
                <p:cNvPr id="9" name="Freihand 8">
                  <a:extLst>
                    <a:ext uri="{FF2B5EF4-FFF2-40B4-BE49-F238E27FC236}">
                      <a16:creationId xmlns:a16="http://schemas.microsoft.com/office/drawing/2014/main" id="{A49510FC-6CC1-4293-BC7D-1D4D24E7A0B8}"/>
                    </a:ext>
                  </a:extLst>
                </p:cNvPr>
                <p:cNvPicPr/>
                <p:nvPr/>
              </p:nvPicPr>
              <p:blipFill>
                <a:blip r:embed="rId12"/>
                <a:stretch>
                  <a:fillRect/>
                </a:stretch>
              </p:blipFill>
              <p:spPr>
                <a:xfrm>
                  <a:off x="6451516" y="922944"/>
                  <a:ext cx="532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7" name="Freihand 26">
                  <a:extLst>
                    <a:ext uri="{FF2B5EF4-FFF2-40B4-BE49-F238E27FC236}">
                      <a16:creationId xmlns:a16="http://schemas.microsoft.com/office/drawing/2014/main" id="{884EA65D-DE6B-4816-9265-C97ABD1A15AA}"/>
                    </a:ext>
                  </a:extLst>
                </p14:cNvPr>
                <p14:cNvContentPartPr/>
                <p14:nvPr/>
              </p14:nvContentPartPr>
              <p14:xfrm>
                <a:off x="6357196" y="872904"/>
                <a:ext cx="434160" cy="481680"/>
              </p14:xfrm>
            </p:contentPart>
          </mc:Choice>
          <mc:Fallback xmlns="">
            <p:pic>
              <p:nvPicPr>
                <p:cNvPr id="10" name="Freihand 9">
                  <a:extLst>
                    <a:ext uri="{FF2B5EF4-FFF2-40B4-BE49-F238E27FC236}">
                      <a16:creationId xmlns:a16="http://schemas.microsoft.com/office/drawing/2014/main" id="{6F485025-3F06-4228-9E0C-DE01B5979B89}"/>
                    </a:ext>
                  </a:extLst>
                </p:cNvPr>
                <p:cNvPicPr/>
                <p:nvPr/>
              </p:nvPicPr>
              <p:blipFill>
                <a:blip r:embed="rId14"/>
                <a:stretch>
                  <a:fillRect/>
                </a:stretch>
              </p:blipFill>
              <p:spPr>
                <a:xfrm>
                  <a:off x="6348196" y="863904"/>
                  <a:ext cx="45180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8" name="Freihand 27">
                  <a:extLst>
                    <a:ext uri="{FF2B5EF4-FFF2-40B4-BE49-F238E27FC236}">
                      <a16:creationId xmlns:a16="http://schemas.microsoft.com/office/drawing/2014/main" id="{4FD80A45-2BF5-41C1-AC7C-23F6A123F3CF}"/>
                    </a:ext>
                  </a:extLst>
                </p14:cNvPr>
                <p14:cNvContentPartPr/>
                <p14:nvPr/>
              </p14:nvContentPartPr>
              <p14:xfrm>
                <a:off x="6828796" y="1147944"/>
                <a:ext cx="272520" cy="208800"/>
              </p14:xfrm>
            </p:contentPart>
          </mc:Choice>
          <mc:Fallback xmlns="">
            <p:pic>
              <p:nvPicPr>
                <p:cNvPr id="11" name="Freihand 10">
                  <a:extLst>
                    <a:ext uri="{FF2B5EF4-FFF2-40B4-BE49-F238E27FC236}">
                      <a16:creationId xmlns:a16="http://schemas.microsoft.com/office/drawing/2014/main" id="{A3771D87-DE22-41C2-93F8-198827743FC3}"/>
                    </a:ext>
                  </a:extLst>
                </p:cNvPr>
                <p:cNvPicPr/>
                <p:nvPr/>
              </p:nvPicPr>
              <p:blipFill>
                <a:blip r:embed="rId16"/>
                <a:stretch>
                  <a:fillRect/>
                </a:stretch>
              </p:blipFill>
              <p:spPr>
                <a:xfrm>
                  <a:off x="6820156" y="1138944"/>
                  <a:ext cx="2901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9" name="Freihand 28">
                  <a:extLst>
                    <a:ext uri="{FF2B5EF4-FFF2-40B4-BE49-F238E27FC236}">
                      <a16:creationId xmlns:a16="http://schemas.microsoft.com/office/drawing/2014/main" id="{4F986D40-DDB2-4DBF-87C6-11B68E76065F}"/>
                    </a:ext>
                  </a:extLst>
                </p14:cNvPr>
                <p14:cNvContentPartPr/>
                <p14:nvPr/>
              </p14:nvContentPartPr>
              <p14:xfrm>
                <a:off x="7128676" y="1136784"/>
                <a:ext cx="227520" cy="268920"/>
              </p14:xfrm>
            </p:contentPart>
          </mc:Choice>
          <mc:Fallback xmlns="">
            <p:pic>
              <p:nvPicPr>
                <p:cNvPr id="12" name="Freihand 11">
                  <a:extLst>
                    <a:ext uri="{FF2B5EF4-FFF2-40B4-BE49-F238E27FC236}">
                      <a16:creationId xmlns:a16="http://schemas.microsoft.com/office/drawing/2014/main" id="{62B3F3F0-D165-4782-BB50-79C7C1B64F73}"/>
                    </a:ext>
                  </a:extLst>
                </p:cNvPr>
                <p:cNvPicPr/>
                <p:nvPr/>
              </p:nvPicPr>
              <p:blipFill>
                <a:blip r:embed="rId18"/>
                <a:stretch>
                  <a:fillRect/>
                </a:stretch>
              </p:blipFill>
              <p:spPr>
                <a:xfrm>
                  <a:off x="7120036" y="1127784"/>
                  <a:ext cx="245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0" name="Freihand 29">
                  <a:extLst>
                    <a:ext uri="{FF2B5EF4-FFF2-40B4-BE49-F238E27FC236}">
                      <a16:creationId xmlns:a16="http://schemas.microsoft.com/office/drawing/2014/main" id="{4A337C55-5F26-4B8D-9D85-0393B354E696}"/>
                    </a:ext>
                  </a:extLst>
                </p14:cNvPr>
                <p14:cNvContentPartPr/>
                <p14:nvPr/>
              </p14:nvContentPartPr>
              <p14:xfrm>
                <a:off x="7375636" y="1121304"/>
                <a:ext cx="297360" cy="177840"/>
              </p14:xfrm>
            </p:contentPart>
          </mc:Choice>
          <mc:Fallback xmlns="">
            <p:pic>
              <p:nvPicPr>
                <p:cNvPr id="13" name="Freihand 12">
                  <a:extLst>
                    <a:ext uri="{FF2B5EF4-FFF2-40B4-BE49-F238E27FC236}">
                      <a16:creationId xmlns:a16="http://schemas.microsoft.com/office/drawing/2014/main" id="{C22BCC45-D18F-48B7-9392-D3806757984D}"/>
                    </a:ext>
                  </a:extLst>
                </p:cNvPr>
                <p:cNvPicPr/>
                <p:nvPr/>
              </p:nvPicPr>
              <p:blipFill>
                <a:blip r:embed="rId20"/>
                <a:stretch>
                  <a:fillRect/>
                </a:stretch>
              </p:blipFill>
              <p:spPr>
                <a:xfrm>
                  <a:off x="7366636" y="1112664"/>
                  <a:ext cx="3150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1" name="Freihand 30">
                  <a:extLst>
                    <a:ext uri="{FF2B5EF4-FFF2-40B4-BE49-F238E27FC236}">
                      <a16:creationId xmlns:a16="http://schemas.microsoft.com/office/drawing/2014/main" id="{2DCCE70B-5BB3-488C-A95E-DDA1520A4AB3}"/>
                    </a:ext>
                  </a:extLst>
                </p14:cNvPr>
                <p14:cNvContentPartPr/>
                <p14:nvPr/>
              </p14:nvContentPartPr>
              <p14:xfrm>
                <a:off x="7701436" y="1136424"/>
                <a:ext cx="188280" cy="155520"/>
              </p14:xfrm>
            </p:contentPart>
          </mc:Choice>
          <mc:Fallback xmlns="">
            <p:pic>
              <p:nvPicPr>
                <p:cNvPr id="14" name="Freihand 13">
                  <a:extLst>
                    <a:ext uri="{FF2B5EF4-FFF2-40B4-BE49-F238E27FC236}">
                      <a16:creationId xmlns:a16="http://schemas.microsoft.com/office/drawing/2014/main" id="{7E0D4D6C-AA2E-4602-9A2A-D571AD48A063}"/>
                    </a:ext>
                  </a:extLst>
                </p:cNvPr>
                <p:cNvPicPr/>
                <p:nvPr/>
              </p:nvPicPr>
              <p:blipFill>
                <a:blip r:embed="rId22"/>
                <a:stretch>
                  <a:fillRect/>
                </a:stretch>
              </p:blipFill>
              <p:spPr>
                <a:xfrm>
                  <a:off x="7692796" y="1127424"/>
                  <a:ext cx="2059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2" name="Freihand 31">
                  <a:extLst>
                    <a:ext uri="{FF2B5EF4-FFF2-40B4-BE49-F238E27FC236}">
                      <a16:creationId xmlns:a16="http://schemas.microsoft.com/office/drawing/2014/main" id="{686E90D1-6E59-496F-8FD8-B25C73772E28}"/>
                    </a:ext>
                  </a:extLst>
                </p14:cNvPr>
                <p14:cNvContentPartPr/>
                <p14:nvPr/>
              </p14:nvContentPartPr>
              <p14:xfrm>
                <a:off x="7943356" y="1079184"/>
                <a:ext cx="132480" cy="199080"/>
              </p14:xfrm>
            </p:contentPart>
          </mc:Choice>
          <mc:Fallback xmlns="">
            <p:pic>
              <p:nvPicPr>
                <p:cNvPr id="15" name="Freihand 14">
                  <a:extLst>
                    <a:ext uri="{FF2B5EF4-FFF2-40B4-BE49-F238E27FC236}">
                      <a16:creationId xmlns:a16="http://schemas.microsoft.com/office/drawing/2014/main" id="{05B5C902-971C-4DEF-B22D-C3BC1B30E8AD}"/>
                    </a:ext>
                  </a:extLst>
                </p:cNvPr>
                <p:cNvPicPr/>
                <p:nvPr/>
              </p:nvPicPr>
              <p:blipFill>
                <a:blip r:embed="rId24"/>
                <a:stretch>
                  <a:fillRect/>
                </a:stretch>
              </p:blipFill>
              <p:spPr>
                <a:xfrm>
                  <a:off x="7934716" y="1070184"/>
                  <a:ext cx="1501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3" name="Freihand 32">
                  <a:extLst>
                    <a:ext uri="{FF2B5EF4-FFF2-40B4-BE49-F238E27FC236}">
                      <a16:creationId xmlns:a16="http://schemas.microsoft.com/office/drawing/2014/main" id="{7B624664-894C-437A-B8A2-8AA557813DB2}"/>
                    </a:ext>
                  </a:extLst>
                </p14:cNvPr>
                <p14:cNvContentPartPr/>
                <p14:nvPr/>
              </p14:nvContentPartPr>
              <p14:xfrm>
                <a:off x="8206516" y="823224"/>
                <a:ext cx="59040" cy="376200"/>
              </p14:xfrm>
            </p:contentPart>
          </mc:Choice>
          <mc:Fallback xmlns="">
            <p:pic>
              <p:nvPicPr>
                <p:cNvPr id="16" name="Freihand 15">
                  <a:extLst>
                    <a:ext uri="{FF2B5EF4-FFF2-40B4-BE49-F238E27FC236}">
                      <a16:creationId xmlns:a16="http://schemas.microsoft.com/office/drawing/2014/main" id="{71F480D3-B0BD-48E2-9791-2229F970B226}"/>
                    </a:ext>
                  </a:extLst>
                </p:cNvPr>
                <p:cNvPicPr/>
                <p:nvPr/>
              </p:nvPicPr>
              <p:blipFill>
                <a:blip r:embed="rId26"/>
                <a:stretch>
                  <a:fillRect/>
                </a:stretch>
              </p:blipFill>
              <p:spPr>
                <a:xfrm>
                  <a:off x="8197516" y="814584"/>
                  <a:ext cx="7668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4" name="Freihand 33">
                  <a:extLst>
                    <a:ext uri="{FF2B5EF4-FFF2-40B4-BE49-F238E27FC236}">
                      <a16:creationId xmlns:a16="http://schemas.microsoft.com/office/drawing/2014/main" id="{978B0810-3CA6-406F-83D9-D370B253364E}"/>
                    </a:ext>
                  </a:extLst>
                </p14:cNvPr>
                <p14:cNvContentPartPr/>
                <p14:nvPr/>
              </p14:nvContentPartPr>
              <p14:xfrm>
                <a:off x="8138116" y="940944"/>
                <a:ext cx="192600" cy="41760"/>
              </p14:xfrm>
            </p:contentPart>
          </mc:Choice>
          <mc:Fallback xmlns="">
            <p:pic>
              <p:nvPicPr>
                <p:cNvPr id="17" name="Freihand 16">
                  <a:extLst>
                    <a:ext uri="{FF2B5EF4-FFF2-40B4-BE49-F238E27FC236}">
                      <a16:creationId xmlns:a16="http://schemas.microsoft.com/office/drawing/2014/main" id="{210594DA-B3A8-4538-88EA-C26B0C40B370}"/>
                    </a:ext>
                  </a:extLst>
                </p:cNvPr>
                <p:cNvPicPr/>
                <p:nvPr/>
              </p:nvPicPr>
              <p:blipFill>
                <a:blip r:embed="rId28"/>
                <a:stretch>
                  <a:fillRect/>
                </a:stretch>
              </p:blipFill>
              <p:spPr>
                <a:xfrm>
                  <a:off x="8129116" y="931944"/>
                  <a:ext cx="210240" cy="59400"/>
                </a:xfrm>
                <a:prstGeom prst="rect">
                  <a:avLst/>
                </a:prstGeom>
              </p:spPr>
            </p:pic>
          </mc:Fallback>
        </mc:AlternateContent>
      </p:grpSp>
      <p:grpSp>
        <p:nvGrpSpPr>
          <p:cNvPr id="35" name="Gruppieren 34">
            <a:extLst>
              <a:ext uri="{FF2B5EF4-FFF2-40B4-BE49-F238E27FC236}">
                <a16:creationId xmlns:a16="http://schemas.microsoft.com/office/drawing/2014/main" id="{92F66556-4B71-45E4-9F32-06C00646F940}"/>
              </a:ext>
            </a:extLst>
          </p:cNvPr>
          <p:cNvGrpSpPr/>
          <p:nvPr/>
        </p:nvGrpSpPr>
        <p:grpSpPr>
          <a:xfrm>
            <a:off x="5537068" y="4031222"/>
            <a:ext cx="1353276" cy="311722"/>
            <a:chOff x="8152560" y="1242900"/>
            <a:chExt cx="1819800" cy="570240"/>
          </a:xfrm>
        </p:grpSpPr>
        <mc:AlternateContent xmlns:mc="http://schemas.openxmlformats.org/markup-compatibility/2006" xmlns:p14="http://schemas.microsoft.com/office/powerpoint/2010/main">
          <mc:Choice Requires="p14">
            <p:contentPart p14:bwMode="auto" r:id="rId74">
              <p14:nvContentPartPr>
                <p14:cNvPr id="36" name="Freihand 35">
                  <a:extLst>
                    <a:ext uri="{FF2B5EF4-FFF2-40B4-BE49-F238E27FC236}">
                      <a16:creationId xmlns:a16="http://schemas.microsoft.com/office/drawing/2014/main" id="{F9E2E9F2-F756-43F8-B5B5-C491A536012E}"/>
                    </a:ext>
                  </a:extLst>
                </p14:cNvPr>
                <p14:cNvContentPartPr/>
                <p14:nvPr/>
              </p14:nvContentPartPr>
              <p14:xfrm>
                <a:off x="8236440" y="1290060"/>
                <a:ext cx="41040" cy="399600"/>
              </p14:xfrm>
            </p:contentPart>
          </mc:Choice>
          <mc:Fallback xmlns="">
            <p:pic>
              <p:nvPicPr>
                <p:cNvPr id="79" name="Freihand 78">
                  <a:extLst>
                    <a:ext uri="{FF2B5EF4-FFF2-40B4-BE49-F238E27FC236}">
                      <a16:creationId xmlns:a16="http://schemas.microsoft.com/office/drawing/2014/main" id="{76D2EA02-5F22-4088-8209-A9DCF18ECD3C}"/>
                    </a:ext>
                  </a:extLst>
                </p:cNvPr>
                <p:cNvPicPr/>
                <p:nvPr/>
              </p:nvPicPr>
              <p:blipFill>
                <a:blip r:embed="rId95"/>
                <a:stretch>
                  <a:fillRect/>
                </a:stretch>
              </p:blipFill>
              <p:spPr>
                <a:xfrm>
                  <a:off x="8224852" y="1274260"/>
                  <a:ext cx="64698" cy="431858"/>
                </a:xfrm>
                <a:prstGeom prst="rect">
                  <a:avLst/>
                </a:prstGeom>
              </p:spPr>
            </p:pic>
          </mc:Fallback>
        </mc:AlternateContent>
        <p:grpSp>
          <p:nvGrpSpPr>
            <p:cNvPr id="37" name="Gruppieren 36">
              <a:extLst>
                <a:ext uri="{FF2B5EF4-FFF2-40B4-BE49-F238E27FC236}">
                  <a16:creationId xmlns:a16="http://schemas.microsoft.com/office/drawing/2014/main" id="{513FCC0D-C2B9-451A-B393-081E939C0A02}"/>
                </a:ext>
              </a:extLst>
            </p:cNvPr>
            <p:cNvGrpSpPr/>
            <p:nvPr/>
          </p:nvGrpSpPr>
          <p:grpSpPr>
            <a:xfrm>
              <a:off x="8152560" y="1242900"/>
              <a:ext cx="1819800" cy="570240"/>
              <a:chOff x="8152560" y="1242900"/>
              <a:chExt cx="1819800" cy="570240"/>
            </a:xfrm>
          </p:grpSpPr>
          <p:grpSp>
            <p:nvGrpSpPr>
              <p:cNvPr id="38" name="Gruppieren 37">
                <a:extLst>
                  <a:ext uri="{FF2B5EF4-FFF2-40B4-BE49-F238E27FC236}">
                    <a16:creationId xmlns:a16="http://schemas.microsoft.com/office/drawing/2014/main" id="{2855269E-0783-43B8-A4F9-1AE9E331708F}"/>
                  </a:ext>
                </a:extLst>
              </p:cNvPr>
              <p:cNvGrpSpPr/>
              <p:nvPr/>
            </p:nvGrpSpPr>
            <p:grpSpPr>
              <a:xfrm>
                <a:off x="8152560" y="1242900"/>
                <a:ext cx="724320" cy="451800"/>
                <a:chOff x="8152560" y="1242900"/>
                <a:chExt cx="724320" cy="451800"/>
              </a:xfrm>
            </p:grpSpPr>
            <mc:AlternateContent xmlns:mc="http://schemas.openxmlformats.org/markup-compatibility/2006" xmlns:p14="http://schemas.microsoft.com/office/powerpoint/2010/main">
              <mc:Choice Requires="p14">
                <p:contentPart p14:bwMode="auto" r:id="rId96">
                  <p14:nvContentPartPr>
                    <p14:cNvPr id="46" name="Freihand 45">
                      <a:extLst>
                        <a:ext uri="{FF2B5EF4-FFF2-40B4-BE49-F238E27FC236}">
                          <a16:creationId xmlns:a16="http://schemas.microsoft.com/office/drawing/2014/main" id="{2136A37C-4B61-4594-8F89-C3E179E13BED}"/>
                        </a:ext>
                      </a:extLst>
                    </p14:cNvPr>
                    <p14:cNvContentPartPr/>
                    <p14:nvPr/>
                  </p14:nvContentPartPr>
                  <p14:xfrm>
                    <a:off x="8152560" y="1242900"/>
                    <a:ext cx="304560" cy="439560"/>
                  </p14:xfrm>
                </p:contentPart>
              </mc:Choice>
              <mc:Fallback xmlns="">
                <p:pic>
                  <p:nvPicPr>
                    <p:cNvPr id="89" name="Freihand 88">
                      <a:extLst>
                        <a:ext uri="{FF2B5EF4-FFF2-40B4-BE49-F238E27FC236}">
                          <a16:creationId xmlns:a16="http://schemas.microsoft.com/office/drawing/2014/main" id="{3B246D2D-871F-41BF-899F-55FDE7A83667}"/>
                        </a:ext>
                      </a:extLst>
                    </p:cNvPr>
                    <p:cNvPicPr/>
                    <p:nvPr/>
                  </p:nvPicPr>
                  <p:blipFill>
                    <a:blip r:embed="rId97"/>
                    <a:stretch>
                      <a:fillRect/>
                    </a:stretch>
                  </p:blipFill>
                  <p:spPr>
                    <a:xfrm>
                      <a:off x="8140455" y="1226449"/>
                      <a:ext cx="328286" cy="47180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7" name="Freihand 46">
                      <a:extLst>
                        <a:ext uri="{FF2B5EF4-FFF2-40B4-BE49-F238E27FC236}">
                          <a16:creationId xmlns:a16="http://schemas.microsoft.com/office/drawing/2014/main" id="{C1C12799-F459-49D7-AA5D-65D05CF6E250}"/>
                        </a:ext>
                      </a:extLst>
                    </p14:cNvPr>
                    <p14:cNvContentPartPr/>
                    <p14:nvPr/>
                  </p14:nvContentPartPr>
                  <p14:xfrm>
                    <a:off x="8515080" y="1435860"/>
                    <a:ext cx="169200" cy="232920"/>
                  </p14:xfrm>
                </p:contentPart>
              </mc:Choice>
              <mc:Fallback xmlns="">
                <p:pic>
                  <p:nvPicPr>
                    <p:cNvPr id="90" name="Freihand 89">
                      <a:extLst>
                        <a:ext uri="{FF2B5EF4-FFF2-40B4-BE49-F238E27FC236}">
                          <a16:creationId xmlns:a16="http://schemas.microsoft.com/office/drawing/2014/main" id="{D77F6895-A076-4FF5-8BE9-9893D2D69C58}"/>
                        </a:ext>
                      </a:extLst>
                    </p:cNvPr>
                    <p:cNvPicPr/>
                    <p:nvPr/>
                  </p:nvPicPr>
                  <p:blipFill>
                    <a:blip r:embed="rId99"/>
                    <a:stretch>
                      <a:fillRect/>
                    </a:stretch>
                  </p:blipFill>
                  <p:spPr>
                    <a:xfrm>
                      <a:off x="8502994" y="1419411"/>
                      <a:ext cx="192888" cy="265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8" name="Freihand 47">
                      <a:extLst>
                        <a:ext uri="{FF2B5EF4-FFF2-40B4-BE49-F238E27FC236}">
                          <a16:creationId xmlns:a16="http://schemas.microsoft.com/office/drawing/2014/main" id="{631E9C8A-86D9-415E-AF5D-FC6610E34AA2}"/>
                        </a:ext>
                      </a:extLst>
                    </p14:cNvPr>
                    <p14:cNvContentPartPr/>
                    <p14:nvPr/>
                  </p14:nvContentPartPr>
                  <p14:xfrm>
                    <a:off x="8739000" y="1427940"/>
                    <a:ext cx="137880" cy="266760"/>
                  </p14:xfrm>
                </p:contentPart>
              </mc:Choice>
              <mc:Fallback xmlns="">
                <p:pic>
                  <p:nvPicPr>
                    <p:cNvPr id="91" name="Freihand 90">
                      <a:extLst>
                        <a:ext uri="{FF2B5EF4-FFF2-40B4-BE49-F238E27FC236}">
                          <a16:creationId xmlns:a16="http://schemas.microsoft.com/office/drawing/2014/main" id="{6BFCC4D3-E65F-489A-B2AC-9F7F14F02257}"/>
                        </a:ext>
                      </a:extLst>
                    </p:cNvPr>
                    <p:cNvPicPr/>
                    <p:nvPr/>
                  </p:nvPicPr>
                  <p:blipFill>
                    <a:blip r:embed="rId101"/>
                    <a:stretch>
                      <a:fillRect/>
                    </a:stretch>
                  </p:blipFill>
                  <p:spPr>
                    <a:xfrm>
                      <a:off x="8726905" y="1411473"/>
                      <a:ext cx="161586" cy="299035"/>
                    </a:xfrm>
                    <a:prstGeom prst="rect">
                      <a:avLst/>
                    </a:prstGeom>
                  </p:spPr>
                </p:pic>
              </mc:Fallback>
            </mc:AlternateContent>
          </p:grpSp>
          <p:grpSp>
            <p:nvGrpSpPr>
              <p:cNvPr id="39" name="Gruppieren 38">
                <a:extLst>
                  <a:ext uri="{FF2B5EF4-FFF2-40B4-BE49-F238E27FC236}">
                    <a16:creationId xmlns:a16="http://schemas.microsoft.com/office/drawing/2014/main" id="{CB1F5D19-B6B0-4566-A072-95F605B477E0}"/>
                  </a:ext>
                </a:extLst>
              </p:cNvPr>
              <p:cNvGrpSpPr/>
              <p:nvPr/>
            </p:nvGrpSpPr>
            <p:grpSpPr>
              <a:xfrm>
                <a:off x="8962200" y="1386540"/>
                <a:ext cx="1010160" cy="426600"/>
                <a:chOff x="8962200" y="1386540"/>
                <a:chExt cx="1010160" cy="426600"/>
              </a:xfrm>
            </p:grpSpPr>
            <mc:AlternateContent xmlns:mc="http://schemas.openxmlformats.org/markup-compatibility/2006" xmlns:p14="http://schemas.microsoft.com/office/powerpoint/2010/main">
              <mc:Choice Requires="p14">
                <p:contentPart p14:bwMode="auto" r:id="rId102">
                  <p14:nvContentPartPr>
                    <p14:cNvPr id="40" name="Freihand 39">
                      <a:extLst>
                        <a:ext uri="{FF2B5EF4-FFF2-40B4-BE49-F238E27FC236}">
                          <a16:creationId xmlns:a16="http://schemas.microsoft.com/office/drawing/2014/main" id="{42305B54-2294-434B-B024-C21828711E01}"/>
                        </a:ext>
                      </a:extLst>
                    </p14:cNvPr>
                    <p14:cNvContentPartPr/>
                    <p14:nvPr/>
                  </p14:nvContentPartPr>
                  <p14:xfrm>
                    <a:off x="8962200" y="1434780"/>
                    <a:ext cx="25200" cy="378360"/>
                  </p14:xfrm>
                </p:contentPart>
              </mc:Choice>
              <mc:Fallback xmlns="">
                <p:pic>
                  <p:nvPicPr>
                    <p:cNvPr id="83" name="Freihand 82">
                      <a:extLst>
                        <a:ext uri="{FF2B5EF4-FFF2-40B4-BE49-F238E27FC236}">
                          <a16:creationId xmlns:a16="http://schemas.microsoft.com/office/drawing/2014/main" id="{D694726F-B657-493A-8F07-5371004CFF20}"/>
                        </a:ext>
                      </a:extLst>
                    </p:cNvPr>
                    <p:cNvPicPr/>
                    <p:nvPr/>
                  </p:nvPicPr>
                  <p:blipFill>
                    <a:blip r:embed="rId103"/>
                    <a:stretch>
                      <a:fillRect/>
                    </a:stretch>
                  </p:blipFill>
                  <p:spPr>
                    <a:xfrm>
                      <a:off x="8950085" y="1418330"/>
                      <a:ext cx="48946" cy="410603"/>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1" name="Freihand 40">
                      <a:extLst>
                        <a:ext uri="{FF2B5EF4-FFF2-40B4-BE49-F238E27FC236}">
                          <a16:creationId xmlns:a16="http://schemas.microsoft.com/office/drawing/2014/main" id="{22E75093-75A5-4EBA-8074-8D28EDA32B9E}"/>
                        </a:ext>
                      </a:extLst>
                    </p14:cNvPr>
                    <p14:cNvContentPartPr/>
                    <p14:nvPr/>
                  </p14:nvContentPartPr>
                  <p14:xfrm>
                    <a:off x="8962200" y="1435500"/>
                    <a:ext cx="144000" cy="206280"/>
                  </p14:xfrm>
                </p:contentPart>
              </mc:Choice>
              <mc:Fallback xmlns="">
                <p:pic>
                  <p:nvPicPr>
                    <p:cNvPr id="84" name="Freihand 83">
                      <a:extLst>
                        <a:ext uri="{FF2B5EF4-FFF2-40B4-BE49-F238E27FC236}">
                          <a16:creationId xmlns:a16="http://schemas.microsoft.com/office/drawing/2014/main" id="{F4C2D616-81A0-4D31-AF2C-2A1A7F793FD5}"/>
                        </a:ext>
                      </a:extLst>
                    </p:cNvPr>
                    <p:cNvPicPr/>
                    <p:nvPr/>
                  </p:nvPicPr>
                  <p:blipFill>
                    <a:blip r:embed="rId105"/>
                    <a:stretch>
                      <a:fillRect/>
                    </a:stretch>
                  </p:blipFill>
                  <p:spPr>
                    <a:xfrm>
                      <a:off x="8950119" y="1419076"/>
                      <a:ext cx="167678" cy="23847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2" name="Freihand 41">
                      <a:extLst>
                        <a:ext uri="{FF2B5EF4-FFF2-40B4-BE49-F238E27FC236}">
                          <a16:creationId xmlns:a16="http://schemas.microsoft.com/office/drawing/2014/main" id="{6E973924-306F-40BA-A78C-6AFDB413DE9E}"/>
                        </a:ext>
                      </a:extLst>
                    </p14:cNvPr>
                    <p14:cNvContentPartPr/>
                    <p14:nvPr/>
                  </p14:nvContentPartPr>
                  <p14:xfrm>
                    <a:off x="9145080" y="1426860"/>
                    <a:ext cx="185040" cy="195480"/>
                  </p14:xfrm>
                </p:contentPart>
              </mc:Choice>
              <mc:Fallback xmlns="">
                <p:pic>
                  <p:nvPicPr>
                    <p:cNvPr id="85" name="Freihand 84">
                      <a:extLst>
                        <a:ext uri="{FF2B5EF4-FFF2-40B4-BE49-F238E27FC236}">
                          <a16:creationId xmlns:a16="http://schemas.microsoft.com/office/drawing/2014/main" id="{048E46B7-1F29-4008-BEAE-5D60741C9EF4}"/>
                        </a:ext>
                      </a:extLst>
                    </p:cNvPr>
                    <p:cNvPicPr/>
                    <p:nvPr/>
                  </p:nvPicPr>
                  <p:blipFill>
                    <a:blip r:embed="rId107"/>
                    <a:stretch>
                      <a:fillRect/>
                    </a:stretch>
                  </p:blipFill>
                  <p:spPr>
                    <a:xfrm>
                      <a:off x="9132970" y="1410405"/>
                      <a:ext cx="208775" cy="227731"/>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3" name="Freihand 42">
                      <a:extLst>
                        <a:ext uri="{FF2B5EF4-FFF2-40B4-BE49-F238E27FC236}">
                          <a16:creationId xmlns:a16="http://schemas.microsoft.com/office/drawing/2014/main" id="{7313D717-66E3-4BCA-A143-F709E7B977FA}"/>
                        </a:ext>
                      </a:extLst>
                    </p14:cNvPr>
                    <p14:cNvContentPartPr/>
                    <p14:nvPr/>
                  </p14:nvContentPartPr>
                  <p14:xfrm>
                    <a:off x="9378360" y="1425780"/>
                    <a:ext cx="127080" cy="176400"/>
                  </p14:xfrm>
                </p:contentPart>
              </mc:Choice>
              <mc:Fallback xmlns="">
                <p:pic>
                  <p:nvPicPr>
                    <p:cNvPr id="86" name="Freihand 85">
                      <a:extLst>
                        <a:ext uri="{FF2B5EF4-FFF2-40B4-BE49-F238E27FC236}">
                          <a16:creationId xmlns:a16="http://schemas.microsoft.com/office/drawing/2014/main" id="{1F2C6ABF-16E4-4BEA-8F8F-C5726490D8A0}"/>
                        </a:ext>
                      </a:extLst>
                    </p:cNvPr>
                    <p:cNvPicPr/>
                    <p:nvPr/>
                  </p:nvPicPr>
                  <p:blipFill>
                    <a:blip r:embed="rId109"/>
                    <a:stretch>
                      <a:fillRect/>
                    </a:stretch>
                  </p:blipFill>
                  <p:spPr>
                    <a:xfrm>
                      <a:off x="9366763" y="1409325"/>
                      <a:ext cx="150757" cy="208652"/>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4" name="Freihand 43">
                      <a:extLst>
                        <a:ext uri="{FF2B5EF4-FFF2-40B4-BE49-F238E27FC236}">
                          <a16:creationId xmlns:a16="http://schemas.microsoft.com/office/drawing/2014/main" id="{3D551F72-42CA-47C1-A1E5-EB1D3207DBA9}"/>
                        </a:ext>
                      </a:extLst>
                    </p14:cNvPr>
                    <p14:cNvContentPartPr/>
                    <p14:nvPr/>
                  </p14:nvContentPartPr>
                  <p14:xfrm>
                    <a:off x="9562680" y="1386540"/>
                    <a:ext cx="153720" cy="218160"/>
                  </p14:xfrm>
                </p:contentPart>
              </mc:Choice>
              <mc:Fallback xmlns="">
                <p:pic>
                  <p:nvPicPr>
                    <p:cNvPr id="87" name="Freihand 86">
                      <a:extLst>
                        <a:ext uri="{FF2B5EF4-FFF2-40B4-BE49-F238E27FC236}">
                          <a16:creationId xmlns:a16="http://schemas.microsoft.com/office/drawing/2014/main" id="{8E448ED1-347D-490F-B0EA-E6D86C2E32F9}"/>
                        </a:ext>
                      </a:extLst>
                    </p:cNvPr>
                    <p:cNvPicPr/>
                    <p:nvPr/>
                  </p:nvPicPr>
                  <p:blipFill>
                    <a:blip r:embed="rId111"/>
                    <a:stretch>
                      <a:fillRect/>
                    </a:stretch>
                  </p:blipFill>
                  <p:spPr>
                    <a:xfrm>
                      <a:off x="9550595" y="1370112"/>
                      <a:ext cx="177406" cy="250358"/>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5" name="Freihand 44">
                      <a:extLst>
                        <a:ext uri="{FF2B5EF4-FFF2-40B4-BE49-F238E27FC236}">
                          <a16:creationId xmlns:a16="http://schemas.microsoft.com/office/drawing/2014/main" id="{9ABA7347-3B28-4A13-A4C4-07AAC09305B8}"/>
                        </a:ext>
                      </a:extLst>
                    </p14:cNvPr>
                    <p14:cNvContentPartPr/>
                    <p14:nvPr/>
                  </p14:nvContentPartPr>
                  <p14:xfrm>
                    <a:off x="9755280" y="1395540"/>
                    <a:ext cx="217080" cy="194760"/>
                  </p14:xfrm>
                </p:contentPart>
              </mc:Choice>
              <mc:Fallback xmlns="">
                <p:pic>
                  <p:nvPicPr>
                    <p:cNvPr id="88" name="Freihand 87">
                      <a:extLst>
                        <a:ext uri="{FF2B5EF4-FFF2-40B4-BE49-F238E27FC236}">
                          <a16:creationId xmlns:a16="http://schemas.microsoft.com/office/drawing/2014/main" id="{CB54B549-FD48-4708-AED7-6EB241074F88}"/>
                        </a:ext>
                      </a:extLst>
                    </p:cNvPr>
                    <p:cNvPicPr/>
                    <p:nvPr/>
                  </p:nvPicPr>
                  <p:blipFill>
                    <a:blip r:embed="rId113"/>
                    <a:stretch>
                      <a:fillRect/>
                    </a:stretch>
                  </p:blipFill>
                  <p:spPr>
                    <a:xfrm>
                      <a:off x="9743166" y="1379091"/>
                      <a:ext cx="240823" cy="227001"/>
                    </a:xfrm>
                    <a:prstGeom prst="rect">
                      <a:avLst/>
                    </a:prstGeom>
                  </p:spPr>
                </p:pic>
              </mc:Fallback>
            </mc:AlternateContent>
          </p:grpSp>
        </p:grpSp>
      </p:grpSp>
      <mc:AlternateContent xmlns:mc="http://schemas.openxmlformats.org/markup-compatibility/2006" xmlns:p14="http://schemas.microsoft.com/office/powerpoint/2010/main">
        <mc:Choice Requires="p14">
          <p:contentPart p14:bwMode="auto" r:id="rId114">
            <p14:nvContentPartPr>
              <p14:cNvPr id="49" name="Freihand 48">
                <a:extLst>
                  <a:ext uri="{FF2B5EF4-FFF2-40B4-BE49-F238E27FC236}">
                    <a16:creationId xmlns:a16="http://schemas.microsoft.com/office/drawing/2014/main" id="{92ABEA88-E166-4647-82C7-3D62B414EB5C}"/>
                  </a:ext>
                </a:extLst>
              </p14:cNvPr>
              <p14:cNvContentPartPr/>
              <p14:nvPr/>
            </p14:nvContentPartPr>
            <p14:xfrm>
              <a:off x="4959286" y="2333474"/>
              <a:ext cx="15840" cy="17640"/>
            </p14:xfrm>
          </p:contentPart>
        </mc:Choice>
        <mc:Fallback xmlns="">
          <p:pic>
            <p:nvPicPr>
              <p:cNvPr id="49" name="Freihand 48">
                <a:extLst>
                  <a:ext uri="{FF2B5EF4-FFF2-40B4-BE49-F238E27FC236}">
                    <a16:creationId xmlns:a16="http://schemas.microsoft.com/office/drawing/2014/main" id="{92ABEA88-E166-4647-82C7-3D62B414EB5C}"/>
                  </a:ext>
                </a:extLst>
              </p:cNvPr>
              <p:cNvPicPr/>
              <p:nvPr/>
            </p:nvPicPr>
            <p:blipFill>
              <a:blip r:embed="rId115"/>
              <a:stretch>
                <a:fillRect/>
              </a:stretch>
            </p:blipFill>
            <p:spPr>
              <a:xfrm>
                <a:off x="4950286" y="2324654"/>
                <a:ext cx="33480" cy="34927"/>
              </a:xfrm>
              <a:prstGeom prst="rect">
                <a:avLst/>
              </a:prstGeom>
            </p:spPr>
          </p:pic>
        </mc:Fallback>
      </mc:AlternateContent>
      <p:grpSp>
        <p:nvGrpSpPr>
          <p:cNvPr id="50" name="Gruppieren 49">
            <a:extLst>
              <a:ext uri="{FF2B5EF4-FFF2-40B4-BE49-F238E27FC236}">
                <a16:creationId xmlns:a16="http://schemas.microsoft.com/office/drawing/2014/main" id="{266EA2CA-7F64-4B0C-BF6F-621B7DEADAB0}"/>
              </a:ext>
            </a:extLst>
          </p:cNvPr>
          <p:cNvGrpSpPr/>
          <p:nvPr/>
        </p:nvGrpSpPr>
        <p:grpSpPr>
          <a:xfrm>
            <a:off x="2301531" y="1786634"/>
            <a:ext cx="237240" cy="730440"/>
            <a:chOff x="2569606" y="1934594"/>
            <a:chExt cx="237240" cy="730440"/>
          </a:xfrm>
        </p:grpSpPr>
        <mc:AlternateContent xmlns:mc="http://schemas.openxmlformats.org/markup-compatibility/2006" xmlns:p14="http://schemas.microsoft.com/office/powerpoint/2010/main">
          <mc:Choice Requires="p14">
            <p:contentPart p14:bwMode="auto" r:id="rId116">
              <p14:nvContentPartPr>
                <p14:cNvPr id="2" name="Freihand 1">
                  <a:extLst>
                    <a:ext uri="{FF2B5EF4-FFF2-40B4-BE49-F238E27FC236}">
                      <a16:creationId xmlns:a16="http://schemas.microsoft.com/office/drawing/2014/main" id="{C4663246-85BC-4995-94D1-1F8E0EE259AC}"/>
                    </a:ext>
                  </a:extLst>
                </p14:cNvPr>
                <p14:cNvContentPartPr/>
                <p14:nvPr/>
              </p14:nvContentPartPr>
              <p14:xfrm>
                <a:off x="2666806" y="1934594"/>
                <a:ext cx="105120" cy="725040"/>
              </p14:xfrm>
            </p:contentPart>
          </mc:Choice>
          <mc:Fallback xmlns="">
            <p:pic>
              <p:nvPicPr>
                <p:cNvPr id="2" name="Freihand 1">
                  <a:extLst>
                    <a:ext uri="{FF2B5EF4-FFF2-40B4-BE49-F238E27FC236}">
                      <a16:creationId xmlns:a16="http://schemas.microsoft.com/office/drawing/2014/main" id="{C4663246-85BC-4995-94D1-1F8E0EE259AC}"/>
                    </a:ext>
                  </a:extLst>
                </p:cNvPr>
                <p:cNvPicPr/>
                <p:nvPr/>
              </p:nvPicPr>
              <p:blipFill>
                <a:blip r:embed="rId117"/>
                <a:stretch>
                  <a:fillRect/>
                </a:stretch>
              </p:blipFill>
              <p:spPr>
                <a:xfrm>
                  <a:off x="2657806" y="1925594"/>
                  <a:ext cx="1227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 name="Freihand 2">
                  <a:extLst>
                    <a:ext uri="{FF2B5EF4-FFF2-40B4-BE49-F238E27FC236}">
                      <a16:creationId xmlns:a16="http://schemas.microsoft.com/office/drawing/2014/main" id="{B7ECFD13-94BD-4890-894C-C21BF9CA2FAA}"/>
                    </a:ext>
                  </a:extLst>
                </p14:cNvPr>
                <p14:cNvContentPartPr/>
                <p14:nvPr/>
              </p14:nvContentPartPr>
              <p14:xfrm>
                <a:off x="2569606" y="2483954"/>
                <a:ext cx="237240" cy="181080"/>
              </p14:xfrm>
            </p:contentPart>
          </mc:Choice>
          <mc:Fallback xmlns="">
            <p:pic>
              <p:nvPicPr>
                <p:cNvPr id="3" name="Freihand 2">
                  <a:extLst>
                    <a:ext uri="{FF2B5EF4-FFF2-40B4-BE49-F238E27FC236}">
                      <a16:creationId xmlns:a16="http://schemas.microsoft.com/office/drawing/2014/main" id="{B7ECFD13-94BD-4890-894C-C21BF9CA2FAA}"/>
                    </a:ext>
                  </a:extLst>
                </p:cNvPr>
                <p:cNvPicPr/>
                <p:nvPr/>
              </p:nvPicPr>
              <p:blipFill>
                <a:blip r:embed="rId119"/>
                <a:stretch>
                  <a:fillRect/>
                </a:stretch>
              </p:blipFill>
              <p:spPr>
                <a:xfrm>
                  <a:off x="2560966" y="2475314"/>
                  <a:ext cx="254880" cy="198720"/>
                </a:xfrm>
                <a:prstGeom prst="rect">
                  <a:avLst/>
                </a:prstGeom>
              </p:spPr>
            </p:pic>
          </mc:Fallback>
        </mc:AlternateContent>
      </p:grpSp>
      <p:sp>
        <p:nvSpPr>
          <p:cNvPr id="70" name="Textfeld 69">
            <a:extLst>
              <a:ext uri="{FF2B5EF4-FFF2-40B4-BE49-F238E27FC236}">
                <a16:creationId xmlns:a16="http://schemas.microsoft.com/office/drawing/2014/main" id="{384D61BC-5624-4F68-9622-C90D085EBC17}"/>
              </a:ext>
            </a:extLst>
          </p:cNvPr>
          <p:cNvSpPr txBox="1"/>
          <p:nvPr/>
        </p:nvSpPr>
        <p:spPr>
          <a:xfrm>
            <a:off x="981480" y="1061359"/>
            <a:ext cx="9960757" cy="584775"/>
          </a:xfrm>
          <a:prstGeom prst="rect">
            <a:avLst/>
          </a:prstGeom>
          <a:noFill/>
        </p:spPr>
        <p:txBody>
          <a:bodyPr wrap="square">
            <a:spAutoFit/>
          </a:bodyPr>
          <a:lstStyle/>
          <a:p>
            <a:r>
              <a:rPr lang="de-DE" sz="3200" dirty="0">
                <a:solidFill>
                  <a:srgbClr val="00FF00"/>
                </a:solidFill>
                <a:latin typeface="+mj-lt"/>
              </a:rPr>
              <a:t>ok, </a:t>
            </a:r>
            <a:r>
              <a:rPr lang="de-DE" sz="3200" dirty="0" err="1">
                <a:solidFill>
                  <a:srgbClr val="00FF00"/>
                </a:solidFill>
                <a:latin typeface="+mj-lt"/>
              </a:rPr>
              <a:t>we</a:t>
            </a:r>
            <a:r>
              <a:rPr lang="de-DE" sz="3200" dirty="0">
                <a:solidFill>
                  <a:srgbClr val="00FF00"/>
                </a:solidFill>
                <a:latin typeface="+mj-lt"/>
              </a:rPr>
              <a:t> </a:t>
            </a:r>
            <a:r>
              <a:rPr lang="de-DE" sz="3200" dirty="0" err="1">
                <a:solidFill>
                  <a:srgbClr val="00FF00"/>
                </a:solidFill>
                <a:latin typeface="+mj-lt"/>
              </a:rPr>
              <a:t>now</a:t>
            </a:r>
            <a:r>
              <a:rPr lang="de-DE" sz="3200" dirty="0">
                <a:solidFill>
                  <a:srgbClr val="00FF00"/>
                </a:solidFill>
                <a:latin typeface="+mj-lt"/>
              </a:rPr>
              <a:t> </a:t>
            </a:r>
            <a:r>
              <a:rPr lang="de-DE" sz="3200" dirty="0" err="1">
                <a:solidFill>
                  <a:srgbClr val="00FF00"/>
                </a:solidFill>
                <a:latin typeface="+mj-lt"/>
              </a:rPr>
              <a:t>really</a:t>
            </a:r>
            <a:r>
              <a:rPr lang="de-DE" sz="3200" dirty="0">
                <a:solidFill>
                  <a:srgbClr val="00FF00"/>
                </a:solidFill>
                <a:latin typeface="+mj-lt"/>
              </a:rPr>
              <a:t> </a:t>
            </a:r>
            <a:r>
              <a:rPr lang="de-DE" sz="3200" dirty="0" err="1">
                <a:solidFill>
                  <a:srgbClr val="00FF00"/>
                </a:solidFill>
                <a:latin typeface="+mj-lt"/>
              </a:rPr>
              <a:t>know</a:t>
            </a:r>
            <a:r>
              <a:rPr lang="de-DE" sz="3200" dirty="0">
                <a:solidFill>
                  <a:srgbClr val="00FF00"/>
                </a:solidFill>
                <a:latin typeface="+mj-lt"/>
              </a:rPr>
              <a:t> </a:t>
            </a:r>
            <a:r>
              <a:rPr lang="de-DE" sz="3200" dirty="0" err="1">
                <a:solidFill>
                  <a:srgbClr val="00FF00"/>
                </a:solidFill>
                <a:latin typeface="+mj-lt"/>
              </a:rPr>
              <a:t>who</a:t>
            </a:r>
            <a:r>
              <a:rPr lang="de-DE" sz="3200" dirty="0">
                <a:solidFill>
                  <a:srgbClr val="00FF00"/>
                </a:solidFill>
                <a:latin typeface="+mj-lt"/>
              </a:rPr>
              <a:t> </a:t>
            </a:r>
            <a:r>
              <a:rPr lang="de-DE" sz="3200" dirty="0" err="1">
                <a:solidFill>
                  <a:srgbClr val="00FF00"/>
                </a:solidFill>
                <a:latin typeface="+mj-lt"/>
              </a:rPr>
              <a:t>this</a:t>
            </a:r>
            <a:r>
              <a:rPr lang="de-DE" sz="3200" dirty="0">
                <a:solidFill>
                  <a:srgbClr val="00FF00"/>
                </a:solidFill>
                <a:latin typeface="+mj-lt"/>
              </a:rPr>
              <a:t> </a:t>
            </a:r>
            <a:r>
              <a:rPr lang="de-DE" sz="3200" dirty="0" err="1">
                <a:solidFill>
                  <a:srgbClr val="00FF00"/>
                </a:solidFill>
                <a:latin typeface="+mj-lt"/>
              </a:rPr>
              <a:t>guy</a:t>
            </a:r>
            <a:r>
              <a:rPr lang="de-DE" sz="3200" dirty="0">
                <a:solidFill>
                  <a:srgbClr val="00FF00"/>
                </a:solidFill>
                <a:latin typeface="+mj-lt"/>
              </a:rPr>
              <a:t> </a:t>
            </a:r>
            <a:r>
              <a:rPr lang="de-DE" sz="3200" dirty="0" err="1">
                <a:solidFill>
                  <a:srgbClr val="00FF00"/>
                </a:solidFill>
                <a:latin typeface="+mj-lt"/>
              </a:rPr>
              <a:t>is</a:t>
            </a:r>
            <a:r>
              <a:rPr lang="de-DE" sz="3200" dirty="0">
                <a:solidFill>
                  <a:srgbClr val="00FF00"/>
                </a:solidFill>
                <a:latin typeface="+mj-lt"/>
              </a:rPr>
              <a:t>… </a:t>
            </a:r>
            <a:endParaRPr lang="de-AT" sz="3200" dirty="0">
              <a:solidFill>
                <a:srgbClr val="00FF00"/>
              </a:solidFill>
              <a:latin typeface="+mj-lt"/>
            </a:endParaRPr>
          </a:p>
        </p:txBody>
      </p:sp>
      <p:sp>
        <p:nvSpPr>
          <p:cNvPr id="71" name="Textfeld 70">
            <a:extLst>
              <a:ext uri="{FF2B5EF4-FFF2-40B4-BE49-F238E27FC236}">
                <a16:creationId xmlns:a16="http://schemas.microsoft.com/office/drawing/2014/main" id="{230E122C-7479-4007-B006-1E557B8496AB}"/>
              </a:ext>
            </a:extLst>
          </p:cNvPr>
          <p:cNvSpPr txBox="1"/>
          <p:nvPr/>
        </p:nvSpPr>
        <p:spPr>
          <a:xfrm>
            <a:off x="981480" y="4858222"/>
            <a:ext cx="10892980" cy="584775"/>
          </a:xfrm>
          <a:prstGeom prst="rect">
            <a:avLst/>
          </a:prstGeom>
          <a:noFill/>
        </p:spPr>
        <p:txBody>
          <a:bodyPr wrap="square">
            <a:spAutoFit/>
          </a:bodyPr>
          <a:lstStyle/>
          <a:p>
            <a:r>
              <a:rPr lang="de-DE" sz="3200" dirty="0">
                <a:solidFill>
                  <a:srgbClr val="00FF00"/>
                </a:solidFill>
                <a:latin typeface="+mj-lt"/>
              </a:rPr>
              <a:t>… and </a:t>
            </a:r>
            <a:r>
              <a:rPr lang="de-DE" sz="3200" dirty="0" err="1">
                <a:solidFill>
                  <a:srgbClr val="00FF00"/>
                </a:solidFill>
                <a:latin typeface="+mj-lt"/>
              </a:rPr>
              <a:t>we</a:t>
            </a:r>
            <a:r>
              <a:rPr lang="de-DE" sz="3200" dirty="0">
                <a:solidFill>
                  <a:srgbClr val="00FF00"/>
                </a:solidFill>
                <a:latin typeface="+mj-lt"/>
              </a:rPr>
              <a:t> also </a:t>
            </a:r>
            <a:r>
              <a:rPr lang="de-DE" sz="3200" dirty="0" err="1">
                <a:solidFill>
                  <a:srgbClr val="00FF00"/>
                </a:solidFill>
                <a:latin typeface="+mj-lt"/>
              </a:rPr>
              <a:t>know</a:t>
            </a:r>
            <a:r>
              <a:rPr lang="de-DE" sz="3200" dirty="0">
                <a:solidFill>
                  <a:srgbClr val="00FF00"/>
                </a:solidFill>
                <a:latin typeface="+mj-lt"/>
              </a:rPr>
              <a:t> </a:t>
            </a:r>
            <a:r>
              <a:rPr lang="de-DE" sz="3200" dirty="0" err="1">
                <a:solidFill>
                  <a:srgbClr val="00FF00"/>
                </a:solidFill>
                <a:latin typeface="+mj-lt"/>
              </a:rPr>
              <a:t>how</a:t>
            </a:r>
            <a:r>
              <a:rPr lang="de-DE" sz="3200" dirty="0">
                <a:solidFill>
                  <a:srgbClr val="00FF00"/>
                </a:solidFill>
                <a:latin typeface="+mj-lt"/>
              </a:rPr>
              <a:t> </a:t>
            </a:r>
            <a:r>
              <a:rPr lang="de-DE" sz="3200" dirty="0" err="1">
                <a:solidFill>
                  <a:srgbClr val="00FF00"/>
                </a:solidFill>
                <a:latin typeface="+mj-lt"/>
              </a:rPr>
              <a:t>session</a:t>
            </a:r>
            <a:r>
              <a:rPr lang="de-DE" sz="3200" dirty="0">
                <a:solidFill>
                  <a:srgbClr val="00FF00"/>
                </a:solidFill>
                <a:latin typeface="+mj-lt"/>
              </a:rPr>
              <a:t> </a:t>
            </a:r>
            <a:r>
              <a:rPr lang="de-DE" sz="3200" dirty="0" err="1">
                <a:solidFill>
                  <a:srgbClr val="00FF00"/>
                </a:solidFill>
                <a:latin typeface="+mj-lt"/>
              </a:rPr>
              <a:t>management</a:t>
            </a:r>
            <a:r>
              <a:rPr lang="de-DE" sz="3200" dirty="0">
                <a:solidFill>
                  <a:srgbClr val="00FF00"/>
                </a:solidFill>
                <a:latin typeface="+mj-lt"/>
              </a:rPr>
              <a:t> </a:t>
            </a:r>
            <a:r>
              <a:rPr lang="de-DE" sz="3200" dirty="0" err="1">
                <a:solidFill>
                  <a:srgbClr val="00FF00"/>
                </a:solidFill>
                <a:latin typeface="+mj-lt"/>
              </a:rPr>
              <a:t>works</a:t>
            </a:r>
            <a:r>
              <a:rPr lang="de-DE" sz="3200" dirty="0">
                <a:solidFill>
                  <a:srgbClr val="00FF00"/>
                </a:solidFill>
                <a:latin typeface="+mj-lt"/>
              </a:rPr>
              <a:t> </a:t>
            </a:r>
            <a:endParaRPr lang="de-AT" sz="3200" dirty="0">
              <a:solidFill>
                <a:srgbClr val="00FF00"/>
              </a:solidFill>
              <a:latin typeface="+mj-lt"/>
            </a:endParaRPr>
          </a:p>
        </p:txBody>
      </p:sp>
      <p:sp>
        <p:nvSpPr>
          <p:cNvPr id="72" name="Textfeld 71">
            <a:extLst>
              <a:ext uri="{FF2B5EF4-FFF2-40B4-BE49-F238E27FC236}">
                <a16:creationId xmlns:a16="http://schemas.microsoft.com/office/drawing/2014/main" id="{F6231725-2B37-4C29-9EDD-8D6D44BFA2B2}"/>
              </a:ext>
            </a:extLst>
          </p:cNvPr>
          <p:cNvSpPr txBox="1"/>
          <p:nvPr/>
        </p:nvSpPr>
        <p:spPr>
          <a:xfrm>
            <a:off x="1785084" y="5686907"/>
            <a:ext cx="9516080" cy="584775"/>
          </a:xfrm>
          <a:prstGeom prst="rect">
            <a:avLst/>
          </a:prstGeom>
          <a:noFill/>
        </p:spPr>
        <p:txBody>
          <a:bodyPr wrap="square">
            <a:spAutoFit/>
          </a:bodyPr>
          <a:lstStyle/>
          <a:p>
            <a:r>
              <a:rPr lang="de-DE" sz="3200" dirty="0">
                <a:solidFill>
                  <a:srgbClr val="00FF00"/>
                </a:solidFill>
                <a:latin typeface="+mj-lt"/>
              </a:rPr>
              <a:t>but </a:t>
            </a:r>
            <a:r>
              <a:rPr lang="de-DE" sz="3200" dirty="0" err="1">
                <a:solidFill>
                  <a:srgbClr val="00FF00"/>
                </a:solidFill>
                <a:latin typeface="+mj-lt"/>
              </a:rPr>
              <a:t>what</a:t>
            </a:r>
            <a:r>
              <a:rPr lang="de-DE" sz="3200" dirty="0">
                <a:solidFill>
                  <a:srgbClr val="00FF00"/>
                </a:solidFill>
                <a:latin typeface="+mj-lt"/>
              </a:rPr>
              <a:t> </a:t>
            </a:r>
            <a:r>
              <a:rPr lang="de-DE" sz="3200" dirty="0" err="1">
                <a:solidFill>
                  <a:srgbClr val="00FF00"/>
                </a:solidFill>
                <a:latin typeface="+mj-lt"/>
              </a:rPr>
              <a:t>is</a:t>
            </a:r>
            <a:r>
              <a:rPr lang="de-DE" sz="3200" dirty="0">
                <a:solidFill>
                  <a:srgbClr val="00FF00"/>
                </a:solidFill>
                <a:latin typeface="+mj-lt"/>
              </a:rPr>
              <a:t> he </a:t>
            </a:r>
            <a:r>
              <a:rPr lang="de-DE" sz="3200" dirty="0" err="1">
                <a:solidFill>
                  <a:srgbClr val="00FF00"/>
                </a:solidFill>
                <a:latin typeface="+mj-lt"/>
              </a:rPr>
              <a:t>actually</a:t>
            </a:r>
            <a:r>
              <a:rPr lang="de-DE" sz="3200" dirty="0">
                <a:solidFill>
                  <a:srgbClr val="00FF00"/>
                </a:solidFill>
                <a:latin typeface="+mj-lt"/>
              </a:rPr>
              <a:t> </a:t>
            </a:r>
            <a:r>
              <a:rPr lang="de-DE" sz="3200" dirty="0" err="1">
                <a:solidFill>
                  <a:srgbClr val="00FF00"/>
                </a:solidFill>
                <a:latin typeface="+mj-lt"/>
              </a:rPr>
              <a:t>allowed</a:t>
            </a:r>
            <a:r>
              <a:rPr lang="de-DE" sz="3200" dirty="0">
                <a:solidFill>
                  <a:srgbClr val="00FF00"/>
                </a:solidFill>
                <a:latin typeface="+mj-lt"/>
              </a:rPr>
              <a:t> </a:t>
            </a:r>
            <a:r>
              <a:rPr lang="de-DE" sz="3200" dirty="0" err="1">
                <a:solidFill>
                  <a:srgbClr val="00FF00"/>
                </a:solidFill>
                <a:latin typeface="+mj-lt"/>
              </a:rPr>
              <a:t>to</a:t>
            </a:r>
            <a:r>
              <a:rPr lang="de-DE" sz="3200" dirty="0">
                <a:solidFill>
                  <a:srgbClr val="00FF00"/>
                </a:solidFill>
                <a:latin typeface="+mj-lt"/>
              </a:rPr>
              <a:t> do?</a:t>
            </a:r>
            <a:endParaRPr lang="de-AT" sz="3200" dirty="0">
              <a:solidFill>
                <a:srgbClr val="00FF00"/>
              </a:solidFill>
              <a:latin typeface="+mj-lt"/>
            </a:endParaRPr>
          </a:p>
        </p:txBody>
      </p:sp>
      <p:grpSp>
        <p:nvGrpSpPr>
          <p:cNvPr id="54" name="Gruppieren 53">
            <a:extLst>
              <a:ext uri="{FF2B5EF4-FFF2-40B4-BE49-F238E27FC236}">
                <a16:creationId xmlns:a16="http://schemas.microsoft.com/office/drawing/2014/main" id="{244CDD57-0154-40DB-BCE6-ABB2A8B95D69}"/>
              </a:ext>
            </a:extLst>
          </p:cNvPr>
          <p:cNvGrpSpPr/>
          <p:nvPr/>
        </p:nvGrpSpPr>
        <p:grpSpPr>
          <a:xfrm>
            <a:off x="2120356" y="2604914"/>
            <a:ext cx="2266560" cy="1233360"/>
            <a:chOff x="8755481" y="4747220"/>
            <a:chExt cx="2266560" cy="1233360"/>
          </a:xfrm>
        </p:grpSpPr>
        <p:grpSp>
          <p:nvGrpSpPr>
            <p:cNvPr id="55" name="Gruppieren 54">
              <a:extLst>
                <a:ext uri="{FF2B5EF4-FFF2-40B4-BE49-F238E27FC236}">
                  <a16:creationId xmlns:a16="http://schemas.microsoft.com/office/drawing/2014/main" id="{9D86C36A-174A-414F-9FFF-A8AA018252CA}"/>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20">
                <p14:nvContentPartPr>
                  <p14:cNvPr id="81" name="Freihand 80">
                    <a:extLst>
                      <a:ext uri="{FF2B5EF4-FFF2-40B4-BE49-F238E27FC236}">
                        <a16:creationId xmlns:a16="http://schemas.microsoft.com/office/drawing/2014/main" id="{4F4C2687-61F7-4699-8F70-28C18011A6B5}"/>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2" name="Freihand 81">
                    <a:extLst>
                      <a:ext uri="{FF2B5EF4-FFF2-40B4-BE49-F238E27FC236}">
                        <a16:creationId xmlns:a16="http://schemas.microsoft.com/office/drawing/2014/main" id="{3FB7592C-999B-45B9-84FB-4EE4B39C0F92}"/>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3" name="Freihand 82">
                    <a:extLst>
                      <a:ext uri="{FF2B5EF4-FFF2-40B4-BE49-F238E27FC236}">
                        <a16:creationId xmlns:a16="http://schemas.microsoft.com/office/drawing/2014/main" id="{54F6910B-6516-4E28-A721-D6FB91EDBAB5}"/>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Freihand 83">
                    <a:extLst>
                      <a:ext uri="{FF2B5EF4-FFF2-40B4-BE49-F238E27FC236}">
                        <a16:creationId xmlns:a16="http://schemas.microsoft.com/office/drawing/2014/main" id="{D92CC538-88AB-488C-96DA-D2744957EA6C}"/>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5" name="Freihand 84">
                    <a:extLst>
                      <a:ext uri="{FF2B5EF4-FFF2-40B4-BE49-F238E27FC236}">
                        <a16:creationId xmlns:a16="http://schemas.microsoft.com/office/drawing/2014/main" id="{1B9872F6-3DD4-4E36-8C5F-4893E695DAB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56" name="Gruppieren 55">
              <a:extLst>
                <a:ext uri="{FF2B5EF4-FFF2-40B4-BE49-F238E27FC236}">
                  <a16:creationId xmlns:a16="http://schemas.microsoft.com/office/drawing/2014/main" id="{F3E781B8-66BB-45C7-A337-B43E5EC8F9E8}"/>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5">
                <p14:nvContentPartPr>
                  <p14:cNvPr id="76" name="Freihand 75">
                    <a:extLst>
                      <a:ext uri="{FF2B5EF4-FFF2-40B4-BE49-F238E27FC236}">
                        <a16:creationId xmlns:a16="http://schemas.microsoft.com/office/drawing/2014/main" id="{EA2DBDC0-8551-46C2-A4ED-5F4490E76618}"/>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7" name="Freihand 76">
                    <a:extLst>
                      <a:ext uri="{FF2B5EF4-FFF2-40B4-BE49-F238E27FC236}">
                        <a16:creationId xmlns:a16="http://schemas.microsoft.com/office/drawing/2014/main" id="{4CEDE46F-69A3-4FEC-81BC-4A347544A88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8" name="Freihand 77">
                    <a:extLst>
                      <a:ext uri="{FF2B5EF4-FFF2-40B4-BE49-F238E27FC236}">
                        <a16:creationId xmlns:a16="http://schemas.microsoft.com/office/drawing/2014/main" id="{642DD1A0-3F59-4506-BC81-B18BC248CF46}"/>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9" name="Freihand 78">
                    <a:extLst>
                      <a:ext uri="{FF2B5EF4-FFF2-40B4-BE49-F238E27FC236}">
                        <a16:creationId xmlns:a16="http://schemas.microsoft.com/office/drawing/2014/main" id="{BE1AC914-8008-4803-80EE-C1E91ADA7AA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0" name="Freihand 79">
                    <a:extLst>
                      <a:ext uri="{FF2B5EF4-FFF2-40B4-BE49-F238E27FC236}">
                        <a16:creationId xmlns:a16="http://schemas.microsoft.com/office/drawing/2014/main" id="{310D06F1-F588-4933-A8CB-474A48D13D7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0">
              <p14:nvContentPartPr>
                <p14:cNvPr id="57" name="Freihand 56">
                  <a:extLst>
                    <a:ext uri="{FF2B5EF4-FFF2-40B4-BE49-F238E27FC236}">
                      <a16:creationId xmlns:a16="http://schemas.microsoft.com/office/drawing/2014/main" id="{1BA1BC9E-91A0-44CE-8C15-0E3E7E2501C3}"/>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58" name="Freihand 57">
                  <a:extLst>
                    <a:ext uri="{FF2B5EF4-FFF2-40B4-BE49-F238E27FC236}">
                      <a16:creationId xmlns:a16="http://schemas.microsoft.com/office/drawing/2014/main" id="{C84FFCF1-9833-4997-BC15-82AFB1389667}"/>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59" name="Freihand 58">
                  <a:extLst>
                    <a:ext uri="{FF2B5EF4-FFF2-40B4-BE49-F238E27FC236}">
                      <a16:creationId xmlns:a16="http://schemas.microsoft.com/office/drawing/2014/main" id="{BA512E73-04C3-4075-8ACF-E3C309AFA9BC}"/>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60" name="Gruppieren 59">
              <a:extLst>
                <a:ext uri="{FF2B5EF4-FFF2-40B4-BE49-F238E27FC236}">
                  <a16:creationId xmlns:a16="http://schemas.microsoft.com/office/drawing/2014/main" id="{8998E40D-84D2-41BD-B450-D75CB2F2C5B0}"/>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33">
                <p14:nvContentPartPr>
                  <p14:cNvPr id="74" name="Freihand 73">
                    <a:extLst>
                      <a:ext uri="{FF2B5EF4-FFF2-40B4-BE49-F238E27FC236}">
                        <a16:creationId xmlns:a16="http://schemas.microsoft.com/office/drawing/2014/main" id="{0C394DF0-DF74-4BFD-81D5-086292516BC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5" name="Freihand 74">
                    <a:extLst>
                      <a:ext uri="{FF2B5EF4-FFF2-40B4-BE49-F238E27FC236}">
                        <a16:creationId xmlns:a16="http://schemas.microsoft.com/office/drawing/2014/main" id="{18B14AE7-4F4C-4DBB-81DB-CB2585366C47}"/>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61" name="Gruppieren 60">
              <a:extLst>
                <a:ext uri="{FF2B5EF4-FFF2-40B4-BE49-F238E27FC236}">
                  <a16:creationId xmlns:a16="http://schemas.microsoft.com/office/drawing/2014/main" id="{032C614C-6BB4-4426-A535-6DEA4E7950FF}"/>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35">
                <p14:nvContentPartPr>
                  <p14:cNvPr id="69" name="Freihand 68">
                    <a:extLst>
                      <a:ext uri="{FF2B5EF4-FFF2-40B4-BE49-F238E27FC236}">
                        <a16:creationId xmlns:a16="http://schemas.microsoft.com/office/drawing/2014/main" id="{CEA86A7D-3A73-4F60-9BF6-9615DF79935C}"/>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3" name="Freihand 72">
                    <a:extLst>
                      <a:ext uri="{FF2B5EF4-FFF2-40B4-BE49-F238E27FC236}">
                        <a16:creationId xmlns:a16="http://schemas.microsoft.com/office/drawing/2014/main" id="{79F3C3BF-2F04-4CEA-97C1-A300DF9BBBA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62" name="Freihand 61">
                  <a:extLst>
                    <a:ext uri="{FF2B5EF4-FFF2-40B4-BE49-F238E27FC236}">
                      <a16:creationId xmlns:a16="http://schemas.microsoft.com/office/drawing/2014/main" id="{EB63D8D1-D426-4D4B-9EDE-6AF65F23E8D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63" name="Freihand 62">
                  <a:extLst>
                    <a:ext uri="{FF2B5EF4-FFF2-40B4-BE49-F238E27FC236}">
                      <a16:creationId xmlns:a16="http://schemas.microsoft.com/office/drawing/2014/main" id="{687304DD-1FF4-489F-8CD3-14E1954299E3}"/>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64" name="Gruppieren 63">
              <a:extLst>
                <a:ext uri="{FF2B5EF4-FFF2-40B4-BE49-F238E27FC236}">
                  <a16:creationId xmlns:a16="http://schemas.microsoft.com/office/drawing/2014/main" id="{8D0B3ED3-AE9A-42A8-BA76-6CFF787D813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65" name="Freihand 64">
                    <a:extLst>
                      <a:ext uri="{FF2B5EF4-FFF2-40B4-BE49-F238E27FC236}">
                        <a16:creationId xmlns:a16="http://schemas.microsoft.com/office/drawing/2014/main" id="{2DA78CAA-6EF1-4A8C-8742-CA2D2B48EFFF}"/>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66" name="Freihand 65">
                    <a:extLst>
                      <a:ext uri="{FF2B5EF4-FFF2-40B4-BE49-F238E27FC236}">
                        <a16:creationId xmlns:a16="http://schemas.microsoft.com/office/drawing/2014/main" id="{B1C06E2F-25E1-4B14-BB9E-BC7AB2BDF7E0}"/>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67" name="Freihand 66">
                    <a:extLst>
                      <a:ext uri="{FF2B5EF4-FFF2-40B4-BE49-F238E27FC236}">
                        <a16:creationId xmlns:a16="http://schemas.microsoft.com/office/drawing/2014/main" id="{6DB42776-109D-456F-B405-150B3F7E0192}"/>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68" name="Freihand 67">
                    <a:extLst>
                      <a:ext uri="{FF2B5EF4-FFF2-40B4-BE49-F238E27FC236}">
                        <a16:creationId xmlns:a16="http://schemas.microsoft.com/office/drawing/2014/main" id="{A0F2A9E8-330A-4B62-BBA0-1AF9EE2924C8}"/>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86" name="Gruppieren 85">
            <a:extLst>
              <a:ext uri="{FF2B5EF4-FFF2-40B4-BE49-F238E27FC236}">
                <a16:creationId xmlns:a16="http://schemas.microsoft.com/office/drawing/2014/main" id="{F43A71CF-C2CE-4B93-8DD1-62F4109C9B47}"/>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87" name="Freihand 86">
                  <a:extLst>
                    <a:ext uri="{FF2B5EF4-FFF2-40B4-BE49-F238E27FC236}">
                      <a16:creationId xmlns:a16="http://schemas.microsoft.com/office/drawing/2014/main" id="{07EFBB68-692C-4461-A031-F459E2912F34}"/>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88" name="Freihand 87">
                  <a:extLst>
                    <a:ext uri="{FF2B5EF4-FFF2-40B4-BE49-F238E27FC236}">
                      <a16:creationId xmlns:a16="http://schemas.microsoft.com/office/drawing/2014/main" id="{664BD5F3-1157-4E47-9D53-4D327EA712C5}"/>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89" name="Freihand 88">
                  <a:extLst>
                    <a:ext uri="{FF2B5EF4-FFF2-40B4-BE49-F238E27FC236}">
                      <a16:creationId xmlns:a16="http://schemas.microsoft.com/office/drawing/2014/main" id="{C4F9064B-410D-4972-AF90-F69F213CD8ED}"/>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90" name="Gruppieren 89">
              <a:extLst>
                <a:ext uri="{FF2B5EF4-FFF2-40B4-BE49-F238E27FC236}">
                  <a16:creationId xmlns:a16="http://schemas.microsoft.com/office/drawing/2014/main" id="{1668FAA9-4462-4C14-8005-D24749B09E84}"/>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91" name="Freihand 90">
                    <a:extLst>
                      <a:ext uri="{FF2B5EF4-FFF2-40B4-BE49-F238E27FC236}">
                        <a16:creationId xmlns:a16="http://schemas.microsoft.com/office/drawing/2014/main" id="{1CDFCA8C-20D7-4510-8BD5-1D0E3A4067CC}"/>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92" name="Freihand 91">
                    <a:extLst>
                      <a:ext uri="{FF2B5EF4-FFF2-40B4-BE49-F238E27FC236}">
                        <a16:creationId xmlns:a16="http://schemas.microsoft.com/office/drawing/2014/main" id="{AA3CDAAA-E2A4-4343-8E78-FE73DADD3B56}"/>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93" name="Freihand 92">
                    <a:extLst>
                      <a:ext uri="{FF2B5EF4-FFF2-40B4-BE49-F238E27FC236}">
                        <a16:creationId xmlns:a16="http://schemas.microsoft.com/office/drawing/2014/main" id="{33C8BF98-C97A-4CA1-AAF0-FDF37B03B962}"/>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94" name="Freihand 93">
                    <a:extLst>
                      <a:ext uri="{FF2B5EF4-FFF2-40B4-BE49-F238E27FC236}">
                        <a16:creationId xmlns:a16="http://schemas.microsoft.com/office/drawing/2014/main" id="{53670E3F-26A8-442E-B41F-68635E64E3DB}"/>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95" name="Freihand 94">
                    <a:extLst>
                      <a:ext uri="{FF2B5EF4-FFF2-40B4-BE49-F238E27FC236}">
                        <a16:creationId xmlns:a16="http://schemas.microsoft.com/office/drawing/2014/main" id="{3EF7031B-2DEF-4E89-83B0-E47E8819D19B}"/>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96" name="Freihand 95">
                    <a:extLst>
                      <a:ext uri="{FF2B5EF4-FFF2-40B4-BE49-F238E27FC236}">
                        <a16:creationId xmlns:a16="http://schemas.microsoft.com/office/drawing/2014/main" id="{F5AAA13B-8891-4507-92F5-15247D3EB000}"/>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97" name="Freihand 96">
                    <a:extLst>
                      <a:ext uri="{FF2B5EF4-FFF2-40B4-BE49-F238E27FC236}">
                        <a16:creationId xmlns:a16="http://schemas.microsoft.com/office/drawing/2014/main" id="{7D560292-309E-4D0A-AFDC-764C31106F8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98" name="Freihand 97">
                    <a:extLst>
                      <a:ext uri="{FF2B5EF4-FFF2-40B4-BE49-F238E27FC236}">
                        <a16:creationId xmlns:a16="http://schemas.microsoft.com/office/drawing/2014/main" id="{3DB47F5F-36C5-433C-A6B7-4D6F6FC854D2}"/>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99" name="Freihand 98">
                    <a:extLst>
                      <a:ext uri="{FF2B5EF4-FFF2-40B4-BE49-F238E27FC236}">
                        <a16:creationId xmlns:a16="http://schemas.microsoft.com/office/drawing/2014/main" id="{69F7EDF4-BF1B-4480-9CD9-7861C231CD82}"/>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00" name="Freihand 99">
                    <a:extLst>
                      <a:ext uri="{FF2B5EF4-FFF2-40B4-BE49-F238E27FC236}">
                        <a16:creationId xmlns:a16="http://schemas.microsoft.com/office/drawing/2014/main" id="{02E8D2E7-AE6B-4ECB-ACC4-B3EB09C494BD}"/>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01" name="Freihand 100">
                    <a:extLst>
                      <a:ext uri="{FF2B5EF4-FFF2-40B4-BE49-F238E27FC236}">
                        <a16:creationId xmlns:a16="http://schemas.microsoft.com/office/drawing/2014/main" id="{34FA7DEA-8808-4E85-B197-87938AD879DC}"/>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355301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F4FD50-2FF8-42BB-9CB2-BB2612163C2B}"/>
              </a:ext>
            </a:extLst>
          </p:cNvPr>
          <p:cNvSpPr>
            <a:spLocks noGrp="1"/>
          </p:cNvSpPr>
          <p:nvPr>
            <p:ph type="title"/>
          </p:nvPr>
        </p:nvSpPr>
        <p:spPr/>
        <p:txBody>
          <a:bodyPr/>
          <a:lstStyle/>
          <a:p>
            <a:r>
              <a:rPr lang="de-DE" dirty="0"/>
              <a:t>Key </a:t>
            </a:r>
            <a:r>
              <a:rPr lang="de-DE" dirty="0" err="1"/>
              <a:t>messages</a:t>
            </a:r>
            <a:r>
              <a:rPr lang="de-DE" dirty="0"/>
              <a:t> </a:t>
            </a:r>
            <a:endParaRPr lang="de-AT" dirty="0"/>
          </a:p>
        </p:txBody>
      </p:sp>
      <p:sp>
        <p:nvSpPr>
          <p:cNvPr id="3" name="Inhaltsplatzhalter 2">
            <a:extLst>
              <a:ext uri="{FF2B5EF4-FFF2-40B4-BE49-F238E27FC236}">
                <a16:creationId xmlns:a16="http://schemas.microsoft.com/office/drawing/2014/main" id="{33D1F37F-1471-4291-BE46-E9C2BDE4FD53}"/>
              </a:ext>
            </a:extLst>
          </p:cNvPr>
          <p:cNvSpPr>
            <a:spLocks noGrp="1"/>
          </p:cNvSpPr>
          <p:nvPr>
            <p:ph idx="1"/>
          </p:nvPr>
        </p:nvSpPr>
        <p:spPr>
          <a:xfrm>
            <a:off x="838200" y="2123089"/>
            <a:ext cx="10515600" cy="4053873"/>
          </a:xfrm>
        </p:spPr>
        <p:txBody>
          <a:bodyPr>
            <a:normAutofit fontScale="92500" lnSpcReduction="10000"/>
          </a:bodyPr>
          <a:lstStyle/>
          <a:p>
            <a:r>
              <a:rPr lang="de-DE" dirty="0"/>
              <a:t>Use TLS </a:t>
            </a:r>
            <a:r>
              <a:rPr lang="de-DE" dirty="0" err="1"/>
              <a:t>for</a:t>
            </a:r>
            <a:r>
              <a:rPr lang="de-DE" dirty="0"/>
              <a:t> </a:t>
            </a:r>
            <a:r>
              <a:rPr lang="de-DE" dirty="0" err="1"/>
              <a:t>your</a:t>
            </a:r>
            <a:r>
              <a:rPr lang="de-DE" dirty="0"/>
              <a:t> </a:t>
            </a:r>
            <a:r>
              <a:rPr lang="de-DE" dirty="0" err="1"/>
              <a:t>whole</a:t>
            </a:r>
            <a:r>
              <a:rPr lang="de-DE" dirty="0"/>
              <a:t> </a:t>
            </a:r>
            <a:r>
              <a:rPr lang="de-DE" dirty="0" err="1"/>
              <a:t>application</a:t>
            </a:r>
            <a:endParaRPr lang="de-DE" dirty="0"/>
          </a:p>
          <a:p>
            <a:endParaRPr lang="de-DE" dirty="0"/>
          </a:p>
          <a:p>
            <a:r>
              <a:rPr lang="de-DE" dirty="0"/>
              <a:t>Store </a:t>
            </a:r>
            <a:r>
              <a:rPr lang="de-DE" dirty="0" err="1"/>
              <a:t>your</a:t>
            </a:r>
            <a:r>
              <a:rPr lang="de-DE" dirty="0"/>
              <a:t> </a:t>
            </a:r>
            <a:r>
              <a:rPr lang="de-DE" dirty="0" err="1"/>
              <a:t>passwords</a:t>
            </a:r>
            <a:r>
              <a:rPr lang="de-DE" dirty="0"/>
              <a:t> </a:t>
            </a:r>
            <a:r>
              <a:rPr lang="de-DE" dirty="0" err="1"/>
              <a:t>securely</a:t>
            </a:r>
            <a:r>
              <a:rPr lang="de-DE" dirty="0"/>
              <a:t> (</a:t>
            </a:r>
            <a:r>
              <a:rPr lang="de-DE" dirty="0" err="1"/>
              <a:t>bcrypt</a:t>
            </a:r>
            <a:r>
              <a:rPr lang="de-DE" dirty="0"/>
              <a:t>, PBKDF2,…)</a:t>
            </a:r>
          </a:p>
          <a:p>
            <a:endParaRPr lang="de-DE" dirty="0"/>
          </a:p>
          <a:p>
            <a:r>
              <a:rPr lang="de-DE" dirty="0" err="1"/>
              <a:t>Provide</a:t>
            </a:r>
            <a:r>
              <a:rPr lang="de-DE" dirty="0"/>
              <a:t> </a:t>
            </a:r>
            <a:r>
              <a:rPr lang="de-DE" dirty="0" err="1"/>
              <a:t>multi</a:t>
            </a:r>
            <a:r>
              <a:rPr lang="de-DE" dirty="0"/>
              <a:t> </a:t>
            </a:r>
            <a:r>
              <a:rPr lang="de-DE" dirty="0" err="1"/>
              <a:t>factor</a:t>
            </a:r>
            <a:r>
              <a:rPr lang="de-DE" dirty="0"/>
              <a:t> support and </a:t>
            </a:r>
            <a:r>
              <a:rPr lang="de-DE" dirty="0" err="1"/>
              <a:t>enforce</a:t>
            </a:r>
            <a:r>
              <a:rPr lang="de-DE" dirty="0"/>
              <a:t> </a:t>
            </a:r>
            <a:r>
              <a:rPr lang="de-DE" dirty="0" err="1"/>
              <a:t>it</a:t>
            </a:r>
            <a:r>
              <a:rPr lang="de-DE" dirty="0"/>
              <a:t> for </a:t>
            </a:r>
            <a:r>
              <a:rPr lang="de-DE" dirty="0" err="1"/>
              <a:t>critical</a:t>
            </a:r>
            <a:r>
              <a:rPr lang="de-DE" dirty="0"/>
              <a:t> </a:t>
            </a:r>
            <a:r>
              <a:rPr lang="de-DE" dirty="0" err="1"/>
              <a:t>areas</a:t>
            </a:r>
            <a:endParaRPr lang="de-DE" dirty="0"/>
          </a:p>
          <a:p>
            <a:endParaRPr lang="de-DE" dirty="0"/>
          </a:p>
          <a:p>
            <a:r>
              <a:rPr lang="de-DE" dirty="0"/>
              <a:t>Secure </a:t>
            </a:r>
            <a:r>
              <a:rPr lang="de-DE" dirty="0" err="1"/>
              <a:t>your</a:t>
            </a:r>
            <a:r>
              <a:rPr lang="de-DE" dirty="0"/>
              <a:t> SID</a:t>
            </a:r>
          </a:p>
          <a:p>
            <a:endParaRPr lang="de-DE" dirty="0"/>
          </a:p>
          <a:p>
            <a:r>
              <a:rPr lang="de-DE" dirty="0"/>
              <a:t>Never </a:t>
            </a:r>
            <a:r>
              <a:rPr lang="de-DE" dirty="0" err="1"/>
              <a:t>trust</a:t>
            </a:r>
            <a:r>
              <a:rPr lang="de-DE" dirty="0"/>
              <a:t> </a:t>
            </a:r>
            <a:r>
              <a:rPr lang="de-DE" dirty="0" err="1"/>
              <a:t>the</a:t>
            </a:r>
            <a:r>
              <a:rPr lang="de-DE" dirty="0"/>
              <a:t> </a:t>
            </a:r>
            <a:r>
              <a:rPr lang="de-DE" dirty="0" err="1"/>
              <a:t>client</a:t>
            </a:r>
            <a:r>
              <a:rPr lang="de-DE" dirty="0"/>
              <a:t> </a:t>
            </a:r>
            <a:r>
              <a:rPr lang="de-DE" dirty="0" err="1"/>
              <a:t>or</a:t>
            </a:r>
            <a:r>
              <a:rPr lang="de-DE" dirty="0"/>
              <a:t> </a:t>
            </a:r>
            <a:r>
              <a:rPr lang="de-DE" dirty="0" err="1"/>
              <a:t>anything</a:t>
            </a:r>
            <a:r>
              <a:rPr lang="de-DE" dirty="0"/>
              <a:t> </a:t>
            </a:r>
            <a:r>
              <a:rPr lang="de-DE" dirty="0" err="1"/>
              <a:t>originating</a:t>
            </a:r>
            <a:r>
              <a:rPr lang="de-DE" dirty="0"/>
              <a:t> </a:t>
            </a:r>
            <a:r>
              <a:rPr lang="de-DE" dirty="0" err="1"/>
              <a:t>from</a:t>
            </a:r>
            <a:r>
              <a:rPr lang="de-DE" dirty="0"/>
              <a:t> </a:t>
            </a:r>
            <a:r>
              <a:rPr lang="de-DE" dirty="0" err="1"/>
              <a:t>the</a:t>
            </a:r>
            <a:r>
              <a:rPr lang="de-DE" dirty="0"/>
              <a:t> </a:t>
            </a:r>
            <a:r>
              <a:rPr lang="de-DE" dirty="0" err="1"/>
              <a:t>client</a:t>
            </a:r>
            <a:endParaRPr lang="de-DE" dirty="0"/>
          </a:p>
          <a:p>
            <a:endParaRPr lang="de-DE" dirty="0"/>
          </a:p>
          <a:p>
            <a:endParaRPr lang="de-AT" dirty="0"/>
          </a:p>
        </p:txBody>
      </p:sp>
    </p:spTree>
    <p:extLst>
      <p:ext uri="{BB962C8B-B14F-4D97-AF65-F5344CB8AC3E}">
        <p14:creationId xmlns:p14="http://schemas.microsoft.com/office/powerpoint/2010/main" val="3945651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121767344"/>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154027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99190855"/>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526966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4394E317-CA55-4874-BD1D-F40B8882848C}"/>
              </a:ext>
            </a:extLst>
          </p:cNvPr>
          <p:cNvPicPr>
            <a:picLocks noChangeAspect="1"/>
          </p:cNvPicPr>
          <p:nvPr/>
        </p:nvPicPr>
        <p:blipFill>
          <a:blip r:embed="rId3"/>
          <a:stretch>
            <a:fillRect/>
          </a:stretch>
        </p:blipFill>
        <p:spPr>
          <a:xfrm>
            <a:off x="2346229" y="217592"/>
            <a:ext cx="7499541" cy="2429777"/>
          </a:xfrm>
          <a:prstGeom prst="rect">
            <a:avLst/>
          </a:prstGeom>
        </p:spPr>
      </p:pic>
      <p:pic>
        <p:nvPicPr>
          <p:cNvPr id="3" name="Grafik 2">
            <a:extLst>
              <a:ext uri="{FF2B5EF4-FFF2-40B4-BE49-F238E27FC236}">
                <a16:creationId xmlns:a16="http://schemas.microsoft.com/office/drawing/2014/main" id="{B935915F-803F-460D-B9ED-078CE0B04008}"/>
              </a:ext>
            </a:extLst>
          </p:cNvPr>
          <p:cNvPicPr>
            <a:picLocks noChangeAspect="1"/>
          </p:cNvPicPr>
          <p:nvPr/>
        </p:nvPicPr>
        <p:blipFill>
          <a:blip r:embed="rId4"/>
          <a:stretch>
            <a:fillRect/>
          </a:stretch>
        </p:blipFill>
        <p:spPr>
          <a:xfrm>
            <a:off x="2346228" y="2728087"/>
            <a:ext cx="7499541" cy="1754423"/>
          </a:xfrm>
          <a:prstGeom prst="rect">
            <a:avLst/>
          </a:prstGeom>
        </p:spPr>
      </p:pic>
      <p:pic>
        <p:nvPicPr>
          <p:cNvPr id="4" name="Grafik 3">
            <a:extLst>
              <a:ext uri="{FF2B5EF4-FFF2-40B4-BE49-F238E27FC236}">
                <a16:creationId xmlns:a16="http://schemas.microsoft.com/office/drawing/2014/main" id="{CED28B06-87B7-4303-B243-E1B9813E32E2}"/>
              </a:ext>
            </a:extLst>
          </p:cNvPr>
          <p:cNvPicPr>
            <a:picLocks noChangeAspect="1"/>
          </p:cNvPicPr>
          <p:nvPr/>
        </p:nvPicPr>
        <p:blipFill>
          <a:blip r:embed="rId5"/>
          <a:stretch>
            <a:fillRect/>
          </a:stretch>
        </p:blipFill>
        <p:spPr>
          <a:xfrm>
            <a:off x="2346228" y="4563228"/>
            <a:ext cx="7499540" cy="1770040"/>
          </a:xfrm>
          <a:prstGeom prst="rect">
            <a:avLst/>
          </a:prstGeom>
        </p:spPr>
      </p:pic>
      <p:sp>
        <p:nvSpPr>
          <p:cNvPr id="6" name="Textfeld 5">
            <a:extLst>
              <a:ext uri="{FF2B5EF4-FFF2-40B4-BE49-F238E27FC236}">
                <a16:creationId xmlns:a16="http://schemas.microsoft.com/office/drawing/2014/main" id="{40BA47CE-1E9E-4BF3-9758-D1F679D19591}"/>
              </a:ext>
            </a:extLst>
          </p:cNvPr>
          <p:cNvSpPr txBox="1"/>
          <p:nvPr/>
        </p:nvSpPr>
        <p:spPr>
          <a:xfrm>
            <a:off x="667404" y="6413986"/>
            <a:ext cx="11419492" cy="369332"/>
          </a:xfrm>
          <a:prstGeom prst="rect">
            <a:avLst/>
          </a:prstGeom>
          <a:noFill/>
        </p:spPr>
        <p:txBody>
          <a:bodyPr wrap="square">
            <a:spAutoFit/>
          </a:bodyPr>
          <a:lstStyle/>
          <a:p>
            <a:r>
              <a:rPr lang="en-US" dirty="0"/>
              <a:t>https://crambler.com/password-security-why-secure-passwords-need-length-over-complexity/</a:t>
            </a:r>
          </a:p>
        </p:txBody>
      </p:sp>
    </p:spTree>
    <p:extLst>
      <p:ext uri="{BB962C8B-B14F-4D97-AF65-F5344CB8AC3E}">
        <p14:creationId xmlns:p14="http://schemas.microsoft.com/office/powerpoint/2010/main" val="11373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DC169A11-0B94-4801-B258-43EC4FF7B6F0}"/>
              </a:ext>
            </a:extLst>
          </p:cNvPr>
          <p:cNvPicPr>
            <a:picLocks noChangeAspect="1"/>
          </p:cNvPicPr>
          <p:nvPr/>
        </p:nvPicPr>
        <p:blipFill>
          <a:blip r:embed="rId2"/>
          <a:stretch>
            <a:fillRect/>
          </a:stretch>
        </p:blipFill>
        <p:spPr>
          <a:xfrm>
            <a:off x="898829" y="551958"/>
            <a:ext cx="10394341" cy="5396898"/>
          </a:xfrm>
          <a:prstGeom prst="rect">
            <a:avLst/>
          </a:prstGeom>
        </p:spPr>
      </p:pic>
      <p:sp>
        <p:nvSpPr>
          <p:cNvPr id="4" name="Textfeld 3">
            <a:extLst>
              <a:ext uri="{FF2B5EF4-FFF2-40B4-BE49-F238E27FC236}">
                <a16:creationId xmlns:a16="http://schemas.microsoft.com/office/drawing/2014/main" id="{400F1502-F575-4783-B157-74256FA2DE00}"/>
              </a:ext>
            </a:extLst>
          </p:cNvPr>
          <p:cNvSpPr txBox="1"/>
          <p:nvPr/>
        </p:nvSpPr>
        <p:spPr>
          <a:xfrm>
            <a:off x="667404" y="6413986"/>
            <a:ext cx="11419492" cy="369332"/>
          </a:xfrm>
          <a:prstGeom prst="rect">
            <a:avLst/>
          </a:prstGeom>
          <a:noFill/>
        </p:spPr>
        <p:txBody>
          <a:bodyPr wrap="square">
            <a:spAutoFit/>
          </a:bodyPr>
          <a:lstStyle/>
          <a:p>
            <a:r>
              <a:rPr lang="en-US" dirty="0"/>
              <a:t>https://crambler.com/password-security-why-secure-passwords-need-length-over-complexity/</a:t>
            </a:r>
          </a:p>
        </p:txBody>
      </p:sp>
    </p:spTree>
    <p:extLst>
      <p:ext uri="{BB962C8B-B14F-4D97-AF65-F5344CB8AC3E}">
        <p14:creationId xmlns:p14="http://schemas.microsoft.com/office/powerpoint/2010/main" val="3580411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596999C6-5CA1-4E55-9912-330EFF4344A6}"/>
              </a:ext>
            </a:extLst>
          </p:cNvPr>
          <p:cNvPicPr>
            <a:picLocks noChangeAspect="1"/>
          </p:cNvPicPr>
          <p:nvPr/>
        </p:nvPicPr>
        <p:blipFill>
          <a:blip r:embed="rId3"/>
          <a:stretch>
            <a:fillRect/>
          </a:stretch>
        </p:blipFill>
        <p:spPr>
          <a:xfrm>
            <a:off x="325820" y="189691"/>
            <a:ext cx="11540359" cy="6271628"/>
          </a:xfrm>
          <a:prstGeom prst="rect">
            <a:avLst/>
          </a:prstGeom>
        </p:spPr>
      </p:pic>
      <p:sp>
        <p:nvSpPr>
          <p:cNvPr id="6" name="Textfeld 5">
            <a:extLst>
              <a:ext uri="{FF2B5EF4-FFF2-40B4-BE49-F238E27FC236}">
                <a16:creationId xmlns:a16="http://schemas.microsoft.com/office/drawing/2014/main" id="{24DA44AA-3EE1-4882-8A76-C0E05CBEACE7}"/>
              </a:ext>
            </a:extLst>
          </p:cNvPr>
          <p:cNvSpPr txBox="1"/>
          <p:nvPr/>
        </p:nvSpPr>
        <p:spPr>
          <a:xfrm>
            <a:off x="776705" y="6461319"/>
            <a:ext cx="10402784" cy="369332"/>
          </a:xfrm>
          <a:prstGeom prst="rect">
            <a:avLst/>
          </a:prstGeom>
          <a:noFill/>
        </p:spPr>
        <p:txBody>
          <a:bodyPr wrap="none" rtlCol="0">
            <a:spAutoFit/>
          </a:bodyPr>
          <a:lstStyle/>
          <a:p>
            <a:r>
              <a:rPr lang="de-AT" dirty="0"/>
              <a:t>Source: https://informationisbeautiful.net/visualizations/top-500-passwords-visualized/</a:t>
            </a:r>
          </a:p>
        </p:txBody>
      </p:sp>
    </p:spTree>
    <p:extLst>
      <p:ext uri="{BB962C8B-B14F-4D97-AF65-F5344CB8AC3E}">
        <p14:creationId xmlns:p14="http://schemas.microsoft.com/office/powerpoint/2010/main" val="3422887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861555426"/>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MFA (maybe even </a:t>
                      </a:r>
                      <a:r>
                        <a:rPr lang="en-US" dirty="0" err="1"/>
                        <a:t>passwordless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81083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F9D624-3DB7-4DD1-B76F-837027E33207}"/>
              </a:ext>
            </a:extLst>
          </p:cNvPr>
          <p:cNvSpPr>
            <a:spLocks noGrp="1"/>
          </p:cNvSpPr>
          <p:nvPr>
            <p:ph type="title"/>
          </p:nvPr>
        </p:nvSpPr>
        <p:spPr/>
        <p:txBody>
          <a:bodyPr/>
          <a:lstStyle/>
          <a:p>
            <a:r>
              <a:rPr lang="de-DE" dirty="0"/>
              <a:t>Rough </a:t>
            </a:r>
            <a:r>
              <a:rPr lang="de-DE" dirty="0" err="1"/>
              <a:t>Overview</a:t>
            </a:r>
            <a:endParaRPr lang="de-AT" dirty="0"/>
          </a:p>
        </p:txBody>
      </p:sp>
      <p:sp>
        <p:nvSpPr>
          <p:cNvPr id="3" name="Inhaltsplatzhalter 2">
            <a:extLst>
              <a:ext uri="{FF2B5EF4-FFF2-40B4-BE49-F238E27FC236}">
                <a16:creationId xmlns:a16="http://schemas.microsoft.com/office/drawing/2014/main" id="{F6C92554-F1BB-48DE-AF75-447F51F90828}"/>
              </a:ext>
            </a:extLst>
          </p:cNvPr>
          <p:cNvSpPr>
            <a:spLocks noGrp="1"/>
          </p:cNvSpPr>
          <p:nvPr>
            <p:ph idx="1"/>
          </p:nvPr>
        </p:nvSpPr>
        <p:spPr>
          <a:xfrm>
            <a:off x="838200" y="1690688"/>
            <a:ext cx="10515600" cy="4699601"/>
          </a:xfrm>
        </p:spPr>
        <p:txBody>
          <a:bodyPr>
            <a:normAutofit/>
          </a:bodyPr>
          <a:lstStyle/>
          <a:p>
            <a:pPr marL="514350" indent="-514350">
              <a:buFont typeface="+mj-lt"/>
              <a:buAutoNum type="arabicPeriod"/>
            </a:pPr>
            <a:r>
              <a:rPr lang="de-DE" dirty="0" err="1"/>
              <a:t>Introduction</a:t>
            </a:r>
            <a:endParaRPr lang="de-DE" dirty="0">
              <a:solidFill>
                <a:srgbClr val="00FF00"/>
              </a:solidFill>
            </a:endParaRPr>
          </a:p>
          <a:p>
            <a:pPr marL="514350" indent="-514350">
              <a:buFont typeface="+mj-lt"/>
              <a:buAutoNum type="arabicPeriod"/>
            </a:pPr>
            <a:r>
              <a:rPr lang="de-DE" dirty="0"/>
              <a:t>Basic </a:t>
            </a:r>
            <a:r>
              <a:rPr lang="de-DE" dirty="0" err="1"/>
              <a:t>Principles</a:t>
            </a:r>
            <a:r>
              <a:rPr lang="de-DE" dirty="0"/>
              <a:t> and Resources</a:t>
            </a:r>
          </a:p>
          <a:p>
            <a:pPr marL="514350" indent="-514350">
              <a:buFont typeface="+mj-lt"/>
              <a:buAutoNum type="arabicPeriod"/>
            </a:pPr>
            <a:r>
              <a:rPr lang="de-DE" dirty="0"/>
              <a:t>Architecture &amp; Basic Web </a:t>
            </a:r>
            <a:r>
              <a:rPr lang="de-DE" dirty="0" err="1"/>
              <a:t>Procedure</a:t>
            </a:r>
            <a:endParaRPr lang="de-DE" dirty="0"/>
          </a:p>
          <a:p>
            <a:pPr marL="514350" indent="-514350">
              <a:buFont typeface="+mj-lt"/>
              <a:buAutoNum type="arabicPeriod"/>
            </a:pPr>
            <a:r>
              <a:rPr lang="de-DE" dirty="0"/>
              <a:t> </a:t>
            </a:r>
            <a:r>
              <a:rPr lang="de-DE" dirty="0">
                <a:solidFill>
                  <a:srgbClr val="00FF00"/>
                </a:solidFill>
              </a:rPr>
              <a:t>&gt;&gt; </a:t>
            </a:r>
            <a:r>
              <a:rPr lang="de-DE" dirty="0"/>
              <a:t>Authentication and Session Management</a:t>
            </a:r>
            <a:r>
              <a:rPr lang="de-DE" dirty="0">
                <a:solidFill>
                  <a:srgbClr val="00FF00"/>
                </a:solidFill>
              </a:rPr>
              <a:t> &lt;&lt;</a:t>
            </a:r>
            <a:endParaRPr lang="de-DE" dirty="0"/>
          </a:p>
          <a:p>
            <a:pPr marL="514350" indent="-514350">
              <a:buFont typeface="+mj-lt"/>
              <a:buAutoNum type="arabicPeriod"/>
            </a:pPr>
            <a:r>
              <a:rPr lang="de-DE" dirty="0" err="1"/>
              <a:t>Authorization</a:t>
            </a:r>
            <a:endParaRPr lang="de-DE" dirty="0"/>
          </a:p>
          <a:p>
            <a:pPr marL="514350" indent="-514350">
              <a:buFont typeface="+mj-lt"/>
              <a:buAutoNum type="arabicPeriod"/>
            </a:pPr>
            <a:r>
              <a:rPr lang="de-DE" dirty="0"/>
              <a:t>Server and Backend </a:t>
            </a:r>
            <a:r>
              <a:rPr lang="de-DE" dirty="0" err="1"/>
              <a:t>Attacks</a:t>
            </a:r>
            <a:endParaRPr lang="de-DE" dirty="0"/>
          </a:p>
          <a:p>
            <a:pPr marL="514350" indent="-514350">
              <a:buFont typeface="+mj-lt"/>
              <a:buAutoNum type="arabicPeriod"/>
            </a:pPr>
            <a:r>
              <a:rPr lang="de-DE" dirty="0" err="1"/>
              <a:t>Remaining</a:t>
            </a:r>
            <a:r>
              <a:rPr lang="de-DE" dirty="0"/>
              <a:t> Client </a:t>
            </a:r>
            <a:r>
              <a:rPr lang="de-DE" dirty="0" err="1"/>
              <a:t>Attacks</a:t>
            </a:r>
            <a:endParaRPr lang="de-DE" dirty="0"/>
          </a:p>
          <a:p>
            <a:pPr marL="514350" indent="-514350">
              <a:buFont typeface="+mj-lt"/>
              <a:buAutoNum type="arabicPeriod"/>
            </a:pPr>
            <a:r>
              <a:rPr lang="de-DE" dirty="0"/>
              <a:t>General Topics</a:t>
            </a:r>
          </a:p>
          <a:p>
            <a:pPr marL="514350" indent="-514350">
              <a:buFont typeface="+mj-lt"/>
              <a:buAutoNum type="arabicPeriod"/>
            </a:pPr>
            <a:r>
              <a:rPr lang="de-DE" dirty="0" err="1"/>
              <a:t>Conclusions</a:t>
            </a:r>
            <a:endParaRPr lang="de-DE" dirty="0"/>
          </a:p>
          <a:p>
            <a:pPr marL="514350" indent="-514350">
              <a:buFont typeface="+mj-lt"/>
              <a:buAutoNum type="arabicPeriod"/>
            </a:pPr>
            <a:endParaRPr lang="de-AT" dirty="0"/>
          </a:p>
        </p:txBody>
      </p:sp>
    </p:spTree>
    <p:extLst>
      <p:ext uri="{BB962C8B-B14F-4D97-AF65-F5344CB8AC3E}">
        <p14:creationId xmlns:p14="http://schemas.microsoft.com/office/powerpoint/2010/main" val="3230129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065658139"/>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MFA (maybe even </a:t>
                      </a:r>
                      <a:r>
                        <a:rPr lang="en-US" dirty="0" err="1"/>
                        <a:t>passwordless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Compromised Credential Checking</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9154969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F5A44470-6253-404E-A9B8-A5413D02FA52}"/>
              </a:ext>
            </a:extLst>
          </p:cNvPr>
          <p:cNvSpPr txBox="1"/>
          <p:nvPr/>
        </p:nvSpPr>
        <p:spPr>
          <a:xfrm>
            <a:off x="4078014" y="6389554"/>
            <a:ext cx="3699641" cy="369332"/>
          </a:xfrm>
          <a:prstGeom prst="rect">
            <a:avLst/>
          </a:prstGeom>
          <a:noFill/>
        </p:spPr>
        <p:txBody>
          <a:bodyPr wrap="square">
            <a:spAutoFit/>
          </a:bodyPr>
          <a:lstStyle/>
          <a:p>
            <a:r>
              <a:rPr lang="en-US" dirty="0"/>
              <a:t>https://haveibeenpwned.com/</a:t>
            </a:r>
          </a:p>
        </p:txBody>
      </p:sp>
      <p:pic>
        <p:nvPicPr>
          <p:cNvPr id="4" name="Grafik 3">
            <a:extLst>
              <a:ext uri="{FF2B5EF4-FFF2-40B4-BE49-F238E27FC236}">
                <a16:creationId xmlns:a16="http://schemas.microsoft.com/office/drawing/2014/main" id="{595D3DEF-6F1F-4528-ADAF-3139F5171AF2}"/>
              </a:ext>
            </a:extLst>
          </p:cNvPr>
          <p:cNvPicPr>
            <a:picLocks noChangeAspect="1"/>
          </p:cNvPicPr>
          <p:nvPr/>
        </p:nvPicPr>
        <p:blipFill>
          <a:blip r:embed="rId3"/>
          <a:stretch>
            <a:fillRect/>
          </a:stretch>
        </p:blipFill>
        <p:spPr>
          <a:xfrm>
            <a:off x="1223962" y="1205076"/>
            <a:ext cx="9744075" cy="3333750"/>
          </a:xfrm>
          <a:prstGeom prst="rect">
            <a:avLst/>
          </a:prstGeom>
        </p:spPr>
      </p:pic>
      <p:sp>
        <p:nvSpPr>
          <p:cNvPr id="5" name="Textfeld 4">
            <a:extLst>
              <a:ext uri="{FF2B5EF4-FFF2-40B4-BE49-F238E27FC236}">
                <a16:creationId xmlns:a16="http://schemas.microsoft.com/office/drawing/2014/main" id="{B435AD71-8E78-4E2A-989F-24CB3CBE2245}"/>
              </a:ext>
            </a:extLst>
          </p:cNvPr>
          <p:cNvSpPr txBox="1"/>
          <p:nvPr/>
        </p:nvSpPr>
        <p:spPr>
          <a:xfrm>
            <a:off x="654390" y="5360536"/>
            <a:ext cx="11464037" cy="584775"/>
          </a:xfrm>
          <a:prstGeom prst="rect">
            <a:avLst/>
          </a:prstGeom>
          <a:noFill/>
        </p:spPr>
        <p:txBody>
          <a:bodyPr wrap="square">
            <a:spAutoFit/>
          </a:bodyPr>
          <a:lstStyle/>
          <a:p>
            <a:r>
              <a:rPr lang="en-US" sz="3200" dirty="0">
                <a:solidFill>
                  <a:srgbClr val="00FF00"/>
                </a:solidFill>
                <a:latin typeface="+mj-lt"/>
              </a:rPr>
              <a:t>Also available as a service for your application!</a:t>
            </a:r>
            <a:endParaRPr lang="de-AT" sz="3200" dirty="0">
              <a:solidFill>
                <a:srgbClr val="00FF00"/>
              </a:solidFill>
              <a:latin typeface="+mj-lt"/>
            </a:endParaRPr>
          </a:p>
        </p:txBody>
      </p:sp>
    </p:spTree>
    <p:extLst>
      <p:ext uri="{BB962C8B-B14F-4D97-AF65-F5344CB8AC3E}">
        <p14:creationId xmlns:p14="http://schemas.microsoft.com/office/powerpoint/2010/main" val="3105419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503062737"/>
              </p:ext>
            </p:extLst>
          </p:nvPr>
        </p:nvGraphicFramePr>
        <p:xfrm>
          <a:off x="267584" y="367528"/>
          <a:ext cx="11703699" cy="630105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MFA (maybe even </a:t>
                      </a:r>
                      <a:r>
                        <a:rPr lang="en-US" dirty="0" err="1"/>
                        <a:t>passwordless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Compromised Credential Checking</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A07:2021-Identification and Authentication </a:t>
                      </a:r>
                      <a:r>
                        <a:rPr lang="de-AT" dirty="0" err="1"/>
                        <a:t>Failures</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de-DE" sz="1800" dirty="0"/>
                        <a:t>Use an </a:t>
                      </a:r>
                      <a:r>
                        <a:rPr lang="de-DE" sz="1800" dirty="0" err="1"/>
                        <a:t>authentication</a:t>
                      </a:r>
                      <a:r>
                        <a:rPr lang="de-DE" sz="1800" dirty="0"/>
                        <a:t> </a:t>
                      </a:r>
                      <a:r>
                        <a:rPr lang="de-DE" sz="1800" dirty="0" err="1"/>
                        <a:t>mechanism</a:t>
                      </a:r>
                      <a:r>
                        <a:rPr lang="de-DE" sz="1800" dirty="0"/>
                        <a:t> </a:t>
                      </a:r>
                      <a:r>
                        <a:rPr lang="de-DE" sz="1800" dirty="0" err="1"/>
                        <a:t>that</a:t>
                      </a:r>
                      <a:r>
                        <a:rPr lang="de-DE" sz="1800" dirty="0"/>
                        <a:t> </a:t>
                      </a:r>
                      <a:r>
                        <a:rPr lang="de-DE" sz="1800" dirty="0" err="1"/>
                        <a:t>cannot</a:t>
                      </a:r>
                      <a:r>
                        <a:rPr lang="de-DE" sz="1800" dirty="0"/>
                        <a:t> </a:t>
                      </a:r>
                      <a:r>
                        <a:rPr lang="de-DE" sz="1800" dirty="0" err="1"/>
                        <a:t>be</a:t>
                      </a:r>
                      <a:r>
                        <a:rPr lang="de-DE" sz="1800" dirty="0"/>
                        <a:t> </a:t>
                      </a:r>
                      <a:r>
                        <a:rPr lang="de-DE" sz="1800" dirty="0" err="1"/>
                        <a:t>bypassed</a:t>
                      </a:r>
                      <a:r>
                        <a:rPr lang="de-DE" sz="1800" dirty="0"/>
                        <a:t> </a:t>
                      </a:r>
                      <a:r>
                        <a:rPr lang="de-DE" sz="1800" dirty="0" err="1"/>
                        <a:t>or</a:t>
                      </a:r>
                      <a:r>
                        <a:rPr lang="de-DE" sz="1800" dirty="0"/>
                        <a:t> </a:t>
                      </a:r>
                      <a:r>
                        <a:rPr lang="de-DE" sz="1800" dirty="0" err="1"/>
                        <a:t>tampered</a:t>
                      </a:r>
                      <a:r>
                        <a:rPr lang="de-DE" sz="1800" dirty="0"/>
                        <a:t> </a:t>
                      </a:r>
                      <a:r>
                        <a:rPr lang="de-DE" sz="1800" dirty="0" err="1"/>
                        <a:t>with</a:t>
                      </a:r>
                      <a:r>
                        <a:rPr lang="de-DE" sz="1800" dirty="0"/>
                        <a:t>.</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737257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fontScale="70000" lnSpcReduction="20000"/>
          </a:bodyPr>
          <a:lstStyle/>
          <a:p>
            <a:pPr marL="0" indent="0" algn="ctr">
              <a:buNone/>
            </a:pPr>
            <a:r>
              <a:rPr lang="de-DE" sz="6600" dirty="0"/>
              <a:t>Talking </a:t>
            </a:r>
            <a:r>
              <a:rPr lang="de-DE" sz="6600" dirty="0" err="1"/>
              <a:t>about</a:t>
            </a:r>
            <a:r>
              <a:rPr lang="de-DE" sz="6600" dirty="0"/>
              <a:t> </a:t>
            </a:r>
            <a:r>
              <a:rPr lang="de-DE" sz="6600" dirty="0" err="1"/>
              <a:t>credential</a:t>
            </a:r>
            <a:r>
              <a:rPr lang="de-DE" sz="6600" dirty="0"/>
              <a:t> </a:t>
            </a:r>
            <a:r>
              <a:rPr lang="de-DE" sz="6600" dirty="0" err="1"/>
              <a:t>stuffing</a:t>
            </a:r>
            <a:r>
              <a:rPr lang="de-DE" sz="6600" dirty="0"/>
              <a:t>… </a:t>
            </a:r>
          </a:p>
          <a:p>
            <a:pPr marL="0" indent="0" algn="ctr">
              <a:buNone/>
            </a:pPr>
            <a:endParaRPr lang="de-DE" sz="6600" dirty="0"/>
          </a:p>
          <a:p>
            <a:pPr marL="0" indent="0" algn="ctr">
              <a:buNone/>
            </a:pPr>
            <a:r>
              <a:rPr lang="de-DE" sz="6600" dirty="0" err="1"/>
              <a:t>how</a:t>
            </a:r>
            <a:r>
              <a:rPr lang="de-DE" sz="6600" dirty="0"/>
              <a:t> </a:t>
            </a:r>
            <a:r>
              <a:rPr lang="de-DE" sz="6600" dirty="0" err="1"/>
              <a:t>come</a:t>
            </a:r>
            <a:r>
              <a:rPr lang="de-DE" sz="6600" dirty="0"/>
              <a:t> </a:t>
            </a:r>
            <a:r>
              <a:rPr lang="de-DE" sz="6600" dirty="0" err="1"/>
              <a:t>those</a:t>
            </a:r>
            <a:r>
              <a:rPr lang="de-DE" sz="6600" dirty="0"/>
              <a:t> </a:t>
            </a:r>
            <a:r>
              <a:rPr lang="de-DE" sz="6600" dirty="0" err="1"/>
              <a:t>passwords</a:t>
            </a:r>
            <a:r>
              <a:rPr lang="de-DE" sz="6600" dirty="0"/>
              <a:t> </a:t>
            </a:r>
            <a:r>
              <a:rPr lang="de-DE" sz="6600" dirty="0" err="1"/>
              <a:t>got</a:t>
            </a:r>
            <a:r>
              <a:rPr lang="de-DE" sz="6600" dirty="0"/>
              <a:t> </a:t>
            </a:r>
            <a:r>
              <a:rPr lang="de-DE" sz="6600" dirty="0" err="1"/>
              <a:t>leaked</a:t>
            </a:r>
            <a:r>
              <a:rPr lang="de-DE" sz="6600" dirty="0"/>
              <a:t> in </a:t>
            </a:r>
            <a:r>
              <a:rPr lang="de-DE" sz="6600" dirty="0" err="1"/>
              <a:t>the</a:t>
            </a:r>
            <a:r>
              <a:rPr lang="de-DE" sz="6600" dirty="0"/>
              <a:t> </a:t>
            </a:r>
            <a:r>
              <a:rPr lang="de-DE" sz="6600" dirty="0" err="1"/>
              <a:t>first</a:t>
            </a:r>
            <a:r>
              <a:rPr lang="de-DE" sz="6600" dirty="0"/>
              <a:t> </a:t>
            </a:r>
            <a:r>
              <a:rPr lang="de-DE" sz="6600" dirty="0" err="1"/>
              <a:t>place</a:t>
            </a:r>
            <a:r>
              <a:rPr lang="de-DE" sz="6600" dirty="0"/>
              <a:t>?</a:t>
            </a:r>
            <a:endParaRPr lang="de-AT" sz="6600" dirty="0"/>
          </a:p>
        </p:txBody>
      </p:sp>
    </p:spTree>
    <p:extLst>
      <p:ext uri="{BB962C8B-B14F-4D97-AF65-F5344CB8AC3E}">
        <p14:creationId xmlns:p14="http://schemas.microsoft.com/office/powerpoint/2010/main" val="2075122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a:t>MD5(&lt;</a:t>
            </a:r>
            <a:r>
              <a:rPr lang="de-DE" sz="6600" dirty="0" err="1"/>
              <a:t>password</a:t>
            </a:r>
            <a:r>
              <a:rPr lang="de-DE" sz="6600" dirty="0"/>
              <a:t>&gt;)</a:t>
            </a:r>
          </a:p>
          <a:p>
            <a:pPr marL="0" indent="0" algn="ctr">
              <a:buNone/>
            </a:pPr>
            <a:endParaRPr lang="de-DE" sz="6600" dirty="0"/>
          </a:p>
          <a:p>
            <a:pPr marL="0" indent="0" algn="ctr">
              <a:buNone/>
            </a:pPr>
            <a:r>
              <a:rPr lang="de-DE" sz="6600" dirty="0"/>
              <a:t>SHA1(&lt;</a:t>
            </a:r>
            <a:r>
              <a:rPr lang="de-DE" sz="6600" dirty="0" err="1"/>
              <a:t>password</a:t>
            </a:r>
            <a:r>
              <a:rPr lang="de-DE" sz="6600" dirty="0"/>
              <a:t>&gt;)</a:t>
            </a:r>
            <a:endParaRPr lang="de-AT" sz="6600" dirty="0"/>
          </a:p>
        </p:txBody>
      </p:sp>
      <p:sp>
        <p:nvSpPr>
          <p:cNvPr id="3" name="Textfeld 2">
            <a:extLst>
              <a:ext uri="{FF2B5EF4-FFF2-40B4-BE49-F238E27FC236}">
                <a16:creationId xmlns:a16="http://schemas.microsoft.com/office/drawing/2014/main" id="{BF95E9AD-9D00-4EAA-BD9E-D89393D636BB}"/>
              </a:ext>
            </a:extLst>
          </p:cNvPr>
          <p:cNvSpPr txBox="1"/>
          <p:nvPr/>
        </p:nvSpPr>
        <p:spPr>
          <a:xfrm>
            <a:off x="5002280" y="5310420"/>
            <a:ext cx="2859458" cy="769441"/>
          </a:xfrm>
          <a:prstGeom prst="rect">
            <a:avLst/>
          </a:prstGeom>
          <a:noFill/>
        </p:spPr>
        <p:txBody>
          <a:bodyPr wrap="square">
            <a:spAutoFit/>
          </a:bodyPr>
          <a:lstStyle/>
          <a:p>
            <a:r>
              <a:rPr lang="de-DE" sz="4400" dirty="0" err="1">
                <a:solidFill>
                  <a:srgbClr val="00FF00"/>
                </a:solidFill>
                <a:latin typeface="+mj-lt"/>
              </a:rPr>
              <a:t>secure</a:t>
            </a:r>
            <a:r>
              <a:rPr lang="de-DE" sz="4400" dirty="0">
                <a:solidFill>
                  <a:srgbClr val="00FF00"/>
                </a:solidFill>
                <a:latin typeface="+mj-lt"/>
              </a:rPr>
              <a:t>?</a:t>
            </a:r>
            <a:endParaRPr lang="de-AT" sz="4400" dirty="0">
              <a:solidFill>
                <a:srgbClr val="00FF00"/>
              </a:solidFill>
              <a:latin typeface="+mj-lt"/>
            </a:endParaRPr>
          </a:p>
        </p:txBody>
      </p:sp>
    </p:spTree>
    <p:extLst>
      <p:ext uri="{BB962C8B-B14F-4D97-AF65-F5344CB8AC3E}">
        <p14:creationId xmlns:p14="http://schemas.microsoft.com/office/powerpoint/2010/main" val="55743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641000547"/>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5457069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529735519"/>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SQLi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 misconfigurations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Malicious insider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7015114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648002402"/>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SQLi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 misconfigurations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Malicious insider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proper mechanisms to store credentials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Special Password Hash Functions (PHF) 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Password-based Key Derivation Functions (KDFs) – slow on purpose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they use cryptographic hashes with large salt and high iteration count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e.g. </a:t>
                      </a:r>
                      <a:r>
                        <a:rPr lang="en-US" b="1" dirty="0" err="1"/>
                        <a:t>bcrypt</a:t>
                      </a:r>
                      <a:r>
                        <a:rPr lang="en-US" b="1" dirty="0"/>
                        <a:t>, </a:t>
                      </a:r>
                      <a:r>
                        <a:rPr lang="en-US" b="1" dirty="0" err="1"/>
                        <a:t>scrypt</a:t>
                      </a:r>
                      <a:r>
                        <a:rPr lang="en-US" b="1" dirty="0"/>
                        <a:t>, PBKDF2, HKDF</a:t>
                      </a:r>
                      <a:r>
                        <a:rPr lang="en-US" dirty="0"/>
                        <a:t>, Lyra2, [Argon2]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146890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596919070"/>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SQLi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 misconfigurations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Malicious insider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proper mechanisms to store credentials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Special Password Hash Functions (PHF) or</a:t>
                      </a:r>
                      <a:br>
                        <a:rPr lang="en-US" dirty="0"/>
                      </a:br>
                      <a:r>
                        <a:rPr lang="en-US" dirty="0"/>
                        <a:t>   Password-based Key Derivation Functions (KDFs) – slow on purpose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they use cryptographic hashes with large salt and high iteration count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e.g. </a:t>
                      </a:r>
                      <a:r>
                        <a:rPr lang="en-US" b="1" dirty="0" err="1"/>
                        <a:t>bcrypt</a:t>
                      </a:r>
                      <a:r>
                        <a:rPr lang="en-US" b="1" dirty="0"/>
                        <a:t>, </a:t>
                      </a:r>
                      <a:r>
                        <a:rPr lang="en-US" b="1" dirty="0" err="1"/>
                        <a:t>scrypt</a:t>
                      </a:r>
                      <a:r>
                        <a:rPr lang="en-US" b="1" dirty="0"/>
                        <a:t>, PBKDF2, HKDF</a:t>
                      </a:r>
                      <a:r>
                        <a:rPr lang="en-US" dirty="0"/>
                        <a:t>, Lyra2, [Argon2]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A02:2021-Cryptographic </a:t>
                      </a:r>
                      <a:r>
                        <a:rPr lang="de-AT" dirty="0" err="1"/>
                        <a:t>Failures</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„Use </a:t>
                      </a:r>
                      <a:r>
                        <a:rPr lang="de-AT" sz="1800" dirty="0" err="1"/>
                        <a:t>cryptography</a:t>
                      </a:r>
                      <a:r>
                        <a:rPr lang="de-AT" sz="1800" dirty="0"/>
                        <a:t> </a:t>
                      </a:r>
                      <a:r>
                        <a:rPr lang="de-AT" sz="1800" dirty="0" err="1"/>
                        <a:t>correctly</a:t>
                      </a:r>
                      <a:r>
                        <a:rPr lang="de-AT" sz="1800" dirty="0"/>
                        <a:t>.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647304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lnSpcReduction="10000"/>
          </a:bodyPr>
          <a:lstStyle/>
          <a:p>
            <a:pPr marL="0" indent="0" algn="ctr">
              <a:buNone/>
            </a:pPr>
            <a:r>
              <a:rPr lang="de-DE" sz="6600" dirty="0"/>
              <a:t>And </a:t>
            </a:r>
            <a:r>
              <a:rPr lang="de-DE" sz="6600" dirty="0" err="1"/>
              <a:t>what‘s</a:t>
            </a:r>
            <a:r>
              <a:rPr lang="de-DE" sz="6600" dirty="0"/>
              <a:t> </a:t>
            </a:r>
            <a:r>
              <a:rPr lang="de-DE" sz="6600" dirty="0" err="1"/>
              <a:t>about</a:t>
            </a:r>
            <a:r>
              <a:rPr lang="de-DE" sz="6600" dirty="0"/>
              <a:t> </a:t>
            </a:r>
            <a:r>
              <a:rPr lang="de-DE" sz="6600" dirty="0" err="1"/>
              <a:t>those</a:t>
            </a:r>
            <a:r>
              <a:rPr lang="de-DE" sz="6600" dirty="0"/>
              <a:t> </a:t>
            </a:r>
            <a:r>
              <a:rPr lang="de-DE" sz="6600" dirty="0" err="1"/>
              <a:t>passwords</a:t>
            </a:r>
            <a:r>
              <a:rPr lang="de-DE" sz="6600" dirty="0"/>
              <a:t> </a:t>
            </a:r>
            <a:r>
              <a:rPr lang="de-DE" sz="6600" dirty="0" err="1"/>
              <a:t>we</a:t>
            </a:r>
            <a:r>
              <a:rPr lang="de-DE" sz="6600" dirty="0"/>
              <a:t> </a:t>
            </a:r>
            <a:r>
              <a:rPr lang="de-DE" sz="6600" dirty="0" err="1"/>
              <a:t>need</a:t>
            </a:r>
            <a:r>
              <a:rPr lang="de-DE" sz="6600" dirty="0"/>
              <a:t> in </a:t>
            </a:r>
            <a:r>
              <a:rPr lang="de-DE" sz="6600" dirty="0" err="1"/>
              <a:t>our</a:t>
            </a:r>
            <a:r>
              <a:rPr lang="de-DE" sz="6600" dirty="0"/>
              <a:t> code?</a:t>
            </a:r>
          </a:p>
          <a:p>
            <a:pPr marL="0" indent="0" algn="ctr">
              <a:buNone/>
            </a:pPr>
            <a:r>
              <a:rPr lang="de-AT" sz="2400" dirty="0"/>
              <a:t>e.g. DB </a:t>
            </a:r>
            <a:r>
              <a:rPr lang="de-AT" sz="2400" dirty="0" err="1"/>
              <a:t>password</a:t>
            </a:r>
            <a:r>
              <a:rPr lang="de-AT" sz="2400" dirty="0"/>
              <a:t>, </a:t>
            </a:r>
            <a:r>
              <a:rPr lang="de-AT" sz="2400" dirty="0" err="1"/>
              <a:t>service</a:t>
            </a:r>
            <a:r>
              <a:rPr lang="de-AT" sz="2400" dirty="0"/>
              <a:t> </a:t>
            </a:r>
            <a:r>
              <a:rPr lang="de-AT" sz="2400" dirty="0" err="1"/>
              <a:t>accounts</a:t>
            </a:r>
            <a:r>
              <a:rPr lang="de-AT" sz="2400" dirty="0"/>
              <a:t>, etc.</a:t>
            </a:r>
          </a:p>
        </p:txBody>
      </p:sp>
    </p:spTree>
    <p:extLst>
      <p:ext uri="{BB962C8B-B14F-4D97-AF65-F5344CB8AC3E}">
        <p14:creationId xmlns:p14="http://schemas.microsoft.com/office/powerpoint/2010/main" val="3763265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7" name="Gruppieren 346">
            <a:extLst>
              <a:ext uri="{FF2B5EF4-FFF2-40B4-BE49-F238E27FC236}">
                <a16:creationId xmlns:a16="http://schemas.microsoft.com/office/drawing/2014/main" id="{F333677C-D7A0-40ED-8082-B4C09F7EF157}"/>
              </a:ext>
            </a:extLst>
          </p:cNvPr>
          <p:cNvGrpSpPr/>
          <p:nvPr/>
        </p:nvGrpSpPr>
        <p:grpSpPr>
          <a:xfrm>
            <a:off x="215871" y="2901025"/>
            <a:ext cx="2266560" cy="1233360"/>
            <a:chOff x="8755481" y="4747220"/>
            <a:chExt cx="2266560" cy="1233360"/>
          </a:xfrm>
        </p:grpSpPr>
        <p:grpSp>
          <p:nvGrpSpPr>
            <p:cNvPr id="10" name="Gruppieren 9">
              <a:extLst>
                <a:ext uri="{FF2B5EF4-FFF2-40B4-BE49-F238E27FC236}">
                  <a16:creationId xmlns:a16="http://schemas.microsoft.com/office/drawing/2014/main" id="{BC00FA6C-8B8A-49E4-A59C-5571D325E63D}"/>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2">
                <p14:nvContentPartPr>
                  <p14:cNvPr id="3" name="Freihand 2">
                    <a:extLst>
                      <a:ext uri="{FF2B5EF4-FFF2-40B4-BE49-F238E27FC236}">
                        <a16:creationId xmlns:a16="http://schemas.microsoft.com/office/drawing/2014/main" id="{1AFEF482-0699-4BD6-BB11-5086DE86DD42}"/>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Freihand 3">
                    <a:extLst>
                      <a:ext uri="{FF2B5EF4-FFF2-40B4-BE49-F238E27FC236}">
                        <a16:creationId xmlns:a16="http://schemas.microsoft.com/office/drawing/2014/main" id="{66C67359-9DC2-4A2D-82E7-19E83572963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Freihand 4">
                    <a:extLst>
                      <a:ext uri="{FF2B5EF4-FFF2-40B4-BE49-F238E27FC236}">
                        <a16:creationId xmlns:a16="http://schemas.microsoft.com/office/drawing/2014/main" id="{5CEB0175-108C-4F32-8A4D-DA979C64D3FF}"/>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Freihand 6">
                    <a:extLst>
                      <a:ext uri="{FF2B5EF4-FFF2-40B4-BE49-F238E27FC236}">
                        <a16:creationId xmlns:a16="http://schemas.microsoft.com/office/drawing/2014/main" id="{7F8206A2-ADA2-4C54-BF21-D25767843C1A}"/>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Freihand 8">
                    <a:extLst>
                      <a:ext uri="{FF2B5EF4-FFF2-40B4-BE49-F238E27FC236}">
                        <a16:creationId xmlns:a16="http://schemas.microsoft.com/office/drawing/2014/main" id="{270FF850-17B8-4C9C-B46C-47130936C663}"/>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16" name="Gruppieren 15">
              <a:extLst>
                <a:ext uri="{FF2B5EF4-FFF2-40B4-BE49-F238E27FC236}">
                  <a16:creationId xmlns:a16="http://schemas.microsoft.com/office/drawing/2014/main" id="{F8BD7ECE-2547-4FB2-8F87-0B4C67C484F9}"/>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
                <p14:nvContentPartPr>
                  <p14:cNvPr id="11" name="Freihand 10">
                    <a:extLst>
                      <a:ext uri="{FF2B5EF4-FFF2-40B4-BE49-F238E27FC236}">
                        <a16:creationId xmlns:a16="http://schemas.microsoft.com/office/drawing/2014/main" id="{A98B7F07-CDC7-45C7-B368-F4C3D71B53D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Freihand 11">
                    <a:extLst>
                      <a:ext uri="{FF2B5EF4-FFF2-40B4-BE49-F238E27FC236}">
                        <a16:creationId xmlns:a16="http://schemas.microsoft.com/office/drawing/2014/main" id="{9894EBFC-40C0-4476-A5C0-A936FDA7D8A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Freihand 12">
                    <a:extLst>
                      <a:ext uri="{FF2B5EF4-FFF2-40B4-BE49-F238E27FC236}">
                        <a16:creationId xmlns:a16="http://schemas.microsoft.com/office/drawing/2014/main" id="{D4EFB254-32D5-47A5-A7E3-DE9C1F27E474}"/>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Freihand 13">
                    <a:extLst>
                      <a:ext uri="{FF2B5EF4-FFF2-40B4-BE49-F238E27FC236}">
                        <a16:creationId xmlns:a16="http://schemas.microsoft.com/office/drawing/2014/main" id="{9B28DD15-605B-44C3-9173-BD67D707177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Freihand 14">
                    <a:extLst>
                      <a:ext uri="{FF2B5EF4-FFF2-40B4-BE49-F238E27FC236}">
                        <a16:creationId xmlns:a16="http://schemas.microsoft.com/office/drawing/2014/main" id="{658F2258-125F-4E4A-A631-AB19865D506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17" name="Freihand 16">
                  <a:extLst>
                    <a:ext uri="{FF2B5EF4-FFF2-40B4-BE49-F238E27FC236}">
                      <a16:creationId xmlns:a16="http://schemas.microsoft.com/office/drawing/2014/main" id="{F25F3258-EDBA-450A-90A4-A0994441805C}"/>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Freihand 17">
                  <a:extLst>
                    <a:ext uri="{FF2B5EF4-FFF2-40B4-BE49-F238E27FC236}">
                      <a16:creationId xmlns:a16="http://schemas.microsoft.com/office/drawing/2014/main" id="{D61E5FC5-20BA-49BD-A7D0-656CBF96CD5D}"/>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Freihand 20">
                  <a:extLst>
                    <a:ext uri="{FF2B5EF4-FFF2-40B4-BE49-F238E27FC236}">
                      <a16:creationId xmlns:a16="http://schemas.microsoft.com/office/drawing/2014/main" id="{FDBB954C-93F8-4565-814F-5387DF106DD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24" name="Gruppieren 23">
              <a:extLst>
                <a:ext uri="{FF2B5EF4-FFF2-40B4-BE49-F238E27FC236}">
                  <a16:creationId xmlns:a16="http://schemas.microsoft.com/office/drawing/2014/main" id="{E88C85D3-7040-4903-9DAE-9EA07547AC49}"/>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8">
                <p14:nvContentPartPr>
                  <p14:cNvPr id="22" name="Freihand 21">
                    <a:extLst>
                      <a:ext uri="{FF2B5EF4-FFF2-40B4-BE49-F238E27FC236}">
                        <a16:creationId xmlns:a16="http://schemas.microsoft.com/office/drawing/2014/main" id="{E54C011E-A735-4603-A1FB-0DF33343AFD7}"/>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Freihand 22">
                    <a:extLst>
                      <a:ext uri="{FF2B5EF4-FFF2-40B4-BE49-F238E27FC236}">
                        <a16:creationId xmlns:a16="http://schemas.microsoft.com/office/drawing/2014/main" id="{B834E5E3-777C-4903-B950-096863939453}"/>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5" name="Gruppieren 34">
              <a:extLst>
                <a:ext uri="{FF2B5EF4-FFF2-40B4-BE49-F238E27FC236}">
                  <a16:creationId xmlns:a16="http://schemas.microsoft.com/office/drawing/2014/main" id="{4043B649-FA68-4A6C-B7D6-DEF52F2E204E}"/>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32">
                <p14:nvContentPartPr>
                  <p14:cNvPr id="33" name="Freihand 32">
                    <a:extLst>
                      <a:ext uri="{FF2B5EF4-FFF2-40B4-BE49-F238E27FC236}">
                        <a16:creationId xmlns:a16="http://schemas.microsoft.com/office/drawing/2014/main" id="{8EE9BD7A-CCF3-4206-AAC8-F2183812419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4" name="Freihand 33">
                    <a:extLst>
                      <a:ext uri="{FF2B5EF4-FFF2-40B4-BE49-F238E27FC236}">
                        <a16:creationId xmlns:a16="http://schemas.microsoft.com/office/drawing/2014/main" id="{904FA70B-2675-423D-A163-73CE8B3AEF3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35"/>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38" name="Freihand 37">
                  <a:extLst>
                    <a:ext uri="{FF2B5EF4-FFF2-40B4-BE49-F238E27FC236}">
                      <a16:creationId xmlns:a16="http://schemas.microsoft.com/office/drawing/2014/main" id="{A15484E2-0416-4908-BA16-BCD847B88C4E}"/>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37"/>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0" name="Freihand 49">
                  <a:extLst>
                    <a:ext uri="{FF2B5EF4-FFF2-40B4-BE49-F238E27FC236}">
                      <a16:creationId xmlns:a16="http://schemas.microsoft.com/office/drawing/2014/main" id="{99D17295-EC4B-4AA7-B36C-403F79D6271A}"/>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54" name="Gruppieren 53">
              <a:extLst>
                <a:ext uri="{FF2B5EF4-FFF2-40B4-BE49-F238E27FC236}">
                  <a16:creationId xmlns:a16="http://schemas.microsoft.com/office/drawing/2014/main" id="{D10EEC29-1EAE-4801-ABAD-D478EC3EF50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40">
                <p14:nvContentPartPr>
                  <p14:cNvPr id="40" name="Freihand 39">
                    <a:extLst>
                      <a:ext uri="{FF2B5EF4-FFF2-40B4-BE49-F238E27FC236}">
                        <a16:creationId xmlns:a16="http://schemas.microsoft.com/office/drawing/2014/main" id="{8F985FC9-DC2B-4DE7-87C9-F5862A37D35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1" name="Freihand 40">
                    <a:extLst>
                      <a:ext uri="{FF2B5EF4-FFF2-40B4-BE49-F238E27FC236}">
                        <a16:creationId xmlns:a16="http://schemas.microsoft.com/office/drawing/2014/main" id="{BD386EBC-B887-4185-836C-293DFF466801}"/>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2" name="Freihand 41">
                    <a:extLst>
                      <a:ext uri="{FF2B5EF4-FFF2-40B4-BE49-F238E27FC236}">
                        <a16:creationId xmlns:a16="http://schemas.microsoft.com/office/drawing/2014/main" id="{DB9D7412-CD8B-49C7-BB50-3E017933FAB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3" name="Freihand 52">
                    <a:extLst>
                      <a:ext uri="{FF2B5EF4-FFF2-40B4-BE49-F238E27FC236}">
                        <a16:creationId xmlns:a16="http://schemas.microsoft.com/office/drawing/2014/main" id="{666E97FE-57BE-40EE-84E6-F2CABDBA411A}"/>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80" name="Gruppieren 79">
            <a:extLst>
              <a:ext uri="{FF2B5EF4-FFF2-40B4-BE49-F238E27FC236}">
                <a16:creationId xmlns:a16="http://schemas.microsoft.com/office/drawing/2014/main" id="{1B6E32F6-2C26-4A7C-89A3-7EB3EE21CCE8}"/>
              </a:ext>
            </a:extLst>
          </p:cNvPr>
          <p:cNvGrpSpPr/>
          <p:nvPr/>
        </p:nvGrpSpPr>
        <p:grpSpPr>
          <a:xfrm>
            <a:off x="2657599" y="4813266"/>
            <a:ext cx="545760" cy="984600"/>
            <a:chOff x="2218246" y="1257434"/>
            <a:chExt cx="545760" cy="984600"/>
          </a:xfrm>
        </p:grpSpPr>
        <mc:AlternateContent xmlns:mc="http://schemas.openxmlformats.org/markup-compatibility/2006" xmlns:p14="http://schemas.microsoft.com/office/powerpoint/2010/main">
          <mc:Choice Requires="p14">
            <p:contentPart p14:bwMode="auto" r:id="rId48">
              <p14:nvContentPartPr>
                <p14:cNvPr id="56" name="Freihand 55">
                  <a:extLst>
                    <a:ext uri="{FF2B5EF4-FFF2-40B4-BE49-F238E27FC236}">
                      <a16:creationId xmlns:a16="http://schemas.microsoft.com/office/drawing/2014/main" id="{459D5AA5-2B77-4B34-AF5F-C650D9115D33}"/>
                    </a:ext>
                  </a:extLst>
                </p14:cNvPr>
                <p14:cNvContentPartPr/>
                <p14:nvPr/>
              </p14:nvContentPartPr>
              <p14:xfrm>
                <a:off x="2231566" y="1344914"/>
                <a:ext cx="41040" cy="860040"/>
              </p14:xfrm>
            </p:contentPart>
          </mc:Choice>
          <mc:Fallback xmlns="">
            <p:pic>
              <p:nvPicPr>
                <p:cNvPr id="56" name="Freihand 55">
                  <a:extLst>
                    <a:ext uri="{FF2B5EF4-FFF2-40B4-BE49-F238E27FC236}">
                      <a16:creationId xmlns:a16="http://schemas.microsoft.com/office/drawing/2014/main" id="{459D5AA5-2B77-4B34-AF5F-C650D9115D33}"/>
                    </a:ext>
                  </a:extLst>
                </p:cNvPr>
                <p:cNvPicPr/>
                <p:nvPr/>
              </p:nvPicPr>
              <p:blipFill>
                <a:blip r:embed="rId49"/>
                <a:stretch>
                  <a:fillRect/>
                </a:stretch>
              </p:blipFill>
              <p:spPr>
                <a:xfrm>
                  <a:off x="2222926" y="1336274"/>
                  <a:ext cx="58680" cy="877680"/>
                </a:xfrm>
                <a:prstGeom prst="rect">
                  <a:avLst/>
                </a:prstGeom>
              </p:spPr>
            </p:pic>
          </mc:Fallback>
        </mc:AlternateContent>
        <p:grpSp>
          <p:nvGrpSpPr>
            <p:cNvPr id="79" name="Gruppieren 78">
              <a:extLst>
                <a:ext uri="{FF2B5EF4-FFF2-40B4-BE49-F238E27FC236}">
                  <a16:creationId xmlns:a16="http://schemas.microsoft.com/office/drawing/2014/main" id="{FB03E7A1-C48F-4459-B21D-D22C8E7B35C3}"/>
                </a:ext>
              </a:extLst>
            </p:cNvPr>
            <p:cNvGrpSpPr/>
            <p:nvPr/>
          </p:nvGrpSpPr>
          <p:grpSpPr>
            <a:xfrm>
              <a:off x="2218246" y="1257434"/>
              <a:ext cx="545760" cy="984600"/>
              <a:chOff x="2218246" y="1257434"/>
              <a:chExt cx="545760" cy="984600"/>
            </a:xfrm>
          </p:grpSpPr>
          <mc:AlternateContent xmlns:mc="http://schemas.openxmlformats.org/markup-compatibility/2006" xmlns:p14="http://schemas.microsoft.com/office/powerpoint/2010/main">
            <mc:Choice Requires="p14">
              <p:contentPart p14:bwMode="auto" r:id="rId50">
                <p14:nvContentPartPr>
                  <p14:cNvPr id="57" name="Freihand 56">
                    <a:extLst>
                      <a:ext uri="{FF2B5EF4-FFF2-40B4-BE49-F238E27FC236}">
                        <a16:creationId xmlns:a16="http://schemas.microsoft.com/office/drawing/2014/main" id="{82C9467F-6520-492E-8D61-C8445C4B76D6}"/>
                      </a:ext>
                    </a:extLst>
                  </p14:cNvPr>
                  <p14:cNvContentPartPr/>
                  <p14:nvPr/>
                </p14:nvContentPartPr>
                <p14:xfrm>
                  <a:off x="2270086" y="1257434"/>
                  <a:ext cx="493920" cy="984600"/>
                </p14:xfrm>
              </p:contentPart>
            </mc:Choice>
            <mc:Fallback xmlns="">
              <p:pic>
                <p:nvPicPr>
                  <p:cNvPr id="57" name="Freihand 56">
                    <a:extLst>
                      <a:ext uri="{FF2B5EF4-FFF2-40B4-BE49-F238E27FC236}">
                        <a16:creationId xmlns:a16="http://schemas.microsoft.com/office/drawing/2014/main" id="{82C9467F-6520-492E-8D61-C8445C4B76D6}"/>
                      </a:ext>
                    </a:extLst>
                  </p:cNvPr>
                  <p:cNvPicPr/>
                  <p:nvPr/>
                </p:nvPicPr>
                <p:blipFill>
                  <a:blip r:embed="rId51"/>
                  <a:stretch>
                    <a:fillRect/>
                  </a:stretch>
                </p:blipFill>
                <p:spPr>
                  <a:xfrm>
                    <a:off x="2261446" y="1248794"/>
                    <a:ext cx="511560" cy="1002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8" name="Freihand 57">
                    <a:extLst>
                      <a:ext uri="{FF2B5EF4-FFF2-40B4-BE49-F238E27FC236}">
                        <a16:creationId xmlns:a16="http://schemas.microsoft.com/office/drawing/2014/main" id="{6B78A991-640B-47AD-A142-0E430BEF8095}"/>
                      </a:ext>
                    </a:extLst>
                  </p14:cNvPr>
                  <p14:cNvContentPartPr/>
                  <p14:nvPr/>
                </p14:nvContentPartPr>
                <p14:xfrm>
                  <a:off x="2218246" y="2208914"/>
                  <a:ext cx="522360" cy="31320"/>
                </p14:xfrm>
              </p:contentPart>
            </mc:Choice>
            <mc:Fallback xmlns="">
              <p:pic>
                <p:nvPicPr>
                  <p:cNvPr id="58" name="Freihand 57">
                    <a:extLst>
                      <a:ext uri="{FF2B5EF4-FFF2-40B4-BE49-F238E27FC236}">
                        <a16:creationId xmlns:a16="http://schemas.microsoft.com/office/drawing/2014/main" id="{6B78A991-640B-47AD-A142-0E430BEF8095}"/>
                      </a:ext>
                    </a:extLst>
                  </p:cNvPr>
                  <p:cNvPicPr/>
                  <p:nvPr/>
                </p:nvPicPr>
                <p:blipFill>
                  <a:blip r:embed="rId53"/>
                  <a:stretch>
                    <a:fillRect/>
                  </a:stretch>
                </p:blipFill>
                <p:spPr>
                  <a:xfrm>
                    <a:off x="2209606" y="2199914"/>
                    <a:ext cx="540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0" name="Freihand 59">
                    <a:extLst>
                      <a:ext uri="{FF2B5EF4-FFF2-40B4-BE49-F238E27FC236}">
                        <a16:creationId xmlns:a16="http://schemas.microsoft.com/office/drawing/2014/main" id="{0E4DD145-9338-4C0E-9397-C83466B38D28}"/>
                      </a:ext>
                    </a:extLst>
                  </p14:cNvPr>
                  <p14:cNvContentPartPr/>
                  <p14:nvPr/>
                </p14:nvContentPartPr>
                <p14:xfrm>
                  <a:off x="2277286" y="1464074"/>
                  <a:ext cx="451440" cy="33840"/>
                </p14:xfrm>
              </p:contentPart>
            </mc:Choice>
            <mc:Fallback xmlns="">
              <p:pic>
                <p:nvPicPr>
                  <p:cNvPr id="60" name="Freihand 59">
                    <a:extLst>
                      <a:ext uri="{FF2B5EF4-FFF2-40B4-BE49-F238E27FC236}">
                        <a16:creationId xmlns:a16="http://schemas.microsoft.com/office/drawing/2014/main" id="{0E4DD145-9338-4C0E-9397-C83466B38D28}"/>
                      </a:ext>
                    </a:extLst>
                  </p:cNvPr>
                  <p:cNvPicPr/>
                  <p:nvPr/>
                </p:nvPicPr>
                <p:blipFill>
                  <a:blip r:embed="rId55"/>
                  <a:stretch>
                    <a:fillRect/>
                  </a:stretch>
                </p:blipFill>
                <p:spPr>
                  <a:xfrm>
                    <a:off x="2268646" y="1455434"/>
                    <a:ext cx="4690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1" name="Freihand 60">
                    <a:extLst>
                      <a:ext uri="{FF2B5EF4-FFF2-40B4-BE49-F238E27FC236}">
                        <a16:creationId xmlns:a16="http://schemas.microsoft.com/office/drawing/2014/main" id="{39A0AB57-2947-4F8F-8589-A1CB75BFB89F}"/>
                      </a:ext>
                    </a:extLst>
                  </p14:cNvPr>
                  <p14:cNvContentPartPr/>
                  <p14:nvPr/>
                </p14:nvContentPartPr>
                <p14:xfrm>
                  <a:off x="2274766" y="1654514"/>
                  <a:ext cx="477000" cy="53280"/>
                </p14:xfrm>
              </p:contentPart>
            </mc:Choice>
            <mc:Fallback xmlns="">
              <p:pic>
                <p:nvPicPr>
                  <p:cNvPr id="61" name="Freihand 60">
                    <a:extLst>
                      <a:ext uri="{FF2B5EF4-FFF2-40B4-BE49-F238E27FC236}">
                        <a16:creationId xmlns:a16="http://schemas.microsoft.com/office/drawing/2014/main" id="{39A0AB57-2947-4F8F-8589-A1CB75BFB89F}"/>
                      </a:ext>
                    </a:extLst>
                  </p:cNvPr>
                  <p:cNvPicPr/>
                  <p:nvPr/>
                </p:nvPicPr>
                <p:blipFill>
                  <a:blip r:embed="rId57"/>
                  <a:stretch>
                    <a:fillRect/>
                  </a:stretch>
                </p:blipFill>
                <p:spPr>
                  <a:xfrm>
                    <a:off x="2265766" y="1645514"/>
                    <a:ext cx="4946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2" name="Freihand 61">
                    <a:extLst>
                      <a:ext uri="{FF2B5EF4-FFF2-40B4-BE49-F238E27FC236}">
                        <a16:creationId xmlns:a16="http://schemas.microsoft.com/office/drawing/2014/main" id="{3492F0A9-1BBB-450F-ACDD-0FFCDB9C44EE}"/>
                      </a:ext>
                    </a:extLst>
                  </p14:cNvPr>
                  <p14:cNvContentPartPr/>
                  <p14:nvPr/>
                </p14:nvContentPartPr>
                <p14:xfrm>
                  <a:off x="2274766" y="1851794"/>
                  <a:ext cx="457920" cy="30960"/>
                </p14:xfrm>
              </p:contentPart>
            </mc:Choice>
            <mc:Fallback xmlns="">
              <p:pic>
                <p:nvPicPr>
                  <p:cNvPr id="62" name="Freihand 61">
                    <a:extLst>
                      <a:ext uri="{FF2B5EF4-FFF2-40B4-BE49-F238E27FC236}">
                        <a16:creationId xmlns:a16="http://schemas.microsoft.com/office/drawing/2014/main" id="{3492F0A9-1BBB-450F-ACDD-0FFCDB9C44EE}"/>
                      </a:ext>
                    </a:extLst>
                  </p:cNvPr>
                  <p:cNvPicPr/>
                  <p:nvPr/>
                </p:nvPicPr>
                <p:blipFill>
                  <a:blip r:embed="rId59"/>
                  <a:stretch>
                    <a:fillRect/>
                  </a:stretch>
                </p:blipFill>
                <p:spPr>
                  <a:xfrm>
                    <a:off x="2266126" y="1842794"/>
                    <a:ext cx="475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4" name="Freihand 63">
                    <a:extLst>
                      <a:ext uri="{FF2B5EF4-FFF2-40B4-BE49-F238E27FC236}">
                        <a16:creationId xmlns:a16="http://schemas.microsoft.com/office/drawing/2014/main" id="{D1A7DAD7-0089-45C9-9E8D-1B25AF53A451}"/>
                      </a:ext>
                    </a:extLst>
                  </p14:cNvPr>
                  <p14:cNvContentPartPr/>
                  <p14:nvPr/>
                </p14:nvContentPartPr>
                <p14:xfrm>
                  <a:off x="2272246" y="1951514"/>
                  <a:ext cx="470880" cy="76680"/>
                </p14:xfrm>
              </p:contentPart>
            </mc:Choice>
            <mc:Fallback xmlns="">
              <p:pic>
                <p:nvPicPr>
                  <p:cNvPr id="64" name="Freihand 63">
                    <a:extLst>
                      <a:ext uri="{FF2B5EF4-FFF2-40B4-BE49-F238E27FC236}">
                        <a16:creationId xmlns:a16="http://schemas.microsoft.com/office/drawing/2014/main" id="{D1A7DAD7-0089-45C9-9E8D-1B25AF53A451}"/>
                      </a:ext>
                    </a:extLst>
                  </p:cNvPr>
                  <p:cNvPicPr/>
                  <p:nvPr/>
                </p:nvPicPr>
                <p:blipFill>
                  <a:blip r:embed="rId61"/>
                  <a:stretch>
                    <a:fillRect/>
                  </a:stretch>
                </p:blipFill>
                <p:spPr>
                  <a:xfrm>
                    <a:off x="2263246" y="1942874"/>
                    <a:ext cx="4885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6" name="Freihand 65">
                    <a:extLst>
                      <a:ext uri="{FF2B5EF4-FFF2-40B4-BE49-F238E27FC236}">
                        <a16:creationId xmlns:a16="http://schemas.microsoft.com/office/drawing/2014/main" id="{151FEF26-95B9-40FB-8665-1D77A459552C}"/>
                      </a:ext>
                    </a:extLst>
                  </p14:cNvPr>
                  <p14:cNvContentPartPr/>
                  <p14:nvPr/>
                </p14:nvContentPartPr>
                <p14:xfrm>
                  <a:off x="2403286" y="1284074"/>
                  <a:ext cx="42840" cy="184320"/>
                </p14:xfrm>
              </p:contentPart>
            </mc:Choice>
            <mc:Fallback xmlns="">
              <p:pic>
                <p:nvPicPr>
                  <p:cNvPr id="66" name="Freihand 65">
                    <a:extLst>
                      <a:ext uri="{FF2B5EF4-FFF2-40B4-BE49-F238E27FC236}">
                        <a16:creationId xmlns:a16="http://schemas.microsoft.com/office/drawing/2014/main" id="{151FEF26-95B9-40FB-8665-1D77A459552C}"/>
                      </a:ext>
                    </a:extLst>
                  </p:cNvPr>
                  <p:cNvPicPr/>
                  <p:nvPr/>
                </p:nvPicPr>
                <p:blipFill>
                  <a:blip r:embed="rId63"/>
                  <a:stretch>
                    <a:fillRect/>
                  </a:stretch>
                </p:blipFill>
                <p:spPr>
                  <a:xfrm>
                    <a:off x="2394286" y="1275434"/>
                    <a:ext cx="604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7" name="Freihand 66">
                    <a:extLst>
                      <a:ext uri="{FF2B5EF4-FFF2-40B4-BE49-F238E27FC236}">
                        <a16:creationId xmlns:a16="http://schemas.microsoft.com/office/drawing/2014/main" id="{381FC22C-D979-480D-AAD0-D1EF673B5DA3}"/>
                      </a:ext>
                    </a:extLst>
                  </p14:cNvPr>
                  <p14:cNvContentPartPr/>
                  <p14:nvPr/>
                </p14:nvContentPartPr>
                <p14:xfrm>
                  <a:off x="2596606" y="1294874"/>
                  <a:ext cx="54720" cy="156600"/>
                </p14:xfrm>
              </p:contentPart>
            </mc:Choice>
            <mc:Fallback xmlns="">
              <p:pic>
                <p:nvPicPr>
                  <p:cNvPr id="67" name="Freihand 66">
                    <a:extLst>
                      <a:ext uri="{FF2B5EF4-FFF2-40B4-BE49-F238E27FC236}">
                        <a16:creationId xmlns:a16="http://schemas.microsoft.com/office/drawing/2014/main" id="{381FC22C-D979-480D-AAD0-D1EF673B5DA3}"/>
                      </a:ext>
                    </a:extLst>
                  </p:cNvPr>
                  <p:cNvPicPr/>
                  <p:nvPr/>
                </p:nvPicPr>
                <p:blipFill>
                  <a:blip r:embed="rId65"/>
                  <a:stretch>
                    <a:fillRect/>
                  </a:stretch>
                </p:blipFill>
                <p:spPr>
                  <a:xfrm>
                    <a:off x="2587606" y="1285874"/>
                    <a:ext cx="723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9" name="Freihand 68">
                    <a:extLst>
                      <a:ext uri="{FF2B5EF4-FFF2-40B4-BE49-F238E27FC236}">
                        <a16:creationId xmlns:a16="http://schemas.microsoft.com/office/drawing/2014/main" id="{D802C3A6-1AE8-4AB8-A297-D301BB70B8C0}"/>
                      </a:ext>
                    </a:extLst>
                  </p14:cNvPr>
                  <p14:cNvContentPartPr/>
                  <p14:nvPr/>
                </p14:nvContentPartPr>
                <p14:xfrm>
                  <a:off x="2542606" y="1475954"/>
                  <a:ext cx="19800" cy="185760"/>
                </p14:xfrm>
              </p:contentPart>
            </mc:Choice>
            <mc:Fallback xmlns="">
              <p:pic>
                <p:nvPicPr>
                  <p:cNvPr id="69" name="Freihand 68">
                    <a:extLst>
                      <a:ext uri="{FF2B5EF4-FFF2-40B4-BE49-F238E27FC236}">
                        <a16:creationId xmlns:a16="http://schemas.microsoft.com/office/drawing/2014/main" id="{D802C3A6-1AE8-4AB8-A297-D301BB70B8C0}"/>
                      </a:ext>
                    </a:extLst>
                  </p:cNvPr>
                  <p:cNvPicPr/>
                  <p:nvPr/>
                </p:nvPicPr>
                <p:blipFill>
                  <a:blip r:embed="rId67"/>
                  <a:stretch>
                    <a:fillRect/>
                  </a:stretch>
                </p:blipFill>
                <p:spPr>
                  <a:xfrm>
                    <a:off x="2533606" y="1466954"/>
                    <a:ext cx="374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1" name="Freihand 70">
                    <a:extLst>
                      <a:ext uri="{FF2B5EF4-FFF2-40B4-BE49-F238E27FC236}">
                        <a16:creationId xmlns:a16="http://schemas.microsoft.com/office/drawing/2014/main" id="{FDAC1CFB-1A7F-441B-A7E5-045FC3B97A60}"/>
                      </a:ext>
                    </a:extLst>
                  </p14:cNvPr>
                  <p14:cNvContentPartPr/>
                  <p14:nvPr/>
                </p14:nvContentPartPr>
                <p14:xfrm>
                  <a:off x="2352526" y="1685474"/>
                  <a:ext cx="15840" cy="144720"/>
                </p14:xfrm>
              </p:contentPart>
            </mc:Choice>
            <mc:Fallback xmlns="">
              <p:pic>
                <p:nvPicPr>
                  <p:cNvPr id="71" name="Freihand 70">
                    <a:extLst>
                      <a:ext uri="{FF2B5EF4-FFF2-40B4-BE49-F238E27FC236}">
                        <a16:creationId xmlns:a16="http://schemas.microsoft.com/office/drawing/2014/main" id="{FDAC1CFB-1A7F-441B-A7E5-045FC3B97A60}"/>
                      </a:ext>
                    </a:extLst>
                  </p:cNvPr>
                  <p:cNvPicPr/>
                  <p:nvPr/>
                </p:nvPicPr>
                <p:blipFill>
                  <a:blip r:embed="rId69"/>
                  <a:stretch>
                    <a:fillRect/>
                  </a:stretch>
                </p:blipFill>
                <p:spPr>
                  <a:xfrm>
                    <a:off x="2343526" y="1676474"/>
                    <a:ext cx="334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3" name="Freihand 72">
                    <a:extLst>
                      <a:ext uri="{FF2B5EF4-FFF2-40B4-BE49-F238E27FC236}">
                        <a16:creationId xmlns:a16="http://schemas.microsoft.com/office/drawing/2014/main" id="{BB70DBF1-15F1-45B2-B491-E08A7592C770}"/>
                      </a:ext>
                    </a:extLst>
                  </p14:cNvPr>
                  <p14:cNvContentPartPr/>
                  <p14:nvPr/>
                </p14:nvContentPartPr>
                <p14:xfrm>
                  <a:off x="2677606" y="1652714"/>
                  <a:ext cx="20520" cy="196920"/>
                </p14:xfrm>
              </p:contentPart>
            </mc:Choice>
            <mc:Fallback xmlns="">
              <p:pic>
                <p:nvPicPr>
                  <p:cNvPr id="73" name="Freihand 72">
                    <a:extLst>
                      <a:ext uri="{FF2B5EF4-FFF2-40B4-BE49-F238E27FC236}">
                        <a16:creationId xmlns:a16="http://schemas.microsoft.com/office/drawing/2014/main" id="{BB70DBF1-15F1-45B2-B491-E08A7592C770}"/>
                      </a:ext>
                    </a:extLst>
                  </p:cNvPr>
                  <p:cNvPicPr/>
                  <p:nvPr/>
                </p:nvPicPr>
                <p:blipFill>
                  <a:blip r:embed="rId71"/>
                  <a:stretch>
                    <a:fillRect/>
                  </a:stretch>
                </p:blipFill>
                <p:spPr>
                  <a:xfrm>
                    <a:off x="2668606" y="1643714"/>
                    <a:ext cx="381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5" name="Freihand 74">
                    <a:extLst>
                      <a:ext uri="{FF2B5EF4-FFF2-40B4-BE49-F238E27FC236}">
                        <a16:creationId xmlns:a16="http://schemas.microsoft.com/office/drawing/2014/main" id="{DFEC1ED5-AAF3-4743-BC9B-350BBE0942F9}"/>
                      </a:ext>
                    </a:extLst>
                  </p14:cNvPr>
                  <p14:cNvContentPartPr/>
                  <p14:nvPr/>
                </p14:nvContentPartPr>
                <p14:xfrm>
                  <a:off x="2449366" y="1852514"/>
                  <a:ext cx="14040" cy="147600"/>
                </p14:xfrm>
              </p:contentPart>
            </mc:Choice>
            <mc:Fallback xmlns="">
              <p:pic>
                <p:nvPicPr>
                  <p:cNvPr id="75" name="Freihand 74">
                    <a:extLst>
                      <a:ext uri="{FF2B5EF4-FFF2-40B4-BE49-F238E27FC236}">
                        <a16:creationId xmlns:a16="http://schemas.microsoft.com/office/drawing/2014/main" id="{DFEC1ED5-AAF3-4743-BC9B-350BBE0942F9}"/>
                      </a:ext>
                    </a:extLst>
                  </p:cNvPr>
                  <p:cNvPicPr/>
                  <p:nvPr/>
                </p:nvPicPr>
                <p:blipFill>
                  <a:blip r:embed="rId73"/>
                  <a:stretch>
                    <a:fillRect/>
                  </a:stretch>
                </p:blipFill>
                <p:spPr>
                  <a:xfrm>
                    <a:off x="2440726" y="1843514"/>
                    <a:ext cx="316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6" name="Freihand 75">
                    <a:extLst>
                      <a:ext uri="{FF2B5EF4-FFF2-40B4-BE49-F238E27FC236}">
                        <a16:creationId xmlns:a16="http://schemas.microsoft.com/office/drawing/2014/main" id="{D8EC029D-F998-44A2-81A1-0C2225BF4576}"/>
                      </a:ext>
                    </a:extLst>
                  </p14:cNvPr>
                  <p14:cNvContentPartPr/>
                  <p14:nvPr/>
                </p14:nvContentPartPr>
                <p14:xfrm>
                  <a:off x="2564566" y="2006234"/>
                  <a:ext cx="16200" cy="214920"/>
                </p14:xfrm>
              </p:contentPart>
            </mc:Choice>
            <mc:Fallback xmlns="">
              <p:pic>
                <p:nvPicPr>
                  <p:cNvPr id="76" name="Freihand 75">
                    <a:extLst>
                      <a:ext uri="{FF2B5EF4-FFF2-40B4-BE49-F238E27FC236}">
                        <a16:creationId xmlns:a16="http://schemas.microsoft.com/office/drawing/2014/main" id="{D8EC029D-F998-44A2-81A1-0C2225BF4576}"/>
                      </a:ext>
                    </a:extLst>
                  </p:cNvPr>
                  <p:cNvPicPr/>
                  <p:nvPr/>
                </p:nvPicPr>
                <p:blipFill>
                  <a:blip r:embed="rId75"/>
                  <a:stretch>
                    <a:fillRect/>
                  </a:stretch>
                </p:blipFill>
                <p:spPr>
                  <a:xfrm>
                    <a:off x="2555926" y="1997234"/>
                    <a:ext cx="338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8" name="Freihand 77">
                    <a:extLst>
                      <a:ext uri="{FF2B5EF4-FFF2-40B4-BE49-F238E27FC236}">
                        <a16:creationId xmlns:a16="http://schemas.microsoft.com/office/drawing/2014/main" id="{42ABD6A1-45A4-4B3D-8299-B6D66265B69A}"/>
                      </a:ext>
                    </a:extLst>
                  </p14:cNvPr>
                  <p14:cNvContentPartPr/>
                  <p14:nvPr/>
                </p14:nvContentPartPr>
                <p14:xfrm>
                  <a:off x="2356126" y="2024954"/>
                  <a:ext cx="23040" cy="176400"/>
                </p14:xfrm>
              </p:contentPart>
            </mc:Choice>
            <mc:Fallback xmlns="">
              <p:pic>
                <p:nvPicPr>
                  <p:cNvPr id="78" name="Freihand 77">
                    <a:extLst>
                      <a:ext uri="{FF2B5EF4-FFF2-40B4-BE49-F238E27FC236}">
                        <a16:creationId xmlns:a16="http://schemas.microsoft.com/office/drawing/2014/main" id="{42ABD6A1-45A4-4B3D-8299-B6D66265B69A}"/>
                      </a:ext>
                    </a:extLst>
                  </p:cNvPr>
                  <p:cNvPicPr/>
                  <p:nvPr/>
                </p:nvPicPr>
                <p:blipFill>
                  <a:blip r:embed="rId77"/>
                  <a:stretch>
                    <a:fillRect/>
                  </a:stretch>
                </p:blipFill>
                <p:spPr>
                  <a:xfrm>
                    <a:off x="2347486" y="2016314"/>
                    <a:ext cx="40680" cy="194040"/>
                  </a:xfrm>
                  <a:prstGeom prst="rect">
                    <a:avLst/>
                  </a:prstGeom>
                </p:spPr>
              </p:pic>
            </mc:Fallback>
          </mc:AlternateContent>
        </p:grpSp>
      </p:grpSp>
      <p:grpSp>
        <p:nvGrpSpPr>
          <p:cNvPr id="81" name="Gruppieren 80">
            <a:extLst>
              <a:ext uri="{FF2B5EF4-FFF2-40B4-BE49-F238E27FC236}">
                <a16:creationId xmlns:a16="http://schemas.microsoft.com/office/drawing/2014/main" id="{FAF0F2D7-D4B5-44E6-AB4E-2C1A8C491EEA}"/>
              </a:ext>
            </a:extLst>
          </p:cNvPr>
          <p:cNvGrpSpPr/>
          <p:nvPr/>
        </p:nvGrpSpPr>
        <p:grpSpPr>
          <a:xfrm>
            <a:off x="4086914" y="4811466"/>
            <a:ext cx="545760" cy="984600"/>
            <a:chOff x="2218246" y="1257434"/>
            <a:chExt cx="545760" cy="984600"/>
          </a:xfrm>
        </p:grpSpPr>
        <mc:AlternateContent xmlns:mc="http://schemas.openxmlformats.org/markup-compatibility/2006" xmlns:p14="http://schemas.microsoft.com/office/powerpoint/2010/main">
          <mc:Choice Requires="p14">
            <p:contentPart p14:bwMode="auto" r:id="rId78">
              <p14:nvContentPartPr>
                <p14:cNvPr id="82" name="Freihand 81">
                  <a:extLst>
                    <a:ext uri="{FF2B5EF4-FFF2-40B4-BE49-F238E27FC236}">
                      <a16:creationId xmlns:a16="http://schemas.microsoft.com/office/drawing/2014/main" id="{61327646-BB58-4CE8-82B4-FFD5AC5156A3}"/>
                    </a:ext>
                  </a:extLst>
                </p14:cNvPr>
                <p14:cNvContentPartPr/>
                <p14:nvPr/>
              </p14:nvContentPartPr>
              <p14:xfrm>
                <a:off x="2231566" y="1344914"/>
                <a:ext cx="41040" cy="860040"/>
              </p14:xfrm>
            </p:contentPart>
          </mc:Choice>
          <mc:Fallback xmlns="">
            <p:pic>
              <p:nvPicPr>
                <p:cNvPr id="82" name="Freihand 81">
                  <a:extLst>
                    <a:ext uri="{FF2B5EF4-FFF2-40B4-BE49-F238E27FC236}">
                      <a16:creationId xmlns:a16="http://schemas.microsoft.com/office/drawing/2014/main" id="{61327646-BB58-4CE8-82B4-FFD5AC5156A3}"/>
                    </a:ext>
                  </a:extLst>
                </p:cNvPr>
                <p:cNvPicPr/>
                <p:nvPr/>
              </p:nvPicPr>
              <p:blipFill>
                <a:blip r:embed="rId49"/>
                <a:stretch>
                  <a:fillRect/>
                </a:stretch>
              </p:blipFill>
              <p:spPr>
                <a:xfrm>
                  <a:off x="2222926" y="1336274"/>
                  <a:ext cx="58680" cy="877680"/>
                </a:xfrm>
                <a:prstGeom prst="rect">
                  <a:avLst/>
                </a:prstGeom>
              </p:spPr>
            </p:pic>
          </mc:Fallback>
        </mc:AlternateContent>
        <p:grpSp>
          <p:nvGrpSpPr>
            <p:cNvPr id="83" name="Gruppieren 82">
              <a:extLst>
                <a:ext uri="{FF2B5EF4-FFF2-40B4-BE49-F238E27FC236}">
                  <a16:creationId xmlns:a16="http://schemas.microsoft.com/office/drawing/2014/main" id="{5DAE6A25-EF3B-4B17-AD8C-52A1C9732E66}"/>
                </a:ext>
              </a:extLst>
            </p:cNvPr>
            <p:cNvGrpSpPr/>
            <p:nvPr/>
          </p:nvGrpSpPr>
          <p:grpSpPr>
            <a:xfrm>
              <a:off x="2218246" y="1257434"/>
              <a:ext cx="545760" cy="984600"/>
              <a:chOff x="2218246" y="1257434"/>
              <a:chExt cx="545760" cy="984600"/>
            </a:xfrm>
          </p:grpSpPr>
          <mc:AlternateContent xmlns:mc="http://schemas.openxmlformats.org/markup-compatibility/2006" xmlns:p14="http://schemas.microsoft.com/office/powerpoint/2010/main">
            <mc:Choice Requires="p14">
              <p:contentPart p14:bwMode="auto" r:id="rId79">
                <p14:nvContentPartPr>
                  <p14:cNvPr id="84" name="Freihand 83">
                    <a:extLst>
                      <a:ext uri="{FF2B5EF4-FFF2-40B4-BE49-F238E27FC236}">
                        <a16:creationId xmlns:a16="http://schemas.microsoft.com/office/drawing/2014/main" id="{9880D60D-1BED-44A6-BB46-1099584ADF81}"/>
                      </a:ext>
                    </a:extLst>
                  </p14:cNvPr>
                  <p14:cNvContentPartPr/>
                  <p14:nvPr/>
                </p14:nvContentPartPr>
                <p14:xfrm>
                  <a:off x="2270086" y="1257434"/>
                  <a:ext cx="493920" cy="984600"/>
                </p14:xfrm>
              </p:contentPart>
            </mc:Choice>
            <mc:Fallback xmlns="">
              <p:pic>
                <p:nvPicPr>
                  <p:cNvPr id="84" name="Freihand 83">
                    <a:extLst>
                      <a:ext uri="{FF2B5EF4-FFF2-40B4-BE49-F238E27FC236}">
                        <a16:creationId xmlns:a16="http://schemas.microsoft.com/office/drawing/2014/main" id="{9880D60D-1BED-44A6-BB46-1099584ADF81}"/>
                      </a:ext>
                    </a:extLst>
                  </p:cNvPr>
                  <p:cNvPicPr/>
                  <p:nvPr/>
                </p:nvPicPr>
                <p:blipFill>
                  <a:blip r:embed="rId51"/>
                  <a:stretch>
                    <a:fillRect/>
                  </a:stretch>
                </p:blipFill>
                <p:spPr>
                  <a:xfrm>
                    <a:off x="2261446" y="1248794"/>
                    <a:ext cx="511560" cy="1002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5" name="Freihand 84">
                    <a:extLst>
                      <a:ext uri="{FF2B5EF4-FFF2-40B4-BE49-F238E27FC236}">
                        <a16:creationId xmlns:a16="http://schemas.microsoft.com/office/drawing/2014/main" id="{EF7A06D5-20EC-4D58-86F0-C8B5035DF57B}"/>
                      </a:ext>
                    </a:extLst>
                  </p14:cNvPr>
                  <p14:cNvContentPartPr/>
                  <p14:nvPr/>
                </p14:nvContentPartPr>
                <p14:xfrm>
                  <a:off x="2218246" y="2208914"/>
                  <a:ext cx="522360" cy="31320"/>
                </p14:xfrm>
              </p:contentPart>
            </mc:Choice>
            <mc:Fallback xmlns="">
              <p:pic>
                <p:nvPicPr>
                  <p:cNvPr id="85" name="Freihand 84">
                    <a:extLst>
                      <a:ext uri="{FF2B5EF4-FFF2-40B4-BE49-F238E27FC236}">
                        <a16:creationId xmlns:a16="http://schemas.microsoft.com/office/drawing/2014/main" id="{EF7A06D5-20EC-4D58-86F0-C8B5035DF57B}"/>
                      </a:ext>
                    </a:extLst>
                  </p:cNvPr>
                  <p:cNvPicPr/>
                  <p:nvPr/>
                </p:nvPicPr>
                <p:blipFill>
                  <a:blip r:embed="rId53"/>
                  <a:stretch>
                    <a:fillRect/>
                  </a:stretch>
                </p:blipFill>
                <p:spPr>
                  <a:xfrm>
                    <a:off x="2209606" y="2199914"/>
                    <a:ext cx="540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6" name="Freihand 85">
                    <a:extLst>
                      <a:ext uri="{FF2B5EF4-FFF2-40B4-BE49-F238E27FC236}">
                        <a16:creationId xmlns:a16="http://schemas.microsoft.com/office/drawing/2014/main" id="{FCBDD1EB-D507-4F9D-AE89-5603C544AF24}"/>
                      </a:ext>
                    </a:extLst>
                  </p14:cNvPr>
                  <p14:cNvContentPartPr/>
                  <p14:nvPr/>
                </p14:nvContentPartPr>
                <p14:xfrm>
                  <a:off x="2277286" y="1464074"/>
                  <a:ext cx="451440" cy="33840"/>
                </p14:xfrm>
              </p:contentPart>
            </mc:Choice>
            <mc:Fallback xmlns="">
              <p:pic>
                <p:nvPicPr>
                  <p:cNvPr id="86" name="Freihand 85">
                    <a:extLst>
                      <a:ext uri="{FF2B5EF4-FFF2-40B4-BE49-F238E27FC236}">
                        <a16:creationId xmlns:a16="http://schemas.microsoft.com/office/drawing/2014/main" id="{FCBDD1EB-D507-4F9D-AE89-5603C544AF24}"/>
                      </a:ext>
                    </a:extLst>
                  </p:cNvPr>
                  <p:cNvPicPr/>
                  <p:nvPr/>
                </p:nvPicPr>
                <p:blipFill>
                  <a:blip r:embed="rId55"/>
                  <a:stretch>
                    <a:fillRect/>
                  </a:stretch>
                </p:blipFill>
                <p:spPr>
                  <a:xfrm>
                    <a:off x="2268646" y="1455434"/>
                    <a:ext cx="4690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7" name="Freihand 86">
                    <a:extLst>
                      <a:ext uri="{FF2B5EF4-FFF2-40B4-BE49-F238E27FC236}">
                        <a16:creationId xmlns:a16="http://schemas.microsoft.com/office/drawing/2014/main" id="{B433EA60-4B21-416B-9358-2F0FCE57BCE5}"/>
                      </a:ext>
                    </a:extLst>
                  </p14:cNvPr>
                  <p14:cNvContentPartPr/>
                  <p14:nvPr/>
                </p14:nvContentPartPr>
                <p14:xfrm>
                  <a:off x="2274766" y="1654514"/>
                  <a:ext cx="477000" cy="53280"/>
                </p14:xfrm>
              </p:contentPart>
            </mc:Choice>
            <mc:Fallback xmlns="">
              <p:pic>
                <p:nvPicPr>
                  <p:cNvPr id="87" name="Freihand 86">
                    <a:extLst>
                      <a:ext uri="{FF2B5EF4-FFF2-40B4-BE49-F238E27FC236}">
                        <a16:creationId xmlns:a16="http://schemas.microsoft.com/office/drawing/2014/main" id="{B433EA60-4B21-416B-9358-2F0FCE57BCE5}"/>
                      </a:ext>
                    </a:extLst>
                  </p:cNvPr>
                  <p:cNvPicPr/>
                  <p:nvPr/>
                </p:nvPicPr>
                <p:blipFill>
                  <a:blip r:embed="rId57"/>
                  <a:stretch>
                    <a:fillRect/>
                  </a:stretch>
                </p:blipFill>
                <p:spPr>
                  <a:xfrm>
                    <a:off x="2265766" y="1645514"/>
                    <a:ext cx="4946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88" name="Freihand 87">
                    <a:extLst>
                      <a:ext uri="{FF2B5EF4-FFF2-40B4-BE49-F238E27FC236}">
                        <a16:creationId xmlns:a16="http://schemas.microsoft.com/office/drawing/2014/main" id="{B0968708-A7E0-4696-9874-0C359CC33633}"/>
                      </a:ext>
                    </a:extLst>
                  </p14:cNvPr>
                  <p14:cNvContentPartPr/>
                  <p14:nvPr/>
                </p14:nvContentPartPr>
                <p14:xfrm>
                  <a:off x="2274766" y="1851794"/>
                  <a:ext cx="457920" cy="30960"/>
                </p14:xfrm>
              </p:contentPart>
            </mc:Choice>
            <mc:Fallback xmlns="">
              <p:pic>
                <p:nvPicPr>
                  <p:cNvPr id="88" name="Freihand 87">
                    <a:extLst>
                      <a:ext uri="{FF2B5EF4-FFF2-40B4-BE49-F238E27FC236}">
                        <a16:creationId xmlns:a16="http://schemas.microsoft.com/office/drawing/2014/main" id="{B0968708-A7E0-4696-9874-0C359CC33633}"/>
                      </a:ext>
                    </a:extLst>
                  </p:cNvPr>
                  <p:cNvPicPr/>
                  <p:nvPr/>
                </p:nvPicPr>
                <p:blipFill>
                  <a:blip r:embed="rId59"/>
                  <a:stretch>
                    <a:fillRect/>
                  </a:stretch>
                </p:blipFill>
                <p:spPr>
                  <a:xfrm>
                    <a:off x="2266126" y="1842794"/>
                    <a:ext cx="475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9" name="Freihand 88">
                    <a:extLst>
                      <a:ext uri="{FF2B5EF4-FFF2-40B4-BE49-F238E27FC236}">
                        <a16:creationId xmlns:a16="http://schemas.microsoft.com/office/drawing/2014/main" id="{C0EB9204-A130-414B-A3DC-D712B0FB524D}"/>
                      </a:ext>
                    </a:extLst>
                  </p14:cNvPr>
                  <p14:cNvContentPartPr/>
                  <p14:nvPr/>
                </p14:nvContentPartPr>
                <p14:xfrm>
                  <a:off x="2272246" y="1951514"/>
                  <a:ext cx="470880" cy="76680"/>
                </p14:xfrm>
              </p:contentPart>
            </mc:Choice>
            <mc:Fallback xmlns="">
              <p:pic>
                <p:nvPicPr>
                  <p:cNvPr id="89" name="Freihand 88">
                    <a:extLst>
                      <a:ext uri="{FF2B5EF4-FFF2-40B4-BE49-F238E27FC236}">
                        <a16:creationId xmlns:a16="http://schemas.microsoft.com/office/drawing/2014/main" id="{C0EB9204-A130-414B-A3DC-D712B0FB524D}"/>
                      </a:ext>
                    </a:extLst>
                  </p:cNvPr>
                  <p:cNvPicPr/>
                  <p:nvPr/>
                </p:nvPicPr>
                <p:blipFill>
                  <a:blip r:embed="rId61"/>
                  <a:stretch>
                    <a:fillRect/>
                  </a:stretch>
                </p:blipFill>
                <p:spPr>
                  <a:xfrm>
                    <a:off x="2263246" y="1942874"/>
                    <a:ext cx="4885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90" name="Freihand 89">
                    <a:extLst>
                      <a:ext uri="{FF2B5EF4-FFF2-40B4-BE49-F238E27FC236}">
                        <a16:creationId xmlns:a16="http://schemas.microsoft.com/office/drawing/2014/main" id="{65871122-20F2-4684-8562-F6EB99EE1045}"/>
                      </a:ext>
                    </a:extLst>
                  </p14:cNvPr>
                  <p14:cNvContentPartPr/>
                  <p14:nvPr/>
                </p14:nvContentPartPr>
                <p14:xfrm>
                  <a:off x="2403286" y="1284074"/>
                  <a:ext cx="42840" cy="184320"/>
                </p14:xfrm>
              </p:contentPart>
            </mc:Choice>
            <mc:Fallback xmlns="">
              <p:pic>
                <p:nvPicPr>
                  <p:cNvPr id="90" name="Freihand 89">
                    <a:extLst>
                      <a:ext uri="{FF2B5EF4-FFF2-40B4-BE49-F238E27FC236}">
                        <a16:creationId xmlns:a16="http://schemas.microsoft.com/office/drawing/2014/main" id="{65871122-20F2-4684-8562-F6EB99EE1045}"/>
                      </a:ext>
                    </a:extLst>
                  </p:cNvPr>
                  <p:cNvPicPr/>
                  <p:nvPr/>
                </p:nvPicPr>
                <p:blipFill>
                  <a:blip r:embed="rId63"/>
                  <a:stretch>
                    <a:fillRect/>
                  </a:stretch>
                </p:blipFill>
                <p:spPr>
                  <a:xfrm>
                    <a:off x="2394286" y="1275434"/>
                    <a:ext cx="604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1" name="Freihand 90">
                    <a:extLst>
                      <a:ext uri="{FF2B5EF4-FFF2-40B4-BE49-F238E27FC236}">
                        <a16:creationId xmlns:a16="http://schemas.microsoft.com/office/drawing/2014/main" id="{F7878340-F1B7-42E2-9B07-BFB464CE89C5}"/>
                      </a:ext>
                    </a:extLst>
                  </p14:cNvPr>
                  <p14:cNvContentPartPr/>
                  <p14:nvPr/>
                </p14:nvContentPartPr>
                <p14:xfrm>
                  <a:off x="2596606" y="1294874"/>
                  <a:ext cx="54720" cy="156600"/>
                </p14:xfrm>
              </p:contentPart>
            </mc:Choice>
            <mc:Fallback xmlns="">
              <p:pic>
                <p:nvPicPr>
                  <p:cNvPr id="91" name="Freihand 90">
                    <a:extLst>
                      <a:ext uri="{FF2B5EF4-FFF2-40B4-BE49-F238E27FC236}">
                        <a16:creationId xmlns:a16="http://schemas.microsoft.com/office/drawing/2014/main" id="{F7878340-F1B7-42E2-9B07-BFB464CE89C5}"/>
                      </a:ext>
                    </a:extLst>
                  </p:cNvPr>
                  <p:cNvPicPr/>
                  <p:nvPr/>
                </p:nvPicPr>
                <p:blipFill>
                  <a:blip r:embed="rId65"/>
                  <a:stretch>
                    <a:fillRect/>
                  </a:stretch>
                </p:blipFill>
                <p:spPr>
                  <a:xfrm>
                    <a:off x="2587606" y="1285874"/>
                    <a:ext cx="723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92" name="Freihand 91">
                    <a:extLst>
                      <a:ext uri="{FF2B5EF4-FFF2-40B4-BE49-F238E27FC236}">
                        <a16:creationId xmlns:a16="http://schemas.microsoft.com/office/drawing/2014/main" id="{C1F46451-38FA-4A9F-A732-B19CFE15A97E}"/>
                      </a:ext>
                    </a:extLst>
                  </p14:cNvPr>
                  <p14:cNvContentPartPr/>
                  <p14:nvPr/>
                </p14:nvContentPartPr>
                <p14:xfrm>
                  <a:off x="2542606" y="1475954"/>
                  <a:ext cx="19800" cy="185760"/>
                </p14:xfrm>
              </p:contentPart>
            </mc:Choice>
            <mc:Fallback xmlns="">
              <p:pic>
                <p:nvPicPr>
                  <p:cNvPr id="92" name="Freihand 91">
                    <a:extLst>
                      <a:ext uri="{FF2B5EF4-FFF2-40B4-BE49-F238E27FC236}">
                        <a16:creationId xmlns:a16="http://schemas.microsoft.com/office/drawing/2014/main" id="{C1F46451-38FA-4A9F-A732-B19CFE15A97E}"/>
                      </a:ext>
                    </a:extLst>
                  </p:cNvPr>
                  <p:cNvPicPr/>
                  <p:nvPr/>
                </p:nvPicPr>
                <p:blipFill>
                  <a:blip r:embed="rId67"/>
                  <a:stretch>
                    <a:fillRect/>
                  </a:stretch>
                </p:blipFill>
                <p:spPr>
                  <a:xfrm>
                    <a:off x="2533606" y="1466954"/>
                    <a:ext cx="374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3" name="Freihand 92">
                    <a:extLst>
                      <a:ext uri="{FF2B5EF4-FFF2-40B4-BE49-F238E27FC236}">
                        <a16:creationId xmlns:a16="http://schemas.microsoft.com/office/drawing/2014/main" id="{1F33ADE1-E7EB-4D88-B941-8EE67471591B}"/>
                      </a:ext>
                    </a:extLst>
                  </p14:cNvPr>
                  <p14:cNvContentPartPr/>
                  <p14:nvPr/>
                </p14:nvContentPartPr>
                <p14:xfrm>
                  <a:off x="2352526" y="1685474"/>
                  <a:ext cx="15840" cy="144720"/>
                </p14:xfrm>
              </p:contentPart>
            </mc:Choice>
            <mc:Fallback xmlns="">
              <p:pic>
                <p:nvPicPr>
                  <p:cNvPr id="93" name="Freihand 92">
                    <a:extLst>
                      <a:ext uri="{FF2B5EF4-FFF2-40B4-BE49-F238E27FC236}">
                        <a16:creationId xmlns:a16="http://schemas.microsoft.com/office/drawing/2014/main" id="{1F33ADE1-E7EB-4D88-B941-8EE67471591B}"/>
                      </a:ext>
                    </a:extLst>
                  </p:cNvPr>
                  <p:cNvPicPr/>
                  <p:nvPr/>
                </p:nvPicPr>
                <p:blipFill>
                  <a:blip r:embed="rId69"/>
                  <a:stretch>
                    <a:fillRect/>
                  </a:stretch>
                </p:blipFill>
                <p:spPr>
                  <a:xfrm>
                    <a:off x="2343526" y="1676474"/>
                    <a:ext cx="334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94" name="Freihand 93">
                    <a:extLst>
                      <a:ext uri="{FF2B5EF4-FFF2-40B4-BE49-F238E27FC236}">
                        <a16:creationId xmlns:a16="http://schemas.microsoft.com/office/drawing/2014/main" id="{8289ED48-7900-436B-A9FE-C024B6B44FF6}"/>
                      </a:ext>
                    </a:extLst>
                  </p14:cNvPr>
                  <p14:cNvContentPartPr/>
                  <p14:nvPr/>
                </p14:nvContentPartPr>
                <p14:xfrm>
                  <a:off x="2677606" y="1652714"/>
                  <a:ext cx="20520" cy="196920"/>
                </p14:xfrm>
              </p:contentPart>
            </mc:Choice>
            <mc:Fallback xmlns="">
              <p:pic>
                <p:nvPicPr>
                  <p:cNvPr id="94" name="Freihand 93">
                    <a:extLst>
                      <a:ext uri="{FF2B5EF4-FFF2-40B4-BE49-F238E27FC236}">
                        <a16:creationId xmlns:a16="http://schemas.microsoft.com/office/drawing/2014/main" id="{8289ED48-7900-436B-A9FE-C024B6B44FF6}"/>
                      </a:ext>
                    </a:extLst>
                  </p:cNvPr>
                  <p:cNvPicPr/>
                  <p:nvPr/>
                </p:nvPicPr>
                <p:blipFill>
                  <a:blip r:embed="rId71"/>
                  <a:stretch>
                    <a:fillRect/>
                  </a:stretch>
                </p:blipFill>
                <p:spPr>
                  <a:xfrm>
                    <a:off x="2668606" y="1643714"/>
                    <a:ext cx="381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5" name="Freihand 94">
                    <a:extLst>
                      <a:ext uri="{FF2B5EF4-FFF2-40B4-BE49-F238E27FC236}">
                        <a16:creationId xmlns:a16="http://schemas.microsoft.com/office/drawing/2014/main" id="{B6832E5E-A89B-4628-8FBB-38183CD6B4C5}"/>
                      </a:ext>
                    </a:extLst>
                  </p14:cNvPr>
                  <p14:cNvContentPartPr/>
                  <p14:nvPr/>
                </p14:nvContentPartPr>
                <p14:xfrm>
                  <a:off x="2449366" y="1852514"/>
                  <a:ext cx="14040" cy="147600"/>
                </p14:xfrm>
              </p:contentPart>
            </mc:Choice>
            <mc:Fallback xmlns="">
              <p:pic>
                <p:nvPicPr>
                  <p:cNvPr id="95" name="Freihand 94">
                    <a:extLst>
                      <a:ext uri="{FF2B5EF4-FFF2-40B4-BE49-F238E27FC236}">
                        <a16:creationId xmlns:a16="http://schemas.microsoft.com/office/drawing/2014/main" id="{B6832E5E-A89B-4628-8FBB-38183CD6B4C5}"/>
                      </a:ext>
                    </a:extLst>
                  </p:cNvPr>
                  <p:cNvPicPr/>
                  <p:nvPr/>
                </p:nvPicPr>
                <p:blipFill>
                  <a:blip r:embed="rId73"/>
                  <a:stretch>
                    <a:fillRect/>
                  </a:stretch>
                </p:blipFill>
                <p:spPr>
                  <a:xfrm>
                    <a:off x="2440726" y="1843514"/>
                    <a:ext cx="316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96" name="Freihand 95">
                    <a:extLst>
                      <a:ext uri="{FF2B5EF4-FFF2-40B4-BE49-F238E27FC236}">
                        <a16:creationId xmlns:a16="http://schemas.microsoft.com/office/drawing/2014/main" id="{0C8520CE-3526-4C86-937E-4F310BDD1C85}"/>
                      </a:ext>
                    </a:extLst>
                  </p14:cNvPr>
                  <p14:cNvContentPartPr/>
                  <p14:nvPr/>
                </p14:nvContentPartPr>
                <p14:xfrm>
                  <a:off x="2564566" y="2006234"/>
                  <a:ext cx="16200" cy="214920"/>
                </p14:xfrm>
              </p:contentPart>
            </mc:Choice>
            <mc:Fallback xmlns="">
              <p:pic>
                <p:nvPicPr>
                  <p:cNvPr id="96" name="Freihand 95">
                    <a:extLst>
                      <a:ext uri="{FF2B5EF4-FFF2-40B4-BE49-F238E27FC236}">
                        <a16:creationId xmlns:a16="http://schemas.microsoft.com/office/drawing/2014/main" id="{0C8520CE-3526-4C86-937E-4F310BDD1C85}"/>
                      </a:ext>
                    </a:extLst>
                  </p:cNvPr>
                  <p:cNvPicPr/>
                  <p:nvPr/>
                </p:nvPicPr>
                <p:blipFill>
                  <a:blip r:embed="rId75"/>
                  <a:stretch>
                    <a:fillRect/>
                  </a:stretch>
                </p:blipFill>
                <p:spPr>
                  <a:xfrm>
                    <a:off x="2555926" y="1997234"/>
                    <a:ext cx="338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7" name="Freihand 96">
                    <a:extLst>
                      <a:ext uri="{FF2B5EF4-FFF2-40B4-BE49-F238E27FC236}">
                        <a16:creationId xmlns:a16="http://schemas.microsoft.com/office/drawing/2014/main" id="{C8577DE4-0E70-4F01-B313-3D56B35AADBF}"/>
                      </a:ext>
                    </a:extLst>
                  </p14:cNvPr>
                  <p14:cNvContentPartPr/>
                  <p14:nvPr/>
                </p14:nvContentPartPr>
                <p14:xfrm>
                  <a:off x="2356126" y="2024954"/>
                  <a:ext cx="23040" cy="176400"/>
                </p14:xfrm>
              </p:contentPart>
            </mc:Choice>
            <mc:Fallback xmlns="">
              <p:pic>
                <p:nvPicPr>
                  <p:cNvPr id="97" name="Freihand 96">
                    <a:extLst>
                      <a:ext uri="{FF2B5EF4-FFF2-40B4-BE49-F238E27FC236}">
                        <a16:creationId xmlns:a16="http://schemas.microsoft.com/office/drawing/2014/main" id="{C8577DE4-0E70-4F01-B313-3D56B35AADBF}"/>
                      </a:ext>
                    </a:extLst>
                  </p:cNvPr>
                  <p:cNvPicPr/>
                  <p:nvPr/>
                </p:nvPicPr>
                <p:blipFill>
                  <a:blip r:embed="rId77"/>
                  <a:stretch>
                    <a:fillRect/>
                  </a:stretch>
                </p:blipFill>
                <p:spPr>
                  <a:xfrm>
                    <a:off x="2347486" y="2016314"/>
                    <a:ext cx="40680" cy="194040"/>
                  </a:xfrm>
                  <a:prstGeom prst="rect">
                    <a:avLst/>
                  </a:prstGeom>
                </p:spPr>
              </p:pic>
            </mc:Fallback>
          </mc:AlternateContent>
        </p:grpSp>
      </p:grpSp>
      <p:grpSp>
        <p:nvGrpSpPr>
          <p:cNvPr id="98" name="Gruppieren 97">
            <a:extLst>
              <a:ext uri="{FF2B5EF4-FFF2-40B4-BE49-F238E27FC236}">
                <a16:creationId xmlns:a16="http://schemas.microsoft.com/office/drawing/2014/main" id="{DA7C176F-9C53-4944-9A2C-42D1FD23440B}"/>
              </a:ext>
            </a:extLst>
          </p:cNvPr>
          <p:cNvGrpSpPr/>
          <p:nvPr/>
        </p:nvGrpSpPr>
        <p:grpSpPr>
          <a:xfrm>
            <a:off x="8971433" y="4819566"/>
            <a:ext cx="545760" cy="984600"/>
            <a:chOff x="2218246" y="1257434"/>
            <a:chExt cx="545760" cy="984600"/>
          </a:xfrm>
        </p:grpSpPr>
        <mc:AlternateContent xmlns:mc="http://schemas.openxmlformats.org/markup-compatibility/2006" xmlns:p14="http://schemas.microsoft.com/office/powerpoint/2010/main">
          <mc:Choice Requires="p14">
            <p:contentPart p14:bwMode="auto" r:id="rId93">
              <p14:nvContentPartPr>
                <p14:cNvPr id="99" name="Freihand 98">
                  <a:extLst>
                    <a:ext uri="{FF2B5EF4-FFF2-40B4-BE49-F238E27FC236}">
                      <a16:creationId xmlns:a16="http://schemas.microsoft.com/office/drawing/2014/main" id="{243EE0B7-884C-435A-A16E-BDD904480DF1}"/>
                    </a:ext>
                  </a:extLst>
                </p14:cNvPr>
                <p14:cNvContentPartPr/>
                <p14:nvPr/>
              </p14:nvContentPartPr>
              <p14:xfrm>
                <a:off x="2231566" y="1344914"/>
                <a:ext cx="41040" cy="860040"/>
              </p14:xfrm>
            </p:contentPart>
          </mc:Choice>
          <mc:Fallback xmlns="">
            <p:pic>
              <p:nvPicPr>
                <p:cNvPr id="99" name="Freihand 98">
                  <a:extLst>
                    <a:ext uri="{FF2B5EF4-FFF2-40B4-BE49-F238E27FC236}">
                      <a16:creationId xmlns:a16="http://schemas.microsoft.com/office/drawing/2014/main" id="{243EE0B7-884C-435A-A16E-BDD904480DF1}"/>
                    </a:ext>
                  </a:extLst>
                </p:cNvPr>
                <p:cNvPicPr/>
                <p:nvPr/>
              </p:nvPicPr>
              <p:blipFill>
                <a:blip r:embed="rId49"/>
                <a:stretch>
                  <a:fillRect/>
                </a:stretch>
              </p:blipFill>
              <p:spPr>
                <a:xfrm>
                  <a:off x="2222926" y="1336274"/>
                  <a:ext cx="58680" cy="877680"/>
                </a:xfrm>
                <a:prstGeom prst="rect">
                  <a:avLst/>
                </a:prstGeom>
              </p:spPr>
            </p:pic>
          </mc:Fallback>
        </mc:AlternateContent>
        <p:grpSp>
          <p:nvGrpSpPr>
            <p:cNvPr id="100" name="Gruppieren 99">
              <a:extLst>
                <a:ext uri="{FF2B5EF4-FFF2-40B4-BE49-F238E27FC236}">
                  <a16:creationId xmlns:a16="http://schemas.microsoft.com/office/drawing/2014/main" id="{A36C1413-3761-41FE-B1C0-E75063A0EF1C}"/>
                </a:ext>
              </a:extLst>
            </p:cNvPr>
            <p:cNvGrpSpPr/>
            <p:nvPr/>
          </p:nvGrpSpPr>
          <p:grpSpPr>
            <a:xfrm>
              <a:off x="2218246" y="1257434"/>
              <a:ext cx="545760" cy="984600"/>
              <a:chOff x="2218246" y="1257434"/>
              <a:chExt cx="545760" cy="984600"/>
            </a:xfrm>
          </p:grpSpPr>
          <mc:AlternateContent xmlns:mc="http://schemas.openxmlformats.org/markup-compatibility/2006" xmlns:p14="http://schemas.microsoft.com/office/powerpoint/2010/main">
            <mc:Choice Requires="p14">
              <p:contentPart p14:bwMode="auto" r:id="rId94">
                <p14:nvContentPartPr>
                  <p14:cNvPr id="101" name="Freihand 100">
                    <a:extLst>
                      <a:ext uri="{FF2B5EF4-FFF2-40B4-BE49-F238E27FC236}">
                        <a16:creationId xmlns:a16="http://schemas.microsoft.com/office/drawing/2014/main" id="{33A6505F-9D8F-47F4-A580-212EBCEC0663}"/>
                      </a:ext>
                    </a:extLst>
                  </p14:cNvPr>
                  <p14:cNvContentPartPr/>
                  <p14:nvPr/>
                </p14:nvContentPartPr>
                <p14:xfrm>
                  <a:off x="2270086" y="1257434"/>
                  <a:ext cx="493920" cy="984600"/>
                </p14:xfrm>
              </p:contentPart>
            </mc:Choice>
            <mc:Fallback xmlns="">
              <p:pic>
                <p:nvPicPr>
                  <p:cNvPr id="101" name="Freihand 100">
                    <a:extLst>
                      <a:ext uri="{FF2B5EF4-FFF2-40B4-BE49-F238E27FC236}">
                        <a16:creationId xmlns:a16="http://schemas.microsoft.com/office/drawing/2014/main" id="{33A6505F-9D8F-47F4-A580-212EBCEC0663}"/>
                      </a:ext>
                    </a:extLst>
                  </p:cNvPr>
                  <p:cNvPicPr/>
                  <p:nvPr/>
                </p:nvPicPr>
                <p:blipFill>
                  <a:blip r:embed="rId51"/>
                  <a:stretch>
                    <a:fillRect/>
                  </a:stretch>
                </p:blipFill>
                <p:spPr>
                  <a:xfrm>
                    <a:off x="2261446" y="1248794"/>
                    <a:ext cx="511560" cy="10022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2" name="Freihand 101">
                    <a:extLst>
                      <a:ext uri="{FF2B5EF4-FFF2-40B4-BE49-F238E27FC236}">
                        <a16:creationId xmlns:a16="http://schemas.microsoft.com/office/drawing/2014/main" id="{DFF31416-94DB-460B-BA7C-36EDB215D9D3}"/>
                      </a:ext>
                    </a:extLst>
                  </p14:cNvPr>
                  <p14:cNvContentPartPr/>
                  <p14:nvPr/>
                </p14:nvContentPartPr>
                <p14:xfrm>
                  <a:off x="2218246" y="2208914"/>
                  <a:ext cx="522360" cy="31320"/>
                </p14:xfrm>
              </p:contentPart>
            </mc:Choice>
            <mc:Fallback xmlns="">
              <p:pic>
                <p:nvPicPr>
                  <p:cNvPr id="102" name="Freihand 101">
                    <a:extLst>
                      <a:ext uri="{FF2B5EF4-FFF2-40B4-BE49-F238E27FC236}">
                        <a16:creationId xmlns:a16="http://schemas.microsoft.com/office/drawing/2014/main" id="{DFF31416-94DB-460B-BA7C-36EDB215D9D3}"/>
                      </a:ext>
                    </a:extLst>
                  </p:cNvPr>
                  <p:cNvPicPr/>
                  <p:nvPr/>
                </p:nvPicPr>
                <p:blipFill>
                  <a:blip r:embed="rId53"/>
                  <a:stretch>
                    <a:fillRect/>
                  </a:stretch>
                </p:blipFill>
                <p:spPr>
                  <a:xfrm>
                    <a:off x="2209606" y="2199914"/>
                    <a:ext cx="540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3" name="Freihand 102">
                    <a:extLst>
                      <a:ext uri="{FF2B5EF4-FFF2-40B4-BE49-F238E27FC236}">
                        <a16:creationId xmlns:a16="http://schemas.microsoft.com/office/drawing/2014/main" id="{A8013898-0E44-4BCC-8149-80DBA965D42E}"/>
                      </a:ext>
                    </a:extLst>
                  </p14:cNvPr>
                  <p14:cNvContentPartPr/>
                  <p14:nvPr/>
                </p14:nvContentPartPr>
                <p14:xfrm>
                  <a:off x="2277286" y="1464074"/>
                  <a:ext cx="451440" cy="33840"/>
                </p14:xfrm>
              </p:contentPart>
            </mc:Choice>
            <mc:Fallback xmlns="">
              <p:pic>
                <p:nvPicPr>
                  <p:cNvPr id="103" name="Freihand 102">
                    <a:extLst>
                      <a:ext uri="{FF2B5EF4-FFF2-40B4-BE49-F238E27FC236}">
                        <a16:creationId xmlns:a16="http://schemas.microsoft.com/office/drawing/2014/main" id="{A8013898-0E44-4BCC-8149-80DBA965D42E}"/>
                      </a:ext>
                    </a:extLst>
                  </p:cNvPr>
                  <p:cNvPicPr/>
                  <p:nvPr/>
                </p:nvPicPr>
                <p:blipFill>
                  <a:blip r:embed="rId55"/>
                  <a:stretch>
                    <a:fillRect/>
                  </a:stretch>
                </p:blipFill>
                <p:spPr>
                  <a:xfrm>
                    <a:off x="2268646" y="1455434"/>
                    <a:ext cx="4690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4" name="Freihand 103">
                    <a:extLst>
                      <a:ext uri="{FF2B5EF4-FFF2-40B4-BE49-F238E27FC236}">
                        <a16:creationId xmlns:a16="http://schemas.microsoft.com/office/drawing/2014/main" id="{9BCFAD4A-F266-4B7D-A982-49A09FB2EFD5}"/>
                      </a:ext>
                    </a:extLst>
                  </p14:cNvPr>
                  <p14:cNvContentPartPr/>
                  <p14:nvPr/>
                </p14:nvContentPartPr>
                <p14:xfrm>
                  <a:off x="2274766" y="1654514"/>
                  <a:ext cx="477000" cy="53280"/>
                </p14:xfrm>
              </p:contentPart>
            </mc:Choice>
            <mc:Fallback xmlns="">
              <p:pic>
                <p:nvPicPr>
                  <p:cNvPr id="104" name="Freihand 103">
                    <a:extLst>
                      <a:ext uri="{FF2B5EF4-FFF2-40B4-BE49-F238E27FC236}">
                        <a16:creationId xmlns:a16="http://schemas.microsoft.com/office/drawing/2014/main" id="{9BCFAD4A-F266-4B7D-A982-49A09FB2EFD5}"/>
                      </a:ext>
                    </a:extLst>
                  </p:cNvPr>
                  <p:cNvPicPr/>
                  <p:nvPr/>
                </p:nvPicPr>
                <p:blipFill>
                  <a:blip r:embed="rId57"/>
                  <a:stretch>
                    <a:fillRect/>
                  </a:stretch>
                </p:blipFill>
                <p:spPr>
                  <a:xfrm>
                    <a:off x="2265766" y="1645514"/>
                    <a:ext cx="4946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5" name="Freihand 104">
                    <a:extLst>
                      <a:ext uri="{FF2B5EF4-FFF2-40B4-BE49-F238E27FC236}">
                        <a16:creationId xmlns:a16="http://schemas.microsoft.com/office/drawing/2014/main" id="{6C3EAEDC-D186-4E7F-9078-E9882D194C40}"/>
                      </a:ext>
                    </a:extLst>
                  </p14:cNvPr>
                  <p14:cNvContentPartPr/>
                  <p14:nvPr/>
                </p14:nvContentPartPr>
                <p14:xfrm>
                  <a:off x="2274766" y="1851794"/>
                  <a:ext cx="457920" cy="30960"/>
                </p14:xfrm>
              </p:contentPart>
            </mc:Choice>
            <mc:Fallback xmlns="">
              <p:pic>
                <p:nvPicPr>
                  <p:cNvPr id="105" name="Freihand 104">
                    <a:extLst>
                      <a:ext uri="{FF2B5EF4-FFF2-40B4-BE49-F238E27FC236}">
                        <a16:creationId xmlns:a16="http://schemas.microsoft.com/office/drawing/2014/main" id="{6C3EAEDC-D186-4E7F-9078-E9882D194C40}"/>
                      </a:ext>
                    </a:extLst>
                  </p:cNvPr>
                  <p:cNvPicPr/>
                  <p:nvPr/>
                </p:nvPicPr>
                <p:blipFill>
                  <a:blip r:embed="rId59"/>
                  <a:stretch>
                    <a:fillRect/>
                  </a:stretch>
                </p:blipFill>
                <p:spPr>
                  <a:xfrm>
                    <a:off x="2266126" y="1842794"/>
                    <a:ext cx="475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6" name="Freihand 105">
                    <a:extLst>
                      <a:ext uri="{FF2B5EF4-FFF2-40B4-BE49-F238E27FC236}">
                        <a16:creationId xmlns:a16="http://schemas.microsoft.com/office/drawing/2014/main" id="{F6992C51-6C59-4A49-9397-9C2EA231AB63}"/>
                      </a:ext>
                    </a:extLst>
                  </p14:cNvPr>
                  <p14:cNvContentPartPr/>
                  <p14:nvPr/>
                </p14:nvContentPartPr>
                <p14:xfrm>
                  <a:off x="2272246" y="1951514"/>
                  <a:ext cx="470880" cy="76680"/>
                </p14:xfrm>
              </p:contentPart>
            </mc:Choice>
            <mc:Fallback xmlns="">
              <p:pic>
                <p:nvPicPr>
                  <p:cNvPr id="106" name="Freihand 105">
                    <a:extLst>
                      <a:ext uri="{FF2B5EF4-FFF2-40B4-BE49-F238E27FC236}">
                        <a16:creationId xmlns:a16="http://schemas.microsoft.com/office/drawing/2014/main" id="{F6992C51-6C59-4A49-9397-9C2EA231AB63}"/>
                      </a:ext>
                    </a:extLst>
                  </p:cNvPr>
                  <p:cNvPicPr/>
                  <p:nvPr/>
                </p:nvPicPr>
                <p:blipFill>
                  <a:blip r:embed="rId61"/>
                  <a:stretch>
                    <a:fillRect/>
                  </a:stretch>
                </p:blipFill>
                <p:spPr>
                  <a:xfrm>
                    <a:off x="2263246" y="1942874"/>
                    <a:ext cx="4885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7" name="Freihand 106">
                    <a:extLst>
                      <a:ext uri="{FF2B5EF4-FFF2-40B4-BE49-F238E27FC236}">
                        <a16:creationId xmlns:a16="http://schemas.microsoft.com/office/drawing/2014/main" id="{49EFAC90-59C6-46ED-9CBA-06657F48D36F}"/>
                      </a:ext>
                    </a:extLst>
                  </p14:cNvPr>
                  <p14:cNvContentPartPr/>
                  <p14:nvPr/>
                </p14:nvContentPartPr>
                <p14:xfrm>
                  <a:off x="2403286" y="1284074"/>
                  <a:ext cx="42840" cy="184320"/>
                </p14:xfrm>
              </p:contentPart>
            </mc:Choice>
            <mc:Fallback xmlns="">
              <p:pic>
                <p:nvPicPr>
                  <p:cNvPr id="107" name="Freihand 106">
                    <a:extLst>
                      <a:ext uri="{FF2B5EF4-FFF2-40B4-BE49-F238E27FC236}">
                        <a16:creationId xmlns:a16="http://schemas.microsoft.com/office/drawing/2014/main" id="{49EFAC90-59C6-46ED-9CBA-06657F48D36F}"/>
                      </a:ext>
                    </a:extLst>
                  </p:cNvPr>
                  <p:cNvPicPr/>
                  <p:nvPr/>
                </p:nvPicPr>
                <p:blipFill>
                  <a:blip r:embed="rId63"/>
                  <a:stretch>
                    <a:fillRect/>
                  </a:stretch>
                </p:blipFill>
                <p:spPr>
                  <a:xfrm>
                    <a:off x="2394286" y="1275434"/>
                    <a:ext cx="604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8" name="Freihand 107">
                    <a:extLst>
                      <a:ext uri="{FF2B5EF4-FFF2-40B4-BE49-F238E27FC236}">
                        <a16:creationId xmlns:a16="http://schemas.microsoft.com/office/drawing/2014/main" id="{8E2BA7FE-E1B4-488A-B591-33A5EEC09FAA}"/>
                      </a:ext>
                    </a:extLst>
                  </p14:cNvPr>
                  <p14:cNvContentPartPr/>
                  <p14:nvPr/>
                </p14:nvContentPartPr>
                <p14:xfrm>
                  <a:off x="2596606" y="1294874"/>
                  <a:ext cx="54720" cy="156600"/>
                </p14:xfrm>
              </p:contentPart>
            </mc:Choice>
            <mc:Fallback xmlns="">
              <p:pic>
                <p:nvPicPr>
                  <p:cNvPr id="108" name="Freihand 107">
                    <a:extLst>
                      <a:ext uri="{FF2B5EF4-FFF2-40B4-BE49-F238E27FC236}">
                        <a16:creationId xmlns:a16="http://schemas.microsoft.com/office/drawing/2014/main" id="{8E2BA7FE-E1B4-488A-B591-33A5EEC09FAA}"/>
                      </a:ext>
                    </a:extLst>
                  </p:cNvPr>
                  <p:cNvPicPr/>
                  <p:nvPr/>
                </p:nvPicPr>
                <p:blipFill>
                  <a:blip r:embed="rId65"/>
                  <a:stretch>
                    <a:fillRect/>
                  </a:stretch>
                </p:blipFill>
                <p:spPr>
                  <a:xfrm>
                    <a:off x="2587606" y="1285874"/>
                    <a:ext cx="723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9" name="Freihand 108">
                    <a:extLst>
                      <a:ext uri="{FF2B5EF4-FFF2-40B4-BE49-F238E27FC236}">
                        <a16:creationId xmlns:a16="http://schemas.microsoft.com/office/drawing/2014/main" id="{E7FF4E0A-4CD2-4D23-B155-E7D23D14F675}"/>
                      </a:ext>
                    </a:extLst>
                  </p14:cNvPr>
                  <p14:cNvContentPartPr/>
                  <p14:nvPr/>
                </p14:nvContentPartPr>
                <p14:xfrm>
                  <a:off x="2542606" y="1475954"/>
                  <a:ext cx="19800" cy="185760"/>
                </p14:xfrm>
              </p:contentPart>
            </mc:Choice>
            <mc:Fallback xmlns="">
              <p:pic>
                <p:nvPicPr>
                  <p:cNvPr id="109" name="Freihand 108">
                    <a:extLst>
                      <a:ext uri="{FF2B5EF4-FFF2-40B4-BE49-F238E27FC236}">
                        <a16:creationId xmlns:a16="http://schemas.microsoft.com/office/drawing/2014/main" id="{E7FF4E0A-4CD2-4D23-B155-E7D23D14F675}"/>
                      </a:ext>
                    </a:extLst>
                  </p:cNvPr>
                  <p:cNvPicPr/>
                  <p:nvPr/>
                </p:nvPicPr>
                <p:blipFill>
                  <a:blip r:embed="rId67"/>
                  <a:stretch>
                    <a:fillRect/>
                  </a:stretch>
                </p:blipFill>
                <p:spPr>
                  <a:xfrm>
                    <a:off x="2533606" y="1466954"/>
                    <a:ext cx="374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10" name="Freihand 109">
                    <a:extLst>
                      <a:ext uri="{FF2B5EF4-FFF2-40B4-BE49-F238E27FC236}">
                        <a16:creationId xmlns:a16="http://schemas.microsoft.com/office/drawing/2014/main" id="{96745FEA-AAD2-4146-ADD7-C8AB5DC017A8}"/>
                      </a:ext>
                    </a:extLst>
                  </p14:cNvPr>
                  <p14:cNvContentPartPr/>
                  <p14:nvPr/>
                </p14:nvContentPartPr>
                <p14:xfrm>
                  <a:off x="2352526" y="1685474"/>
                  <a:ext cx="15840" cy="144720"/>
                </p14:xfrm>
              </p:contentPart>
            </mc:Choice>
            <mc:Fallback xmlns="">
              <p:pic>
                <p:nvPicPr>
                  <p:cNvPr id="110" name="Freihand 109">
                    <a:extLst>
                      <a:ext uri="{FF2B5EF4-FFF2-40B4-BE49-F238E27FC236}">
                        <a16:creationId xmlns:a16="http://schemas.microsoft.com/office/drawing/2014/main" id="{96745FEA-AAD2-4146-ADD7-C8AB5DC017A8}"/>
                      </a:ext>
                    </a:extLst>
                  </p:cNvPr>
                  <p:cNvPicPr/>
                  <p:nvPr/>
                </p:nvPicPr>
                <p:blipFill>
                  <a:blip r:embed="rId69"/>
                  <a:stretch>
                    <a:fillRect/>
                  </a:stretch>
                </p:blipFill>
                <p:spPr>
                  <a:xfrm>
                    <a:off x="2343526" y="1676474"/>
                    <a:ext cx="334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11" name="Freihand 110">
                    <a:extLst>
                      <a:ext uri="{FF2B5EF4-FFF2-40B4-BE49-F238E27FC236}">
                        <a16:creationId xmlns:a16="http://schemas.microsoft.com/office/drawing/2014/main" id="{CB9C9C05-C987-40F8-B7AF-742388CCF4D1}"/>
                      </a:ext>
                    </a:extLst>
                  </p14:cNvPr>
                  <p14:cNvContentPartPr/>
                  <p14:nvPr/>
                </p14:nvContentPartPr>
                <p14:xfrm>
                  <a:off x="2677606" y="1652714"/>
                  <a:ext cx="20520" cy="196920"/>
                </p14:xfrm>
              </p:contentPart>
            </mc:Choice>
            <mc:Fallback xmlns="">
              <p:pic>
                <p:nvPicPr>
                  <p:cNvPr id="111" name="Freihand 110">
                    <a:extLst>
                      <a:ext uri="{FF2B5EF4-FFF2-40B4-BE49-F238E27FC236}">
                        <a16:creationId xmlns:a16="http://schemas.microsoft.com/office/drawing/2014/main" id="{CB9C9C05-C987-40F8-B7AF-742388CCF4D1}"/>
                      </a:ext>
                    </a:extLst>
                  </p:cNvPr>
                  <p:cNvPicPr/>
                  <p:nvPr/>
                </p:nvPicPr>
                <p:blipFill>
                  <a:blip r:embed="rId71"/>
                  <a:stretch>
                    <a:fillRect/>
                  </a:stretch>
                </p:blipFill>
                <p:spPr>
                  <a:xfrm>
                    <a:off x="2668606" y="1643714"/>
                    <a:ext cx="381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12" name="Freihand 111">
                    <a:extLst>
                      <a:ext uri="{FF2B5EF4-FFF2-40B4-BE49-F238E27FC236}">
                        <a16:creationId xmlns:a16="http://schemas.microsoft.com/office/drawing/2014/main" id="{EB719C0E-9F14-4AC8-BBCC-B122CDE9B682}"/>
                      </a:ext>
                    </a:extLst>
                  </p14:cNvPr>
                  <p14:cNvContentPartPr/>
                  <p14:nvPr/>
                </p14:nvContentPartPr>
                <p14:xfrm>
                  <a:off x="2449366" y="1852514"/>
                  <a:ext cx="14040" cy="147600"/>
                </p14:xfrm>
              </p:contentPart>
            </mc:Choice>
            <mc:Fallback xmlns="">
              <p:pic>
                <p:nvPicPr>
                  <p:cNvPr id="112" name="Freihand 111">
                    <a:extLst>
                      <a:ext uri="{FF2B5EF4-FFF2-40B4-BE49-F238E27FC236}">
                        <a16:creationId xmlns:a16="http://schemas.microsoft.com/office/drawing/2014/main" id="{EB719C0E-9F14-4AC8-BBCC-B122CDE9B682}"/>
                      </a:ext>
                    </a:extLst>
                  </p:cNvPr>
                  <p:cNvPicPr/>
                  <p:nvPr/>
                </p:nvPicPr>
                <p:blipFill>
                  <a:blip r:embed="rId73"/>
                  <a:stretch>
                    <a:fillRect/>
                  </a:stretch>
                </p:blipFill>
                <p:spPr>
                  <a:xfrm>
                    <a:off x="2440726" y="1843514"/>
                    <a:ext cx="316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13" name="Freihand 112">
                    <a:extLst>
                      <a:ext uri="{FF2B5EF4-FFF2-40B4-BE49-F238E27FC236}">
                        <a16:creationId xmlns:a16="http://schemas.microsoft.com/office/drawing/2014/main" id="{6279244F-07D7-4556-97D5-E4D0F2939218}"/>
                      </a:ext>
                    </a:extLst>
                  </p14:cNvPr>
                  <p14:cNvContentPartPr/>
                  <p14:nvPr/>
                </p14:nvContentPartPr>
                <p14:xfrm>
                  <a:off x="2564566" y="2006234"/>
                  <a:ext cx="16200" cy="214920"/>
                </p14:xfrm>
              </p:contentPart>
            </mc:Choice>
            <mc:Fallback xmlns="">
              <p:pic>
                <p:nvPicPr>
                  <p:cNvPr id="113" name="Freihand 112">
                    <a:extLst>
                      <a:ext uri="{FF2B5EF4-FFF2-40B4-BE49-F238E27FC236}">
                        <a16:creationId xmlns:a16="http://schemas.microsoft.com/office/drawing/2014/main" id="{6279244F-07D7-4556-97D5-E4D0F2939218}"/>
                      </a:ext>
                    </a:extLst>
                  </p:cNvPr>
                  <p:cNvPicPr/>
                  <p:nvPr/>
                </p:nvPicPr>
                <p:blipFill>
                  <a:blip r:embed="rId75"/>
                  <a:stretch>
                    <a:fillRect/>
                  </a:stretch>
                </p:blipFill>
                <p:spPr>
                  <a:xfrm>
                    <a:off x="2555926" y="1997234"/>
                    <a:ext cx="338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14" name="Freihand 113">
                    <a:extLst>
                      <a:ext uri="{FF2B5EF4-FFF2-40B4-BE49-F238E27FC236}">
                        <a16:creationId xmlns:a16="http://schemas.microsoft.com/office/drawing/2014/main" id="{15440CD9-9DC4-4C15-98EA-6013EB888D3D}"/>
                      </a:ext>
                    </a:extLst>
                  </p14:cNvPr>
                  <p14:cNvContentPartPr/>
                  <p14:nvPr/>
                </p14:nvContentPartPr>
                <p14:xfrm>
                  <a:off x="2356126" y="2024954"/>
                  <a:ext cx="23040" cy="176400"/>
                </p14:xfrm>
              </p:contentPart>
            </mc:Choice>
            <mc:Fallback xmlns="">
              <p:pic>
                <p:nvPicPr>
                  <p:cNvPr id="114" name="Freihand 113">
                    <a:extLst>
                      <a:ext uri="{FF2B5EF4-FFF2-40B4-BE49-F238E27FC236}">
                        <a16:creationId xmlns:a16="http://schemas.microsoft.com/office/drawing/2014/main" id="{15440CD9-9DC4-4C15-98EA-6013EB888D3D}"/>
                      </a:ext>
                    </a:extLst>
                  </p:cNvPr>
                  <p:cNvPicPr/>
                  <p:nvPr/>
                </p:nvPicPr>
                <p:blipFill>
                  <a:blip r:embed="rId77"/>
                  <a:stretch>
                    <a:fillRect/>
                  </a:stretch>
                </p:blipFill>
                <p:spPr>
                  <a:xfrm>
                    <a:off x="2347486" y="2016314"/>
                    <a:ext cx="40680" cy="194040"/>
                  </a:xfrm>
                  <a:prstGeom prst="rect">
                    <a:avLst/>
                  </a:prstGeom>
                </p:spPr>
              </p:pic>
            </mc:Fallback>
          </mc:AlternateContent>
        </p:grpSp>
      </p:grpSp>
      <p:grpSp>
        <p:nvGrpSpPr>
          <p:cNvPr id="157" name="Gruppieren 156">
            <a:extLst>
              <a:ext uri="{FF2B5EF4-FFF2-40B4-BE49-F238E27FC236}">
                <a16:creationId xmlns:a16="http://schemas.microsoft.com/office/drawing/2014/main" id="{DFA07D9D-6316-4EBB-A04C-6292A80A2151}"/>
              </a:ext>
            </a:extLst>
          </p:cNvPr>
          <p:cNvGrpSpPr/>
          <p:nvPr/>
        </p:nvGrpSpPr>
        <p:grpSpPr>
          <a:xfrm>
            <a:off x="5239685" y="4848340"/>
            <a:ext cx="1265400" cy="960840"/>
            <a:chOff x="2717206" y="777914"/>
            <a:chExt cx="1265400" cy="960840"/>
          </a:xfrm>
        </p:grpSpPr>
        <mc:AlternateContent xmlns:mc="http://schemas.openxmlformats.org/markup-compatibility/2006" xmlns:p14="http://schemas.microsoft.com/office/powerpoint/2010/main">
          <mc:Choice Requires="p14">
            <p:contentPart p14:bwMode="auto" r:id="rId108">
              <p14:nvContentPartPr>
                <p14:cNvPr id="153" name="Freihand 152">
                  <a:extLst>
                    <a:ext uri="{FF2B5EF4-FFF2-40B4-BE49-F238E27FC236}">
                      <a16:creationId xmlns:a16="http://schemas.microsoft.com/office/drawing/2014/main" id="{98E312BA-8C5E-4109-9A1A-2EBF0D23DE78}"/>
                    </a:ext>
                  </a:extLst>
                </p14:cNvPr>
                <p14:cNvContentPartPr/>
                <p14:nvPr/>
              </p14:nvContentPartPr>
              <p14:xfrm>
                <a:off x="2727646" y="823274"/>
                <a:ext cx="1219680" cy="915480"/>
              </p14:xfrm>
            </p:contentPart>
          </mc:Choice>
          <mc:Fallback xmlns="">
            <p:pic>
              <p:nvPicPr>
                <p:cNvPr id="153" name="Freihand 152">
                  <a:extLst>
                    <a:ext uri="{FF2B5EF4-FFF2-40B4-BE49-F238E27FC236}">
                      <a16:creationId xmlns:a16="http://schemas.microsoft.com/office/drawing/2014/main" id="{98E312BA-8C5E-4109-9A1A-2EBF0D23DE78}"/>
                    </a:ext>
                  </a:extLst>
                </p:cNvPr>
                <p:cNvPicPr/>
                <p:nvPr/>
              </p:nvPicPr>
              <p:blipFill>
                <a:blip r:embed="rId109"/>
                <a:stretch>
                  <a:fillRect/>
                </a:stretch>
              </p:blipFill>
              <p:spPr>
                <a:xfrm>
                  <a:off x="2718646" y="814634"/>
                  <a:ext cx="1237320" cy="933120"/>
                </a:xfrm>
                <a:prstGeom prst="rect">
                  <a:avLst/>
                </a:prstGeom>
              </p:spPr>
            </p:pic>
          </mc:Fallback>
        </mc:AlternateContent>
        <p:grpSp>
          <p:nvGrpSpPr>
            <p:cNvPr id="156" name="Gruppieren 155">
              <a:extLst>
                <a:ext uri="{FF2B5EF4-FFF2-40B4-BE49-F238E27FC236}">
                  <a16:creationId xmlns:a16="http://schemas.microsoft.com/office/drawing/2014/main" id="{FAA26E1F-714E-4591-9617-88D17D23F021}"/>
                </a:ext>
              </a:extLst>
            </p:cNvPr>
            <p:cNvGrpSpPr/>
            <p:nvPr/>
          </p:nvGrpSpPr>
          <p:grpSpPr>
            <a:xfrm>
              <a:off x="2717206" y="777914"/>
              <a:ext cx="1265400" cy="938520"/>
              <a:chOff x="2717206" y="777914"/>
              <a:chExt cx="1265400" cy="938520"/>
            </a:xfrm>
          </p:grpSpPr>
          <mc:AlternateContent xmlns:mc="http://schemas.openxmlformats.org/markup-compatibility/2006" xmlns:p14="http://schemas.microsoft.com/office/powerpoint/2010/main">
            <mc:Choice Requires="p14">
              <p:contentPart p14:bwMode="auto" r:id="rId110">
                <p14:nvContentPartPr>
                  <p14:cNvPr id="136" name="Freihand 135">
                    <a:extLst>
                      <a:ext uri="{FF2B5EF4-FFF2-40B4-BE49-F238E27FC236}">
                        <a16:creationId xmlns:a16="http://schemas.microsoft.com/office/drawing/2014/main" id="{D257E1EC-9297-472E-A8D9-73726D24A6BB}"/>
                      </a:ext>
                    </a:extLst>
                  </p14:cNvPr>
                  <p14:cNvContentPartPr/>
                  <p14:nvPr/>
                </p14:nvContentPartPr>
                <p14:xfrm>
                  <a:off x="3148126" y="906434"/>
                  <a:ext cx="248040" cy="273240"/>
                </p14:xfrm>
              </p:contentPart>
            </mc:Choice>
            <mc:Fallback xmlns="">
              <p:pic>
                <p:nvPicPr>
                  <p:cNvPr id="136" name="Freihand 135">
                    <a:extLst>
                      <a:ext uri="{FF2B5EF4-FFF2-40B4-BE49-F238E27FC236}">
                        <a16:creationId xmlns:a16="http://schemas.microsoft.com/office/drawing/2014/main" id="{D257E1EC-9297-472E-A8D9-73726D24A6BB}"/>
                      </a:ext>
                    </a:extLst>
                  </p:cNvPr>
                  <p:cNvPicPr/>
                  <p:nvPr/>
                </p:nvPicPr>
                <p:blipFill>
                  <a:blip r:embed="rId111"/>
                  <a:stretch>
                    <a:fillRect/>
                  </a:stretch>
                </p:blipFill>
                <p:spPr>
                  <a:xfrm>
                    <a:off x="3139486" y="897434"/>
                    <a:ext cx="2656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37" name="Freihand 136">
                    <a:extLst>
                      <a:ext uri="{FF2B5EF4-FFF2-40B4-BE49-F238E27FC236}">
                        <a16:creationId xmlns:a16="http://schemas.microsoft.com/office/drawing/2014/main" id="{7EAAEB8F-4F79-4F15-B32D-85127D80A7D3}"/>
                      </a:ext>
                    </a:extLst>
                  </p14:cNvPr>
                  <p14:cNvContentPartPr/>
                  <p14:nvPr/>
                </p14:nvContentPartPr>
                <p14:xfrm>
                  <a:off x="3469606" y="925874"/>
                  <a:ext cx="12240" cy="272160"/>
                </p14:xfrm>
              </p:contentPart>
            </mc:Choice>
            <mc:Fallback xmlns="">
              <p:pic>
                <p:nvPicPr>
                  <p:cNvPr id="137" name="Freihand 136">
                    <a:extLst>
                      <a:ext uri="{FF2B5EF4-FFF2-40B4-BE49-F238E27FC236}">
                        <a16:creationId xmlns:a16="http://schemas.microsoft.com/office/drawing/2014/main" id="{7EAAEB8F-4F79-4F15-B32D-85127D80A7D3}"/>
                      </a:ext>
                    </a:extLst>
                  </p:cNvPr>
                  <p:cNvPicPr/>
                  <p:nvPr/>
                </p:nvPicPr>
                <p:blipFill>
                  <a:blip r:embed="rId113"/>
                  <a:stretch>
                    <a:fillRect/>
                  </a:stretch>
                </p:blipFill>
                <p:spPr>
                  <a:xfrm>
                    <a:off x="3460606" y="917234"/>
                    <a:ext cx="2988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39" name="Freihand 138">
                    <a:extLst>
                      <a:ext uri="{FF2B5EF4-FFF2-40B4-BE49-F238E27FC236}">
                        <a16:creationId xmlns:a16="http://schemas.microsoft.com/office/drawing/2014/main" id="{9BE3F7D5-3F82-42EC-9964-DB2B69B137A6}"/>
                      </a:ext>
                    </a:extLst>
                  </p14:cNvPr>
                  <p14:cNvContentPartPr/>
                  <p14:nvPr/>
                </p14:nvContentPartPr>
                <p14:xfrm>
                  <a:off x="3481126" y="908234"/>
                  <a:ext cx="171720" cy="187560"/>
                </p14:xfrm>
              </p:contentPart>
            </mc:Choice>
            <mc:Fallback xmlns="">
              <p:pic>
                <p:nvPicPr>
                  <p:cNvPr id="139" name="Freihand 138">
                    <a:extLst>
                      <a:ext uri="{FF2B5EF4-FFF2-40B4-BE49-F238E27FC236}">
                        <a16:creationId xmlns:a16="http://schemas.microsoft.com/office/drawing/2014/main" id="{9BE3F7D5-3F82-42EC-9964-DB2B69B137A6}"/>
                      </a:ext>
                    </a:extLst>
                  </p:cNvPr>
                  <p:cNvPicPr/>
                  <p:nvPr/>
                </p:nvPicPr>
                <p:blipFill>
                  <a:blip r:embed="rId115"/>
                  <a:stretch>
                    <a:fillRect/>
                  </a:stretch>
                </p:blipFill>
                <p:spPr>
                  <a:xfrm>
                    <a:off x="3472486" y="899594"/>
                    <a:ext cx="1893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40" name="Freihand 139">
                    <a:extLst>
                      <a:ext uri="{FF2B5EF4-FFF2-40B4-BE49-F238E27FC236}">
                        <a16:creationId xmlns:a16="http://schemas.microsoft.com/office/drawing/2014/main" id="{CD2715FB-508E-4BF1-BE7D-A41A525B15FE}"/>
                      </a:ext>
                    </a:extLst>
                  </p14:cNvPr>
                  <p14:cNvContentPartPr/>
                  <p14:nvPr/>
                </p14:nvContentPartPr>
                <p14:xfrm>
                  <a:off x="3495166" y="1050074"/>
                  <a:ext cx="216360" cy="177480"/>
                </p14:xfrm>
              </p:contentPart>
            </mc:Choice>
            <mc:Fallback xmlns="">
              <p:pic>
                <p:nvPicPr>
                  <p:cNvPr id="140" name="Freihand 139">
                    <a:extLst>
                      <a:ext uri="{FF2B5EF4-FFF2-40B4-BE49-F238E27FC236}">
                        <a16:creationId xmlns:a16="http://schemas.microsoft.com/office/drawing/2014/main" id="{CD2715FB-508E-4BF1-BE7D-A41A525B15FE}"/>
                      </a:ext>
                    </a:extLst>
                  </p:cNvPr>
                  <p:cNvPicPr/>
                  <p:nvPr/>
                </p:nvPicPr>
                <p:blipFill>
                  <a:blip r:embed="rId117"/>
                  <a:stretch>
                    <a:fillRect/>
                  </a:stretch>
                </p:blipFill>
                <p:spPr>
                  <a:xfrm>
                    <a:off x="3486526" y="1041074"/>
                    <a:ext cx="2340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42" name="Freihand 141">
                    <a:extLst>
                      <a:ext uri="{FF2B5EF4-FFF2-40B4-BE49-F238E27FC236}">
                        <a16:creationId xmlns:a16="http://schemas.microsoft.com/office/drawing/2014/main" id="{C661DE5F-7A6C-49E4-B6E8-7F4253B39E32}"/>
                      </a:ext>
                    </a:extLst>
                  </p14:cNvPr>
                  <p14:cNvContentPartPr/>
                  <p14:nvPr/>
                </p14:nvContentPartPr>
                <p14:xfrm>
                  <a:off x="2953006" y="1307114"/>
                  <a:ext cx="18000" cy="256320"/>
                </p14:xfrm>
              </p:contentPart>
            </mc:Choice>
            <mc:Fallback xmlns="">
              <p:pic>
                <p:nvPicPr>
                  <p:cNvPr id="142" name="Freihand 141">
                    <a:extLst>
                      <a:ext uri="{FF2B5EF4-FFF2-40B4-BE49-F238E27FC236}">
                        <a16:creationId xmlns:a16="http://schemas.microsoft.com/office/drawing/2014/main" id="{C661DE5F-7A6C-49E4-B6E8-7F4253B39E32}"/>
                      </a:ext>
                    </a:extLst>
                  </p:cNvPr>
                  <p:cNvPicPr/>
                  <p:nvPr/>
                </p:nvPicPr>
                <p:blipFill>
                  <a:blip r:embed="rId119"/>
                  <a:stretch>
                    <a:fillRect/>
                  </a:stretch>
                </p:blipFill>
                <p:spPr>
                  <a:xfrm>
                    <a:off x="2944006" y="1298474"/>
                    <a:ext cx="3564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43" name="Freihand 142">
                    <a:extLst>
                      <a:ext uri="{FF2B5EF4-FFF2-40B4-BE49-F238E27FC236}">
                        <a16:creationId xmlns:a16="http://schemas.microsoft.com/office/drawing/2014/main" id="{CE6D5E66-9DDC-4EDB-833E-6ABD3E26A3B5}"/>
                      </a:ext>
                    </a:extLst>
                  </p14:cNvPr>
                  <p14:cNvContentPartPr/>
                  <p14:nvPr/>
                </p14:nvContentPartPr>
                <p14:xfrm>
                  <a:off x="2974246" y="1295954"/>
                  <a:ext cx="139680" cy="147240"/>
                </p14:xfrm>
              </p:contentPart>
            </mc:Choice>
            <mc:Fallback xmlns="">
              <p:pic>
                <p:nvPicPr>
                  <p:cNvPr id="143" name="Freihand 142">
                    <a:extLst>
                      <a:ext uri="{FF2B5EF4-FFF2-40B4-BE49-F238E27FC236}">
                        <a16:creationId xmlns:a16="http://schemas.microsoft.com/office/drawing/2014/main" id="{CE6D5E66-9DDC-4EDB-833E-6ABD3E26A3B5}"/>
                      </a:ext>
                    </a:extLst>
                  </p:cNvPr>
                  <p:cNvPicPr/>
                  <p:nvPr/>
                </p:nvPicPr>
                <p:blipFill>
                  <a:blip r:embed="rId121"/>
                  <a:stretch>
                    <a:fillRect/>
                  </a:stretch>
                </p:blipFill>
                <p:spPr>
                  <a:xfrm>
                    <a:off x="2965606" y="1287314"/>
                    <a:ext cx="1573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44" name="Freihand 143">
                    <a:extLst>
                      <a:ext uri="{FF2B5EF4-FFF2-40B4-BE49-F238E27FC236}">
                        <a16:creationId xmlns:a16="http://schemas.microsoft.com/office/drawing/2014/main" id="{5D419F6D-0997-47B1-9B58-C401DDBC3914}"/>
                      </a:ext>
                    </a:extLst>
                  </p14:cNvPr>
                  <p14:cNvContentPartPr/>
                  <p14:nvPr/>
                </p14:nvContentPartPr>
                <p14:xfrm>
                  <a:off x="3143806" y="1422674"/>
                  <a:ext cx="120600" cy="117000"/>
                </p14:xfrm>
              </p:contentPart>
            </mc:Choice>
            <mc:Fallback xmlns="">
              <p:pic>
                <p:nvPicPr>
                  <p:cNvPr id="144" name="Freihand 143">
                    <a:extLst>
                      <a:ext uri="{FF2B5EF4-FFF2-40B4-BE49-F238E27FC236}">
                        <a16:creationId xmlns:a16="http://schemas.microsoft.com/office/drawing/2014/main" id="{5D419F6D-0997-47B1-9B58-C401DDBC3914}"/>
                      </a:ext>
                    </a:extLst>
                  </p:cNvPr>
                  <p:cNvPicPr/>
                  <p:nvPr/>
                </p:nvPicPr>
                <p:blipFill>
                  <a:blip r:embed="rId123"/>
                  <a:stretch>
                    <a:fillRect/>
                  </a:stretch>
                </p:blipFill>
                <p:spPr>
                  <a:xfrm>
                    <a:off x="3134806" y="1414034"/>
                    <a:ext cx="1382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46" name="Freihand 145">
                    <a:extLst>
                      <a:ext uri="{FF2B5EF4-FFF2-40B4-BE49-F238E27FC236}">
                        <a16:creationId xmlns:a16="http://schemas.microsoft.com/office/drawing/2014/main" id="{2917DD03-E2C8-490E-B9BE-2EB5A7099352}"/>
                      </a:ext>
                    </a:extLst>
                  </p14:cNvPr>
                  <p14:cNvContentPartPr/>
                  <p14:nvPr/>
                </p14:nvContentPartPr>
                <p14:xfrm>
                  <a:off x="3310486" y="1449674"/>
                  <a:ext cx="171000" cy="110880"/>
                </p14:xfrm>
              </p:contentPart>
            </mc:Choice>
            <mc:Fallback xmlns="">
              <p:pic>
                <p:nvPicPr>
                  <p:cNvPr id="146" name="Freihand 145">
                    <a:extLst>
                      <a:ext uri="{FF2B5EF4-FFF2-40B4-BE49-F238E27FC236}">
                        <a16:creationId xmlns:a16="http://schemas.microsoft.com/office/drawing/2014/main" id="{2917DD03-E2C8-490E-B9BE-2EB5A7099352}"/>
                      </a:ext>
                    </a:extLst>
                  </p:cNvPr>
                  <p:cNvPicPr/>
                  <p:nvPr/>
                </p:nvPicPr>
                <p:blipFill>
                  <a:blip r:embed="rId125"/>
                  <a:stretch>
                    <a:fillRect/>
                  </a:stretch>
                </p:blipFill>
                <p:spPr>
                  <a:xfrm>
                    <a:off x="3301486" y="1441034"/>
                    <a:ext cx="18864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47" name="Freihand 146">
                    <a:extLst>
                      <a:ext uri="{FF2B5EF4-FFF2-40B4-BE49-F238E27FC236}">
                        <a16:creationId xmlns:a16="http://schemas.microsoft.com/office/drawing/2014/main" id="{D698936B-69A1-46D1-8FD7-ED63979F246E}"/>
                      </a:ext>
                    </a:extLst>
                  </p14:cNvPr>
                  <p14:cNvContentPartPr/>
                  <p14:nvPr/>
                </p14:nvContentPartPr>
                <p14:xfrm>
                  <a:off x="3517126" y="1408274"/>
                  <a:ext cx="123480" cy="117720"/>
                </p14:xfrm>
              </p:contentPart>
            </mc:Choice>
            <mc:Fallback xmlns="">
              <p:pic>
                <p:nvPicPr>
                  <p:cNvPr id="147" name="Freihand 146">
                    <a:extLst>
                      <a:ext uri="{FF2B5EF4-FFF2-40B4-BE49-F238E27FC236}">
                        <a16:creationId xmlns:a16="http://schemas.microsoft.com/office/drawing/2014/main" id="{D698936B-69A1-46D1-8FD7-ED63979F246E}"/>
                      </a:ext>
                    </a:extLst>
                  </p:cNvPr>
                  <p:cNvPicPr/>
                  <p:nvPr/>
                </p:nvPicPr>
                <p:blipFill>
                  <a:blip r:embed="rId127"/>
                  <a:stretch>
                    <a:fillRect/>
                  </a:stretch>
                </p:blipFill>
                <p:spPr>
                  <a:xfrm>
                    <a:off x="3508486" y="1399274"/>
                    <a:ext cx="14112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48" name="Freihand 147">
                    <a:extLst>
                      <a:ext uri="{FF2B5EF4-FFF2-40B4-BE49-F238E27FC236}">
                        <a16:creationId xmlns:a16="http://schemas.microsoft.com/office/drawing/2014/main" id="{FE55144F-006E-40DB-B827-ECD833A9FE3F}"/>
                      </a:ext>
                    </a:extLst>
                  </p14:cNvPr>
                  <p14:cNvContentPartPr/>
                  <p14:nvPr/>
                </p14:nvContentPartPr>
                <p14:xfrm>
                  <a:off x="3527926" y="1366874"/>
                  <a:ext cx="120600" cy="155880"/>
                </p14:xfrm>
              </p:contentPart>
            </mc:Choice>
            <mc:Fallback xmlns="">
              <p:pic>
                <p:nvPicPr>
                  <p:cNvPr id="148" name="Freihand 147">
                    <a:extLst>
                      <a:ext uri="{FF2B5EF4-FFF2-40B4-BE49-F238E27FC236}">
                        <a16:creationId xmlns:a16="http://schemas.microsoft.com/office/drawing/2014/main" id="{FE55144F-006E-40DB-B827-ECD833A9FE3F}"/>
                      </a:ext>
                    </a:extLst>
                  </p:cNvPr>
                  <p:cNvPicPr/>
                  <p:nvPr/>
                </p:nvPicPr>
                <p:blipFill>
                  <a:blip r:embed="rId129"/>
                  <a:stretch>
                    <a:fillRect/>
                  </a:stretch>
                </p:blipFill>
                <p:spPr>
                  <a:xfrm>
                    <a:off x="3518926" y="1357874"/>
                    <a:ext cx="1382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50" name="Freihand 149">
                    <a:extLst>
                      <a:ext uri="{FF2B5EF4-FFF2-40B4-BE49-F238E27FC236}">
                        <a16:creationId xmlns:a16="http://schemas.microsoft.com/office/drawing/2014/main" id="{F467E329-39BB-4F68-B83D-2C193A506803}"/>
                      </a:ext>
                    </a:extLst>
                  </p14:cNvPr>
                  <p14:cNvContentPartPr/>
                  <p14:nvPr/>
                </p14:nvContentPartPr>
                <p14:xfrm>
                  <a:off x="3678766" y="1397114"/>
                  <a:ext cx="89280" cy="101160"/>
                </p14:xfrm>
              </p:contentPart>
            </mc:Choice>
            <mc:Fallback xmlns="">
              <p:pic>
                <p:nvPicPr>
                  <p:cNvPr id="150" name="Freihand 149">
                    <a:extLst>
                      <a:ext uri="{FF2B5EF4-FFF2-40B4-BE49-F238E27FC236}">
                        <a16:creationId xmlns:a16="http://schemas.microsoft.com/office/drawing/2014/main" id="{F467E329-39BB-4F68-B83D-2C193A506803}"/>
                      </a:ext>
                    </a:extLst>
                  </p:cNvPr>
                  <p:cNvPicPr/>
                  <p:nvPr/>
                </p:nvPicPr>
                <p:blipFill>
                  <a:blip r:embed="rId131"/>
                  <a:stretch>
                    <a:fillRect/>
                  </a:stretch>
                </p:blipFill>
                <p:spPr>
                  <a:xfrm>
                    <a:off x="3669766" y="1388474"/>
                    <a:ext cx="1069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51" name="Freihand 150">
                    <a:extLst>
                      <a:ext uri="{FF2B5EF4-FFF2-40B4-BE49-F238E27FC236}">
                        <a16:creationId xmlns:a16="http://schemas.microsoft.com/office/drawing/2014/main" id="{123B4AC5-D7D7-4D64-82FB-7693A1AC5ED0}"/>
                      </a:ext>
                    </a:extLst>
                  </p14:cNvPr>
                  <p14:cNvContentPartPr/>
                  <p14:nvPr/>
                </p14:nvContentPartPr>
                <p14:xfrm>
                  <a:off x="3706126" y="1392794"/>
                  <a:ext cx="154800" cy="229320"/>
                </p14:xfrm>
              </p:contentPart>
            </mc:Choice>
            <mc:Fallback xmlns="">
              <p:pic>
                <p:nvPicPr>
                  <p:cNvPr id="151" name="Freihand 150">
                    <a:extLst>
                      <a:ext uri="{FF2B5EF4-FFF2-40B4-BE49-F238E27FC236}">
                        <a16:creationId xmlns:a16="http://schemas.microsoft.com/office/drawing/2014/main" id="{123B4AC5-D7D7-4D64-82FB-7693A1AC5ED0}"/>
                      </a:ext>
                    </a:extLst>
                  </p:cNvPr>
                  <p:cNvPicPr/>
                  <p:nvPr/>
                </p:nvPicPr>
                <p:blipFill>
                  <a:blip r:embed="rId133"/>
                  <a:stretch>
                    <a:fillRect/>
                  </a:stretch>
                </p:blipFill>
                <p:spPr>
                  <a:xfrm>
                    <a:off x="3697486" y="1384154"/>
                    <a:ext cx="17244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55" name="Freihand 154">
                    <a:extLst>
                      <a:ext uri="{FF2B5EF4-FFF2-40B4-BE49-F238E27FC236}">
                        <a16:creationId xmlns:a16="http://schemas.microsoft.com/office/drawing/2014/main" id="{E6D6B570-7C2D-4C81-8031-1933C19EE07A}"/>
                      </a:ext>
                    </a:extLst>
                  </p14:cNvPr>
                  <p14:cNvContentPartPr/>
                  <p14:nvPr/>
                </p14:nvContentPartPr>
                <p14:xfrm>
                  <a:off x="2717206" y="777914"/>
                  <a:ext cx="1265400" cy="938520"/>
                </p14:xfrm>
              </p:contentPart>
            </mc:Choice>
            <mc:Fallback xmlns="">
              <p:pic>
                <p:nvPicPr>
                  <p:cNvPr id="155" name="Freihand 154">
                    <a:extLst>
                      <a:ext uri="{FF2B5EF4-FFF2-40B4-BE49-F238E27FC236}">
                        <a16:creationId xmlns:a16="http://schemas.microsoft.com/office/drawing/2014/main" id="{E6D6B570-7C2D-4C81-8031-1933C19EE07A}"/>
                      </a:ext>
                    </a:extLst>
                  </p:cNvPr>
                  <p:cNvPicPr/>
                  <p:nvPr/>
                </p:nvPicPr>
                <p:blipFill>
                  <a:blip r:embed="rId135"/>
                  <a:stretch>
                    <a:fillRect/>
                  </a:stretch>
                </p:blipFill>
                <p:spPr>
                  <a:xfrm>
                    <a:off x="2708206" y="768914"/>
                    <a:ext cx="1283040" cy="956160"/>
                  </a:xfrm>
                  <a:prstGeom prst="rect">
                    <a:avLst/>
                  </a:prstGeom>
                </p:spPr>
              </p:pic>
            </mc:Fallback>
          </mc:AlternateContent>
        </p:grpSp>
      </p:grpSp>
      <p:grpSp>
        <p:nvGrpSpPr>
          <p:cNvPr id="202" name="Gruppieren 201">
            <a:extLst>
              <a:ext uri="{FF2B5EF4-FFF2-40B4-BE49-F238E27FC236}">
                <a16:creationId xmlns:a16="http://schemas.microsoft.com/office/drawing/2014/main" id="{C3262A0F-D7F4-4B0B-9D2D-0A94E97A46D7}"/>
              </a:ext>
            </a:extLst>
          </p:cNvPr>
          <p:cNvGrpSpPr/>
          <p:nvPr/>
        </p:nvGrpSpPr>
        <p:grpSpPr>
          <a:xfrm>
            <a:off x="227751" y="5449584"/>
            <a:ext cx="1777320" cy="1247040"/>
            <a:chOff x="808126" y="1035314"/>
            <a:chExt cx="1777320" cy="1247040"/>
          </a:xfrm>
        </p:grpSpPr>
        <mc:AlternateContent xmlns:mc="http://schemas.openxmlformats.org/markup-compatibility/2006" xmlns:p14="http://schemas.microsoft.com/office/powerpoint/2010/main">
          <mc:Choice Requires="p14">
            <p:contentPart p14:bwMode="auto" r:id="rId136">
              <p14:nvContentPartPr>
                <p14:cNvPr id="163" name="Freihand 162">
                  <a:extLst>
                    <a:ext uri="{FF2B5EF4-FFF2-40B4-BE49-F238E27FC236}">
                      <a16:creationId xmlns:a16="http://schemas.microsoft.com/office/drawing/2014/main" id="{32BC884B-52E3-455D-BE2C-F6B9E8EE808C}"/>
                    </a:ext>
                  </a:extLst>
                </p14:cNvPr>
                <p14:cNvContentPartPr/>
                <p14:nvPr/>
              </p14:nvContentPartPr>
              <p14:xfrm>
                <a:off x="1421206" y="1272554"/>
                <a:ext cx="44640" cy="344160"/>
              </p14:xfrm>
            </p:contentPart>
          </mc:Choice>
          <mc:Fallback xmlns="">
            <p:pic>
              <p:nvPicPr>
                <p:cNvPr id="163" name="Freihand 162">
                  <a:extLst>
                    <a:ext uri="{FF2B5EF4-FFF2-40B4-BE49-F238E27FC236}">
                      <a16:creationId xmlns:a16="http://schemas.microsoft.com/office/drawing/2014/main" id="{32BC884B-52E3-455D-BE2C-F6B9E8EE808C}"/>
                    </a:ext>
                  </a:extLst>
                </p:cNvPr>
                <p:cNvPicPr/>
                <p:nvPr/>
              </p:nvPicPr>
              <p:blipFill>
                <a:blip r:embed="rId137"/>
                <a:stretch>
                  <a:fillRect/>
                </a:stretch>
              </p:blipFill>
              <p:spPr>
                <a:xfrm>
                  <a:off x="1412566" y="1263554"/>
                  <a:ext cx="622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64" name="Freihand 163">
                  <a:extLst>
                    <a:ext uri="{FF2B5EF4-FFF2-40B4-BE49-F238E27FC236}">
                      <a16:creationId xmlns:a16="http://schemas.microsoft.com/office/drawing/2014/main" id="{525244B7-15EE-458E-9D1F-9551CAD66279}"/>
                    </a:ext>
                  </a:extLst>
                </p14:cNvPr>
                <p14:cNvContentPartPr/>
                <p14:nvPr/>
              </p14:nvContentPartPr>
              <p14:xfrm>
                <a:off x="1429126" y="1266074"/>
                <a:ext cx="191520" cy="31320"/>
              </p14:xfrm>
            </p:contentPart>
          </mc:Choice>
          <mc:Fallback xmlns="">
            <p:pic>
              <p:nvPicPr>
                <p:cNvPr id="164" name="Freihand 163">
                  <a:extLst>
                    <a:ext uri="{FF2B5EF4-FFF2-40B4-BE49-F238E27FC236}">
                      <a16:creationId xmlns:a16="http://schemas.microsoft.com/office/drawing/2014/main" id="{525244B7-15EE-458E-9D1F-9551CAD66279}"/>
                    </a:ext>
                  </a:extLst>
                </p:cNvPr>
                <p:cNvPicPr/>
                <p:nvPr/>
              </p:nvPicPr>
              <p:blipFill>
                <a:blip r:embed="rId139"/>
                <a:stretch>
                  <a:fillRect/>
                </a:stretch>
              </p:blipFill>
              <p:spPr>
                <a:xfrm>
                  <a:off x="1420486" y="1257074"/>
                  <a:ext cx="2091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65" name="Freihand 164">
                  <a:extLst>
                    <a:ext uri="{FF2B5EF4-FFF2-40B4-BE49-F238E27FC236}">
                      <a16:creationId xmlns:a16="http://schemas.microsoft.com/office/drawing/2014/main" id="{5B15712F-C4E8-48E4-9299-E0759A43F96D}"/>
                    </a:ext>
                  </a:extLst>
                </p14:cNvPr>
                <p14:cNvContentPartPr/>
                <p14:nvPr/>
              </p14:nvContentPartPr>
              <p14:xfrm>
                <a:off x="1479526" y="1446794"/>
                <a:ext cx="155520" cy="29520"/>
              </p14:xfrm>
            </p:contentPart>
          </mc:Choice>
          <mc:Fallback xmlns="">
            <p:pic>
              <p:nvPicPr>
                <p:cNvPr id="165" name="Freihand 164">
                  <a:extLst>
                    <a:ext uri="{FF2B5EF4-FFF2-40B4-BE49-F238E27FC236}">
                      <a16:creationId xmlns:a16="http://schemas.microsoft.com/office/drawing/2014/main" id="{5B15712F-C4E8-48E4-9299-E0759A43F96D}"/>
                    </a:ext>
                  </a:extLst>
                </p:cNvPr>
                <p:cNvPicPr/>
                <p:nvPr/>
              </p:nvPicPr>
              <p:blipFill>
                <a:blip r:embed="rId141"/>
                <a:stretch>
                  <a:fillRect/>
                </a:stretch>
              </p:blipFill>
              <p:spPr>
                <a:xfrm>
                  <a:off x="1470886" y="1438154"/>
                  <a:ext cx="1731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66" name="Freihand 165">
                  <a:extLst>
                    <a:ext uri="{FF2B5EF4-FFF2-40B4-BE49-F238E27FC236}">
                      <a16:creationId xmlns:a16="http://schemas.microsoft.com/office/drawing/2014/main" id="{2A2BC29A-CF8D-49DB-85D2-965C2112D0CF}"/>
                    </a:ext>
                  </a:extLst>
                </p14:cNvPr>
                <p14:cNvContentPartPr/>
                <p14:nvPr/>
              </p14:nvContentPartPr>
              <p14:xfrm>
                <a:off x="1448566" y="1595834"/>
                <a:ext cx="171000" cy="61560"/>
              </p14:xfrm>
            </p:contentPart>
          </mc:Choice>
          <mc:Fallback xmlns="">
            <p:pic>
              <p:nvPicPr>
                <p:cNvPr id="166" name="Freihand 165">
                  <a:extLst>
                    <a:ext uri="{FF2B5EF4-FFF2-40B4-BE49-F238E27FC236}">
                      <a16:creationId xmlns:a16="http://schemas.microsoft.com/office/drawing/2014/main" id="{2A2BC29A-CF8D-49DB-85D2-965C2112D0CF}"/>
                    </a:ext>
                  </a:extLst>
                </p:cNvPr>
                <p:cNvPicPr/>
                <p:nvPr/>
              </p:nvPicPr>
              <p:blipFill>
                <a:blip r:embed="rId143"/>
                <a:stretch>
                  <a:fillRect/>
                </a:stretch>
              </p:blipFill>
              <p:spPr>
                <a:xfrm>
                  <a:off x="1439566" y="1587194"/>
                  <a:ext cx="188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67" name="Freihand 166">
                  <a:extLst>
                    <a:ext uri="{FF2B5EF4-FFF2-40B4-BE49-F238E27FC236}">
                      <a16:creationId xmlns:a16="http://schemas.microsoft.com/office/drawing/2014/main" id="{A0FE1AB0-91B6-4A5D-B1A8-B57F66F16BB5}"/>
                    </a:ext>
                  </a:extLst>
                </p14:cNvPr>
                <p14:cNvContentPartPr/>
                <p14:nvPr/>
              </p14:nvContentPartPr>
              <p14:xfrm>
                <a:off x="1720006" y="1453994"/>
                <a:ext cx="140040" cy="172800"/>
              </p14:xfrm>
            </p:contentPart>
          </mc:Choice>
          <mc:Fallback xmlns="">
            <p:pic>
              <p:nvPicPr>
                <p:cNvPr id="167" name="Freihand 166">
                  <a:extLst>
                    <a:ext uri="{FF2B5EF4-FFF2-40B4-BE49-F238E27FC236}">
                      <a16:creationId xmlns:a16="http://schemas.microsoft.com/office/drawing/2014/main" id="{A0FE1AB0-91B6-4A5D-B1A8-B57F66F16BB5}"/>
                    </a:ext>
                  </a:extLst>
                </p:cNvPr>
                <p:cNvPicPr/>
                <p:nvPr/>
              </p:nvPicPr>
              <p:blipFill>
                <a:blip r:embed="rId145"/>
                <a:stretch>
                  <a:fillRect/>
                </a:stretch>
              </p:blipFill>
              <p:spPr>
                <a:xfrm>
                  <a:off x="1711006" y="1444994"/>
                  <a:ext cx="1576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68" name="Freihand 167">
                  <a:extLst>
                    <a:ext uri="{FF2B5EF4-FFF2-40B4-BE49-F238E27FC236}">
                      <a16:creationId xmlns:a16="http://schemas.microsoft.com/office/drawing/2014/main" id="{DFD55BFA-C61D-482F-85C8-827E38190049}"/>
                    </a:ext>
                  </a:extLst>
                </p14:cNvPr>
                <p14:cNvContentPartPr/>
                <p14:nvPr/>
              </p14:nvContentPartPr>
              <p14:xfrm>
                <a:off x="1689046" y="1451474"/>
                <a:ext cx="164880" cy="183960"/>
              </p14:xfrm>
            </p:contentPart>
          </mc:Choice>
          <mc:Fallback xmlns="">
            <p:pic>
              <p:nvPicPr>
                <p:cNvPr id="168" name="Freihand 167">
                  <a:extLst>
                    <a:ext uri="{FF2B5EF4-FFF2-40B4-BE49-F238E27FC236}">
                      <a16:creationId xmlns:a16="http://schemas.microsoft.com/office/drawing/2014/main" id="{DFD55BFA-C61D-482F-85C8-827E38190049}"/>
                    </a:ext>
                  </a:extLst>
                </p:cNvPr>
                <p:cNvPicPr/>
                <p:nvPr/>
              </p:nvPicPr>
              <p:blipFill>
                <a:blip r:embed="rId147"/>
                <a:stretch>
                  <a:fillRect/>
                </a:stretch>
              </p:blipFill>
              <p:spPr>
                <a:xfrm>
                  <a:off x="1680046" y="1442834"/>
                  <a:ext cx="1825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70" name="Freihand 169">
                  <a:extLst>
                    <a:ext uri="{FF2B5EF4-FFF2-40B4-BE49-F238E27FC236}">
                      <a16:creationId xmlns:a16="http://schemas.microsoft.com/office/drawing/2014/main" id="{A4E6B2CB-8D1D-41EE-A9F9-7563CC37C194}"/>
                    </a:ext>
                  </a:extLst>
                </p14:cNvPr>
                <p14:cNvContentPartPr/>
                <p14:nvPr/>
              </p14:nvContentPartPr>
              <p14:xfrm>
                <a:off x="2002246" y="1246634"/>
                <a:ext cx="21600" cy="348840"/>
              </p14:xfrm>
            </p:contentPart>
          </mc:Choice>
          <mc:Fallback xmlns="">
            <p:pic>
              <p:nvPicPr>
                <p:cNvPr id="170" name="Freihand 169">
                  <a:extLst>
                    <a:ext uri="{FF2B5EF4-FFF2-40B4-BE49-F238E27FC236}">
                      <a16:creationId xmlns:a16="http://schemas.microsoft.com/office/drawing/2014/main" id="{A4E6B2CB-8D1D-41EE-A9F9-7563CC37C194}"/>
                    </a:ext>
                  </a:extLst>
                </p:cNvPr>
                <p:cNvPicPr/>
                <p:nvPr/>
              </p:nvPicPr>
              <p:blipFill>
                <a:blip r:embed="rId149"/>
                <a:stretch>
                  <a:fillRect/>
                </a:stretch>
              </p:blipFill>
              <p:spPr>
                <a:xfrm>
                  <a:off x="1993606" y="1237994"/>
                  <a:ext cx="3924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71" name="Freihand 170">
                  <a:extLst>
                    <a:ext uri="{FF2B5EF4-FFF2-40B4-BE49-F238E27FC236}">
                      <a16:creationId xmlns:a16="http://schemas.microsoft.com/office/drawing/2014/main" id="{D51C6F60-ACD7-4715-98AB-60C457254A6B}"/>
                    </a:ext>
                  </a:extLst>
                </p14:cNvPr>
                <p14:cNvContentPartPr/>
                <p14:nvPr/>
              </p14:nvContentPartPr>
              <p14:xfrm>
                <a:off x="1933486" y="1366874"/>
                <a:ext cx="148320" cy="24480"/>
              </p14:xfrm>
            </p:contentPart>
          </mc:Choice>
          <mc:Fallback xmlns="">
            <p:pic>
              <p:nvPicPr>
                <p:cNvPr id="171" name="Freihand 170">
                  <a:extLst>
                    <a:ext uri="{FF2B5EF4-FFF2-40B4-BE49-F238E27FC236}">
                      <a16:creationId xmlns:a16="http://schemas.microsoft.com/office/drawing/2014/main" id="{D51C6F60-ACD7-4715-98AB-60C457254A6B}"/>
                    </a:ext>
                  </a:extLst>
                </p:cNvPr>
                <p:cNvPicPr/>
                <p:nvPr/>
              </p:nvPicPr>
              <p:blipFill>
                <a:blip r:embed="rId151"/>
                <a:stretch>
                  <a:fillRect/>
                </a:stretch>
              </p:blipFill>
              <p:spPr>
                <a:xfrm>
                  <a:off x="1924486" y="1357874"/>
                  <a:ext cx="165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72" name="Freihand 171">
                  <a:extLst>
                    <a:ext uri="{FF2B5EF4-FFF2-40B4-BE49-F238E27FC236}">
                      <a16:creationId xmlns:a16="http://schemas.microsoft.com/office/drawing/2014/main" id="{C7922A9E-86A0-4429-B015-F6799583DB8C}"/>
                    </a:ext>
                  </a:extLst>
                </p14:cNvPr>
                <p14:cNvContentPartPr/>
                <p14:nvPr/>
              </p14:nvContentPartPr>
              <p14:xfrm>
                <a:off x="2162446" y="1591514"/>
                <a:ext cx="14040" cy="24480"/>
              </p14:xfrm>
            </p:contentPart>
          </mc:Choice>
          <mc:Fallback xmlns="">
            <p:pic>
              <p:nvPicPr>
                <p:cNvPr id="172" name="Freihand 171">
                  <a:extLst>
                    <a:ext uri="{FF2B5EF4-FFF2-40B4-BE49-F238E27FC236}">
                      <a16:creationId xmlns:a16="http://schemas.microsoft.com/office/drawing/2014/main" id="{C7922A9E-86A0-4429-B015-F6799583DB8C}"/>
                    </a:ext>
                  </a:extLst>
                </p:cNvPr>
                <p:cNvPicPr/>
                <p:nvPr/>
              </p:nvPicPr>
              <p:blipFill>
                <a:blip r:embed="rId153"/>
                <a:stretch>
                  <a:fillRect/>
                </a:stretch>
              </p:blipFill>
              <p:spPr>
                <a:xfrm>
                  <a:off x="2153446" y="1582874"/>
                  <a:ext cx="316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74" name="Freihand 173">
                  <a:extLst>
                    <a:ext uri="{FF2B5EF4-FFF2-40B4-BE49-F238E27FC236}">
                      <a16:creationId xmlns:a16="http://schemas.microsoft.com/office/drawing/2014/main" id="{011A9143-52B3-44A8-A515-14E190A74777}"/>
                    </a:ext>
                  </a:extLst>
                </p14:cNvPr>
                <p14:cNvContentPartPr/>
                <p14:nvPr/>
              </p14:nvContentPartPr>
              <p14:xfrm>
                <a:off x="1118806" y="1770794"/>
                <a:ext cx="179280" cy="298440"/>
              </p14:xfrm>
            </p:contentPart>
          </mc:Choice>
          <mc:Fallback xmlns="">
            <p:pic>
              <p:nvPicPr>
                <p:cNvPr id="174" name="Freihand 173">
                  <a:extLst>
                    <a:ext uri="{FF2B5EF4-FFF2-40B4-BE49-F238E27FC236}">
                      <a16:creationId xmlns:a16="http://schemas.microsoft.com/office/drawing/2014/main" id="{011A9143-52B3-44A8-A515-14E190A74777}"/>
                    </a:ext>
                  </a:extLst>
                </p:cNvPr>
                <p:cNvPicPr/>
                <p:nvPr/>
              </p:nvPicPr>
              <p:blipFill>
                <a:blip r:embed="rId155"/>
                <a:stretch>
                  <a:fillRect/>
                </a:stretch>
              </p:blipFill>
              <p:spPr>
                <a:xfrm>
                  <a:off x="1109806" y="1762154"/>
                  <a:ext cx="19692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75" name="Freihand 174">
                  <a:extLst>
                    <a:ext uri="{FF2B5EF4-FFF2-40B4-BE49-F238E27FC236}">
                      <a16:creationId xmlns:a16="http://schemas.microsoft.com/office/drawing/2014/main" id="{D0B9F193-3E75-4FCA-B5B5-463CED2D180C}"/>
                    </a:ext>
                  </a:extLst>
                </p14:cNvPr>
                <p14:cNvContentPartPr/>
                <p14:nvPr/>
              </p14:nvContentPartPr>
              <p14:xfrm>
                <a:off x="1381966" y="1896794"/>
                <a:ext cx="167760" cy="163800"/>
              </p14:xfrm>
            </p:contentPart>
          </mc:Choice>
          <mc:Fallback xmlns="">
            <p:pic>
              <p:nvPicPr>
                <p:cNvPr id="175" name="Freihand 174">
                  <a:extLst>
                    <a:ext uri="{FF2B5EF4-FFF2-40B4-BE49-F238E27FC236}">
                      <a16:creationId xmlns:a16="http://schemas.microsoft.com/office/drawing/2014/main" id="{D0B9F193-3E75-4FCA-B5B5-463CED2D180C}"/>
                    </a:ext>
                  </a:extLst>
                </p:cNvPr>
                <p:cNvPicPr/>
                <p:nvPr/>
              </p:nvPicPr>
              <p:blipFill>
                <a:blip r:embed="rId157"/>
                <a:stretch>
                  <a:fillRect/>
                </a:stretch>
              </p:blipFill>
              <p:spPr>
                <a:xfrm>
                  <a:off x="1372966" y="1888154"/>
                  <a:ext cx="1854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76" name="Freihand 175">
                  <a:extLst>
                    <a:ext uri="{FF2B5EF4-FFF2-40B4-BE49-F238E27FC236}">
                      <a16:creationId xmlns:a16="http://schemas.microsoft.com/office/drawing/2014/main" id="{53EDF76F-2619-48C8-8515-4594D05CEADE}"/>
                    </a:ext>
                  </a:extLst>
                </p14:cNvPr>
                <p14:cNvContentPartPr/>
                <p14:nvPr/>
              </p14:nvContentPartPr>
              <p14:xfrm>
                <a:off x="1568806" y="1881674"/>
                <a:ext cx="93600" cy="155880"/>
              </p14:xfrm>
            </p:contentPart>
          </mc:Choice>
          <mc:Fallback xmlns="">
            <p:pic>
              <p:nvPicPr>
                <p:cNvPr id="176" name="Freihand 175">
                  <a:extLst>
                    <a:ext uri="{FF2B5EF4-FFF2-40B4-BE49-F238E27FC236}">
                      <a16:creationId xmlns:a16="http://schemas.microsoft.com/office/drawing/2014/main" id="{53EDF76F-2619-48C8-8515-4594D05CEADE}"/>
                    </a:ext>
                  </a:extLst>
                </p:cNvPr>
                <p:cNvPicPr/>
                <p:nvPr/>
              </p:nvPicPr>
              <p:blipFill>
                <a:blip r:embed="rId159"/>
                <a:stretch>
                  <a:fillRect/>
                </a:stretch>
              </p:blipFill>
              <p:spPr>
                <a:xfrm>
                  <a:off x="1559806" y="1873034"/>
                  <a:ext cx="1112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78" name="Freihand 177">
                  <a:extLst>
                    <a:ext uri="{FF2B5EF4-FFF2-40B4-BE49-F238E27FC236}">
                      <a16:creationId xmlns:a16="http://schemas.microsoft.com/office/drawing/2014/main" id="{9453C2F2-8A5A-4778-90F7-07770BE1E9E6}"/>
                    </a:ext>
                  </a:extLst>
                </p14:cNvPr>
                <p14:cNvContentPartPr/>
                <p14:nvPr/>
              </p14:nvContentPartPr>
              <p14:xfrm>
                <a:off x="1704166" y="1885994"/>
                <a:ext cx="151920" cy="155520"/>
              </p14:xfrm>
            </p:contentPart>
          </mc:Choice>
          <mc:Fallback xmlns="">
            <p:pic>
              <p:nvPicPr>
                <p:cNvPr id="178" name="Freihand 177">
                  <a:extLst>
                    <a:ext uri="{FF2B5EF4-FFF2-40B4-BE49-F238E27FC236}">
                      <a16:creationId xmlns:a16="http://schemas.microsoft.com/office/drawing/2014/main" id="{9453C2F2-8A5A-4778-90F7-07770BE1E9E6}"/>
                    </a:ext>
                  </a:extLst>
                </p:cNvPr>
                <p:cNvPicPr/>
                <p:nvPr/>
              </p:nvPicPr>
              <p:blipFill>
                <a:blip r:embed="rId161"/>
                <a:stretch>
                  <a:fillRect/>
                </a:stretch>
              </p:blipFill>
              <p:spPr>
                <a:xfrm>
                  <a:off x="1695526" y="1877354"/>
                  <a:ext cx="169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79" name="Freihand 178">
                  <a:extLst>
                    <a:ext uri="{FF2B5EF4-FFF2-40B4-BE49-F238E27FC236}">
                      <a16:creationId xmlns:a16="http://schemas.microsoft.com/office/drawing/2014/main" id="{1AEE0BF8-0460-4884-9A33-0C4A39569B90}"/>
                    </a:ext>
                  </a:extLst>
                </p14:cNvPr>
                <p14:cNvContentPartPr/>
                <p14:nvPr/>
              </p14:nvContentPartPr>
              <p14:xfrm>
                <a:off x="1929526" y="1905074"/>
                <a:ext cx="31320" cy="139320"/>
              </p14:xfrm>
            </p:contentPart>
          </mc:Choice>
          <mc:Fallback xmlns="">
            <p:pic>
              <p:nvPicPr>
                <p:cNvPr id="179" name="Freihand 178">
                  <a:extLst>
                    <a:ext uri="{FF2B5EF4-FFF2-40B4-BE49-F238E27FC236}">
                      <a16:creationId xmlns:a16="http://schemas.microsoft.com/office/drawing/2014/main" id="{1AEE0BF8-0460-4884-9A33-0C4A39569B90}"/>
                    </a:ext>
                  </a:extLst>
                </p:cNvPr>
                <p:cNvPicPr/>
                <p:nvPr/>
              </p:nvPicPr>
              <p:blipFill>
                <a:blip r:embed="rId163"/>
                <a:stretch>
                  <a:fillRect/>
                </a:stretch>
              </p:blipFill>
              <p:spPr>
                <a:xfrm>
                  <a:off x="1920886" y="1896074"/>
                  <a:ext cx="489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80" name="Freihand 179">
                  <a:extLst>
                    <a:ext uri="{FF2B5EF4-FFF2-40B4-BE49-F238E27FC236}">
                      <a16:creationId xmlns:a16="http://schemas.microsoft.com/office/drawing/2014/main" id="{5255679E-B6DF-431D-B9BA-F4B8BA2F301F}"/>
                    </a:ext>
                  </a:extLst>
                </p14:cNvPr>
                <p14:cNvContentPartPr/>
                <p14:nvPr/>
              </p14:nvContentPartPr>
              <p14:xfrm>
                <a:off x="1898566" y="1781594"/>
                <a:ext cx="15840" cy="19800"/>
              </p14:xfrm>
            </p:contentPart>
          </mc:Choice>
          <mc:Fallback xmlns="">
            <p:pic>
              <p:nvPicPr>
                <p:cNvPr id="180" name="Freihand 179">
                  <a:extLst>
                    <a:ext uri="{FF2B5EF4-FFF2-40B4-BE49-F238E27FC236}">
                      <a16:creationId xmlns:a16="http://schemas.microsoft.com/office/drawing/2014/main" id="{5255679E-B6DF-431D-B9BA-F4B8BA2F301F}"/>
                    </a:ext>
                  </a:extLst>
                </p:cNvPr>
                <p:cNvPicPr/>
                <p:nvPr/>
              </p:nvPicPr>
              <p:blipFill>
                <a:blip r:embed="rId165"/>
                <a:stretch>
                  <a:fillRect/>
                </a:stretch>
              </p:blipFill>
              <p:spPr>
                <a:xfrm>
                  <a:off x="1889566" y="1772954"/>
                  <a:ext cx="334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82" name="Freihand 181">
                  <a:extLst>
                    <a:ext uri="{FF2B5EF4-FFF2-40B4-BE49-F238E27FC236}">
                      <a16:creationId xmlns:a16="http://schemas.microsoft.com/office/drawing/2014/main" id="{94628431-2F29-432F-81B6-534AA4ADBD60}"/>
                    </a:ext>
                  </a:extLst>
                </p14:cNvPr>
                <p14:cNvContentPartPr/>
                <p14:nvPr/>
              </p14:nvContentPartPr>
              <p14:xfrm>
                <a:off x="2049406" y="1868714"/>
                <a:ext cx="124920" cy="171720"/>
              </p14:xfrm>
            </p:contentPart>
          </mc:Choice>
          <mc:Fallback xmlns="">
            <p:pic>
              <p:nvPicPr>
                <p:cNvPr id="182" name="Freihand 181">
                  <a:extLst>
                    <a:ext uri="{FF2B5EF4-FFF2-40B4-BE49-F238E27FC236}">
                      <a16:creationId xmlns:a16="http://schemas.microsoft.com/office/drawing/2014/main" id="{94628431-2F29-432F-81B6-534AA4ADBD60}"/>
                    </a:ext>
                  </a:extLst>
                </p:cNvPr>
                <p:cNvPicPr/>
                <p:nvPr/>
              </p:nvPicPr>
              <p:blipFill>
                <a:blip r:embed="rId167"/>
                <a:stretch>
                  <a:fillRect/>
                </a:stretch>
              </p:blipFill>
              <p:spPr>
                <a:xfrm>
                  <a:off x="2040406" y="1859714"/>
                  <a:ext cx="1425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84" name="Freihand 183">
                  <a:extLst>
                    <a:ext uri="{FF2B5EF4-FFF2-40B4-BE49-F238E27FC236}">
                      <a16:creationId xmlns:a16="http://schemas.microsoft.com/office/drawing/2014/main" id="{953B9C2E-B450-4EAA-B462-5CFBFC72219A}"/>
                    </a:ext>
                  </a:extLst>
                </p14:cNvPr>
                <p14:cNvContentPartPr/>
                <p14:nvPr/>
              </p14:nvContentPartPr>
              <p14:xfrm>
                <a:off x="2220046" y="1882754"/>
                <a:ext cx="147960" cy="142920"/>
              </p14:xfrm>
            </p:contentPart>
          </mc:Choice>
          <mc:Fallback xmlns="">
            <p:pic>
              <p:nvPicPr>
                <p:cNvPr id="184" name="Freihand 183">
                  <a:extLst>
                    <a:ext uri="{FF2B5EF4-FFF2-40B4-BE49-F238E27FC236}">
                      <a16:creationId xmlns:a16="http://schemas.microsoft.com/office/drawing/2014/main" id="{953B9C2E-B450-4EAA-B462-5CFBFC72219A}"/>
                    </a:ext>
                  </a:extLst>
                </p:cNvPr>
                <p:cNvPicPr/>
                <p:nvPr/>
              </p:nvPicPr>
              <p:blipFill>
                <a:blip r:embed="rId169"/>
                <a:stretch>
                  <a:fillRect/>
                </a:stretch>
              </p:blipFill>
              <p:spPr>
                <a:xfrm>
                  <a:off x="2211406" y="1873754"/>
                  <a:ext cx="1656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97" name="Freihand 196">
                  <a:extLst>
                    <a:ext uri="{FF2B5EF4-FFF2-40B4-BE49-F238E27FC236}">
                      <a16:creationId xmlns:a16="http://schemas.microsoft.com/office/drawing/2014/main" id="{979E03F0-3046-4397-9427-CB4F2BDEEF17}"/>
                    </a:ext>
                  </a:extLst>
                </p14:cNvPr>
                <p14:cNvContentPartPr/>
                <p14:nvPr/>
              </p14:nvContentPartPr>
              <p14:xfrm>
                <a:off x="808126" y="1161674"/>
                <a:ext cx="47520" cy="1069200"/>
              </p14:xfrm>
            </p:contentPart>
          </mc:Choice>
          <mc:Fallback xmlns="">
            <p:pic>
              <p:nvPicPr>
                <p:cNvPr id="197" name="Freihand 196">
                  <a:extLst>
                    <a:ext uri="{FF2B5EF4-FFF2-40B4-BE49-F238E27FC236}">
                      <a16:creationId xmlns:a16="http://schemas.microsoft.com/office/drawing/2014/main" id="{979E03F0-3046-4397-9427-CB4F2BDEEF17}"/>
                    </a:ext>
                  </a:extLst>
                </p:cNvPr>
                <p:cNvPicPr/>
                <p:nvPr/>
              </p:nvPicPr>
              <p:blipFill>
                <a:blip r:embed="rId171"/>
                <a:stretch>
                  <a:fillRect/>
                </a:stretch>
              </p:blipFill>
              <p:spPr>
                <a:xfrm>
                  <a:off x="799486" y="1152674"/>
                  <a:ext cx="65160" cy="10868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98" name="Freihand 197">
                  <a:extLst>
                    <a:ext uri="{FF2B5EF4-FFF2-40B4-BE49-F238E27FC236}">
                      <a16:creationId xmlns:a16="http://schemas.microsoft.com/office/drawing/2014/main" id="{29BA9D3B-9E2C-41C6-B3D4-A355B7419F9B}"/>
                    </a:ext>
                  </a:extLst>
                </p14:cNvPr>
                <p14:cNvContentPartPr/>
                <p14:nvPr/>
              </p14:nvContentPartPr>
              <p14:xfrm>
                <a:off x="821806" y="1035314"/>
                <a:ext cx="1748880" cy="102960"/>
              </p14:xfrm>
            </p:contentPart>
          </mc:Choice>
          <mc:Fallback xmlns="">
            <p:pic>
              <p:nvPicPr>
                <p:cNvPr id="198" name="Freihand 197">
                  <a:extLst>
                    <a:ext uri="{FF2B5EF4-FFF2-40B4-BE49-F238E27FC236}">
                      <a16:creationId xmlns:a16="http://schemas.microsoft.com/office/drawing/2014/main" id="{29BA9D3B-9E2C-41C6-B3D4-A355B7419F9B}"/>
                    </a:ext>
                  </a:extLst>
                </p:cNvPr>
                <p:cNvPicPr/>
                <p:nvPr/>
              </p:nvPicPr>
              <p:blipFill>
                <a:blip r:embed="rId173"/>
                <a:stretch>
                  <a:fillRect/>
                </a:stretch>
              </p:blipFill>
              <p:spPr>
                <a:xfrm>
                  <a:off x="812806" y="1026314"/>
                  <a:ext cx="176652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00" name="Freihand 199">
                  <a:extLst>
                    <a:ext uri="{FF2B5EF4-FFF2-40B4-BE49-F238E27FC236}">
                      <a16:creationId xmlns:a16="http://schemas.microsoft.com/office/drawing/2014/main" id="{89258D0E-ABA5-415D-AA73-B45896059405}"/>
                    </a:ext>
                  </a:extLst>
                </p14:cNvPr>
                <p14:cNvContentPartPr/>
                <p14:nvPr/>
              </p14:nvContentPartPr>
              <p14:xfrm>
                <a:off x="842326" y="2224394"/>
                <a:ext cx="1727640" cy="57960"/>
              </p14:xfrm>
            </p:contentPart>
          </mc:Choice>
          <mc:Fallback xmlns="">
            <p:pic>
              <p:nvPicPr>
                <p:cNvPr id="200" name="Freihand 199">
                  <a:extLst>
                    <a:ext uri="{FF2B5EF4-FFF2-40B4-BE49-F238E27FC236}">
                      <a16:creationId xmlns:a16="http://schemas.microsoft.com/office/drawing/2014/main" id="{89258D0E-ABA5-415D-AA73-B45896059405}"/>
                    </a:ext>
                  </a:extLst>
                </p:cNvPr>
                <p:cNvPicPr/>
                <p:nvPr/>
              </p:nvPicPr>
              <p:blipFill>
                <a:blip r:embed="rId175"/>
                <a:stretch>
                  <a:fillRect/>
                </a:stretch>
              </p:blipFill>
              <p:spPr>
                <a:xfrm>
                  <a:off x="833686" y="2215394"/>
                  <a:ext cx="174528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01" name="Freihand 200">
                  <a:extLst>
                    <a:ext uri="{FF2B5EF4-FFF2-40B4-BE49-F238E27FC236}">
                      <a16:creationId xmlns:a16="http://schemas.microsoft.com/office/drawing/2014/main" id="{AB1B7949-7E53-4DE0-A093-38B55EAAD34F}"/>
                    </a:ext>
                  </a:extLst>
                </p14:cNvPr>
                <p14:cNvContentPartPr/>
                <p14:nvPr/>
              </p14:nvContentPartPr>
              <p14:xfrm>
                <a:off x="2538646" y="1087514"/>
                <a:ext cx="46800" cy="1136880"/>
              </p14:xfrm>
            </p:contentPart>
          </mc:Choice>
          <mc:Fallback xmlns="">
            <p:pic>
              <p:nvPicPr>
                <p:cNvPr id="201" name="Freihand 200">
                  <a:extLst>
                    <a:ext uri="{FF2B5EF4-FFF2-40B4-BE49-F238E27FC236}">
                      <a16:creationId xmlns:a16="http://schemas.microsoft.com/office/drawing/2014/main" id="{AB1B7949-7E53-4DE0-A093-38B55EAAD34F}"/>
                    </a:ext>
                  </a:extLst>
                </p:cNvPr>
                <p:cNvPicPr/>
                <p:nvPr/>
              </p:nvPicPr>
              <p:blipFill>
                <a:blip r:embed="rId177"/>
                <a:stretch>
                  <a:fillRect/>
                </a:stretch>
              </p:blipFill>
              <p:spPr>
                <a:xfrm>
                  <a:off x="2529646" y="1078514"/>
                  <a:ext cx="64440" cy="1154520"/>
                </a:xfrm>
                <a:prstGeom prst="rect">
                  <a:avLst/>
                </a:prstGeom>
              </p:spPr>
            </p:pic>
          </mc:Fallback>
        </mc:AlternateContent>
      </p:grpSp>
      <p:grpSp>
        <p:nvGrpSpPr>
          <p:cNvPr id="220" name="Gruppieren 219">
            <a:extLst>
              <a:ext uri="{FF2B5EF4-FFF2-40B4-BE49-F238E27FC236}">
                <a16:creationId xmlns:a16="http://schemas.microsoft.com/office/drawing/2014/main" id="{5B62337E-042A-4470-B64C-1665CE1C125B}"/>
              </a:ext>
            </a:extLst>
          </p:cNvPr>
          <p:cNvGrpSpPr/>
          <p:nvPr/>
        </p:nvGrpSpPr>
        <p:grpSpPr>
          <a:xfrm>
            <a:off x="10079098" y="5549680"/>
            <a:ext cx="1753920" cy="1073160"/>
            <a:chOff x="657286" y="1166714"/>
            <a:chExt cx="1753920" cy="1073160"/>
          </a:xfrm>
        </p:grpSpPr>
        <p:grpSp>
          <p:nvGrpSpPr>
            <p:cNvPr id="186" name="Gruppieren 185">
              <a:extLst>
                <a:ext uri="{FF2B5EF4-FFF2-40B4-BE49-F238E27FC236}">
                  <a16:creationId xmlns:a16="http://schemas.microsoft.com/office/drawing/2014/main" id="{CDA7715A-3BF3-4223-A2B1-74F876332EE8}"/>
                </a:ext>
              </a:extLst>
            </p:cNvPr>
            <p:cNvGrpSpPr/>
            <p:nvPr/>
          </p:nvGrpSpPr>
          <p:grpSpPr>
            <a:xfrm>
              <a:off x="963646" y="1743478"/>
              <a:ext cx="1249200" cy="298440"/>
              <a:chOff x="1118806" y="1770794"/>
              <a:chExt cx="1249200" cy="298440"/>
            </a:xfrm>
          </p:grpSpPr>
          <mc:AlternateContent xmlns:mc="http://schemas.openxmlformats.org/markup-compatibility/2006" xmlns:p14="http://schemas.microsoft.com/office/powerpoint/2010/main">
            <mc:Choice Requires="p14">
              <p:contentPart p14:bwMode="auto" r:id="rId178">
                <p14:nvContentPartPr>
                  <p14:cNvPr id="187" name="Freihand 186">
                    <a:extLst>
                      <a:ext uri="{FF2B5EF4-FFF2-40B4-BE49-F238E27FC236}">
                        <a16:creationId xmlns:a16="http://schemas.microsoft.com/office/drawing/2014/main" id="{5F4ED796-B444-49E4-90CE-A6E84C148053}"/>
                      </a:ext>
                    </a:extLst>
                  </p14:cNvPr>
                  <p14:cNvContentPartPr/>
                  <p14:nvPr/>
                </p14:nvContentPartPr>
                <p14:xfrm>
                  <a:off x="1118806" y="1770794"/>
                  <a:ext cx="179280" cy="298440"/>
                </p14:xfrm>
              </p:contentPart>
            </mc:Choice>
            <mc:Fallback xmlns="">
              <p:pic>
                <p:nvPicPr>
                  <p:cNvPr id="187" name="Freihand 186">
                    <a:extLst>
                      <a:ext uri="{FF2B5EF4-FFF2-40B4-BE49-F238E27FC236}">
                        <a16:creationId xmlns:a16="http://schemas.microsoft.com/office/drawing/2014/main" id="{5F4ED796-B444-49E4-90CE-A6E84C148053}"/>
                      </a:ext>
                    </a:extLst>
                  </p:cNvPr>
                  <p:cNvPicPr/>
                  <p:nvPr/>
                </p:nvPicPr>
                <p:blipFill>
                  <a:blip r:embed="rId155"/>
                  <a:stretch>
                    <a:fillRect/>
                  </a:stretch>
                </p:blipFill>
                <p:spPr>
                  <a:xfrm>
                    <a:off x="1109806" y="1762154"/>
                    <a:ext cx="19692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88" name="Freihand 187">
                    <a:extLst>
                      <a:ext uri="{FF2B5EF4-FFF2-40B4-BE49-F238E27FC236}">
                        <a16:creationId xmlns:a16="http://schemas.microsoft.com/office/drawing/2014/main" id="{8940B89C-58AA-4C8D-973A-A10D774E2C11}"/>
                      </a:ext>
                    </a:extLst>
                  </p14:cNvPr>
                  <p14:cNvContentPartPr/>
                  <p14:nvPr/>
                </p14:nvContentPartPr>
                <p14:xfrm>
                  <a:off x="1381966" y="1896794"/>
                  <a:ext cx="167760" cy="163800"/>
                </p14:xfrm>
              </p:contentPart>
            </mc:Choice>
            <mc:Fallback xmlns="">
              <p:pic>
                <p:nvPicPr>
                  <p:cNvPr id="188" name="Freihand 187">
                    <a:extLst>
                      <a:ext uri="{FF2B5EF4-FFF2-40B4-BE49-F238E27FC236}">
                        <a16:creationId xmlns:a16="http://schemas.microsoft.com/office/drawing/2014/main" id="{8940B89C-58AA-4C8D-973A-A10D774E2C11}"/>
                      </a:ext>
                    </a:extLst>
                  </p:cNvPr>
                  <p:cNvPicPr/>
                  <p:nvPr/>
                </p:nvPicPr>
                <p:blipFill>
                  <a:blip r:embed="rId157"/>
                  <a:stretch>
                    <a:fillRect/>
                  </a:stretch>
                </p:blipFill>
                <p:spPr>
                  <a:xfrm>
                    <a:off x="1372966" y="1888154"/>
                    <a:ext cx="1854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89" name="Freihand 188">
                    <a:extLst>
                      <a:ext uri="{FF2B5EF4-FFF2-40B4-BE49-F238E27FC236}">
                        <a16:creationId xmlns:a16="http://schemas.microsoft.com/office/drawing/2014/main" id="{BC64A9E6-FDB7-4F44-8D27-DCFAC725F46D}"/>
                      </a:ext>
                    </a:extLst>
                  </p14:cNvPr>
                  <p14:cNvContentPartPr/>
                  <p14:nvPr/>
                </p14:nvContentPartPr>
                <p14:xfrm>
                  <a:off x="1568806" y="1881674"/>
                  <a:ext cx="93600" cy="155880"/>
                </p14:xfrm>
              </p:contentPart>
            </mc:Choice>
            <mc:Fallback xmlns="">
              <p:pic>
                <p:nvPicPr>
                  <p:cNvPr id="189" name="Freihand 188">
                    <a:extLst>
                      <a:ext uri="{FF2B5EF4-FFF2-40B4-BE49-F238E27FC236}">
                        <a16:creationId xmlns:a16="http://schemas.microsoft.com/office/drawing/2014/main" id="{BC64A9E6-FDB7-4F44-8D27-DCFAC725F46D}"/>
                      </a:ext>
                    </a:extLst>
                  </p:cNvPr>
                  <p:cNvPicPr/>
                  <p:nvPr/>
                </p:nvPicPr>
                <p:blipFill>
                  <a:blip r:embed="rId159"/>
                  <a:stretch>
                    <a:fillRect/>
                  </a:stretch>
                </p:blipFill>
                <p:spPr>
                  <a:xfrm>
                    <a:off x="1559806" y="1873034"/>
                    <a:ext cx="1112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90" name="Freihand 189">
                    <a:extLst>
                      <a:ext uri="{FF2B5EF4-FFF2-40B4-BE49-F238E27FC236}">
                        <a16:creationId xmlns:a16="http://schemas.microsoft.com/office/drawing/2014/main" id="{4FCCD0B5-35C0-4D25-9E8A-30CD280C2B8D}"/>
                      </a:ext>
                    </a:extLst>
                  </p14:cNvPr>
                  <p14:cNvContentPartPr/>
                  <p14:nvPr/>
                </p14:nvContentPartPr>
                <p14:xfrm>
                  <a:off x="1704166" y="1885994"/>
                  <a:ext cx="151920" cy="155520"/>
                </p14:xfrm>
              </p:contentPart>
            </mc:Choice>
            <mc:Fallback xmlns="">
              <p:pic>
                <p:nvPicPr>
                  <p:cNvPr id="190" name="Freihand 189">
                    <a:extLst>
                      <a:ext uri="{FF2B5EF4-FFF2-40B4-BE49-F238E27FC236}">
                        <a16:creationId xmlns:a16="http://schemas.microsoft.com/office/drawing/2014/main" id="{4FCCD0B5-35C0-4D25-9E8A-30CD280C2B8D}"/>
                      </a:ext>
                    </a:extLst>
                  </p:cNvPr>
                  <p:cNvPicPr/>
                  <p:nvPr/>
                </p:nvPicPr>
                <p:blipFill>
                  <a:blip r:embed="rId161"/>
                  <a:stretch>
                    <a:fillRect/>
                  </a:stretch>
                </p:blipFill>
                <p:spPr>
                  <a:xfrm>
                    <a:off x="1695526" y="1877354"/>
                    <a:ext cx="169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91" name="Freihand 190">
                    <a:extLst>
                      <a:ext uri="{FF2B5EF4-FFF2-40B4-BE49-F238E27FC236}">
                        <a16:creationId xmlns:a16="http://schemas.microsoft.com/office/drawing/2014/main" id="{45202BA6-BAE6-4C3A-9A17-BF696059BD4D}"/>
                      </a:ext>
                    </a:extLst>
                  </p14:cNvPr>
                  <p14:cNvContentPartPr/>
                  <p14:nvPr/>
                </p14:nvContentPartPr>
                <p14:xfrm>
                  <a:off x="1929526" y="1905074"/>
                  <a:ext cx="31320" cy="139320"/>
                </p14:xfrm>
              </p:contentPart>
            </mc:Choice>
            <mc:Fallback xmlns="">
              <p:pic>
                <p:nvPicPr>
                  <p:cNvPr id="191" name="Freihand 190">
                    <a:extLst>
                      <a:ext uri="{FF2B5EF4-FFF2-40B4-BE49-F238E27FC236}">
                        <a16:creationId xmlns:a16="http://schemas.microsoft.com/office/drawing/2014/main" id="{45202BA6-BAE6-4C3A-9A17-BF696059BD4D}"/>
                      </a:ext>
                    </a:extLst>
                  </p:cNvPr>
                  <p:cNvPicPr/>
                  <p:nvPr/>
                </p:nvPicPr>
                <p:blipFill>
                  <a:blip r:embed="rId163"/>
                  <a:stretch>
                    <a:fillRect/>
                  </a:stretch>
                </p:blipFill>
                <p:spPr>
                  <a:xfrm>
                    <a:off x="1920886" y="1896074"/>
                    <a:ext cx="489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92" name="Freihand 191">
                    <a:extLst>
                      <a:ext uri="{FF2B5EF4-FFF2-40B4-BE49-F238E27FC236}">
                        <a16:creationId xmlns:a16="http://schemas.microsoft.com/office/drawing/2014/main" id="{0E56C819-5D7D-47E3-9A45-A2D4D9C0D966}"/>
                      </a:ext>
                    </a:extLst>
                  </p14:cNvPr>
                  <p14:cNvContentPartPr/>
                  <p14:nvPr/>
                </p14:nvContentPartPr>
                <p14:xfrm>
                  <a:off x="1898566" y="1781594"/>
                  <a:ext cx="15840" cy="19800"/>
                </p14:xfrm>
              </p:contentPart>
            </mc:Choice>
            <mc:Fallback xmlns="">
              <p:pic>
                <p:nvPicPr>
                  <p:cNvPr id="192" name="Freihand 191">
                    <a:extLst>
                      <a:ext uri="{FF2B5EF4-FFF2-40B4-BE49-F238E27FC236}">
                        <a16:creationId xmlns:a16="http://schemas.microsoft.com/office/drawing/2014/main" id="{0E56C819-5D7D-47E3-9A45-A2D4D9C0D966}"/>
                      </a:ext>
                    </a:extLst>
                  </p:cNvPr>
                  <p:cNvPicPr/>
                  <p:nvPr/>
                </p:nvPicPr>
                <p:blipFill>
                  <a:blip r:embed="rId165"/>
                  <a:stretch>
                    <a:fillRect/>
                  </a:stretch>
                </p:blipFill>
                <p:spPr>
                  <a:xfrm>
                    <a:off x="1889566" y="1772954"/>
                    <a:ext cx="334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93" name="Freihand 192">
                    <a:extLst>
                      <a:ext uri="{FF2B5EF4-FFF2-40B4-BE49-F238E27FC236}">
                        <a16:creationId xmlns:a16="http://schemas.microsoft.com/office/drawing/2014/main" id="{CDCCB487-0065-468B-94FF-C5929D396415}"/>
                      </a:ext>
                    </a:extLst>
                  </p14:cNvPr>
                  <p14:cNvContentPartPr/>
                  <p14:nvPr/>
                </p14:nvContentPartPr>
                <p14:xfrm>
                  <a:off x="2049406" y="1868714"/>
                  <a:ext cx="124920" cy="171720"/>
                </p14:xfrm>
              </p:contentPart>
            </mc:Choice>
            <mc:Fallback xmlns="">
              <p:pic>
                <p:nvPicPr>
                  <p:cNvPr id="193" name="Freihand 192">
                    <a:extLst>
                      <a:ext uri="{FF2B5EF4-FFF2-40B4-BE49-F238E27FC236}">
                        <a16:creationId xmlns:a16="http://schemas.microsoft.com/office/drawing/2014/main" id="{CDCCB487-0065-468B-94FF-C5929D396415}"/>
                      </a:ext>
                    </a:extLst>
                  </p:cNvPr>
                  <p:cNvPicPr/>
                  <p:nvPr/>
                </p:nvPicPr>
                <p:blipFill>
                  <a:blip r:embed="rId167"/>
                  <a:stretch>
                    <a:fillRect/>
                  </a:stretch>
                </p:blipFill>
                <p:spPr>
                  <a:xfrm>
                    <a:off x="2040406" y="1859714"/>
                    <a:ext cx="1425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94" name="Freihand 193">
                    <a:extLst>
                      <a:ext uri="{FF2B5EF4-FFF2-40B4-BE49-F238E27FC236}">
                        <a16:creationId xmlns:a16="http://schemas.microsoft.com/office/drawing/2014/main" id="{A0928195-02F1-432E-85E5-1E5CF03FE2E0}"/>
                      </a:ext>
                    </a:extLst>
                  </p14:cNvPr>
                  <p14:cNvContentPartPr/>
                  <p14:nvPr/>
                </p14:nvContentPartPr>
                <p14:xfrm>
                  <a:off x="2220046" y="1882754"/>
                  <a:ext cx="147960" cy="142920"/>
                </p14:xfrm>
              </p:contentPart>
            </mc:Choice>
            <mc:Fallback xmlns="">
              <p:pic>
                <p:nvPicPr>
                  <p:cNvPr id="194" name="Freihand 193">
                    <a:extLst>
                      <a:ext uri="{FF2B5EF4-FFF2-40B4-BE49-F238E27FC236}">
                        <a16:creationId xmlns:a16="http://schemas.microsoft.com/office/drawing/2014/main" id="{A0928195-02F1-432E-85E5-1E5CF03FE2E0}"/>
                      </a:ext>
                    </a:extLst>
                  </p:cNvPr>
                  <p:cNvPicPr/>
                  <p:nvPr/>
                </p:nvPicPr>
                <p:blipFill>
                  <a:blip r:embed="rId169"/>
                  <a:stretch>
                    <a:fillRect/>
                  </a:stretch>
                </p:blipFill>
                <p:spPr>
                  <a:xfrm>
                    <a:off x="2211406" y="1873754"/>
                    <a:ext cx="165600" cy="160560"/>
                  </a:xfrm>
                  <a:prstGeom prst="rect">
                    <a:avLst/>
                  </a:prstGeom>
                </p:spPr>
              </p:pic>
            </mc:Fallback>
          </mc:AlternateContent>
        </p:grpSp>
        <p:grpSp>
          <p:nvGrpSpPr>
            <p:cNvPr id="219" name="Gruppieren 218">
              <a:extLst>
                <a:ext uri="{FF2B5EF4-FFF2-40B4-BE49-F238E27FC236}">
                  <a16:creationId xmlns:a16="http://schemas.microsoft.com/office/drawing/2014/main" id="{10EC4D1C-8309-45A9-84C8-C75013028FDB}"/>
                </a:ext>
              </a:extLst>
            </p:cNvPr>
            <p:cNvGrpSpPr/>
            <p:nvPr/>
          </p:nvGrpSpPr>
          <p:grpSpPr>
            <a:xfrm>
              <a:off x="657286" y="1166714"/>
              <a:ext cx="1753920" cy="1073160"/>
              <a:chOff x="657286" y="1166714"/>
              <a:chExt cx="1753920" cy="1073160"/>
            </a:xfrm>
          </p:grpSpPr>
          <mc:AlternateContent xmlns:mc="http://schemas.openxmlformats.org/markup-compatibility/2006" xmlns:p14="http://schemas.microsoft.com/office/powerpoint/2010/main">
            <mc:Choice Requires="p14">
              <p:contentPart p14:bwMode="auto" r:id="rId186">
                <p14:nvContentPartPr>
                  <p14:cNvPr id="206" name="Freihand 205">
                    <a:extLst>
                      <a:ext uri="{FF2B5EF4-FFF2-40B4-BE49-F238E27FC236}">
                        <a16:creationId xmlns:a16="http://schemas.microsoft.com/office/drawing/2014/main" id="{F97C6326-59CF-423C-87D8-4C8DF69B6DA7}"/>
                      </a:ext>
                    </a:extLst>
                  </p14:cNvPr>
                  <p14:cNvContentPartPr/>
                  <p14:nvPr/>
                </p14:nvContentPartPr>
                <p14:xfrm>
                  <a:off x="1258486" y="1325834"/>
                  <a:ext cx="17640" cy="289440"/>
                </p14:xfrm>
              </p:contentPart>
            </mc:Choice>
            <mc:Fallback xmlns="">
              <p:pic>
                <p:nvPicPr>
                  <p:cNvPr id="206" name="Freihand 205">
                    <a:extLst>
                      <a:ext uri="{FF2B5EF4-FFF2-40B4-BE49-F238E27FC236}">
                        <a16:creationId xmlns:a16="http://schemas.microsoft.com/office/drawing/2014/main" id="{F97C6326-59CF-423C-87D8-4C8DF69B6DA7}"/>
                      </a:ext>
                    </a:extLst>
                  </p:cNvPr>
                  <p:cNvPicPr/>
                  <p:nvPr/>
                </p:nvPicPr>
                <p:blipFill>
                  <a:blip r:embed="rId187"/>
                  <a:stretch>
                    <a:fillRect/>
                  </a:stretch>
                </p:blipFill>
                <p:spPr>
                  <a:xfrm>
                    <a:off x="1249486" y="1316834"/>
                    <a:ext cx="352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207" name="Freihand 206">
                    <a:extLst>
                      <a:ext uri="{FF2B5EF4-FFF2-40B4-BE49-F238E27FC236}">
                        <a16:creationId xmlns:a16="http://schemas.microsoft.com/office/drawing/2014/main" id="{388214BA-B8BF-4F6A-9777-B69D20A4B41C}"/>
                      </a:ext>
                    </a:extLst>
                  </p14:cNvPr>
                  <p14:cNvContentPartPr/>
                  <p14:nvPr/>
                </p14:nvContentPartPr>
                <p14:xfrm>
                  <a:off x="1254526" y="1611314"/>
                  <a:ext cx="360" cy="360"/>
                </p14:xfrm>
              </p:contentPart>
            </mc:Choice>
            <mc:Fallback xmlns="">
              <p:pic>
                <p:nvPicPr>
                  <p:cNvPr id="207" name="Freihand 206">
                    <a:extLst>
                      <a:ext uri="{FF2B5EF4-FFF2-40B4-BE49-F238E27FC236}">
                        <a16:creationId xmlns:a16="http://schemas.microsoft.com/office/drawing/2014/main" id="{388214BA-B8BF-4F6A-9777-B69D20A4B41C}"/>
                      </a:ext>
                    </a:extLst>
                  </p:cNvPr>
                  <p:cNvPicPr/>
                  <p:nvPr/>
                </p:nvPicPr>
                <p:blipFill>
                  <a:blip r:embed="rId189"/>
                  <a:stretch>
                    <a:fillRect/>
                  </a:stretch>
                </p:blipFill>
                <p:spPr>
                  <a:xfrm>
                    <a:off x="1245886" y="160231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209" name="Freihand 208">
                    <a:extLst>
                      <a:ext uri="{FF2B5EF4-FFF2-40B4-BE49-F238E27FC236}">
                        <a16:creationId xmlns:a16="http://schemas.microsoft.com/office/drawing/2014/main" id="{7BA86C41-49DB-485C-9845-C53B9B49E2F4}"/>
                      </a:ext>
                    </a:extLst>
                  </p14:cNvPr>
                  <p14:cNvContentPartPr/>
                  <p14:nvPr/>
                </p14:nvContentPartPr>
                <p14:xfrm>
                  <a:off x="1390246" y="1452194"/>
                  <a:ext cx="141480" cy="205200"/>
                </p14:xfrm>
              </p:contentPart>
            </mc:Choice>
            <mc:Fallback xmlns="">
              <p:pic>
                <p:nvPicPr>
                  <p:cNvPr id="209" name="Freihand 208">
                    <a:extLst>
                      <a:ext uri="{FF2B5EF4-FFF2-40B4-BE49-F238E27FC236}">
                        <a16:creationId xmlns:a16="http://schemas.microsoft.com/office/drawing/2014/main" id="{7BA86C41-49DB-485C-9845-C53B9B49E2F4}"/>
                      </a:ext>
                    </a:extLst>
                  </p:cNvPr>
                  <p:cNvPicPr/>
                  <p:nvPr/>
                </p:nvPicPr>
                <p:blipFill>
                  <a:blip r:embed="rId191"/>
                  <a:stretch>
                    <a:fillRect/>
                  </a:stretch>
                </p:blipFill>
                <p:spPr>
                  <a:xfrm>
                    <a:off x="1381606" y="1443194"/>
                    <a:ext cx="15912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210" name="Freihand 209">
                    <a:extLst>
                      <a:ext uri="{FF2B5EF4-FFF2-40B4-BE49-F238E27FC236}">
                        <a16:creationId xmlns:a16="http://schemas.microsoft.com/office/drawing/2014/main" id="{BBE3C788-1ACE-4D4D-9029-251484D204C7}"/>
                      </a:ext>
                    </a:extLst>
                  </p14:cNvPr>
                  <p14:cNvContentPartPr/>
                  <p14:nvPr/>
                </p14:nvContentPartPr>
                <p14:xfrm>
                  <a:off x="1646206" y="1349234"/>
                  <a:ext cx="27360" cy="274680"/>
                </p14:xfrm>
              </p:contentPart>
            </mc:Choice>
            <mc:Fallback xmlns="">
              <p:pic>
                <p:nvPicPr>
                  <p:cNvPr id="210" name="Freihand 209">
                    <a:extLst>
                      <a:ext uri="{FF2B5EF4-FFF2-40B4-BE49-F238E27FC236}">
                        <a16:creationId xmlns:a16="http://schemas.microsoft.com/office/drawing/2014/main" id="{BBE3C788-1ACE-4D4D-9029-251484D204C7}"/>
                      </a:ext>
                    </a:extLst>
                  </p:cNvPr>
                  <p:cNvPicPr/>
                  <p:nvPr/>
                </p:nvPicPr>
                <p:blipFill>
                  <a:blip r:embed="rId193"/>
                  <a:stretch>
                    <a:fillRect/>
                  </a:stretch>
                </p:blipFill>
                <p:spPr>
                  <a:xfrm>
                    <a:off x="1637566" y="1340234"/>
                    <a:ext cx="4500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211" name="Freihand 210">
                    <a:extLst>
                      <a:ext uri="{FF2B5EF4-FFF2-40B4-BE49-F238E27FC236}">
                        <a16:creationId xmlns:a16="http://schemas.microsoft.com/office/drawing/2014/main" id="{102152B4-1C34-4928-BA79-B62B5CD41622}"/>
                      </a:ext>
                    </a:extLst>
                  </p14:cNvPr>
                  <p14:cNvContentPartPr/>
                  <p14:nvPr/>
                </p14:nvContentPartPr>
                <p14:xfrm>
                  <a:off x="1588246" y="1434554"/>
                  <a:ext cx="144000" cy="30960"/>
                </p14:xfrm>
              </p:contentPart>
            </mc:Choice>
            <mc:Fallback xmlns="">
              <p:pic>
                <p:nvPicPr>
                  <p:cNvPr id="211" name="Freihand 210">
                    <a:extLst>
                      <a:ext uri="{FF2B5EF4-FFF2-40B4-BE49-F238E27FC236}">
                        <a16:creationId xmlns:a16="http://schemas.microsoft.com/office/drawing/2014/main" id="{102152B4-1C34-4928-BA79-B62B5CD41622}"/>
                      </a:ext>
                    </a:extLst>
                  </p:cNvPr>
                  <p:cNvPicPr/>
                  <p:nvPr/>
                </p:nvPicPr>
                <p:blipFill>
                  <a:blip r:embed="rId195"/>
                  <a:stretch>
                    <a:fillRect/>
                  </a:stretch>
                </p:blipFill>
                <p:spPr>
                  <a:xfrm>
                    <a:off x="1579246" y="1425554"/>
                    <a:ext cx="16164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212" name="Freihand 211">
                    <a:extLst>
                      <a:ext uri="{FF2B5EF4-FFF2-40B4-BE49-F238E27FC236}">
                        <a16:creationId xmlns:a16="http://schemas.microsoft.com/office/drawing/2014/main" id="{B1E85946-5C1E-4CE6-B544-2E07FFC53B91}"/>
                      </a:ext>
                    </a:extLst>
                  </p14:cNvPr>
                  <p14:cNvContentPartPr/>
                  <p14:nvPr/>
                </p14:nvContentPartPr>
                <p14:xfrm>
                  <a:off x="1735486" y="1593674"/>
                  <a:ext cx="36000" cy="41760"/>
                </p14:xfrm>
              </p:contentPart>
            </mc:Choice>
            <mc:Fallback xmlns="">
              <p:pic>
                <p:nvPicPr>
                  <p:cNvPr id="212" name="Freihand 211">
                    <a:extLst>
                      <a:ext uri="{FF2B5EF4-FFF2-40B4-BE49-F238E27FC236}">
                        <a16:creationId xmlns:a16="http://schemas.microsoft.com/office/drawing/2014/main" id="{B1E85946-5C1E-4CE6-B544-2E07FFC53B91}"/>
                      </a:ext>
                    </a:extLst>
                  </p:cNvPr>
                  <p:cNvPicPr/>
                  <p:nvPr/>
                </p:nvPicPr>
                <p:blipFill>
                  <a:blip r:embed="rId197"/>
                  <a:stretch>
                    <a:fillRect/>
                  </a:stretch>
                </p:blipFill>
                <p:spPr>
                  <a:xfrm>
                    <a:off x="1726846" y="1585034"/>
                    <a:ext cx="5364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214" name="Freihand 213">
                    <a:extLst>
                      <a:ext uri="{FF2B5EF4-FFF2-40B4-BE49-F238E27FC236}">
                        <a16:creationId xmlns:a16="http://schemas.microsoft.com/office/drawing/2014/main" id="{E8AC7D86-D916-4757-9DDF-7419B1E4877C}"/>
                      </a:ext>
                    </a:extLst>
                  </p14:cNvPr>
                  <p14:cNvContentPartPr/>
                  <p14:nvPr/>
                </p14:nvContentPartPr>
                <p14:xfrm>
                  <a:off x="657286" y="1225034"/>
                  <a:ext cx="35640" cy="947520"/>
                </p14:xfrm>
              </p:contentPart>
            </mc:Choice>
            <mc:Fallback xmlns="">
              <p:pic>
                <p:nvPicPr>
                  <p:cNvPr id="214" name="Freihand 213">
                    <a:extLst>
                      <a:ext uri="{FF2B5EF4-FFF2-40B4-BE49-F238E27FC236}">
                        <a16:creationId xmlns:a16="http://schemas.microsoft.com/office/drawing/2014/main" id="{E8AC7D86-D916-4757-9DDF-7419B1E4877C}"/>
                      </a:ext>
                    </a:extLst>
                  </p:cNvPr>
                  <p:cNvPicPr/>
                  <p:nvPr/>
                </p:nvPicPr>
                <p:blipFill>
                  <a:blip r:embed="rId199"/>
                  <a:stretch>
                    <a:fillRect/>
                  </a:stretch>
                </p:blipFill>
                <p:spPr>
                  <a:xfrm>
                    <a:off x="648286" y="1216034"/>
                    <a:ext cx="53280" cy="9651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215" name="Freihand 214">
                    <a:extLst>
                      <a:ext uri="{FF2B5EF4-FFF2-40B4-BE49-F238E27FC236}">
                        <a16:creationId xmlns:a16="http://schemas.microsoft.com/office/drawing/2014/main" id="{1BE86837-F6D0-4C5D-BCC2-94A3EE1B0648}"/>
                      </a:ext>
                    </a:extLst>
                  </p14:cNvPr>
                  <p14:cNvContentPartPr/>
                  <p14:nvPr/>
                </p14:nvContentPartPr>
                <p14:xfrm>
                  <a:off x="688246" y="2188394"/>
                  <a:ext cx="1703520" cy="51480"/>
                </p14:xfrm>
              </p:contentPart>
            </mc:Choice>
            <mc:Fallback xmlns="">
              <p:pic>
                <p:nvPicPr>
                  <p:cNvPr id="215" name="Freihand 214">
                    <a:extLst>
                      <a:ext uri="{FF2B5EF4-FFF2-40B4-BE49-F238E27FC236}">
                        <a16:creationId xmlns:a16="http://schemas.microsoft.com/office/drawing/2014/main" id="{1BE86837-F6D0-4C5D-BCC2-94A3EE1B0648}"/>
                      </a:ext>
                    </a:extLst>
                  </p:cNvPr>
                  <p:cNvPicPr/>
                  <p:nvPr/>
                </p:nvPicPr>
                <p:blipFill>
                  <a:blip r:embed="rId201"/>
                  <a:stretch>
                    <a:fillRect/>
                  </a:stretch>
                </p:blipFill>
                <p:spPr>
                  <a:xfrm>
                    <a:off x="679246" y="2179754"/>
                    <a:ext cx="17211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17" name="Freihand 216">
                    <a:extLst>
                      <a:ext uri="{FF2B5EF4-FFF2-40B4-BE49-F238E27FC236}">
                        <a16:creationId xmlns:a16="http://schemas.microsoft.com/office/drawing/2014/main" id="{404DF556-4F82-467B-88B2-1F477C166C68}"/>
                      </a:ext>
                    </a:extLst>
                  </p14:cNvPr>
                  <p14:cNvContentPartPr/>
                  <p14:nvPr/>
                </p14:nvContentPartPr>
                <p14:xfrm>
                  <a:off x="699766" y="1166714"/>
                  <a:ext cx="1679400" cy="47520"/>
                </p14:xfrm>
              </p:contentPart>
            </mc:Choice>
            <mc:Fallback xmlns="">
              <p:pic>
                <p:nvPicPr>
                  <p:cNvPr id="217" name="Freihand 216">
                    <a:extLst>
                      <a:ext uri="{FF2B5EF4-FFF2-40B4-BE49-F238E27FC236}">
                        <a16:creationId xmlns:a16="http://schemas.microsoft.com/office/drawing/2014/main" id="{404DF556-4F82-467B-88B2-1F477C166C68}"/>
                      </a:ext>
                    </a:extLst>
                  </p:cNvPr>
                  <p:cNvPicPr/>
                  <p:nvPr/>
                </p:nvPicPr>
                <p:blipFill>
                  <a:blip r:embed="rId203"/>
                  <a:stretch>
                    <a:fillRect/>
                  </a:stretch>
                </p:blipFill>
                <p:spPr>
                  <a:xfrm>
                    <a:off x="690766" y="1158074"/>
                    <a:ext cx="169704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218" name="Freihand 217">
                    <a:extLst>
                      <a:ext uri="{FF2B5EF4-FFF2-40B4-BE49-F238E27FC236}">
                        <a16:creationId xmlns:a16="http://schemas.microsoft.com/office/drawing/2014/main" id="{B1ADBE63-B115-49C4-B6B9-9F26671D4BC3}"/>
                      </a:ext>
                    </a:extLst>
                  </p14:cNvPr>
                  <p14:cNvContentPartPr/>
                  <p14:nvPr/>
                </p14:nvContentPartPr>
                <p14:xfrm>
                  <a:off x="2373766" y="1203074"/>
                  <a:ext cx="37440" cy="1001880"/>
                </p14:xfrm>
              </p:contentPart>
            </mc:Choice>
            <mc:Fallback xmlns="">
              <p:pic>
                <p:nvPicPr>
                  <p:cNvPr id="218" name="Freihand 217">
                    <a:extLst>
                      <a:ext uri="{FF2B5EF4-FFF2-40B4-BE49-F238E27FC236}">
                        <a16:creationId xmlns:a16="http://schemas.microsoft.com/office/drawing/2014/main" id="{B1ADBE63-B115-49C4-B6B9-9F26671D4BC3}"/>
                      </a:ext>
                    </a:extLst>
                  </p:cNvPr>
                  <p:cNvPicPr/>
                  <p:nvPr/>
                </p:nvPicPr>
                <p:blipFill>
                  <a:blip r:embed="rId205"/>
                  <a:stretch>
                    <a:fillRect/>
                  </a:stretch>
                </p:blipFill>
                <p:spPr>
                  <a:xfrm>
                    <a:off x="2364766" y="1194434"/>
                    <a:ext cx="55080" cy="1019520"/>
                  </a:xfrm>
                  <a:prstGeom prst="rect">
                    <a:avLst/>
                  </a:prstGeom>
                </p:spPr>
              </p:pic>
            </mc:Fallback>
          </mc:AlternateContent>
        </p:grpSp>
      </p:grpSp>
      <p:grpSp>
        <p:nvGrpSpPr>
          <p:cNvPr id="243" name="Gruppieren 242">
            <a:extLst>
              <a:ext uri="{FF2B5EF4-FFF2-40B4-BE49-F238E27FC236}">
                <a16:creationId xmlns:a16="http://schemas.microsoft.com/office/drawing/2014/main" id="{EE306384-1691-4AB2-A5E0-2D550E34E7E3}"/>
              </a:ext>
            </a:extLst>
          </p:cNvPr>
          <p:cNvGrpSpPr/>
          <p:nvPr/>
        </p:nvGrpSpPr>
        <p:grpSpPr>
          <a:xfrm>
            <a:off x="6471891" y="3942739"/>
            <a:ext cx="2004480" cy="619200"/>
            <a:chOff x="760966" y="1556594"/>
            <a:chExt cx="2004480" cy="619200"/>
          </a:xfrm>
        </p:grpSpPr>
        <mc:AlternateContent xmlns:mc="http://schemas.openxmlformats.org/markup-compatibility/2006" xmlns:p14="http://schemas.microsoft.com/office/powerpoint/2010/main">
          <mc:Choice Requires="p14">
            <p:contentPart p14:bwMode="auto" r:id="rId206">
              <p14:nvContentPartPr>
                <p14:cNvPr id="236" name="Freihand 235">
                  <a:extLst>
                    <a:ext uri="{FF2B5EF4-FFF2-40B4-BE49-F238E27FC236}">
                      <a16:creationId xmlns:a16="http://schemas.microsoft.com/office/drawing/2014/main" id="{BDE7F892-255D-496C-A5A6-9D94645922E5}"/>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237" name="Freihand 236">
                  <a:extLst>
                    <a:ext uri="{FF2B5EF4-FFF2-40B4-BE49-F238E27FC236}">
                      <a16:creationId xmlns:a16="http://schemas.microsoft.com/office/drawing/2014/main" id="{D204B050-D549-416A-AE57-DB81FB89F02F}"/>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240" name="Freihand 239">
                  <a:extLst>
                    <a:ext uri="{FF2B5EF4-FFF2-40B4-BE49-F238E27FC236}">
                      <a16:creationId xmlns:a16="http://schemas.microsoft.com/office/drawing/2014/main" id="{AF84195B-6540-4261-A56F-46EA488E7E25}"/>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242" name="Gruppieren 241">
              <a:extLst>
                <a:ext uri="{FF2B5EF4-FFF2-40B4-BE49-F238E27FC236}">
                  <a16:creationId xmlns:a16="http://schemas.microsoft.com/office/drawing/2014/main" id="{61799072-7364-44F5-989E-80589E1A2B37}"/>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221" name="Freihand 220">
                    <a:extLst>
                      <a:ext uri="{FF2B5EF4-FFF2-40B4-BE49-F238E27FC236}">
                        <a16:creationId xmlns:a16="http://schemas.microsoft.com/office/drawing/2014/main" id="{5D99DCAF-AF04-4421-B92D-180E1E3B2D09}"/>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222" name="Freihand 221">
                    <a:extLst>
                      <a:ext uri="{FF2B5EF4-FFF2-40B4-BE49-F238E27FC236}">
                        <a16:creationId xmlns:a16="http://schemas.microsoft.com/office/drawing/2014/main" id="{C0C4D44C-DB57-4310-AC93-C2AEF142510E}"/>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223" name="Freihand 222">
                    <a:extLst>
                      <a:ext uri="{FF2B5EF4-FFF2-40B4-BE49-F238E27FC236}">
                        <a16:creationId xmlns:a16="http://schemas.microsoft.com/office/drawing/2014/main" id="{26336D23-BCB9-4E2A-B680-1D5DCA8923F4}"/>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224" name="Freihand 223">
                    <a:extLst>
                      <a:ext uri="{FF2B5EF4-FFF2-40B4-BE49-F238E27FC236}">
                        <a16:creationId xmlns:a16="http://schemas.microsoft.com/office/drawing/2014/main" id="{B6287911-21B0-4F53-8FF3-5DD4F10E09B9}"/>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226" name="Freihand 225">
                    <a:extLst>
                      <a:ext uri="{FF2B5EF4-FFF2-40B4-BE49-F238E27FC236}">
                        <a16:creationId xmlns:a16="http://schemas.microsoft.com/office/drawing/2014/main" id="{F0DED792-9A32-49C6-BC4C-E5FC9AACF6C2}"/>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228" name="Freihand 227">
                    <a:extLst>
                      <a:ext uri="{FF2B5EF4-FFF2-40B4-BE49-F238E27FC236}">
                        <a16:creationId xmlns:a16="http://schemas.microsoft.com/office/drawing/2014/main" id="{123B1B6C-43CF-43FA-940D-FC5E86C99A7F}"/>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229" name="Freihand 228">
                    <a:extLst>
                      <a:ext uri="{FF2B5EF4-FFF2-40B4-BE49-F238E27FC236}">
                        <a16:creationId xmlns:a16="http://schemas.microsoft.com/office/drawing/2014/main" id="{040551B5-C712-4235-8D9C-37F8B7DF3336}"/>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230" name="Freihand 229">
                    <a:extLst>
                      <a:ext uri="{FF2B5EF4-FFF2-40B4-BE49-F238E27FC236}">
                        <a16:creationId xmlns:a16="http://schemas.microsoft.com/office/drawing/2014/main" id="{584648AC-086F-4A70-9EA8-4B7B9FA53332}"/>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232" name="Freihand 231">
                    <a:extLst>
                      <a:ext uri="{FF2B5EF4-FFF2-40B4-BE49-F238E27FC236}">
                        <a16:creationId xmlns:a16="http://schemas.microsoft.com/office/drawing/2014/main" id="{BDAB3206-9804-4F41-8088-2E4E5F9D99DC}"/>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34" name="Freihand 233">
                    <a:extLst>
                      <a:ext uri="{FF2B5EF4-FFF2-40B4-BE49-F238E27FC236}">
                        <a16:creationId xmlns:a16="http://schemas.microsoft.com/office/drawing/2014/main" id="{9D9DAB8D-27C2-411C-AD71-0DF1B8FB01F3}"/>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41" name="Freihand 240">
                    <a:extLst>
                      <a:ext uri="{FF2B5EF4-FFF2-40B4-BE49-F238E27FC236}">
                        <a16:creationId xmlns:a16="http://schemas.microsoft.com/office/drawing/2014/main" id="{F209B9F1-483A-497D-AAE8-2A56EBA0970B}"/>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grpSp>
        <p:nvGrpSpPr>
          <p:cNvPr id="266" name="Gruppieren 265">
            <a:extLst>
              <a:ext uri="{FF2B5EF4-FFF2-40B4-BE49-F238E27FC236}">
                <a16:creationId xmlns:a16="http://schemas.microsoft.com/office/drawing/2014/main" id="{EA30F5C0-6F48-4562-BDE9-7061D3CF3B91}"/>
              </a:ext>
            </a:extLst>
          </p:cNvPr>
          <p:cNvGrpSpPr/>
          <p:nvPr/>
        </p:nvGrpSpPr>
        <p:grpSpPr>
          <a:xfrm>
            <a:off x="6457389" y="3072743"/>
            <a:ext cx="2110320" cy="658440"/>
            <a:chOff x="719206" y="1573874"/>
            <a:chExt cx="2110320" cy="658440"/>
          </a:xfrm>
        </p:grpSpPr>
        <mc:AlternateContent xmlns:mc="http://schemas.openxmlformats.org/markup-compatibility/2006" xmlns:p14="http://schemas.microsoft.com/office/powerpoint/2010/main">
          <mc:Choice Requires="p14">
            <p:contentPart p14:bwMode="auto" r:id="rId234">
              <p14:nvContentPartPr>
                <p14:cNvPr id="258" name="Freihand 257">
                  <a:extLst>
                    <a:ext uri="{FF2B5EF4-FFF2-40B4-BE49-F238E27FC236}">
                      <a16:creationId xmlns:a16="http://schemas.microsoft.com/office/drawing/2014/main" id="{783D920A-D66F-4423-BA16-B0687223FC44}"/>
                    </a:ext>
                  </a:extLst>
                </p14:cNvPr>
                <p14:cNvContentPartPr/>
                <p14:nvPr/>
              </p14:nvContentPartPr>
              <p14:xfrm>
                <a:off x="727126" y="1618154"/>
                <a:ext cx="32400" cy="569880"/>
              </p14:xfrm>
            </p:contentPart>
          </mc:Choice>
          <mc:Fallback xmlns="">
            <p:pic>
              <p:nvPicPr>
                <p:cNvPr id="258" name="Freihand 257">
                  <a:extLst>
                    <a:ext uri="{FF2B5EF4-FFF2-40B4-BE49-F238E27FC236}">
                      <a16:creationId xmlns:a16="http://schemas.microsoft.com/office/drawing/2014/main" id="{783D920A-D66F-4423-BA16-B0687223FC44}"/>
                    </a:ext>
                  </a:extLst>
                </p:cNvPr>
                <p:cNvPicPr/>
                <p:nvPr/>
              </p:nvPicPr>
              <p:blipFill>
                <a:blip r:embed="rId235"/>
                <a:stretch>
                  <a:fillRect/>
                </a:stretch>
              </p:blipFill>
              <p:spPr>
                <a:xfrm>
                  <a:off x="718126" y="1609154"/>
                  <a:ext cx="50040" cy="5875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60" name="Freihand 259">
                  <a:extLst>
                    <a:ext uri="{FF2B5EF4-FFF2-40B4-BE49-F238E27FC236}">
                      <a16:creationId xmlns:a16="http://schemas.microsoft.com/office/drawing/2014/main" id="{FDD88D4F-723C-4A4A-8085-525D21A76371}"/>
                    </a:ext>
                  </a:extLst>
                </p14:cNvPr>
                <p14:cNvContentPartPr/>
                <p14:nvPr/>
              </p14:nvContentPartPr>
              <p14:xfrm>
                <a:off x="719206" y="2156714"/>
                <a:ext cx="2044800" cy="75600"/>
              </p14:xfrm>
            </p:contentPart>
          </mc:Choice>
          <mc:Fallback xmlns="">
            <p:pic>
              <p:nvPicPr>
                <p:cNvPr id="260" name="Freihand 259">
                  <a:extLst>
                    <a:ext uri="{FF2B5EF4-FFF2-40B4-BE49-F238E27FC236}">
                      <a16:creationId xmlns:a16="http://schemas.microsoft.com/office/drawing/2014/main" id="{FDD88D4F-723C-4A4A-8085-525D21A76371}"/>
                    </a:ext>
                  </a:extLst>
                </p:cNvPr>
                <p:cNvPicPr/>
                <p:nvPr/>
              </p:nvPicPr>
              <p:blipFill>
                <a:blip r:embed="rId237"/>
                <a:stretch>
                  <a:fillRect/>
                </a:stretch>
              </p:blipFill>
              <p:spPr>
                <a:xfrm>
                  <a:off x="710566" y="2147714"/>
                  <a:ext cx="206244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63" name="Freihand 262">
                  <a:extLst>
                    <a:ext uri="{FF2B5EF4-FFF2-40B4-BE49-F238E27FC236}">
                      <a16:creationId xmlns:a16="http://schemas.microsoft.com/office/drawing/2014/main" id="{4AF986C1-79A4-4C01-B13A-19583FBFE5AF}"/>
                    </a:ext>
                  </a:extLst>
                </p14:cNvPr>
                <p14:cNvContentPartPr/>
                <p14:nvPr/>
              </p14:nvContentPartPr>
              <p14:xfrm>
                <a:off x="727126" y="1573874"/>
                <a:ext cx="2102400" cy="72720"/>
              </p14:xfrm>
            </p:contentPart>
          </mc:Choice>
          <mc:Fallback xmlns="">
            <p:pic>
              <p:nvPicPr>
                <p:cNvPr id="263" name="Freihand 262">
                  <a:extLst>
                    <a:ext uri="{FF2B5EF4-FFF2-40B4-BE49-F238E27FC236}">
                      <a16:creationId xmlns:a16="http://schemas.microsoft.com/office/drawing/2014/main" id="{4AF986C1-79A4-4C01-B13A-19583FBFE5AF}"/>
                    </a:ext>
                  </a:extLst>
                </p:cNvPr>
                <p:cNvPicPr/>
                <p:nvPr/>
              </p:nvPicPr>
              <p:blipFill>
                <a:blip r:embed="rId239"/>
                <a:stretch>
                  <a:fillRect/>
                </a:stretch>
              </p:blipFill>
              <p:spPr>
                <a:xfrm>
                  <a:off x="718126" y="1565234"/>
                  <a:ext cx="2120040" cy="90360"/>
                </a:xfrm>
                <a:prstGeom prst="rect">
                  <a:avLst/>
                </a:prstGeom>
              </p:spPr>
            </p:pic>
          </mc:Fallback>
        </mc:AlternateContent>
        <p:grpSp>
          <p:nvGrpSpPr>
            <p:cNvPr id="265" name="Gruppieren 264">
              <a:extLst>
                <a:ext uri="{FF2B5EF4-FFF2-40B4-BE49-F238E27FC236}">
                  <a16:creationId xmlns:a16="http://schemas.microsoft.com/office/drawing/2014/main" id="{3FA780C1-6CFE-470F-9DD7-816E59C09AB5}"/>
                </a:ext>
              </a:extLst>
            </p:cNvPr>
            <p:cNvGrpSpPr/>
            <p:nvPr/>
          </p:nvGrpSpPr>
          <p:grpSpPr>
            <a:xfrm>
              <a:off x="843406" y="1617794"/>
              <a:ext cx="1971720" cy="574200"/>
              <a:chOff x="843406" y="1617794"/>
              <a:chExt cx="1971720" cy="574200"/>
            </a:xfrm>
          </p:grpSpPr>
          <mc:AlternateContent xmlns:mc="http://schemas.openxmlformats.org/markup-compatibility/2006" xmlns:p14="http://schemas.microsoft.com/office/powerpoint/2010/main">
            <mc:Choice Requires="p14">
              <p:contentPart p14:bwMode="auto" r:id="rId240">
                <p14:nvContentPartPr>
                  <p14:cNvPr id="244" name="Freihand 243">
                    <a:extLst>
                      <a:ext uri="{FF2B5EF4-FFF2-40B4-BE49-F238E27FC236}">
                        <a16:creationId xmlns:a16="http://schemas.microsoft.com/office/drawing/2014/main" id="{7378DC23-3FA8-4E69-8B97-831C1197E9EA}"/>
                      </a:ext>
                    </a:extLst>
                  </p14:cNvPr>
                  <p14:cNvContentPartPr/>
                  <p14:nvPr/>
                </p14:nvContentPartPr>
                <p14:xfrm>
                  <a:off x="843406" y="1710314"/>
                  <a:ext cx="318600" cy="335880"/>
                </p14:xfrm>
              </p:contentPart>
            </mc:Choice>
            <mc:Fallback xmlns="">
              <p:pic>
                <p:nvPicPr>
                  <p:cNvPr id="244" name="Freihand 243">
                    <a:extLst>
                      <a:ext uri="{FF2B5EF4-FFF2-40B4-BE49-F238E27FC236}">
                        <a16:creationId xmlns:a16="http://schemas.microsoft.com/office/drawing/2014/main" id="{7378DC23-3FA8-4E69-8B97-831C1197E9EA}"/>
                      </a:ext>
                    </a:extLst>
                  </p:cNvPr>
                  <p:cNvPicPr/>
                  <p:nvPr/>
                </p:nvPicPr>
                <p:blipFill>
                  <a:blip r:embed="rId241"/>
                  <a:stretch>
                    <a:fillRect/>
                  </a:stretch>
                </p:blipFill>
                <p:spPr>
                  <a:xfrm>
                    <a:off x="834406" y="1701314"/>
                    <a:ext cx="33624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45" name="Freihand 244">
                    <a:extLst>
                      <a:ext uri="{FF2B5EF4-FFF2-40B4-BE49-F238E27FC236}">
                        <a16:creationId xmlns:a16="http://schemas.microsoft.com/office/drawing/2014/main" id="{F6368E10-1B8D-4731-8AD7-B6ECD2C4AEB9}"/>
                      </a:ext>
                    </a:extLst>
                  </p14:cNvPr>
                  <p14:cNvContentPartPr/>
                  <p14:nvPr/>
                </p14:nvContentPartPr>
                <p14:xfrm>
                  <a:off x="937726" y="1892834"/>
                  <a:ext cx="212400" cy="19800"/>
                </p14:xfrm>
              </p:contentPart>
            </mc:Choice>
            <mc:Fallback xmlns="">
              <p:pic>
                <p:nvPicPr>
                  <p:cNvPr id="245" name="Freihand 244">
                    <a:extLst>
                      <a:ext uri="{FF2B5EF4-FFF2-40B4-BE49-F238E27FC236}">
                        <a16:creationId xmlns:a16="http://schemas.microsoft.com/office/drawing/2014/main" id="{F6368E10-1B8D-4731-8AD7-B6ECD2C4AEB9}"/>
                      </a:ext>
                    </a:extLst>
                  </p:cNvPr>
                  <p:cNvPicPr/>
                  <p:nvPr/>
                </p:nvPicPr>
                <p:blipFill>
                  <a:blip r:embed="rId243"/>
                  <a:stretch>
                    <a:fillRect/>
                  </a:stretch>
                </p:blipFill>
                <p:spPr>
                  <a:xfrm>
                    <a:off x="929086" y="1883834"/>
                    <a:ext cx="2300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47" name="Freihand 246">
                    <a:extLst>
                      <a:ext uri="{FF2B5EF4-FFF2-40B4-BE49-F238E27FC236}">
                        <a16:creationId xmlns:a16="http://schemas.microsoft.com/office/drawing/2014/main" id="{2997A017-1A58-4DFC-AEC3-BB2CEC68305C}"/>
                      </a:ext>
                    </a:extLst>
                  </p14:cNvPr>
                  <p14:cNvContentPartPr/>
                  <p14:nvPr/>
                </p14:nvContentPartPr>
                <p14:xfrm>
                  <a:off x="1204126" y="1883474"/>
                  <a:ext cx="175680" cy="216000"/>
                </p14:xfrm>
              </p:contentPart>
            </mc:Choice>
            <mc:Fallback xmlns="">
              <p:pic>
                <p:nvPicPr>
                  <p:cNvPr id="247" name="Freihand 246">
                    <a:extLst>
                      <a:ext uri="{FF2B5EF4-FFF2-40B4-BE49-F238E27FC236}">
                        <a16:creationId xmlns:a16="http://schemas.microsoft.com/office/drawing/2014/main" id="{2997A017-1A58-4DFC-AEC3-BB2CEC68305C}"/>
                      </a:ext>
                    </a:extLst>
                  </p:cNvPr>
                  <p:cNvPicPr/>
                  <p:nvPr/>
                </p:nvPicPr>
                <p:blipFill>
                  <a:blip r:embed="rId245"/>
                  <a:stretch>
                    <a:fillRect/>
                  </a:stretch>
                </p:blipFill>
                <p:spPr>
                  <a:xfrm>
                    <a:off x="1195486" y="1874834"/>
                    <a:ext cx="19332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48" name="Freihand 247">
                    <a:extLst>
                      <a:ext uri="{FF2B5EF4-FFF2-40B4-BE49-F238E27FC236}">
                        <a16:creationId xmlns:a16="http://schemas.microsoft.com/office/drawing/2014/main" id="{CE909599-C49A-4263-B911-270CBB4B1E0A}"/>
                      </a:ext>
                    </a:extLst>
                  </p14:cNvPr>
                  <p14:cNvContentPartPr/>
                  <p14:nvPr/>
                </p14:nvContentPartPr>
                <p14:xfrm>
                  <a:off x="1432726" y="1854674"/>
                  <a:ext cx="152280" cy="236880"/>
                </p14:xfrm>
              </p:contentPart>
            </mc:Choice>
            <mc:Fallback xmlns="">
              <p:pic>
                <p:nvPicPr>
                  <p:cNvPr id="248" name="Freihand 247">
                    <a:extLst>
                      <a:ext uri="{FF2B5EF4-FFF2-40B4-BE49-F238E27FC236}">
                        <a16:creationId xmlns:a16="http://schemas.microsoft.com/office/drawing/2014/main" id="{CE909599-C49A-4263-B911-270CBB4B1E0A}"/>
                      </a:ext>
                    </a:extLst>
                  </p:cNvPr>
                  <p:cNvPicPr/>
                  <p:nvPr/>
                </p:nvPicPr>
                <p:blipFill>
                  <a:blip r:embed="rId247"/>
                  <a:stretch>
                    <a:fillRect/>
                  </a:stretch>
                </p:blipFill>
                <p:spPr>
                  <a:xfrm>
                    <a:off x="1424086" y="1845674"/>
                    <a:ext cx="16992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50" name="Freihand 249">
                    <a:extLst>
                      <a:ext uri="{FF2B5EF4-FFF2-40B4-BE49-F238E27FC236}">
                        <a16:creationId xmlns:a16="http://schemas.microsoft.com/office/drawing/2014/main" id="{744CF03F-C308-413E-BAFD-D3E5C2740602}"/>
                      </a:ext>
                    </a:extLst>
                  </p14:cNvPr>
                  <p14:cNvContentPartPr/>
                  <p14:nvPr/>
                </p14:nvContentPartPr>
                <p14:xfrm>
                  <a:off x="1683646" y="1684394"/>
                  <a:ext cx="253080" cy="322560"/>
                </p14:xfrm>
              </p:contentPart>
            </mc:Choice>
            <mc:Fallback xmlns="">
              <p:pic>
                <p:nvPicPr>
                  <p:cNvPr id="250" name="Freihand 249">
                    <a:extLst>
                      <a:ext uri="{FF2B5EF4-FFF2-40B4-BE49-F238E27FC236}">
                        <a16:creationId xmlns:a16="http://schemas.microsoft.com/office/drawing/2014/main" id="{744CF03F-C308-413E-BAFD-D3E5C2740602}"/>
                      </a:ext>
                    </a:extLst>
                  </p:cNvPr>
                  <p:cNvPicPr/>
                  <p:nvPr/>
                </p:nvPicPr>
                <p:blipFill>
                  <a:blip r:embed="rId249"/>
                  <a:stretch>
                    <a:fillRect/>
                  </a:stretch>
                </p:blipFill>
                <p:spPr>
                  <a:xfrm>
                    <a:off x="1675006" y="1675394"/>
                    <a:ext cx="27072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51" name="Freihand 250">
                    <a:extLst>
                      <a:ext uri="{FF2B5EF4-FFF2-40B4-BE49-F238E27FC236}">
                        <a16:creationId xmlns:a16="http://schemas.microsoft.com/office/drawing/2014/main" id="{C4C543B2-23BB-4F01-B694-7E0C649321A1}"/>
                      </a:ext>
                    </a:extLst>
                  </p14:cNvPr>
                  <p14:cNvContentPartPr/>
                  <p14:nvPr/>
                </p14:nvContentPartPr>
                <p14:xfrm>
                  <a:off x="1885606" y="1866554"/>
                  <a:ext cx="149040" cy="138960"/>
                </p14:xfrm>
              </p:contentPart>
            </mc:Choice>
            <mc:Fallback xmlns="">
              <p:pic>
                <p:nvPicPr>
                  <p:cNvPr id="251" name="Freihand 250">
                    <a:extLst>
                      <a:ext uri="{FF2B5EF4-FFF2-40B4-BE49-F238E27FC236}">
                        <a16:creationId xmlns:a16="http://schemas.microsoft.com/office/drawing/2014/main" id="{C4C543B2-23BB-4F01-B694-7E0C649321A1}"/>
                      </a:ext>
                    </a:extLst>
                  </p:cNvPr>
                  <p:cNvPicPr/>
                  <p:nvPr/>
                </p:nvPicPr>
                <p:blipFill>
                  <a:blip r:embed="rId251"/>
                  <a:stretch>
                    <a:fillRect/>
                  </a:stretch>
                </p:blipFill>
                <p:spPr>
                  <a:xfrm>
                    <a:off x="1876606" y="1857554"/>
                    <a:ext cx="1666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52" name="Freihand 251">
                    <a:extLst>
                      <a:ext uri="{FF2B5EF4-FFF2-40B4-BE49-F238E27FC236}">
                        <a16:creationId xmlns:a16="http://schemas.microsoft.com/office/drawing/2014/main" id="{C00B144C-1B10-4B21-93F1-90E22C8B87B1}"/>
                      </a:ext>
                    </a:extLst>
                  </p14:cNvPr>
                  <p14:cNvContentPartPr/>
                  <p14:nvPr/>
                </p14:nvContentPartPr>
                <p14:xfrm>
                  <a:off x="2076046" y="1851074"/>
                  <a:ext cx="125280" cy="136800"/>
                </p14:xfrm>
              </p:contentPart>
            </mc:Choice>
            <mc:Fallback xmlns="">
              <p:pic>
                <p:nvPicPr>
                  <p:cNvPr id="252" name="Freihand 251">
                    <a:extLst>
                      <a:ext uri="{FF2B5EF4-FFF2-40B4-BE49-F238E27FC236}">
                        <a16:creationId xmlns:a16="http://schemas.microsoft.com/office/drawing/2014/main" id="{C00B144C-1B10-4B21-93F1-90E22C8B87B1}"/>
                      </a:ext>
                    </a:extLst>
                  </p:cNvPr>
                  <p:cNvPicPr/>
                  <p:nvPr/>
                </p:nvPicPr>
                <p:blipFill>
                  <a:blip r:embed="rId253"/>
                  <a:stretch>
                    <a:fillRect/>
                  </a:stretch>
                </p:blipFill>
                <p:spPr>
                  <a:xfrm>
                    <a:off x="2067406" y="1842434"/>
                    <a:ext cx="1429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53" name="Freihand 252">
                    <a:extLst>
                      <a:ext uri="{FF2B5EF4-FFF2-40B4-BE49-F238E27FC236}">
                        <a16:creationId xmlns:a16="http://schemas.microsoft.com/office/drawing/2014/main" id="{F6556660-4B7D-494C-8B67-29CC81D8FBE1}"/>
                      </a:ext>
                    </a:extLst>
                  </p14:cNvPr>
                  <p14:cNvContentPartPr/>
                  <p14:nvPr/>
                </p14:nvContentPartPr>
                <p14:xfrm>
                  <a:off x="2224006" y="1829474"/>
                  <a:ext cx="171360" cy="170640"/>
                </p14:xfrm>
              </p:contentPart>
            </mc:Choice>
            <mc:Fallback xmlns="">
              <p:pic>
                <p:nvPicPr>
                  <p:cNvPr id="253" name="Freihand 252">
                    <a:extLst>
                      <a:ext uri="{FF2B5EF4-FFF2-40B4-BE49-F238E27FC236}">
                        <a16:creationId xmlns:a16="http://schemas.microsoft.com/office/drawing/2014/main" id="{F6556660-4B7D-494C-8B67-29CC81D8FBE1}"/>
                      </a:ext>
                    </a:extLst>
                  </p:cNvPr>
                  <p:cNvPicPr/>
                  <p:nvPr/>
                </p:nvPicPr>
                <p:blipFill>
                  <a:blip r:embed="rId255"/>
                  <a:stretch>
                    <a:fillRect/>
                  </a:stretch>
                </p:blipFill>
                <p:spPr>
                  <a:xfrm>
                    <a:off x="2215366" y="1820474"/>
                    <a:ext cx="1890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55" name="Freihand 254">
                    <a:extLst>
                      <a:ext uri="{FF2B5EF4-FFF2-40B4-BE49-F238E27FC236}">
                        <a16:creationId xmlns:a16="http://schemas.microsoft.com/office/drawing/2014/main" id="{675389D1-BA6D-48E8-8EFE-656E5645B743}"/>
                      </a:ext>
                    </a:extLst>
                  </p14:cNvPr>
                  <p14:cNvContentPartPr/>
                  <p14:nvPr/>
                </p14:nvContentPartPr>
                <p14:xfrm>
                  <a:off x="2397886" y="1852874"/>
                  <a:ext cx="164160" cy="117720"/>
                </p14:xfrm>
              </p:contentPart>
            </mc:Choice>
            <mc:Fallback xmlns="">
              <p:pic>
                <p:nvPicPr>
                  <p:cNvPr id="255" name="Freihand 254">
                    <a:extLst>
                      <a:ext uri="{FF2B5EF4-FFF2-40B4-BE49-F238E27FC236}">
                        <a16:creationId xmlns:a16="http://schemas.microsoft.com/office/drawing/2014/main" id="{675389D1-BA6D-48E8-8EFE-656E5645B743}"/>
                      </a:ext>
                    </a:extLst>
                  </p:cNvPr>
                  <p:cNvPicPr/>
                  <p:nvPr/>
                </p:nvPicPr>
                <p:blipFill>
                  <a:blip r:embed="rId257"/>
                  <a:stretch>
                    <a:fillRect/>
                  </a:stretch>
                </p:blipFill>
                <p:spPr>
                  <a:xfrm>
                    <a:off x="2389246" y="1844234"/>
                    <a:ext cx="1818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56" name="Freihand 255">
                    <a:extLst>
                      <a:ext uri="{FF2B5EF4-FFF2-40B4-BE49-F238E27FC236}">
                        <a16:creationId xmlns:a16="http://schemas.microsoft.com/office/drawing/2014/main" id="{4C47A290-3173-4F9F-BA3B-9E9EF4E73873}"/>
                      </a:ext>
                    </a:extLst>
                  </p14:cNvPr>
                  <p14:cNvContentPartPr/>
                  <p14:nvPr/>
                </p14:nvContentPartPr>
                <p14:xfrm>
                  <a:off x="2585086" y="1851074"/>
                  <a:ext cx="105480" cy="118080"/>
                </p14:xfrm>
              </p:contentPart>
            </mc:Choice>
            <mc:Fallback xmlns="">
              <p:pic>
                <p:nvPicPr>
                  <p:cNvPr id="256" name="Freihand 255">
                    <a:extLst>
                      <a:ext uri="{FF2B5EF4-FFF2-40B4-BE49-F238E27FC236}">
                        <a16:creationId xmlns:a16="http://schemas.microsoft.com/office/drawing/2014/main" id="{4C47A290-3173-4F9F-BA3B-9E9EF4E73873}"/>
                      </a:ext>
                    </a:extLst>
                  </p:cNvPr>
                  <p:cNvPicPr/>
                  <p:nvPr/>
                </p:nvPicPr>
                <p:blipFill>
                  <a:blip r:embed="rId259"/>
                  <a:stretch>
                    <a:fillRect/>
                  </a:stretch>
                </p:blipFill>
                <p:spPr>
                  <a:xfrm>
                    <a:off x="2576086" y="1842434"/>
                    <a:ext cx="1231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64" name="Freihand 263">
                    <a:extLst>
                      <a:ext uri="{FF2B5EF4-FFF2-40B4-BE49-F238E27FC236}">
                        <a16:creationId xmlns:a16="http://schemas.microsoft.com/office/drawing/2014/main" id="{8FD2E696-ECD8-4F05-81E0-C1F72F6749D9}"/>
                      </a:ext>
                    </a:extLst>
                  </p14:cNvPr>
                  <p14:cNvContentPartPr/>
                  <p14:nvPr/>
                </p14:nvContentPartPr>
                <p14:xfrm>
                  <a:off x="2713246" y="1617794"/>
                  <a:ext cx="101880" cy="574200"/>
                </p14:xfrm>
              </p:contentPart>
            </mc:Choice>
            <mc:Fallback xmlns="">
              <p:pic>
                <p:nvPicPr>
                  <p:cNvPr id="264" name="Freihand 263">
                    <a:extLst>
                      <a:ext uri="{FF2B5EF4-FFF2-40B4-BE49-F238E27FC236}">
                        <a16:creationId xmlns:a16="http://schemas.microsoft.com/office/drawing/2014/main" id="{8FD2E696-ECD8-4F05-81E0-C1F72F6749D9}"/>
                      </a:ext>
                    </a:extLst>
                  </p:cNvPr>
                  <p:cNvPicPr/>
                  <p:nvPr/>
                </p:nvPicPr>
                <p:blipFill>
                  <a:blip r:embed="rId261"/>
                  <a:stretch>
                    <a:fillRect/>
                  </a:stretch>
                </p:blipFill>
                <p:spPr>
                  <a:xfrm>
                    <a:off x="2704246" y="1608794"/>
                    <a:ext cx="119520" cy="591840"/>
                  </a:xfrm>
                  <a:prstGeom prst="rect">
                    <a:avLst/>
                  </a:prstGeom>
                </p:spPr>
              </p:pic>
            </mc:Fallback>
          </mc:AlternateContent>
        </p:grpSp>
      </p:grpSp>
      <p:grpSp>
        <p:nvGrpSpPr>
          <p:cNvPr id="291" name="Gruppieren 290">
            <a:extLst>
              <a:ext uri="{FF2B5EF4-FFF2-40B4-BE49-F238E27FC236}">
                <a16:creationId xmlns:a16="http://schemas.microsoft.com/office/drawing/2014/main" id="{1226555A-5C78-40E4-A3B9-7493C37ED46B}"/>
              </a:ext>
            </a:extLst>
          </p:cNvPr>
          <p:cNvGrpSpPr/>
          <p:nvPr/>
        </p:nvGrpSpPr>
        <p:grpSpPr>
          <a:xfrm>
            <a:off x="3179959" y="1648315"/>
            <a:ext cx="2088000" cy="660600"/>
            <a:chOff x="727486" y="1661714"/>
            <a:chExt cx="2088000" cy="660600"/>
          </a:xfrm>
        </p:grpSpPr>
        <mc:AlternateContent xmlns:mc="http://schemas.openxmlformats.org/markup-compatibility/2006" xmlns:p14="http://schemas.microsoft.com/office/powerpoint/2010/main">
          <mc:Choice Requires="p14">
            <p:contentPart p14:bwMode="auto" r:id="rId262">
              <p14:nvContentPartPr>
                <p14:cNvPr id="267" name="Freihand 266">
                  <a:extLst>
                    <a:ext uri="{FF2B5EF4-FFF2-40B4-BE49-F238E27FC236}">
                      <a16:creationId xmlns:a16="http://schemas.microsoft.com/office/drawing/2014/main" id="{1A2427F4-489A-46CF-A2F7-A2615F64B020}"/>
                    </a:ext>
                  </a:extLst>
                </p14:cNvPr>
                <p14:cNvContentPartPr/>
                <p14:nvPr/>
              </p14:nvContentPartPr>
              <p14:xfrm>
                <a:off x="909286" y="1848914"/>
                <a:ext cx="189720" cy="316800"/>
              </p14:xfrm>
            </p:contentPart>
          </mc:Choice>
          <mc:Fallback xmlns="">
            <p:pic>
              <p:nvPicPr>
                <p:cNvPr id="267" name="Freihand 266">
                  <a:extLst>
                    <a:ext uri="{FF2B5EF4-FFF2-40B4-BE49-F238E27FC236}">
                      <a16:creationId xmlns:a16="http://schemas.microsoft.com/office/drawing/2014/main" id="{1A2427F4-489A-46CF-A2F7-A2615F64B020}"/>
                    </a:ext>
                  </a:extLst>
                </p:cNvPr>
                <p:cNvPicPr/>
                <p:nvPr/>
              </p:nvPicPr>
              <p:blipFill>
                <a:blip r:embed="rId263"/>
                <a:stretch>
                  <a:fillRect/>
                </a:stretch>
              </p:blipFill>
              <p:spPr>
                <a:xfrm>
                  <a:off x="900646" y="1840274"/>
                  <a:ext cx="20736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86" name="Freihand 285">
                  <a:extLst>
                    <a:ext uri="{FF2B5EF4-FFF2-40B4-BE49-F238E27FC236}">
                      <a16:creationId xmlns:a16="http://schemas.microsoft.com/office/drawing/2014/main" id="{1DF46B8D-F063-4320-BFBA-52B24E5DDA39}"/>
                    </a:ext>
                  </a:extLst>
                </p14:cNvPr>
                <p14:cNvContentPartPr/>
                <p14:nvPr/>
              </p14:nvContentPartPr>
              <p14:xfrm>
                <a:off x="727486" y="1757834"/>
                <a:ext cx="2047320" cy="564480"/>
              </p14:xfrm>
            </p:contentPart>
          </mc:Choice>
          <mc:Fallback xmlns="">
            <p:pic>
              <p:nvPicPr>
                <p:cNvPr id="286" name="Freihand 285">
                  <a:extLst>
                    <a:ext uri="{FF2B5EF4-FFF2-40B4-BE49-F238E27FC236}">
                      <a16:creationId xmlns:a16="http://schemas.microsoft.com/office/drawing/2014/main" id="{1DF46B8D-F063-4320-BFBA-52B24E5DDA39}"/>
                    </a:ext>
                  </a:extLst>
                </p:cNvPr>
                <p:cNvPicPr/>
                <p:nvPr/>
              </p:nvPicPr>
              <p:blipFill>
                <a:blip r:embed="rId265"/>
                <a:stretch>
                  <a:fillRect/>
                </a:stretch>
              </p:blipFill>
              <p:spPr>
                <a:xfrm>
                  <a:off x="718486" y="1748834"/>
                  <a:ext cx="2064960" cy="582120"/>
                </a:xfrm>
                <a:prstGeom prst="rect">
                  <a:avLst/>
                </a:prstGeom>
              </p:spPr>
            </p:pic>
          </mc:Fallback>
        </mc:AlternateContent>
        <p:grpSp>
          <p:nvGrpSpPr>
            <p:cNvPr id="290" name="Gruppieren 289">
              <a:extLst>
                <a:ext uri="{FF2B5EF4-FFF2-40B4-BE49-F238E27FC236}">
                  <a16:creationId xmlns:a16="http://schemas.microsoft.com/office/drawing/2014/main" id="{93EFB26C-548C-4614-A121-3813E63B0DF4}"/>
                </a:ext>
              </a:extLst>
            </p:cNvPr>
            <p:cNvGrpSpPr/>
            <p:nvPr/>
          </p:nvGrpSpPr>
          <p:grpSpPr>
            <a:xfrm>
              <a:off x="742606" y="1661714"/>
              <a:ext cx="2072880" cy="607320"/>
              <a:chOff x="742606" y="1661714"/>
              <a:chExt cx="2072880" cy="607320"/>
            </a:xfrm>
          </p:grpSpPr>
          <mc:AlternateContent xmlns:mc="http://schemas.openxmlformats.org/markup-compatibility/2006" xmlns:p14="http://schemas.microsoft.com/office/powerpoint/2010/main">
            <mc:Choice Requires="p14">
              <p:contentPart p14:bwMode="auto" r:id="rId266">
                <p14:nvContentPartPr>
                  <p14:cNvPr id="271" name="Freihand 270">
                    <a:extLst>
                      <a:ext uri="{FF2B5EF4-FFF2-40B4-BE49-F238E27FC236}">
                        <a16:creationId xmlns:a16="http://schemas.microsoft.com/office/drawing/2014/main" id="{15BF358A-9662-4B7F-AA28-A93DDBE3A95E}"/>
                      </a:ext>
                    </a:extLst>
                  </p14:cNvPr>
                  <p14:cNvContentPartPr/>
                  <p14:nvPr/>
                </p14:nvContentPartPr>
                <p14:xfrm>
                  <a:off x="1157326" y="2021354"/>
                  <a:ext cx="182880" cy="141840"/>
                </p14:xfrm>
              </p:contentPart>
            </mc:Choice>
            <mc:Fallback xmlns="">
              <p:pic>
                <p:nvPicPr>
                  <p:cNvPr id="271" name="Freihand 270">
                    <a:extLst>
                      <a:ext uri="{FF2B5EF4-FFF2-40B4-BE49-F238E27FC236}">
                        <a16:creationId xmlns:a16="http://schemas.microsoft.com/office/drawing/2014/main" id="{15BF358A-9662-4B7F-AA28-A93DDBE3A95E}"/>
                      </a:ext>
                    </a:extLst>
                  </p:cNvPr>
                  <p:cNvPicPr/>
                  <p:nvPr/>
                </p:nvPicPr>
                <p:blipFill>
                  <a:blip r:embed="rId267"/>
                  <a:stretch>
                    <a:fillRect/>
                  </a:stretch>
                </p:blipFill>
                <p:spPr>
                  <a:xfrm>
                    <a:off x="1148686" y="2012354"/>
                    <a:ext cx="20052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72" name="Freihand 271">
                    <a:extLst>
                      <a:ext uri="{FF2B5EF4-FFF2-40B4-BE49-F238E27FC236}">
                        <a16:creationId xmlns:a16="http://schemas.microsoft.com/office/drawing/2014/main" id="{C6B5453C-6A12-4B3A-AE20-E96AEC6E0235}"/>
                      </a:ext>
                    </a:extLst>
                  </p14:cNvPr>
                  <p14:cNvContentPartPr/>
                  <p14:nvPr/>
                </p14:nvContentPartPr>
                <p14:xfrm>
                  <a:off x="1401766" y="2006234"/>
                  <a:ext cx="167400" cy="127080"/>
                </p14:xfrm>
              </p:contentPart>
            </mc:Choice>
            <mc:Fallback xmlns="">
              <p:pic>
                <p:nvPicPr>
                  <p:cNvPr id="272" name="Freihand 271">
                    <a:extLst>
                      <a:ext uri="{FF2B5EF4-FFF2-40B4-BE49-F238E27FC236}">
                        <a16:creationId xmlns:a16="http://schemas.microsoft.com/office/drawing/2014/main" id="{C6B5453C-6A12-4B3A-AE20-E96AEC6E0235}"/>
                      </a:ext>
                    </a:extLst>
                  </p:cNvPr>
                  <p:cNvPicPr/>
                  <p:nvPr/>
                </p:nvPicPr>
                <p:blipFill>
                  <a:blip r:embed="rId269"/>
                  <a:stretch>
                    <a:fillRect/>
                  </a:stretch>
                </p:blipFill>
                <p:spPr>
                  <a:xfrm>
                    <a:off x="1392766" y="1997594"/>
                    <a:ext cx="1850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73" name="Freihand 272">
                    <a:extLst>
                      <a:ext uri="{FF2B5EF4-FFF2-40B4-BE49-F238E27FC236}">
                        <a16:creationId xmlns:a16="http://schemas.microsoft.com/office/drawing/2014/main" id="{C58C9A8F-D0A2-4A9F-AEB5-52771777D602}"/>
                      </a:ext>
                    </a:extLst>
                  </p14:cNvPr>
                  <p14:cNvContentPartPr/>
                  <p14:nvPr/>
                </p14:nvContentPartPr>
                <p14:xfrm>
                  <a:off x="1434526" y="2051954"/>
                  <a:ext cx="143640" cy="193320"/>
                </p14:xfrm>
              </p:contentPart>
            </mc:Choice>
            <mc:Fallback xmlns="">
              <p:pic>
                <p:nvPicPr>
                  <p:cNvPr id="273" name="Freihand 272">
                    <a:extLst>
                      <a:ext uri="{FF2B5EF4-FFF2-40B4-BE49-F238E27FC236}">
                        <a16:creationId xmlns:a16="http://schemas.microsoft.com/office/drawing/2014/main" id="{C58C9A8F-D0A2-4A9F-AEB5-52771777D602}"/>
                      </a:ext>
                    </a:extLst>
                  </p:cNvPr>
                  <p:cNvPicPr/>
                  <p:nvPr/>
                </p:nvPicPr>
                <p:blipFill>
                  <a:blip r:embed="rId271"/>
                  <a:stretch>
                    <a:fillRect/>
                  </a:stretch>
                </p:blipFill>
                <p:spPr>
                  <a:xfrm>
                    <a:off x="1425526" y="2043314"/>
                    <a:ext cx="16128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75" name="Freihand 274">
                    <a:extLst>
                      <a:ext uri="{FF2B5EF4-FFF2-40B4-BE49-F238E27FC236}">
                        <a16:creationId xmlns:a16="http://schemas.microsoft.com/office/drawing/2014/main" id="{042878A3-E65B-4BAF-8CA6-74021B336711}"/>
                      </a:ext>
                    </a:extLst>
                  </p14:cNvPr>
                  <p14:cNvContentPartPr/>
                  <p14:nvPr/>
                </p14:nvContentPartPr>
                <p14:xfrm>
                  <a:off x="1673566" y="1822634"/>
                  <a:ext cx="190440" cy="245880"/>
                </p14:xfrm>
              </p:contentPart>
            </mc:Choice>
            <mc:Fallback xmlns="">
              <p:pic>
                <p:nvPicPr>
                  <p:cNvPr id="275" name="Freihand 274">
                    <a:extLst>
                      <a:ext uri="{FF2B5EF4-FFF2-40B4-BE49-F238E27FC236}">
                        <a16:creationId xmlns:a16="http://schemas.microsoft.com/office/drawing/2014/main" id="{042878A3-E65B-4BAF-8CA6-74021B336711}"/>
                      </a:ext>
                    </a:extLst>
                  </p:cNvPr>
                  <p:cNvPicPr/>
                  <p:nvPr/>
                </p:nvPicPr>
                <p:blipFill>
                  <a:blip r:embed="rId273"/>
                  <a:stretch>
                    <a:fillRect/>
                  </a:stretch>
                </p:blipFill>
                <p:spPr>
                  <a:xfrm>
                    <a:off x="1664566" y="1813994"/>
                    <a:ext cx="2080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76" name="Freihand 275">
                    <a:extLst>
                      <a:ext uri="{FF2B5EF4-FFF2-40B4-BE49-F238E27FC236}">
                        <a16:creationId xmlns:a16="http://schemas.microsoft.com/office/drawing/2014/main" id="{64BB825B-50A2-478D-8F74-7D9E7BC6A342}"/>
                      </a:ext>
                    </a:extLst>
                  </p14:cNvPr>
                  <p14:cNvContentPartPr/>
                  <p14:nvPr/>
                </p14:nvContentPartPr>
                <p14:xfrm>
                  <a:off x="1862926" y="1951514"/>
                  <a:ext cx="183240" cy="159840"/>
                </p14:xfrm>
              </p:contentPart>
            </mc:Choice>
            <mc:Fallback xmlns="">
              <p:pic>
                <p:nvPicPr>
                  <p:cNvPr id="276" name="Freihand 275">
                    <a:extLst>
                      <a:ext uri="{FF2B5EF4-FFF2-40B4-BE49-F238E27FC236}">
                        <a16:creationId xmlns:a16="http://schemas.microsoft.com/office/drawing/2014/main" id="{64BB825B-50A2-478D-8F74-7D9E7BC6A342}"/>
                      </a:ext>
                    </a:extLst>
                  </p:cNvPr>
                  <p:cNvPicPr/>
                  <p:nvPr/>
                </p:nvPicPr>
                <p:blipFill>
                  <a:blip r:embed="rId275"/>
                  <a:stretch>
                    <a:fillRect/>
                  </a:stretch>
                </p:blipFill>
                <p:spPr>
                  <a:xfrm>
                    <a:off x="1854286" y="1942874"/>
                    <a:ext cx="2008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77" name="Freihand 276">
                    <a:extLst>
                      <a:ext uri="{FF2B5EF4-FFF2-40B4-BE49-F238E27FC236}">
                        <a16:creationId xmlns:a16="http://schemas.microsoft.com/office/drawing/2014/main" id="{CF03D645-5D38-4F09-B4CE-1386ADE6EA7C}"/>
                      </a:ext>
                    </a:extLst>
                  </p14:cNvPr>
                  <p14:cNvContentPartPr/>
                  <p14:nvPr/>
                </p14:nvContentPartPr>
                <p14:xfrm>
                  <a:off x="2034286" y="1955834"/>
                  <a:ext cx="70200" cy="115920"/>
                </p14:xfrm>
              </p:contentPart>
            </mc:Choice>
            <mc:Fallback xmlns="">
              <p:pic>
                <p:nvPicPr>
                  <p:cNvPr id="277" name="Freihand 276">
                    <a:extLst>
                      <a:ext uri="{FF2B5EF4-FFF2-40B4-BE49-F238E27FC236}">
                        <a16:creationId xmlns:a16="http://schemas.microsoft.com/office/drawing/2014/main" id="{CF03D645-5D38-4F09-B4CE-1386ADE6EA7C}"/>
                      </a:ext>
                    </a:extLst>
                  </p:cNvPr>
                  <p:cNvPicPr/>
                  <p:nvPr/>
                </p:nvPicPr>
                <p:blipFill>
                  <a:blip r:embed="rId277"/>
                  <a:stretch>
                    <a:fillRect/>
                  </a:stretch>
                </p:blipFill>
                <p:spPr>
                  <a:xfrm>
                    <a:off x="2025286" y="1947194"/>
                    <a:ext cx="878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79" name="Freihand 278">
                    <a:extLst>
                      <a:ext uri="{FF2B5EF4-FFF2-40B4-BE49-F238E27FC236}">
                        <a16:creationId xmlns:a16="http://schemas.microsoft.com/office/drawing/2014/main" id="{DEE5A1EC-9D91-403F-805D-0F6DAF929F5E}"/>
                      </a:ext>
                    </a:extLst>
                  </p14:cNvPr>
                  <p14:cNvContentPartPr/>
                  <p14:nvPr/>
                </p14:nvContentPartPr>
                <p14:xfrm>
                  <a:off x="2135086" y="1949354"/>
                  <a:ext cx="123840" cy="128520"/>
                </p14:xfrm>
              </p:contentPart>
            </mc:Choice>
            <mc:Fallback xmlns="">
              <p:pic>
                <p:nvPicPr>
                  <p:cNvPr id="279" name="Freihand 278">
                    <a:extLst>
                      <a:ext uri="{FF2B5EF4-FFF2-40B4-BE49-F238E27FC236}">
                        <a16:creationId xmlns:a16="http://schemas.microsoft.com/office/drawing/2014/main" id="{DEE5A1EC-9D91-403F-805D-0F6DAF929F5E}"/>
                      </a:ext>
                    </a:extLst>
                  </p:cNvPr>
                  <p:cNvPicPr/>
                  <p:nvPr/>
                </p:nvPicPr>
                <p:blipFill>
                  <a:blip r:embed="rId279"/>
                  <a:stretch>
                    <a:fillRect/>
                  </a:stretch>
                </p:blipFill>
                <p:spPr>
                  <a:xfrm>
                    <a:off x="2126446" y="1940714"/>
                    <a:ext cx="1414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81" name="Freihand 280">
                    <a:extLst>
                      <a:ext uri="{FF2B5EF4-FFF2-40B4-BE49-F238E27FC236}">
                        <a16:creationId xmlns:a16="http://schemas.microsoft.com/office/drawing/2014/main" id="{E46474D7-105C-438D-A86A-0AAEBBCABC15}"/>
                      </a:ext>
                    </a:extLst>
                  </p14:cNvPr>
                  <p14:cNvContentPartPr/>
                  <p14:nvPr/>
                </p14:nvContentPartPr>
                <p14:xfrm>
                  <a:off x="2270806" y="1954754"/>
                  <a:ext cx="136440" cy="128520"/>
                </p14:xfrm>
              </p:contentPart>
            </mc:Choice>
            <mc:Fallback xmlns="">
              <p:pic>
                <p:nvPicPr>
                  <p:cNvPr id="281" name="Freihand 280">
                    <a:extLst>
                      <a:ext uri="{FF2B5EF4-FFF2-40B4-BE49-F238E27FC236}">
                        <a16:creationId xmlns:a16="http://schemas.microsoft.com/office/drawing/2014/main" id="{E46474D7-105C-438D-A86A-0AAEBBCABC15}"/>
                      </a:ext>
                    </a:extLst>
                  </p:cNvPr>
                  <p:cNvPicPr/>
                  <p:nvPr/>
                </p:nvPicPr>
                <p:blipFill>
                  <a:blip r:embed="rId281"/>
                  <a:stretch>
                    <a:fillRect/>
                  </a:stretch>
                </p:blipFill>
                <p:spPr>
                  <a:xfrm>
                    <a:off x="2261806" y="1946114"/>
                    <a:ext cx="1540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82" name="Freihand 281">
                    <a:extLst>
                      <a:ext uri="{FF2B5EF4-FFF2-40B4-BE49-F238E27FC236}">
                        <a16:creationId xmlns:a16="http://schemas.microsoft.com/office/drawing/2014/main" id="{DDB2C503-02DF-4DF8-AFB0-37FC8B2CD5C6}"/>
                      </a:ext>
                    </a:extLst>
                  </p14:cNvPr>
                  <p14:cNvContentPartPr/>
                  <p14:nvPr/>
                </p14:nvContentPartPr>
                <p14:xfrm>
                  <a:off x="2449366" y="1934234"/>
                  <a:ext cx="151560" cy="118440"/>
                </p14:xfrm>
              </p:contentPart>
            </mc:Choice>
            <mc:Fallback xmlns="">
              <p:pic>
                <p:nvPicPr>
                  <p:cNvPr id="282" name="Freihand 281">
                    <a:extLst>
                      <a:ext uri="{FF2B5EF4-FFF2-40B4-BE49-F238E27FC236}">
                        <a16:creationId xmlns:a16="http://schemas.microsoft.com/office/drawing/2014/main" id="{DDB2C503-02DF-4DF8-AFB0-37FC8B2CD5C6}"/>
                      </a:ext>
                    </a:extLst>
                  </p:cNvPr>
                  <p:cNvPicPr/>
                  <p:nvPr/>
                </p:nvPicPr>
                <p:blipFill>
                  <a:blip r:embed="rId283"/>
                  <a:stretch>
                    <a:fillRect/>
                  </a:stretch>
                </p:blipFill>
                <p:spPr>
                  <a:xfrm>
                    <a:off x="2440726" y="1925234"/>
                    <a:ext cx="1692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88" name="Freihand 287">
                    <a:extLst>
                      <a:ext uri="{FF2B5EF4-FFF2-40B4-BE49-F238E27FC236}">
                        <a16:creationId xmlns:a16="http://schemas.microsoft.com/office/drawing/2014/main" id="{ACD839BF-ABDF-4B81-9AE9-43F3DF4EF1CC}"/>
                      </a:ext>
                    </a:extLst>
                  </p14:cNvPr>
                  <p14:cNvContentPartPr/>
                  <p14:nvPr/>
                </p14:nvContentPartPr>
                <p14:xfrm>
                  <a:off x="742606" y="1661714"/>
                  <a:ext cx="2064240" cy="84960"/>
                </p14:xfrm>
              </p:contentPart>
            </mc:Choice>
            <mc:Fallback xmlns="">
              <p:pic>
                <p:nvPicPr>
                  <p:cNvPr id="288" name="Freihand 287">
                    <a:extLst>
                      <a:ext uri="{FF2B5EF4-FFF2-40B4-BE49-F238E27FC236}">
                        <a16:creationId xmlns:a16="http://schemas.microsoft.com/office/drawing/2014/main" id="{ACD839BF-ABDF-4B81-9AE9-43F3DF4EF1CC}"/>
                      </a:ext>
                    </a:extLst>
                  </p:cNvPr>
                  <p:cNvPicPr/>
                  <p:nvPr/>
                </p:nvPicPr>
                <p:blipFill>
                  <a:blip r:embed="rId285"/>
                  <a:stretch>
                    <a:fillRect/>
                  </a:stretch>
                </p:blipFill>
                <p:spPr>
                  <a:xfrm>
                    <a:off x="733606" y="1653074"/>
                    <a:ext cx="208188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89" name="Freihand 288">
                    <a:extLst>
                      <a:ext uri="{FF2B5EF4-FFF2-40B4-BE49-F238E27FC236}">
                        <a16:creationId xmlns:a16="http://schemas.microsoft.com/office/drawing/2014/main" id="{8FD795BD-419A-4802-B9A0-94A99FE58F86}"/>
                      </a:ext>
                    </a:extLst>
                  </p14:cNvPr>
                  <p14:cNvContentPartPr/>
                  <p14:nvPr/>
                </p14:nvContentPartPr>
                <p14:xfrm>
                  <a:off x="2790646" y="1748474"/>
                  <a:ext cx="24840" cy="520560"/>
                </p14:xfrm>
              </p:contentPart>
            </mc:Choice>
            <mc:Fallback xmlns="">
              <p:pic>
                <p:nvPicPr>
                  <p:cNvPr id="289" name="Freihand 288">
                    <a:extLst>
                      <a:ext uri="{FF2B5EF4-FFF2-40B4-BE49-F238E27FC236}">
                        <a16:creationId xmlns:a16="http://schemas.microsoft.com/office/drawing/2014/main" id="{8FD795BD-419A-4802-B9A0-94A99FE58F86}"/>
                      </a:ext>
                    </a:extLst>
                  </p:cNvPr>
                  <p:cNvPicPr/>
                  <p:nvPr/>
                </p:nvPicPr>
                <p:blipFill>
                  <a:blip r:embed="rId287"/>
                  <a:stretch>
                    <a:fillRect/>
                  </a:stretch>
                </p:blipFill>
                <p:spPr>
                  <a:xfrm>
                    <a:off x="2782006" y="1739834"/>
                    <a:ext cx="42480" cy="538200"/>
                  </a:xfrm>
                  <a:prstGeom prst="rect">
                    <a:avLst/>
                  </a:prstGeom>
                </p:spPr>
              </p:pic>
            </mc:Fallback>
          </mc:AlternateContent>
        </p:grpSp>
      </p:grpSp>
      <p:grpSp>
        <p:nvGrpSpPr>
          <p:cNvPr id="313" name="Gruppieren 312">
            <a:extLst>
              <a:ext uri="{FF2B5EF4-FFF2-40B4-BE49-F238E27FC236}">
                <a16:creationId xmlns:a16="http://schemas.microsoft.com/office/drawing/2014/main" id="{DE47386C-3461-4B91-A2B7-86CD345E7C77}"/>
              </a:ext>
            </a:extLst>
          </p:cNvPr>
          <p:cNvGrpSpPr/>
          <p:nvPr/>
        </p:nvGrpSpPr>
        <p:grpSpPr>
          <a:xfrm>
            <a:off x="9670113" y="3112705"/>
            <a:ext cx="492840" cy="762840"/>
            <a:chOff x="4122890" y="602460"/>
            <a:chExt cx="492840" cy="762840"/>
          </a:xfrm>
        </p:grpSpPr>
        <mc:AlternateContent xmlns:mc="http://schemas.openxmlformats.org/markup-compatibility/2006" xmlns:p14="http://schemas.microsoft.com/office/powerpoint/2010/main">
          <mc:Choice Requires="p14">
            <p:contentPart p14:bwMode="auto" r:id="rId288">
              <p14:nvContentPartPr>
                <p14:cNvPr id="293" name="Freihand 292">
                  <a:extLst>
                    <a:ext uri="{FF2B5EF4-FFF2-40B4-BE49-F238E27FC236}">
                      <a16:creationId xmlns:a16="http://schemas.microsoft.com/office/drawing/2014/main" id="{9DB4A923-A779-4039-8B26-65625B00A929}"/>
                    </a:ext>
                  </a:extLst>
                </p14:cNvPr>
                <p14:cNvContentPartPr/>
                <p14:nvPr/>
              </p14:nvContentPartPr>
              <p14:xfrm>
                <a:off x="4137650" y="602460"/>
                <a:ext cx="470880" cy="259920"/>
              </p14:xfrm>
            </p:contentPart>
          </mc:Choice>
          <mc:Fallback xmlns="">
            <p:pic>
              <p:nvPicPr>
                <p:cNvPr id="293" name="Freihand 292">
                  <a:extLst>
                    <a:ext uri="{FF2B5EF4-FFF2-40B4-BE49-F238E27FC236}">
                      <a16:creationId xmlns:a16="http://schemas.microsoft.com/office/drawing/2014/main" id="{9DB4A923-A779-4039-8B26-65625B00A929}"/>
                    </a:ext>
                  </a:extLst>
                </p:cNvPr>
                <p:cNvPicPr/>
                <p:nvPr/>
              </p:nvPicPr>
              <p:blipFill>
                <a:blip r:embed="rId289"/>
                <a:stretch>
                  <a:fillRect/>
                </a:stretch>
              </p:blipFill>
              <p:spPr>
                <a:xfrm>
                  <a:off x="4128650" y="593820"/>
                  <a:ext cx="488520" cy="277560"/>
                </a:xfrm>
                <a:prstGeom prst="rect">
                  <a:avLst/>
                </a:prstGeom>
              </p:spPr>
            </p:pic>
          </mc:Fallback>
        </mc:AlternateContent>
        <p:grpSp>
          <p:nvGrpSpPr>
            <p:cNvPr id="312" name="Gruppieren 311">
              <a:extLst>
                <a:ext uri="{FF2B5EF4-FFF2-40B4-BE49-F238E27FC236}">
                  <a16:creationId xmlns:a16="http://schemas.microsoft.com/office/drawing/2014/main" id="{3DD320D5-28F0-4C2E-8203-B52139B907AC}"/>
                </a:ext>
              </a:extLst>
            </p:cNvPr>
            <p:cNvGrpSpPr/>
            <p:nvPr/>
          </p:nvGrpSpPr>
          <p:grpSpPr>
            <a:xfrm>
              <a:off x="4122890" y="605114"/>
              <a:ext cx="492840" cy="760186"/>
              <a:chOff x="4122890" y="605114"/>
              <a:chExt cx="492840" cy="760186"/>
            </a:xfrm>
          </p:grpSpPr>
          <mc:AlternateContent xmlns:mc="http://schemas.openxmlformats.org/markup-compatibility/2006" xmlns:p14="http://schemas.microsoft.com/office/powerpoint/2010/main">
            <mc:Choice Requires="p14">
              <p:contentPart p14:bwMode="auto" r:id="rId290">
                <p14:nvContentPartPr>
                  <p14:cNvPr id="294" name="Freihand 293">
                    <a:extLst>
                      <a:ext uri="{FF2B5EF4-FFF2-40B4-BE49-F238E27FC236}">
                        <a16:creationId xmlns:a16="http://schemas.microsoft.com/office/drawing/2014/main" id="{0A4D6086-B628-4905-9EFB-D8B93E59AE0B}"/>
                      </a:ext>
                    </a:extLst>
                  </p14:cNvPr>
                  <p14:cNvContentPartPr/>
                  <p14:nvPr/>
                </p14:nvContentPartPr>
                <p14:xfrm>
                  <a:off x="4122890" y="775620"/>
                  <a:ext cx="25200" cy="510120"/>
                </p14:xfrm>
              </p:contentPart>
            </mc:Choice>
            <mc:Fallback xmlns="">
              <p:pic>
                <p:nvPicPr>
                  <p:cNvPr id="294" name="Freihand 293">
                    <a:extLst>
                      <a:ext uri="{FF2B5EF4-FFF2-40B4-BE49-F238E27FC236}">
                        <a16:creationId xmlns:a16="http://schemas.microsoft.com/office/drawing/2014/main" id="{0A4D6086-B628-4905-9EFB-D8B93E59AE0B}"/>
                      </a:ext>
                    </a:extLst>
                  </p:cNvPr>
                  <p:cNvPicPr/>
                  <p:nvPr/>
                </p:nvPicPr>
                <p:blipFill>
                  <a:blip r:embed="rId291"/>
                  <a:stretch>
                    <a:fillRect/>
                  </a:stretch>
                </p:blipFill>
                <p:spPr>
                  <a:xfrm>
                    <a:off x="4114250" y="766980"/>
                    <a:ext cx="42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95" name="Freihand 294">
                    <a:extLst>
                      <a:ext uri="{FF2B5EF4-FFF2-40B4-BE49-F238E27FC236}">
                        <a16:creationId xmlns:a16="http://schemas.microsoft.com/office/drawing/2014/main" id="{A05C77D9-9E6C-4F06-AEB7-3A94032F4E4A}"/>
                      </a:ext>
                    </a:extLst>
                  </p14:cNvPr>
                  <p14:cNvContentPartPr/>
                  <p14:nvPr/>
                </p14:nvContentPartPr>
                <p14:xfrm>
                  <a:off x="4569290" y="729180"/>
                  <a:ext cx="46440" cy="560520"/>
                </p14:xfrm>
              </p:contentPart>
            </mc:Choice>
            <mc:Fallback xmlns="">
              <p:pic>
                <p:nvPicPr>
                  <p:cNvPr id="295" name="Freihand 294">
                    <a:extLst>
                      <a:ext uri="{FF2B5EF4-FFF2-40B4-BE49-F238E27FC236}">
                        <a16:creationId xmlns:a16="http://schemas.microsoft.com/office/drawing/2014/main" id="{A05C77D9-9E6C-4F06-AEB7-3A94032F4E4A}"/>
                      </a:ext>
                    </a:extLst>
                  </p:cNvPr>
                  <p:cNvPicPr/>
                  <p:nvPr/>
                </p:nvPicPr>
                <p:blipFill>
                  <a:blip r:embed="rId293"/>
                  <a:stretch>
                    <a:fillRect/>
                  </a:stretch>
                </p:blipFill>
                <p:spPr>
                  <a:xfrm>
                    <a:off x="4560290" y="720180"/>
                    <a:ext cx="6408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97" name="Freihand 296">
                    <a:extLst>
                      <a:ext uri="{FF2B5EF4-FFF2-40B4-BE49-F238E27FC236}">
                        <a16:creationId xmlns:a16="http://schemas.microsoft.com/office/drawing/2014/main" id="{116F002A-D479-45DD-9D25-A4000CE85A06}"/>
                      </a:ext>
                    </a:extLst>
                  </p14:cNvPr>
                  <p14:cNvContentPartPr/>
                  <p14:nvPr/>
                </p14:nvContentPartPr>
                <p14:xfrm>
                  <a:off x="4126850" y="1270260"/>
                  <a:ext cx="473760" cy="95040"/>
                </p14:xfrm>
              </p:contentPart>
            </mc:Choice>
            <mc:Fallback xmlns="">
              <p:pic>
                <p:nvPicPr>
                  <p:cNvPr id="297" name="Freihand 296">
                    <a:extLst>
                      <a:ext uri="{FF2B5EF4-FFF2-40B4-BE49-F238E27FC236}">
                        <a16:creationId xmlns:a16="http://schemas.microsoft.com/office/drawing/2014/main" id="{116F002A-D479-45DD-9D25-A4000CE85A06}"/>
                      </a:ext>
                    </a:extLst>
                  </p:cNvPr>
                  <p:cNvPicPr/>
                  <p:nvPr/>
                </p:nvPicPr>
                <p:blipFill>
                  <a:blip r:embed="rId295"/>
                  <a:stretch>
                    <a:fillRect/>
                  </a:stretch>
                </p:blipFill>
                <p:spPr>
                  <a:xfrm>
                    <a:off x="4118210" y="1261620"/>
                    <a:ext cx="491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311" name="Freihand 310">
                    <a:extLst>
                      <a:ext uri="{FF2B5EF4-FFF2-40B4-BE49-F238E27FC236}">
                        <a16:creationId xmlns:a16="http://schemas.microsoft.com/office/drawing/2014/main" id="{5C268C11-07F1-49AE-847D-3B20575540E2}"/>
                      </a:ext>
                    </a:extLst>
                  </p14:cNvPr>
                  <p14:cNvContentPartPr/>
                  <p14:nvPr/>
                </p14:nvContentPartPr>
                <p14:xfrm>
                  <a:off x="4323166" y="605114"/>
                  <a:ext cx="77400" cy="20160"/>
                </p14:xfrm>
              </p:contentPart>
            </mc:Choice>
            <mc:Fallback xmlns="">
              <p:pic>
                <p:nvPicPr>
                  <p:cNvPr id="311" name="Freihand 310">
                    <a:extLst>
                      <a:ext uri="{FF2B5EF4-FFF2-40B4-BE49-F238E27FC236}">
                        <a16:creationId xmlns:a16="http://schemas.microsoft.com/office/drawing/2014/main" id="{5C268C11-07F1-49AE-847D-3B20575540E2}"/>
                      </a:ext>
                    </a:extLst>
                  </p:cNvPr>
                  <p:cNvPicPr/>
                  <p:nvPr/>
                </p:nvPicPr>
                <p:blipFill>
                  <a:blip r:embed="rId297"/>
                  <a:stretch>
                    <a:fillRect/>
                  </a:stretch>
                </p:blipFill>
                <p:spPr>
                  <a:xfrm>
                    <a:off x="4314166" y="596114"/>
                    <a:ext cx="95040" cy="37800"/>
                  </a:xfrm>
                  <a:prstGeom prst="rect">
                    <a:avLst/>
                  </a:prstGeom>
                </p:spPr>
              </p:pic>
            </mc:Fallback>
          </mc:AlternateContent>
        </p:grpSp>
      </p:grpSp>
      <p:grpSp>
        <p:nvGrpSpPr>
          <p:cNvPr id="314" name="Gruppieren 313">
            <a:extLst>
              <a:ext uri="{FF2B5EF4-FFF2-40B4-BE49-F238E27FC236}">
                <a16:creationId xmlns:a16="http://schemas.microsoft.com/office/drawing/2014/main" id="{273D67A2-B899-4A42-A551-D5B531DC3B16}"/>
              </a:ext>
            </a:extLst>
          </p:cNvPr>
          <p:cNvGrpSpPr/>
          <p:nvPr/>
        </p:nvGrpSpPr>
        <p:grpSpPr>
          <a:xfrm>
            <a:off x="10514617" y="3097585"/>
            <a:ext cx="492840" cy="762840"/>
            <a:chOff x="4122890" y="602460"/>
            <a:chExt cx="492840" cy="762840"/>
          </a:xfrm>
        </p:grpSpPr>
        <mc:AlternateContent xmlns:mc="http://schemas.openxmlformats.org/markup-compatibility/2006" xmlns:p14="http://schemas.microsoft.com/office/powerpoint/2010/main">
          <mc:Choice Requires="p14">
            <p:contentPart p14:bwMode="auto" r:id="rId298">
              <p14:nvContentPartPr>
                <p14:cNvPr id="315" name="Freihand 314">
                  <a:extLst>
                    <a:ext uri="{FF2B5EF4-FFF2-40B4-BE49-F238E27FC236}">
                      <a16:creationId xmlns:a16="http://schemas.microsoft.com/office/drawing/2014/main" id="{ED14E671-43C1-4605-AE75-3AC118C621D8}"/>
                    </a:ext>
                  </a:extLst>
                </p14:cNvPr>
                <p14:cNvContentPartPr/>
                <p14:nvPr/>
              </p14:nvContentPartPr>
              <p14:xfrm>
                <a:off x="4137650" y="602460"/>
                <a:ext cx="470880" cy="259920"/>
              </p14:xfrm>
            </p:contentPart>
          </mc:Choice>
          <mc:Fallback xmlns="">
            <p:pic>
              <p:nvPicPr>
                <p:cNvPr id="315" name="Freihand 314">
                  <a:extLst>
                    <a:ext uri="{FF2B5EF4-FFF2-40B4-BE49-F238E27FC236}">
                      <a16:creationId xmlns:a16="http://schemas.microsoft.com/office/drawing/2014/main" id="{ED14E671-43C1-4605-AE75-3AC118C621D8}"/>
                    </a:ext>
                  </a:extLst>
                </p:cNvPr>
                <p:cNvPicPr/>
                <p:nvPr/>
              </p:nvPicPr>
              <p:blipFill>
                <a:blip r:embed="rId289"/>
                <a:stretch>
                  <a:fillRect/>
                </a:stretch>
              </p:blipFill>
              <p:spPr>
                <a:xfrm>
                  <a:off x="4128650" y="593820"/>
                  <a:ext cx="488520" cy="277560"/>
                </a:xfrm>
                <a:prstGeom prst="rect">
                  <a:avLst/>
                </a:prstGeom>
              </p:spPr>
            </p:pic>
          </mc:Fallback>
        </mc:AlternateContent>
        <p:grpSp>
          <p:nvGrpSpPr>
            <p:cNvPr id="316" name="Gruppieren 315">
              <a:extLst>
                <a:ext uri="{FF2B5EF4-FFF2-40B4-BE49-F238E27FC236}">
                  <a16:creationId xmlns:a16="http://schemas.microsoft.com/office/drawing/2014/main" id="{0990DAF6-D105-4573-8220-CAF447304295}"/>
                </a:ext>
              </a:extLst>
            </p:cNvPr>
            <p:cNvGrpSpPr/>
            <p:nvPr/>
          </p:nvGrpSpPr>
          <p:grpSpPr>
            <a:xfrm>
              <a:off x="4122890" y="605114"/>
              <a:ext cx="492840" cy="760186"/>
              <a:chOff x="4122890" y="605114"/>
              <a:chExt cx="492840" cy="760186"/>
            </a:xfrm>
          </p:grpSpPr>
          <mc:AlternateContent xmlns:mc="http://schemas.openxmlformats.org/markup-compatibility/2006" xmlns:p14="http://schemas.microsoft.com/office/powerpoint/2010/main">
            <mc:Choice Requires="p14">
              <p:contentPart p14:bwMode="auto" r:id="rId299">
                <p14:nvContentPartPr>
                  <p14:cNvPr id="317" name="Freihand 316">
                    <a:extLst>
                      <a:ext uri="{FF2B5EF4-FFF2-40B4-BE49-F238E27FC236}">
                        <a16:creationId xmlns:a16="http://schemas.microsoft.com/office/drawing/2014/main" id="{9B489FB9-EA04-4656-98F2-89C32EC7CB75}"/>
                      </a:ext>
                    </a:extLst>
                  </p14:cNvPr>
                  <p14:cNvContentPartPr/>
                  <p14:nvPr/>
                </p14:nvContentPartPr>
                <p14:xfrm>
                  <a:off x="4122890" y="775620"/>
                  <a:ext cx="25200" cy="510120"/>
                </p14:xfrm>
              </p:contentPart>
            </mc:Choice>
            <mc:Fallback xmlns="">
              <p:pic>
                <p:nvPicPr>
                  <p:cNvPr id="317" name="Freihand 316">
                    <a:extLst>
                      <a:ext uri="{FF2B5EF4-FFF2-40B4-BE49-F238E27FC236}">
                        <a16:creationId xmlns:a16="http://schemas.microsoft.com/office/drawing/2014/main" id="{9B489FB9-EA04-4656-98F2-89C32EC7CB75}"/>
                      </a:ext>
                    </a:extLst>
                  </p:cNvPr>
                  <p:cNvPicPr/>
                  <p:nvPr/>
                </p:nvPicPr>
                <p:blipFill>
                  <a:blip r:embed="rId291"/>
                  <a:stretch>
                    <a:fillRect/>
                  </a:stretch>
                </p:blipFill>
                <p:spPr>
                  <a:xfrm>
                    <a:off x="4114250" y="766980"/>
                    <a:ext cx="42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18" name="Freihand 317">
                    <a:extLst>
                      <a:ext uri="{FF2B5EF4-FFF2-40B4-BE49-F238E27FC236}">
                        <a16:creationId xmlns:a16="http://schemas.microsoft.com/office/drawing/2014/main" id="{B4EC8C4D-0A7F-4D6D-A229-3BCA6929CB4D}"/>
                      </a:ext>
                    </a:extLst>
                  </p14:cNvPr>
                  <p14:cNvContentPartPr/>
                  <p14:nvPr/>
                </p14:nvContentPartPr>
                <p14:xfrm>
                  <a:off x="4569290" y="729180"/>
                  <a:ext cx="46440" cy="560520"/>
                </p14:xfrm>
              </p:contentPart>
            </mc:Choice>
            <mc:Fallback xmlns="">
              <p:pic>
                <p:nvPicPr>
                  <p:cNvPr id="318" name="Freihand 317">
                    <a:extLst>
                      <a:ext uri="{FF2B5EF4-FFF2-40B4-BE49-F238E27FC236}">
                        <a16:creationId xmlns:a16="http://schemas.microsoft.com/office/drawing/2014/main" id="{B4EC8C4D-0A7F-4D6D-A229-3BCA6929CB4D}"/>
                      </a:ext>
                    </a:extLst>
                  </p:cNvPr>
                  <p:cNvPicPr/>
                  <p:nvPr/>
                </p:nvPicPr>
                <p:blipFill>
                  <a:blip r:embed="rId293"/>
                  <a:stretch>
                    <a:fillRect/>
                  </a:stretch>
                </p:blipFill>
                <p:spPr>
                  <a:xfrm>
                    <a:off x="4560290" y="720180"/>
                    <a:ext cx="6408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319" name="Freihand 318">
                    <a:extLst>
                      <a:ext uri="{FF2B5EF4-FFF2-40B4-BE49-F238E27FC236}">
                        <a16:creationId xmlns:a16="http://schemas.microsoft.com/office/drawing/2014/main" id="{C6E72E68-E3C6-45E5-A221-BAE54CE724AF}"/>
                      </a:ext>
                    </a:extLst>
                  </p14:cNvPr>
                  <p14:cNvContentPartPr/>
                  <p14:nvPr/>
                </p14:nvContentPartPr>
                <p14:xfrm>
                  <a:off x="4126850" y="1270260"/>
                  <a:ext cx="473760" cy="95040"/>
                </p14:xfrm>
              </p:contentPart>
            </mc:Choice>
            <mc:Fallback xmlns="">
              <p:pic>
                <p:nvPicPr>
                  <p:cNvPr id="319" name="Freihand 318">
                    <a:extLst>
                      <a:ext uri="{FF2B5EF4-FFF2-40B4-BE49-F238E27FC236}">
                        <a16:creationId xmlns:a16="http://schemas.microsoft.com/office/drawing/2014/main" id="{C6E72E68-E3C6-45E5-A221-BAE54CE724AF}"/>
                      </a:ext>
                    </a:extLst>
                  </p:cNvPr>
                  <p:cNvPicPr/>
                  <p:nvPr/>
                </p:nvPicPr>
                <p:blipFill>
                  <a:blip r:embed="rId295"/>
                  <a:stretch>
                    <a:fillRect/>
                  </a:stretch>
                </p:blipFill>
                <p:spPr>
                  <a:xfrm>
                    <a:off x="4118210" y="1261620"/>
                    <a:ext cx="491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20" name="Freihand 319">
                    <a:extLst>
                      <a:ext uri="{FF2B5EF4-FFF2-40B4-BE49-F238E27FC236}">
                        <a16:creationId xmlns:a16="http://schemas.microsoft.com/office/drawing/2014/main" id="{BC32B704-F72D-4470-890B-0D34C1750A38}"/>
                      </a:ext>
                    </a:extLst>
                  </p14:cNvPr>
                  <p14:cNvContentPartPr/>
                  <p14:nvPr/>
                </p14:nvContentPartPr>
                <p14:xfrm>
                  <a:off x="4323166" y="605114"/>
                  <a:ext cx="77400" cy="20160"/>
                </p14:xfrm>
              </p:contentPart>
            </mc:Choice>
            <mc:Fallback xmlns="">
              <p:pic>
                <p:nvPicPr>
                  <p:cNvPr id="320" name="Freihand 319">
                    <a:extLst>
                      <a:ext uri="{FF2B5EF4-FFF2-40B4-BE49-F238E27FC236}">
                        <a16:creationId xmlns:a16="http://schemas.microsoft.com/office/drawing/2014/main" id="{BC32B704-F72D-4470-890B-0D34C1750A38}"/>
                      </a:ext>
                    </a:extLst>
                  </p:cNvPr>
                  <p:cNvPicPr/>
                  <p:nvPr/>
                </p:nvPicPr>
                <p:blipFill>
                  <a:blip r:embed="rId297"/>
                  <a:stretch>
                    <a:fillRect/>
                  </a:stretch>
                </p:blipFill>
                <p:spPr>
                  <a:xfrm>
                    <a:off x="4314166" y="596114"/>
                    <a:ext cx="95040" cy="37800"/>
                  </a:xfrm>
                  <a:prstGeom prst="rect">
                    <a:avLst/>
                  </a:prstGeom>
                </p:spPr>
              </p:pic>
            </mc:Fallback>
          </mc:AlternateContent>
        </p:grpSp>
      </p:grpSp>
      <p:grpSp>
        <p:nvGrpSpPr>
          <p:cNvPr id="321" name="Gruppieren 320">
            <a:extLst>
              <a:ext uri="{FF2B5EF4-FFF2-40B4-BE49-F238E27FC236}">
                <a16:creationId xmlns:a16="http://schemas.microsoft.com/office/drawing/2014/main" id="{408A9F44-9D36-49E9-BFF5-D39B21608BBF}"/>
              </a:ext>
            </a:extLst>
          </p:cNvPr>
          <p:cNvGrpSpPr/>
          <p:nvPr/>
        </p:nvGrpSpPr>
        <p:grpSpPr>
          <a:xfrm>
            <a:off x="11367778" y="3085345"/>
            <a:ext cx="492840" cy="762840"/>
            <a:chOff x="4122890" y="602460"/>
            <a:chExt cx="492840" cy="762840"/>
          </a:xfrm>
        </p:grpSpPr>
        <mc:AlternateContent xmlns:mc="http://schemas.openxmlformats.org/markup-compatibility/2006" xmlns:p14="http://schemas.microsoft.com/office/powerpoint/2010/main">
          <mc:Choice Requires="p14">
            <p:contentPart p14:bwMode="auto" r:id="rId303">
              <p14:nvContentPartPr>
                <p14:cNvPr id="322" name="Freihand 321">
                  <a:extLst>
                    <a:ext uri="{FF2B5EF4-FFF2-40B4-BE49-F238E27FC236}">
                      <a16:creationId xmlns:a16="http://schemas.microsoft.com/office/drawing/2014/main" id="{7ADA0F8E-37AF-4CBA-914B-B298160B5120}"/>
                    </a:ext>
                  </a:extLst>
                </p14:cNvPr>
                <p14:cNvContentPartPr/>
                <p14:nvPr/>
              </p14:nvContentPartPr>
              <p14:xfrm>
                <a:off x="4137650" y="602460"/>
                <a:ext cx="470880" cy="259920"/>
              </p14:xfrm>
            </p:contentPart>
          </mc:Choice>
          <mc:Fallback xmlns="">
            <p:pic>
              <p:nvPicPr>
                <p:cNvPr id="322" name="Freihand 321">
                  <a:extLst>
                    <a:ext uri="{FF2B5EF4-FFF2-40B4-BE49-F238E27FC236}">
                      <a16:creationId xmlns:a16="http://schemas.microsoft.com/office/drawing/2014/main" id="{7ADA0F8E-37AF-4CBA-914B-B298160B5120}"/>
                    </a:ext>
                  </a:extLst>
                </p:cNvPr>
                <p:cNvPicPr/>
                <p:nvPr/>
              </p:nvPicPr>
              <p:blipFill>
                <a:blip r:embed="rId289"/>
                <a:stretch>
                  <a:fillRect/>
                </a:stretch>
              </p:blipFill>
              <p:spPr>
                <a:xfrm>
                  <a:off x="4128650" y="593820"/>
                  <a:ext cx="488520" cy="277560"/>
                </a:xfrm>
                <a:prstGeom prst="rect">
                  <a:avLst/>
                </a:prstGeom>
              </p:spPr>
            </p:pic>
          </mc:Fallback>
        </mc:AlternateContent>
        <p:grpSp>
          <p:nvGrpSpPr>
            <p:cNvPr id="323" name="Gruppieren 322">
              <a:extLst>
                <a:ext uri="{FF2B5EF4-FFF2-40B4-BE49-F238E27FC236}">
                  <a16:creationId xmlns:a16="http://schemas.microsoft.com/office/drawing/2014/main" id="{B00CB42C-45DC-429D-B3C3-ED28E2B2613E}"/>
                </a:ext>
              </a:extLst>
            </p:cNvPr>
            <p:cNvGrpSpPr/>
            <p:nvPr/>
          </p:nvGrpSpPr>
          <p:grpSpPr>
            <a:xfrm>
              <a:off x="4122890" y="605114"/>
              <a:ext cx="492840" cy="760186"/>
              <a:chOff x="4122890" y="605114"/>
              <a:chExt cx="492840" cy="760186"/>
            </a:xfrm>
          </p:grpSpPr>
          <mc:AlternateContent xmlns:mc="http://schemas.openxmlformats.org/markup-compatibility/2006" xmlns:p14="http://schemas.microsoft.com/office/powerpoint/2010/main">
            <mc:Choice Requires="p14">
              <p:contentPart p14:bwMode="auto" r:id="rId304">
                <p14:nvContentPartPr>
                  <p14:cNvPr id="324" name="Freihand 323">
                    <a:extLst>
                      <a:ext uri="{FF2B5EF4-FFF2-40B4-BE49-F238E27FC236}">
                        <a16:creationId xmlns:a16="http://schemas.microsoft.com/office/drawing/2014/main" id="{577A7E61-E481-4AE8-9774-4A1ECCC7F6FB}"/>
                      </a:ext>
                    </a:extLst>
                  </p14:cNvPr>
                  <p14:cNvContentPartPr/>
                  <p14:nvPr/>
                </p14:nvContentPartPr>
                <p14:xfrm>
                  <a:off x="4122890" y="775620"/>
                  <a:ext cx="25200" cy="510120"/>
                </p14:xfrm>
              </p:contentPart>
            </mc:Choice>
            <mc:Fallback xmlns="">
              <p:pic>
                <p:nvPicPr>
                  <p:cNvPr id="324" name="Freihand 323">
                    <a:extLst>
                      <a:ext uri="{FF2B5EF4-FFF2-40B4-BE49-F238E27FC236}">
                        <a16:creationId xmlns:a16="http://schemas.microsoft.com/office/drawing/2014/main" id="{577A7E61-E481-4AE8-9774-4A1ECCC7F6FB}"/>
                      </a:ext>
                    </a:extLst>
                  </p:cNvPr>
                  <p:cNvPicPr/>
                  <p:nvPr/>
                </p:nvPicPr>
                <p:blipFill>
                  <a:blip r:embed="rId291"/>
                  <a:stretch>
                    <a:fillRect/>
                  </a:stretch>
                </p:blipFill>
                <p:spPr>
                  <a:xfrm>
                    <a:off x="4114250" y="766980"/>
                    <a:ext cx="42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325" name="Freihand 324">
                    <a:extLst>
                      <a:ext uri="{FF2B5EF4-FFF2-40B4-BE49-F238E27FC236}">
                        <a16:creationId xmlns:a16="http://schemas.microsoft.com/office/drawing/2014/main" id="{230F37D7-DE00-40AE-BAF9-1295C104E377}"/>
                      </a:ext>
                    </a:extLst>
                  </p14:cNvPr>
                  <p14:cNvContentPartPr/>
                  <p14:nvPr/>
                </p14:nvContentPartPr>
                <p14:xfrm>
                  <a:off x="4569290" y="729180"/>
                  <a:ext cx="46440" cy="560520"/>
                </p14:xfrm>
              </p:contentPart>
            </mc:Choice>
            <mc:Fallback xmlns="">
              <p:pic>
                <p:nvPicPr>
                  <p:cNvPr id="325" name="Freihand 324">
                    <a:extLst>
                      <a:ext uri="{FF2B5EF4-FFF2-40B4-BE49-F238E27FC236}">
                        <a16:creationId xmlns:a16="http://schemas.microsoft.com/office/drawing/2014/main" id="{230F37D7-DE00-40AE-BAF9-1295C104E377}"/>
                      </a:ext>
                    </a:extLst>
                  </p:cNvPr>
                  <p:cNvPicPr/>
                  <p:nvPr/>
                </p:nvPicPr>
                <p:blipFill>
                  <a:blip r:embed="rId293"/>
                  <a:stretch>
                    <a:fillRect/>
                  </a:stretch>
                </p:blipFill>
                <p:spPr>
                  <a:xfrm>
                    <a:off x="4560290" y="720180"/>
                    <a:ext cx="6408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26" name="Freihand 325">
                    <a:extLst>
                      <a:ext uri="{FF2B5EF4-FFF2-40B4-BE49-F238E27FC236}">
                        <a16:creationId xmlns:a16="http://schemas.microsoft.com/office/drawing/2014/main" id="{881E32C6-7C53-4321-8042-068D2B48B8EE}"/>
                      </a:ext>
                    </a:extLst>
                  </p14:cNvPr>
                  <p14:cNvContentPartPr/>
                  <p14:nvPr/>
                </p14:nvContentPartPr>
                <p14:xfrm>
                  <a:off x="4126850" y="1270260"/>
                  <a:ext cx="473760" cy="95040"/>
                </p14:xfrm>
              </p:contentPart>
            </mc:Choice>
            <mc:Fallback xmlns="">
              <p:pic>
                <p:nvPicPr>
                  <p:cNvPr id="326" name="Freihand 325">
                    <a:extLst>
                      <a:ext uri="{FF2B5EF4-FFF2-40B4-BE49-F238E27FC236}">
                        <a16:creationId xmlns:a16="http://schemas.microsoft.com/office/drawing/2014/main" id="{881E32C6-7C53-4321-8042-068D2B48B8EE}"/>
                      </a:ext>
                    </a:extLst>
                  </p:cNvPr>
                  <p:cNvPicPr/>
                  <p:nvPr/>
                </p:nvPicPr>
                <p:blipFill>
                  <a:blip r:embed="rId295"/>
                  <a:stretch>
                    <a:fillRect/>
                  </a:stretch>
                </p:blipFill>
                <p:spPr>
                  <a:xfrm>
                    <a:off x="4118210" y="1261620"/>
                    <a:ext cx="491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327" name="Freihand 326">
                    <a:extLst>
                      <a:ext uri="{FF2B5EF4-FFF2-40B4-BE49-F238E27FC236}">
                        <a16:creationId xmlns:a16="http://schemas.microsoft.com/office/drawing/2014/main" id="{38E62B24-6BEC-444F-8702-C4C6F348A6AA}"/>
                      </a:ext>
                    </a:extLst>
                  </p14:cNvPr>
                  <p14:cNvContentPartPr/>
                  <p14:nvPr/>
                </p14:nvContentPartPr>
                <p14:xfrm>
                  <a:off x="4323166" y="605114"/>
                  <a:ext cx="77400" cy="20160"/>
                </p14:xfrm>
              </p:contentPart>
            </mc:Choice>
            <mc:Fallback xmlns="">
              <p:pic>
                <p:nvPicPr>
                  <p:cNvPr id="327" name="Freihand 326">
                    <a:extLst>
                      <a:ext uri="{FF2B5EF4-FFF2-40B4-BE49-F238E27FC236}">
                        <a16:creationId xmlns:a16="http://schemas.microsoft.com/office/drawing/2014/main" id="{38E62B24-6BEC-444F-8702-C4C6F348A6AA}"/>
                      </a:ext>
                    </a:extLst>
                  </p:cNvPr>
                  <p:cNvPicPr/>
                  <p:nvPr/>
                </p:nvPicPr>
                <p:blipFill>
                  <a:blip r:embed="rId297"/>
                  <a:stretch>
                    <a:fillRect/>
                  </a:stretch>
                </p:blipFill>
                <p:spPr>
                  <a:xfrm>
                    <a:off x="4314166" y="596114"/>
                    <a:ext cx="95040" cy="37800"/>
                  </a:xfrm>
                  <a:prstGeom prst="rect">
                    <a:avLst/>
                  </a:prstGeom>
                </p:spPr>
              </p:pic>
            </mc:Fallback>
          </mc:AlternateContent>
        </p:grpSp>
      </p:grpSp>
      <p:grpSp>
        <p:nvGrpSpPr>
          <p:cNvPr id="346" name="Gruppieren 345">
            <a:extLst>
              <a:ext uri="{FF2B5EF4-FFF2-40B4-BE49-F238E27FC236}">
                <a16:creationId xmlns:a16="http://schemas.microsoft.com/office/drawing/2014/main" id="{AC8AC609-7709-4EA8-8F9C-302C43F3FFFC}"/>
              </a:ext>
            </a:extLst>
          </p:cNvPr>
          <p:cNvGrpSpPr/>
          <p:nvPr/>
        </p:nvGrpSpPr>
        <p:grpSpPr>
          <a:xfrm>
            <a:off x="3911599" y="170770"/>
            <a:ext cx="515880" cy="1233360"/>
            <a:chOff x="2908444" y="650165"/>
            <a:chExt cx="515880" cy="1233360"/>
          </a:xfrm>
        </p:grpSpPr>
        <p:grpSp>
          <p:nvGrpSpPr>
            <p:cNvPr id="328" name="Gruppieren 327">
              <a:extLst>
                <a:ext uri="{FF2B5EF4-FFF2-40B4-BE49-F238E27FC236}">
                  <a16:creationId xmlns:a16="http://schemas.microsoft.com/office/drawing/2014/main" id="{6A2E4976-B799-455A-89CE-5EA5E08B196A}"/>
                </a:ext>
              </a:extLst>
            </p:cNvPr>
            <p:cNvGrpSpPr/>
            <p:nvPr/>
          </p:nvGrpSpPr>
          <p:grpSpPr>
            <a:xfrm>
              <a:off x="3032644" y="726845"/>
              <a:ext cx="303120" cy="378000"/>
              <a:chOff x="1995406" y="1281914"/>
              <a:chExt cx="303120" cy="378000"/>
            </a:xfrm>
          </p:grpSpPr>
          <mc:AlternateContent xmlns:mc="http://schemas.openxmlformats.org/markup-compatibility/2006" xmlns:p14="http://schemas.microsoft.com/office/powerpoint/2010/main">
            <mc:Choice Requires="p14">
              <p:contentPart p14:bwMode="auto" r:id="rId308">
                <p14:nvContentPartPr>
                  <p14:cNvPr id="329" name="Freihand 328">
                    <a:extLst>
                      <a:ext uri="{FF2B5EF4-FFF2-40B4-BE49-F238E27FC236}">
                        <a16:creationId xmlns:a16="http://schemas.microsoft.com/office/drawing/2014/main" id="{8B4B783E-71CE-4D77-82B7-59A76FCC72F7}"/>
                      </a:ext>
                    </a:extLst>
                  </p14:cNvPr>
                  <p14:cNvContentPartPr/>
                  <p14:nvPr/>
                </p14:nvContentPartPr>
                <p14:xfrm>
                  <a:off x="1995406" y="1281914"/>
                  <a:ext cx="303120" cy="378000"/>
                </p14:xfrm>
              </p:contentPart>
            </mc:Choice>
            <mc:Fallback xmlns="">
              <p:pic>
                <p:nvPicPr>
                  <p:cNvPr id="329" name="Freihand 328">
                    <a:extLst>
                      <a:ext uri="{FF2B5EF4-FFF2-40B4-BE49-F238E27FC236}">
                        <a16:creationId xmlns:a16="http://schemas.microsoft.com/office/drawing/2014/main" id="{8B4B783E-71CE-4D77-82B7-59A76FCC72F7}"/>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330" name="Freihand 329">
                    <a:extLst>
                      <a:ext uri="{FF2B5EF4-FFF2-40B4-BE49-F238E27FC236}">
                        <a16:creationId xmlns:a16="http://schemas.microsoft.com/office/drawing/2014/main" id="{50B7C9BE-78CA-4AE1-B10B-B9BD4C7BF8FC}"/>
                      </a:ext>
                    </a:extLst>
                  </p14:cNvPr>
                  <p14:cNvContentPartPr/>
                  <p14:nvPr/>
                </p14:nvContentPartPr>
                <p14:xfrm>
                  <a:off x="2080726" y="1424474"/>
                  <a:ext cx="15840" cy="12600"/>
                </p14:xfrm>
              </p:contentPart>
            </mc:Choice>
            <mc:Fallback xmlns="">
              <p:pic>
                <p:nvPicPr>
                  <p:cNvPr id="330" name="Freihand 329">
                    <a:extLst>
                      <a:ext uri="{FF2B5EF4-FFF2-40B4-BE49-F238E27FC236}">
                        <a16:creationId xmlns:a16="http://schemas.microsoft.com/office/drawing/2014/main" id="{50B7C9BE-78CA-4AE1-B10B-B9BD4C7BF8FC}"/>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31" name="Freihand 330">
                    <a:extLst>
                      <a:ext uri="{FF2B5EF4-FFF2-40B4-BE49-F238E27FC236}">
                        <a16:creationId xmlns:a16="http://schemas.microsoft.com/office/drawing/2014/main" id="{66CB4CC3-9EC2-4BD5-AA5C-DAFCF85DD38F}"/>
                      </a:ext>
                    </a:extLst>
                  </p14:cNvPr>
                  <p14:cNvContentPartPr/>
                  <p14:nvPr/>
                </p14:nvContentPartPr>
                <p14:xfrm>
                  <a:off x="2193406" y="1416914"/>
                  <a:ext cx="11880" cy="24480"/>
                </p14:xfrm>
              </p:contentPart>
            </mc:Choice>
            <mc:Fallback xmlns="">
              <p:pic>
                <p:nvPicPr>
                  <p:cNvPr id="331" name="Freihand 330">
                    <a:extLst>
                      <a:ext uri="{FF2B5EF4-FFF2-40B4-BE49-F238E27FC236}">
                        <a16:creationId xmlns:a16="http://schemas.microsoft.com/office/drawing/2014/main" id="{66CB4CC3-9EC2-4BD5-AA5C-DAFCF85DD38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332" name="Freihand 331">
                    <a:extLst>
                      <a:ext uri="{FF2B5EF4-FFF2-40B4-BE49-F238E27FC236}">
                        <a16:creationId xmlns:a16="http://schemas.microsoft.com/office/drawing/2014/main" id="{E1C52A5A-35B7-4051-8A87-805E3F397EB1}"/>
                      </a:ext>
                    </a:extLst>
                  </p14:cNvPr>
                  <p14:cNvContentPartPr/>
                  <p14:nvPr/>
                </p14:nvContentPartPr>
                <p14:xfrm>
                  <a:off x="2135086" y="1471634"/>
                  <a:ext cx="16920" cy="52560"/>
                </p14:xfrm>
              </p:contentPart>
            </mc:Choice>
            <mc:Fallback xmlns="">
              <p:pic>
                <p:nvPicPr>
                  <p:cNvPr id="332" name="Freihand 331">
                    <a:extLst>
                      <a:ext uri="{FF2B5EF4-FFF2-40B4-BE49-F238E27FC236}">
                        <a16:creationId xmlns:a16="http://schemas.microsoft.com/office/drawing/2014/main" id="{E1C52A5A-35B7-4051-8A87-805E3F397EB1}"/>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33" name="Freihand 332">
                    <a:extLst>
                      <a:ext uri="{FF2B5EF4-FFF2-40B4-BE49-F238E27FC236}">
                        <a16:creationId xmlns:a16="http://schemas.microsoft.com/office/drawing/2014/main" id="{49ECA82C-6BBB-487B-9207-374120F38DD2}"/>
                      </a:ext>
                    </a:extLst>
                  </p14:cNvPr>
                  <p14:cNvContentPartPr/>
                  <p14:nvPr/>
                </p14:nvContentPartPr>
                <p14:xfrm>
                  <a:off x="2088286" y="1514474"/>
                  <a:ext cx="101520" cy="57960"/>
                </p14:xfrm>
              </p:contentPart>
            </mc:Choice>
            <mc:Fallback xmlns="">
              <p:pic>
                <p:nvPicPr>
                  <p:cNvPr id="333" name="Freihand 332">
                    <a:extLst>
                      <a:ext uri="{FF2B5EF4-FFF2-40B4-BE49-F238E27FC236}">
                        <a16:creationId xmlns:a16="http://schemas.microsoft.com/office/drawing/2014/main" id="{49ECA82C-6BBB-487B-9207-374120F38DD2}"/>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34" name="Gruppieren 333">
              <a:extLst>
                <a:ext uri="{FF2B5EF4-FFF2-40B4-BE49-F238E27FC236}">
                  <a16:creationId xmlns:a16="http://schemas.microsoft.com/office/drawing/2014/main" id="{C5B9444C-E2EF-4940-BE1D-C8BE1FA81599}"/>
                </a:ext>
              </a:extLst>
            </p:cNvPr>
            <p:cNvGrpSpPr/>
            <p:nvPr/>
          </p:nvGrpSpPr>
          <p:grpSpPr>
            <a:xfrm>
              <a:off x="3071524" y="650165"/>
              <a:ext cx="255600" cy="113760"/>
              <a:chOff x="2034286" y="1205234"/>
              <a:chExt cx="255600" cy="113760"/>
            </a:xfrm>
          </p:grpSpPr>
          <mc:AlternateContent xmlns:mc="http://schemas.openxmlformats.org/markup-compatibility/2006" xmlns:p14="http://schemas.microsoft.com/office/powerpoint/2010/main">
            <mc:Choice Requires="p14">
              <p:contentPart p14:bwMode="auto" r:id="rId313">
                <p14:nvContentPartPr>
                  <p14:cNvPr id="335" name="Freihand 334">
                    <a:extLst>
                      <a:ext uri="{FF2B5EF4-FFF2-40B4-BE49-F238E27FC236}">
                        <a16:creationId xmlns:a16="http://schemas.microsoft.com/office/drawing/2014/main" id="{DC1D0C17-1BC2-4D82-AF47-549513463AEA}"/>
                      </a:ext>
                    </a:extLst>
                  </p14:cNvPr>
                  <p14:cNvContentPartPr/>
                  <p14:nvPr/>
                </p14:nvContentPartPr>
                <p14:xfrm>
                  <a:off x="2034286" y="1242674"/>
                  <a:ext cx="35280" cy="76320"/>
                </p14:xfrm>
              </p:contentPart>
            </mc:Choice>
            <mc:Fallback xmlns="">
              <p:pic>
                <p:nvPicPr>
                  <p:cNvPr id="335" name="Freihand 334">
                    <a:extLst>
                      <a:ext uri="{FF2B5EF4-FFF2-40B4-BE49-F238E27FC236}">
                        <a16:creationId xmlns:a16="http://schemas.microsoft.com/office/drawing/2014/main" id="{DC1D0C17-1BC2-4D82-AF47-549513463AEA}"/>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336" name="Freihand 335">
                    <a:extLst>
                      <a:ext uri="{FF2B5EF4-FFF2-40B4-BE49-F238E27FC236}">
                        <a16:creationId xmlns:a16="http://schemas.microsoft.com/office/drawing/2014/main" id="{7F604505-B968-46E5-8EA4-F2347873EEEA}"/>
                      </a:ext>
                    </a:extLst>
                  </p14:cNvPr>
                  <p14:cNvContentPartPr/>
                  <p14:nvPr/>
                </p14:nvContentPartPr>
                <p14:xfrm>
                  <a:off x="2088646" y="1240154"/>
                  <a:ext cx="27360" cy="60120"/>
                </p14:xfrm>
              </p:contentPart>
            </mc:Choice>
            <mc:Fallback xmlns="">
              <p:pic>
                <p:nvPicPr>
                  <p:cNvPr id="336" name="Freihand 335">
                    <a:extLst>
                      <a:ext uri="{FF2B5EF4-FFF2-40B4-BE49-F238E27FC236}">
                        <a16:creationId xmlns:a16="http://schemas.microsoft.com/office/drawing/2014/main" id="{7F604505-B968-46E5-8EA4-F2347873EEEA}"/>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337" name="Freihand 336">
                    <a:extLst>
                      <a:ext uri="{FF2B5EF4-FFF2-40B4-BE49-F238E27FC236}">
                        <a16:creationId xmlns:a16="http://schemas.microsoft.com/office/drawing/2014/main" id="{8B3FEF39-6924-4A26-BFE4-3F0DE1017391}"/>
                      </a:ext>
                    </a:extLst>
                  </p14:cNvPr>
                  <p14:cNvContentPartPr/>
                  <p14:nvPr/>
                </p14:nvContentPartPr>
                <p14:xfrm>
                  <a:off x="2166046" y="1205234"/>
                  <a:ext cx="11880" cy="63360"/>
                </p14:xfrm>
              </p:contentPart>
            </mc:Choice>
            <mc:Fallback xmlns="">
              <p:pic>
                <p:nvPicPr>
                  <p:cNvPr id="337" name="Freihand 336">
                    <a:extLst>
                      <a:ext uri="{FF2B5EF4-FFF2-40B4-BE49-F238E27FC236}">
                        <a16:creationId xmlns:a16="http://schemas.microsoft.com/office/drawing/2014/main" id="{8B3FEF39-6924-4A26-BFE4-3F0DE1017391}"/>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338" name="Freihand 337">
                    <a:extLst>
                      <a:ext uri="{FF2B5EF4-FFF2-40B4-BE49-F238E27FC236}">
                        <a16:creationId xmlns:a16="http://schemas.microsoft.com/office/drawing/2014/main" id="{F52C6685-5024-4173-A359-A72A46A5FA02}"/>
                      </a:ext>
                    </a:extLst>
                  </p14:cNvPr>
                  <p14:cNvContentPartPr/>
                  <p14:nvPr/>
                </p14:nvContentPartPr>
                <p14:xfrm>
                  <a:off x="2211766" y="1222874"/>
                  <a:ext cx="20520" cy="70200"/>
                </p14:xfrm>
              </p:contentPart>
            </mc:Choice>
            <mc:Fallback xmlns="">
              <p:pic>
                <p:nvPicPr>
                  <p:cNvPr id="338" name="Freihand 337">
                    <a:extLst>
                      <a:ext uri="{FF2B5EF4-FFF2-40B4-BE49-F238E27FC236}">
                        <a16:creationId xmlns:a16="http://schemas.microsoft.com/office/drawing/2014/main" id="{F52C6685-5024-4173-A359-A72A46A5FA02}"/>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339" name="Freihand 338">
                    <a:extLst>
                      <a:ext uri="{FF2B5EF4-FFF2-40B4-BE49-F238E27FC236}">
                        <a16:creationId xmlns:a16="http://schemas.microsoft.com/office/drawing/2014/main" id="{3B4FADFD-4791-469D-AB6F-9979089734D6}"/>
                      </a:ext>
                    </a:extLst>
                  </p14:cNvPr>
                  <p14:cNvContentPartPr/>
                  <p14:nvPr/>
                </p14:nvContentPartPr>
                <p14:xfrm>
                  <a:off x="2260726" y="1229354"/>
                  <a:ext cx="29160" cy="73080"/>
                </p14:xfrm>
              </p:contentPart>
            </mc:Choice>
            <mc:Fallback xmlns="">
              <p:pic>
                <p:nvPicPr>
                  <p:cNvPr id="339" name="Freihand 338">
                    <a:extLst>
                      <a:ext uri="{FF2B5EF4-FFF2-40B4-BE49-F238E27FC236}">
                        <a16:creationId xmlns:a16="http://schemas.microsoft.com/office/drawing/2014/main" id="{3B4FADFD-4791-469D-AB6F-9979089734D6}"/>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8">
              <p14:nvContentPartPr>
                <p14:cNvPr id="340" name="Freihand 339">
                  <a:extLst>
                    <a:ext uri="{FF2B5EF4-FFF2-40B4-BE49-F238E27FC236}">
                      <a16:creationId xmlns:a16="http://schemas.microsoft.com/office/drawing/2014/main" id="{23AF52B3-B5F6-46CE-9F3E-4D753D185C2D}"/>
                    </a:ext>
                  </a:extLst>
                </p14:cNvPr>
                <p14:cNvContentPartPr/>
                <p14:nvPr/>
              </p14:nvContentPartPr>
              <p14:xfrm>
                <a:off x="3149284" y="1115285"/>
                <a:ext cx="32760" cy="468720"/>
              </p14:xfrm>
            </p:contentPart>
          </mc:Choice>
          <mc:Fallback xmlns="">
            <p:pic>
              <p:nvPicPr>
                <p:cNvPr id="340" name="Freihand 339">
                  <a:extLst>
                    <a:ext uri="{FF2B5EF4-FFF2-40B4-BE49-F238E27FC236}">
                      <a16:creationId xmlns:a16="http://schemas.microsoft.com/office/drawing/2014/main" id="{23AF52B3-B5F6-46CE-9F3E-4D753D185C2D}"/>
                    </a:ext>
                  </a:extLst>
                </p:cNvPr>
                <p:cNvPicPr/>
                <p:nvPr/>
              </p:nvPicPr>
              <p:blipFill>
                <a:blip r:embed="rId23"/>
                <a:stretch>
                  <a:fillRect/>
                </a:stretch>
              </p:blipFill>
              <p:spPr>
                <a:xfrm>
                  <a:off x="3140284" y="1106645"/>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341" name="Freihand 340">
                  <a:extLst>
                    <a:ext uri="{FF2B5EF4-FFF2-40B4-BE49-F238E27FC236}">
                      <a16:creationId xmlns:a16="http://schemas.microsoft.com/office/drawing/2014/main" id="{D44BEAF8-D120-41A1-8353-3D76546148CD}"/>
                    </a:ext>
                  </a:extLst>
                </p14:cNvPr>
                <p14:cNvContentPartPr/>
                <p14:nvPr/>
              </p14:nvContentPartPr>
              <p14:xfrm>
                <a:off x="2974684" y="1538285"/>
                <a:ext cx="186480" cy="345240"/>
              </p14:xfrm>
            </p:contentPart>
          </mc:Choice>
          <mc:Fallback xmlns="">
            <p:pic>
              <p:nvPicPr>
                <p:cNvPr id="341" name="Freihand 340">
                  <a:extLst>
                    <a:ext uri="{FF2B5EF4-FFF2-40B4-BE49-F238E27FC236}">
                      <a16:creationId xmlns:a16="http://schemas.microsoft.com/office/drawing/2014/main" id="{D44BEAF8-D120-41A1-8353-3D76546148CD}"/>
                    </a:ext>
                  </a:extLst>
                </p:cNvPr>
                <p:cNvPicPr/>
                <p:nvPr/>
              </p:nvPicPr>
              <p:blipFill>
                <a:blip r:embed="rId25"/>
                <a:stretch>
                  <a:fillRect/>
                </a:stretch>
              </p:blipFill>
              <p:spPr>
                <a:xfrm>
                  <a:off x="2965684" y="1529645"/>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342" name="Freihand 341">
                  <a:extLst>
                    <a:ext uri="{FF2B5EF4-FFF2-40B4-BE49-F238E27FC236}">
                      <a16:creationId xmlns:a16="http://schemas.microsoft.com/office/drawing/2014/main" id="{B83FE2C8-FB5B-41FC-8C8D-9379E01CCF5E}"/>
                    </a:ext>
                  </a:extLst>
                </p14:cNvPr>
                <p14:cNvContentPartPr/>
                <p14:nvPr/>
              </p14:nvContentPartPr>
              <p14:xfrm>
                <a:off x="3164764" y="1546925"/>
                <a:ext cx="174960" cy="331560"/>
              </p14:xfrm>
            </p:contentPart>
          </mc:Choice>
          <mc:Fallback xmlns="">
            <p:pic>
              <p:nvPicPr>
                <p:cNvPr id="342" name="Freihand 341">
                  <a:extLst>
                    <a:ext uri="{FF2B5EF4-FFF2-40B4-BE49-F238E27FC236}">
                      <a16:creationId xmlns:a16="http://schemas.microsoft.com/office/drawing/2014/main" id="{B83FE2C8-FB5B-41FC-8C8D-9379E01CCF5E}"/>
                    </a:ext>
                  </a:extLst>
                </p:cNvPr>
                <p:cNvPicPr/>
                <p:nvPr/>
              </p:nvPicPr>
              <p:blipFill>
                <a:blip r:embed="rId27"/>
                <a:stretch>
                  <a:fillRect/>
                </a:stretch>
              </p:blipFill>
              <p:spPr>
                <a:xfrm>
                  <a:off x="3155764" y="1538285"/>
                  <a:ext cx="192600" cy="349200"/>
                </a:xfrm>
                <a:prstGeom prst="rect">
                  <a:avLst/>
                </a:prstGeom>
              </p:spPr>
            </p:pic>
          </mc:Fallback>
        </mc:AlternateContent>
        <p:grpSp>
          <p:nvGrpSpPr>
            <p:cNvPr id="343" name="Gruppieren 342">
              <a:extLst>
                <a:ext uri="{FF2B5EF4-FFF2-40B4-BE49-F238E27FC236}">
                  <a16:creationId xmlns:a16="http://schemas.microsoft.com/office/drawing/2014/main" id="{8F7551A7-01B0-477B-B4AE-1167047022BC}"/>
                </a:ext>
              </a:extLst>
            </p:cNvPr>
            <p:cNvGrpSpPr/>
            <p:nvPr/>
          </p:nvGrpSpPr>
          <p:grpSpPr>
            <a:xfrm>
              <a:off x="2908444" y="1159565"/>
              <a:ext cx="515880" cy="208800"/>
              <a:chOff x="1871206" y="1714634"/>
              <a:chExt cx="515880" cy="208800"/>
            </a:xfrm>
          </p:grpSpPr>
          <mc:AlternateContent xmlns:mc="http://schemas.openxmlformats.org/markup-compatibility/2006" xmlns:p14="http://schemas.microsoft.com/office/powerpoint/2010/main">
            <mc:Choice Requires="p14">
              <p:contentPart p14:bwMode="auto" r:id="rId321">
                <p14:nvContentPartPr>
                  <p14:cNvPr id="344" name="Freihand 343">
                    <a:extLst>
                      <a:ext uri="{FF2B5EF4-FFF2-40B4-BE49-F238E27FC236}">
                        <a16:creationId xmlns:a16="http://schemas.microsoft.com/office/drawing/2014/main" id="{B785E4D4-D130-4E4E-A137-328FFF3995A5}"/>
                      </a:ext>
                    </a:extLst>
                  </p14:cNvPr>
                  <p14:cNvContentPartPr/>
                  <p14:nvPr/>
                </p14:nvContentPartPr>
                <p14:xfrm>
                  <a:off x="1871206" y="1792034"/>
                  <a:ext cx="248040" cy="128160"/>
                </p14:xfrm>
              </p:contentPart>
            </mc:Choice>
            <mc:Fallback xmlns="">
              <p:pic>
                <p:nvPicPr>
                  <p:cNvPr id="344" name="Freihand 343">
                    <a:extLst>
                      <a:ext uri="{FF2B5EF4-FFF2-40B4-BE49-F238E27FC236}">
                        <a16:creationId xmlns:a16="http://schemas.microsoft.com/office/drawing/2014/main" id="{B785E4D4-D130-4E4E-A137-328FFF3995A5}"/>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345" name="Freihand 344">
                    <a:extLst>
                      <a:ext uri="{FF2B5EF4-FFF2-40B4-BE49-F238E27FC236}">
                        <a16:creationId xmlns:a16="http://schemas.microsoft.com/office/drawing/2014/main" id="{67D9AD3F-A6D5-484D-9AB4-B4BFE2C7D92A}"/>
                      </a:ext>
                    </a:extLst>
                  </p14:cNvPr>
                  <p14:cNvContentPartPr/>
                  <p14:nvPr/>
                </p14:nvContentPartPr>
                <p14:xfrm>
                  <a:off x="2139046" y="1714634"/>
                  <a:ext cx="248040" cy="208800"/>
                </p14:xfrm>
              </p:contentPart>
            </mc:Choice>
            <mc:Fallback xmlns="">
              <p:pic>
                <p:nvPicPr>
                  <p:cNvPr id="345" name="Freihand 344">
                    <a:extLst>
                      <a:ext uri="{FF2B5EF4-FFF2-40B4-BE49-F238E27FC236}">
                        <a16:creationId xmlns:a16="http://schemas.microsoft.com/office/drawing/2014/main" id="{67D9AD3F-A6D5-484D-9AB4-B4BFE2C7D92A}"/>
                      </a:ext>
                    </a:extLst>
                  </p:cNvPr>
                  <p:cNvPicPr/>
                  <p:nvPr/>
                </p:nvPicPr>
                <p:blipFill>
                  <a:blip r:embed="rId31"/>
                  <a:stretch>
                    <a:fillRect/>
                  </a:stretch>
                </p:blipFill>
                <p:spPr>
                  <a:xfrm>
                    <a:off x="2130046" y="1705994"/>
                    <a:ext cx="265680" cy="226440"/>
                  </a:xfrm>
                  <a:prstGeom prst="rect">
                    <a:avLst/>
                  </a:prstGeom>
                </p:spPr>
              </p:pic>
            </mc:Fallback>
          </mc:AlternateContent>
        </p:grpSp>
      </p:grpSp>
      <p:grpSp>
        <p:nvGrpSpPr>
          <p:cNvPr id="353" name="Gruppieren 352">
            <a:extLst>
              <a:ext uri="{FF2B5EF4-FFF2-40B4-BE49-F238E27FC236}">
                <a16:creationId xmlns:a16="http://schemas.microsoft.com/office/drawing/2014/main" id="{86891854-FD09-4FD1-8F57-54100905305D}"/>
              </a:ext>
            </a:extLst>
          </p:cNvPr>
          <p:cNvGrpSpPr/>
          <p:nvPr/>
        </p:nvGrpSpPr>
        <p:grpSpPr>
          <a:xfrm>
            <a:off x="2581677" y="5991043"/>
            <a:ext cx="622440" cy="416880"/>
            <a:chOff x="1090726" y="1429154"/>
            <a:chExt cx="622440" cy="416880"/>
          </a:xfrm>
        </p:grpSpPr>
        <mc:AlternateContent xmlns:mc="http://schemas.openxmlformats.org/markup-compatibility/2006" xmlns:p14="http://schemas.microsoft.com/office/powerpoint/2010/main">
          <mc:Choice Requires="p14">
            <p:contentPart p14:bwMode="auto" r:id="rId323">
              <p14:nvContentPartPr>
                <p14:cNvPr id="348" name="Freihand 347">
                  <a:extLst>
                    <a:ext uri="{FF2B5EF4-FFF2-40B4-BE49-F238E27FC236}">
                      <a16:creationId xmlns:a16="http://schemas.microsoft.com/office/drawing/2014/main" id="{2FC031F7-D5E2-4A40-85ED-D246E51BD6E2}"/>
                    </a:ext>
                  </a:extLst>
                </p14:cNvPr>
                <p14:cNvContentPartPr/>
                <p14:nvPr/>
              </p14:nvContentPartPr>
              <p14:xfrm>
                <a:off x="1090726" y="1429154"/>
                <a:ext cx="55800" cy="401400"/>
              </p14:xfrm>
            </p:contentPart>
          </mc:Choice>
          <mc:Fallback xmlns="">
            <p:pic>
              <p:nvPicPr>
                <p:cNvPr id="348" name="Freihand 347">
                  <a:extLst>
                    <a:ext uri="{FF2B5EF4-FFF2-40B4-BE49-F238E27FC236}">
                      <a16:creationId xmlns:a16="http://schemas.microsoft.com/office/drawing/2014/main" id="{2FC031F7-D5E2-4A40-85ED-D246E51BD6E2}"/>
                    </a:ext>
                  </a:extLst>
                </p:cNvPr>
                <p:cNvPicPr/>
                <p:nvPr/>
              </p:nvPicPr>
              <p:blipFill>
                <a:blip r:embed="rId324"/>
                <a:stretch>
                  <a:fillRect/>
                </a:stretch>
              </p:blipFill>
              <p:spPr>
                <a:xfrm>
                  <a:off x="1081726" y="1420514"/>
                  <a:ext cx="7344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349" name="Freihand 348">
                  <a:extLst>
                    <a:ext uri="{FF2B5EF4-FFF2-40B4-BE49-F238E27FC236}">
                      <a16:creationId xmlns:a16="http://schemas.microsoft.com/office/drawing/2014/main" id="{4911C56C-6452-4918-B754-16402AC44D79}"/>
                    </a:ext>
                  </a:extLst>
                </p14:cNvPr>
                <p14:cNvContentPartPr/>
                <p14:nvPr/>
              </p14:nvContentPartPr>
              <p14:xfrm>
                <a:off x="1142566" y="1441034"/>
                <a:ext cx="247320" cy="17640"/>
              </p14:xfrm>
            </p:contentPart>
          </mc:Choice>
          <mc:Fallback xmlns="">
            <p:pic>
              <p:nvPicPr>
                <p:cNvPr id="349" name="Freihand 348">
                  <a:extLst>
                    <a:ext uri="{FF2B5EF4-FFF2-40B4-BE49-F238E27FC236}">
                      <a16:creationId xmlns:a16="http://schemas.microsoft.com/office/drawing/2014/main" id="{4911C56C-6452-4918-B754-16402AC44D79}"/>
                    </a:ext>
                  </a:extLst>
                </p:cNvPr>
                <p:cNvPicPr/>
                <p:nvPr/>
              </p:nvPicPr>
              <p:blipFill>
                <a:blip r:embed="rId326"/>
                <a:stretch>
                  <a:fillRect/>
                </a:stretch>
              </p:blipFill>
              <p:spPr>
                <a:xfrm>
                  <a:off x="1133926" y="1432034"/>
                  <a:ext cx="2649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350" name="Freihand 349">
                  <a:extLst>
                    <a:ext uri="{FF2B5EF4-FFF2-40B4-BE49-F238E27FC236}">
                      <a16:creationId xmlns:a16="http://schemas.microsoft.com/office/drawing/2014/main" id="{2D180B5F-B598-4C4C-8492-35713DB651DE}"/>
                    </a:ext>
                  </a:extLst>
                </p14:cNvPr>
                <p14:cNvContentPartPr/>
                <p14:nvPr/>
              </p14:nvContentPartPr>
              <p14:xfrm>
                <a:off x="1131046" y="1669274"/>
                <a:ext cx="154800" cy="16200"/>
              </p14:xfrm>
            </p:contentPart>
          </mc:Choice>
          <mc:Fallback xmlns="">
            <p:pic>
              <p:nvPicPr>
                <p:cNvPr id="350" name="Freihand 349">
                  <a:extLst>
                    <a:ext uri="{FF2B5EF4-FFF2-40B4-BE49-F238E27FC236}">
                      <a16:creationId xmlns:a16="http://schemas.microsoft.com/office/drawing/2014/main" id="{2D180B5F-B598-4C4C-8492-35713DB651DE}"/>
                    </a:ext>
                  </a:extLst>
                </p:cNvPr>
                <p:cNvPicPr/>
                <p:nvPr/>
              </p:nvPicPr>
              <p:blipFill>
                <a:blip r:embed="rId328"/>
                <a:stretch>
                  <a:fillRect/>
                </a:stretch>
              </p:blipFill>
              <p:spPr>
                <a:xfrm>
                  <a:off x="1122406" y="1660274"/>
                  <a:ext cx="1724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352" name="Freihand 351">
                  <a:extLst>
                    <a:ext uri="{FF2B5EF4-FFF2-40B4-BE49-F238E27FC236}">
                      <a16:creationId xmlns:a16="http://schemas.microsoft.com/office/drawing/2014/main" id="{098E81FE-1C31-45D1-84E7-611C7D5703A8}"/>
                    </a:ext>
                  </a:extLst>
                </p14:cNvPr>
                <p14:cNvContentPartPr/>
                <p14:nvPr/>
              </p14:nvContentPartPr>
              <p14:xfrm>
                <a:off x="1440646" y="1469474"/>
                <a:ext cx="272520" cy="376560"/>
              </p14:xfrm>
            </p:contentPart>
          </mc:Choice>
          <mc:Fallback xmlns="">
            <p:pic>
              <p:nvPicPr>
                <p:cNvPr id="352" name="Freihand 351">
                  <a:extLst>
                    <a:ext uri="{FF2B5EF4-FFF2-40B4-BE49-F238E27FC236}">
                      <a16:creationId xmlns:a16="http://schemas.microsoft.com/office/drawing/2014/main" id="{098E81FE-1C31-45D1-84E7-611C7D5703A8}"/>
                    </a:ext>
                  </a:extLst>
                </p:cNvPr>
                <p:cNvPicPr/>
                <p:nvPr/>
              </p:nvPicPr>
              <p:blipFill>
                <a:blip r:embed="rId330"/>
                <a:stretch>
                  <a:fillRect/>
                </a:stretch>
              </p:blipFill>
              <p:spPr>
                <a:xfrm>
                  <a:off x="1432006" y="1460474"/>
                  <a:ext cx="290160" cy="394200"/>
                </a:xfrm>
                <a:prstGeom prst="rect">
                  <a:avLst/>
                </a:prstGeom>
              </p:spPr>
            </p:pic>
          </mc:Fallback>
        </mc:AlternateContent>
      </p:grpSp>
      <p:grpSp>
        <p:nvGrpSpPr>
          <p:cNvPr id="354" name="Gruppieren 353">
            <a:extLst>
              <a:ext uri="{FF2B5EF4-FFF2-40B4-BE49-F238E27FC236}">
                <a16:creationId xmlns:a16="http://schemas.microsoft.com/office/drawing/2014/main" id="{640DADBD-A630-40E7-9EBD-A2A00E564D16}"/>
              </a:ext>
            </a:extLst>
          </p:cNvPr>
          <p:cNvGrpSpPr/>
          <p:nvPr/>
        </p:nvGrpSpPr>
        <p:grpSpPr>
          <a:xfrm>
            <a:off x="8964593" y="5987260"/>
            <a:ext cx="622440" cy="416880"/>
            <a:chOff x="1090726" y="1429154"/>
            <a:chExt cx="622440" cy="416880"/>
          </a:xfrm>
        </p:grpSpPr>
        <mc:AlternateContent xmlns:mc="http://schemas.openxmlformats.org/markup-compatibility/2006" xmlns:p14="http://schemas.microsoft.com/office/powerpoint/2010/main">
          <mc:Choice Requires="p14">
            <p:contentPart p14:bwMode="auto" r:id="rId331">
              <p14:nvContentPartPr>
                <p14:cNvPr id="355" name="Freihand 354">
                  <a:extLst>
                    <a:ext uri="{FF2B5EF4-FFF2-40B4-BE49-F238E27FC236}">
                      <a16:creationId xmlns:a16="http://schemas.microsoft.com/office/drawing/2014/main" id="{88222AD8-1253-4799-8F9D-59A013EF7C96}"/>
                    </a:ext>
                  </a:extLst>
                </p14:cNvPr>
                <p14:cNvContentPartPr/>
                <p14:nvPr/>
              </p14:nvContentPartPr>
              <p14:xfrm>
                <a:off x="1090726" y="1429154"/>
                <a:ext cx="55800" cy="401400"/>
              </p14:xfrm>
            </p:contentPart>
          </mc:Choice>
          <mc:Fallback xmlns="">
            <p:pic>
              <p:nvPicPr>
                <p:cNvPr id="355" name="Freihand 354">
                  <a:extLst>
                    <a:ext uri="{FF2B5EF4-FFF2-40B4-BE49-F238E27FC236}">
                      <a16:creationId xmlns:a16="http://schemas.microsoft.com/office/drawing/2014/main" id="{88222AD8-1253-4799-8F9D-59A013EF7C96}"/>
                    </a:ext>
                  </a:extLst>
                </p:cNvPr>
                <p:cNvPicPr/>
                <p:nvPr/>
              </p:nvPicPr>
              <p:blipFill>
                <a:blip r:embed="rId324"/>
                <a:stretch>
                  <a:fillRect/>
                </a:stretch>
              </p:blipFill>
              <p:spPr>
                <a:xfrm>
                  <a:off x="1081726" y="1420514"/>
                  <a:ext cx="7344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356" name="Freihand 355">
                  <a:extLst>
                    <a:ext uri="{FF2B5EF4-FFF2-40B4-BE49-F238E27FC236}">
                      <a16:creationId xmlns:a16="http://schemas.microsoft.com/office/drawing/2014/main" id="{2880EDC6-AEA7-4A04-A7F1-1547C738C422}"/>
                    </a:ext>
                  </a:extLst>
                </p14:cNvPr>
                <p14:cNvContentPartPr/>
                <p14:nvPr/>
              </p14:nvContentPartPr>
              <p14:xfrm>
                <a:off x="1142566" y="1441034"/>
                <a:ext cx="247320" cy="17640"/>
              </p14:xfrm>
            </p:contentPart>
          </mc:Choice>
          <mc:Fallback xmlns="">
            <p:pic>
              <p:nvPicPr>
                <p:cNvPr id="356" name="Freihand 355">
                  <a:extLst>
                    <a:ext uri="{FF2B5EF4-FFF2-40B4-BE49-F238E27FC236}">
                      <a16:creationId xmlns:a16="http://schemas.microsoft.com/office/drawing/2014/main" id="{2880EDC6-AEA7-4A04-A7F1-1547C738C422}"/>
                    </a:ext>
                  </a:extLst>
                </p:cNvPr>
                <p:cNvPicPr/>
                <p:nvPr/>
              </p:nvPicPr>
              <p:blipFill>
                <a:blip r:embed="rId326"/>
                <a:stretch>
                  <a:fillRect/>
                </a:stretch>
              </p:blipFill>
              <p:spPr>
                <a:xfrm>
                  <a:off x="1133926" y="1432034"/>
                  <a:ext cx="2649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357" name="Freihand 356">
                  <a:extLst>
                    <a:ext uri="{FF2B5EF4-FFF2-40B4-BE49-F238E27FC236}">
                      <a16:creationId xmlns:a16="http://schemas.microsoft.com/office/drawing/2014/main" id="{F64A3602-0749-4AEC-8B88-3463367C0FBB}"/>
                    </a:ext>
                  </a:extLst>
                </p14:cNvPr>
                <p14:cNvContentPartPr/>
                <p14:nvPr/>
              </p14:nvContentPartPr>
              <p14:xfrm>
                <a:off x="1131046" y="1669274"/>
                <a:ext cx="154800" cy="16200"/>
              </p14:xfrm>
            </p:contentPart>
          </mc:Choice>
          <mc:Fallback xmlns="">
            <p:pic>
              <p:nvPicPr>
                <p:cNvPr id="357" name="Freihand 356">
                  <a:extLst>
                    <a:ext uri="{FF2B5EF4-FFF2-40B4-BE49-F238E27FC236}">
                      <a16:creationId xmlns:a16="http://schemas.microsoft.com/office/drawing/2014/main" id="{F64A3602-0749-4AEC-8B88-3463367C0FBB}"/>
                    </a:ext>
                  </a:extLst>
                </p:cNvPr>
                <p:cNvPicPr/>
                <p:nvPr/>
              </p:nvPicPr>
              <p:blipFill>
                <a:blip r:embed="rId328"/>
                <a:stretch>
                  <a:fillRect/>
                </a:stretch>
              </p:blipFill>
              <p:spPr>
                <a:xfrm>
                  <a:off x="1122406" y="1660274"/>
                  <a:ext cx="1724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358" name="Freihand 357">
                  <a:extLst>
                    <a:ext uri="{FF2B5EF4-FFF2-40B4-BE49-F238E27FC236}">
                      <a16:creationId xmlns:a16="http://schemas.microsoft.com/office/drawing/2014/main" id="{10B098DF-F9F6-4CC1-8741-2EE2818C5B0F}"/>
                    </a:ext>
                  </a:extLst>
                </p14:cNvPr>
                <p14:cNvContentPartPr/>
                <p14:nvPr/>
              </p14:nvContentPartPr>
              <p14:xfrm>
                <a:off x="1440646" y="1469474"/>
                <a:ext cx="272520" cy="376560"/>
              </p14:xfrm>
            </p:contentPart>
          </mc:Choice>
          <mc:Fallback xmlns="">
            <p:pic>
              <p:nvPicPr>
                <p:cNvPr id="358" name="Freihand 357">
                  <a:extLst>
                    <a:ext uri="{FF2B5EF4-FFF2-40B4-BE49-F238E27FC236}">
                      <a16:creationId xmlns:a16="http://schemas.microsoft.com/office/drawing/2014/main" id="{10B098DF-F9F6-4CC1-8741-2EE2818C5B0F}"/>
                    </a:ext>
                  </a:extLst>
                </p:cNvPr>
                <p:cNvPicPr/>
                <p:nvPr/>
              </p:nvPicPr>
              <p:blipFill>
                <a:blip r:embed="rId330"/>
                <a:stretch>
                  <a:fillRect/>
                </a:stretch>
              </p:blipFill>
              <p:spPr>
                <a:xfrm>
                  <a:off x="1432006" y="1460474"/>
                  <a:ext cx="290160" cy="394200"/>
                </a:xfrm>
                <a:prstGeom prst="rect">
                  <a:avLst/>
                </a:prstGeom>
              </p:spPr>
            </p:pic>
          </mc:Fallback>
        </mc:AlternateContent>
      </p:grpSp>
      <p:grpSp>
        <p:nvGrpSpPr>
          <p:cNvPr id="366" name="Gruppieren 365">
            <a:extLst>
              <a:ext uri="{FF2B5EF4-FFF2-40B4-BE49-F238E27FC236}">
                <a16:creationId xmlns:a16="http://schemas.microsoft.com/office/drawing/2014/main" id="{683087B6-E18A-425A-BBB3-DF69F98FBC28}"/>
              </a:ext>
            </a:extLst>
          </p:cNvPr>
          <p:cNvGrpSpPr/>
          <p:nvPr/>
        </p:nvGrpSpPr>
        <p:grpSpPr>
          <a:xfrm>
            <a:off x="4005616" y="6017140"/>
            <a:ext cx="820080" cy="388800"/>
            <a:chOff x="839446" y="1476314"/>
            <a:chExt cx="820080" cy="388800"/>
          </a:xfrm>
        </p:grpSpPr>
        <mc:AlternateContent xmlns:mc="http://schemas.openxmlformats.org/markup-compatibility/2006" xmlns:p14="http://schemas.microsoft.com/office/powerpoint/2010/main">
          <mc:Choice Requires="p14">
            <p:contentPart p14:bwMode="auto" r:id="rId335">
              <p14:nvContentPartPr>
                <p14:cNvPr id="359" name="Freihand 358">
                  <a:extLst>
                    <a:ext uri="{FF2B5EF4-FFF2-40B4-BE49-F238E27FC236}">
                      <a16:creationId xmlns:a16="http://schemas.microsoft.com/office/drawing/2014/main" id="{523C079B-70CC-4DA8-A0D8-021C36D3DA4F}"/>
                    </a:ext>
                  </a:extLst>
                </p14:cNvPr>
                <p14:cNvContentPartPr/>
                <p14:nvPr/>
              </p14:nvContentPartPr>
              <p14:xfrm>
                <a:off x="839446" y="1476314"/>
                <a:ext cx="303120" cy="388080"/>
              </p14:xfrm>
            </p:contentPart>
          </mc:Choice>
          <mc:Fallback xmlns="">
            <p:pic>
              <p:nvPicPr>
                <p:cNvPr id="359" name="Freihand 358">
                  <a:extLst>
                    <a:ext uri="{FF2B5EF4-FFF2-40B4-BE49-F238E27FC236}">
                      <a16:creationId xmlns:a16="http://schemas.microsoft.com/office/drawing/2014/main" id="{523C079B-70CC-4DA8-A0D8-021C36D3DA4F}"/>
                    </a:ext>
                  </a:extLst>
                </p:cNvPr>
                <p:cNvPicPr/>
                <p:nvPr/>
              </p:nvPicPr>
              <p:blipFill>
                <a:blip r:embed="rId336"/>
                <a:stretch>
                  <a:fillRect/>
                </a:stretch>
              </p:blipFill>
              <p:spPr>
                <a:xfrm>
                  <a:off x="830806" y="1467674"/>
                  <a:ext cx="32076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360" name="Freihand 359">
                  <a:extLst>
                    <a:ext uri="{FF2B5EF4-FFF2-40B4-BE49-F238E27FC236}">
                      <a16:creationId xmlns:a16="http://schemas.microsoft.com/office/drawing/2014/main" id="{E608EEC3-6069-4B62-A766-B580AD4D4BFF}"/>
                    </a:ext>
                  </a:extLst>
                </p14:cNvPr>
                <p14:cNvContentPartPr/>
                <p14:nvPr/>
              </p14:nvContentPartPr>
              <p14:xfrm>
                <a:off x="1153726" y="1532114"/>
                <a:ext cx="267480" cy="333000"/>
              </p14:xfrm>
            </p:contentPart>
          </mc:Choice>
          <mc:Fallback xmlns="">
            <p:pic>
              <p:nvPicPr>
                <p:cNvPr id="360" name="Freihand 359">
                  <a:extLst>
                    <a:ext uri="{FF2B5EF4-FFF2-40B4-BE49-F238E27FC236}">
                      <a16:creationId xmlns:a16="http://schemas.microsoft.com/office/drawing/2014/main" id="{E608EEC3-6069-4B62-A766-B580AD4D4BFF}"/>
                    </a:ext>
                  </a:extLst>
                </p:cNvPr>
                <p:cNvPicPr/>
                <p:nvPr/>
              </p:nvPicPr>
              <p:blipFill>
                <a:blip r:embed="rId338"/>
                <a:stretch>
                  <a:fillRect/>
                </a:stretch>
              </p:blipFill>
              <p:spPr>
                <a:xfrm>
                  <a:off x="1144726" y="1523474"/>
                  <a:ext cx="28512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361" name="Freihand 360">
                  <a:extLst>
                    <a:ext uri="{FF2B5EF4-FFF2-40B4-BE49-F238E27FC236}">
                      <a16:creationId xmlns:a16="http://schemas.microsoft.com/office/drawing/2014/main" id="{09FADFC3-D8FF-49F3-8D05-F959F9DDF86D}"/>
                    </a:ext>
                  </a:extLst>
                </p14:cNvPr>
                <p14:cNvContentPartPr/>
                <p14:nvPr/>
              </p14:nvContentPartPr>
              <p14:xfrm>
                <a:off x="1200166" y="1718594"/>
                <a:ext cx="166680" cy="17640"/>
              </p14:xfrm>
            </p:contentPart>
          </mc:Choice>
          <mc:Fallback xmlns="">
            <p:pic>
              <p:nvPicPr>
                <p:cNvPr id="361" name="Freihand 360">
                  <a:extLst>
                    <a:ext uri="{FF2B5EF4-FFF2-40B4-BE49-F238E27FC236}">
                      <a16:creationId xmlns:a16="http://schemas.microsoft.com/office/drawing/2014/main" id="{09FADFC3-D8FF-49F3-8D05-F959F9DDF86D}"/>
                    </a:ext>
                  </a:extLst>
                </p:cNvPr>
                <p:cNvPicPr/>
                <p:nvPr/>
              </p:nvPicPr>
              <p:blipFill>
                <a:blip r:embed="rId340"/>
                <a:stretch>
                  <a:fillRect/>
                </a:stretch>
              </p:blipFill>
              <p:spPr>
                <a:xfrm>
                  <a:off x="1191526" y="1709594"/>
                  <a:ext cx="1843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363" name="Freihand 362">
                  <a:extLst>
                    <a:ext uri="{FF2B5EF4-FFF2-40B4-BE49-F238E27FC236}">
                      <a16:creationId xmlns:a16="http://schemas.microsoft.com/office/drawing/2014/main" id="{5F2B04B2-AFB9-4942-901A-D32FE90CEB40}"/>
                    </a:ext>
                  </a:extLst>
                </p14:cNvPr>
                <p14:cNvContentPartPr/>
                <p14:nvPr/>
              </p14:nvContentPartPr>
              <p14:xfrm>
                <a:off x="1491046" y="1538594"/>
                <a:ext cx="17640" cy="292680"/>
              </p14:xfrm>
            </p:contentPart>
          </mc:Choice>
          <mc:Fallback xmlns="">
            <p:pic>
              <p:nvPicPr>
                <p:cNvPr id="363" name="Freihand 362">
                  <a:extLst>
                    <a:ext uri="{FF2B5EF4-FFF2-40B4-BE49-F238E27FC236}">
                      <a16:creationId xmlns:a16="http://schemas.microsoft.com/office/drawing/2014/main" id="{5F2B04B2-AFB9-4942-901A-D32FE90CEB40}"/>
                    </a:ext>
                  </a:extLst>
                </p:cNvPr>
                <p:cNvPicPr/>
                <p:nvPr/>
              </p:nvPicPr>
              <p:blipFill>
                <a:blip r:embed="rId342"/>
                <a:stretch>
                  <a:fillRect/>
                </a:stretch>
              </p:blipFill>
              <p:spPr>
                <a:xfrm>
                  <a:off x="1482406" y="1529594"/>
                  <a:ext cx="3528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364" name="Freihand 363">
                  <a:extLst>
                    <a:ext uri="{FF2B5EF4-FFF2-40B4-BE49-F238E27FC236}">
                      <a16:creationId xmlns:a16="http://schemas.microsoft.com/office/drawing/2014/main" id="{B591A933-9988-4AC3-BF6C-8AC1FC620906}"/>
                    </a:ext>
                  </a:extLst>
                </p14:cNvPr>
                <p14:cNvContentPartPr/>
                <p14:nvPr/>
              </p14:nvContentPartPr>
              <p14:xfrm>
                <a:off x="1487446" y="1539674"/>
                <a:ext cx="172080" cy="11520"/>
              </p14:xfrm>
            </p:contentPart>
          </mc:Choice>
          <mc:Fallback xmlns="">
            <p:pic>
              <p:nvPicPr>
                <p:cNvPr id="364" name="Freihand 363">
                  <a:extLst>
                    <a:ext uri="{FF2B5EF4-FFF2-40B4-BE49-F238E27FC236}">
                      <a16:creationId xmlns:a16="http://schemas.microsoft.com/office/drawing/2014/main" id="{B591A933-9988-4AC3-BF6C-8AC1FC620906}"/>
                    </a:ext>
                  </a:extLst>
                </p:cNvPr>
                <p:cNvPicPr/>
                <p:nvPr/>
              </p:nvPicPr>
              <p:blipFill>
                <a:blip r:embed="rId344"/>
                <a:stretch>
                  <a:fillRect/>
                </a:stretch>
              </p:blipFill>
              <p:spPr>
                <a:xfrm>
                  <a:off x="1478446" y="1530674"/>
                  <a:ext cx="1897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365" name="Freihand 364">
                  <a:extLst>
                    <a:ext uri="{FF2B5EF4-FFF2-40B4-BE49-F238E27FC236}">
                      <a16:creationId xmlns:a16="http://schemas.microsoft.com/office/drawing/2014/main" id="{7B90E69D-99AE-40FA-BB52-A4B8F8787BA4}"/>
                    </a:ext>
                  </a:extLst>
                </p14:cNvPr>
                <p14:cNvContentPartPr/>
                <p14:nvPr/>
              </p14:nvContentPartPr>
              <p14:xfrm>
                <a:off x="1514446" y="1698434"/>
                <a:ext cx="120600" cy="20520"/>
              </p14:xfrm>
            </p:contentPart>
          </mc:Choice>
          <mc:Fallback xmlns="">
            <p:pic>
              <p:nvPicPr>
                <p:cNvPr id="365" name="Freihand 364">
                  <a:extLst>
                    <a:ext uri="{FF2B5EF4-FFF2-40B4-BE49-F238E27FC236}">
                      <a16:creationId xmlns:a16="http://schemas.microsoft.com/office/drawing/2014/main" id="{7B90E69D-99AE-40FA-BB52-A4B8F8787BA4}"/>
                    </a:ext>
                  </a:extLst>
                </p:cNvPr>
                <p:cNvPicPr/>
                <p:nvPr/>
              </p:nvPicPr>
              <p:blipFill>
                <a:blip r:embed="rId346"/>
                <a:stretch>
                  <a:fillRect/>
                </a:stretch>
              </p:blipFill>
              <p:spPr>
                <a:xfrm>
                  <a:off x="1505806" y="1689794"/>
                  <a:ext cx="138240" cy="38160"/>
                </a:xfrm>
                <a:prstGeom prst="rect">
                  <a:avLst/>
                </a:prstGeom>
              </p:spPr>
            </p:pic>
          </mc:Fallback>
        </mc:AlternateContent>
      </p:grpSp>
      <p:grpSp>
        <p:nvGrpSpPr>
          <p:cNvPr id="404" name="Gruppieren 403">
            <a:extLst>
              <a:ext uri="{FF2B5EF4-FFF2-40B4-BE49-F238E27FC236}">
                <a16:creationId xmlns:a16="http://schemas.microsoft.com/office/drawing/2014/main" id="{FB581A7E-7C43-4D61-83EF-4F2FCA716BE0}"/>
              </a:ext>
            </a:extLst>
          </p:cNvPr>
          <p:cNvGrpSpPr/>
          <p:nvPr/>
        </p:nvGrpSpPr>
        <p:grpSpPr>
          <a:xfrm>
            <a:off x="9670113" y="4034019"/>
            <a:ext cx="553250" cy="316512"/>
            <a:chOff x="758086" y="1238354"/>
            <a:chExt cx="694080" cy="397080"/>
          </a:xfrm>
        </p:grpSpPr>
        <mc:AlternateContent xmlns:mc="http://schemas.openxmlformats.org/markup-compatibility/2006" xmlns:p14="http://schemas.microsoft.com/office/powerpoint/2010/main">
          <mc:Choice Requires="p14">
            <p:contentPart p14:bwMode="auto" r:id="rId347">
              <p14:nvContentPartPr>
                <p14:cNvPr id="392" name="Freihand 391">
                  <a:extLst>
                    <a:ext uri="{FF2B5EF4-FFF2-40B4-BE49-F238E27FC236}">
                      <a16:creationId xmlns:a16="http://schemas.microsoft.com/office/drawing/2014/main" id="{A4F71F65-5ADB-45BE-98BB-9A1EDF26A0AC}"/>
                    </a:ext>
                  </a:extLst>
                </p14:cNvPr>
                <p14:cNvContentPartPr/>
                <p14:nvPr/>
              </p14:nvContentPartPr>
              <p14:xfrm>
                <a:off x="758086" y="1271834"/>
                <a:ext cx="47160" cy="320760"/>
              </p14:xfrm>
            </p:contentPart>
          </mc:Choice>
          <mc:Fallback xmlns="">
            <p:pic>
              <p:nvPicPr>
                <p:cNvPr id="392" name="Freihand 391">
                  <a:extLst>
                    <a:ext uri="{FF2B5EF4-FFF2-40B4-BE49-F238E27FC236}">
                      <a16:creationId xmlns:a16="http://schemas.microsoft.com/office/drawing/2014/main" id="{A4F71F65-5ADB-45BE-98BB-9A1EDF26A0AC}"/>
                    </a:ext>
                  </a:extLst>
                </p:cNvPr>
                <p:cNvPicPr/>
                <p:nvPr/>
              </p:nvPicPr>
              <p:blipFill>
                <a:blip r:embed="rId348"/>
                <a:stretch>
                  <a:fillRect/>
                </a:stretch>
              </p:blipFill>
              <p:spPr>
                <a:xfrm>
                  <a:off x="746857" y="1260556"/>
                  <a:ext cx="69168" cy="342866"/>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393" name="Freihand 392">
                  <a:extLst>
                    <a:ext uri="{FF2B5EF4-FFF2-40B4-BE49-F238E27FC236}">
                      <a16:creationId xmlns:a16="http://schemas.microsoft.com/office/drawing/2014/main" id="{AEA77083-7268-40F5-8493-8D1D77F4FAD2}"/>
                    </a:ext>
                  </a:extLst>
                </p14:cNvPr>
                <p14:cNvContentPartPr/>
                <p14:nvPr/>
              </p14:nvContentPartPr>
              <p14:xfrm>
                <a:off x="778606" y="1238354"/>
                <a:ext cx="258840" cy="371160"/>
              </p14:xfrm>
            </p:contentPart>
          </mc:Choice>
          <mc:Fallback xmlns="">
            <p:pic>
              <p:nvPicPr>
                <p:cNvPr id="393" name="Freihand 392">
                  <a:extLst>
                    <a:ext uri="{FF2B5EF4-FFF2-40B4-BE49-F238E27FC236}">
                      <a16:creationId xmlns:a16="http://schemas.microsoft.com/office/drawing/2014/main" id="{AEA77083-7268-40F5-8493-8D1D77F4FAD2}"/>
                    </a:ext>
                  </a:extLst>
                </p:cNvPr>
                <p:cNvPicPr/>
                <p:nvPr/>
              </p:nvPicPr>
              <p:blipFill>
                <a:blip r:embed="rId350"/>
                <a:stretch>
                  <a:fillRect/>
                </a:stretch>
              </p:blipFill>
              <p:spPr>
                <a:xfrm>
                  <a:off x="767783" y="1227517"/>
                  <a:ext cx="280936" cy="393285"/>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395" name="Freihand 394">
                  <a:extLst>
                    <a:ext uri="{FF2B5EF4-FFF2-40B4-BE49-F238E27FC236}">
                      <a16:creationId xmlns:a16="http://schemas.microsoft.com/office/drawing/2014/main" id="{E918E528-1DD0-42C7-9619-0C62D48A8C28}"/>
                    </a:ext>
                  </a:extLst>
                </p14:cNvPr>
                <p14:cNvContentPartPr/>
                <p14:nvPr/>
              </p14:nvContentPartPr>
              <p14:xfrm>
                <a:off x="1114846" y="1255994"/>
                <a:ext cx="36360" cy="322920"/>
              </p14:xfrm>
            </p:contentPart>
          </mc:Choice>
          <mc:Fallback xmlns="">
            <p:pic>
              <p:nvPicPr>
                <p:cNvPr id="395" name="Freihand 394">
                  <a:extLst>
                    <a:ext uri="{FF2B5EF4-FFF2-40B4-BE49-F238E27FC236}">
                      <a16:creationId xmlns:a16="http://schemas.microsoft.com/office/drawing/2014/main" id="{E918E528-1DD0-42C7-9619-0C62D48A8C28}"/>
                    </a:ext>
                  </a:extLst>
                </p:cNvPr>
                <p:cNvPicPr/>
                <p:nvPr/>
              </p:nvPicPr>
              <p:blipFill>
                <a:blip r:embed="rId352"/>
                <a:stretch>
                  <a:fillRect/>
                </a:stretch>
              </p:blipFill>
              <p:spPr>
                <a:xfrm>
                  <a:off x="1104073" y="1244703"/>
                  <a:ext cx="58356" cy="34505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396" name="Freihand 395">
                  <a:extLst>
                    <a:ext uri="{FF2B5EF4-FFF2-40B4-BE49-F238E27FC236}">
                      <a16:creationId xmlns:a16="http://schemas.microsoft.com/office/drawing/2014/main" id="{7A6DBA7F-C6A5-49F8-9C67-007FB8EF3871}"/>
                    </a:ext>
                  </a:extLst>
                </p14:cNvPr>
                <p14:cNvContentPartPr/>
                <p14:nvPr/>
              </p14:nvContentPartPr>
              <p14:xfrm>
                <a:off x="1143286" y="1253114"/>
                <a:ext cx="150480" cy="203760"/>
              </p14:xfrm>
            </p:contentPart>
          </mc:Choice>
          <mc:Fallback xmlns="">
            <p:pic>
              <p:nvPicPr>
                <p:cNvPr id="396" name="Freihand 395">
                  <a:extLst>
                    <a:ext uri="{FF2B5EF4-FFF2-40B4-BE49-F238E27FC236}">
                      <a16:creationId xmlns:a16="http://schemas.microsoft.com/office/drawing/2014/main" id="{7A6DBA7F-C6A5-49F8-9C67-007FB8EF3871}"/>
                    </a:ext>
                  </a:extLst>
                </p:cNvPr>
                <p:cNvPicPr/>
                <p:nvPr/>
              </p:nvPicPr>
              <p:blipFill>
                <a:blip r:embed="rId354"/>
                <a:stretch>
                  <a:fillRect/>
                </a:stretch>
              </p:blipFill>
              <p:spPr>
                <a:xfrm>
                  <a:off x="1132441" y="1241844"/>
                  <a:ext cx="172623" cy="225849"/>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401" name="Freihand 400">
                  <a:extLst>
                    <a:ext uri="{FF2B5EF4-FFF2-40B4-BE49-F238E27FC236}">
                      <a16:creationId xmlns:a16="http://schemas.microsoft.com/office/drawing/2014/main" id="{F302455B-2B42-444B-A9EB-748038504BD0}"/>
                    </a:ext>
                  </a:extLst>
                </p14:cNvPr>
                <p14:cNvContentPartPr/>
                <p14:nvPr/>
              </p14:nvContentPartPr>
              <p14:xfrm>
                <a:off x="1119886" y="1429154"/>
                <a:ext cx="178200" cy="192960"/>
              </p14:xfrm>
            </p:contentPart>
          </mc:Choice>
          <mc:Fallback xmlns="">
            <p:pic>
              <p:nvPicPr>
                <p:cNvPr id="401" name="Freihand 400">
                  <a:extLst>
                    <a:ext uri="{FF2B5EF4-FFF2-40B4-BE49-F238E27FC236}">
                      <a16:creationId xmlns:a16="http://schemas.microsoft.com/office/drawing/2014/main" id="{F302455B-2B42-444B-A9EB-748038504BD0}"/>
                    </a:ext>
                  </a:extLst>
                </p:cNvPr>
                <p:cNvPicPr/>
                <p:nvPr/>
              </p:nvPicPr>
              <p:blipFill>
                <a:blip r:embed="rId356"/>
                <a:stretch>
                  <a:fillRect/>
                </a:stretch>
              </p:blipFill>
              <p:spPr>
                <a:xfrm>
                  <a:off x="1108608" y="1417883"/>
                  <a:ext cx="200306" cy="215051"/>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403" name="Freihand 402">
                  <a:extLst>
                    <a:ext uri="{FF2B5EF4-FFF2-40B4-BE49-F238E27FC236}">
                      <a16:creationId xmlns:a16="http://schemas.microsoft.com/office/drawing/2014/main" id="{1528A6C2-814E-4695-AE4C-A8B69949EBE2}"/>
                    </a:ext>
                  </a:extLst>
                </p14:cNvPr>
                <p14:cNvContentPartPr/>
                <p14:nvPr/>
              </p14:nvContentPartPr>
              <p14:xfrm>
                <a:off x="1327966" y="1427354"/>
                <a:ext cx="124200" cy="208080"/>
              </p14:xfrm>
            </p:contentPart>
          </mc:Choice>
          <mc:Fallback xmlns="">
            <p:pic>
              <p:nvPicPr>
                <p:cNvPr id="403" name="Freihand 402">
                  <a:extLst>
                    <a:ext uri="{FF2B5EF4-FFF2-40B4-BE49-F238E27FC236}">
                      <a16:creationId xmlns:a16="http://schemas.microsoft.com/office/drawing/2014/main" id="{1528A6C2-814E-4695-AE4C-A8B69949EBE2}"/>
                    </a:ext>
                  </a:extLst>
                </p:cNvPr>
                <p:cNvPicPr/>
                <p:nvPr/>
              </p:nvPicPr>
              <p:blipFill>
                <a:blip r:embed="rId358"/>
                <a:stretch>
                  <a:fillRect/>
                </a:stretch>
              </p:blipFill>
              <p:spPr>
                <a:xfrm>
                  <a:off x="1317127" y="1416521"/>
                  <a:ext cx="146330" cy="230197"/>
                </a:xfrm>
                <a:prstGeom prst="rect">
                  <a:avLst/>
                </a:prstGeom>
              </p:spPr>
            </p:pic>
          </mc:Fallback>
        </mc:AlternateContent>
      </p:grpSp>
      <p:grpSp>
        <p:nvGrpSpPr>
          <p:cNvPr id="413" name="Gruppieren 412">
            <a:extLst>
              <a:ext uri="{FF2B5EF4-FFF2-40B4-BE49-F238E27FC236}">
                <a16:creationId xmlns:a16="http://schemas.microsoft.com/office/drawing/2014/main" id="{137D2924-5F4F-4BC1-9609-F36D8E1342A8}"/>
              </a:ext>
            </a:extLst>
          </p:cNvPr>
          <p:cNvGrpSpPr/>
          <p:nvPr/>
        </p:nvGrpSpPr>
        <p:grpSpPr>
          <a:xfrm>
            <a:off x="10424416" y="4077821"/>
            <a:ext cx="671400" cy="255600"/>
            <a:chOff x="606886" y="1399634"/>
            <a:chExt cx="671400" cy="255600"/>
          </a:xfrm>
        </p:grpSpPr>
        <mc:AlternateContent xmlns:mc="http://schemas.openxmlformats.org/markup-compatibility/2006" xmlns:p14="http://schemas.microsoft.com/office/powerpoint/2010/main">
          <mc:Choice Requires="p14">
            <p:contentPart p14:bwMode="auto" r:id="rId359">
              <p14:nvContentPartPr>
                <p14:cNvPr id="405" name="Freihand 404">
                  <a:extLst>
                    <a:ext uri="{FF2B5EF4-FFF2-40B4-BE49-F238E27FC236}">
                      <a16:creationId xmlns:a16="http://schemas.microsoft.com/office/drawing/2014/main" id="{FAB52BAC-D399-4F04-BA07-1F3B17276FCD}"/>
                    </a:ext>
                  </a:extLst>
                </p14:cNvPr>
                <p14:cNvContentPartPr/>
                <p14:nvPr/>
              </p14:nvContentPartPr>
              <p14:xfrm>
                <a:off x="606886" y="1421234"/>
                <a:ext cx="124200" cy="234000"/>
              </p14:xfrm>
            </p:contentPart>
          </mc:Choice>
          <mc:Fallback xmlns="">
            <p:pic>
              <p:nvPicPr>
                <p:cNvPr id="405" name="Freihand 404">
                  <a:extLst>
                    <a:ext uri="{FF2B5EF4-FFF2-40B4-BE49-F238E27FC236}">
                      <a16:creationId xmlns:a16="http://schemas.microsoft.com/office/drawing/2014/main" id="{FAB52BAC-D399-4F04-BA07-1F3B17276FCD}"/>
                    </a:ext>
                  </a:extLst>
                </p:cNvPr>
                <p:cNvPicPr/>
                <p:nvPr/>
              </p:nvPicPr>
              <p:blipFill>
                <a:blip r:embed="rId360"/>
                <a:stretch>
                  <a:fillRect/>
                </a:stretch>
              </p:blipFill>
              <p:spPr>
                <a:xfrm>
                  <a:off x="597886" y="1412594"/>
                  <a:ext cx="14184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406" name="Freihand 405">
                  <a:extLst>
                    <a:ext uri="{FF2B5EF4-FFF2-40B4-BE49-F238E27FC236}">
                      <a16:creationId xmlns:a16="http://schemas.microsoft.com/office/drawing/2014/main" id="{19CA0457-7C21-44C3-B7E7-2427731F9043}"/>
                    </a:ext>
                  </a:extLst>
                </p14:cNvPr>
                <p14:cNvContentPartPr/>
                <p14:nvPr/>
              </p14:nvContentPartPr>
              <p14:xfrm>
                <a:off x="804526" y="1442474"/>
                <a:ext cx="13320" cy="193680"/>
              </p14:xfrm>
            </p:contentPart>
          </mc:Choice>
          <mc:Fallback xmlns="">
            <p:pic>
              <p:nvPicPr>
                <p:cNvPr id="406" name="Freihand 405">
                  <a:extLst>
                    <a:ext uri="{FF2B5EF4-FFF2-40B4-BE49-F238E27FC236}">
                      <a16:creationId xmlns:a16="http://schemas.microsoft.com/office/drawing/2014/main" id="{19CA0457-7C21-44C3-B7E7-2427731F9043}"/>
                    </a:ext>
                  </a:extLst>
                </p:cNvPr>
                <p:cNvPicPr/>
                <p:nvPr/>
              </p:nvPicPr>
              <p:blipFill>
                <a:blip r:embed="rId362"/>
                <a:stretch>
                  <a:fillRect/>
                </a:stretch>
              </p:blipFill>
              <p:spPr>
                <a:xfrm>
                  <a:off x="795886" y="1433834"/>
                  <a:ext cx="3096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407" name="Freihand 406">
                  <a:extLst>
                    <a:ext uri="{FF2B5EF4-FFF2-40B4-BE49-F238E27FC236}">
                      <a16:creationId xmlns:a16="http://schemas.microsoft.com/office/drawing/2014/main" id="{237BFCCE-66CE-45EE-9694-C570BC024E0B}"/>
                    </a:ext>
                  </a:extLst>
                </p14:cNvPr>
                <p14:cNvContentPartPr/>
                <p14:nvPr/>
              </p14:nvContentPartPr>
              <p14:xfrm>
                <a:off x="782206" y="1407914"/>
                <a:ext cx="151560" cy="210600"/>
              </p14:xfrm>
            </p:contentPart>
          </mc:Choice>
          <mc:Fallback xmlns="">
            <p:pic>
              <p:nvPicPr>
                <p:cNvPr id="407" name="Freihand 406">
                  <a:extLst>
                    <a:ext uri="{FF2B5EF4-FFF2-40B4-BE49-F238E27FC236}">
                      <a16:creationId xmlns:a16="http://schemas.microsoft.com/office/drawing/2014/main" id="{237BFCCE-66CE-45EE-9694-C570BC024E0B}"/>
                    </a:ext>
                  </a:extLst>
                </p:cNvPr>
                <p:cNvPicPr/>
                <p:nvPr/>
              </p:nvPicPr>
              <p:blipFill>
                <a:blip r:embed="rId364"/>
                <a:stretch>
                  <a:fillRect/>
                </a:stretch>
              </p:blipFill>
              <p:spPr>
                <a:xfrm>
                  <a:off x="773206" y="1399274"/>
                  <a:ext cx="169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409" name="Freihand 408">
                  <a:extLst>
                    <a:ext uri="{FF2B5EF4-FFF2-40B4-BE49-F238E27FC236}">
                      <a16:creationId xmlns:a16="http://schemas.microsoft.com/office/drawing/2014/main" id="{C0AC1BE9-0773-42C3-AC29-DA4497857D93}"/>
                    </a:ext>
                  </a:extLst>
                </p14:cNvPr>
                <p14:cNvContentPartPr/>
                <p14:nvPr/>
              </p14:nvContentPartPr>
              <p14:xfrm>
                <a:off x="928726" y="1447874"/>
                <a:ext cx="208440" cy="205200"/>
              </p14:xfrm>
            </p:contentPart>
          </mc:Choice>
          <mc:Fallback xmlns="">
            <p:pic>
              <p:nvPicPr>
                <p:cNvPr id="409" name="Freihand 408">
                  <a:extLst>
                    <a:ext uri="{FF2B5EF4-FFF2-40B4-BE49-F238E27FC236}">
                      <a16:creationId xmlns:a16="http://schemas.microsoft.com/office/drawing/2014/main" id="{C0AC1BE9-0773-42C3-AC29-DA4497857D93}"/>
                    </a:ext>
                  </a:extLst>
                </p:cNvPr>
                <p:cNvPicPr/>
                <p:nvPr/>
              </p:nvPicPr>
              <p:blipFill>
                <a:blip r:embed="rId366"/>
                <a:stretch>
                  <a:fillRect/>
                </a:stretch>
              </p:blipFill>
              <p:spPr>
                <a:xfrm>
                  <a:off x="919726" y="1438874"/>
                  <a:ext cx="22608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410" name="Freihand 409">
                  <a:extLst>
                    <a:ext uri="{FF2B5EF4-FFF2-40B4-BE49-F238E27FC236}">
                      <a16:creationId xmlns:a16="http://schemas.microsoft.com/office/drawing/2014/main" id="{29EEA26A-1765-45CE-ACCF-9988F51D02D7}"/>
                    </a:ext>
                  </a:extLst>
                </p14:cNvPr>
                <p14:cNvContentPartPr/>
                <p14:nvPr/>
              </p14:nvContentPartPr>
              <p14:xfrm>
                <a:off x="963646" y="1539314"/>
                <a:ext cx="105120" cy="13320"/>
              </p14:xfrm>
            </p:contentPart>
          </mc:Choice>
          <mc:Fallback xmlns="">
            <p:pic>
              <p:nvPicPr>
                <p:cNvPr id="410" name="Freihand 409">
                  <a:extLst>
                    <a:ext uri="{FF2B5EF4-FFF2-40B4-BE49-F238E27FC236}">
                      <a16:creationId xmlns:a16="http://schemas.microsoft.com/office/drawing/2014/main" id="{29EEA26A-1765-45CE-ACCF-9988F51D02D7}"/>
                    </a:ext>
                  </a:extLst>
                </p:cNvPr>
                <p:cNvPicPr/>
                <p:nvPr/>
              </p:nvPicPr>
              <p:blipFill>
                <a:blip r:embed="rId368"/>
                <a:stretch>
                  <a:fillRect/>
                </a:stretch>
              </p:blipFill>
              <p:spPr>
                <a:xfrm>
                  <a:off x="954646" y="1530314"/>
                  <a:ext cx="1227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411" name="Freihand 410">
                  <a:extLst>
                    <a:ext uri="{FF2B5EF4-FFF2-40B4-BE49-F238E27FC236}">
                      <a16:creationId xmlns:a16="http://schemas.microsoft.com/office/drawing/2014/main" id="{DA316B44-7252-42BC-89C9-6E6EA919D0E2}"/>
                    </a:ext>
                  </a:extLst>
                </p14:cNvPr>
                <p14:cNvContentPartPr/>
                <p14:nvPr/>
              </p14:nvContentPartPr>
              <p14:xfrm>
                <a:off x="1168846" y="1449314"/>
                <a:ext cx="16200" cy="153360"/>
              </p14:xfrm>
            </p:contentPart>
          </mc:Choice>
          <mc:Fallback xmlns="">
            <p:pic>
              <p:nvPicPr>
                <p:cNvPr id="411" name="Freihand 410">
                  <a:extLst>
                    <a:ext uri="{FF2B5EF4-FFF2-40B4-BE49-F238E27FC236}">
                      <a16:creationId xmlns:a16="http://schemas.microsoft.com/office/drawing/2014/main" id="{DA316B44-7252-42BC-89C9-6E6EA919D0E2}"/>
                    </a:ext>
                  </a:extLst>
                </p:cNvPr>
                <p:cNvPicPr/>
                <p:nvPr/>
              </p:nvPicPr>
              <p:blipFill>
                <a:blip r:embed="rId370"/>
                <a:stretch>
                  <a:fillRect/>
                </a:stretch>
              </p:blipFill>
              <p:spPr>
                <a:xfrm>
                  <a:off x="1159846" y="1440674"/>
                  <a:ext cx="338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412" name="Freihand 411">
                  <a:extLst>
                    <a:ext uri="{FF2B5EF4-FFF2-40B4-BE49-F238E27FC236}">
                      <a16:creationId xmlns:a16="http://schemas.microsoft.com/office/drawing/2014/main" id="{0B32CE23-3D9E-445F-A066-C1598A80E6EF}"/>
                    </a:ext>
                  </a:extLst>
                </p14:cNvPr>
                <p14:cNvContentPartPr/>
                <p14:nvPr/>
              </p14:nvContentPartPr>
              <p14:xfrm>
                <a:off x="1177126" y="1399634"/>
                <a:ext cx="101160" cy="102600"/>
              </p14:xfrm>
            </p:contentPart>
          </mc:Choice>
          <mc:Fallback xmlns="">
            <p:pic>
              <p:nvPicPr>
                <p:cNvPr id="412" name="Freihand 411">
                  <a:extLst>
                    <a:ext uri="{FF2B5EF4-FFF2-40B4-BE49-F238E27FC236}">
                      <a16:creationId xmlns:a16="http://schemas.microsoft.com/office/drawing/2014/main" id="{0B32CE23-3D9E-445F-A066-C1598A80E6EF}"/>
                    </a:ext>
                  </a:extLst>
                </p:cNvPr>
                <p:cNvPicPr/>
                <p:nvPr/>
              </p:nvPicPr>
              <p:blipFill>
                <a:blip r:embed="rId372"/>
                <a:stretch>
                  <a:fillRect/>
                </a:stretch>
              </p:blipFill>
              <p:spPr>
                <a:xfrm>
                  <a:off x="1168126" y="1390634"/>
                  <a:ext cx="118800" cy="120240"/>
                </a:xfrm>
                <a:prstGeom prst="rect">
                  <a:avLst/>
                </a:prstGeom>
              </p:spPr>
            </p:pic>
          </mc:Fallback>
        </mc:AlternateContent>
      </p:grpSp>
      <p:grpSp>
        <p:nvGrpSpPr>
          <p:cNvPr id="435" name="Gruppieren 434">
            <a:extLst>
              <a:ext uri="{FF2B5EF4-FFF2-40B4-BE49-F238E27FC236}">
                <a16:creationId xmlns:a16="http://schemas.microsoft.com/office/drawing/2014/main" id="{420CF6A4-BA67-4C51-B2F7-DC784501BC44}"/>
              </a:ext>
            </a:extLst>
          </p:cNvPr>
          <p:cNvGrpSpPr/>
          <p:nvPr/>
        </p:nvGrpSpPr>
        <p:grpSpPr>
          <a:xfrm>
            <a:off x="11271054" y="3942821"/>
            <a:ext cx="671400" cy="537480"/>
            <a:chOff x="595006" y="1464794"/>
            <a:chExt cx="671400" cy="537480"/>
          </a:xfrm>
        </p:grpSpPr>
        <mc:AlternateContent xmlns:mc="http://schemas.openxmlformats.org/markup-compatibility/2006" xmlns:p14="http://schemas.microsoft.com/office/powerpoint/2010/main">
          <mc:Choice Requires="p14">
            <p:contentPart p14:bwMode="auto" r:id="rId373">
              <p14:nvContentPartPr>
                <p14:cNvPr id="414" name="Freihand 413">
                  <a:extLst>
                    <a:ext uri="{FF2B5EF4-FFF2-40B4-BE49-F238E27FC236}">
                      <a16:creationId xmlns:a16="http://schemas.microsoft.com/office/drawing/2014/main" id="{02433D2E-3AC9-4DCF-A34F-5BE44C7E1803}"/>
                    </a:ext>
                  </a:extLst>
                </p14:cNvPr>
                <p14:cNvContentPartPr/>
                <p14:nvPr/>
              </p14:nvContentPartPr>
              <p14:xfrm>
                <a:off x="719206" y="1464794"/>
                <a:ext cx="60840" cy="258840"/>
              </p14:xfrm>
            </p:contentPart>
          </mc:Choice>
          <mc:Fallback xmlns="">
            <p:pic>
              <p:nvPicPr>
                <p:cNvPr id="414" name="Freihand 413">
                  <a:extLst>
                    <a:ext uri="{FF2B5EF4-FFF2-40B4-BE49-F238E27FC236}">
                      <a16:creationId xmlns:a16="http://schemas.microsoft.com/office/drawing/2014/main" id="{02433D2E-3AC9-4DCF-A34F-5BE44C7E1803}"/>
                    </a:ext>
                  </a:extLst>
                </p:cNvPr>
                <p:cNvPicPr/>
                <p:nvPr/>
              </p:nvPicPr>
              <p:blipFill>
                <a:blip r:embed="rId374"/>
                <a:stretch>
                  <a:fillRect/>
                </a:stretch>
              </p:blipFill>
              <p:spPr>
                <a:xfrm>
                  <a:off x="710566" y="1456154"/>
                  <a:ext cx="7848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415" name="Freihand 414">
                  <a:extLst>
                    <a:ext uri="{FF2B5EF4-FFF2-40B4-BE49-F238E27FC236}">
                      <a16:creationId xmlns:a16="http://schemas.microsoft.com/office/drawing/2014/main" id="{3026C90D-1556-4AE4-A5C4-31A29E9A7E1D}"/>
                    </a:ext>
                  </a:extLst>
                </p14:cNvPr>
                <p14:cNvContentPartPr/>
                <p14:nvPr/>
              </p14:nvContentPartPr>
              <p14:xfrm>
                <a:off x="793006" y="1467314"/>
                <a:ext cx="116640" cy="22320"/>
              </p14:xfrm>
            </p:contentPart>
          </mc:Choice>
          <mc:Fallback xmlns="">
            <p:pic>
              <p:nvPicPr>
                <p:cNvPr id="415" name="Freihand 414">
                  <a:extLst>
                    <a:ext uri="{FF2B5EF4-FFF2-40B4-BE49-F238E27FC236}">
                      <a16:creationId xmlns:a16="http://schemas.microsoft.com/office/drawing/2014/main" id="{3026C90D-1556-4AE4-A5C4-31A29E9A7E1D}"/>
                    </a:ext>
                  </a:extLst>
                </p:cNvPr>
                <p:cNvPicPr/>
                <p:nvPr/>
              </p:nvPicPr>
              <p:blipFill>
                <a:blip r:embed="rId376"/>
                <a:stretch>
                  <a:fillRect/>
                </a:stretch>
              </p:blipFill>
              <p:spPr>
                <a:xfrm>
                  <a:off x="784006" y="1458314"/>
                  <a:ext cx="1342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416" name="Freihand 415">
                  <a:extLst>
                    <a:ext uri="{FF2B5EF4-FFF2-40B4-BE49-F238E27FC236}">
                      <a16:creationId xmlns:a16="http://schemas.microsoft.com/office/drawing/2014/main" id="{ABC53FC3-ABEC-4FAF-8700-724FE3276F94}"/>
                    </a:ext>
                  </a:extLst>
                </p14:cNvPr>
                <p14:cNvContentPartPr/>
                <p14:nvPr/>
              </p14:nvContentPartPr>
              <p14:xfrm>
                <a:off x="758086" y="1604474"/>
                <a:ext cx="112320" cy="13320"/>
              </p14:xfrm>
            </p:contentPart>
          </mc:Choice>
          <mc:Fallback xmlns="">
            <p:pic>
              <p:nvPicPr>
                <p:cNvPr id="416" name="Freihand 415">
                  <a:extLst>
                    <a:ext uri="{FF2B5EF4-FFF2-40B4-BE49-F238E27FC236}">
                      <a16:creationId xmlns:a16="http://schemas.microsoft.com/office/drawing/2014/main" id="{ABC53FC3-ABEC-4FAF-8700-724FE3276F94}"/>
                    </a:ext>
                  </a:extLst>
                </p:cNvPr>
                <p:cNvPicPr/>
                <p:nvPr/>
              </p:nvPicPr>
              <p:blipFill>
                <a:blip r:embed="rId378"/>
                <a:stretch>
                  <a:fillRect/>
                </a:stretch>
              </p:blipFill>
              <p:spPr>
                <a:xfrm>
                  <a:off x="749086" y="1595834"/>
                  <a:ext cx="129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418" name="Freihand 417">
                  <a:extLst>
                    <a:ext uri="{FF2B5EF4-FFF2-40B4-BE49-F238E27FC236}">
                      <a16:creationId xmlns:a16="http://schemas.microsoft.com/office/drawing/2014/main" id="{31F60D8C-07E5-4A86-BE13-EB4B30723977}"/>
                    </a:ext>
                  </a:extLst>
                </p14:cNvPr>
                <p14:cNvContentPartPr/>
                <p14:nvPr/>
              </p14:nvContentPartPr>
              <p14:xfrm>
                <a:off x="901726" y="1600154"/>
                <a:ext cx="23760" cy="102960"/>
              </p14:xfrm>
            </p:contentPart>
          </mc:Choice>
          <mc:Fallback xmlns="">
            <p:pic>
              <p:nvPicPr>
                <p:cNvPr id="418" name="Freihand 417">
                  <a:extLst>
                    <a:ext uri="{FF2B5EF4-FFF2-40B4-BE49-F238E27FC236}">
                      <a16:creationId xmlns:a16="http://schemas.microsoft.com/office/drawing/2014/main" id="{31F60D8C-07E5-4A86-BE13-EB4B30723977}"/>
                    </a:ext>
                  </a:extLst>
                </p:cNvPr>
                <p:cNvPicPr/>
                <p:nvPr/>
              </p:nvPicPr>
              <p:blipFill>
                <a:blip r:embed="rId380"/>
                <a:stretch>
                  <a:fillRect/>
                </a:stretch>
              </p:blipFill>
              <p:spPr>
                <a:xfrm>
                  <a:off x="892726" y="1591514"/>
                  <a:ext cx="41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419" name="Freihand 418">
                  <a:extLst>
                    <a:ext uri="{FF2B5EF4-FFF2-40B4-BE49-F238E27FC236}">
                      <a16:creationId xmlns:a16="http://schemas.microsoft.com/office/drawing/2014/main" id="{EDAC1E6E-DC75-453E-9E69-E2FE339F4A7E}"/>
                    </a:ext>
                  </a:extLst>
                </p14:cNvPr>
                <p14:cNvContentPartPr/>
                <p14:nvPr/>
              </p14:nvContentPartPr>
              <p14:xfrm>
                <a:off x="935926" y="1519514"/>
                <a:ext cx="7560" cy="20160"/>
              </p14:xfrm>
            </p:contentPart>
          </mc:Choice>
          <mc:Fallback xmlns="">
            <p:pic>
              <p:nvPicPr>
                <p:cNvPr id="419" name="Freihand 418">
                  <a:extLst>
                    <a:ext uri="{FF2B5EF4-FFF2-40B4-BE49-F238E27FC236}">
                      <a16:creationId xmlns:a16="http://schemas.microsoft.com/office/drawing/2014/main" id="{EDAC1E6E-DC75-453E-9E69-E2FE339F4A7E}"/>
                    </a:ext>
                  </a:extLst>
                </p:cNvPr>
                <p:cNvPicPr/>
                <p:nvPr/>
              </p:nvPicPr>
              <p:blipFill>
                <a:blip r:embed="rId382"/>
                <a:stretch>
                  <a:fillRect/>
                </a:stretch>
              </p:blipFill>
              <p:spPr>
                <a:xfrm>
                  <a:off x="926926" y="1510874"/>
                  <a:ext cx="252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422" name="Freihand 421">
                  <a:extLst>
                    <a:ext uri="{FF2B5EF4-FFF2-40B4-BE49-F238E27FC236}">
                      <a16:creationId xmlns:a16="http://schemas.microsoft.com/office/drawing/2014/main" id="{A55D047C-9377-4938-8FD3-A58A897003F1}"/>
                    </a:ext>
                  </a:extLst>
                </p14:cNvPr>
                <p14:cNvContentPartPr/>
                <p14:nvPr/>
              </p14:nvContentPartPr>
              <p14:xfrm>
                <a:off x="970846" y="1484954"/>
                <a:ext cx="52200" cy="250920"/>
              </p14:xfrm>
            </p:contentPart>
          </mc:Choice>
          <mc:Fallback xmlns="">
            <p:pic>
              <p:nvPicPr>
                <p:cNvPr id="422" name="Freihand 421">
                  <a:extLst>
                    <a:ext uri="{FF2B5EF4-FFF2-40B4-BE49-F238E27FC236}">
                      <a16:creationId xmlns:a16="http://schemas.microsoft.com/office/drawing/2014/main" id="{A55D047C-9377-4938-8FD3-A58A897003F1}"/>
                    </a:ext>
                  </a:extLst>
                </p:cNvPr>
                <p:cNvPicPr/>
                <p:nvPr/>
              </p:nvPicPr>
              <p:blipFill>
                <a:blip r:embed="rId384"/>
                <a:stretch>
                  <a:fillRect/>
                </a:stretch>
              </p:blipFill>
              <p:spPr>
                <a:xfrm>
                  <a:off x="961846" y="1476314"/>
                  <a:ext cx="6984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424" name="Freihand 423">
                  <a:extLst>
                    <a:ext uri="{FF2B5EF4-FFF2-40B4-BE49-F238E27FC236}">
                      <a16:creationId xmlns:a16="http://schemas.microsoft.com/office/drawing/2014/main" id="{EF308B37-CEAA-4271-80EB-D33FD5D263BF}"/>
                    </a:ext>
                  </a:extLst>
                </p14:cNvPr>
                <p14:cNvContentPartPr/>
                <p14:nvPr/>
              </p14:nvContentPartPr>
              <p14:xfrm>
                <a:off x="1048606" y="1595834"/>
                <a:ext cx="144000" cy="106920"/>
              </p14:xfrm>
            </p:contentPart>
          </mc:Choice>
          <mc:Fallback xmlns="">
            <p:pic>
              <p:nvPicPr>
                <p:cNvPr id="424" name="Freihand 423">
                  <a:extLst>
                    <a:ext uri="{FF2B5EF4-FFF2-40B4-BE49-F238E27FC236}">
                      <a16:creationId xmlns:a16="http://schemas.microsoft.com/office/drawing/2014/main" id="{EF308B37-CEAA-4271-80EB-D33FD5D263BF}"/>
                    </a:ext>
                  </a:extLst>
                </p:cNvPr>
                <p:cNvPicPr/>
                <p:nvPr/>
              </p:nvPicPr>
              <p:blipFill>
                <a:blip r:embed="rId386"/>
                <a:stretch>
                  <a:fillRect/>
                </a:stretch>
              </p:blipFill>
              <p:spPr>
                <a:xfrm>
                  <a:off x="1039966" y="1587194"/>
                  <a:ext cx="1616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426" name="Freihand 425">
                  <a:extLst>
                    <a:ext uri="{FF2B5EF4-FFF2-40B4-BE49-F238E27FC236}">
                      <a16:creationId xmlns:a16="http://schemas.microsoft.com/office/drawing/2014/main" id="{163815B2-8CF7-4B48-8C4E-73CA9831D58B}"/>
                    </a:ext>
                  </a:extLst>
                </p14:cNvPr>
                <p14:cNvContentPartPr/>
                <p14:nvPr/>
              </p14:nvContentPartPr>
              <p14:xfrm>
                <a:off x="595006" y="1799594"/>
                <a:ext cx="141120" cy="186480"/>
              </p14:xfrm>
            </p:contentPart>
          </mc:Choice>
          <mc:Fallback xmlns="">
            <p:pic>
              <p:nvPicPr>
                <p:cNvPr id="426" name="Freihand 425">
                  <a:extLst>
                    <a:ext uri="{FF2B5EF4-FFF2-40B4-BE49-F238E27FC236}">
                      <a16:creationId xmlns:a16="http://schemas.microsoft.com/office/drawing/2014/main" id="{163815B2-8CF7-4B48-8C4E-73CA9831D58B}"/>
                    </a:ext>
                  </a:extLst>
                </p:cNvPr>
                <p:cNvPicPr/>
                <p:nvPr/>
              </p:nvPicPr>
              <p:blipFill>
                <a:blip r:embed="rId388"/>
                <a:stretch>
                  <a:fillRect/>
                </a:stretch>
              </p:blipFill>
              <p:spPr>
                <a:xfrm>
                  <a:off x="586006" y="1790594"/>
                  <a:ext cx="1587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427" name="Freihand 426">
                  <a:extLst>
                    <a:ext uri="{FF2B5EF4-FFF2-40B4-BE49-F238E27FC236}">
                      <a16:creationId xmlns:a16="http://schemas.microsoft.com/office/drawing/2014/main" id="{F86A2909-AE7E-4A5A-90D1-8A206D272AE5}"/>
                    </a:ext>
                  </a:extLst>
                </p14:cNvPr>
                <p14:cNvContentPartPr/>
                <p14:nvPr/>
              </p14:nvContentPartPr>
              <p14:xfrm>
                <a:off x="758086" y="1801034"/>
                <a:ext cx="96840" cy="192960"/>
              </p14:xfrm>
            </p:contentPart>
          </mc:Choice>
          <mc:Fallback xmlns="">
            <p:pic>
              <p:nvPicPr>
                <p:cNvPr id="427" name="Freihand 426">
                  <a:extLst>
                    <a:ext uri="{FF2B5EF4-FFF2-40B4-BE49-F238E27FC236}">
                      <a16:creationId xmlns:a16="http://schemas.microsoft.com/office/drawing/2014/main" id="{F86A2909-AE7E-4A5A-90D1-8A206D272AE5}"/>
                    </a:ext>
                  </a:extLst>
                </p:cNvPr>
                <p:cNvPicPr/>
                <p:nvPr/>
              </p:nvPicPr>
              <p:blipFill>
                <a:blip r:embed="rId390"/>
                <a:stretch>
                  <a:fillRect/>
                </a:stretch>
              </p:blipFill>
              <p:spPr>
                <a:xfrm>
                  <a:off x="749086" y="1792034"/>
                  <a:ext cx="1144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431" name="Freihand 430">
                  <a:extLst>
                    <a:ext uri="{FF2B5EF4-FFF2-40B4-BE49-F238E27FC236}">
                      <a16:creationId xmlns:a16="http://schemas.microsoft.com/office/drawing/2014/main" id="{1DB6CB37-AAC2-419C-B211-D4BD4E6D75DA}"/>
                    </a:ext>
                  </a:extLst>
                </p14:cNvPr>
                <p14:cNvContentPartPr/>
                <p14:nvPr/>
              </p14:nvContentPartPr>
              <p14:xfrm>
                <a:off x="877606" y="1901474"/>
                <a:ext cx="117360" cy="100800"/>
              </p14:xfrm>
            </p:contentPart>
          </mc:Choice>
          <mc:Fallback xmlns="">
            <p:pic>
              <p:nvPicPr>
                <p:cNvPr id="431" name="Freihand 430">
                  <a:extLst>
                    <a:ext uri="{FF2B5EF4-FFF2-40B4-BE49-F238E27FC236}">
                      <a16:creationId xmlns:a16="http://schemas.microsoft.com/office/drawing/2014/main" id="{1DB6CB37-AAC2-419C-B211-D4BD4E6D75DA}"/>
                    </a:ext>
                  </a:extLst>
                </p:cNvPr>
                <p:cNvPicPr/>
                <p:nvPr/>
              </p:nvPicPr>
              <p:blipFill>
                <a:blip r:embed="rId392"/>
                <a:stretch>
                  <a:fillRect/>
                </a:stretch>
              </p:blipFill>
              <p:spPr>
                <a:xfrm>
                  <a:off x="868966" y="1892474"/>
                  <a:ext cx="1350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432" name="Freihand 431">
                  <a:extLst>
                    <a:ext uri="{FF2B5EF4-FFF2-40B4-BE49-F238E27FC236}">
                      <a16:creationId xmlns:a16="http://schemas.microsoft.com/office/drawing/2014/main" id="{8ECD92E8-2A17-4702-BB01-64D2510FD6E2}"/>
                    </a:ext>
                  </a:extLst>
                </p14:cNvPr>
                <p14:cNvContentPartPr/>
                <p14:nvPr/>
              </p14:nvContentPartPr>
              <p14:xfrm>
                <a:off x="1010086" y="1897154"/>
                <a:ext cx="4320" cy="92520"/>
              </p14:xfrm>
            </p:contentPart>
          </mc:Choice>
          <mc:Fallback xmlns="">
            <p:pic>
              <p:nvPicPr>
                <p:cNvPr id="432" name="Freihand 431">
                  <a:extLst>
                    <a:ext uri="{FF2B5EF4-FFF2-40B4-BE49-F238E27FC236}">
                      <a16:creationId xmlns:a16="http://schemas.microsoft.com/office/drawing/2014/main" id="{8ECD92E8-2A17-4702-BB01-64D2510FD6E2}"/>
                    </a:ext>
                  </a:extLst>
                </p:cNvPr>
                <p:cNvPicPr/>
                <p:nvPr/>
              </p:nvPicPr>
              <p:blipFill>
                <a:blip r:embed="rId394"/>
                <a:stretch>
                  <a:fillRect/>
                </a:stretch>
              </p:blipFill>
              <p:spPr>
                <a:xfrm>
                  <a:off x="1001446" y="1888154"/>
                  <a:ext cx="2196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433" name="Freihand 432">
                  <a:extLst>
                    <a:ext uri="{FF2B5EF4-FFF2-40B4-BE49-F238E27FC236}">
                      <a16:creationId xmlns:a16="http://schemas.microsoft.com/office/drawing/2014/main" id="{AFC5C69E-1CBA-4B01-860A-973CEE9E94B5}"/>
                    </a:ext>
                  </a:extLst>
                </p14:cNvPr>
                <p14:cNvContentPartPr/>
                <p14:nvPr/>
              </p14:nvContentPartPr>
              <p14:xfrm>
                <a:off x="1060486" y="1883834"/>
                <a:ext cx="81720" cy="92160"/>
              </p14:xfrm>
            </p:contentPart>
          </mc:Choice>
          <mc:Fallback xmlns="">
            <p:pic>
              <p:nvPicPr>
                <p:cNvPr id="433" name="Freihand 432">
                  <a:extLst>
                    <a:ext uri="{FF2B5EF4-FFF2-40B4-BE49-F238E27FC236}">
                      <a16:creationId xmlns:a16="http://schemas.microsoft.com/office/drawing/2014/main" id="{AFC5C69E-1CBA-4B01-860A-973CEE9E94B5}"/>
                    </a:ext>
                  </a:extLst>
                </p:cNvPr>
                <p:cNvPicPr/>
                <p:nvPr/>
              </p:nvPicPr>
              <p:blipFill>
                <a:blip r:embed="rId396"/>
                <a:stretch>
                  <a:fillRect/>
                </a:stretch>
              </p:blipFill>
              <p:spPr>
                <a:xfrm>
                  <a:off x="1051846" y="1875194"/>
                  <a:ext cx="9936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434" name="Freihand 433">
                  <a:extLst>
                    <a:ext uri="{FF2B5EF4-FFF2-40B4-BE49-F238E27FC236}">
                      <a16:creationId xmlns:a16="http://schemas.microsoft.com/office/drawing/2014/main" id="{2B4AFFB5-54DD-4136-8A9C-F856F594F141}"/>
                    </a:ext>
                  </a:extLst>
                </p14:cNvPr>
                <p14:cNvContentPartPr/>
                <p14:nvPr/>
              </p14:nvContentPartPr>
              <p14:xfrm>
                <a:off x="1149766" y="1885994"/>
                <a:ext cx="116640" cy="91800"/>
              </p14:xfrm>
            </p:contentPart>
          </mc:Choice>
          <mc:Fallback xmlns="">
            <p:pic>
              <p:nvPicPr>
                <p:cNvPr id="434" name="Freihand 433">
                  <a:extLst>
                    <a:ext uri="{FF2B5EF4-FFF2-40B4-BE49-F238E27FC236}">
                      <a16:creationId xmlns:a16="http://schemas.microsoft.com/office/drawing/2014/main" id="{2B4AFFB5-54DD-4136-8A9C-F856F594F141}"/>
                    </a:ext>
                  </a:extLst>
                </p:cNvPr>
                <p:cNvPicPr/>
                <p:nvPr/>
              </p:nvPicPr>
              <p:blipFill>
                <a:blip r:embed="rId398"/>
                <a:stretch>
                  <a:fillRect/>
                </a:stretch>
              </p:blipFill>
              <p:spPr>
                <a:xfrm>
                  <a:off x="1141126" y="1877354"/>
                  <a:ext cx="134280" cy="109440"/>
                </a:xfrm>
                <a:prstGeom prst="rect">
                  <a:avLst/>
                </a:prstGeom>
              </p:spPr>
            </p:pic>
          </mc:Fallback>
        </mc:AlternateContent>
      </p:grpSp>
      <p:grpSp>
        <p:nvGrpSpPr>
          <p:cNvPr id="569" name="Gruppieren 568">
            <a:extLst>
              <a:ext uri="{FF2B5EF4-FFF2-40B4-BE49-F238E27FC236}">
                <a16:creationId xmlns:a16="http://schemas.microsoft.com/office/drawing/2014/main" id="{2571CBFB-EE8A-4386-8748-3140E5E4D740}"/>
              </a:ext>
            </a:extLst>
          </p:cNvPr>
          <p:cNvGrpSpPr/>
          <p:nvPr/>
        </p:nvGrpSpPr>
        <p:grpSpPr>
          <a:xfrm>
            <a:off x="5759933" y="553653"/>
            <a:ext cx="3201120" cy="2350080"/>
            <a:chOff x="187486" y="295514"/>
            <a:chExt cx="3201120" cy="2350080"/>
          </a:xfrm>
        </p:grpSpPr>
        <mc:AlternateContent xmlns:mc="http://schemas.openxmlformats.org/markup-compatibility/2006" xmlns:p14="http://schemas.microsoft.com/office/powerpoint/2010/main">
          <mc:Choice Requires="p14">
            <p:contentPart p14:bwMode="auto" r:id="rId399">
              <p14:nvContentPartPr>
                <p14:cNvPr id="484" name="Freihand 483">
                  <a:extLst>
                    <a:ext uri="{FF2B5EF4-FFF2-40B4-BE49-F238E27FC236}">
                      <a16:creationId xmlns:a16="http://schemas.microsoft.com/office/drawing/2014/main" id="{44B1D3E5-5579-4A22-AFF9-B9BFB8732DB4}"/>
                    </a:ext>
                  </a:extLst>
                </p14:cNvPr>
                <p14:cNvContentPartPr/>
                <p14:nvPr/>
              </p14:nvContentPartPr>
              <p14:xfrm>
                <a:off x="1603726" y="1377674"/>
                <a:ext cx="18000" cy="111960"/>
              </p14:xfrm>
            </p:contentPart>
          </mc:Choice>
          <mc:Fallback xmlns="">
            <p:pic>
              <p:nvPicPr>
                <p:cNvPr id="484" name="Freihand 483">
                  <a:extLst>
                    <a:ext uri="{FF2B5EF4-FFF2-40B4-BE49-F238E27FC236}">
                      <a16:creationId xmlns:a16="http://schemas.microsoft.com/office/drawing/2014/main" id="{44B1D3E5-5579-4A22-AFF9-B9BFB8732DB4}"/>
                    </a:ext>
                  </a:extLst>
                </p:cNvPr>
                <p:cNvPicPr/>
                <p:nvPr/>
              </p:nvPicPr>
              <p:blipFill>
                <a:blip r:embed="rId400"/>
                <a:stretch>
                  <a:fillRect/>
                </a:stretch>
              </p:blipFill>
              <p:spPr>
                <a:xfrm>
                  <a:off x="1594726" y="1369034"/>
                  <a:ext cx="35640" cy="129600"/>
                </a:xfrm>
                <a:prstGeom prst="rect">
                  <a:avLst/>
                </a:prstGeom>
              </p:spPr>
            </p:pic>
          </mc:Fallback>
        </mc:AlternateContent>
        <p:grpSp>
          <p:nvGrpSpPr>
            <p:cNvPr id="545" name="Gruppieren 544">
              <a:extLst>
                <a:ext uri="{FF2B5EF4-FFF2-40B4-BE49-F238E27FC236}">
                  <a16:creationId xmlns:a16="http://schemas.microsoft.com/office/drawing/2014/main" id="{29F0F911-F58A-49C1-B1E9-985EB55B3617}"/>
                </a:ext>
              </a:extLst>
            </p:cNvPr>
            <p:cNvGrpSpPr/>
            <p:nvPr/>
          </p:nvGrpSpPr>
          <p:grpSpPr>
            <a:xfrm>
              <a:off x="1488593" y="466709"/>
              <a:ext cx="914760" cy="569160"/>
              <a:chOff x="1162838" y="298394"/>
              <a:chExt cx="914760" cy="569160"/>
            </a:xfrm>
          </p:grpSpPr>
          <mc:AlternateContent xmlns:mc="http://schemas.openxmlformats.org/markup-compatibility/2006" xmlns:p14="http://schemas.microsoft.com/office/powerpoint/2010/main">
            <mc:Choice Requires="p14">
              <p:contentPart p14:bwMode="auto" r:id="rId401">
                <p14:nvContentPartPr>
                  <p14:cNvPr id="519" name="Freihand 518">
                    <a:extLst>
                      <a:ext uri="{FF2B5EF4-FFF2-40B4-BE49-F238E27FC236}">
                        <a16:creationId xmlns:a16="http://schemas.microsoft.com/office/drawing/2014/main" id="{683331E1-5214-4B42-991C-CA9F2BD92600}"/>
                      </a:ext>
                    </a:extLst>
                  </p14:cNvPr>
                  <p14:cNvContentPartPr/>
                  <p14:nvPr/>
                </p14:nvContentPartPr>
                <p14:xfrm>
                  <a:off x="1832686" y="419354"/>
                  <a:ext cx="81720" cy="122400"/>
                </p14:xfrm>
              </p:contentPart>
            </mc:Choice>
            <mc:Fallback xmlns="">
              <p:pic>
                <p:nvPicPr>
                  <p:cNvPr id="519" name="Freihand 518">
                    <a:extLst>
                      <a:ext uri="{FF2B5EF4-FFF2-40B4-BE49-F238E27FC236}">
                        <a16:creationId xmlns:a16="http://schemas.microsoft.com/office/drawing/2014/main" id="{683331E1-5214-4B42-991C-CA9F2BD92600}"/>
                      </a:ext>
                    </a:extLst>
                  </p:cNvPr>
                  <p:cNvPicPr/>
                  <p:nvPr/>
                </p:nvPicPr>
                <p:blipFill>
                  <a:blip r:embed="rId402"/>
                  <a:stretch>
                    <a:fillRect/>
                  </a:stretch>
                </p:blipFill>
                <p:spPr>
                  <a:xfrm>
                    <a:off x="1823686" y="410714"/>
                    <a:ext cx="99360" cy="140040"/>
                  </a:xfrm>
                  <a:prstGeom prst="rect">
                    <a:avLst/>
                  </a:prstGeom>
                </p:spPr>
              </p:pic>
            </mc:Fallback>
          </mc:AlternateContent>
          <p:grpSp>
            <p:nvGrpSpPr>
              <p:cNvPr id="526" name="Gruppieren 525">
                <a:extLst>
                  <a:ext uri="{FF2B5EF4-FFF2-40B4-BE49-F238E27FC236}">
                    <a16:creationId xmlns:a16="http://schemas.microsoft.com/office/drawing/2014/main" id="{A2DB8D55-3029-49FC-980A-5E537A87C9F6}"/>
                  </a:ext>
                </a:extLst>
              </p:cNvPr>
              <p:cNvGrpSpPr/>
              <p:nvPr/>
            </p:nvGrpSpPr>
            <p:grpSpPr>
              <a:xfrm>
                <a:off x="1162838" y="298394"/>
                <a:ext cx="914760" cy="569160"/>
                <a:chOff x="1162838" y="298394"/>
                <a:chExt cx="914760" cy="569160"/>
              </a:xfrm>
            </p:grpSpPr>
            <mc:AlternateContent xmlns:mc="http://schemas.openxmlformats.org/markup-compatibility/2006" xmlns:p14="http://schemas.microsoft.com/office/powerpoint/2010/main">
              <mc:Choice Requires="p14">
                <p:contentPart p14:bwMode="auto" r:id="rId403">
                  <p14:nvContentPartPr>
                    <p14:cNvPr id="495" name="Freihand 494">
                      <a:extLst>
                        <a:ext uri="{FF2B5EF4-FFF2-40B4-BE49-F238E27FC236}">
                          <a16:creationId xmlns:a16="http://schemas.microsoft.com/office/drawing/2014/main" id="{40600DEB-0E4C-4C50-863E-13F1709DDDF7}"/>
                        </a:ext>
                      </a:extLst>
                    </p14:cNvPr>
                    <p14:cNvContentPartPr/>
                    <p14:nvPr/>
                  </p14:nvContentPartPr>
                  <p14:xfrm>
                    <a:off x="1172918" y="312794"/>
                    <a:ext cx="27720" cy="247320"/>
                  </p14:xfrm>
                </p:contentPart>
              </mc:Choice>
              <mc:Fallback xmlns="">
                <p:pic>
                  <p:nvPicPr>
                    <p:cNvPr id="495" name="Freihand 494">
                      <a:extLst>
                        <a:ext uri="{FF2B5EF4-FFF2-40B4-BE49-F238E27FC236}">
                          <a16:creationId xmlns:a16="http://schemas.microsoft.com/office/drawing/2014/main" id="{40600DEB-0E4C-4C50-863E-13F1709DDDF7}"/>
                        </a:ext>
                      </a:extLst>
                    </p:cNvPr>
                    <p:cNvPicPr/>
                    <p:nvPr/>
                  </p:nvPicPr>
                  <p:blipFill>
                    <a:blip r:embed="rId404"/>
                    <a:stretch>
                      <a:fillRect/>
                    </a:stretch>
                  </p:blipFill>
                  <p:spPr>
                    <a:xfrm>
                      <a:off x="1163918" y="304154"/>
                      <a:ext cx="4536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496" name="Freihand 495">
                      <a:extLst>
                        <a:ext uri="{FF2B5EF4-FFF2-40B4-BE49-F238E27FC236}">
                          <a16:creationId xmlns:a16="http://schemas.microsoft.com/office/drawing/2014/main" id="{AA36B38D-3E73-4BA4-BF43-4D51E6FFEEE2}"/>
                        </a:ext>
                      </a:extLst>
                    </p14:cNvPr>
                    <p14:cNvContentPartPr/>
                    <p14:nvPr/>
                  </p14:nvContentPartPr>
                  <p14:xfrm>
                    <a:off x="1162838" y="298394"/>
                    <a:ext cx="146520" cy="257400"/>
                  </p14:xfrm>
                </p:contentPart>
              </mc:Choice>
              <mc:Fallback xmlns="">
                <p:pic>
                  <p:nvPicPr>
                    <p:cNvPr id="496" name="Freihand 495">
                      <a:extLst>
                        <a:ext uri="{FF2B5EF4-FFF2-40B4-BE49-F238E27FC236}">
                          <a16:creationId xmlns:a16="http://schemas.microsoft.com/office/drawing/2014/main" id="{AA36B38D-3E73-4BA4-BF43-4D51E6FFEEE2}"/>
                        </a:ext>
                      </a:extLst>
                    </p:cNvPr>
                    <p:cNvPicPr/>
                    <p:nvPr/>
                  </p:nvPicPr>
                  <p:blipFill>
                    <a:blip r:embed="rId406"/>
                    <a:stretch>
                      <a:fillRect/>
                    </a:stretch>
                  </p:blipFill>
                  <p:spPr>
                    <a:xfrm>
                      <a:off x="1153838" y="289754"/>
                      <a:ext cx="1641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497" name="Freihand 496">
                      <a:extLst>
                        <a:ext uri="{FF2B5EF4-FFF2-40B4-BE49-F238E27FC236}">
                          <a16:creationId xmlns:a16="http://schemas.microsoft.com/office/drawing/2014/main" id="{35CECC8A-21CD-450F-AEEF-81A944781BFB}"/>
                        </a:ext>
                      </a:extLst>
                    </p14:cNvPr>
                    <p14:cNvContentPartPr/>
                    <p14:nvPr/>
                  </p14:nvContentPartPr>
                  <p14:xfrm>
                    <a:off x="1355078" y="439154"/>
                    <a:ext cx="90000" cy="101880"/>
                  </p14:xfrm>
                </p:contentPart>
              </mc:Choice>
              <mc:Fallback xmlns="">
                <p:pic>
                  <p:nvPicPr>
                    <p:cNvPr id="497" name="Freihand 496">
                      <a:extLst>
                        <a:ext uri="{FF2B5EF4-FFF2-40B4-BE49-F238E27FC236}">
                          <a16:creationId xmlns:a16="http://schemas.microsoft.com/office/drawing/2014/main" id="{35CECC8A-21CD-450F-AEEF-81A944781BFB}"/>
                        </a:ext>
                      </a:extLst>
                    </p:cNvPr>
                    <p:cNvPicPr/>
                    <p:nvPr/>
                  </p:nvPicPr>
                  <p:blipFill>
                    <a:blip r:embed="rId408"/>
                    <a:stretch>
                      <a:fillRect/>
                    </a:stretch>
                  </p:blipFill>
                  <p:spPr>
                    <a:xfrm>
                      <a:off x="1346078" y="430514"/>
                      <a:ext cx="1076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498" name="Freihand 497">
                      <a:extLst>
                        <a:ext uri="{FF2B5EF4-FFF2-40B4-BE49-F238E27FC236}">
                          <a16:creationId xmlns:a16="http://schemas.microsoft.com/office/drawing/2014/main" id="{7AE52DFB-5417-4C5F-AD84-9B67A239475C}"/>
                        </a:ext>
                      </a:extLst>
                    </p14:cNvPr>
                    <p14:cNvContentPartPr/>
                    <p14:nvPr/>
                  </p14:nvContentPartPr>
                  <p14:xfrm>
                    <a:off x="1461998" y="430154"/>
                    <a:ext cx="93600" cy="106920"/>
                  </p14:xfrm>
                </p:contentPart>
              </mc:Choice>
              <mc:Fallback xmlns="">
                <p:pic>
                  <p:nvPicPr>
                    <p:cNvPr id="498" name="Freihand 497">
                      <a:extLst>
                        <a:ext uri="{FF2B5EF4-FFF2-40B4-BE49-F238E27FC236}">
                          <a16:creationId xmlns:a16="http://schemas.microsoft.com/office/drawing/2014/main" id="{7AE52DFB-5417-4C5F-AD84-9B67A239475C}"/>
                        </a:ext>
                      </a:extLst>
                    </p:cNvPr>
                    <p:cNvPicPr/>
                    <p:nvPr/>
                  </p:nvPicPr>
                  <p:blipFill>
                    <a:blip r:embed="rId410"/>
                    <a:stretch>
                      <a:fillRect/>
                    </a:stretch>
                  </p:blipFill>
                  <p:spPr>
                    <a:xfrm>
                      <a:off x="1452998" y="421514"/>
                      <a:ext cx="1112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499" name="Freihand 498">
                      <a:extLst>
                        <a:ext uri="{FF2B5EF4-FFF2-40B4-BE49-F238E27FC236}">
                          <a16:creationId xmlns:a16="http://schemas.microsoft.com/office/drawing/2014/main" id="{3D2445F6-B873-48A1-A890-7A797BBCB4FF}"/>
                        </a:ext>
                      </a:extLst>
                    </p14:cNvPr>
                    <p14:cNvContentPartPr/>
                    <p14:nvPr/>
                  </p14:nvContentPartPr>
                  <p14:xfrm>
                    <a:off x="1618958" y="455354"/>
                    <a:ext cx="24120" cy="91800"/>
                  </p14:xfrm>
                </p:contentPart>
              </mc:Choice>
              <mc:Fallback xmlns="">
                <p:pic>
                  <p:nvPicPr>
                    <p:cNvPr id="499" name="Freihand 498">
                      <a:extLst>
                        <a:ext uri="{FF2B5EF4-FFF2-40B4-BE49-F238E27FC236}">
                          <a16:creationId xmlns:a16="http://schemas.microsoft.com/office/drawing/2014/main" id="{3D2445F6-B873-48A1-A890-7A797BBCB4FF}"/>
                        </a:ext>
                      </a:extLst>
                    </p:cNvPr>
                    <p:cNvPicPr/>
                    <p:nvPr/>
                  </p:nvPicPr>
                  <p:blipFill>
                    <a:blip r:embed="rId412"/>
                    <a:stretch>
                      <a:fillRect/>
                    </a:stretch>
                  </p:blipFill>
                  <p:spPr>
                    <a:xfrm>
                      <a:off x="1610318" y="446714"/>
                      <a:ext cx="4176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500" name="Freihand 499">
                      <a:extLst>
                        <a:ext uri="{FF2B5EF4-FFF2-40B4-BE49-F238E27FC236}">
                          <a16:creationId xmlns:a16="http://schemas.microsoft.com/office/drawing/2014/main" id="{3BA3B5CD-9B11-44FD-B857-B07308F7F068}"/>
                        </a:ext>
                      </a:extLst>
                    </p14:cNvPr>
                    <p14:cNvContentPartPr/>
                    <p14:nvPr/>
                  </p14:nvContentPartPr>
                  <p14:xfrm>
                    <a:off x="1603478" y="370034"/>
                    <a:ext cx="16200" cy="39960"/>
                  </p14:xfrm>
                </p:contentPart>
              </mc:Choice>
              <mc:Fallback xmlns="">
                <p:pic>
                  <p:nvPicPr>
                    <p:cNvPr id="500" name="Freihand 499">
                      <a:extLst>
                        <a:ext uri="{FF2B5EF4-FFF2-40B4-BE49-F238E27FC236}">
                          <a16:creationId xmlns:a16="http://schemas.microsoft.com/office/drawing/2014/main" id="{3BA3B5CD-9B11-44FD-B857-B07308F7F068}"/>
                        </a:ext>
                      </a:extLst>
                    </p:cNvPr>
                    <p:cNvPicPr/>
                    <p:nvPr/>
                  </p:nvPicPr>
                  <p:blipFill>
                    <a:blip r:embed="rId414"/>
                    <a:stretch>
                      <a:fillRect/>
                    </a:stretch>
                  </p:blipFill>
                  <p:spPr>
                    <a:xfrm>
                      <a:off x="1594478" y="361394"/>
                      <a:ext cx="3384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501" name="Freihand 500">
                      <a:extLst>
                        <a:ext uri="{FF2B5EF4-FFF2-40B4-BE49-F238E27FC236}">
                          <a16:creationId xmlns:a16="http://schemas.microsoft.com/office/drawing/2014/main" id="{08E158AB-FE0A-4888-AC6F-E02BF57666DD}"/>
                        </a:ext>
                      </a:extLst>
                    </p14:cNvPr>
                    <p14:cNvContentPartPr/>
                    <p14:nvPr/>
                  </p14:nvContentPartPr>
                  <p14:xfrm>
                    <a:off x="1704278" y="420074"/>
                    <a:ext cx="93960" cy="110160"/>
                  </p14:xfrm>
                </p:contentPart>
              </mc:Choice>
              <mc:Fallback xmlns="">
                <p:pic>
                  <p:nvPicPr>
                    <p:cNvPr id="501" name="Freihand 500">
                      <a:extLst>
                        <a:ext uri="{FF2B5EF4-FFF2-40B4-BE49-F238E27FC236}">
                          <a16:creationId xmlns:a16="http://schemas.microsoft.com/office/drawing/2014/main" id="{08E158AB-FE0A-4888-AC6F-E02BF57666DD}"/>
                        </a:ext>
                      </a:extLst>
                    </p:cNvPr>
                    <p:cNvPicPr/>
                    <p:nvPr/>
                  </p:nvPicPr>
                  <p:blipFill>
                    <a:blip r:embed="rId416"/>
                    <a:stretch>
                      <a:fillRect/>
                    </a:stretch>
                  </p:blipFill>
                  <p:spPr>
                    <a:xfrm>
                      <a:off x="1695638" y="411074"/>
                      <a:ext cx="1116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503" name="Freihand 502">
                      <a:extLst>
                        <a:ext uri="{FF2B5EF4-FFF2-40B4-BE49-F238E27FC236}">
                          <a16:creationId xmlns:a16="http://schemas.microsoft.com/office/drawing/2014/main" id="{82DC518E-E3C7-48CB-B48B-F32C7D8A3DD6}"/>
                        </a:ext>
                      </a:extLst>
                    </p14:cNvPr>
                    <p14:cNvContentPartPr/>
                    <p14:nvPr/>
                  </p14:nvContentPartPr>
                  <p14:xfrm>
                    <a:off x="1921718" y="420794"/>
                    <a:ext cx="74160" cy="108360"/>
                  </p14:xfrm>
                </p:contentPart>
              </mc:Choice>
              <mc:Fallback xmlns="">
                <p:pic>
                  <p:nvPicPr>
                    <p:cNvPr id="503" name="Freihand 502">
                      <a:extLst>
                        <a:ext uri="{FF2B5EF4-FFF2-40B4-BE49-F238E27FC236}">
                          <a16:creationId xmlns:a16="http://schemas.microsoft.com/office/drawing/2014/main" id="{82DC518E-E3C7-48CB-B48B-F32C7D8A3DD6}"/>
                        </a:ext>
                      </a:extLst>
                    </p:cNvPr>
                    <p:cNvPicPr/>
                    <p:nvPr/>
                  </p:nvPicPr>
                  <p:blipFill>
                    <a:blip r:embed="rId418"/>
                    <a:stretch>
                      <a:fillRect/>
                    </a:stretch>
                  </p:blipFill>
                  <p:spPr>
                    <a:xfrm>
                      <a:off x="1912718" y="411794"/>
                      <a:ext cx="918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506" name="Freihand 505">
                      <a:extLst>
                        <a:ext uri="{FF2B5EF4-FFF2-40B4-BE49-F238E27FC236}">
                          <a16:creationId xmlns:a16="http://schemas.microsoft.com/office/drawing/2014/main" id="{A16106C0-E793-4721-96CB-086F7D174E2D}"/>
                        </a:ext>
                      </a:extLst>
                    </p14:cNvPr>
                    <p14:cNvContentPartPr/>
                    <p14:nvPr/>
                  </p14:nvContentPartPr>
                  <p14:xfrm>
                    <a:off x="2000558" y="405314"/>
                    <a:ext cx="77040" cy="131400"/>
                  </p14:xfrm>
                </p:contentPart>
              </mc:Choice>
              <mc:Fallback xmlns="">
                <p:pic>
                  <p:nvPicPr>
                    <p:cNvPr id="506" name="Freihand 505">
                      <a:extLst>
                        <a:ext uri="{FF2B5EF4-FFF2-40B4-BE49-F238E27FC236}">
                          <a16:creationId xmlns:a16="http://schemas.microsoft.com/office/drawing/2014/main" id="{A16106C0-E793-4721-96CB-086F7D174E2D}"/>
                        </a:ext>
                      </a:extLst>
                    </p:cNvPr>
                    <p:cNvPicPr/>
                    <p:nvPr/>
                  </p:nvPicPr>
                  <p:blipFill>
                    <a:blip r:embed="rId420"/>
                    <a:stretch>
                      <a:fillRect/>
                    </a:stretch>
                  </p:blipFill>
                  <p:spPr>
                    <a:xfrm>
                      <a:off x="1991558" y="396674"/>
                      <a:ext cx="946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508" name="Freihand 507">
                      <a:extLst>
                        <a:ext uri="{FF2B5EF4-FFF2-40B4-BE49-F238E27FC236}">
                          <a16:creationId xmlns:a16="http://schemas.microsoft.com/office/drawing/2014/main" id="{D41E08B1-3BFB-407B-A2A8-C98EC65EE8BF}"/>
                        </a:ext>
                      </a:extLst>
                    </p14:cNvPr>
                    <p14:cNvContentPartPr/>
                    <p14:nvPr/>
                  </p14:nvContentPartPr>
                  <p14:xfrm>
                    <a:off x="1254278" y="623474"/>
                    <a:ext cx="147600" cy="209160"/>
                  </p14:xfrm>
                </p:contentPart>
              </mc:Choice>
              <mc:Fallback xmlns="">
                <p:pic>
                  <p:nvPicPr>
                    <p:cNvPr id="508" name="Freihand 507">
                      <a:extLst>
                        <a:ext uri="{FF2B5EF4-FFF2-40B4-BE49-F238E27FC236}">
                          <a16:creationId xmlns:a16="http://schemas.microsoft.com/office/drawing/2014/main" id="{D41E08B1-3BFB-407B-A2A8-C98EC65EE8BF}"/>
                        </a:ext>
                      </a:extLst>
                    </p:cNvPr>
                    <p:cNvPicPr/>
                    <p:nvPr/>
                  </p:nvPicPr>
                  <p:blipFill>
                    <a:blip r:embed="rId422"/>
                    <a:stretch>
                      <a:fillRect/>
                    </a:stretch>
                  </p:blipFill>
                  <p:spPr>
                    <a:xfrm>
                      <a:off x="1245638" y="614834"/>
                      <a:ext cx="1652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509" name="Freihand 508">
                      <a:extLst>
                        <a:ext uri="{FF2B5EF4-FFF2-40B4-BE49-F238E27FC236}">
                          <a16:creationId xmlns:a16="http://schemas.microsoft.com/office/drawing/2014/main" id="{0061DD37-D1B6-46C2-969F-99C9D8EF77A2}"/>
                        </a:ext>
                      </a:extLst>
                    </p14:cNvPr>
                    <p14:cNvContentPartPr/>
                    <p14:nvPr/>
                  </p14:nvContentPartPr>
                  <p14:xfrm>
                    <a:off x="1433558" y="730394"/>
                    <a:ext cx="105120" cy="85680"/>
                  </p14:xfrm>
                </p:contentPart>
              </mc:Choice>
              <mc:Fallback xmlns="">
                <p:pic>
                  <p:nvPicPr>
                    <p:cNvPr id="509" name="Freihand 508">
                      <a:extLst>
                        <a:ext uri="{FF2B5EF4-FFF2-40B4-BE49-F238E27FC236}">
                          <a16:creationId xmlns:a16="http://schemas.microsoft.com/office/drawing/2014/main" id="{0061DD37-D1B6-46C2-969F-99C9D8EF77A2}"/>
                        </a:ext>
                      </a:extLst>
                    </p:cNvPr>
                    <p:cNvPicPr/>
                    <p:nvPr/>
                  </p:nvPicPr>
                  <p:blipFill>
                    <a:blip r:embed="rId424"/>
                    <a:stretch>
                      <a:fillRect/>
                    </a:stretch>
                  </p:blipFill>
                  <p:spPr>
                    <a:xfrm>
                      <a:off x="1424558" y="721754"/>
                      <a:ext cx="12276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512" name="Freihand 511">
                      <a:extLst>
                        <a:ext uri="{FF2B5EF4-FFF2-40B4-BE49-F238E27FC236}">
                          <a16:creationId xmlns:a16="http://schemas.microsoft.com/office/drawing/2014/main" id="{68A49956-FCD4-4228-8A6C-99F3AE58FF95}"/>
                        </a:ext>
                      </a:extLst>
                    </p14:cNvPr>
                    <p14:cNvContentPartPr/>
                    <p14:nvPr/>
                  </p14:nvContentPartPr>
                  <p14:xfrm>
                    <a:off x="1580798" y="750554"/>
                    <a:ext cx="78840" cy="117000"/>
                  </p14:xfrm>
                </p:contentPart>
              </mc:Choice>
              <mc:Fallback xmlns="">
                <p:pic>
                  <p:nvPicPr>
                    <p:cNvPr id="512" name="Freihand 511">
                      <a:extLst>
                        <a:ext uri="{FF2B5EF4-FFF2-40B4-BE49-F238E27FC236}">
                          <a16:creationId xmlns:a16="http://schemas.microsoft.com/office/drawing/2014/main" id="{68A49956-FCD4-4228-8A6C-99F3AE58FF95}"/>
                        </a:ext>
                      </a:extLst>
                    </p:cNvPr>
                    <p:cNvPicPr/>
                    <p:nvPr/>
                  </p:nvPicPr>
                  <p:blipFill>
                    <a:blip r:embed="rId426"/>
                    <a:stretch>
                      <a:fillRect/>
                    </a:stretch>
                  </p:blipFill>
                  <p:spPr>
                    <a:xfrm>
                      <a:off x="1571798" y="741554"/>
                      <a:ext cx="9648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514" name="Freihand 513">
                      <a:extLst>
                        <a:ext uri="{FF2B5EF4-FFF2-40B4-BE49-F238E27FC236}">
                          <a16:creationId xmlns:a16="http://schemas.microsoft.com/office/drawing/2014/main" id="{8B9C7BE7-88E3-4F46-BF91-236E3D247A93}"/>
                        </a:ext>
                      </a:extLst>
                    </p14:cNvPr>
                    <p14:cNvContentPartPr/>
                    <p14:nvPr/>
                  </p14:nvContentPartPr>
                  <p14:xfrm>
                    <a:off x="1723718" y="741554"/>
                    <a:ext cx="8280" cy="88920"/>
                  </p14:xfrm>
                </p:contentPart>
              </mc:Choice>
              <mc:Fallback xmlns="">
                <p:pic>
                  <p:nvPicPr>
                    <p:cNvPr id="514" name="Freihand 513">
                      <a:extLst>
                        <a:ext uri="{FF2B5EF4-FFF2-40B4-BE49-F238E27FC236}">
                          <a16:creationId xmlns:a16="http://schemas.microsoft.com/office/drawing/2014/main" id="{8B9C7BE7-88E3-4F46-BF91-236E3D247A93}"/>
                        </a:ext>
                      </a:extLst>
                    </p:cNvPr>
                    <p:cNvPicPr/>
                    <p:nvPr/>
                  </p:nvPicPr>
                  <p:blipFill>
                    <a:blip r:embed="rId428"/>
                    <a:stretch>
                      <a:fillRect/>
                    </a:stretch>
                  </p:blipFill>
                  <p:spPr>
                    <a:xfrm>
                      <a:off x="1715078" y="732554"/>
                      <a:ext cx="259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515" name="Freihand 514">
                      <a:extLst>
                        <a:ext uri="{FF2B5EF4-FFF2-40B4-BE49-F238E27FC236}">
                          <a16:creationId xmlns:a16="http://schemas.microsoft.com/office/drawing/2014/main" id="{F7ECF04E-DDFF-4447-B301-2D02C3593FB9}"/>
                        </a:ext>
                      </a:extLst>
                    </p14:cNvPr>
                    <p14:cNvContentPartPr/>
                    <p14:nvPr/>
                  </p14:nvContentPartPr>
                  <p14:xfrm>
                    <a:off x="1713278" y="688994"/>
                    <a:ext cx="10800" cy="19800"/>
                  </p14:xfrm>
                </p:contentPart>
              </mc:Choice>
              <mc:Fallback xmlns="">
                <p:pic>
                  <p:nvPicPr>
                    <p:cNvPr id="515" name="Freihand 514">
                      <a:extLst>
                        <a:ext uri="{FF2B5EF4-FFF2-40B4-BE49-F238E27FC236}">
                          <a16:creationId xmlns:a16="http://schemas.microsoft.com/office/drawing/2014/main" id="{F7ECF04E-DDFF-4447-B301-2D02C3593FB9}"/>
                        </a:ext>
                      </a:extLst>
                    </p:cNvPr>
                    <p:cNvPicPr/>
                    <p:nvPr/>
                  </p:nvPicPr>
                  <p:blipFill>
                    <a:blip r:embed="rId430"/>
                    <a:stretch>
                      <a:fillRect/>
                    </a:stretch>
                  </p:blipFill>
                  <p:spPr>
                    <a:xfrm>
                      <a:off x="1704638" y="680354"/>
                      <a:ext cx="284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516" name="Freihand 515">
                      <a:extLst>
                        <a:ext uri="{FF2B5EF4-FFF2-40B4-BE49-F238E27FC236}">
                          <a16:creationId xmlns:a16="http://schemas.microsoft.com/office/drawing/2014/main" id="{B3079E56-F0E3-447E-8BEF-EC21680169D8}"/>
                        </a:ext>
                      </a:extLst>
                    </p14:cNvPr>
                    <p14:cNvContentPartPr/>
                    <p14:nvPr/>
                  </p14:nvContentPartPr>
                  <p14:xfrm>
                    <a:off x="1789598" y="717074"/>
                    <a:ext cx="151920" cy="129240"/>
                  </p14:xfrm>
                </p:contentPart>
              </mc:Choice>
              <mc:Fallback xmlns="">
                <p:pic>
                  <p:nvPicPr>
                    <p:cNvPr id="516" name="Freihand 515">
                      <a:extLst>
                        <a:ext uri="{FF2B5EF4-FFF2-40B4-BE49-F238E27FC236}">
                          <a16:creationId xmlns:a16="http://schemas.microsoft.com/office/drawing/2014/main" id="{B3079E56-F0E3-447E-8BEF-EC21680169D8}"/>
                        </a:ext>
                      </a:extLst>
                    </p:cNvPr>
                    <p:cNvPicPr/>
                    <p:nvPr/>
                  </p:nvPicPr>
                  <p:blipFill>
                    <a:blip r:embed="rId432"/>
                    <a:stretch>
                      <a:fillRect/>
                    </a:stretch>
                  </p:blipFill>
                  <p:spPr>
                    <a:xfrm>
                      <a:off x="1780598" y="708074"/>
                      <a:ext cx="16956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525" name="Freihand 524">
                      <a:extLst>
                        <a:ext uri="{FF2B5EF4-FFF2-40B4-BE49-F238E27FC236}">
                          <a16:creationId xmlns:a16="http://schemas.microsoft.com/office/drawing/2014/main" id="{160F719D-C599-42B3-9947-5290A6A5E351}"/>
                        </a:ext>
                      </a:extLst>
                    </p14:cNvPr>
                    <p14:cNvContentPartPr/>
                    <p14:nvPr/>
                  </p14:nvContentPartPr>
                  <p14:xfrm>
                    <a:off x="1568446" y="718874"/>
                    <a:ext cx="94320" cy="62280"/>
                  </p14:xfrm>
                </p:contentPart>
              </mc:Choice>
              <mc:Fallback xmlns="">
                <p:pic>
                  <p:nvPicPr>
                    <p:cNvPr id="525" name="Freihand 524">
                      <a:extLst>
                        <a:ext uri="{FF2B5EF4-FFF2-40B4-BE49-F238E27FC236}">
                          <a16:creationId xmlns:a16="http://schemas.microsoft.com/office/drawing/2014/main" id="{160F719D-C599-42B3-9947-5290A6A5E351}"/>
                        </a:ext>
                      </a:extLst>
                    </p:cNvPr>
                    <p:cNvPicPr/>
                    <p:nvPr/>
                  </p:nvPicPr>
                  <p:blipFill>
                    <a:blip r:embed="rId434"/>
                    <a:stretch>
                      <a:fillRect/>
                    </a:stretch>
                  </p:blipFill>
                  <p:spPr>
                    <a:xfrm>
                      <a:off x="1559806" y="709874"/>
                      <a:ext cx="111960" cy="79920"/>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435">
              <p14:nvContentPartPr>
                <p14:cNvPr id="546" name="Freihand 545">
                  <a:extLst>
                    <a:ext uri="{FF2B5EF4-FFF2-40B4-BE49-F238E27FC236}">
                      <a16:creationId xmlns:a16="http://schemas.microsoft.com/office/drawing/2014/main" id="{9BC066E1-2B4B-4A3B-B09D-4E6257FC6EC3}"/>
                    </a:ext>
                  </a:extLst>
                </p14:cNvPr>
                <p14:cNvContentPartPr/>
                <p14:nvPr/>
              </p14:nvContentPartPr>
              <p14:xfrm>
                <a:off x="204406" y="325754"/>
                <a:ext cx="54720" cy="2230560"/>
              </p14:xfrm>
            </p:contentPart>
          </mc:Choice>
          <mc:Fallback xmlns="">
            <p:pic>
              <p:nvPicPr>
                <p:cNvPr id="546" name="Freihand 545">
                  <a:extLst>
                    <a:ext uri="{FF2B5EF4-FFF2-40B4-BE49-F238E27FC236}">
                      <a16:creationId xmlns:a16="http://schemas.microsoft.com/office/drawing/2014/main" id="{9BC066E1-2B4B-4A3B-B09D-4E6257FC6EC3}"/>
                    </a:ext>
                  </a:extLst>
                </p:cNvPr>
                <p:cNvPicPr/>
                <p:nvPr/>
              </p:nvPicPr>
              <p:blipFill>
                <a:blip r:embed="rId436"/>
                <a:stretch>
                  <a:fillRect/>
                </a:stretch>
              </p:blipFill>
              <p:spPr>
                <a:xfrm>
                  <a:off x="195766" y="317114"/>
                  <a:ext cx="72360" cy="224820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547" name="Freihand 546">
                  <a:extLst>
                    <a:ext uri="{FF2B5EF4-FFF2-40B4-BE49-F238E27FC236}">
                      <a16:creationId xmlns:a16="http://schemas.microsoft.com/office/drawing/2014/main" id="{C207D0E8-5F71-4456-B83C-E6804E5CEC4C}"/>
                    </a:ext>
                  </a:extLst>
                </p14:cNvPr>
                <p14:cNvContentPartPr/>
                <p14:nvPr/>
              </p14:nvContentPartPr>
              <p14:xfrm>
                <a:off x="210886" y="2569274"/>
                <a:ext cx="3006720" cy="76320"/>
              </p14:xfrm>
            </p:contentPart>
          </mc:Choice>
          <mc:Fallback xmlns="">
            <p:pic>
              <p:nvPicPr>
                <p:cNvPr id="547" name="Freihand 546">
                  <a:extLst>
                    <a:ext uri="{FF2B5EF4-FFF2-40B4-BE49-F238E27FC236}">
                      <a16:creationId xmlns:a16="http://schemas.microsoft.com/office/drawing/2014/main" id="{C207D0E8-5F71-4456-B83C-E6804E5CEC4C}"/>
                    </a:ext>
                  </a:extLst>
                </p:cNvPr>
                <p:cNvPicPr/>
                <p:nvPr/>
              </p:nvPicPr>
              <p:blipFill>
                <a:blip r:embed="rId438"/>
                <a:stretch>
                  <a:fillRect/>
                </a:stretch>
              </p:blipFill>
              <p:spPr>
                <a:xfrm>
                  <a:off x="202246" y="2560274"/>
                  <a:ext cx="30243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548" name="Freihand 547">
                  <a:extLst>
                    <a:ext uri="{FF2B5EF4-FFF2-40B4-BE49-F238E27FC236}">
                      <a16:creationId xmlns:a16="http://schemas.microsoft.com/office/drawing/2014/main" id="{C8449D97-7326-4497-ADE4-1E1045643C2B}"/>
                    </a:ext>
                  </a:extLst>
                </p14:cNvPr>
                <p14:cNvContentPartPr/>
                <p14:nvPr/>
              </p14:nvContentPartPr>
              <p14:xfrm>
                <a:off x="257686" y="295514"/>
                <a:ext cx="3068280" cy="109440"/>
              </p14:xfrm>
            </p:contentPart>
          </mc:Choice>
          <mc:Fallback xmlns="">
            <p:pic>
              <p:nvPicPr>
                <p:cNvPr id="548" name="Freihand 547">
                  <a:extLst>
                    <a:ext uri="{FF2B5EF4-FFF2-40B4-BE49-F238E27FC236}">
                      <a16:creationId xmlns:a16="http://schemas.microsoft.com/office/drawing/2014/main" id="{C8449D97-7326-4497-ADE4-1E1045643C2B}"/>
                    </a:ext>
                  </a:extLst>
                </p:cNvPr>
                <p:cNvPicPr/>
                <p:nvPr/>
              </p:nvPicPr>
              <p:blipFill>
                <a:blip r:embed="rId440"/>
                <a:stretch>
                  <a:fillRect/>
                </a:stretch>
              </p:blipFill>
              <p:spPr>
                <a:xfrm>
                  <a:off x="248686" y="286514"/>
                  <a:ext cx="30859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551" name="Freihand 550">
                  <a:extLst>
                    <a:ext uri="{FF2B5EF4-FFF2-40B4-BE49-F238E27FC236}">
                      <a16:creationId xmlns:a16="http://schemas.microsoft.com/office/drawing/2014/main" id="{803031CD-CF4F-4560-BB42-1CA76B1ED585}"/>
                    </a:ext>
                  </a:extLst>
                </p14:cNvPr>
                <p14:cNvContentPartPr/>
                <p14:nvPr/>
              </p14:nvContentPartPr>
              <p14:xfrm>
                <a:off x="3217966" y="382634"/>
                <a:ext cx="158760" cy="2220480"/>
              </p14:xfrm>
            </p:contentPart>
          </mc:Choice>
          <mc:Fallback xmlns="">
            <p:pic>
              <p:nvPicPr>
                <p:cNvPr id="551" name="Freihand 550">
                  <a:extLst>
                    <a:ext uri="{FF2B5EF4-FFF2-40B4-BE49-F238E27FC236}">
                      <a16:creationId xmlns:a16="http://schemas.microsoft.com/office/drawing/2014/main" id="{803031CD-CF4F-4560-BB42-1CA76B1ED585}"/>
                    </a:ext>
                  </a:extLst>
                </p:cNvPr>
                <p:cNvPicPr/>
                <p:nvPr/>
              </p:nvPicPr>
              <p:blipFill>
                <a:blip r:embed="rId442"/>
                <a:stretch>
                  <a:fillRect/>
                </a:stretch>
              </p:blipFill>
              <p:spPr>
                <a:xfrm>
                  <a:off x="3209326" y="373994"/>
                  <a:ext cx="176400" cy="223812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529" name="Freihand 528">
                  <a:extLst>
                    <a:ext uri="{FF2B5EF4-FFF2-40B4-BE49-F238E27FC236}">
                      <a16:creationId xmlns:a16="http://schemas.microsoft.com/office/drawing/2014/main" id="{8FEE9082-C05F-4D7B-BE79-8447C8295524}"/>
                    </a:ext>
                  </a:extLst>
                </p14:cNvPr>
                <p14:cNvContentPartPr/>
                <p14:nvPr/>
              </p14:nvContentPartPr>
              <p14:xfrm>
                <a:off x="2190166" y="1675394"/>
                <a:ext cx="193680" cy="194040"/>
              </p14:xfrm>
            </p:contentPart>
          </mc:Choice>
          <mc:Fallback xmlns="">
            <p:pic>
              <p:nvPicPr>
                <p:cNvPr id="529" name="Freihand 528">
                  <a:extLst>
                    <a:ext uri="{FF2B5EF4-FFF2-40B4-BE49-F238E27FC236}">
                      <a16:creationId xmlns:a16="http://schemas.microsoft.com/office/drawing/2014/main" id="{8FEE9082-C05F-4D7B-BE79-8447C8295524}"/>
                    </a:ext>
                  </a:extLst>
                </p:cNvPr>
                <p:cNvPicPr/>
                <p:nvPr/>
              </p:nvPicPr>
              <p:blipFill>
                <a:blip r:embed="rId444"/>
                <a:stretch>
                  <a:fillRect/>
                </a:stretch>
              </p:blipFill>
              <p:spPr>
                <a:xfrm>
                  <a:off x="2181166" y="1666754"/>
                  <a:ext cx="2113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530" name="Freihand 529">
                  <a:extLst>
                    <a:ext uri="{FF2B5EF4-FFF2-40B4-BE49-F238E27FC236}">
                      <a16:creationId xmlns:a16="http://schemas.microsoft.com/office/drawing/2014/main" id="{9A579E79-1801-45A2-8661-B105F108E6C3}"/>
                    </a:ext>
                  </a:extLst>
                </p14:cNvPr>
                <p14:cNvContentPartPr/>
                <p14:nvPr/>
              </p14:nvContentPartPr>
              <p14:xfrm>
                <a:off x="2402566" y="1759994"/>
                <a:ext cx="113760" cy="113040"/>
              </p14:xfrm>
            </p:contentPart>
          </mc:Choice>
          <mc:Fallback xmlns="">
            <p:pic>
              <p:nvPicPr>
                <p:cNvPr id="530" name="Freihand 529">
                  <a:extLst>
                    <a:ext uri="{FF2B5EF4-FFF2-40B4-BE49-F238E27FC236}">
                      <a16:creationId xmlns:a16="http://schemas.microsoft.com/office/drawing/2014/main" id="{9A579E79-1801-45A2-8661-B105F108E6C3}"/>
                    </a:ext>
                  </a:extLst>
                </p:cNvPr>
                <p:cNvPicPr/>
                <p:nvPr/>
              </p:nvPicPr>
              <p:blipFill>
                <a:blip r:embed="rId446"/>
                <a:stretch>
                  <a:fillRect/>
                </a:stretch>
              </p:blipFill>
              <p:spPr>
                <a:xfrm>
                  <a:off x="2393566" y="1750994"/>
                  <a:ext cx="1314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531" name="Freihand 530">
                  <a:extLst>
                    <a:ext uri="{FF2B5EF4-FFF2-40B4-BE49-F238E27FC236}">
                      <a16:creationId xmlns:a16="http://schemas.microsoft.com/office/drawing/2014/main" id="{9433EB08-4ED2-4D88-AB5A-D42C4EDE4751}"/>
                    </a:ext>
                  </a:extLst>
                </p14:cNvPr>
                <p14:cNvContentPartPr/>
                <p14:nvPr/>
              </p14:nvContentPartPr>
              <p14:xfrm>
                <a:off x="2596606" y="1650554"/>
                <a:ext cx="27000" cy="187560"/>
              </p14:xfrm>
            </p:contentPart>
          </mc:Choice>
          <mc:Fallback xmlns="">
            <p:pic>
              <p:nvPicPr>
                <p:cNvPr id="531" name="Freihand 530">
                  <a:extLst>
                    <a:ext uri="{FF2B5EF4-FFF2-40B4-BE49-F238E27FC236}">
                      <a16:creationId xmlns:a16="http://schemas.microsoft.com/office/drawing/2014/main" id="{9433EB08-4ED2-4D88-AB5A-D42C4EDE4751}"/>
                    </a:ext>
                  </a:extLst>
                </p:cNvPr>
                <p:cNvPicPr/>
                <p:nvPr/>
              </p:nvPicPr>
              <p:blipFill>
                <a:blip r:embed="rId448"/>
                <a:stretch>
                  <a:fillRect/>
                </a:stretch>
              </p:blipFill>
              <p:spPr>
                <a:xfrm>
                  <a:off x="2587966" y="1641554"/>
                  <a:ext cx="4464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532" name="Freihand 531">
                  <a:extLst>
                    <a:ext uri="{FF2B5EF4-FFF2-40B4-BE49-F238E27FC236}">
                      <a16:creationId xmlns:a16="http://schemas.microsoft.com/office/drawing/2014/main" id="{D24D5D75-15EC-44A6-B2CB-4F03082F6787}"/>
                    </a:ext>
                  </a:extLst>
                </p14:cNvPr>
                <p14:cNvContentPartPr/>
                <p14:nvPr/>
              </p14:nvContentPartPr>
              <p14:xfrm>
                <a:off x="2530726" y="1718234"/>
                <a:ext cx="128520" cy="15480"/>
              </p14:xfrm>
            </p:contentPart>
          </mc:Choice>
          <mc:Fallback xmlns="">
            <p:pic>
              <p:nvPicPr>
                <p:cNvPr id="532" name="Freihand 531">
                  <a:extLst>
                    <a:ext uri="{FF2B5EF4-FFF2-40B4-BE49-F238E27FC236}">
                      <a16:creationId xmlns:a16="http://schemas.microsoft.com/office/drawing/2014/main" id="{D24D5D75-15EC-44A6-B2CB-4F03082F6787}"/>
                    </a:ext>
                  </a:extLst>
                </p:cNvPr>
                <p:cNvPicPr/>
                <p:nvPr/>
              </p:nvPicPr>
              <p:blipFill>
                <a:blip r:embed="rId450"/>
                <a:stretch>
                  <a:fillRect/>
                </a:stretch>
              </p:blipFill>
              <p:spPr>
                <a:xfrm>
                  <a:off x="2522086" y="1709234"/>
                  <a:ext cx="1461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533" name="Freihand 532">
                  <a:extLst>
                    <a:ext uri="{FF2B5EF4-FFF2-40B4-BE49-F238E27FC236}">
                      <a16:creationId xmlns:a16="http://schemas.microsoft.com/office/drawing/2014/main" id="{5A7520F8-A9C3-47C3-9862-8D1A04DA5AA9}"/>
                    </a:ext>
                  </a:extLst>
                </p14:cNvPr>
                <p14:cNvContentPartPr/>
                <p14:nvPr/>
              </p14:nvContentPartPr>
              <p14:xfrm>
                <a:off x="2674366" y="1722554"/>
                <a:ext cx="112320" cy="190800"/>
              </p14:xfrm>
            </p:contentPart>
          </mc:Choice>
          <mc:Fallback xmlns="">
            <p:pic>
              <p:nvPicPr>
                <p:cNvPr id="533" name="Freihand 532">
                  <a:extLst>
                    <a:ext uri="{FF2B5EF4-FFF2-40B4-BE49-F238E27FC236}">
                      <a16:creationId xmlns:a16="http://schemas.microsoft.com/office/drawing/2014/main" id="{5A7520F8-A9C3-47C3-9862-8D1A04DA5AA9}"/>
                    </a:ext>
                  </a:extLst>
                </p:cNvPr>
                <p:cNvPicPr/>
                <p:nvPr/>
              </p:nvPicPr>
              <p:blipFill>
                <a:blip r:embed="rId452"/>
                <a:stretch>
                  <a:fillRect/>
                </a:stretch>
              </p:blipFill>
              <p:spPr>
                <a:xfrm>
                  <a:off x="2665726" y="1713554"/>
                  <a:ext cx="1299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535" name="Freihand 534">
                  <a:extLst>
                    <a:ext uri="{FF2B5EF4-FFF2-40B4-BE49-F238E27FC236}">
                      <a16:creationId xmlns:a16="http://schemas.microsoft.com/office/drawing/2014/main" id="{623BD590-06C4-4C1D-84A4-C8D92FF0BB77}"/>
                    </a:ext>
                  </a:extLst>
                </p14:cNvPr>
                <p14:cNvContentPartPr/>
                <p14:nvPr/>
              </p14:nvContentPartPr>
              <p14:xfrm>
                <a:off x="2818006" y="1714274"/>
                <a:ext cx="112680" cy="103320"/>
              </p14:xfrm>
            </p:contentPart>
          </mc:Choice>
          <mc:Fallback xmlns="">
            <p:pic>
              <p:nvPicPr>
                <p:cNvPr id="535" name="Freihand 534">
                  <a:extLst>
                    <a:ext uri="{FF2B5EF4-FFF2-40B4-BE49-F238E27FC236}">
                      <a16:creationId xmlns:a16="http://schemas.microsoft.com/office/drawing/2014/main" id="{623BD590-06C4-4C1D-84A4-C8D92FF0BB77}"/>
                    </a:ext>
                  </a:extLst>
                </p:cNvPr>
                <p:cNvPicPr/>
                <p:nvPr/>
              </p:nvPicPr>
              <p:blipFill>
                <a:blip r:embed="rId454"/>
                <a:stretch>
                  <a:fillRect/>
                </a:stretch>
              </p:blipFill>
              <p:spPr>
                <a:xfrm>
                  <a:off x="2809006" y="1705274"/>
                  <a:ext cx="1303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536" name="Freihand 535">
                  <a:extLst>
                    <a:ext uri="{FF2B5EF4-FFF2-40B4-BE49-F238E27FC236}">
                      <a16:creationId xmlns:a16="http://schemas.microsoft.com/office/drawing/2014/main" id="{F81A2A76-2C5F-4CBD-9255-3B96FC6D11A0}"/>
                    </a:ext>
                  </a:extLst>
                </p14:cNvPr>
                <p14:cNvContentPartPr/>
                <p14:nvPr/>
              </p14:nvContentPartPr>
              <p14:xfrm>
                <a:off x="3000166" y="1621754"/>
                <a:ext cx="20160" cy="199800"/>
              </p14:xfrm>
            </p:contentPart>
          </mc:Choice>
          <mc:Fallback xmlns="">
            <p:pic>
              <p:nvPicPr>
                <p:cNvPr id="536" name="Freihand 535">
                  <a:extLst>
                    <a:ext uri="{FF2B5EF4-FFF2-40B4-BE49-F238E27FC236}">
                      <a16:creationId xmlns:a16="http://schemas.microsoft.com/office/drawing/2014/main" id="{F81A2A76-2C5F-4CBD-9255-3B96FC6D11A0}"/>
                    </a:ext>
                  </a:extLst>
                </p:cNvPr>
                <p:cNvPicPr/>
                <p:nvPr/>
              </p:nvPicPr>
              <p:blipFill>
                <a:blip r:embed="rId456"/>
                <a:stretch>
                  <a:fillRect/>
                </a:stretch>
              </p:blipFill>
              <p:spPr>
                <a:xfrm>
                  <a:off x="2991526" y="1612754"/>
                  <a:ext cx="3780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537" name="Freihand 536">
                  <a:extLst>
                    <a:ext uri="{FF2B5EF4-FFF2-40B4-BE49-F238E27FC236}">
                      <a16:creationId xmlns:a16="http://schemas.microsoft.com/office/drawing/2014/main" id="{041EEE3B-A7C5-41C7-8EC7-15D5A8954823}"/>
                    </a:ext>
                  </a:extLst>
                </p14:cNvPr>
                <p14:cNvContentPartPr/>
                <p14:nvPr/>
              </p14:nvContentPartPr>
              <p14:xfrm>
                <a:off x="2935006" y="1666394"/>
                <a:ext cx="123840" cy="19440"/>
              </p14:xfrm>
            </p:contentPart>
          </mc:Choice>
          <mc:Fallback xmlns="">
            <p:pic>
              <p:nvPicPr>
                <p:cNvPr id="537" name="Freihand 536">
                  <a:extLst>
                    <a:ext uri="{FF2B5EF4-FFF2-40B4-BE49-F238E27FC236}">
                      <a16:creationId xmlns:a16="http://schemas.microsoft.com/office/drawing/2014/main" id="{041EEE3B-A7C5-41C7-8EC7-15D5A8954823}"/>
                    </a:ext>
                  </a:extLst>
                </p:cNvPr>
                <p:cNvPicPr/>
                <p:nvPr/>
              </p:nvPicPr>
              <p:blipFill>
                <a:blip r:embed="rId458"/>
                <a:stretch>
                  <a:fillRect/>
                </a:stretch>
              </p:blipFill>
              <p:spPr>
                <a:xfrm>
                  <a:off x="2926006" y="1657394"/>
                  <a:ext cx="1414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539" name="Freihand 538">
                  <a:extLst>
                    <a:ext uri="{FF2B5EF4-FFF2-40B4-BE49-F238E27FC236}">
                      <a16:creationId xmlns:a16="http://schemas.microsoft.com/office/drawing/2014/main" id="{D78CBDB6-E5A6-4C5F-B930-067B0E0AD32C}"/>
                    </a:ext>
                  </a:extLst>
                </p14:cNvPr>
                <p14:cNvContentPartPr/>
                <p14:nvPr/>
              </p14:nvContentPartPr>
              <p14:xfrm>
                <a:off x="2282326" y="1987514"/>
                <a:ext cx="144000" cy="190080"/>
              </p14:xfrm>
            </p:contentPart>
          </mc:Choice>
          <mc:Fallback xmlns="">
            <p:pic>
              <p:nvPicPr>
                <p:cNvPr id="539" name="Freihand 538">
                  <a:extLst>
                    <a:ext uri="{FF2B5EF4-FFF2-40B4-BE49-F238E27FC236}">
                      <a16:creationId xmlns:a16="http://schemas.microsoft.com/office/drawing/2014/main" id="{D78CBDB6-E5A6-4C5F-B930-067B0E0AD32C}"/>
                    </a:ext>
                  </a:extLst>
                </p:cNvPr>
                <p:cNvPicPr/>
                <p:nvPr/>
              </p:nvPicPr>
              <p:blipFill>
                <a:blip r:embed="rId460"/>
                <a:stretch>
                  <a:fillRect/>
                </a:stretch>
              </p:blipFill>
              <p:spPr>
                <a:xfrm>
                  <a:off x="2273686" y="1978514"/>
                  <a:ext cx="161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540" name="Freihand 539">
                  <a:extLst>
                    <a:ext uri="{FF2B5EF4-FFF2-40B4-BE49-F238E27FC236}">
                      <a16:creationId xmlns:a16="http://schemas.microsoft.com/office/drawing/2014/main" id="{1DCB1726-3C80-4E19-9DE1-7EF19D083856}"/>
                    </a:ext>
                  </a:extLst>
                </p14:cNvPr>
                <p14:cNvContentPartPr/>
                <p14:nvPr/>
              </p14:nvContentPartPr>
              <p14:xfrm>
                <a:off x="2476366" y="2089034"/>
                <a:ext cx="105120" cy="84960"/>
              </p14:xfrm>
            </p:contentPart>
          </mc:Choice>
          <mc:Fallback xmlns="">
            <p:pic>
              <p:nvPicPr>
                <p:cNvPr id="540" name="Freihand 539">
                  <a:extLst>
                    <a:ext uri="{FF2B5EF4-FFF2-40B4-BE49-F238E27FC236}">
                      <a16:creationId xmlns:a16="http://schemas.microsoft.com/office/drawing/2014/main" id="{1DCB1726-3C80-4E19-9DE1-7EF19D083856}"/>
                    </a:ext>
                  </a:extLst>
                </p:cNvPr>
                <p:cNvPicPr/>
                <p:nvPr/>
              </p:nvPicPr>
              <p:blipFill>
                <a:blip r:embed="rId462"/>
                <a:stretch>
                  <a:fillRect/>
                </a:stretch>
              </p:blipFill>
              <p:spPr>
                <a:xfrm>
                  <a:off x="2467726" y="2080394"/>
                  <a:ext cx="12276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541" name="Freihand 540">
                  <a:extLst>
                    <a:ext uri="{FF2B5EF4-FFF2-40B4-BE49-F238E27FC236}">
                      <a16:creationId xmlns:a16="http://schemas.microsoft.com/office/drawing/2014/main" id="{AEE186DF-A540-4A89-927A-7E1593740E90}"/>
                    </a:ext>
                  </a:extLst>
                </p14:cNvPr>
                <p14:cNvContentPartPr/>
                <p14:nvPr/>
              </p14:nvContentPartPr>
              <p14:xfrm>
                <a:off x="2569606" y="2089034"/>
                <a:ext cx="62280" cy="95760"/>
              </p14:xfrm>
            </p:contentPart>
          </mc:Choice>
          <mc:Fallback xmlns="">
            <p:pic>
              <p:nvPicPr>
                <p:cNvPr id="541" name="Freihand 540">
                  <a:extLst>
                    <a:ext uri="{FF2B5EF4-FFF2-40B4-BE49-F238E27FC236}">
                      <a16:creationId xmlns:a16="http://schemas.microsoft.com/office/drawing/2014/main" id="{AEE186DF-A540-4A89-927A-7E1593740E90}"/>
                    </a:ext>
                  </a:extLst>
                </p:cNvPr>
                <p:cNvPicPr/>
                <p:nvPr/>
              </p:nvPicPr>
              <p:blipFill>
                <a:blip r:embed="rId464"/>
                <a:stretch>
                  <a:fillRect/>
                </a:stretch>
              </p:blipFill>
              <p:spPr>
                <a:xfrm>
                  <a:off x="2560966" y="2080394"/>
                  <a:ext cx="799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542" name="Freihand 541">
                  <a:extLst>
                    <a:ext uri="{FF2B5EF4-FFF2-40B4-BE49-F238E27FC236}">
                      <a16:creationId xmlns:a16="http://schemas.microsoft.com/office/drawing/2014/main" id="{7441FD8B-8374-4236-B91D-05053C6D05C8}"/>
                    </a:ext>
                  </a:extLst>
                </p14:cNvPr>
                <p14:cNvContentPartPr/>
                <p14:nvPr/>
              </p14:nvContentPartPr>
              <p14:xfrm>
                <a:off x="2639446" y="2086514"/>
                <a:ext cx="119880" cy="97200"/>
              </p14:xfrm>
            </p:contentPart>
          </mc:Choice>
          <mc:Fallback xmlns="">
            <p:pic>
              <p:nvPicPr>
                <p:cNvPr id="542" name="Freihand 541">
                  <a:extLst>
                    <a:ext uri="{FF2B5EF4-FFF2-40B4-BE49-F238E27FC236}">
                      <a16:creationId xmlns:a16="http://schemas.microsoft.com/office/drawing/2014/main" id="{7441FD8B-8374-4236-B91D-05053C6D05C8}"/>
                    </a:ext>
                  </a:extLst>
                </p:cNvPr>
                <p:cNvPicPr/>
                <p:nvPr/>
              </p:nvPicPr>
              <p:blipFill>
                <a:blip r:embed="rId466"/>
                <a:stretch>
                  <a:fillRect/>
                </a:stretch>
              </p:blipFill>
              <p:spPr>
                <a:xfrm>
                  <a:off x="2630806" y="2077874"/>
                  <a:ext cx="1375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543" name="Freihand 542">
                  <a:extLst>
                    <a:ext uri="{FF2B5EF4-FFF2-40B4-BE49-F238E27FC236}">
                      <a16:creationId xmlns:a16="http://schemas.microsoft.com/office/drawing/2014/main" id="{D737D2BE-B6DD-46BB-8C3F-68B597D9D8B2}"/>
                    </a:ext>
                  </a:extLst>
                </p14:cNvPr>
                <p14:cNvContentPartPr/>
                <p14:nvPr/>
              </p14:nvContentPartPr>
              <p14:xfrm>
                <a:off x="2829526" y="2123954"/>
                <a:ext cx="23760" cy="15480"/>
              </p14:xfrm>
            </p:contentPart>
          </mc:Choice>
          <mc:Fallback xmlns="">
            <p:pic>
              <p:nvPicPr>
                <p:cNvPr id="543" name="Freihand 542">
                  <a:extLst>
                    <a:ext uri="{FF2B5EF4-FFF2-40B4-BE49-F238E27FC236}">
                      <a16:creationId xmlns:a16="http://schemas.microsoft.com/office/drawing/2014/main" id="{D737D2BE-B6DD-46BB-8C3F-68B597D9D8B2}"/>
                    </a:ext>
                  </a:extLst>
                </p:cNvPr>
                <p:cNvPicPr/>
                <p:nvPr/>
              </p:nvPicPr>
              <p:blipFill>
                <a:blip r:embed="rId468"/>
                <a:stretch>
                  <a:fillRect/>
                </a:stretch>
              </p:blipFill>
              <p:spPr>
                <a:xfrm>
                  <a:off x="2820886" y="2115314"/>
                  <a:ext cx="414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555" name="Freihand 554">
                  <a:extLst>
                    <a:ext uri="{FF2B5EF4-FFF2-40B4-BE49-F238E27FC236}">
                      <a16:creationId xmlns:a16="http://schemas.microsoft.com/office/drawing/2014/main" id="{EC2E02EF-03E9-4084-AB6F-8D674275DAE8}"/>
                    </a:ext>
                  </a:extLst>
                </p14:cNvPr>
                <p14:cNvContentPartPr/>
                <p14:nvPr/>
              </p14:nvContentPartPr>
              <p14:xfrm>
                <a:off x="210886" y="1102634"/>
                <a:ext cx="3177720" cy="71640"/>
              </p14:xfrm>
            </p:contentPart>
          </mc:Choice>
          <mc:Fallback xmlns="">
            <p:pic>
              <p:nvPicPr>
                <p:cNvPr id="555" name="Freihand 554">
                  <a:extLst>
                    <a:ext uri="{FF2B5EF4-FFF2-40B4-BE49-F238E27FC236}">
                      <a16:creationId xmlns:a16="http://schemas.microsoft.com/office/drawing/2014/main" id="{EC2E02EF-03E9-4084-AB6F-8D674275DAE8}"/>
                    </a:ext>
                  </a:extLst>
                </p:cNvPr>
                <p:cNvPicPr/>
                <p:nvPr/>
              </p:nvPicPr>
              <p:blipFill>
                <a:blip r:embed="rId470"/>
                <a:stretch>
                  <a:fillRect/>
                </a:stretch>
              </p:blipFill>
              <p:spPr>
                <a:xfrm>
                  <a:off x="202246" y="1093994"/>
                  <a:ext cx="31953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557" name="Freihand 556">
                  <a:extLst>
                    <a:ext uri="{FF2B5EF4-FFF2-40B4-BE49-F238E27FC236}">
                      <a16:creationId xmlns:a16="http://schemas.microsoft.com/office/drawing/2014/main" id="{9157765A-B58F-4F0F-94DB-9338131494D4}"/>
                    </a:ext>
                  </a:extLst>
                </p14:cNvPr>
                <p14:cNvContentPartPr/>
                <p14:nvPr/>
              </p14:nvContentPartPr>
              <p14:xfrm>
                <a:off x="1933126" y="1161674"/>
                <a:ext cx="39960" cy="1446120"/>
              </p14:xfrm>
            </p:contentPart>
          </mc:Choice>
          <mc:Fallback xmlns="">
            <p:pic>
              <p:nvPicPr>
                <p:cNvPr id="557" name="Freihand 556">
                  <a:extLst>
                    <a:ext uri="{FF2B5EF4-FFF2-40B4-BE49-F238E27FC236}">
                      <a16:creationId xmlns:a16="http://schemas.microsoft.com/office/drawing/2014/main" id="{9157765A-B58F-4F0F-94DB-9338131494D4}"/>
                    </a:ext>
                  </a:extLst>
                </p:cNvPr>
                <p:cNvPicPr/>
                <p:nvPr/>
              </p:nvPicPr>
              <p:blipFill>
                <a:blip r:embed="rId472"/>
                <a:stretch>
                  <a:fillRect/>
                </a:stretch>
              </p:blipFill>
              <p:spPr>
                <a:xfrm>
                  <a:off x="1924486" y="1152674"/>
                  <a:ext cx="57600" cy="146376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565" name="Freihand 564">
                  <a:extLst>
                    <a:ext uri="{FF2B5EF4-FFF2-40B4-BE49-F238E27FC236}">
                      <a16:creationId xmlns:a16="http://schemas.microsoft.com/office/drawing/2014/main" id="{32F64988-BF8E-4D48-B1F8-7B26727156F4}"/>
                    </a:ext>
                  </a:extLst>
                </p14:cNvPr>
                <p14:cNvContentPartPr/>
                <p14:nvPr/>
              </p14:nvContentPartPr>
              <p14:xfrm>
                <a:off x="187486" y="1589354"/>
                <a:ext cx="1773360" cy="66960"/>
              </p14:xfrm>
            </p:contentPart>
          </mc:Choice>
          <mc:Fallback xmlns="">
            <p:pic>
              <p:nvPicPr>
                <p:cNvPr id="565" name="Freihand 564">
                  <a:extLst>
                    <a:ext uri="{FF2B5EF4-FFF2-40B4-BE49-F238E27FC236}">
                      <a16:creationId xmlns:a16="http://schemas.microsoft.com/office/drawing/2014/main" id="{32F64988-BF8E-4D48-B1F8-7B26727156F4}"/>
                    </a:ext>
                  </a:extLst>
                </p:cNvPr>
                <p:cNvPicPr/>
                <p:nvPr/>
              </p:nvPicPr>
              <p:blipFill>
                <a:blip r:embed="rId474"/>
                <a:stretch>
                  <a:fillRect/>
                </a:stretch>
              </p:blipFill>
              <p:spPr>
                <a:xfrm>
                  <a:off x="178846" y="1580714"/>
                  <a:ext cx="1791000" cy="84600"/>
                </a:xfrm>
                <a:prstGeom prst="rect">
                  <a:avLst/>
                </a:prstGeom>
              </p:spPr>
            </p:pic>
          </mc:Fallback>
        </mc:AlternateContent>
        <p:grpSp>
          <p:nvGrpSpPr>
            <p:cNvPr id="568" name="Gruppieren 567">
              <a:extLst>
                <a:ext uri="{FF2B5EF4-FFF2-40B4-BE49-F238E27FC236}">
                  <a16:creationId xmlns:a16="http://schemas.microsoft.com/office/drawing/2014/main" id="{6D49EFB1-466F-47B5-8FFD-C895A18B8BBA}"/>
                </a:ext>
              </a:extLst>
            </p:cNvPr>
            <p:cNvGrpSpPr/>
            <p:nvPr/>
          </p:nvGrpSpPr>
          <p:grpSpPr>
            <a:xfrm>
              <a:off x="234286" y="1231514"/>
              <a:ext cx="1706040" cy="1211040"/>
              <a:chOff x="234286" y="1231514"/>
              <a:chExt cx="1706040" cy="1211040"/>
            </a:xfrm>
          </p:grpSpPr>
          <mc:AlternateContent xmlns:mc="http://schemas.openxmlformats.org/markup-compatibility/2006" xmlns:p14="http://schemas.microsoft.com/office/powerpoint/2010/main">
            <mc:Choice Requires="p14">
              <p:contentPart p14:bwMode="auto" r:id="rId475">
                <p14:nvContentPartPr>
                  <p14:cNvPr id="436" name="Freihand 435">
                    <a:extLst>
                      <a:ext uri="{FF2B5EF4-FFF2-40B4-BE49-F238E27FC236}">
                        <a16:creationId xmlns:a16="http://schemas.microsoft.com/office/drawing/2014/main" id="{5D8CEE6B-F8E6-4BF6-B1CA-CF4CD2A1B966}"/>
                      </a:ext>
                    </a:extLst>
                  </p14:cNvPr>
                  <p14:cNvContentPartPr/>
                  <p14:nvPr/>
                </p14:nvContentPartPr>
                <p14:xfrm>
                  <a:off x="542446" y="2142314"/>
                  <a:ext cx="265680" cy="300240"/>
                </p14:xfrm>
              </p:contentPart>
            </mc:Choice>
            <mc:Fallback xmlns="">
              <p:pic>
                <p:nvPicPr>
                  <p:cNvPr id="436" name="Freihand 435">
                    <a:extLst>
                      <a:ext uri="{FF2B5EF4-FFF2-40B4-BE49-F238E27FC236}">
                        <a16:creationId xmlns:a16="http://schemas.microsoft.com/office/drawing/2014/main" id="{5D8CEE6B-F8E6-4BF6-B1CA-CF4CD2A1B966}"/>
                      </a:ext>
                    </a:extLst>
                  </p:cNvPr>
                  <p:cNvPicPr/>
                  <p:nvPr/>
                </p:nvPicPr>
                <p:blipFill>
                  <a:blip r:embed="rId476"/>
                  <a:stretch>
                    <a:fillRect/>
                  </a:stretch>
                </p:blipFill>
                <p:spPr>
                  <a:xfrm>
                    <a:off x="533806" y="2133674"/>
                    <a:ext cx="28332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437" name="Freihand 436">
                    <a:extLst>
                      <a:ext uri="{FF2B5EF4-FFF2-40B4-BE49-F238E27FC236}">
                        <a16:creationId xmlns:a16="http://schemas.microsoft.com/office/drawing/2014/main" id="{06CB74CE-7C59-4A2F-B713-7DD6DC389A51}"/>
                      </a:ext>
                    </a:extLst>
                  </p14:cNvPr>
                  <p14:cNvContentPartPr/>
                  <p14:nvPr/>
                </p14:nvContentPartPr>
                <p14:xfrm>
                  <a:off x="645406" y="2305754"/>
                  <a:ext cx="115560" cy="34560"/>
                </p14:xfrm>
              </p:contentPart>
            </mc:Choice>
            <mc:Fallback xmlns="">
              <p:pic>
                <p:nvPicPr>
                  <p:cNvPr id="437" name="Freihand 436">
                    <a:extLst>
                      <a:ext uri="{FF2B5EF4-FFF2-40B4-BE49-F238E27FC236}">
                        <a16:creationId xmlns:a16="http://schemas.microsoft.com/office/drawing/2014/main" id="{06CB74CE-7C59-4A2F-B713-7DD6DC389A51}"/>
                      </a:ext>
                    </a:extLst>
                  </p:cNvPr>
                  <p:cNvPicPr/>
                  <p:nvPr/>
                </p:nvPicPr>
                <p:blipFill>
                  <a:blip r:embed="rId478"/>
                  <a:stretch>
                    <a:fillRect/>
                  </a:stretch>
                </p:blipFill>
                <p:spPr>
                  <a:xfrm>
                    <a:off x="636406" y="2297114"/>
                    <a:ext cx="1332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438" name="Freihand 437">
                    <a:extLst>
                      <a:ext uri="{FF2B5EF4-FFF2-40B4-BE49-F238E27FC236}">
                        <a16:creationId xmlns:a16="http://schemas.microsoft.com/office/drawing/2014/main" id="{EBFB4CC3-8299-42B5-B1DF-E9C883754838}"/>
                      </a:ext>
                    </a:extLst>
                  </p14:cNvPr>
                  <p14:cNvContentPartPr/>
                  <p14:nvPr/>
                </p14:nvContentPartPr>
                <p14:xfrm>
                  <a:off x="839446" y="2287754"/>
                  <a:ext cx="136080" cy="119880"/>
                </p14:xfrm>
              </p:contentPart>
            </mc:Choice>
            <mc:Fallback xmlns="">
              <p:pic>
                <p:nvPicPr>
                  <p:cNvPr id="438" name="Freihand 437">
                    <a:extLst>
                      <a:ext uri="{FF2B5EF4-FFF2-40B4-BE49-F238E27FC236}">
                        <a16:creationId xmlns:a16="http://schemas.microsoft.com/office/drawing/2014/main" id="{EBFB4CC3-8299-42B5-B1DF-E9C883754838}"/>
                      </a:ext>
                    </a:extLst>
                  </p:cNvPr>
                  <p:cNvPicPr/>
                  <p:nvPr/>
                </p:nvPicPr>
                <p:blipFill>
                  <a:blip r:embed="rId480"/>
                  <a:stretch>
                    <a:fillRect/>
                  </a:stretch>
                </p:blipFill>
                <p:spPr>
                  <a:xfrm>
                    <a:off x="830806" y="2278754"/>
                    <a:ext cx="1537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439" name="Freihand 438">
                    <a:extLst>
                      <a:ext uri="{FF2B5EF4-FFF2-40B4-BE49-F238E27FC236}">
                        <a16:creationId xmlns:a16="http://schemas.microsoft.com/office/drawing/2014/main" id="{60DFDC34-4016-4CDC-8524-06D52D9E28EE}"/>
                      </a:ext>
                    </a:extLst>
                  </p14:cNvPr>
                  <p14:cNvContentPartPr/>
                  <p14:nvPr/>
                </p14:nvContentPartPr>
                <p14:xfrm>
                  <a:off x="1037806" y="2130794"/>
                  <a:ext cx="20520" cy="275040"/>
                </p14:xfrm>
              </p:contentPart>
            </mc:Choice>
            <mc:Fallback xmlns="">
              <p:pic>
                <p:nvPicPr>
                  <p:cNvPr id="439" name="Freihand 438">
                    <a:extLst>
                      <a:ext uri="{FF2B5EF4-FFF2-40B4-BE49-F238E27FC236}">
                        <a16:creationId xmlns:a16="http://schemas.microsoft.com/office/drawing/2014/main" id="{60DFDC34-4016-4CDC-8524-06D52D9E28EE}"/>
                      </a:ext>
                    </a:extLst>
                  </p:cNvPr>
                  <p:cNvPicPr/>
                  <p:nvPr/>
                </p:nvPicPr>
                <p:blipFill>
                  <a:blip r:embed="rId482"/>
                  <a:stretch>
                    <a:fillRect/>
                  </a:stretch>
                </p:blipFill>
                <p:spPr>
                  <a:xfrm>
                    <a:off x="1029166" y="2122154"/>
                    <a:ext cx="3816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440" name="Freihand 439">
                    <a:extLst>
                      <a:ext uri="{FF2B5EF4-FFF2-40B4-BE49-F238E27FC236}">
                        <a16:creationId xmlns:a16="http://schemas.microsoft.com/office/drawing/2014/main" id="{DC069622-C288-4806-8C8C-BE11B36BC149}"/>
                      </a:ext>
                    </a:extLst>
                  </p14:cNvPr>
                  <p14:cNvContentPartPr/>
                  <p14:nvPr/>
                </p14:nvContentPartPr>
                <p14:xfrm>
                  <a:off x="1010086" y="2233034"/>
                  <a:ext cx="89640" cy="14040"/>
                </p14:xfrm>
              </p:contentPart>
            </mc:Choice>
            <mc:Fallback xmlns="">
              <p:pic>
                <p:nvPicPr>
                  <p:cNvPr id="440" name="Freihand 439">
                    <a:extLst>
                      <a:ext uri="{FF2B5EF4-FFF2-40B4-BE49-F238E27FC236}">
                        <a16:creationId xmlns:a16="http://schemas.microsoft.com/office/drawing/2014/main" id="{DC069622-C288-4806-8C8C-BE11B36BC149}"/>
                      </a:ext>
                    </a:extLst>
                  </p:cNvPr>
                  <p:cNvPicPr/>
                  <p:nvPr/>
                </p:nvPicPr>
                <p:blipFill>
                  <a:blip r:embed="rId484"/>
                  <a:stretch>
                    <a:fillRect/>
                  </a:stretch>
                </p:blipFill>
                <p:spPr>
                  <a:xfrm>
                    <a:off x="1001446" y="2224394"/>
                    <a:ext cx="10728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441" name="Freihand 440">
                    <a:extLst>
                      <a:ext uri="{FF2B5EF4-FFF2-40B4-BE49-F238E27FC236}">
                        <a16:creationId xmlns:a16="http://schemas.microsoft.com/office/drawing/2014/main" id="{BF5D358F-A336-4BFE-A5DE-7ECFD79991D2}"/>
                      </a:ext>
                    </a:extLst>
                  </p14:cNvPr>
                  <p14:cNvContentPartPr/>
                  <p14:nvPr/>
                </p14:nvContentPartPr>
                <p14:xfrm>
                  <a:off x="1118446" y="2126114"/>
                  <a:ext cx="113400" cy="277920"/>
                </p14:xfrm>
              </p:contentPart>
            </mc:Choice>
            <mc:Fallback xmlns="">
              <p:pic>
                <p:nvPicPr>
                  <p:cNvPr id="441" name="Freihand 440">
                    <a:extLst>
                      <a:ext uri="{FF2B5EF4-FFF2-40B4-BE49-F238E27FC236}">
                        <a16:creationId xmlns:a16="http://schemas.microsoft.com/office/drawing/2014/main" id="{BF5D358F-A336-4BFE-A5DE-7ECFD79991D2}"/>
                      </a:ext>
                    </a:extLst>
                  </p:cNvPr>
                  <p:cNvPicPr/>
                  <p:nvPr/>
                </p:nvPicPr>
                <p:blipFill>
                  <a:blip r:embed="rId486"/>
                  <a:stretch>
                    <a:fillRect/>
                  </a:stretch>
                </p:blipFill>
                <p:spPr>
                  <a:xfrm>
                    <a:off x="1109446" y="2117474"/>
                    <a:ext cx="13104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447" name="Freihand 446">
                    <a:extLst>
                      <a:ext uri="{FF2B5EF4-FFF2-40B4-BE49-F238E27FC236}">
                        <a16:creationId xmlns:a16="http://schemas.microsoft.com/office/drawing/2014/main" id="{4F563E85-EF7A-485B-86C1-E0C36FCDE9A2}"/>
                      </a:ext>
                    </a:extLst>
                  </p14:cNvPr>
                  <p14:cNvContentPartPr/>
                  <p14:nvPr/>
                </p14:nvContentPartPr>
                <p14:xfrm>
                  <a:off x="1320406" y="2137994"/>
                  <a:ext cx="25200" cy="278640"/>
                </p14:xfrm>
              </p:contentPart>
            </mc:Choice>
            <mc:Fallback xmlns="">
              <p:pic>
                <p:nvPicPr>
                  <p:cNvPr id="447" name="Freihand 446">
                    <a:extLst>
                      <a:ext uri="{FF2B5EF4-FFF2-40B4-BE49-F238E27FC236}">
                        <a16:creationId xmlns:a16="http://schemas.microsoft.com/office/drawing/2014/main" id="{4F563E85-EF7A-485B-86C1-E0C36FCDE9A2}"/>
                      </a:ext>
                    </a:extLst>
                  </p:cNvPr>
                  <p:cNvPicPr/>
                  <p:nvPr/>
                </p:nvPicPr>
                <p:blipFill>
                  <a:blip r:embed="rId488"/>
                  <a:stretch>
                    <a:fillRect/>
                  </a:stretch>
                </p:blipFill>
                <p:spPr>
                  <a:xfrm>
                    <a:off x="1311766" y="2129354"/>
                    <a:ext cx="4284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448" name="Freihand 447">
                    <a:extLst>
                      <a:ext uri="{FF2B5EF4-FFF2-40B4-BE49-F238E27FC236}">
                        <a16:creationId xmlns:a16="http://schemas.microsoft.com/office/drawing/2014/main" id="{F62D36E4-D4CB-44C5-B479-0D58B284704E}"/>
                      </a:ext>
                    </a:extLst>
                  </p14:cNvPr>
                  <p14:cNvContentPartPr/>
                  <p14:nvPr/>
                </p14:nvContentPartPr>
                <p14:xfrm>
                  <a:off x="1347766" y="2141234"/>
                  <a:ext cx="146160" cy="221040"/>
                </p14:xfrm>
              </p:contentPart>
            </mc:Choice>
            <mc:Fallback xmlns="">
              <p:pic>
                <p:nvPicPr>
                  <p:cNvPr id="448" name="Freihand 447">
                    <a:extLst>
                      <a:ext uri="{FF2B5EF4-FFF2-40B4-BE49-F238E27FC236}">
                        <a16:creationId xmlns:a16="http://schemas.microsoft.com/office/drawing/2014/main" id="{F62D36E4-D4CB-44C5-B479-0D58B284704E}"/>
                      </a:ext>
                    </a:extLst>
                  </p:cNvPr>
                  <p:cNvPicPr/>
                  <p:nvPr/>
                </p:nvPicPr>
                <p:blipFill>
                  <a:blip r:embed="rId490"/>
                  <a:stretch>
                    <a:fillRect/>
                  </a:stretch>
                </p:blipFill>
                <p:spPr>
                  <a:xfrm>
                    <a:off x="1338766" y="2132234"/>
                    <a:ext cx="1638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449" name="Freihand 448">
                    <a:extLst>
                      <a:ext uri="{FF2B5EF4-FFF2-40B4-BE49-F238E27FC236}">
                        <a16:creationId xmlns:a16="http://schemas.microsoft.com/office/drawing/2014/main" id="{38683455-46BB-4D6C-8354-93469F44E749}"/>
                      </a:ext>
                    </a:extLst>
                  </p14:cNvPr>
                  <p14:cNvContentPartPr/>
                  <p14:nvPr/>
                </p14:nvContentPartPr>
                <p14:xfrm>
                  <a:off x="1491046" y="2127914"/>
                  <a:ext cx="15840" cy="257760"/>
                </p14:xfrm>
              </p:contentPart>
            </mc:Choice>
            <mc:Fallback xmlns="">
              <p:pic>
                <p:nvPicPr>
                  <p:cNvPr id="449" name="Freihand 448">
                    <a:extLst>
                      <a:ext uri="{FF2B5EF4-FFF2-40B4-BE49-F238E27FC236}">
                        <a16:creationId xmlns:a16="http://schemas.microsoft.com/office/drawing/2014/main" id="{38683455-46BB-4D6C-8354-93469F44E749}"/>
                      </a:ext>
                    </a:extLst>
                  </p:cNvPr>
                  <p:cNvPicPr/>
                  <p:nvPr/>
                </p:nvPicPr>
                <p:blipFill>
                  <a:blip r:embed="rId492"/>
                  <a:stretch>
                    <a:fillRect/>
                  </a:stretch>
                </p:blipFill>
                <p:spPr>
                  <a:xfrm>
                    <a:off x="1482406" y="2119274"/>
                    <a:ext cx="3348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451" name="Freihand 450">
                    <a:extLst>
                      <a:ext uri="{FF2B5EF4-FFF2-40B4-BE49-F238E27FC236}">
                        <a16:creationId xmlns:a16="http://schemas.microsoft.com/office/drawing/2014/main" id="{D7475625-DAA8-4700-AA5B-17033DC3DA53}"/>
                      </a:ext>
                    </a:extLst>
                  </p14:cNvPr>
                  <p14:cNvContentPartPr/>
                  <p14:nvPr/>
                </p14:nvContentPartPr>
                <p14:xfrm>
                  <a:off x="587446" y="1675394"/>
                  <a:ext cx="236520" cy="329040"/>
                </p14:xfrm>
              </p:contentPart>
            </mc:Choice>
            <mc:Fallback xmlns="">
              <p:pic>
                <p:nvPicPr>
                  <p:cNvPr id="451" name="Freihand 450">
                    <a:extLst>
                      <a:ext uri="{FF2B5EF4-FFF2-40B4-BE49-F238E27FC236}">
                        <a16:creationId xmlns:a16="http://schemas.microsoft.com/office/drawing/2014/main" id="{D7475625-DAA8-4700-AA5B-17033DC3DA53}"/>
                      </a:ext>
                    </a:extLst>
                  </p:cNvPr>
                  <p:cNvPicPr/>
                  <p:nvPr/>
                </p:nvPicPr>
                <p:blipFill>
                  <a:blip r:embed="rId494"/>
                  <a:stretch>
                    <a:fillRect/>
                  </a:stretch>
                </p:blipFill>
                <p:spPr>
                  <a:xfrm>
                    <a:off x="578446" y="1666394"/>
                    <a:ext cx="25416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452" name="Freihand 451">
                    <a:extLst>
                      <a:ext uri="{FF2B5EF4-FFF2-40B4-BE49-F238E27FC236}">
                        <a16:creationId xmlns:a16="http://schemas.microsoft.com/office/drawing/2014/main" id="{32C7A261-E393-4330-9423-AF02C46F8040}"/>
                      </a:ext>
                    </a:extLst>
                  </p14:cNvPr>
                  <p14:cNvContentPartPr/>
                  <p14:nvPr/>
                </p14:nvContentPartPr>
                <p14:xfrm>
                  <a:off x="684286" y="1831994"/>
                  <a:ext cx="112680" cy="20520"/>
                </p14:xfrm>
              </p:contentPart>
            </mc:Choice>
            <mc:Fallback xmlns="">
              <p:pic>
                <p:nvPicPr>
                  <p:cNvPr id="452" name="Freihand 451">
                    <a:extLst>
                      <a:ext uri="{FF2B5EF4-FFF2-40B4-BE49-F238E27FC236}">
                        <a16:creationId xmlns:a16="http://schemas.microsoft.com/office/drawing/2014/main" id="{32C7A261-E393-4330-9423-AF02C46F8040}"/>
                      </a:ext>
                    </a:extLst>
                  </p:cNvPr>
                  <p:cNvPicPr/>
                  <p:nvPr/>
                </p:nvPicPr>
                <p:blipFill>
                  <a:blip r:embed="rId496"/>
                  <a:stretch>
                    <a:fillRect/>
                  </a:stretch>
                </p:blipFill>
                <p:spPr>
                  <a:xfrm>
                    <a:off x="675646" y="1823354"/>
                    <a:ext cx="1303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459" name="Freihand 458">
                    <a:extLst>
                      <a:ext uri="{FF2B5EF4-FFF2-40B4-BE49-F238E27FC236}">
                        <a16:creationId xmlns:a16="http://schemas.microsoft.com/office/drawing/2014/main" id="{E1C07379-1798-4F37-A4D2-7340131A3538}"/>
                      </a:ext>
                    </a:extLst>
                  </p14:cNvPr>
                  <p14:cNvContentPartPr/>
                  <p14:nvPr/>
                </p14:nvContentPartPr>
                <p14:xfrm>
                  <a:off x="895966" y="1807874"/>
                  <a:ext cx="106560" cy="129600"/>
                </p14:xfrm>
              </p:contentPart>
            </mc:Choice>
            <mc:Fallback xmlns="">
              <p:pic>
                <p:nvPicPr>
                  <p:cNvPr id="459" name="Freihand 458">
                    <a:extLst>
                      <a:ext uri="{FF2B5EF4-FFF2-40B4-BE49-F238E27FC236}">
                        <a16:creationId xmlns:a16="http://schemas.microsoft.com/office/drawing/2014/main" id="{E1C07379-1798-4F37-A4D2-7340131A3538}"/>
                      </a:ext>
                    </a:extLst>
                  </p:cNvPr>
                  <p:cNvPicPr/>
                  <p:nvPr/>
                </p:nvPicPr>
                <p:blipFill>
                  <a:blip r:embed="rId498"/>
                  <a:stretch>
                    <a:fillRect/>
                  </a:stretch>
                </p:blipFill>
                <p:spPr>
                  <a:xfrm>
                    <a:off x="887326" y="1798874"/>
                    <a:ext cx="1242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460" name="Freihand 459">
                    <a:extLst>
                      <a:ext uri="{FF2B5EF4-FFF2-40B4-BE49-F238E27FC236}">
                        <a16:creationId xmlns:a16="http://schemas.microsoft.com/office/drawing/2014/main" id="{AC811403-C0BE-43A0-8CCA-40B39844CBBF}"/>
                      </a:ext>
                    </a:extLst>
                  </p14:cNvPr>
                  <p14:cNvContentPartPr/>
                  <p14:nvPr/>
                </p14:nvContentPartPr>
                <p14:xfrm>
                  <a:off x="1072366" y="1680434"/>
                  <a:ext cx="32040" cy="253080"/>
                </p14:xfrm>
              </p:contentPart>
            </mc:Choice>
            <mc:Fallback xmlns="">
              <p:pic>
                <p:nvPicPr>
                  <p:cNvPr id="460" name="Freihand 459">
                    <a:extLst>
                      <a:ext uri="{FF2B5EF4-FFF2-40B4-BE49-F238E27FC236}">
                        <a16:creationId xmlns:a16="http://schemas.microsoft.com/office/drawing/2014/main" id="{AC811403-C0BE-43A0-8CCA-40B39844CBBF}"/>
                      </a:ext>
                    </a:extLst>
                  </p:cNvPr>
                  <p:cNvPicPr/>
                  <p:nvPr/>
                </p:nvPicPr>
                <p:blipFill>
                  <a:blip r:embed="rId500"/>
                  <a:stretch>
                    <a:fillRect/>
                  </a:stretch>
                </p:blipFill>
                <p:spPr>
                  <a:xfrm>
                    <a:off x="1063366" y="1671434"/>
                    <a:ext cx="4968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461" name="Freihand 460">
                    <a:extLst>
                      <a:ext uri="{FF2B5EF4-FFF2-40B4-BE49-F238E27FC236}">
                        <a16:creationId xmlns:a16="http://schemas.microsoft.com/office/drawing/2014/main" id="{99290F21-8897-4C82-804A-71DF6B2B2255}"/>
                      </a:ext>
                    </a:extLst>
                  </p14:cNvPr>
                  <p14:cNvContentPartPr/>
                  <p14:nvPr/>
                </p14:nvContentPartPr>
                <p14:xfrm>
                  <a:off x="1025566" y="1772594"/>
                  <a:ext cx="144000" cy="21240"/>
                </p14:xfrm>
              </p:contentPart>
            </mc:Choice>
            <mc:Fallback xmlns="">
              <p:pic>
                <p:nvPicPr>
                  <p:cNvPr id="461" name="Freihand 460">
                    <a:extLst>
                      <a:ext uri="{FF2B5EF4-FFF2-40B4-BE49-F238E27FC236}">
                        <a16:creationId xmlns:a16="http://schemas.microsoft.com/office/drawing/2014/main" id="{99290F21-8897-4C82-804A-71DF6B2B2255}"/>
                      </a:ext>
                    </a:extLst>
                  </p:cNvPr>
                  <p:cNvPicPr/>
                  <p:nvPr/>
                </p:nvPicPr>
                <p:blipFill>
                  <a:blip r:embed="rId502"/>
                  <a:stretch>
                    <a:fillRect/>
                  </a:stretch>
                </p:blipFill>
                <p:spPr>
                  <a:xfrm>
                    <a:off x="1016926" y="1763954"/>
                    <a:ext cx="1616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462" name="Freihand 461">
                    <a:extLst>
                      <a:ext uri="{FF2B5EF4-FFF2-40B4-BE49-F238E27FC236}">
                        <a16:creationId xmlns:a16="http://schemas.microsoft.com/office/drawing/2014/main" id="{C0466976-2FF7-45F6-AAED-BB2FA7B5E52C}"/>
                      </a:ext>
                    </a:extLst>
                  </p14:cNvPr>
                  <p14:cNvContentPartPr/>
                  <p14:nvPr/>
                </p14:nvContentPartPr>
                <p14:xfrm>
                  <a:off x="1180006" y="1687634"/>
                  <a:ext cx="99000" cy="251640"/>
                </p14:xfrm>
              </p:contentPart>
            </mc:Choice>
            <mc:Fallback xmlns="">
              <p:pic>
                <p:nvPicPr>
                  <p:cNvPr id="462" name="Freihand 461">
                    <a:extLst>
                      <a:ext uri="{FF2B5EF4-FFF2-40B4-BE49-F238E27FC236}">
                        <a16:creationId xmlns:a16="http://schemas.microsoft.com/office/drawing/2014/main" id="{C0466976-2FF7-45F6-AAED-BB2FA7B5E52C}"/>
                      </a:ext>
                    </a:extLst>
                  </p:cNvPr>
                  <p:cNvPicPr/>
                  <p:nvPr/>
                </p:nvPicPr>
                <p:blipFill>
                  <a:blip r:embed="rId504"/>
                  <a:stretch>
                    <a:fillRect/>
                  </a:stretch>
                </p:blipFill>
                <p:spPr>
                  <a:xfrm>
                    <a:off x="1171366" y="1678634"/>
                    <a:ext cx="11664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467" name="Freihand 466">
                    <a:extLst>
                      <a:ext uri="{FF2B5EF4-FFF2-40B4-BE49-F238E27FC236}">
                        <a16:creationId xmlns:a16="http://schemas.microsoft.com/office/drawing/2014/main" id="{0868830A-8B61-4966-B72E-48EBA27B80BB}"/>
                      </a:ext>
                    </a:extLst>
                  </p14:cNvPr>
                  <p14:cNvContentPartPr/>
                  <p14:nvPr/>
                </p14:nvContentPartPr>
                <p14:xfrm>
                  <a:off x="1347046" y="1672874"/>
                  <a:ext cx="221400" cy="296280"/>
                </p14:xfrm>
              </p:contentPart>
            </mc:Choice>
            <mc:Fallback xmlns="">
              <p:pic>
                <p:nvPicPr>
                  <p:cNvPr id="467" name="Freihand 466">
                    <a:extLst>
                      <a:ext uri="{FF2B5EF4-FFF2-40B4-BE49-F238E27FC236}">
                        <a16:creationId xmlns:a16="http://schemas.microsoft.com/office/drawing/2014/main" id="{0868830A-8B61-4966-B72E-48EBA27B80BB}"/>
                      </a:ext>
                    </a:extLst>
                  </p:cNvPr>
                  <p:cNvPicPr/>
                  <p:nvPr/>
                </p:nvPicPr>
                <p:blipFill>
                  <a:blip r:embed="rId506"/>
                  <a:stretch>
                    <a:fillRect/>
                  </a:stretch>
                </p:blipFill>
                <p:spPr>
                  <a:xfrm>
                    <a:off x="1338406" y="1664234"/>
                    <a:ext cx="23904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468" name="Freihand 467">
                    <a:extLst>
                      <a:ext uri="{FF2B5EF4-FFF2-40B4-BE49-F238E27FC236}">
                        <a16:creationId xmlns:a16="http://schemas.microsoft.com/office/drawing/2014/main" id="{7BDE524F-D703-4DCD-BC82-A41BAE0EBBC1}"/>
                      </a:ext>
                    </a:extLst>
                  </p14:cNvPr>
                  <p14:cNvContentPartPr/>
                  <p14:nvPr/>
                </p14:nvContentPartPr>
                <p14:xfrm>
                  <a:off x="1417606" y="1809674"/>
                  <a:ext cx="140760" cy="28800"/>
                </p14:xfrm>
              </p:contentPart>
            </mc:Choice>
            <mc:Fallback xmlns="">
              <p:pic>
                <p:nvPicPr>
                  <p:cNvPr id="468" name="Freihand 467">
                    <a:extLst>
                      <a:ext uri="{FF2B5EF4-FFF2-40B4-BE49-F238E27FC236}">
                        <a16:creationId xmlns:a16="http://schemas.microsoft.com/office/drawing/2014/main" id="{7BDE524F-D703-4DCD-BC82-A41BAE0EBBC1}"/>
                      </a:ext>
                    </a:extLst>
                  </p:cNvPr>
                  <p:cNvPicPr/>
                  <p:nvPr/>
                </p:nvPicPr>
                <p:blipFill>
                  <a:blip r:embed="rId508"/>
                  <a:stretch>
                    <a:fillRect/>
                  </a:stretch>
                </p:blipFill>
                <p:spPr>
                  <a:xfrm>
                    <a:off x="1408606" y="1801034"/>
                    <a:ext cx="1584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470" name="Freihand 469">
                    <a:extLst>
                      <a:ext uri="{FF2B5EF4-FFF2-40B4-BE49-F238E27FC236}">
                        <a16:creationId xmlns:a16="http://schemas.microsoft.com/office/drawing/2014/main" id="{1B819947-E280-4923-90DA-62406B24E86F}"/>
                      </a:ext>
                    </a:extLst>
                  </p14:cNvPr>
                  <p14:cNvContentPartPr/>
                  <p14:nvPr/>
                </p14:nvContentPartPr>
                <p14:xfrm>
                  <a:off x="664846" y="1264634"/>
                  <a:ext cx="39240" cy="281520"/>
                </p14:xfrm>
              </p:contentPart>
            </mc:Choice>
            <mc:Fallback xmlns="">
              <p:pic>
                <p:nvPicPr>
                  <p:cNvPr id="470" name="Freihand 469">
                    <a:extLst>
                      <a:ext uri="{FF2B5EF4-FFF2-40B4-BE49-F238E27FC236}">
                        <a16:creationId xmlns:a16="http://schemas.microsoft.com/office/drawing/2014/main" id="{1B819947-E280-4923-90DA-62406B24E86F}"/>
                      </a:ext>
                    </a:extLst>
                  </p:cNvPr>
                  <p:cNvPicPr/>
                  <p:nvPr/>
                </p:nvPicPr>
                <p:blipFill>
                  <a:blip r:embed="rId510"/>
                  <a:stretch>
                    <a:fillRect/>
                  </a:stretch>
                </p:blipFill>
                <p:spPr>
                  <a:xfrm>
                    <a:off x="656206" y="1255634"/>
                    <a:ext cx="5688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471" name="Freihand 470">
                    <a:extLst>
                      <a:ext uri="{FF2B5EF4-FFF2-40B4-BE49-F238E27FC236}">
                        <a16:creationId xmlns:a16="http://schemas.microsoft.com/office/drawing/2014/main" id="{38E9FF8B-F3EC-4155-9993-482C5A6FF050}"/>
                      </a:ext>
                    </a:extLst>
                  </p14:cNvPr>
                  <p14:cNvContentPartPr/>
                  <p14:nvPr/>
                </p14:nvContentPartPr>
                <p14:xfrm>
                  <a:off x="757726" y="1372994"/>
                  <a:ext cx="109080" cy="146880"/>
                </p14:xfrm>
              </p:contentPart>
            </mc:Choice>
            <mc:Fallback xmlns="">
              <p:pic>
                <p:nvPicPr>
                  <p:cNvPr id="471" name="Freihand 470">
                    <a:extLst>
                      <a:ext uri="{FF2B5EF4-FFF2-40B4-BE49-F238E27FC236}">
                        <a16:creationId xmlns:a16="http://schemas.microsoft.com/office/drawing/2014/main" id="{38E9FF8B-F3EC-4155-9993-482C5A6FF050}"/>
                      </a:ext>
                    </a:extLst>
                  </p:cNvPr>
                  <p:cNvPicPr/>
                  <p:nvPr/>
                </p:nvPicPr>
                <p:blipFill>
                  <a:blip r:embed="rId512"/>
                  <a:stretch>
                    <a:fillRect/>
                  </a:stretch>
                </p:blipFill>
                <p:spPr>
                  <a:xfrm>
                    <a:off x="749086" y="1364354"/>
                    <a:ext cx="1267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472" name="Freihand 471">
                    <a:extLst>
                      <a:ext uri="{FF2B5EF4-FFF2-40B4-BE49-F238E27FC236}">
                        <a16:creationId xmlns:a16="http://schemas.microsoft.com/office/drawing/2014/main" id="{DDC0D558-5F44-44CF-90B1-165F1EF962B2}"/>
                      </a:ext>
                    </a:extLst>
                  </p14:cNvPr>
                  <p14:cNvContentPartPr/>
                  <p14:nvPr/>
                </p14:nvContentPartPr>
                <p14:xfrm>
                  <a:off x="924046" y="1360034"/>
                  <a:ext cx="113040" cy="170280"/>
                </p14:xfrm>
              </p:contentPart>
            </mc:Choice>
            <mc:Fallback xmlns="">
              <p:pic>
                <p:nvPicPr>
                  <p:cNvPr id="472" name="Freihand 471">
                    <a:extLst>
                      <a:ext uri="{FF2B5EF4-FFF2-40B4-BE49-F238E27FC236}">
                        <a16:creationId xmlns:a16="http://schemas.microsoft.com/office/drawing/2014/main" id="{DDC0D558-5F44-44CF-90B1-165F1EF962B2}"/>
                      </a:ext>
                    </a:extLst>
                  </p:cNvPr>
                  <p:cNvPicPr/>
                  <p:nvPr/>
                </p:nvPicPr>
                <p:blipFill>
                  <a:blip r:embed="rId514"/>
                  <a:stretch>
                    <a:fillRect/>
                  </a:stretch>
                </p:blipFill>
                <p:spPr>
                  <a:xfrm>
                    <a:off x="915046" y="1351034"/>
                    <a:ext cx="1306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473" name="Freihand 472">
                    <a:extLst>
                      <a:ext uri="{FF2B5EF4-FFF2-40B4-BE49-F238E27FC236}">
                        <a16:creationId xmlns:a16="http://schemas.microsoft.com/office/drawing/2014/main" id="{525774D9-ABD2-490D-B3F4-4CFDECAF593D}"/>
                      </a:ext>
                    </a:extLst>
                  </p14:cNvPr>
                  <p14:cNvContentPartPr/>
                  <p14:nvPr/>
                </p14:nvContentPartPr>
                <p14:xfrm>
                  <a:off x="1078486" y="1360394"/>
                  <a:ext cx="86040" cy="110520"/>
                </p14:xfrm>
              </p:contentPart>
            </mc:Choice>
            <mc:Fallback xmlns="">
              <p:pic>
                <p:nvPicPr>
                  <p:cNvPr id="473" name="Freihand 472">
                    <a:extLst>
                      <a:ext uri="{FF2B5EF4-FFF2-40B4-BE49-F238E27FC236}">
                        <a16:creationId xmlns:a16="http://schemas.microsoft.com/office/drawing/2014/main" id="{525774D9-ABD2-490D-B3F4-4CFDECAF593D}"/>
                      </a:ext>
                    </a:extLst>
                  </p:cNvPr>
                  <p:cNvPicPr/>
                  <p:nvPr/>
                </p:nvPicPr>
                <p:blipFill>
                  <a:blip r:embed="rId516"/>
                  <a:stretch>
                    <a:fillRect/>
                  </a:stretch>
                </p:blipFill>
                <p:spPr>
                  <a:xfrm>
                    <a:off x="1069846" y="1351394"/>
                    <a:ext cx="10368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474" name="Freihand 473">
                    <a:extLst>
                      <a:ext uri="{FF2B5EF4-FFF2-40B4-BE49-F238E27FC236}">
                        <a16:creationId xmlns:a16="http://schemas.microsoft.com/office/drawing/2014/main" id="{13979990-2B44-4415-9E9E-F8216AF81C30}"/>
                      </a:ext>
                    </a:extLst>
                  </p14:cNvPr>
                  <p14:cNvContentPartPr/>
                  <p14:nvPr/>
                </p14:nvContentPartPr>
                <p14:xfrm>
                  <a:off x="1254526" y="1262114"/>
                  <a:ext cx="17280" cy="203040"/>
                </p14:xfrm>
              </p:contentPart>
            </mc:Choice>
            <mc:Fallback xmlns="">
              <p:pic>
                <p:nvPicPr>
                  <p:cNvPr id="474" name="Freihand 473">
                    <a:extLst>
                      <a:ext uri="{FF2B5EF4-FFF2-40B4-BE49-F238E27FC236}">
                        <a16:creationId xmlns:a16="http://schemas.microsoft.com/office/drawing/2014/main" id="{13979990-2B44-4415-9E9E-F8216AF81C30}"/>
                      </a:ext>
                    </a:extLst>
                  </p:cNvPr>
                  <p:cNvPicPr/>
                  <p:nvPr/>
                </p:nvPicPr>
                <p:blipFill>
                  <a:blip r:embed="rId518"/>
                  <a:stretch>
                    <a:fillRect/>
                  </a:stretch>
                </p:blipFill>
                <p:spPr>
                  <a:xfrm>
                    <a:off x="1245886" y="1253474"/>
                    <a:ext cx="3492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475" name="Freihand 474">
                    <a:extLst>
                      <a:ext uri="{FF2B5EF4-FFF2-40B4-BE49-F238E27FC236}">
                        <a16:creationId xmlns:a16="http://schemas.microsoft.com/office/drawing/2014/main" id="{7A5C2BC6-9194-43F4-9D0B-A036A6606543}"/>
                      </a:ext>
                    </a:extLst>
                  </p14:cNvPr>
                  <p14:cNvContentPartPr/>
                  <p14:nvPr/>
                </p14:nvContentPartPr>
                <p14:xfrm>
                  <a:off x="1205566" y="1349234"/>
                  <a:ext cx="103680" cy="14040"/>
                </p14:xfrm>
              </p:contentPart>
            </mc:Choice>
            <mc:Fallback xmlns="">
              <p:pic>
                <p:nvPicPr>
                  <p:cNvPr id="475" name="Freihand 474">
                    <a:extLst>
                      <a:ext uri="{FF2B5EF4-FFF2-40B4-BE49-F238E27FC236}">
                        <a16:creationId xmlns:a16="http://schemas.microsoft.com/office/drawing/2014/main" id="{7A5C2BC6-9194-43F4-9D0B-A036A6606543}"/>
                      </a:ext>
                    </a:extLst>
                  </p:cNvPr>
                  <p:cNvPicPr/>
                  <p:nvPr/>
                </p:nvPicPr>
                <p:blipFill>
                  <a:blip r:embed="rId520"/>
                  <a:stretch>
                    <a:fillRect/>
                  </a:stretch>
                </p:blipFill>
                <p:spPr>
                  <a:xfrm>
                    <a:off x="1196566" y="1340594"/>
                    <a:ext cx="12132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477" name="Freihand 476">
                    <a:extLst>
                      <a:ext uri="{FF2B5EF4-FFF2-40B4-BE49-F238E27FC236}">
                        <a16:creationId xmlns:a16="http://schemas.microsoft.com/office/drawing/2014/main" id="{8C450FD3-3D78-4A8D-BD74-8F9DC8F6724A}"/>
                      </a:ext>
                    </a:extLst>
                  </p14:cNvPr>
                  <p14:cNvContentPartPr/>
                  <p14:nvPr/>
                </p14:nvContentPartPr>
                <p14:xfrm>
                  <a:off x="1394206" y="1231514"/>
                  <a:ext cx="139680" cy="253440"/>
                </p14:xfrm>
              </p:contentPart>
            </mc:Choice>
            <mc:Fallback xmlns="">
              <p:pic>
                <p:nvPicPr>
                  <p:cNvPr id="477" name="Freihand 476">
                    <a:extLst>
                      <a:ext uri="{FF2B5EF4-FFF2-40B4-BE49-F238E27FC236}">
                        <a16:creationId xmlns:a16="http://schemas.microsoft.com/office/drawing/2014/main" id="{8C450FD3-3D78-4A8D-BD74-8F9DC8F6724A}"/>
                      </a:ext>
                    </a:extLst>
                  </p:cNvPr>
                  <p:cNvPicPr/>
                  <p:nvPr/>
                </p:nvPicPr>
                <p:blipFill>
                  <a:blip r:embed="rId522"/>
                  <a:stretch>
                    <a:fillRect/>
                  </a:stretch>
                </p:blipFill>
                <p:spPr>
                  <a:xfrm>
                    <a:off x="1385566" y="1222514"/>
                    <a:ext cx="15732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479" name="Freihand 478">
                    <a:extLst>
                      <a:ext uri="{FF2B5EF4-FFF2-40B4-BE49-F238E27FC236}">
                        <a16:creationId xmlns:a16="http://schemas.microsoft.com/office/drawing/2014/main" id="{EEFF22E4-8146-4403-95C5-ECA3EA8C057E}"/>
                      </a:ext>
                    </a:extLst>
                  </p14:cNvPr>
                  <p14:cNvContentPartPr/>
                  <p14:nvPr/>
                </p14:nvContentPartPr>
                <p14:xfrm>
                  <a:off x="1510486" y="1392794"/>
                  <a:ext cx="86400" cy="75240"/>
                </p14:xfrm>
              </p:contentPart>
            </mc:Choice>
            <mc:Fallback xmlns="">
              <p:pic>
                <p:nvPicPr>
                  <p:cNvPr id="479" name="Freihand 478">
                    <a:extLst>
                      <a:ext uri="{FF2B5EF4-FFF2-40B4-BE49-F238E27FC236}">
                        <a16:creationId xmlns:a16="http://schemas.microsoft.com/office/drawing/2014/main" id="{EEFF22E4-8146-4403-95C5-ECA3EA8C057E}"/>
                      </a:ext>
                    </a:extLst>
                  </p:cNvPr>
                  <p:cNvPicPr/>
                  <p:nvPr/>
                </p:nvPicPr>
                <p:blipFill>
                  <a:blip r:embed="rId524"/>
                  <a:stretch>
                    <a:fillRect/>
                  </a:stretch>
                </p:blipFill>
                <p:spPr>
                  <a:xfrm>
                    <a:off x="1501846" y="1384154"/>
                    <a:ext cx="10404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492" name="Freihand 491">
                    <a:extLst>
                      <a:ext uri="{FF2B5EF4-FFF2-40B4-BE49-F238E27FC236}">
                        <a16:creationId xmlns:a16="http://schemas.microsoft.com/office/drawing/2014/main" id="{1C6DD212-5CA3-4252-8F55-0A1A39691F8F}"/>
                      </a:ext>
                    </a:extLst>
                  </p14:cNvPr>
                  <p14:cNvContentPartPr/>
                  <p14:nvPr/>
                </p14:nvContentPartPr>
                <p14:xfrm>
                  <a:off x="1671046" y="1259594"/>
                  <a:ext cx="63360" cy="224640"/>
                </p14:xfrm>
              </p:contentPart>
            </mc:Choice>
            <mc:Fallback xmlns="">
              <p:pic>
                <p:nvPicPr>
                  <p:cNvPr id="492" name="Freihand 491">
                    <a:extLst>
                      <a:ext uri="{FF2B5EF4-FFF2-40B4-BE49-F238E27FC236}">
                        <a16:creationId xmlns:a16="http://schemas.microsoft.com/office/drawing/2014/main" id="{1C6DD212-5CA3-4252-8F55-0A1A39691F8F}"/>
                      </a:ext>
                    </a:extLst>
                  </p:cNvPr>
                  <p:cNvPicPr/>
                  <p:nvPr/>
                </p:nvPicPr>
                <p:blipFill>
                  <a:blip r:embed="rId526"/>
                  <a:stretch>
                    <a:fillRect/>
                  </a:stretch>
                </p:blipFill>
                <p:spPr>
                  <a:xfrm>
                    <a:off x="1662406" y="1250594"/>
                    <a:ext cx="8100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493" name="Freihand 492">
                    <a:extLst>
                      <a:ext uri="{FF2B5EF4-FFF2-40B4-BE49-F238E27FC236}">
                        <a16:creationId xmlns:a16="http://schemas.microsoft.com/office/drawing/2014/main" id="{F909B873-0C78-424E-BAA0-8B1297221FA8}"/>
                      </a:ext>
                    </a:extLst>
                  </p14:cNvPr>
                  <p14:cNvContentPartPr/>
                  <p14:nvPr/>
                </p14:nvContentPartPr>
                <p14:xfrm>
                  <a:off x="1797766" y="1458314"/>
                  <a:ext cx="15120" cy="9000"/>
                </p14:xfrm>
              </p:contentPart>
            </mc:Choice>
            <mc:Fallback xmlns="">
              <p:pic>
                <p:nvPicPr>
                  <p:cNvPr id="493" name="Freihand 492">
                    <a:extLst>
                      <a:ext uri="{FF2B5EF4-FFF2-40B4-BE49-F238E27FC236}">
                        <a16:creationId xmlns:a16="http://schemas.microsoft.com/office/drawing/2014/main" id="{F909B873-0C78-424E-BAA0-8B1297221FA8}"/>
                      </a:ext>
                    </a:extLst>
                  </p:cNvPr>
                  <p:cNvPicPr/>
                  <p:nvPr/>
                </p:nvPicPr>
                <p:blipFill>
                  <a:blip r:embed="rId528"/>
                  <a:stretch>
                    <a:fillRect/>
                  </a:stretch>
                </p:blipFill>
                <p:spPr>
                  <a:xfrm>
                    <a:off x="1788766" y="1449674"/>
                    <a:ext cx="327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567" name="Freihand 566">
                    <a:extLst>
                      <a:ext uri="{FF2B5EF4-FFF2-40B4-BE49-F238E27FC236}">
                        <a16:creationId xmlns:a16="http://schemas.microsoft.com/office/drawing/2014/main" id="{AC2F89A6-8709-43D9-BFDB-449CDCBB03B8}"/>
                      </a:ext>
                    </a:extLst>
                  </p14:cNvPr>
                  <p14:cNvContentPartPr/>
                  <p14:nvPr/>
                </p14:nvContentPartPr>
                <p14:xfrm>
                  <a:off x="234286" y="2056274"/>
                  <a:ext cx="1706040" cy="70200"/>
                </p14:xfrm>
              </p:contentPart>
            </mc:Choice>
            <mc:Fallback xmlns="">
              <p:pic>
                <p:nvPicPr>
                  <p:cNvPr id="567" name="Freihand 566">
                    <a:extLst>
                      <a:ext uri="{FF2B5EF4-FFF2-40B4-BE49-F238E27FC236}">
                        <a16:creationId xmlns:a16="http://schemas.microsoft.com/office/drawing/2014/main" id="{AC2F89A6-8709-43D9-BFDB-449CDCBB03B8}"/>
                      </a:ext>
                    </a:extLst>
                  </p:cNvPr>
                  <p:cNvPicPr/>
                  <p:nvPr/>
                </p:nvPicPr>
                <p:blipFill>
                  <a:blip r:embed="rId530"/>
                  <a:stretch>
                    <a:fillRect/>
                  </a:stretch>
                </p:blipFill>
                <p:spPr>
                  <a:xfrm>
                    <a:off x="225646" y="2047634"/>
                    <a:ext cx="1723680" cy="87840"/>
                  </a:xfrm>
                  <a:prstGeom prst="rect">
                    <a:avLst/>
                  </a:prstGeom>
                </p:spPr>
              </p:pic>
            </mc:Fallback>
          </mc:AlternateContent>
        </p:grpSp>
      </p:grpSp>
      <p:grpSp>
        <p:nvGrpSpPr>
          <p:cNvPr id="597" name="Gruppieren 596">
            <a:extLst>
              <a:ext uri="{FF2B5EF4-FFF2-40B4-BE49-F238E27FC236}">
                <a16:creationId xmlns:a16="http://schemas.microsoft.com/office/drawing/2014/main" id="{58D21C9E-4A68-4493-9EE0-669FBE30D8FB}"/>
              </a:ext>
            </a:extLst>
          </p:cNvPr>
          <p:cNvGrpSpPr/>
          <p:nvPr/>
        </p:nvGrpSpPr>
        <p:grpSpPr>
          <a:xfrm>
            <a:off x="6426004" y="100125"/>
            <a:ext cx="1886040" cy="406080"/>
            <a:chOff x="552526" y="999554"/>
            <a:chExt cx="1886040" cy="406080"/>
          </a:xfrm>
        </p:grpSpPr>
        <mc:AlternateContent xmlns:mc="http://schemas.openxmlformats.org/markup-compatibility/2006" xmlns:p14="http://schemas.microsoft.com/office/powerpoint/2010/main">
          <mc:Choice Requires="p14">
            <p:contentPart p14:bwMode="auto" r:id="rId531">
              <p14:nvContentPartPr>
                <p14:cNvPr id="570" name="Freihand 569">
                  <a:extLst>
                    <a:ext uri="{FF2B5EF4-FFF2-40B4-BE49-F238E27FC236}">
                      <a16:creationId xmlns:a16="http://schemas.microsoft.com/office/drawing/2014/main" id="{4F6ACFBB-37EF-4516-9010-409161869D54}"/>
                    </a:ext>
                  </a:extLst>
                </p14:cNvPr>
                <p14:cNvContentPartPr/>
                <p14:nvPr/>
              </p14:nvContentPartPr>
              <p14:xfrm>
                <a:off x="552526" y="1012514"/>
                <a:ext cx="326160" cy="325800"/>
              </p14:xfrm>
            </p:contentPart>
          </mc:Choice>
          <mc:Fallback xmlns="">
            <p:pic>
              <p:nvPicPr>
                <p:cNvPr id="570" name="Freihand 569">
                  <a:extLst>
                    <a:ext uri="{FF2B5EF4-FFF2-40B4-BE49-F238E27FC236}">
                      <a16:creationId xmlns:a16="http://schemas.microsoft.com/office/drawing/2014/main" id="{4F6ACFBB-37EF-4516-9010-409161869D54}"/>
                    </a:ext>
                  </a:extLst>
                </p:cNvPr>
                <p:cNvPicPr/>
                <p:nvPr/>
              </p:nvPicPr>
              <p:blipFill>
                <a:blip r:embed="rId532"/>
                <a:stretch>
                  <a:fillRect/>
                </a:stretch>
              </p:blipFill>
              <p:spPr>
                <a:xfrm>
                  <a:off x="543526" y="1003874"/>
                  <a:ext cx="34380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571" name="Freihand 570">
                  <a:extLst>
                    <a:ext uri="{FF2B5EF4-FFF2-40B4-BE49-F238E27FC236}">
                      <a16:creationId xmlns:a16="http://schemas.microsoft.com/office/drawing/2014/main" id="{9093DB2D-19F4-405D-BCE0-26C8AE14D10E}"/>
                    </a:ext>
                  </a:extLst>
                </p14:cNvPr>
                <p14:cNvContentPartPr/>
                <p14:nvPr/>
              </p14:nvContentPartPr>
              <p14:xfrm>
                <a:off x="660886" y="1200074"/>
                <a:ext cx="159480" cy="16560"/>
              </p14:xfrm>
            </p:contentPart>
          </mc:Choice>
          <mc:Fallback xmlns="">
            <p:pic>
              <p:nvPicPr>
                <p:cNvPr id="571" name="Freihand 570">
                  <a:extLst>
                    <a:ext uri="{FF2B5EF4-FFF2-40B4-BE49-F238E27FC236}">
                      <a16:creationId xmlns:a16="http://schemas.microsoft.com/office/drawing/2014/main" id="{9093DB2D-19F4-405D-BCE0-26C8AE14D10E}"/>
                    </a:ext>
                  </a:extLst>
                </p:cNvPr>
                <p:cNvPicPr/>
                <p:nvPr/>
              </p:nvPicPr>
              <p:blipFill>
                <a:blip r:embed="rId534"/>
                <a:stretch>
                  <a:fillRect/>
                </a:stretch>
              </p:blipFill>
              <p:spPr>
                <a:xfrm>
                  <a:off x="652246" y="1191434"/>
                  <a:ext cx="1771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573" name="Freihand 572">
                  <a:extLst>
                    <a:ext uri="{FF2B5EF4-FFF2-40B4-BE49-F238E27FC236}">
                      <a16:creationId xmlns:a16="http://schemas.microsoft.com/office/drawing/2014/main" id="{C8DE6762-E43A-440C-9EB7-5F191636BFE6}"/>
                    </a:ext>
                  </a:extLst>
                </p14:cNvPr>
                <p14:cNvContentPartPr/>
                <p14:nvPr/>
              </p14:nvContentPartPr>
              <p14:xfrm>
                <a:off x="908206" y="1172354"/>
                <a:ext cx="167400" cy="233280"/>
              </p14:xfrm>
            </p:contentPart>
          </mc:Choice>
          <mc:Fallback xmlns="">
            <p:pic>
              <p:nvPicPr>
                <p:cNvPr id="573" name="Freihand 572">
                  <a:extLst>
                    <a:ext uri="{FF2B5EF4-FFF2-40B4-BE49-F238E27FC236}">
                      <a16:creationId xmlns:a16="http://schemas.microsoft.com/office/drawing/2014/main" id="{C8DE6762-E43A-440C-9EB7-5F191636BFE6}"/>
                    </a:ext>
                  </a:extLst>
                </p:cNvPr>
                <p:cNvPicPr/>
                <p:nvPr/>
              </p:nvPicPr>
              <p:blipFill>
                <a:blip r:embed="rId536"/>
                <a:stretch>
                  <a:fillRect/>
                </a:stretch>
              </p:blipFill>
              <p:spPr>
                <a:xfrm>
                  <a:off x="899566" y="1163354"/>
                  <a:ext cx="18504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574" name="Freihand 573">
                  <a:extLst>
                    <a:ext uri="{FF2B5EF4-FFF2-40B4-BE49-F238E27FC236}">
                      <a16:creationId xmlns:a16="http://schemas.microsoft.com/office/drawing/2014/main" id="{C69EF2D3-4ECF-4CE5-B839-58D96CCCACFD}"/>
                    </a:ext>
                  </a:extLst>
                </p14:cNvPr>
                <p14:cNvContentPartPr/>
                <p14:nvPr/>
              </p14:nvContentPartPr>
              <p14:xfrm>
                <a:off x="1129606" y="1138154"/>
                <a:ext cx="152640" cy="230400"/>
              </p14:xfrm>
            </p:contentPart>
          </mc:Choice>
          <mc:Fallback xmlns="">
            <p:pic>
              <p:nvPicPr>
                <p:cNvPr id="574" name="Freihand 573">
                  <a:extLst>
                    <a:ext uri="{FF2B5EF4-FFF2-40B4-BE49-F238E27FC236}">
                      <a16:creationId xmlns:a16="http://schemas.microsoft.com/office/drawing/2014/main" id="{C69EF2D3-4ECF-4CE5-B839-58D96CCCACFD}"/>
                    </a:ext>
                  </a:extLst>
                </p:cNvPr>
                <p:cNvPicPr/>
                <p:nvPr/>
              </p:nvPicPr>
              <p:blipFill>
                <a:blip r:embed="rId538"/>
                <a:stretch>
                  <a:fillRect/>
                </a:stretch>
              </p:blipFill>
              <p:spPr>
                <a:xfrm>
                  <a:off x="1120606" y="1129154"/>
                  <a:ext cx="17028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576" name="Freihand 575">
                  <a:extLst>
                    <a:ext uri="{FF2B5EF4-FFF2-40B4-BE49-F238E27FC236}">
                      <a16:creationId xmlns:a16="http://schemas.microsoft.com/office/drawing/2014/main" id="{F77F5E9A-C3D5-4AA5-B3AF-7578AC3ECB11}"/>
                    </a:ext>
                  </a:extLst>
                </p14:cNvPr>
                <p14:cNvContentPartPr/>
                <p14:nvPr/>
              </p14:nvContentPartPr>
              <p14:xfrm>
                <a:off x="1355326" y="999554"/>
                <a:ext cx="89640" cy="245520"/>
              </p14:xfrm>
            </p:contentPart>
          </mc:Choice>
          <mc:Fallback xmlns="">
            <p:pic>
              <p:nvPicPr>
                <p:cNvPr id="576" name="Freihand 575">
                  <a:extLst>
                    <a:ext uri="{FF2B5EF4-FFF2-40B4-BE49-F238E27FC236}">
                      <a16:creationId xmlns:a16="http://schemas.microsoft.com/office/drawing/2014/main" id="{F77F5E9A-C3D5-4AA5-B3AF-7578AC3ECB11}"/>
                    </a:ext>
                  </a:extLst>
                </p:cNvPr>
                <p:cNvPicPr/>
                <p:nvPr/>
              </p:nvPicPr>
              <p:blipFill>
                <a:blip r:embed="rId540"/>
                <a:stretch>
                  <a:fillRect/>
                </a:stretch>
              </p:blipFill>
              <p:spPr>
                <a:xfrm>
                  <a:off x="1346686" y="990554"/>
                  <a:ext cx="10728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577" name="Freihand 576">
                  <a:extLst>
                    <a:ext uri="{FF2B5EF4-FFF2-40B4-BE49-F238E27FC236}">
                      <a16:creationId xmlns:a16="http://schemas.microsoft.com/office/drawing/2014/main" id="{4A19CF1A-903F-4DCF-9D02-B01CCE3D822B}"/>
                    </a:ext>
                  </a:extLst>
                </p14:cNvPr>
                <p14:cNvContentPartPr/>
                <p14:nvPr/>
              </p14:nvContentPartPr>
              <p14:xfrm>
                <a:off x="1495006" y="1152194"/>
                <a:ext cx="30960" cy="92160"/>
              </p14:xfrm>
            </p:contentPart>
          </mc:Choice>
          <mc:Fallback xmlns="">
            <p:pic>
              <p:nvPicPr>
                <p:cNvPr id="577" name="Freihand 576">
                  <a:extLst>
                    <a:ext uri="{FF2B5EF4-FFF2-40B4-BE49-F238E27FC236}">
                      <a16:creationId xmlns:a16="http://schemas.microsoft.com/office/drawing/2014/main" id="{4A19CF1A-903F-4DCF-9D02-B01CCE3D822B}"/>
                    </a:ext>
                  </a:extLst>
                </p:cNvPr>
                <p:cNvPicPr/>
                <p:nvPr/>
              </p:nvPicPr>
              <p:blipFill>
                <a:blip r:embed="rId542"/>
                <a:stretch>
                  <a:fillRect/>
                </a:stretch>
              </p:blipFill>
              <p:spPr>
                <a:xfrm>
                  <a:off x="1486006" y="1143554"/>
                  <a:ext cx="486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578" name="Freihand 577">
                  <a:extLst>
                    <a:ext uri="{FF2B5EF4-FFF2-40B4-BE49-F238E27FC236}">
                      <a16:creationId xmlns:a16="http://schemas.microsoft.com/office/drawing/2014/main" id="{7237D8E7-4A3C-43F9-94D1-CDA002A68765}"/>
                    </a:ext>
                  </a:extLst>
                </p14:cNvPr>
                <p14:cNvContentPartPr/>
                <p14:nvPr/>
              </p14:nvContentPartPr>
              <p14:xfrm>
                <a:off x="1471966" y="1056074"/>
                <a:ext cx="11520" cy="39240"/>
              </p14:xfrm>
            </p:contentPart>
          </mc:Choice>
          <mc:Fallback xmlns="">
            <p:pic>
              <p:nvPicPr>
                <p:cNvPr id="578" name="Freihand 577">
                  <a:extLst>
                    <a:ext uri="{FF2B5EF4-FFF2-40B4-BE49-F238E27FC236}">
                      <a16:creationId xmlns:a16="http://schemas.microsoft.com/office/drawing/2014/main" id="{7237D8E7-4A3C-43F9-94D1-CDA002A68765}"/>
                    </a:ext>
                  </a:extLst>
                </p:cNvPr>
                <p:cNvPicPr/>
                <p:nvPr/>
              </p:nvPicPr>
              <p:blipFill>
                <a:blip r:embed="rId544"/>
                <a:stretch>
                  <a:fillRect/>
                </a:stretch>
              </p:blipFill>
              <p:spPr>
                <a:xfrm>
                  <a:off x="1462966" y="1047434"/>
                  <a:ext cx="291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580" name="Freihand 579">
                  <a:extLst>
                    <a:ext uri="{FF2B5EF4-FFF2-40B4-BE49-F238E27FC236}">
                      <a16:creationId xmlns:a16="http://schemas.microsoft.com/office/drawing/2014/main" id="{71806275-53B6-4B61-994E-37509090FC68}"/>
                    </a:ext>
                  </a:extLst>
                </p14:cNvPr>
                <p14:cNvContentPartPr/>
                <p14:nvPr/>
              </p14:nvContentPartPr>
              <p14:xfrm>
                <a:off x="1568806" y="1120154"/>
                <a:ext cx="144000" cy="152280"/>
              </p14:xfrm>
            </p:contentPart>
          </mc:Choice>
          <mc:Fallback xmlns="">
            <p:pic>
              <p:nvPicPr>
                <p:cNvPr id="580" name="Freihand 579">
                  <a:extLst>
                    <a:ext uri="{FF2B5EF4-FFF2-40B4-BE49-F238E27FC236}">
                      <a16:creationId xmlns:a16="http://schemas.microsoft.com/office/drawing/2014/main" id="{71806275-53B6-4B61-994E-37509090FC68}"/>
                    </a:ext>
                  </a:extLst>
                </p:cNvPr>
                <p:cNvPicPr/>
                <p:nvPr/>
              </p:nvPicPr>
              <p:blipFill>
                <a:blip r:embed="rId546"/>
                <a:stretch>
                  <a:fillRect/>
                </a:stretch>
              </p:blipFill>
              <p:spPr>
                <a:xfrm>
                  <a:off x="1559806" y="1111514"/>
                  <a:ext cx="1616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581" name="Freihand 580">
                  <a:extLst>
                    <a:ext uri="{FF2B5EF4-FFF2-40B4-BE49-F238E27FC236}">
                      <a16:creationId xmlns:a16="http://schemas.microsoft.com/office/drawing/2014/main" id="{2F0843D2-C7D9-4F9C-BA76-62AFCFCD2202}"/>
                    </a:ext>
                  </a:extLst>
                </p14:cNvPr>
                <p14:cNvContentPartPr/>
                <p14:nvPr/>
              </p14:nvContentPartPr>
              <p14:xfrm>
                <a:off x="1739086" y="1144994"/>
                <a:ext cx="117720" cy="122040"/>
              </p14:xfrm>
            </p:contentPart>
          </mc:Choice>
          <mc:Fallback xmlns="">
            <p:pic>
              <p:nvPicPr>
                <p:cNvPr id="581" name="Freihand 580">
                  <a:extLst>
                    <a:ext uri="{FF2B5EF4-FFF2-40B4-BE49-F238E27FC236}">
                      <a16:creationId xmlns:a16="http://schemas.microsoft.com/office/drawing/2014/main" id="{2F0843D2-C7D9-4F9C-BA76-62AFCFCD2202}"/>
                    </a:ext>
                  </a:extLst>
                </p:cNvPr>
                <p:cNvPicPr/>
                <p:nvPr/>
              </p:nvPicPr>
              <p:blipFill>
                <a:blip r:embed="rId548"/>
                <a:stretch>
                  <a:fillRect/>
                </a:stretch>
              </p:blipFill>
              <p:spPr>
                <a:xfrm>
                  <a:off x="1730446" y="1136354"/>
                  <a:ext cx="1353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582" name="Freihand 581">
                  <a:extLst>
                    <a:ext uri="{FF2B5EF4-FFF2-40B4-BE49-F238E27FC236}">
                      <a16:creationId xmlns:a16="http://schemas.microsoft.com/office/drawing/2014/main" id="{20270B68-636F-4248-8CA0-329AB7C8E1A1}"/>
                    </a:ext>
                  </a:extLst>
                </p14:cNvPr>
                <p14:cNvContentPartPr/>
                <p14:nvPr/>
              </p14:nvContentPartPr>
              <p14:xfrm>
                <a:off x="1875166" y="1160834"/>
                <a:ext cx="47160" cy="101160"/>
              </p14:xfrm>
            </p:contentPart>
          </mc:Choice>
          <mc:Fallback xmlns="">
            <p:pic>
              <p:nvPicPr>
                <p:cNvPr id="582" name="Freihand 581">
                  <a:extLst>
                    <a:ext uri="{FF2B5EF4-FFF2-40B4-BE49-F238E27FC236}">
                      <a16:creationId xmlns:a16="http://schemas.microsoft.com/office/drawing/2014/main" id="{20270B68-636F-4248-8CA0-329AB7C8E1A1}"/>
                    </a:ext>
                  </a:extLst>
                </p:cNvPr>
                <p:cNvPicPr/>
                <p:nvPr/>
              </p:nvPicPr>
              <p:blipFill>
                <a:blip r:embed="rId550"/>
                <a:stretch>
                  <a:fillRect/>
                </a:stretch>
              </p:blipFill>
              <p:spPr>
                <a:xfrm>
                  <a:off x="1866166" y="1152194"/>
                  <a:ext cx="648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584" name="Freihand 583">
                  <a:extLst>
                    <a:ext uri="{FF2B5EF4-FFF2-40B4-BE49-F238E27FC236}">
                      <a16:creationId xmlns:a16="http://schemas.microsoft.com/office/drawing/2014/main" id="{608B5B73-C95B-41A0-8C15-817B1DA90BBE}"/>
                    </a:ext>
                  </a:extLst>
                </p14:cNvPr>
                <p14:cNvContentPartPr/>
                <p14:nvPr/>
              </p14:nvContentPartPr>
              <p14:xfrm>
                <a:off x="2003326" y="1014674"/>
                <a:ext cx="16920" cy="240480"/>
              </p14:xfrm>
            </p:contentPart>
          </mc:Choice>
          <mc:Fallback xmlns="">
            <p:pic>
              <p:nvPicPr>
                <p:cNvPr id="584" name="Freihand 583">
                  <a:extLst>
                    <a:ext uri="{FF2B5EF4-FFF2-40B4-BE49-F238E27FC236}">
                      <a16:creationId xmlns:a16="http://schemas.microsoft.com/office/drawing/2014/main" id="{608B5B73-C95B-41A0-8C15-817B1DA90BBE}"/>
                    </a:ext>
                  </a:extLst>
                </p:cNvPr>
                <p:cNvPicPr/>
                <p:nvPr/>
              </p:nvPicPr>
              <p:blipFill>
                <a:blip r:embed="rId552"/>
                <a:stretch>
                  <a:fillRect/>
                </a:stretch>
              </p:blipFill>
              <p:spPr>
                <a:xfrm>
                  <a:off x="1994326" y="1006034"/>
                  <a:ext cx="3456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553">
              <p14:nvContentPartPr>
                <p14:cNvPr id="585" name="Freihand 584">
                  <a:extLst>
                    <a:ext uri="{FF2B5EF4-FFF2-40B4-BE49-F238E27FC236}">
                      <a16:creationId xmlns:a16="http://schemas.microsoft.com/office/drawing/2014/main" id="{4ABCA48A-1077-4617-8B1F-89E8A80994A8}"/>
                    </a:ext>
                  </a:extLst>
                </p14:cNvPr>
                <p14:cNvContentPartPr/>
                <p14:nvPr/>
              </p14:nvContentPartPr>
              <p14:xfrm>
                <a:off x="1956886" y="1077314"/>
                <a:ext cx="155520" cy="9720"/>
              </p14:xfrm>
            </p:contentPart>
          </mc:Choice>
          <mc:Fallback xmlns="">
            <p:pic>
              <p:nvPicPr>
                <p:cNvPr id="585" name="Freihand 584">
                  <a:extLst>
                    <a:ext uri="{FF2B5EF4-FFF2-40B4-BE49-F238E27FC236}">
                      <a16:creationId xmlns:a16="http://schemas.microsoft.com/office/drawing/2014/main" id="{4ABCA48A-1077-4617-8B1F-89E8A80994A8}"/>
                    </a:ext>
                  </a:extLst>
                </p:cNvPr>
                <p:cNvPicPr/>
                <p:nvPr/>
              </p:nvPicPr>
              <p:blipFill>
                <a:blip r:embed="rId554"/>
                <a:stretch>
                  <a:fillRect/>
                </a:stretch>
              </p:blipFill>
              <p:spPr>
                <a:xfrm>
                  <a:off x="1947886" y="1068674"/>
                  <a:ext cx="1731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587" name="Freihand 586">
                  <a:extLst>
                    <a:ext uri="{FF2B5EF4-FFF2-40B4-BE49-F238E27FC236}">
                      <a16:creationId xmlns:a16="http://schemas.microsoft.com/office/drawing/2014/main" id="{254A02D6-739C-46F9-A787-902BE9118DD5}"/>
                    </a:ext>
                  </a:extLst>
                </p14:cNvPr>
                <p14:cNvContentPartPr/>
                <p14:nvPr/>
              </p14:nvContentPartPr>
              <p14:xfrm>
                <a:off x="2088286" y="1141394"/>
                <a:ext cx="27720" cy="103680"/>
              </p14:xfrm>
            </p:contentPart>
          </mc:Choice>
          <mc:Fallback xmlns="">
            <p:pic>
              <p:nvPicPr>
                <p:cNvPr id="587" name="Freihand 586">
                  <a:extLst>
                    <a:ext uri="{FF2B5EF4-FFF2-40B4-BE49-F238E27FC236}">
                      <a16:creationId xmlns:a16="http://schemas.microsoft.com/office/drawing/2014/main" id="{254A02D6-739C-46F9-A787-902BE9118DD5}"/>
                    </a:ext>
                  </a:extLst>
                </p:cNvPr>
                <p:cNvPicPr/>
                <p:nvPr/>
              </p:nvPicPr>
              <p:blipFill>
                <a:blip r:embed="rId556"/>
                <a:stretch>
                  <a:fillRect/>
                </a:stretch>
              </p:blipFill>
              <p:spPr>
                <a:xfrm>
                  <a:off x="2079646" y="1132394"/>
                  <a:ext cx="453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588" name="Freihand 587">
                  <a:extLst>
                    <a:ext uri="{FF2B5EF4-FFF2-40B4-BE49-F238E27FC236}">
                      <a16:creationId xmlns:a16="http://schemas.microsoft.com/office/drawing/2014/main" id="{1C68E0AF-8FF2-4547-A6FB-3DBCDD2FBAFE}"/>
                    </a:ext>
                  </a:extLst>
                </p14:cNvPr>
                <p14:cNvContentPartPr/>
                <p14:nvPr/>
              </p14:nvContentPartPr>
              <p14:xfrm>
                <a:off x="2084686" y="1106114"/>
                <a:ext cx="6480" cy="720"/>
              </p14:xfrm>
            </p:contentPart>
          </mc:Choice>
          <mc:Fallback xmlns="">
            <p:pic>
              <p:nvPicPr>
                <p:cNvPr id="588" name="Freihand 587">
                  <a:extLst>
                    <a:ext uri="{FF2B5EF4-FFF2-40B4-BE49-F238E27FC236}">
                      <a16:creationId xmlns:a16="http://schemas.microsoft.com/office/drawing/2014/main" id="{1C68E0AF-8FF2-4547-A6FB-3DBCDD2FBAFE}"/>
                    </a:ext>
                  </a:extLst>
                </p:cNvPr>
                <p:cNvPicPr/>
                <p:nvPr/>
              </p:nvPicPr>
              <p:blipFill>
                <a:blip r:embed="rId189"/>
                <a:stretch>
                  <a:fillRect/>
                </a:stretch>
              </p:blipFill>
              <p:spPr>
                <a:xfrm>
                  <a:off x="2076046" y="1097114"/>
                  <a:ext cx="2412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590" name="Freihand 589">
                  <a:extLst>
                    <a:ext uri="{FF2B5EF4-FFF2-40B4-BE49-F238E27FC236}">
                      <a16:creationId xmlns:a16="http://schemas.microsoft.com/office/drawing/2014/main" id="{FFA3D3D5-ED43-4FDA-90FB-CBEE47A533EE}"/>
                    </a:ext>
                  </a:extLst>
                </p14:cNvPr>
                <p14:cNvContentPartPr/>
                <p14:nvPr/>
              </p14:nvContentPartPr>
              <p14:xfrm>
                <a:off x="2152006" y="1162994"/>
                <a:ext cx="111240" cy="84600"/>
              </p14:xfrm>
            </p:contentPart>
          </mc:Choice>
          <mc:Fallback xmlns="">
            <p:pic>
              <p:nvPicPr>
                <p:cNvPr id="590" name="Freihand 589">
                  <a:extLst>
                    <a:ext uri="{FF2B5EF4-FFF2-40B4-BE49-F238E27FC236}">
                      <a16:creationId xmlns:a16="http://schemas.microsoft.com/office/drawing/2014/main" id="{FFA3D3D5-ED43-4FDA-90FB-CBEE47A533EE}"/>
                    </a:ext>
                  </a:extLst>
                </p:cNvPr>
                <p:cNvPicPr/>
                <p:nvPr/>
              </p:nvPicPr>
              <p:blipFill>
                <a:blip r:embed="rId559"/>
                <a:stretch>
                  <a:fillRect/>
                </a:stretch>
              </p:blipFill>
              <p:spPr>
                <a:xfrm>
                  <a:off x="2143006" y="1154354"/>
                  <a:ext cx="1288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596" name="Freihand 595">
                  <a:extLst>
                    <a:ext uri="{FF2B5EF4-FFF2-40B4-BE49-F238E27FC236}">
                      <a16:creationId xmlns:a16="http://schemas.microsoft.com/office/drawing/2014/main" id="{948F6BE2-275D-4655-8BF4-3E223F4C7E05}"/>
                    </a:ext>
                  </a:extLst>
                </p14:cNvPr>
                <p14:cNvContentPartPr/>
                <p14:nvPr/>
              </p14:nvContentPartPr>
              <p14:xfrm>
                <a:off x="2306446" y="1137434"/>
                <a:ext cx="132120" cy="106920"/>
              </p14:xfrm>
            </p:contentPart>
          </mc:Choice>
          <mc:Fallback xmlns="">
            <p:pic>
              <p:nvPicPr>
                <p:cNvPr id="596" name="Freihand 595">
                  <a:extLst>
                    <a:ext uri="{FF2B5EF4-FFF2-40B4-BE49-F238E27FC236}">
                      <a16:creationId xmlns:a16="http://schemas.microsoft.com/office/drawing/2014/main" id="{948F6BE2-275D-4655-8BF4-3E223F4C7E05}"/>
                    </a:ext>
                  </a:extLst>
                </p:cNvPr>
                <p:cNvPicPr/>
                <p:nvPr/>
              </p:nvPicPr>
              <p:blipFill>
                <a:blip r:embed="rId561"/>
                <a:stretch>
                  <a:fillRect/>
                </a:stretch>
              </p:blipFill>
              <p:spPr>
                <a:xfrm>
                  <a:off x="2297806" y="1128434"/>
                  <a:ext cx="149760" cy="124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62">
            <p14:nvContentPartPr>
              <p14:cNvPr id="599" name="Freihand 598">
                <a:extLst>
                  <a:ext uri="{FF2B5EF4-FFF2-40B4-BE49-F238E27FC236}">
                    <a16:creationId xmlns:a16="http://schemas.microsoft.com/office/drawing/2014/main" id="{CF341826-5E83-4607-A9F4-2C74C4D792D2}"/>
                  </a:ext>
                </a:extLst>
              </p14:cNvPr>
              <p14:cNvContentPartPr/>
              <p14:nvPr/>
            </p14:nvContentPartPr>
            <p14:xfrm>
              <a:off x="2029966" y="3895874"/>
              <a:ext cx="35640" cy="1132920"/>
            </p14:xfrm>
          </p:contentPart>
        </mc:Choice>
        <mc:Fallback xmlns="">
          <p:pic>
            <p:nvPicPr>
              <p:cNvPr id="599" name="Freihand 598">
                <a:extLst>
                  <a:ext uri="{FF2B5EF4-FFF2-40B4-BE49-F238E27FC236}">
                    <a16:creationId xmlns:a16="http://schemas.microsoft.com/office/drawing/2014/main" id="{CF341826-5E83-4607-A9F4-2C74C4D792D2}"/>
                  </a:ext>
                </a:extLst>
              </p:cNvPr>
              <p:cNvPicPr/>
              <p:nvPr/>
            </p:nvPicPr>
            <p:blipFill>
              <a:blip r:embed="rId563"/>
              <a:stretch>
                <a:fillRect/>
              </a:stretch>
            </p:blipFill>
            <p:spPr>
              <a:xfrm>
                <a:off x="2021326" y="3886874"/>
                <a:ext cx="53280" cy="115056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600" name="Freihand 599">
                <a:extLst>
                  <a:ext uri="{FF2B5EF4-FFF2-40B4-BE49-F238E27FC236}">
                    <a16:creationId xmlns:a16="http://schemas.microsoft.com/office/drawing/2014/main" id="{D34ADB5F-252C-4D77-B8B5-06D4194174A2}"/>
                  </a:ext>
                </a:extLst>
              </p14:cNvPr>
              <p14:cNvContentPartPr/>
              <p14:nvPr/>
            </p14:nvContentPartPr>
            <p14:xfrm>
              <a:off x="2053726" y="5006474"/>
              <a:ext cx="555840" cy="39600"/>
            </p14:xfrm>
          </p:contentPart>
        </mc:Choice>
        <mc:Fallback xmlns="">
          <p:pic>
            <p:nvPicPr>
              <p:cNvPr id="600" name="Freihand 599">
                <a:extLst>
                  <a:ext uri="{FF2B5EF4-FFF2-40B4-BE49-F238E27FC236}">
                    <a16:creationId xmlns:a16="http://schemas.microsoft.com/office/drawing/2014/main" id="{D34ADB5F-252C-4D77-B8B5-06D4194174A2}"/>
                  </a:ext>
                </a:extLst>
              </p:cNvPr>
              <p:cNvPicPr/>
              <p:nvPr/>
            </p:nvPicPr>
            <p:blipFill>
              <a:blip r:embed="rId565"/>
              <a:stretch>
                <a:fillRect/>
              </a:stretch>
            </p:blipFill>
            <p:spPr>
              <a:xfrm>
                <a:off x="2044726" y="4997834"/>
                <a:ext cx="573480" cy="57240"/>
              </a:xfrm>
              <a:prstGeom prst="rect">
                <a:avLst/>
              </a:prstGeom>
            </p:spPr>
          </p:pic>
        </mc:Fallback>
      </mc:AlternateContent>
      <p:grpSp>
        <p:nvGrpSpPr>
          <p:cNvPr id="605" name="Gruppieren 604">
            <a:extLst>
              <a:ext uri="{FF2B5EF4-FFF2-40B4-BE49-F238E27FC236}">
                <a16:creationId xmlns:a16="http://schemas.microsoft.com/office/drawing/2014/main" id="{DC6FDD77-F333-468A-AB5F-F8C3D30119EF}"/>
              </a:ext>
            </a:extLst>
          </p:cNvPr>
          <p:cNvGrpSpPr/>
          <p:nvPr/>
        </p:nvGrpSpPr>
        <p:grpSpPr>
          <a:xfrm>
            <a:off x="1041046" y="4992434"/>
            <a:ext cx="1020600" cy="464040"/>
            <a:chOff x="1041046" y="4992434"/>
            <a:chExt cx="1020600" cy="464040"/>
          </a:xfrm>
        </p:grpSpPr>
        <mc:AlternateContent xmlns:mc="http://schemas.openxmlformats.org/markup-compatibility/2006" xmlns:p14="http://schemas.microsoft.com/office/powerpoint/2010/main">
          <mc:Choice Requires="p14">
            <p:contentPart p14:bwMode="auto" r:id="rId566">
              <p14:nvContentPartPr>
                <p14:cNvPr id="601" name="Freihand 600">
                  <a:extLst>
                    <a:ext uri="{FF2B5EF4-FFF2-40B4-BE49-F238E27FC236}">
                      <a16:creationId xmlns:a16="http://schemas.microsoft.com/office/drawing/2014/main" id="{355A9024-4F4D-4AE0-8B85-4917B1CD8A5E}"/>
                    </a:ext>
                  </a:extLst>
                </p14:cNvPr>
                <p14:cNvContentPartPr/>
                <p14:nvPr/>
              </p14:nvContentPartPr>
              <p14:xfrm>
                <a:off x="1048966" y="5117714"/>
                <a:ext cx="34560" cy="338760"/>
              </p14:xfrm>
            </p:contentPart>
          </mc:Choice>
          <mc:Fallback xmlns="">
            <p:pic>
              <p:nvPicPr>
                <p:cNvPr id="601" name="Freihand 600">
                  <a:extLst>
                    <a:ext uri="{FF2B5EF4-FFF2-40B4-BE49-F238E27FC236}">
                      <a16:creationId xmlns:a16="http://schemas.microsoft.com/office/drawing/2014/main" id="{355A9024-4F4D-4AE0-8B85-4917B1CD8A5E}"/>
                    </a:ext>
                  </a:extLst>
                </p:cNvPr>
                <p:cNvPicPr/>
                <p:nvPr/>
              </p:nvPicPr>
              <p:blipFill>
                <a:blip r:embed="rId567"/>
                <a:stretch>
                  <a:fillRect/>
                </a:stretch>
              </p:blipFill>
              <p:spPr>
                <a:xfrm>
                  <a:off x="1039966" y="5109074"/>
                  <a:ext cx="5220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602" name="Freihand 601">
                  <a:extLst>
                    <a:ext uri="{FF2B5EF4-FFF2-40B4-BE49-F238E27FC236}">
                      <a16:creationId xmlns:a16="http://schemas.microsoft.com/office/drawing/2014/main" id="{42B33560-10F3-4065-807E-7235FAEFCF42}"/>
                    </a:ext>
                  </a:extLst>
                </p14:cNvPr>
                <p14:cNvContentPartPr/>
                <p14:nvPr/>
              </p14:nvContentPartPr>
              <p14:xfrm>
                <a:off x="1045006" y="5115554"/>
                <a:ext cx="360" cy="360"/>
              </p14:xfrm>
            </p:contentPart>
          </mc:Choice>
          <mc:Fallback xmlns="">
            <p:pic>
              <p:nvPicPr>
                <p:cNvPr id="602" name="Freihand 601">
                  <a:extLst>
                    <a:ext uri="{FF2B5EF4-FFF2-40B4-BE49-F238E27FC236}">
                      <a16:creationId xmlns:a16="http://schemas.microsoft.com/office/drawing/2014/main" id="{42B33560-10F3-4065-807E-7235FAEFCF42}"/>
                    </a:ext>
                  </a:extLst>
                </p:cNvPr>
                <p:cNvPicPr/>
                <p:nvPr/>
              </p:nvPicPr>
              <p:blipFill>
                <a:blip r:embed="rId189"/>
                <a:stretch>
                  <a:fillRect/>
                </a:stretch>
              </p:blipFill>
              <p:spPr>
                <a:xfrm>
                  <a:off x="1036366" y="510691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604" name="Freihand 603">
                  <a:extLst>
                    <a:ext uri="{FF2B5EF4-FFF2-40B4-BE49-F238E27FC236}">
                      <a16:creationId xmlns:a16="http://schemas.microsoft.com/office/drawing/2014/main" id="{4AAB2513-295C-439B-A9DA-FDD428F43774}"/>
                    </a:ext>
                  </a:extLst>
                </p14:cNvPr>
                <p14:cNvContentPartPr/>
                <p14:nvPr/>
              </p14:nvContentPartPr>
              <p14:xfrm>
                <a:off x="1041046" y="4992434"/>
                <a:ext cx="1020600" cy="134280"/>
              </p14:xfrm>
            </p:contentPart>
          </mc:Choice>
          <mc:Fallback xmlns="">
            <p:pic>
              <p:nvPicPr>
                <p:cNvPr id="604" name="Freihand 603">
                  <a:extLst>
                    <a:ext uri="{FF2B5EF4-FFF2-40B4-BE49-F238E27FC236}">
                      <a16:creationId xmlns:a16="http://schemas.microsoft.com/office/drawing/2014/main" id="{4AAB2513-295C-439B-A9DA-FDD428F43774}"/>
                    </a:ext>
                  </a:extLst>
                </p:cNvPr>
                <p:cNvPicPr/>
                <p:nvPr/>
              </p:nvPicPr>
              <p:blipFill>
                <a:blip r:embed="rId570"/>
                <a:stretch>
                  <a:fillRect/>
                </a:stretch>
              </p:blipFill>
              <p:spPr>
                <a:xfrm>
                  <a:off x="1032406" y="4983794"/>
                  <a:ext cx="1038240" cy="151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71">
            <p14:nvContentPartPr>
              <p14:cNvPr id="606" name="Freihand 605">
                <a:extLst>
                  <a:ext uri="{FF2B5EF4-FFF2-40B4-BE49-F238E27FC236}">
                    <a16:creationId xmlns:a16="http://schemas.microsoft.com/office/drawing/2014/main" id="{0AECA29F-EAE1-478D-8283-67BAF1DFBB85}"/>
                  </a:ext>
                </a:extLst>
              </p14:cNvPr>
              <p14:cNvContentPartPr/>
              <p14:nvPr/>
            </p14:nvContentPartPr>
            <p14:xfrm>
              <a:off x="2581846" y="5030594"/>
              <a:ext cx="49320" cy="17640"/>
            </p14:xfrm>
          </p:contentPart>
        </mc:Choice>
        <mc:Fallback xmlns="">
          <p:pic>
            <p:nvPicPr>
              <p:cNvPr id="606" name="Freihand 605">
                <a:extLst>
                  <a:ext uri="{FF2B5EF4-FFF2-40B4-BE49-F238E27FC236}">
                    <a16:creationId xmlns:a16="http://schemas.microsoft.com/office/drawing/2014/main" id="{0AECA29F-EAE1-478D-8283-67BAF1DFBB85}"/>
                  </a:ext>
                </a:extLst>
              </p:cNvPr>
              <p:cNvPicPr/>
              <p:nvPr/>
            </p:nvPicPr>
            <p:blipFill>
              <a:blip r:embed="rId572"/>
              <a:stretch>
                <a:fillRect/>
              </a:stretch>
            </p:blipFill>
            <p:spPr>
              <a:xfrm>
                <a:off x="2573206" y="5021594"/>
                <a:ext cx="669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573">
            <p14:nvContentPartPr>
              <p14:cNvPr id="607" name="Freihand 606">
                <a:extLst>
                  <a:ext uri="{FF2B5EF4-FFF2-40B4-BE49-F238E27FC236}">
                    <a16:creationId xmlns:a16="http://schemas.microsoft.com/office/drawing/2014/main" id="{6FEEF5BA-8D11-4001-B54D-51D5C9E09112}"/>
                  </a:ext>
                </a:extLst>
              </p14:cNvPr>
              <p14:cNvContentPartPr/>
              <p14:nvPr/>
            </p14:nvContentPartPr>
            <p14:xfrm>
              <a:off x="3268006" y="5014394"/>
              <a:ext cx="780120" cy="40320"/>
            </p14:xfrm>
          </p:contentPart>
        </mc:Choice>
        <mc:Fallback xmlns="">
          <p:pic>
            <p:nvPicPr>
              <p:cNvPr id="607" name="Freihand 606">
                <a:extLst>
                  <a:ext uri="{FF2B5EF4-FFF2-40B4-BE49-F238E27FC236}">
                    <a16:creationId xmlns:a16="http://schemas.microsoft.com/office/drawing/2014/main" id="{6FEEF5BA-8D11-4001-B54D-51D5C9E09112}"/>
                  </a:ext>
                </a:extLst>
              </p:cNvPr>
              <p:cNvPicPr/>
              <p:nvPr/>
            </p:nvPicPr>
            <p:blipFill>
              <a:blip r:embed="rId574"/>
              <a:stretch>
                <a:fillRect/>
              </a:stretch>
            </p:blipFill>
            <p:spPr>
              <a:xfrm>
                <a:off x="3259006" y="5005394"/>
                <a:ext cx="7977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608" name="Freihand 607">
                <a:extLst>
                  <a:ext uri="{FF2B5EF4-FFF2-40B4-BE49-F238E27FC236}">
                    <a16:creationId xmlns:a16="http://schemas.microsoft.com/office/drawing/2014/main" id="{DC5B628D-2984-4D07-9130-D8B311B65F98}"/>
                  </a:ext>
                </a:extLst>
              </p14:cNvPr>
              <p14:cNvContentPartPr/>
              <p14:nvPr/>
            </p14:nvContentPartPr>
            <p14:xfrm>
              <a:off x="4692166" y="5027714"/>
              <a:ext cx="480600" cy="29160"/>
            </p14:xfrm>
          </p:contentPart>
        </mc:Choice>
        <mc:Fallback xmlns="">
          <p:pic>
            <p:nvPicPr>
              <p:cNvPr id="608" name="Freihand 607">
                <a:extLst>
                  <a:ext uri="{FF2B5EF4-FFF2-40B4-BE49-F238E27FC236}">
                    <a16:creationId xmlns:a16="http://schemas.microsoft.com/office/drawing/2014/main" id="{DC5B628D-2984-4D07-9130-D8B311B65F98}"/>
                  </a:ext>
                </a:extLst>
              </p:cNvPr>
              <p:cNvPicPr/>
              <p:nvPr/>
            </p:nvPicPr>
            <p:blipFill>
              <a:blip r:embed="rId576"/>
              <a:stretch>
                <a:fillRect/>
              </a:stretch>
            </p:blipFill>
            <p:spPr>
              <a:xfrm>
                <a:off x="4683526" y="5018714"/>
                <a:ext cx="4982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611" name="Freihand 610">
                <a:extLst>
                  <a:ext uri="{FF2B5EF4-FFF2-40B4-BE49-F238E27FC236}">
                    <a16:creationId xmlns:a16="http://schemas.microsoft.com/office/drawing/2014/main" id="{5C6026D7-6689-46A5-92CA-5C7E0E5D282D}"/>
                  </a:ext>
                </a:extLst>
              </p14:cNvPr>
              <p14:cNvContentPartPr/>
              <p14:nvPr/>
            </p14:nvContentPartPr>
            <p14:xfrm>
              <a:off x="7422406" y="3745034"/>
              <a:ext cx="8640" cy="151920"/>
            </p14:xfrm>
          </p:contentPart>
        </mc:Choice>
        <mc:Fallback xmlns="">
          <p:pic>
            <p:nvPicPr>
              <p:cNvPr id="611" name="Freihand 610">
                <a:extLst>
                  <a:ext uri="{FF2B5EF4-FFF2-40B4-BE49-F238E27FC236}">
                    <a16:creationId xmlns:a16="http://schemas.microsoft.com/office/drawing/2014/main" id="{5C6026D7-6689-46A5-92CA-5C7E0E5D282D}"/>
                  </a:ext>
                </a:extLst>
              </p:cNvPr>
              <p:cNvPicPr/>
              <p:nvPr/>
            </p:nvPicPr>
            <p:blipFill>
              <a:blip r:embed="rId578"/>
              <a:stretch>
                <a:fillRect/>
              </a:stretch>
            </p:blipFill>
            <p:spPr>
              <a:xfrm>
                <a:off x="7413766" y="3736394"/>
                <a:ext cx="262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612" name="Freihand 611">
                <a:extLst>
                  <a:ext uri="{FF2B5EF4-FFF2-40B4-BE49-F238E27FC236}">
                    <a16:creationId xmlns:a16="http://schemas.microsoft.com/office/drawing/2014/main" id="{164D4529-B11B-4125-BD8B-1CD27BF458CA}"/>
                  </a:ext>
                </a:extLst>
              </p14:cNvPr>
              <p14:cNvContentPartPr/>
              <p14:nvPr/>
            </p14:nvContentPartPr>
            <p14:xfrm>
              <a:off x="7437526" y="2905154"/>
              <a:ext cx="32040" cy="133560"/>
            </p14:xfrm>
          </p:contentPart>
        </mc:Choice>
        <mc:Fallback xmlns="">
          <p:pic>
            <p:nvPicPr>
              <p:cNvPr id="612" name="Freihand 611">
                <a:extLst>
                  <a:ext uri="{FF2B5EF4-FFF2-40B4-BE49-F238E27FC236}">
                    <a16:creationId xmlns:a16="http://schemas.microsoft.com/office/drawing/2014/main" id="{164D4529-B11B-4125-BD8B-1CD27BF458CA}"/>
                  </a:ext>
                </a:extLst>
              </p:cNvPr>
              <p:cNvPicPr/>
              <p:nvPr/>
            </p:nvPicPr>
            <p:blipFill>
              <a:blip r:embed="rId580"/>
              <a:stretch>
                <a:fillRect/>
              </a:stretch>
            </p:blipFill>
            <p:spPr>
              <a:xfrm>
                <a:off x="7428526" y="2896154"/>
                <a:ext cx="496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617" name="Freihand 616">
                <a:extLst>
                  <a:ext uri="{FF2B5EF4-FFF2-40B4-BE49-F238E27FC236}">
                    <a16:creationId xmlns:a16="http://schemas.microsoft.com/office/drawing/2014/main" id="{FAB49338-3D74-4D8E-B1E7-60B7854360E6}"/>
                  </a:ext>
                </a:extLst>
              </p14:cNvPr>
              <p14:cNvContentPartPr/>
              <p14:nvPr/>
            </p14:nvContentPartPr>
            <p14:xfrm>
              <a:off x="10883788" y="4570514"/>
              <a:ext cx="37800" cy="871560"/>
            </p14:xfrm>
          </p:contentPart>
        </mc:Choice>
        <mc:Fallback xmlns="">
          <p:pic>
            <p:nvPicPr>
              <p:cNvPr id="617" name="Freihand 616">
                <a:extLst>
                  <a:ext uri="{FF2B5EF4-FFF2-40B4-BE49-F238E27FC236}">
                    <a16:creationId xmlns:a16="http://schemas.microsoft.com/office/drawing/2014/main" id="{FAB49338-3D74-4D8E-B1E7-60B7854360E6}"/>
                  </a:ext>
                </a:extLst>
              </p:cNvPr>
              <p:cNvPicPr/>
              <p:nvPr/>
            </p:nvPicPr>
            <p:blipFill>
              <a:blip r:embed="rId582"/>
              <a:stretch>
                <a:fillRect/>
              </a:stretch>
            </p:blipFill>
            <p:spPr>
              <a:xfrm>
                <a:off x="10875148" y="4561514"/>
                <a:ext cx="55440" cy="889200"/>
              </a:xfrm>
              <a:prstGeom prst="rect">
                <a:avLst/>
              </a:prstGeom>
            </p:spPr>
          </p:pic>
        </mc:Fallback>
      </mc:AlternateContent>
      <mc:AlternateContent xmlns:mc="http://schemas.openxmlformats.org/markup-compatibility/2006" xmlns:p14="http://schemas.microsoft.com/office/powerpoint/2010/main">
        <mc:Choice Requires="p14">
          <p:contentPart p14:bwMode="auto" r:id="rId583">
            <p14:nvContentPartPr>
              <p14:cNvPr id="618" name="Freihand 617">
                <a:extLst>
                  <a:ext uri="{FF2B5EF4-FFF2-40B4-BE49-F238E27FC236}">
                    <a16:creationId xmlns:a16="http://schemas.microsoft.com/office/drawing/2014/main" id="{DA7DF273-B3F0-4EAB-8773-BBDC52BBDADE}"/>
                  </a:ext>
                </a:extLst>
              </p14:cNvPr>
              <p14:cNvContentPartPr/>
              <p14:nvPr/>
            </p14:nvContentPartPr>
            <p14:xfrm>
              <a:off x="2868406" y="723194"/>
              <a:ext cx="20520" cy="138240"/>
            </p14:xfrm>
          </p:contentPart>
        </mc:Choice>
        <mc:Fallback xmlns="">
          <p:pic>
            <p:nvPicPr>
              <p:cNvPr id="618" name="Freihand 617">
                <a:extLst>
                  <a:ext uri="{FF2B5EF4-FFF2-40B4-BE49-F238E27FC236}">
                    <a16:creationId xmlns:a16="http://schemas.microsoft.com/office/drawing/2014/main" id="{DA7DF273-B3F0-4EAB-8773-BBDC52BBDADE}"/>
                  </a:ext>
                </a:extLst>
              </p:cNvPr>
              <p:cNvPicPr/>
              <p:nvPr/>
            </p:nvPicPr>
            <p:blipFill>
              <a:blip r:embed="rId584"/>
              <a:stretch>
                <a:fillRect/>
              </a:stretch>
            </p:blipFill>
            <p:spPr>
              <a:xfrm>
                <a:off x="2859406" y="714194"/>
                <a:ext cx="381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619" name="Freihand 618">
                <a:extLst>
                  <a:ext uri="{FF2B5EF4-FFF2-40B4-BE49-F238E27FC236}">
                    <a16:creationId xmlns:a16="http://schemas.microsoft.com/office/drawing/2014/main" id="{78BC53E3-9055-4F5F-8A5C-B7B882E1DD2E}"/>
                  </a:ext>
                </a:extLst>
              </p14:cNvPr>
              <p14:cNvContentPartPr/>
              <p14:nvPr/>
            </p14:nvContentPartPr>
            <p14:xfrm>
              <a:off x="2883886" y="1032794"/>
              <a:ext cx="10800" cy="199080"/>
            </p14:xfrm>
          </p:contentPart>
        </mc:Choice>
        <mc:Fallback xmlns="">
          <p:pic>
            <p:nvPicPr>
              <p:cNvPr id="619" name="Freihand 618">
                <a:extLst>
                  <a:ext uri="{FF2B5EF4-FFF2-40B4-BE49-F238E27FC236}">
                    <a16:creationId xmlns:a16="http://schemas.microsoft.com/office/drawing/2014/main" id="{78BC53E3-9055-4F5F-8A5C-B7B882E1DD2E}"/>
                  </a:ext>
                </a:extLst>
              </p:cNvPr>
              <p:cNvPicPr/>
              <p:nvPr/>
            </p:nvPicPr>
            <p:blipFill>
              <a:blip r:embed="rId586"/>
              <a:stretch>
                <a:fillRect/>
              </a:stretch>
            </p:blipFill>
            <p:spPr>
              <a:xfrm>
                <a:off x="2874886" y="1024154"/>
                <a:ext cx="28440" cy="216720"/>
              </a:xfrm>
              <a:prstGeom prst="rect">
                <a:avLst/>
              </a:prstGeom>
            </p:spPr>
          </p:pic>
        </mc:Fallback>
      </mc:AlternateContent>
      <p:grpSp>
        <p:nvGrpSpPr>
          <p:cNvPr id="635" name="Gruppieren 634">
            <a:extLst>
              <a:ext uri="{FF2B5EF4-FFF2-40B4-BE49-F238E27FC236}">
                <a16:creationId xmlns:a16="http://schemas.microsoft.com/office/drawing/2014/main" id="{661A8606-4B1A-4C8A-8C67-E0D7A4504F30}"/>
              </a:ext>
            </a:extLst>
          </p:cNvPr>
          <p:cNvGrpSpPr/>
          <p:nvPr/>
        </p:nvGrpSpPr>
        <p:grpSpPr>
          <a:xfrm>
            <a:off x="2864446" y="1401434"/>
            <a:ext cx="43560" cy="2315880"/>
            <a:chOff x="2864446" y="1401434"/>
            <a:chExt cx="43560" cy="2315880"/>
          </a:xfrm>
        </p:grpSpPr>
        <mc:AlternateContent xmlns:mc="http://schemas.openxmlformats.org/markup-compatibility/2006" xmlns:p14="http://schemas.microsoft.com/office/powerpoint/2010/main">
          <mc:Choice Requires="p14">
            <p:contentPart p14:bwMode="auto" r:id="rId587">
              <p14:nvContentPartPr>
                <p14:cNvPr id="621" name="Freihand 620">
                  <a:extLst>
                    <a:ext uri="{FF2B5EF4-FFF2-40B4-BE49-F238E27FC236}">
                      <a16:creationId xmlns:a16="http://schemas.microsoft.com/office/drawing/2014/main" id="{70D1B0E5-B8ED-4314-BCC2-D6B21103706D}"/>
                    </a:ext>
                  </a:extLst>
                </p14:cNvPr>
                <p14:cNvContentPartPr/>
                <p14:nvPr/>
              </p14:nvContentPartPr>
              <p14:xfrm>
                <a:off x="2874886" y="1401434"/>
                <a:ext cx="9720" cy="166320"/>
              </p14:xfrm>
            </p:contentPart>
          </mc:Choice>
          <mc:Fallback xmlns="">
            <p:pic>
              <p:nvPicPr>
                <p:cNvPr id="621" name="Freihand 620">
                  <a:extLst>
                    <a:ext uri="{FF2B5EF4-FFF2-40B4-BE49-F238E27FC236}">
                      <a16:creationId xmlns:a16="http://schemas.microsoft.com/office/drawing/2014/main" id="{70D1B0E5-B8ED-4314-BCC2-D6B21103706D}"/>
                    </a:ext>
                  </a:extLst>
                </p:cNvPr>
                <p:cNvPicPr/>
                <p:nvPr/>
              </p:nvPicPr>
              <p:blipFill>
                <a:blip r:embed="rId588"/>
                <a:stretch>
                  <a:fillRect/>
                </a:stretch>
              </p:blipFill>
              <p:spPr>
                <a:xfrm>
                  <a:off x="2866246" y="1392434"/>
                  <a:ext cx="273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622" name="Freihand 621">
                  <a:extLst>
                    <a:ext uri="{FF2B5EF4-FFF2-40B4-BE49-F238E27FC236}">
                      <a16:creationId xmlns:a16="http://schemas.microsoft.com/office/drawing/2014/main" id="{77502896-77FB-461D-9936-BE474D5EADA0}"/>
                    </a:ext>
                  </a:extLst>
                </p14:cNvPr>
                <p14:cNvContentPartPr/>
                <p14:nvPr/>
              </p14:nvContentPartPr>
              <p14:xfrm>
                <a:off x="2866606" y="1709234"/>
                <a:ext cx="10080" cy="190080"/>
              </p14:xfrm>
            </p:contentPart>
          </mc:Choice>
          <mc:Fallback xmlns="">
            <p:pic>
              <p:nvPicPr>
                <p:cNvPr id="622" name="Freihand 621">
                  <a:extLst>
                    <a:ext uri="{FF2B5EF4-FFF2-40B4-BE49-F238E27FC236}">
                      <a16:creationId xmlns:a16="http://schemas.microsoft.com/office/drawing/2014/main" id="{77502896-77FB-461D-9936-BE474D5EADA0}"/>
                    </a:ext>
                  </a:extLst>
                </p:cNvPr>
                <p:cNvPicPr/>
                <p:nvPr/>
              </p:nvPicPr>
              <p:blipFill>
                <a:blip r:embed="rId590"/>
                <a:stretch>
                  <a:fillRect/>
                </a:stretch>
              </p:blipFill>
              <p:spPr>
                <a:xfrm>
                  <a:off x="2857606" y="1700594"/>
                  <a:ext cx="277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623" name="Freihand 622">
                  <a:extLst>
                    <a:ext uri="{FF2B5EF4-FFF2-40B4-BE49-F238E27FC236}">
                      <a16:creationId xmlns:a16="http://schemas.microsoft.com/office/drawing/2014/main" id="{DD032A98-3042-4D14-84DE-230501C555EB}"/>
                    </a:ext>
                  </a:extLst>
                </p14:cNvPr>
                <p14:cNvContentPartPr/>
                <p14:nvPr/>
              </p14:nvContentPartPr>
              <p14:xfrm>
                <a:off x="2868406" y="2060594"/>
                <a:ext cx="16200" cy="190800"/>
              </p14:xfrm>
            </p:contentPart>
          </mc:Choice>
          <mc:Fallback xmlns="">
            <p:pic>
              <p:nvPicPr>
                <p:cNvPr id="623" name="Freihand 622">
                  <a:extLst>
                    <a:ext uri="{FF2B5EF4-FFF2-40B4-BE49-F238E27FC236}">
                      <a16:creationId xmlns:a16="http://schemas.microsoft.com/office/drawing/2014/main" id="{DD032A98-3042-4D14-84DE-230501C555EB}"/>
                    </a:ext>
                  </a:extLst>
                </p:cNvPr>
                <p:cNvPicPr/>
                <p:nvPr/>
              </p:nvPicPr>
              <p:blipFill>
                <a:blip r:embed="rId592"/>
                <a:stretch>
                  <a:fillRect/>
                </a:stretch>
              </p:blipFill>
              <p:spPr>
                <a:xfrm>
                  <a:off x="2859406" y="2051954"/>
                  <a:ext cx="3384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624" name="Freihand 623">
                  <a:extLst>
                    <a:ext uri="{FF2B5EF4-FFF2-40B4-BE49-F238E27FC236}">
                      <a16:creationId xmlns:a16="http://schemas.microsoft.com/office/drawing/2014/main" id="{9BB81390-F3FD-42FD-A2E6-C6B9BC214E77}"/>
                    </a:ext>
                  </a:extLst>
                </p14:cNvPr>
                <p14:cNvContentPartPr/>
                <p14:nvPr/>
              </p14:nvContentPartPr>
              <p14:xfrm>
                <a:off x="2864446" y="2387834"/>
                <a:ext cx="20160" cy="198360"/>
              </p14:xfrm>
            </p:contentPart>
          </mc:Choice>
          <mc:Fallback xmlns="">
            <p:pic>
              <p:nvPicPr>
                <p:cNvPr id="624" name="Freihand 623">
                  <a:extLst>
                    <a:ext uri="{FF2B5EF4-FFF2-40B4-BE49-F238E27FC236}">
                      <a16:creationId xmlns:a16="http://schemas.microsoft.com/office/drawing/2014/main" id="{9BB81390-F3FD-42FD-A2E6-C6B9BC214E77}"/>
                    </a:ext>
                  </a:extLst>
                </p:cNvPr>
                <p:cNvPicPr/>
                <p:nvPr/>
              </p:nvPicPr>
              <p:blipFill>
                <a:blip r:embed="rId594"/>
                <a:stretch>
                  <a:fillRect/>
                </a:stretch>
              </p:blipFill>
              <p:spPr>
                <a:xfrm>
                  <a:off x="2855806" y="2379194"/>
                  <a:ext cx="378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95">
              <p14:nvContentPartPr>
                <p14:cNvPr id="626" name="Freihand 625">
                  <a:extLst>
                    <a:ext uri="{FF2B5EF4-FFF2-40B4-BE49-F238E27FC236}">
                      <a16:creationId xmlns:a16="http://schemas.microsoft.com/office/drawing/2014/main" id="{56201088-1D59-441F-A57F-5A924D23A158}"/>
                    </a:ext>
                  </a:extLst>
                </p14:cNvPr>
                <p14:cNvContentPartPr/>
                <p14:nvPr/>
              </p14:nvContentPartPr>
              <p14:xfrm>
                <a:off x="2867686" y="2737034"/>
                <a:ext cx="13680" cy="159480"/>
              </p14:xfrm>
            </p:contentPart>
          </mc:Choice>
          <mc:Fallback xmlns="">
            <p:pic>
              <p:nvPicPr>
                <p:cNvPr id="626" name="Freihand 625">
                  <a:extLst>
                    <a:ext uri="{FF2B5EF4-FFF2-40B4-BE49-F238E27FC236}">
                      <a16:creationId xmlns:a16="http://schemas.microsoft.com/office/drawing/2014/main" id="{56201088-1D59-441F-A57F-5A924D23A158}"/>
                    </a:ext>
                  </a:extLst>
                </p:cNvPr>
                <p:cNvPicPr/>
                <p:nvPr/>
              </p:nvPicPr>
              <p:blipFill>
                <a:blip r:embed="rId596"/>
                <a:stretch>
                  <a:fillRect/>
                </a:stretch>
              </p:blipFill>
              <p:spPr>
                <a:xfrm>
                  <a:off x="2859046" y="2728394"/>
                  <a:ext cx="313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628" name="Freihand 627">
                  <a:extLst>
                    <a:ext uri="{FF2B5EF4-FFF2-40B4-BE49-F238E27FC236}">
                      <a16:creationId xmlns:a16="http://schemas.microsoft.com/office/drawing/2014/main" id="{1F4159CC-046A-4354-AFEB-F7B477C6A820}"/>
                    </a:ext>
                  </a:extLst>
                </p14:cNvPr>
                <p14:cNvContentPartPr/>
                <p14:nvPr/>
              </p14:nvContentPartPr>
              <p14:xfrm>
                <a:off x="2875606" y="3029354"/>
                <a:ext cx="10440" cy="148680"/>
              </p14:xfrm>
            </p:contentPart>
          </mc:Choice>
          <mc:Fallback xmlns="">
            <p:pic>
              <p:nvPicPr>
                <p:cNvPr id="628" name="Freihand 627">
                  <a:extLst>
                    <a:ext uri="{FF2B5EF4-FFF2-40B4-BE49-F238E27FC236}">
                      <a16:creationId xmlns:a16="http://schemas.microsoft.com/office/drawing/2014/main" id="{1F4159CC-046A-4354-AFEB-F7B477C6A820}"/>
                    </a:ext>
                  </a:extLst>
                </p:cNvPr>
                <p:cNvPicPr/>
                <p:nvPr/>
              </p:nvPicPr>
              <p:blipFill>
                <a:blip r:embed="rId598"/>
                <a:stretch>
                  <a:fillRect/>
                </a:stretch>
              </p:blipFill>
              <p:spPr>
                <a:xfrm>
                  <a:off x="2866606" y="3020714"/>
                  <a:ext cx="280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629" name="Freihand 628">
                  <a:extLst>
                    <a:ext uri="{FF2B5EF4-FFF2-40B4-BE49-F238E27FC236}">
                      <a16:creationId xmlns:a16="http://schemas.microsoft.com/office/drawing/2014/main" id="{0C861E06-B359-4B90-9F66-364886D0D1E7}"/>
                    </a:ext>
                  </a:extLst>
                </p14:cNvPr>
                <p14:cNvContentPartPr/>
                <p14:nvPr/>
              </p14:nvContentPartPr>
              <p14:xfrm>
                <a:off x="2882806" y="3287114"/>
                <a:ext cx="9000" cy="148680"/>
              </p14:xfrm>
            </p:contentPart>
          </mc:Choice>
          <mc:Fallback xmlns="">
            <p:pic>
              <p:nvPicPr>
                <p:cNvPr id="629" name="Freihand 628">
                  <a:extLst>
                    <a:ext uri="{FF2B5EF4-FFF2-40B4-BE49-F238E27FC236}">
                      <a16:creationId xmlns:a16="http://schemas.microsoft.com/office/drawing/2014/main" id="{0C861E06-B359-4B90-9F66-364886D0D1E7}"/>
                    </a:ext>
                  </a:extLst>
                </p:cNvPr>
                <p:cNvPicPr/>
                <p:nvPr/>
              </p:nvPicPr>
              <p:blipFill>
                <a:blip r:embed="rId600"/>
                <a:stretch>
                  <a:fillRect/>
                </a:stretch>
              </p:blipFill>
              <p:spPr>
                <a:xfrm>
                  <a:off x="2874166" y="3278114"/>
                  <a:ext cx="266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630" name="Freihand 629">
                  <a:extLst>
                    <a:ext uri="{FF2B5EF4-FFF2-40B4-BE49-F238E27FC236}">
                      <a16:creationId xmlns:a16="http://schemas.microsoft.com/office/drawing/2014/main" id="{6D06EBE2-7350-43A3-85B6-0545FE6AEED7}"/>
                    </a:ext>
                  </a:extLst>
                </p14:cNvPr>
                <p14:cNvContentPartPr/>
                <p14:nvPr/>
              </p14:nvContentPartPr>
              <p14:xfrm>
                <a:off x="2891446" y="3553154"/>
                <a:ext cx="16560" cy="164160"/>
              </p14:xfrm>
            </p:contentPart>
          </mc:Choice>
          <mc:Fallback xmlns="">
            <p:pic>
              <p:nvPicPr>
                <p:cNvPr id="630" name="Freihand 629">
                  <a:extLst>
                    <a:ext uri="{FF2B5EF4-FFF2-40B4-BE49-F238E27FC236}">
                      <a16:creationId xmlns:a16="http://schemas.microsoft.com/office/drawing/2014/main" id="{6D06EBE2-7350-43A3-85B6-0545FE6AEED7}"/>
                    </a:ext>
                  </a:extLst>
                </p:cNvPr>
                <p:cNvPicPr/>
                <p:nvPr/>
              </p:nvPicPr>
              <p:blipFill>
                <a:blip r:embed="rId602"/>
                <a:stretch>
                  <a:fillRect/>
                </a:stretch>
              </p:blipFill>
              <p:spPr>
                <a:xfrm>
                  <a:off x="2882806" y="3544514"/>
                  <a:ext cx="34200" cy="181800"/>
                </a:xfrm>
                <a:prstGeom prst="rect">
                  <a:avLst/>
                </a:prstGeom>
              </p:spPr>
            </p:pic>
          </mc:Fallback>
        </mc:AlternateContent>
      </p:grpSp>
      <p:grpSp>
        <p:nvGrpSpPr>
          <p:cNvPr id="637" name="Gruppieren 636">
            <a:extLst>
              <a:ext uri="{FF2B5EF4-FFF2-40B4-BE49-F238E27FC236}">
                <a16:creationId xmlns:a16="http://schemas.microsoft.com/office/drawing/2014/main" id="{16B12040-8A9D-4909-A6D7-C9797F5F47ED}"/>
              </a:ext>
            </a:extLst>
          </p:cNvPr>
          <p:cNvGrpSpPr/>
          <p:nvPr/>
        </p:nvGrpSpPr>
        <p:grpSpPr>
          <a:xfrm>
            <a:off x="2903326" y="3895874"/>
            <a:ext cx="37800" cy="850320"/>
            <a:chOff x="2903326" y="3895874"/>
            <a:chExt cx="37800" cy="850320"/>
          </a:xfrm>
        </p:grpSpPr>
        <mc:AlternateContent xmlns:mc="http://schemas.openxmlformats.org/markup-compatibility/2006" xmlns:p14="http://schemas.microsoft.com/office/powerpoint/2010/main">
          <mc:Choice Requires="p14">
            <p:contentPart p14:bwMode="auto" r:id="rId603">
              <p14:nvContentPartPr>
                <p14:cNvPr id="631" name="Freihand 630">
                  <a:extLst>
                    <a:ext uri="{FF2B5EF4-FFF2-40B4-BE49-F238E27FC236}">
                      <a16:creationId xmlns:a16="http://schemas.microsoft.com/office/drawing/2014/main" id="{C7F531FB-5C9A-430D-A004-797890BCC161}"/>
                    </a:ext>
                  </a:extLst>
                </p14:cNvPr>
                <p14:cNvContentPartPr/>
                <p14:nvPr/>
              </p14:nvContentPartPr>
              <p14:xfrm>
                <a:off x="2903326" y="3895874"/>
                <a:ext cx="19800" cy="172800"/>
              </p14:xfrm>
            </p:contentPart>
          </mc:Choice>
          <mc:Fallback xmlns="">
            <p:pic>
              <p:nvPicPr>
                <p:cNvPr id="631" name="Freihand 630">
                  <a:extLst>
                    <a:ext uri="{FF2B5EF4-FFF2-40B4-BE49-F238E27FC236}">
                      <a16:creationId xmlns:a16="http://schemas.microsoft.com/office/drawing/2014/main" id="{C7F531FB-5C9A-430D-A004-797890BCC161}"/>
                    </a:ext>
                  </a:extLst>
                </p:cNvPr>
                <p:cNvPicPr/>
                <p:nvPr/>
              </p:nvPicPr>
              <p:blipFill>
                <a:blip r:embed="rId604"/>
                <a:stretch>
                  <a:fillRect/>
                </a:stretch>
              </p:blipFill>
              <p:spPr>
                <a:xfrm>
                  <a:off x="2894326" y="3886874"/>
                  <a:ext cx="374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605">
              <p14:nvContentPartPr>
                <p14:cNvPr id="632" name="Freihand 631">
                  <a:extLst>
                    <a:ext uri="{FF2B5EF4-FFF2-40B4-BE49-F238E27FC236}">
                      <a16:creationId xmlns:a16="http://schemas.microsoft.com/office/drawing/2014/main" id="{9DDED447-9B35-4CBF-9B9C-3BF2BA5880F4}"/>
                    </a:ext>
                  </a:extLst>
                </p14:cNvPr>
                <p14:cNvContentPartPr/>
                <p14:nvPr/>
              </p14:nvContentPartPr>
              <p14:xfrm>
                <a:off x="2917006" y="4204034"/>
                <a:ext cx="10080" cy="146160"/>
              </p14:xfrm>
            </p:contentPart>
          </mc:Choice>
          <mc:Fallback xmlns="">
            <p:pic>
              <p:nvPicPr>
                <p:cNvPr id="632" name="Freihand 631">
                  <a:extLst>
                    <a:ext uri="{FF2B5EF4-FFF2-40B4-BE49-F238E27FC236}">
                      <a16:creationId xmlns:a16="http://schemas.microsoft.com/office/drawing/2014/main" id="{9DDED447-9B35-4CBF-9B9C-3BF2BA5880F4}"/>
                    </a:ext>
                  </a:extLst>
                </p:cNvPr>
                <p:cNvPicPr/>
                <p:nvPr/>
              </p:nvPicPr>
              <p:blipFill>
                <a:blip r:embed="rId606"/>
                <a:stretch>
                  <a:fillRect/>
                </a:stretch>
              </p:blipFill>
              <p:spPr>
                <a:xfrm>
                  <a:off x="2908366" y="4195034"/>
                  <a:ext cx="277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607">
              <p14:nvContentPartPr>
                <p14:cNvPr id="633" name="Freihand 632">
                  <a:extLst>
                    <a:ext uri="{FF2B5EF4-FFF2-40B4-BE49-F238E27FC236}">
                      <a16:creationId xmlns:a16="http://schemas.microsoft.com/office/drawing/2014/main" id="{3DC971B6-6087-4F7F-81F5-A685E03DE583}"/>
                    </a:ext>
                  </a:extLst>
                </p14:cNvPr>
                <p14:cNvContentPartPr/>
                <p14:nvPr/>
              </p14:nvContentPartPr>
              <p14:xfrm>
                <a:off x="2922766" y="4480514"/>
                <a:ext cx="8280" cy="107280"/>
              </p14:xfrm>
            </p:contentPart>
          </mc:Choice>
          <mc:Fallback xmlns="">
            <p:pic>
              <p:nvPicPr>
                <p:cNvPr id="633" name="Freihand 632">
                  <a:extLst>
                    <a:ext uri="{FF2B5EF4-FFF2-40B4-BE49-F238E27FC236}">
                      <a16:creationId xmlns:a16="http://schemas.microsoft.com/office/drawing/2014/main" id="{3DC971B6-6087-4F7F-81F5-A685E03DE583}"/>
                    </a:ext>
                  </a:extLst>
                </p:cNvPr>
                <p:cNvPicPr/>
                <p:nvPr/>
              </p:nvPicPr>
              <p:blipFill>
                <a:blip r:embed="rId608"/>
                <a:stretch>
                  <a:fillRect/>
                </a:stretch>
              </p:blipFill>
              <p:spPr>
                <a:xfrm>
                  <a:off x="2913766" y="4471874"/>
                  <a:ext cx="2592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609">
              <p14:nvContentPartPr>
                <p14:cNvPr id="636" name="Freihand 635">
                  <a:extLst>
                    <a:ext uri="{FF2B5EF4-FFF2-40B4-BE49-F238E27FC236}">
                      <a16:creationId xmlns:a16="http://schemas.microsoft.com/office/drawing/2014/main" id="{BADD63E1-550C-46B5-8818-A4C47F168235}"/>
                    </a:ext>
                  </a:extLst>
                </p14:cNvPr>
                <p14:cNvContentPartPr/>
                <p14:nvPr/>
              </p14:nvContentPartPr>
              <p14:xfrm>
                <a:off x="2926366" y="4659074"/>
                <a:ext cx="14760" cy="87120"/>
              </p14:xfrm>
            </p:contentPart>
          </mc:Choice>
          <mc:Fallback xmlns="">
            <p:pic>
              <p:nvPicPr>
                <p:cNvPr id="636" name="Freihand 635">
                  <a:extLst>
                    <a:ext uri="{FF2B5EF4-FFF2-40B4-BE49-F238E27FC236}">
                      <a16:creationId xmlns:a16="http://schemas.microsoft.com/office/drawing/2014/main" id="{BADD63E1-550C-46B5-8818-A4C47F168235}"/>
                    </a:ext>
                  </a:extLst>
                </p:cNvPr>
                <p:cNvPicPr/>
                <p:nvPr/>
              </p:nvPicPr>
              <p:blipFill>
                <a:blip r:embed="rId610"/>
                <a:stretch>
                  <a:fillRect/>
                </a:stretch>
              </p:blipFill>
              <p:spPr>
                <a:xfrm>
                  <a:off x="2917726" y="4650434"/>
                  <a:ext cx="32400" cy="104760"/>
                </a:xfrm>
                <a:prstGeom prst="rect">
                  <a:avLst/>
                </a:prstGeom>
              </p:spPr>
            </p:pic>
          </mc:Fallback>
        </mc:AlternateContent>
      </p:grpSp>
      <p:grpSp>
        <p:nvGrpSpPr>
          <p:cNvPr id="640" name="Gruppieren 639">
            <a:extLst>
              <a:ext uri="{FF2B5EF4-FFF2-40B4-BE49-F238E27FC236}">
                <a16:creationId xmlns:a16="http://schemas.microsoft.com/office/drawing/2014/main" id="{B79C8BC3-1A29-4254-8214-DB38707D4B92}"/>
              </a:ext>
            </a:extLst>
          </p:cNvPr>
          <p:cNvGrpSpPr/>
          <p:nvPr/>
        </p:nvGrpSpPr>
        <p:grpSpPr>
          <a:xfrm>
            <a:off x="2912686" y="6499034"/>
            <a:ext cx="29880" cy="331920"/>
            <a:chOff x="2912686" y="6499034"/>
            <a:chExt cx="29880" cy="331920"/>
          </a:xfrm>
        </p:grpSpPr>
        <mc:AlternateContent xmlns:mc="http://schemas.openxmlformats.org/markup-compatibility/2006" xmlns:p14="http://schemas.microsoft.com/office/powerpoint/2010/main">
          <mc:Choice Requires="p14">
            <p:contentPart p14:bwMode="auto" r:id="rId611">
              <p14:nvContentPartPr>
                <p14:cNvPr id="638" name="Freihand 637">
                  <a:extLst>
                    <a:ext uri="{FF2B5EF4-FFF2-40B4-BE49-F238E27FC236}">
                      <a16:creationId xmlns:a16="http://schemas.microsoft.com/office/drawing/2014/main" id="{BFBDD639-49B1-4D7B-897B-FB85390044E5}"/>
                    </a:ext>
                  </a:extLst>
                </p14:cNvPr>
                <p14:cNvContentPartPr/>
                <p14:nvPr/>
              </p14:nvContentPartPr>
              <p14:xfrm>
                <a:off x="2912686" y="6499034"/>
                <a:ext cx="10440" cy="124560"/>
              </p14:xfrm>
            </p:contentPart>
          </mc:Choice>
          <mc:Fallback xmlns="">
            <p:pic>
              <p:nvPicPr>
                <p:cNvPr id="638" name="Freihand 637">
                  <a:extLst>
                    <a:ext uri="{FF2B5EF4-FFF2-40B4-BE49-F238E27FC236}">
                      <a16:creationId xmlns:a16="http://schemas.microsoft.com/office/drawing/2014/main" id="{BFBDD639-49B1-4D7B-897B-FB85390044E5}"/>
                    </a:ext>
                  </a:extLst>
                </p:cNvPr>
                <p:cNvPicPr/>
                <p:nvPr/>
              </p:nvPicPr>
              <p:blipFill>
                <a:blip r:embed="rId612"/>
                <a:stretch>
                  <a:fillRect/>
                </a:stretch>
              </p:blipFill>
              <p:spPr>
                <a:xfrm>
                  <a:off x="2904046" y="6490034"/>
                  <a:ext cx="280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613">
              <p14:nvContentPartPr>
                <p14:cNvPr id="639" name="Freihand 638">
                  <a:extLst>
                    <a:ext uri="{FF2B5EF4-FFF2-40B4-BE49-F238E27FC236}">
                      <a16:creationId xmlns:a16="http://schemas.microsoft.com/office/drawing/2014/main" id="{2E236AC4-65B1-4707-9541-052E7EE53FEB}"/>
                    </a:ext>
                  </a:extLst>
                </p14:cNvPr>
                <p14:cNvContentPartPr/>
                <p14:nvPr/>
              </p14:nvContentPartPr>
              <p14:xfrm>
                <a:off x="2923126" y="6710714"/>
                <a:ext cx="19440" cy="120240"/>
              </p14:xfrm>
            </p:contentPart>
          </mc:Choice>
          <mc:Fallback xmlns="">
            <p:pic>
              <p:nvPicPr>
                <p:cNvPr id="639" name="Freihand 638">
                  <a:extLst>
                    <a:ext uri="{FF2B5EF4-FFF2-40B4-BE49-F238E27FC236}">
                      <a16:creationId xmlns:a16="http://schemas.microsoft.com/office/drawing/2014/main" id="{2E236AC4-65B1-4707-9541-052E7EE53FEB}"/>
                    </a:ext>
                  </a:extLst>
                </p:cNvPr>
                <p:cNvPicPr/>
                <p:nvPr/>
              </p:nvPicPr>
              <p:blipFill>
                <a:blip r:embed="rId614"/>
                <a:stretch>
                  <a:fillRect/>
                </a:stretch>
              </p:blipFill>
              <p:spPr>
                <a:xfrm>
                  <a:off x="2914126" y="6701714"/>
                  <a:ext cx="37080" cy="137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15">
            <p14:nvContentPartPr>
              <p14:cNvPr id="643" name="Freihand 642">
                <a:extLst>
                  <a:ext uri="{FF2B5EF4-FFF2-40B4-BE49-F238E27FC236}">
                    <a16:creationId xmlns:a16="http://schemas.microsoft.com/office/drawing/2014/main" id="{D96F0DA0-25A2-4893-9CDB-A9CAAD3C83FB}"/>
                  </a:ext>
                </a:extLst>
              </p14:cNvPr>
              <p14:cNvContentPartPr/>
              <p14:nvPr/>
            </p14:nvContentPartPr>
            <p14:xfrm>
              <a:off x="6580726" y="5065514"/>
              <a:ext cx="851040" cy="65880"/>
            </p14:xfrm>
          </p:contentPart>
        </mc:Choice>
        <mc:Fallback xmlns="">
          <p:pic>
            <p:nvPicPr>
              <p:cNvPr id="643" name="Freihand 642">
                <a:extLst>
                  <a:ext uri="{FF2B5EF4-FFF2-40B4-BE49-F238E27FC236}">
                    <a16:creationId xmlns:a16="http://schemas.microsoft.com/office/drawing/2014/main" id="{D96F0DA0-25A2-4893-9CDB-A9CAAD3C83FB}"/>
                  </a:ext>
                </a:extLst>
              </p:cNvPr>
              <p:cNvPicPr/>
              <p:nvPr/>
            </p:nvPicPr>
            <p:blipFill>
              <a:blip r:embed="rId616"/>
              <a:stretch>
                <a:fillRect/>
              </a:stretch>
            </p:blipFill>
            <p:spPr>
              <a:xfrm>
                <a:off x="6571726" y="5056514"/>
                <a:ext cx="86868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617">
            <p14:nvContentPartPr>
              <p14:cNvPr id="645" name="Freihand 644">
                <a:extLst>
                  <a:ext uri="{FF2B5EF4-FFF2-40B4-BE49-F238E27FC236}">
                    <a16:creationId xmlns:a16="http://schemas.microsoft.com/office/drawing/2014/main" id="{B15D4F67-73C5-4782-A189-B5E4EB8AD0D2}"/>
                  </a:ext>
                </a:extLst>
              </p14:cNvPr>
              <p14:cNvContentPartPr/>
              <p14:nvPr/>
            </p14:nvContentPartPr>
            <p14:xfrm>
              <a:off x="7403686" y="4638914"/>
              <a:ext cx="24120" cy="461880"/>
            </p14:xfrm>
          </p:contentPart>
        </mc:Choice>
        <mc:Fallback xmlns="">
          <p:pic>
            <p:nvPicPr>
              <p:cNvPr id="645" name="Freihand 644">
                <a:extLst>
                  <a:ext uri="{FF2B5EF4-FFF2-40B4-BE49-F238E27FC236}">
                    <a16:creationId xmlns:a16="http://schemas.microsoft.com/office/drawing/2014/main" id="{B15D4F67-73C5-4782-A189-B5E4EB8AD0D2}"/>
                  </a:ext>
                </a:extLst>
              </p:cNvPr>
              <p:cNvPicPr/>
              <p:nvPr/>
            </p:nvPicPr>
            <p:blipFill>
              <a:blip r:embed="rId618"/>
              <a:stretch>
                <a:fillRect/>
              </a:stretch>
            </p:blipFill>
            <p:spPr>
              <a:xfrm>
                <a:off x="7395046" y="4630274"/>
                <a:ext cx="41760" cy="479520"/>
              </a:xfrm>
              <a:prstGeom prst="rect">
                <a:avLst/>
              </a:prstGeom>
            </p:spPr>
          </p:pic>
        </mc:Fallback>
      </mc:AlternateContent>
      <mc:AlternateContent xmlns:mc="http://schemas.openxmlformats.org/markup-compatibility/2006" xmlns:p14="http://schemas.microsoft.com/office/powerpoint/2010/main">
        <mc:Choice Requires="p14">
          <p:contentPart p14:bwMode="auto" r:id="rId619">
            <p14:nvContentPartPr>
              <p14:cNvPr id="646" name="Freihand 645">
                <a:extLst>
                  <a:ext uri="{FF2B5EF4-FFF2-40B4-BE49-F238E27FC236}">
                    <a16:creationId xmlns:a16="http://schemas.microsoft.com/office/drawing/2014/main" id="{B09EAC2F-384B-4989-B1ED-C66F8A1E5734}"/>
                  </a:ext>
                </a:extLst>
              </p14:cNvPr>
              <p14:cNvContentPartPr/>
              <p14:nvPr/>
            </p14:nvContentPartPr>
            <p14:xfrm>
              <a:off x="7419166" y="5088554"/>
              <a:ext cx="1590120" cy="22320"/>
            </p14:xfrm>
          </p:contentPart>
        </mc:Choice>
        <mc:Fallback xmlns="">
          <p:pic>
            <p:nvPicPr>
              <p:cNvPr id="646" name="Freihand 645">
                <a:extLst>
                  <a:ext uri="{FF2B5EF4-FFF2-40B4-BE49-F238E27FC236}">
                    <a16:creationId xmlns:a16="http://schemas.microsoft.com/office/drawing/2014/main" id="{B09EAC2F-384B-4989-B1ED-C66F8A1E5734}"/>
                  </a:ext>
                </a:extLst>
              </p:cNvPr>
              <p:cNvPicPr/>
              <p:nvPr/>
            </p:nvPicPr>
            <p:blipFill>
              <a:blip r:embed="rId620"/>
              <a:stretch>
                <a:fillRect/>
              </a:stretch>
            </p:blipFill>
            <p:spPr>
              <a:xfrm>
                <a:off x="7410526" y="5079554"/>
                <a:ext cx="16077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621">
            <p14:nvContentPartPr>
              <p14:cNvPr id="647" name="Freihand 646">
                <a:extLst>
                  <a:ext uri="{FF2B5EF4-FFF2-40B4-BE49-F238E27FC236}">
                    <a16:creationId xmlns:a16="http://schemas.microsoft.com/office/drawing/2014/main" id="{8FB398D0-C177-4BD5-834F-52F208C89093}"/>
                  </a:ext>
                </a:extLst>
              </p14:cNvPr>
              <p14:cNvContentPartPr/>
              <p14:nvPr/>
            </p14:nvContentPartPr>
            <p14:xfrm>
              <a:off x="9557926" y="5026274"/>
              <a:ext cx="1364400" cy="58680"/>
            </p14:xfrm>
          </p:contentPart>
        </mc:Choice>
        <mc:Fallback xmlns="">
          <p:pic>
            <p:nvPicPr>
              <p:cNvPr id="647" name="Freihand 646">
                <a:extLst>
                  <a:ext uri="{FF2B5EF4-FFF2-40B4-BE49-F238E27FC236}">
                    <a16:creationId xmlns:a16="http://schemas.microsoft.com/office/drawing/2014/main" id="{8FB398D0-C177-4BD5-834F-52F208C89093}"/>
                  </a:ext>
                </a:extLst>
              </p:cNvPr>
              <p:cNvPicPr/>
              <p:nvPr/>
            </p:nvPicPr>
            <p:blipFill>
              <a:blip r:embed="rId622"/>
              <a:stretch>
                <a:fillRect/>
              </a:stretch>
            </p:blipFill>
            <p:spPr>
              <a:xfrm>
                <a:off x="9548926" y="5017274"/>
                <a:ext cx="13820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623">
            <p14:nvContentPartPr>
              <p14:cNvPr id="648" name="Freihand 647">
                <a:extLst>
                  <a:ext uri="{FF2B5EF4-FFF2-40B4-BE49-F238E27FC236}">
                    <a16:creationId xmlns:a16="http://schemas.microsoft.com/office/drawing/2014/main" id="{13589E2C-D13E-40F6-A3A9-4BE9EB80641D}"/>
                  </a:ext>
                </a:extLst>
              </p14:cNvPr>
              <p14:cNvContentPartPr/>
              <p14:nvPr/>
            </p14:nvContentPartPr>
            <p14:xfrm>
              <a:off x="9214846" y="611954"/>
              <a:ext cx="24480" cy="144360"/>
            </p14:xfrm>
          </p:contentPart>
        </mc:Choice>
        <mc:Fallback xmlns="">
          <p:pic>
            <p:nvPicPr>
              <p:cNvPr id="648" name="Freihand 647">
                <a:extLst>
                  <a:ext uri="{FF2B5EF4-FFF2-40B4-BE49-F238E27FC236}">
                    <a16:creationId xmlns:a16="http://schemas.microsoft.com/office/drawing/2014/main" id="{13589E2C-D13E-40F6-A3A9-4BE9EB80641D}"/>
                  </a:ext>
                </a:extLst>
              </p:cNvPr>
              <p:cNvPicPr/>
              <p:nvPr/>
            </p:nvPicPr>
            <p:blipFill>
              <a:blip r:embed="rId624"/>
              <a:stretch>
                <a:fillRect/>
              </a:stretch>
            </p:blipFill>
            <p:spPr>
              <a:xfrm>
                <a:off x="9205846" y="602954"/>
                <a:ext cx="42120" cy="162000"/>
              </a:xfrm>
              <a:prstGeom prst="rect">
                <a:avLst/>
              </a:prstGeom>
            </p:spPr>
          </p:pic>
        </mc:Fallback>
      </mc:AlternateContent>
      <p:grpSp>
        <p:nvGrpSpPr>
          <p:cNvPr id="652" name="Gruppieren 651">
            <a:extLst>
              <a:ext uri="{FF2B5EF4-FFF2-40B4-BE49-F238E27FC236}">
                <a16:creationId xmlns:a16="http://schemas.microsoft.com/office/drawing/2014/main" id="{3AB7E079-D10D-4ECD-81A7-26297C7258FA}"/>
              </a:ext>
            </a:extLst>
          </p:cNvPr>
          <p:cNvGrpSpPr/>
          <p:nvPr/>
        </p:nvGrpSpPr>
        <p:grpSpPr>
          <a:xfrm>
            <a:off x="9226366" y="902114"/>
            <a:ext cx="30600" cy="334080"/>
            <a:chOff x="9226366" y="902114"/>
            <a:chExt cx="30600" cy="334080"/>
          </a:xfrm>
        </p:grpSpPr>
        <mc:AlternateContent xmlns:mc="http://schemas.openxmlformats.org/markup-compatibility/2006" xmlns:p14="http://schemas.microsoft.com/office/powerpoint/2010/main">
          <mc:Choice Requires="p14">
            <p:contentPart p14:bwMode="auto" r:id="rId625">
              <p14:nvContentPartPr>
                <p14:cNvPr id="649" name="Freihand 648">
                  <a:extLst>
                    <a:ext uri="{FF2B5EF4-FFF2-40B4-BE49-F238E27FC236}">
                      <a16:creationId xmlns:a16="http://schemas.microsoft.com/office/drawing/2014/main" id="{C3C21C3F-F407-4A77-824A-F757FB4F3C7B}"/>
                    </a:ext>
                  </a:extLst>
                </p14:cNvPr>
                <p14:cNvContentPartPr/>
                <p14:nvPr/>
              </p14:nvContentPartPr>
              <p14:xfrm>
                <a:off x="9226366" y="902114"/>
                <a:ext cx="9360" cy="107280"/>
              </p14:xfrm>
            </p:contentPart>
          </mc:Choice>
          <mc:Fallback xmlns="">
            <p:pic>
              <p:nvPicPr>
                <p:cNvPr id="649" name="Freihand 648">
                  <a:extLst>
                    <a:ext uri="{FF2B5EF4-FFF2-40B4-BE49-F238E27FC236}">
                      <a16:creationId xmlns:a16="http://schemas.microsoft.com/office/drawing/2014/main" id="{C3C21C3F-F407-4A77-824A-F757FB4F3C7B}"/>
                    </a:ext>
                  </a:extLst>
                </p:cNvPr>
                <p:cNvPicPr/>
                <p:nvPr/>
              </p:nvPicPr>
              <p:blipFill>
                <a:blip r:embed="rId626"/>
                <a:stretch>
                  <a:fillRect/>
                </a:stretch>
              </p:blipFill>
              <p:spPr>
                <a:xfrm>
                  <a:off x="9217726" y="893114"/>
                  <a:ext cx="270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627">
              <p14:nvContentPartPr>
                <p14:cNvPr id="650" name="Freihand 649">
                  <a:extLst>
                    <a:ext uri="{FF2B5EF4-FFF2-40B4-BE49-F238E27FC236}">
                      <a16:creationId xmlns:a16="http://schemas.microsoft.com/office/drawing/2014/main" id="{2E28A2EA-CBE8-4E31-94B3-A3F65FFFAE14}"/>
                    </a:ext>
                  </a:extLst>
                </p14:cNvPr>
                <p14:cNvContentPartPr/>
                <p14:nvPr/>
              </p14:nvContentPartPr>
              <p14:xfrm>
                <a:off x="9248326" y="1104794"/>
                <a:ext cx="8640" cy="131400"/>
              </p14:xfrm>
            </p:contentPart>
          </mc:Choice>
          <mc:Fallback xmlns="">
            <p:pic>
              <p:nvPicPr>
                <p:cNvPr id="650" name="Freihand 649">
                  <a:extLst>
                    <a:ext uri="{FF2B5EF4-FFF2-40B4-BE49-F238E27FC236}">
                      <a16:creationId xmlns:a16="http://schemas.microsoft.com/office/drawing/2014/main" id="{2E28A2EA-CBE8-4E31-94B3-A3F65FFFAE14}"/>
                    </a:ext>
                  </a:extLst>
                </p:cNvPr>
                <p:cNvPicPr/>
                <p:nvPr/>
              </p:nvPicPr>
              <p:blipFill>
                <a:blip r:embed="rId628"/>
                <a:stretch>
                  <a:fillRect/>
                </a:stretch>
              </p:blipFill>
              <p:spPr>
                <a:xfrm>
                  <a:off x="9239326" y="1096154"/>
                  <a:ext cx="26280" cy="149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9">
            <p14:nvContentPartPr>
              <p14:cNvPr id="651" name="Freihand 650">
                <a:extLst>
                  <a:ext uri="{FF2B5EF4-FFF2-40B4-BE49-F238E27FC236}">
                    <a16:creationId xmlns:a16="http://schemas.microsoft.com/office/drawing/2014/main" id="{CEEAD775-4FDC-473C-81E8-EC5CF9EFF5B2}"/>
                  </a:ext>
                </a:extLst>
              </p14:cNvPr>
              <p14:cNvContentPartPr/>
              <p14:nvPr/>
            </p14:nvContentPartPr>
            <p14:xfrm>
              <a:off x="9245806" y="1366874"/>
              <a:ext cx="17280" cy="137880"/>
            </p14:xfrm>
          </p:contentPart>
        </mc:Choice>
        <mc:Fallback xmlns="">
          <p:pic>
            <p:nvPicPr>
              <p:cNvPr id="651" name="Freihand 650">
                <a:extLst>
                  <a:ext uri="{FF2B5EF4-FFF2-40B4-BE49-F238E27FC236}">
                    <a16:creationId xmlns:a16="http://schemas.microsoft.com/office/drawing/2014/main" id="{CEEAD775-4FDC-473C-81E8-EC5CF9EFF5B2}"/>
                  </a:ext>
                </a:extLst>
              </p:cNvPr>
              <p:cNvPicPr/>
              <p:nvPr/>
            </p:nvPicPr>
            <p:blipFill>
              <a:blip r:embed="rId630"/>
              <a:stretch>
                <a:fillRect/>
              </a:stretch>
            </p:blipFill>
            <p:spPr>
              <a:xfrm>
                <a:off x="9237166" y="1357874"/>
                <a:ext cx="34920" cy="155520"/>
              </a:xfrm>
              <a:prstGeom prst="rect">
                <a:avLst/>
              </a:prstGeom>
            </p:spPr>
          </p:pic>
        </mc:Fallback>
      </mc:AlternateContent>
      <p:grpSp>
        <p:nvGrpSpPr>
          <p:cNvPr id="661" name="Gruppieren 660">
            <a:extLst>
              <a:ext uri="{FF2B5EF4-FFF2-40B4-BE49-F238E27FC236}">
                <a16:creationId xmlns:a16="http://schemas.microsoft.com/office/drawing/2014/main" id="{7E2B939F-CFF0-4371-BD29-7D9E3D9DD192}"/>
              </a:ext>
            </a:extLst>
          </p:cNvPr>
          <p:cNvGrpSpPr/>
          <p:nvPr/>
        </p:nvGrpSpPr>
        <p:grpSpPr>
          <a:xfrm>
            <a:off x="9241846" y="1646234"/>
            <a:ext cx="32040" cy="1098000"/>
            <a:chOff x="9241846" y="1646234"/>
            <a:chExt cx="32040" cy="1098000"/>
          </a:xfrm>
        </p:grpSpPr>
        <mc:AlternateContent xmlns:mc="http://schemas.openxmlformats.org/markup-compatibility/2006" xmlns:p14="http://schemas.microsoft.com/office/powerpoint/2010/main">
          <mc:Choice Requires="p14">
            <p:contentPart p14:bwMode="auto" r:id="rId631">
              <p14:nvContentPartPr>
                <p14:cNvPr id="653" name="Freihand 652">
                  <a:extLst>
                    <a:ext uri="{FF2B5EF4-FFF2-40B4-BE49-F238E27FC236}">
                      <a16:creationId xmlns:a16="http://schemas.microsoft.com/office/drawing/2014/main" id="{A2B3E48A-5E8B-4FA0-9209-BAC50C6ECC11}"/>
                    </a:ext>
                  </a:extLst>
                </p14:cNvPr>
                <p14:cNvContentPartPr/>
                <p14:nvPr/>
              </p14:nvContentPartPr>
              <p14:xfrm>
                <a:off x="9245806" y="1744154"/>
                <a:ext cx="360" cy="28800"/>
              </p14:xfrm>
            </p:contentPart>
          </mc:Choice>
          <mc:Fallback xmlns="">
            <p:pic>
              <p:nvPicPr>
                <p:cNvPr id="653" name="Freihand 652">
                  <a:extLst>
                    <a:ext uri="{FF2B5EF4-FFF2-40B4-BE49-F238E27FC236}">
                      <a16:creationId xmlns:a16="http://schemas.microsoft.com/office/drawing/2014/main" id="{A2B3E48A-5E8B-4FA0-9209-BAC50C6ECC11}"/>
                    </a:ext>
                  </a:extLst>
                </p:cNvPr>
                <p:cNvPicPr/>
                <p:nvPr/>
              </p:nvPicPr>
              <p:blipFill>
                <a:blip r:embed="rId632"/>
                <a:stretch>
                  <a:fillRect/>
                </a:stretch>
              </p:blipFill>
              <p:spPr>
                <a:xfrm>
                  <a:off x="9237166" y="1735514"/>
                  <a:ext cx="180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633">
              <p14:nvContentPartPr>
                <p14:cNvPr id="654" name="Freihand 653">
                  <a:extLst>
                    <a:ext uri="{FF2B5EF4-FFF2-40B4-BE49-F238E27FC236}">
                      <a16:creationId xmlns:a16="http://schemas.microsoft.com/office/drawing/2014/main" id="{EC00470F-5D3C-408C-9611-077628C74C40}"/>
                    </a:ext>
                  </a:extLst>
                </p14:cNvPr>
                <p14:cNvContentPartPr/>
                <p14:nvPr/>
              </p14:nvContentPartPr>
              <p14:xfrm>
                <a:off x="9245806" y="1646234"/>
                <a:ext cx="17280" cy="127080"/>
              </p14:xfrm>
            </p:contentPart>
          </mc:Choice>
          <mc:Fallback xmlns="">
            <p:pic>
              <p:nvPicPr>
                <p:cNvPr id="654" name="Freihand 653">
                  <a:extLst>
                    <a:ext uri="{FF2B5EF4-FFF2-40B4-BE49-F238E27FC236}">
                      <a16:creationId xmlns:a16="http://schemas.microsoft.com/office/drawing/2014/main" id="{EC00470F-5D3C-408C-9611-077628C74C40}"/>
                    </a:ext>
                  </a:extLst>
                </p:cNvPr>
                <p:cNvPicPr/>
                <p:nvPr/>
              </p:nvPicPr>
              <p:blipFill>
                <a:blip r:embed="rId634"/>
                <a:stretch>
                  <a:fillRect/>
                </a:stretch>
              </p:blipFill>
              <p:spPr>
                <a:xfrm>
                  <a:off x="9237166" y="1637234"/>
                  <a:ext cx="349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635">
              <p14:nvContentPartPr>
                <p14:cNvPr id="656" name="Freihand 655">
                  <a:extLst>
                    <a:ext uri="{FF2B5EF4-FFF2-40B4-BE49-F238E27FC236}">
                      <a16:creationId xmlns:a16="http://schemas.microsoft.com/office/drawing/2014/main" id="{7B6C1543-506E-4E54-9CFC-CBA987B3EE7C}"/>
                    </a:ext>
                  </a:extLst>
                </p14:cNvPr>
                <p14:cNvContentPartPr/>
                <p14:nvPr/>
              </p14:nvContentPartPr>
              <p14:xfrm>
                <a:off x="9251926" y="1862234"/>
                <a:ext cx="9720" cy="133560"/>
              </p14:xfrm>
            </p:contentPart>
          </mc:Choice>
          <mc:Fallback xmlns="">
            <p:pic>
              <p:nvPicPr>
                <p:cNvPr id="656" name="Freihand 655">
                  <a:extLst>
                    <a:ext uri="{FF2B5EF4-FFF2-40B4-BE49-F238E27FC236}">
                      <a16:creationId xmlns:a16="http://schemas.microsoft.com/office/drawing/2014/main" id="{7B6C1543-506E-4E54-9CFC-CBA987B3EE7C}"/>
                    </a:ext>
                  </a:extLst>
                </p:cNvPr>
                <p:cNvPicPr/>
                <p:nvPr/>
              </p:nvPicPr>
              <p:blipFill>
                <a:blip r:embed="rId636"/>
                <a:stretch>
                  <a:fillRect/>
                </a:stretch>
              </p:blipFill>
              <p:spPr>
                <a:xfrm>
                  <a:off x="9243286" y="1853234"/>
                  <a:ext cx="273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7">
              <p14:nvContentPartPr>
                <p14:cNvPr id="657" name="Freihand 656">
                  <a:extLst>
                    <a:ext uri="{FF2B5EF4-FFF2-40B4-BE49-F238E27FC236}">
                      <a16:creationId xmlns:a16="http://schemas.microsoft.com/office/drawing/2014/main" id="{A9CAB646-6DB5-44CD-BC86-804C3DAA775A}"/>
                    </a:ext>
                  </a:extLst>
                </p14:cNvPr>
                <p14:cNvContentPartPr/>
                <p14:nvPr/>
              </p14:nvContentPartPr>
              <p14:xfrm>
                <a:off x="9241846" y="2110994"/>
                <a:ext cx="12960" cy="131400"/>
              </p14:xfrm>
            </p:contentPart>
          </mc:Choice>
          <mc:Fallback xmlns="">
            <p:pic>
              <p:nvPicPr>
                <p:cNvPr id="657" name="Freihand 656">
                  <a:extLst>
                    <a:ext uri="{FF2B5EF4-FFF2-40B4-BE49-F238E27FC236}">
                      <a16:creationId xmlns:a16="http://schemas.microsoft.com/office/drawing/2014/main" id="{A9CAB646-6DB5-44CD-BC86-804C3DAA775A}"/>
                    </a:ext>
                  </a:extLst>
                </p:cNvPr>
                <p:cNvPicPr/>
                <p:nvPr/>
              </p:nvPicPr>
              <p:blipFill>
                <a:blip r:embed="rId638"/>
                <a:stretch>
                  <a:fillRect/>
                </a:stretch>
              </p:blipFill>
              <p:spPr>
                <a:xfrm>
                  <a:off x="9233206" y="2101994"/>
                  <a:ext cx="306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639">
              <p14:nvContentPartPr>
                <p14:cNvPr id="658" name="Freihand 657">
                  <a:extLst>
                    <a:ext uri="{FF2B5EF4-FFF2-40B4-BE49-F238E27FC236}">
                      <a16:creationId xmlns:a16="http://schemas.microsoft.com/office/drawing/2014/main" id="{454422AC-7578-4726-A09A-F16FDA291717}"/>
                    </a:ext>
                  </a:extLst>
                </p14:cNvPr>
                <p14:cNvContentPartPr/>
                <p14:nvPr/>
              </p14:nvContentPartPr>
              <p14:xfrm>
                <a:off x="9250126" y="2331314"/>
                <a:ext cx="23760" cy="151920"/>
              </p14:xfrm>
            </p:contentPart>
          </mc:Choice>
          <mc:Fallback xmlns="">
            <p:pic>
              <p:nvPicPr>
                <p:cNvPr id="658" name="Freihand 657">
                  <a:extLst>
                    <a:ext uri="{FF2B5EF4-FFF2-40B4-BE49-F238E27FC236}">
                      <a16:creationId xmlns:a16="http://schemas.microsoft.com/office/drawing/2014/main" id="{454422AC-7578-4726-A09A-F16FDA291717}"/>
                    </a:ext>
                  </a:extLst>
                </p:cNvPr>
                <p:cNvPicPr/>
                <p:nvPr/>
              </p:nvPicPr>
              <p:blipFill>
                <a:blip r:embed="rId640"/>
                <a:stretch>
                  <a:fillRect/>
                </a:stretch>
              </p:blipFill>
              <p:spPr>
                <a:xfrm>
                  <a:off x="9241486" y="2322314"/>
                  <a:ext cx="4140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641">
              <p14:nvContentPartPr>
                <p14:cNvPr id="659" name="Freihand 658">
                  <a:extLst>
                    <a:ext uri="{FF2B5EF4-FFF2-40B4-BE49-F238E27FC236}">
                      <a16:creationId xmlns:a16="http://schemas.microsoft.com/office/drawing/2014/main" id="{E9C2424A-ECFE-4C39-8B1A-25DDC4F7CDE6}"/>
                    </a:ext>
                  </a:extLst>
                </p14:cNvPr>
                <p14:cNvContentPartPr/>
                <p14:nvPr/>
              </p14:nvContentPartPr>
              <p14:xfrm>
                <a:off x="9241846" y="2604194"/>
                <a:ext cx="9000" cy="140040"/>
              </p14:xfrm>
            </p:contentPart>
          </mc:Choice>
          <mc:Fallback xmlns="">
            <p:pic>
              <p:nvPicPr>
                <p:cNvPr id="659" name="Freihand 658">
                  <a:extLst>
                    <a:ext uri="{FF2B5EF4-FFF2-40B4-BE49-F238E27FC236}">
                      <a16:creationId xmlns:a16="http://schemas.microsoft.com/office/drawing/2014/main" id="{E9C2424A-ECFE-4C39-8B1A-25DDC4F7CDE6}"/>
                    </a:ext>
                  </a:extLst>
                </p:cNvPr>
                <p:cNvPicPr/>
                <p:nvPr/>
              </p:nvPicPr>
              <p:blipFill>
                <a:blip r:embed="rId642"/>
                <a:stretch>
                  <a:fillRect/>
                </a:stretch>
              </p:blipFill>
              <p:spPr>
                <a:xfrm>
                  <a:off x="9233206" y="2595194"/>
                  <a:ext cx="26640" cy="157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43">
            <p14:nvContentPartPr>
              <p14:cNvPr id="660" name="Freihand 659">
                <a:extLst>
                  <a:ext uri="{FF2B5EF4-FFF2-40B4-BE49-F238E27FC236}">
                    <a16:creationId xmlns:a16="http://schemas.microsoft.com/office/drawing/2014/main" id="{F9493E64-3F78-4648-A88B-86323978B378}"/>
                  </a:ext>
                </a:extLst>
              </p14:cNvPr>
              <p14:cNvContentPartPr/>
              <p14:nvPr/>
            </p14:nvContentPartPr>
            <p14:xfrm>
              <a:off x="9253726" y="2898674"/>
              <a:ext cx="9720" cy="133560"/>
            </p14:xfrm>
          </p:contentPart>
        </mc:Choice>
        <mc:Fallback xmlns="">
          <p:pic>
            <p:nvPicPr>
              <p:cNvPr id="660" name="Freihand 659">
                <a:extLst>
                  <a:ext uri="{FF2B5EF4-FFF2-40B4-BE49-F238E27FC236}">
                    <a16:creationId xmlns:a16="http://schemas.microsoft.com/office/drawing/2014/main" id="{F9493E64-3F78-4648-A88B-86323978B378}"/>
                  </a:ext>
                </a:extLst>
              </p:cNvPr>
              <p:cNvPicPr/>
              <p:nvPr/>
            </p:nvPicPr>
            <p:blipFill>
              <a:blip r:embed="rId644"/>
              <a:stretch>
                <a:fillRect/>
              </a:stretch>
            </p:blipFill>
            <p:spPr>
              <a:xfrm>
                <a:off x="9244726" y="2889674"/>
                <a:ext cx="27360" cy="151200"/>
              </a:xfrm>
              <a:prstGeom prst="rect">
                <a:avLst/>
              </a:prstGeom>
            </p:spPr>
          </p:pic>
        </mc:Fallback>
      </mc:AlternateContent>
      <p:grpSp>
        <p:nvGrpSpPr>
          <p:cNvPr id="669" name="Gruppieren 668">
            <a:extLst>
              <a:ext uri="{FF2B5EF4-FFF2-40B4-BE49-F238E27FC236}">
                <a16:creationId xmlns:a16="http://schemas.microsoft.com/office/drawing/2014/main" id="{E54048BD-C7FC-4528-A34F-378719DB3D82}"/>
              </a:ext>
            </a:extLst>
          </p:cNvPr>
          <p:cNvGrpSpPr/>
          <p:nvPr/>
        </p:nvGrpSpPr>
        <p:grpSpPr>
          <a:xfrm>
            <a:off x="9247966" y="3160034"/>
            <a:ext cx="33480" cy="880200"/>
            <a:chOff x="9247966" y="3160034"/>
            <a:chExt cx="33480" cy="880200"/>
          </a:xfrm>
        </p:grpSpPr>
        <mc:AlternateContent xmlns:mc="http://schemas.openxmlformats.org/markup-compatibility/2006" xmlns:p14="http://schemas.microsoft.com/office/powerpoint/2010/main">
          <mc:Choice Requires="p14">
            <p:contentPart p14:bwMode="auto" r:id="rId645">
              <p14:nvContentPartPr>
                <p14:cNvPr id="662" name="Freihand 661">
                  <a:extLst>
                    <a:ext uri="{FF2B5EF4-FFF2-40B4-BE49-F238E27FC236}">
                      <a16:creationId xmlns:a16="http://schemas.microsoft.com/office/drawing/2014/main" id="{C822EB0C-A6D1-48A2-9F04-80C2BB05BCCD}"/>
                    </a:ext>
                  </a:extLst>
                </p14:cNvPr>
                <p14:cNvContentPartPr/>
                <p14:nvPr/>
              </p14:nvContentPartPr>
              <p14:xfrm>
                <a:off x="9247966" y="3160034"/>
                <a:ext cx="6840" cy="118440"/>
              </p14:xfrm>
            </p:contentPart>
          </mc:Choice>
          <mc:Fallback xmlns="">
            <p:pic>
              <p:nvPicPr>
                <p:cNvPr id="662" name="Freihand 661">
                  <a:extLst>
                    <a:ext uri="{FF2B5EF4-FFF2-40B4-BE49-F238E27FC236}">
                      <a16:creationId xmlns:a16="http://schemas.microsoft.com/office/drawing/2014/main" id="{C822EB0C-A6D1-48A2-9F04-80C2BB05BCCD}"/>
                    </a:ext>
                  </a:extLst>
                </p:cNvPr>
                <p:cNvPicPr/>
                <p:nvPr/>
              </p:nvPicPr>
              <p:blipFill>
                <a:blip r:embed="rId646"/>
                <a:stretch>
                  <a:fillRect/>
                </a:stretch>
              </p:blipFill>
              <p:spPr>
                <a:xfrm>
                  <a:off x="9238966" y="3151394"/>
                  <a:ext cx="244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647">
              <p14:nvContentPartPr>
                <p14:cNvPr id="663" name="Freihand 662">
                  <a:extLst>
                    <a:ext uri="{FF2B5EF4-FFF2-40B4-BE49-F238E27FC236}">
                      <a16:creationId xmlns:a16="http://schemas.microsoft.com/office/drawing/2014/main" id="{F69F9554-852F-4895-944E-ED15D8D5DEF7}"/>
                    </a:ext>
                  </a:extLst>
                </p14:cNvPr>
                <p14:cNvContentPartPr/>
                <p14:nvPr/>
              </p14:nvContentPartPr>
              <p14:xfrm>
                <a:off x="9264526" y="3400514"/>
                <a:ext cx="8640" cy="133560"/>
              </p14:xfrm>
            </p:contentPart>
          </mc:Choice>
          <mc:Fallback xmlns="">
            <p:pic>
              <p:nvPicPr>
                <p:cNvPr id="663" name="Freihand 662">
                  <a:extLst>
                    <a:ext uri="{FF2B5EF4-FFF2-40B4-BE49-F238E27FC236}">
                      <a16:creationId xmlns:a16="http://schemas.microsoft.com/office/drawing/2014/main" id="{F69F9554-852F-4895-944E-ED15D8D5DEF7}"/>
                    </a:ext>
                  </a:extLst>
                </p:cNvPr>
                <p:cNvPicPr/>
                <p:nvPr/>
              </p:nvPicPr>
              <p:blipFill>
                <a:blip r:embed="rId648"/>
                <a:stretch>
                  <a:fillRect/>
                </a:stretch>
              </p:blipFill>
              <p:spPr>
                <a:xfrm>
                  <a:off x="9255886" y="3391514"/>
                  <a:ext cx="262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9">
              <p14:nvContentPartPr>
                <p14:cNvPr id="664" name="Freihand 663">
                  <a:extLst>
                    <a:ext uri="{FF2B5EF4-FFF2-40B4-BE49-F238E27FC236}">
                      <a16:creationId xmlns:a16="http://schemas.microsoft.com/office/drawing/2014/main" id="{6E9DE960-2E83-4B8D-B3FA-04CD83D9A834}"/>
                    </a:ext>
                  </a:extLst>
                </p14:cNvPr>
                <p14:cNvContentPartPr/>
                <p14:nvPr/>
              </p14:nvContentPartPr>
              <p14:xfrm>
                <a:off x="9265246" y="3651434"/>
                <a:ext cx="13320" cy="144360"/>
              </p14:xfrm>
            </p:contentPart>
          </mc:Choice>
          <mc:Fallback xmlns="">
            <p:pic>
              <p:nvPicPr>
                <p:cNvPr id="664" name="Freihand 663">
                  <a:extLst>
                    <a:ext uri="{FF2B5EF4-FFF2-40B4-BE49-F238E27FC236}">
                      <a16:creationId xmlns:a16="http://schemas.microsoft.com/office/drawing/2014/main" id="{6E9DE960-2E83-4B8D-B3FA-04CD83D9A834}"/>
                    </a:ext>
                  </a:extLst>
                </p:cNvPr>
                <p:cNvPicPr/>
                <p:nvPr/>
              </p:nvPicPr>
              <p:blipFill>
                <a:blip r:embed="rId650"/>
                <a:stretch>
                  <a:fillRect/>
                </a:stretch>
              </p:blipFill>
              <p:spPr>
                <a:xfrm>
                  <a:off x="9256246" y="3642434"/>
                  <a:ext cx="309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651">
              <p14:nvContentPartPr>
                <p14:cNvPr id="665" name="Freihand 664">
                  <a:extLst>
                    <a:ext uri="{FF2B5EF4-FFF2-40B4-BE49-F238E27FC236}">
                      <a16:creationId xmlns:a16="http://schemas.microsoft.com/office/drawing/2014/main" id="{B72B7AEA-DC2A-45A9-A0DC-099394B7795B}"/>
                    </a:ext>
                  </a:extLst>
                </p14:cNvPr>
                <p14:cNvContentPartPr/>
                <p14:nvPr/>
              </p14:nvContentPartPr>
              <p14:xfrm>
                <a:off x="9269206" y="3913154"/>
                <a:ext cx="12240" cy="127080"/>
              </p14:xfrm>
            </p:contentPart>
          </mc:Choice>
          <mc:Fallback xmlns="">
            <p:pic>
              <p:nvPicPr>
                <p:cNvPr id="665" name="Freihand 664">
                  <a:extLst>
                    <a:ext uri="{FF2B5EF4-FFF2-40B4-BE49-F238E27FC236}">
                      <a16:creationId xmlns:a16="http://schemas.microsoft.com/office/drawing/2014/main" id="{B72B7AEA-DC2A-45A9-A0DC-099394B7795B}"/>
                    </a:ext>
                  </a:extLst>
                </p:cNvPr>
                <p:cNvPicPr/>
                <p:nvPr/>
              </p:nvPicPr>
              <p:blipFill>
                <a:blip r:embed="rId652"/>
                <a:stretch>
                  <a:fillRect/>
                </a:stretch>
              </p:blipFill>
              <p:spPr>
                <a:xfrm>
                  <a:off x="9260206" y="3904514"/>
                  <a:ext cx="2988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3">
            <p14:nvContentPartPr>
              <p14:cNvPr id="666" name="Freihand 665">
                <a:extLst>
                  <a:ext uri="{FF2B5EF4-FFF2-40B4-BE49-F238E27FC236}">
                    <a16:creationId xmlns:a16="http://schemas.microsoft.com/office/drawing/2014/main" id="{24AE5933-3670-44E5-BABA-778F23FC01FE}"/>
                  </a:ext>
                </a:extLst>
              </p14:cNvPr>
              <p14:cNvContentPartPr/>
              <p14:nvPr/>
            </p14:nvContentPartPr>
            <p14:xfrm>
              <a:off x="9284686" y="4173074"/>
              <a:ext cx="4320" cy="127080"/>
            </p14:xfrm>
          </p:contentPart>
        </mc:Choice>
        <mc:Fallback xmlns="">
          <p:pic>
            <p:nvPicPr>
              <p:cNvPr id="666" name="Freihand 665">
                <a:extLst>
                  <a:ext uri="{FF2B5EF4-FFF2-40B4-BE49-F238E27FC236}">
                    <a16:creationId xmlns:a16="http://schemas.microsoft.com/office/drawing/2014/main" id="{24AE5933-3670-44E5-BABA-778F23FC01FE}"/>
                  </a:ext>
                </a:extLst>
              </p:cNvPr>
              <p:cNvPicPr/>
              <p:nvPr/>
            </p:nvPicPr>
            <p:blipFill>
              <a:blip r:embed="rId654"/>
              <a:stretch>
                <a:fillRect/>
              </a:stretch>
            </p:blipFill>
            <p:spPr>
              <a:xfrm>
                <a:off x="9275686" y="4164074"/>
                <a:ext cx="2196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655">
            <p14:nvContentPartPr>
              <p14:cNvPr id="667" name="Freihand 666">
                <a:extLst>
                  <a:ext uri="{FF2B5EF4-FFF2-40B4-BE49-F238E27FC236}">
                    <a16:creationId xmlns:a16="http://schemas.microsoft.com/office/drawing/2014/main" id="{B51B4318-937B-4C9D-A9FC-12F27FED6A13}"/>
                  </a:ext>
                </a:extLst>
              </p14:cNvPr>
              <p14:cNvContentPartPr/>
              <p14:nvPr/>
            </p14:nvContentPartPr>
            <p14:xfrm>
              <a:off x="9272806" y="4436954"/>
              <a:ext cx="10800" cy="127080"/>
            </p14:xfrm>
          </p:contentPart>
        </mc:Choice>
        <mc:Fallback xmlns="">
          <p:pic>
            <p:nvPicPr>
              <p:cNvPr id="667" name="Freihand 666">
                <a:extLst>
                  <a:ext uri="{FF2B5EF4-FFF2-40B4-BE49-F238E27FC236}">
                    <a16:creationId xmlns:a16="http://schemas.microsoft.com/office/drawing/2014/main" id="{B51B4318-937B-4C9D-A9FC-12F27FED6A13}"/>
                  </a:ext>
                </a:extLst>
              </p:cNvPr>
              <p:cNvPicPr/>
              <p:nvPr/>
            </p:nvPicPr>
            <p:blipFill>
              <a:blip r:embed="rId656"/>
              <a:stretch>
                <a:fillRect/>
              </a:stretch>
            </p:blipFill>
            <p:spPr>
              <a:xfrm>
                <a:off x="9264166" y="4428314"/>
                <a:ext cx="284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657">
            <p14:nvContentPartPr>
              <p14:cNvPr id="668" name="Freihand 667">
                <a:extLst>
                  <a:ext uri="{FF2B5EF4-FFF2-40B4-BE49-F238E27FC236}">
                    <a16:creationId xmlns:a16="http://schemas.microsoft.com/office/drawing/2014/main" id="{2431A06D-8ED8-45FA-A3CC-49C43675A6D3}"/>
                  </a:ext>
                </a:extLst>
              </p14:cNvPr>
              <p14:cNvContentPartPr/>
              <p14:nvPr/>
            </p14:nvContentPartPr>
            <p14:xfrm>
              <a:off x="9284686" y="4695794"/>
              <a:ext cx="11160" cy="69120"/>
            </p14:xfrm>
          </p:contentPart>
        </mc:Choice>
        <mc:Fallback xmlns="">
          <p:pic>
            <p:nvPicPr>
              <p:cNvPr id="668" name="Freihand 667">
                <a:extLst>
                  <a:ext uri="{FF2B5EF4-FFF2-40B4-BE49-F238E27FC236}">
                    <a16:creationId xmlns:a16="http://schemas.microsoft.com/office/drawing/2014/main" id="{2431A06D-8ED8-45FA-A3CC-49C43675A6D3}"/>
                  </a:ext>
                </a:extLst>
              </p:cNvPr>
              <p:cNvPicPr/>
              <p:nvPr/>
            </p:nvPicPr>
            <p:blipFill>
              <a:blip r:embed="rId658"/>
              <a:stretch>
                <a:fillRect/>
              </a:stretch>
            </p:blipFill>
            <p:spPr>
              <a:xfrm>
                <a:off x="9275686" y="4686794"/>
                <a:ext cx="2880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659">
            <p14:nvContentPartPr>
              <p14:cNvPr id="670" name="Freihand 669">
                <a:extLst>
                  <a:ext uri="{FF2B5EF4-FFF2-40B4-BE49-F238E27FC236}">
                    <a16:creationId xmlns:a16="http://schemas.microsoft.com/office/drawing/2014/main" id="{BF94A0FA-2BBE-49B1-ACC8-25C8EE3CDEE6}"/>
                  </a:ext>
                </a:extLst>
              </p14:cNvPr>
              <p14:cNvContentPartPr/>
              <p14:nvPr/>
            </p14:nvContentPartPr>
            <p14:xfrm>
              <a:off x="9300886" y="6486074"/>
              <a:ext cx="8640" cy="109440"/>
            </p14:xfrm>
          </p:contentPart>
        </mc:Choice>
        <mc:Fallback xmlns="">
          <p:pic>
            <p:nvPicPr>
              <p:cNvPr id="670" name="Freihand 669">
                <a:extLst>
                  <a:ext uri="{FF2B5EF4-FFF2-40B4-BE49-F238E27FC236}">
                    <a16:creationId xmlns:a16="http://schemas.microsoft.com/office/drawing/2014/main" id="{BF94A0FA-2BBE-49B1-ACC8-25C8EE3CDEE6}"/>
                  </a:ext>
                </a:extLst>
              </p:cNvPr>
              <p:cNvPicPr/>
              <p:nvPr/>
            </p:nvPicPr>
            <p:blipFill>
              <a:blip r:embed="rId660"/>
              <a:stretch>
                <a:fillRect/>
              </a:stretch>
            </p:blipFill>
            <p:spPr>
              <a:xfrm>
                <a:off x="9292246" y="6477074"/>
                <a:ext cx="262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661">
            <p14:nvContentPartPr>
              <p14:cNvPr id="671" name="Freihand 670">
                <a:extLst>
                  <a:ext uri="{FF2B5EF4-FFF2-40B4-BE49-F238E27FC236}">
                    <a16:creationId xmlns:a16="http://schemas.microsoft.com/office/drawing/2014/main" id="{6CA720AB-D285-4F87-A7DB-F8745F0C692C}"/>
                  </a:ext>
                </a:extLst>
              </p14:cNvPr>
              <p14:cNvContentPartPr/>
              <p14:nvPr/>
            </p14:nvContentPartPr>
            <p14:xfrm>
              <a:off x="9304126" y="6710714"/>
              <a:ext cx="16200" cy="111600"/>
            </p14:xfrm>
          </p:contentPart>
        </mc:Choice>
        <mc:Fallback xmlns="">
          <p:pic>
            <p:nvPicPr>
              <p:cNvPr id="671" name="Freihand 670">
                <a:extLst>
                  <a:ext uri="{FF2B5EF4-FFF2-40B4-BE49-F238E27FC236}">
                    <a16:creationId xmlns:a16="http://schemas.microsoft.com/office/drawing/2014/main" id="{6CA720AB-D285-4F87-A7DB-F8745F0C692C}"/>
                  </a:ext>
                </a:extLst>
              </p:cNvPr>
              <p:cNvPicPr/>
              <p:nvPr/>
            </p:nvPicPr>
            <p:blipFill>
              <a:blip r:embed="rId662"/>
              <a:stretch>
                <a:fillRect/>
              </a:stretch>
            </p:blipFill>
            <p:spPr>
              <a:xfrm>
                <a:off x="9295126" y="6701714"/>
                <a:ext cx="338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663">
            <p14:nvContentPartPr>
              <p14:cNvPr id="672" name="Freihand 671">
                <a:extLst>
                  <a:ext uri="{FF2B5EF4-FFF2-40B4-BE49-F238E27FC236}">
                    <a16:creationId xmlns:a16="http://schemas.microsoft.com/office/drawing/2014/main" id="{48C153A4-4606-49EF-8B74-B88C950DA98E}"/>
                  </a:ext>
                </a:extLst>
              </p14:cNvPr>
              <p14:cNvContentPartPr/>
              <p14:nvPr/>
            </p14:nvContentPartPr>
            <p14:xfrm>
              <a:off x="672851" y="152685"/>
              <a:ext cx="32040" cy="281520"/>
            </p14:xfrm>
          </p:contentPart>
        </mc:Choice>
        <mc:Fallback xmlns="">
          <p:pic>
            <p:nvPicPr>
              <p:cNvPr id="672" name="Freihand 671">
                <a:extLst>
                  <a:ext uri="{FF2B5EF4-FFF2-40B4-BE49-F238E27FC236}">
                    <a16:creationId xmlns:a16="http://schemas.microsoft.com/office/drawing/2014/main" id="{48C153A4-4606-49EF-8B74-B88C950DA98E}"/>
                  </a:ext>
                </a:extLst>
              </p:cNvPr>
              <p:cNvPicPr/>
              <p:nvPr/>
            </p:nvPicPr>
            <p:blipFill>
              <a:blip r:embed="rId664"/>
              <a:stretch>
                <a:fillRect/>
              </a:stretch>
            </p:blipFill>
            <p:spPr>
              <a:xfrm>
                <a:off x="663851" y="144045"/>
                <a:ext cx="49680" cy="299160"/>
              </a:xfrm>
              <a:prstGeom prst="rect">
                <a:avLst/>
              </a:prstGeom>
            </p:spPr>
          </p:pic>
        </mc:Fallback>
      </mc:AlternateContent>
      <p:grpSp>
        <p:nvGrpSpPr>
          <p:cNvPr id="692" name="Gruppieren 691">
            <a:extLst>
              <a:ext uri="{FF2B5EF4-FFF2-40B4-BE49-F238E27FC236}">
                <a16:creationId xmlns:a16="http://schemas.microsoft.com/office/drawing/2014/main" id="{A14F456E-96A1-44DB-8CC7-727EF13489F6}"/>
              </a:ext>
            </a:extLst>
          </p:cNvPr>
          <p:cNvGrpSpPr/>
          <p:nvPr/>
        </p:nvGrpSpPr>
        <p:grpSpPr>
          <a:xfrm>
            <a:off x="761411" y="187605"/>
            <a:ext cx="925920" cy="253440"/>
            <a:chOff x="606166" y="670634"/>
            <a:chExt cx="925920" cy="253440"/>
          </a:xfrm>
        </p:grpSpPr>
        <mc:AlternateContent xmlns:mc="http://schemas.openxmlformats.org/markup-compatibility/2006" xmlns:p14="http://schemas.microsoft.com/office/powerpoint/2010/main">
          <mc:Choice Requires="p14">
            <p:contentPart p14:bwMode="auto" r:id="rId665">
              <p14:nvContentPartPr>
                <p14:cNvPr id="681" name="Freihand 680">
                  <a:extLst>
                    <a:ext uri="{FF2B5EF4-FFF2-40B4-BE49-F238E27FC236}">
                      <a16:creationId xmlns:a16="http://schemas.microsoft.com/office/drawing/2014/main" id="{F1B725F1-65CC-45F9-8C43-75F55D1BE797}"/>
                    </a:ext>
                  </a:extLst>
                </p14:cNvPr>
                <p14:cNvContentPartPr/>
                <p14:nvPr/>
              </p14:nvContentPartPr>
              <p14:xfrm>
                <a:off x="606166" y="779714"/>
                <a:ext cx="126000" cy="144360"/>
              </p14:xfrm>
            </p:contentPart>
          </mc:Choice>
          <mc:Fallback xmlns="">
            <p:pic>
              <p:nvPicPr>
                <p:cNvPr id="681" name="Freihand 680">
                  <a:extLst>
                    <a:ext uri="{FF2B5EF4-FFF2-40B4-BE49-F238E27FC236}">
                      <a16:creationId xmlns:a16="http://schemas.microsoft.com/office/drawing/2014/main" id="{F1B725F1-65CC-45F9-8C43-75F55D1BE797}"/>
                    </a:ext>
                  </a:extLst>
                </p:cNvPr>
                <p:cNvPicPr/>
                <p:nvPr/>
              </p:nvPicPr>
              <p:blipFill>
                <a:blip r:embed="rId666"/>
                <a:stretch>
                  <a:fillRect/>
                </a:stretch>
              </p:blipFill>
              <p:spPr>
                <a:xfrm>
                  <a:off x="597526" y="771074"/>
                  <a:ext cx="1436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667">
              <p14:nvContentPartPr>
                <p14:cNvPr id="682" name="Freihand 681">
                  <a:extLst>
                    <a:ext uri="{FF2B5EF4-FFF2-40B4-BE49-F238E27FC236}">
                      <a16:creationId xmlns:a16="http://schemas.microsoft.com/office/drawing/2014/main" id="{23E8F806-AA6F-441F-95F1-14C3BB6CC572}"/>
                    </a:ext>
                  </a:extLst>
                </p14:cNvPr>
                <p14:cNvContentPartPr/>
                <p14:nvPr/>
              </p14:nvContentPartPr>
              <p14:xfrm>
                <a:off x="800566" y="670634"/>
                <a:ext cx="20880" cy="238320"/>
              </p14:xfrm>
            </p:contentPart>
          </mc:Choice>
          <mc:Fallback xmlns="">
            <p:pic>
              <p:nvPicPr>
                <p:cNvPr id="682" name="Freihand 681">
                  <a:extLst>
                    <a:ext uri="{FF2B5EF4-FFF2-40B4-BE49-F238E27FC236}">
                      <a16:creationId xmlns:a16="http://schemas.microsoft.com/office/drawing/2014/main" id="{23E8F806-AA6F-441F-95F1-14C3BB6CC572}"/>
                    </a:ext>
                  </a:extLst>
                </p:cNvPr>
                <p:cNvPicPr/>
                <p:nvPr/>
              </p:nvPicPr>
              <p:blipFill>
                <a:blip r:embed="rId668"/>
                <a:stretch>
                  <a:fillRect/>
                </a:stretch>
              </p:blipFill>
              <p:spPr>
                <a:xfrm>
                  <a:off x="791926" y="661994"/>
                  <a:ext cx="3852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669">
              <p14:nvContentPartPr>
                <p14:cNvPr id="683" name="Freihand 682">
                  <a:extLst>
                    <a:ext uri="{FF2B5EF4-FFF2-40B4-BE49-F238E27FC236}">
                      <a16:creationId xmlns:a16="http://schemas.microsoft.com/office/drawing/2014/main" id="{B04C9B78-ECFF-4A6C-96F4-3C1F60621FD8}"/>
                    </a:ext>
                  </a:extLst>
                </p14:cNvPr>
                <p14:cNvContentPartPr/>
                <p14:nvPr/>
              </p14:nvContentPartPr>
              <p14:xfrm>
                <a:off x="761326" y="753074"/>
                <a:ext cx="98640" cy="11880"/>
              </p14:xfrm>
            </p:contentPart>
          </mc:Choice>
          <mc:Fallback xmlns="">
            <p:pic>
              <p:nvPicPr>
                <p:cNvPr id="683" name="Freihand 682">
                  <a:extLst>
                    <a:ext uri="{FF2B5EF4-FFF2-40B4-BE49-F238E27FC236}">
                      <a16:creationId xmlns:a16="http://schemas.microsoft.com/office/drawing/2014/main" id="{B04C9B78-ECFF-4A6C-96F4-3C1F60621FD8}"/>
                    </a:ext>
                  </a:extLst>
                </p:cNvPr>
                <p:cNvPicPr/>
                <p:nvPr/>
              </p:nvPicPr>
              <p:blipFill>
                <a:blip r:embed="rId670"/>
                <a:stretch>
                  <a:fillRect/>
                </a:stretch>
              </p:blipFill>
              <p:spPr>
                <a:xfrm>
                  <a:off x="752686" y="744434"/>
                  <a:ext cx="1162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671">
              <p14:nvContentPartPr>
                <p14:cNvPr id="685" name="Freihand 684">
                  <a:extLst>
                    <a:ext uri="{FF2B5EF4-FFF2-40B4-BE49-F238E27FC236}">
                      <a16:creationId xmlns:a16="http://schemas.microsoft.com/office/drawing/2014/main" id="{4EAC7BEF-2E13-4682-BB20-8725F14D9757}"/>
                    </a:ext>
                  </a:extLst>
                </p14:cNvPr>
                <p14:cNvContentPartPr/>
                <p14:nvPr/>
              </p14:nvContentPartPr>
              <p14:xfrm>
                <a:off x="866806" y="788354"/>
                <a:ext cx="144000" cy="131760"/>
              </p14:xfrm>
            </p:contentPart>
          </mc:Choice>
          <mc:Fallback xmlns="">
            <p:pic>
              <p:nvPicPr>
                <p:cNvPr id="685" name="Freihand 684">
                  <a:extLst>
                    <a:ext uri="{FF2B5EF4-FFF2-40B4-BE49-F238E27FC236}">
                      <a16:creationId xmlns:a16="http://schemas.microsoft.com/office/drawing/2014/main" id="{4EAC7BEF-2E13-4682-BB20-8725F14D9757}"/>
                    </a:ext>
                  </a:extLst>
                </p:cNvPr>
                <p:cNvPicPr/>
                <p:nvPr/>
              </p:nvPicPr>
              <p:blipFill>
                <a:blip r:embed="rId672"/>
                <a:stretch>
                  <a:fillRect/>
                </a:stretch>
              </p:blipFill>
              <p:spPr>
                <a:xfrm>
                  <a:off x="857806" y="779714"/>
                  <a:ext cx="161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673">
              <p14:nvContentPartPr>
                <p14:cNvPr id="686" name="Freihand 685">
                  <a:extLst>
                    <a:ext uri="{FF2B5EF4-FFF2-40B4-BE49-F238E27FC236}">
                      <a16:creationId xmlns:a16="http://schemas.microsoft.com/office/drawing/2014/main" id="{991B4928-5FB7-4302-A005-A97BB5F5CDD6}"/>
                    </a:ext>
                  </a:extLst>
                </p14:cNvPr>
                <p14:cNvContentPartPr/>
                <p14:nvPr/>
              </p14:nvContentPartPr>
              <p14:xfrm>
                <a:off x="1010086" y="794834"/>
                <a:ext cx="109080" cy="105840"/>
              </p14:xfrm>
            </p:contentPart>
          </mc:Choice>
          <mc:Fallback xmlns="">
            <p:pic>
              <p:nvPicPr>
                <p:cNvPr id="686" name="Freihand 685">
                  <a:extLst>
                    <a:ext uri="{FF2B5EF4-FFF2-40B4-BE49-F238E27FC236}">
                      <a16:creationId xmlns:a16="http://schemas.microsoft.com/office/drawing/2014/main" id="{991B4928-5FB7-4302-A005-A97BB5F5CDD6}"/>
                    </a:ext>
                  </a:extLst>
                </p:cNvPr>
                <p:cNvPicPr/>
                <p:nvPr/>
              </p:nvPicPr>
              <p:blipFill>
                <a:blip r:embed="rId674"/>
                <a:stretch>
                  <a:fillRect/>
                </a:stretch>
              </p:blipFill>
              <p:spPr>
                <a:xfrm>
                  <a:off x="1001446" y="785834"/>
                  <a:ext cx="12672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675">
              <p14:nvContentPartPr>
                <p14:cNvPr id="687" name="Freihand 686">
                  <a:extLst>
                    <a:ext uri="{FF2B5EF4-FFF2-40B4-BE49-F238E27FC236}">
                      <a16:creationId xmlns:a16="http://schemas.microsoft.com/office/drawing/2014/main" id="{38004AA9-3A2E-4E4C-ACBB-F3B96E3085B6}"/>
                    </a:ext>
                  </a:extLst>
                </p14:cNvPr>
                <p14:cNvContentPartPr/>
                <p14:nvPr/>
              </p14:nvContentPartPr>
              <p14:xfrm>
                <a:off x="1137886" y="772154"/>
                <a:ext cx="129960" cy="136800"/>
              </p14:xfrm>
            </p:contentPart>
          </mc:Choice>
          <mc:Fallback xmlns="">
            <p:pic>
              <p:nvPicPr>
                <p:cNvPr id="687" name="Freihand 686">
                  <a:extLst>
                    <a:ext uri="{FF2B5EF4-FFF2-40B4-BE49-F238E27FC236}">
                      <a16:creationId xmlns:a16="http://schemas.microsoft.com/office/drawing/2014/main" id="{38004AA9-3A2E-4E4C-ACBB-F3B96E3085B6}"/>
                    </a:ext>
                  </a:extLst>
                </p:cNvPr>
                <p:cNvPicPr/>
                <p:nvPr/>
              </p:nvPicPr>
              <p:blipFill>
                <a:blip r:embed="rId676"/>
                <a:stretch>
                  <a:fillRect/>
                </a:stretch>
              </p:blipFill>
              <p:spPr>
                <a:xfrm>
                  <a:off x="1129246" y="763514"/>
                  <a:ext cx="1476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677">
              <p14:nvContentPartPr>
                <p14:cNvPr id="689" name="Freihand 688">
                  <a:extLst>
                    <a:ext uri="{FF2B5EF4-FFF2-40B4-BE49-F238E27FC236}">
                      <a16:creationId xmlns:a16="http://schemas.microsoft.com/office/drawing/2014/main" id="{A6A1BFD8-2FEA-4001-8B7B-7984733EB883}"/>
                    </a:ext>
                  </a:extLst>
                </p14:cNvPr>
                <p14:cNvContentPartPr/>
                <p14:nvPr/>
              </p14:nvContentPartPr>
              <p14:xfrm>
                <a:off x="1308886" y="771434"/>
                <a:ext cx="120600" cy="134640"/>
              </p14:xfrm>
            </p:contentPart>
          </mc:Choice>
          <mc:Fallback xmlns="">
            <p:pic>
              <p:nvPicPr>
                <p:cNvPr id="689" name="Freihand 688">
                  <a:extLst>
                    <a:ext uri="{FF2B5EF4-FFF2-40B4-BE49-F238E27FC236}">
                      <a16:creationId xmlns:a16="http://schemas.microsoft.com/office/drawing/2014/main" id="{A6A1BFD8-2FEA-4001-8B7B-7984733EB883}"/>
                    </a:ext>
                  </a:extLst>
                </p:cNvPr>
                <p:cNvPicPr/>
                <p:nvPr/>
              </p:nvPicPr>
              <p:blipFill>
                <a:blip r:embed="rId678"/>
                <a:stretch>
                  <a:fillRect/>
                </a:stretch>
              </p:blipFill>
              <p:spPr>
                <a:xfrm>
                  <a:off x="1299886" y="762794"/>
                  <a:ext cx="1382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679">
              <p14:nvContentPartPr>
                <p14:cNvPr id="690" name="Freihand 689">
                  <a:extLst>
                    <a:ext uri="{FF2B5EF4-FFF2-40B4-BE49-F238E27FC236}">
                      <a16:creationId xmlns:a16="http://schemas.microsoft.com/office/drawing/2014/main" id="{92B14456-69AF-43A8-8C3E-0BD5D0A03D38}"/>
                    </a:ext>
                  </a:extLst>
                </p14:cNvPr>
                <p14:cNvContentPartPr/>
                <p14:nvPr/>
              </p14:nvContentPartPr>
              <p14:xfrm>
                <a:off x="1471966" y="677114"/>
                <a:ext cx="24840" cy="220320"/>
              </p14:xfrm>
            </p:contentPart>
          </mc:Choice>
          <mc:Fallback xmlns="">
            <p:pic>
              <p:nvPicPr>
                <p:cNvPr id="690" name="Freihand 689">
                  <a:extLst>
                    <a:ext uri="{FF2B5EF4-FFF2-40B4-BE49-F238E27FC236}">
                      <a16:creationId xmlns:a16="http://schemas.microsoft.com/office/drawing/2014/main" id="{92B14456-69AF-43A8-8C3E-0BD5D0A03D38}"/>
                    </a:ext>
                  </a:extLst>
                </p:cNvPr>
                <p:cNvPicPr/>
                <p:nvPr/>
              </p:nvPicPr>
              <p:blipFill>
                <a:blip r:embed="rId680"/>
                <a:stretch>
                  <a:fillRect/>
                </a:stretch>
              </p:blipFill>
              <p:spPr>
                <a:xfrm>
                  <a:off x="1462966" y="668474"/>
                  <a:ext cx="4248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681">
              <p14:nvContentPartPr>
                <p14:cNvPr id="691" name="Freihand 690">
                  <a:extLst>
                    <a:ext uri="{FF2B5EF4-FFF2-40B4-BE49-F238E27FC236}">
                      <a16:creationId xmlns:a16="http://schemas.microsoft.com/office/drawing/2014/main" id="{D9768DB2-F498-49C7-9F1A-C162E491D55B}"/>
                    </a:ext>
                  </a:extLst>
                </p14:cNvPr>
                <p14:cNvContentPartPr/>
                <p14:nvPr/>
              </p14:nvContentPartPr>
              <p14:xfrm>
                <a:off x="1417606" y="766754"/>
                <a:ext cx="114480" cy="13320"/>
              </p14:xfrm>
            </p:contentPart>
          </mc:Choice>
          <mc:Fallback xmlns="">
            <p:pic>
              <p:nvPicPr>
                <p:cNvPr id="691" name="Freihand 690">
                  <a:extLst>
                    <a:ext uri="{FF2B5EF4-FFF2-40B4-BE49-F238E27FC236}">
                      <a16:creationId xmlns:a16="http://schemas.microsoft.com/office/drawing/2014/main" id="{D9768DB2-F498-49C7-9F1A-C162E491D55B}"/>
                    </a:ext>
                  </a:extLst>
                </p:cNvPr>
                <p:cNvPicPr/>
                <p:nvPr/>
              </p:nvPicPr>
              <p:blipFill>
                <a:blip r:embed="rId682"/>
                <a:stretch>
                  <a:fillRect/>
                </a:stretch>
              </p:blipFill>
              <p:spPr>
                <a:xfrm>
                  <a:off x="1408606" y="757754"/>
                  <a:ext cx="132120" cy="30960"/>
                </a:xfrm>
                <a:prstGeom prst="rect">
                  <a:avLst/>
                </a:prstGeom>
              </p:spPr>
            </p:pic>
          </mc:Fallback>
        </mc:AlternateContent>
      </p:grpSp>
      <p:grpSp>
        <p:nvGrpSpPr>
          <p:cNvPr id="701" name="Gruppieren 700">
            <a:extLst>
              <a:ext uri="{FF2B5EF4-FFF2-40B4-BE49-F238E27FC236}">
                <a16:creationId xmlns:a16="http://schemas.microsoft.com/office/drawing/2014/main" id="{8C923217-3880-4D74-9BE7-4CC57941A9AC}"/>
              </a:ext>
            </a:extLst>
          </p:cNvPr>
          <p:cNvGrpSpPr/>
          <p:nvPr/>
        </p:nvGrpSpPr>
        <p:grpSpPr>
          <a:xfrm>
            <a:off x="4980721" y="100596"/>
            <a:ext cx="667800" cy="276120"/>
            <a:chOff x="4730326" y="144674"/>
            <a:chExt cx="667800" cy="276120"/>
          </a:xfrm>
        </p:grpSpPr>
        <mc:AlternateContent xmlns:mc="http://schemas.openxmlformats.org/markup-compatibility/2006" xmlns:p14="http://schemas.microsoft.com/office/powerpoint/2010/main">
          <mc:Choice Requires="p14">
            <p:contentPart p14:bwMode="auto" r:id="rId683">
              <p14:nvContentPartPr>
                <p14:cNvPr id="693" name="Freihand 692">
                  <a:extLst>
                    <a:ext uri="{FF2B5EF4-FFF2-40B4-BE49-F238E27FC236}">
                      <a16:creationId xmlns:a16="http://schemas.microsoft.com/office/drawing/2014/main" id="{110CD9D7-5CD6-44A9-993F-C2F884212AC5}"/>
                    </a:ext>
                  </a:extLst>
                </p14:cNvPr>
                <p14:cNvContentPartPr/>
                <p14:nvPr/>
              </p14:nvContentPartPr>
              <p14:xfrm>
                <a:off x="4773166" y="164474"/>
                <a:ext cx="20880" cy="236160"/>
              </p14:xfrm>
            </p:contentPart>
          </mc:Choice>
          <mc:Fallback xmlns="">
            <p:pic>
              <p:nvPicPr>
                <p:cNvPr id="693" name="Freihand 692">
                  <a:extLst>
                    <a:ext uri="{FF2B5EF4-FFF2-40B4-BE49-F238E27FC236}">
                      <a16:creationId xmlns:a16="http://schemas.microsoft.com/office/drawing/2014/main" id="{110CD9D7-5CD6-44A9-993F-C2F884212AC5}"/>
                    </a:ext>
                  </a:extLst>
                </p:cNvPr>
                <p:cNvPicPr/>
                <p:nvPr/>
              </p:nvPicPr>
              <p:blipFill>
                <a:blip r:embed="rId684"/>
                <a:stretch>
                  <a:fillRect/>
                </a:stretch>
              </p:blipFill>
              <p:spPr>
                <a:xfrm>
                  <a:off x="4764166" y="155474"/>
                  <a:ext cx="3852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685">
              <p14:nvContentPartPr>
                <p14:cNvPr id="694" name="Freihand 693">
                  <a:extLst>
                    <a:ext uri="{FF2B5EF4-FFF2-40B4-BE49-F238E27FC236}">
                      <a16:creationId xmlns:a16="http://schemas.microsoft.com/office/drawing/2014/main" id="{A22AE16A-7FFB-40B8-AFB6-456709B0A9F3}"/>
                    </a:ext>
                  </a:extLst>
                </p14:cNvPr>
                <p14:cNvContentPartPr/>
                <p14:nvPr/>
              </p14:nvContentPartPr>
              <p14:xfrm>
                <a:off x="4730326" y="150434"/>
                <a:ext cx="225720" cy="270360"/>
              </p14:xfrm>
            </p:contentPart>
          </mc:Choice>
          <mc:Fallback xmlns="">
            <p:pic>
              <p:nvPicPr>
                <p:cNvPr id="694" name="Freihand 693">
                  <a:extLst>
                    <a:ext uri="{FF2B5EF4-FFF2-40B4-BE49-F238E27FC236}">
                      <a16:creationId xmlns:a16="http://schemas.microsoft.com/office/drawing/2014/main" id="{A22AE16A-7FFB-40B8-AFB6-456709B0A9F3}"/>
                    </a:ext>
                  </a:extLst>
                </p:cNvPr>
                <p:cNvPicPr/>
                <p:nvPr/>
              </p:nvPicPr>
              <p:blipFill>
                <a:blip r:embed="rId686"/>
                <a:stretch>
                  <a:fillRect/>
                </a:stretch>
              </p:blipFill>
              <p:spPr>
                <a:xfrm>
                  <a:off x="4721686" y="141794"/>
                  <a:ext cx="2433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687">
              <p14:nvContentPartPr>
                <p14:cNvPr id="695" name="Freihand 694">
                  <a:extLst>
                    <a:ext uri="{FF2B5EF4-FFF2-40B4-BE49-F238E27FC236}">
                      <a16:creationId xmlns:a16="http://schemas.microsoft.com/office/drawing/2014/main" id="{95485FD0-179B-4E96-BA35-456A9AD89C86}"/>
                    </a:ext>
                  </a:extLst>
                </p14:cNvPr>
                <p14:cNvContentPartPr/>
                <p14:nvPr/>
              </p14:nvContentPartPr>
              <p14:xfrm>
                <a:off x="5005726" y="144674"/>
                <a:ext cx="147960" cy="246960"/>
              </p14:xfrm>
            </p:contentPart>
          </mc:Choice>
          <mc:Fallback xmlns="">
            <p:pic>
              <p:nvPicPr>
                <p:cNvPr id="695" name="Freihand 694">
                  <a:extLst>
                    <a:ext uri="{FF2B5EF4-FFF2-40B4-BE49-F238E27FC236}">
                      <a16:creationId xmlns:a16="http://schemas.microsoft.com/office/drawing/2014/main" id="{95485FD0-179B-4E96-BA35-456A9AD89C86}"/>
                    </a:ext>
                  </a:extLst>
                </p:cNvPr>
                <p:cNvPicPr/>
                <p:nvPr/>
              </p:nvPicPr>
              <p:blipFill>
                <a:blip r:embed="rId688"/>
                <a:stretch>
                  <a:fillRect/>
                </a:stretch>
              </p:blipFill>
              <p:spPr>
                <a:xfrm>
                  <a:off x="4997086" y="136034"/>
                  <a:ext cx="16560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689">
              <p14:nvContentPartPr>
                <p14:cNvPr id="699" name="Freihand 698">
                  <a:extLst>
                    <a:ext uri="{FF2B5EF4-FFF2-40B4-BE49-F238E27FC236}">
                      <a16:creationId xmlns:a16="http://schemas.microsoft.com/office/drawing/2014/main" id="{1F0FDEBC-8EED-449C-B34B-597DEDCDB312}"/>
                    </a:ext>
                  </a:extLst>
                </p14:cNvPr>
                <p14:cNvContentPartPr/>
                <p14:nvPr/>
              </p14:nvContentPartPr>
              <p14:xfrm>
                <a:off x="5214886" y="168434"/>
                <a:ext cx="148320" cy="221040"/>
              </p14:xfrm>
            </p:contentPart>
          </mc:Choice>
          <mc:Fallback xmlns="">
            <p:pic>
              <p:nvPicPr>
                <p:cNvPr id="699" name="Freihand 698">
                  <a:extLst>
                    <a:ext uri="{FF2B5EF4-FFF2-40B4-BE49-F238E27FC236}">
                      <a16:creationId xmlns:a16="http://schemas.microsoft.com/office/drawing/2014/main" id="{1F0FDEBC-8EED-449C-B34B-597DEDCDB312}"/>
                    </a:ext>
                  </a:extLst>
                </p:cNvPr>
                <p:cNvPicPr/>
                <p:nvPr/>
              </p:nvPicPr>
              <p:blipFill>
                <a:blip r:embed="rId690"/>
                <a:stretch>
                  <a:fillRect/>
                </a:stretch>
              </p:blipFill>
              <p:spPr>
                <a:xfrm>
                  <a:off x="5206246" y="159794"/>
                  <a:ext cx="1659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691">
              <p14:nvContentPartPr>
                <p14:cNvPr id="700" name="Freihand 699">
                  <a:extLst>
                    <a:ext uri="{FF2B5EF4-FFF2-40B4-BE49-F238E27FC236}">
                      <a16:creationId xmlns:a16="http://schemas.microsoft.com/office/drawing/2014/main" id="{16F80A53-87DC-49BB-B435-BE6CBFD164CC}"/>
                    </a:ext>
                  </a:extLst>
                </p14:cNvPr>
                <p14:cNvContentPartPr/>
                <p14:nvPr/>
              </p14:nvContentPartPr>
              <p14:xfrm>
                <a:off x="5217046" y="282194"/>
                <a:ext cx="181080" cy="29520"/>
              </p14:xfrm>
            </p:contentPart>
          </mc:Choice>
          <mc:Fallback xmlns="">
            <p:pic>
              <p:nvPicPr>
                <p:cNvPr id="700" name="Freihand 699">
                  <a:extLst>
                    <a:ext uri="{FF2B5EF4-FFF2-40B4-BE49-F238E27FC236}">
                      <a16:creationId xmlns:a16="http://schemas.microsoft.com/office/drawing/2014/main" id="{16F80A53-87DC-49BB-B435-BE6CBFD164CC}"/>
                    </a:ext>
                  </a:extLst>
                </p:cNvPr>
                <p:cNvPicPr/>
                <p:nvPr/>
              </p:nvPicPr>
              <p:blipFill>
                <a:blip r:embed="rId692"/>
                <a:stretch>
                  <a:fillRect/>
                </a:stretch>
              </p:blipFill>
              <p:spPr>
                <a:xfrm>
                  <a:off x="5208046" y="273554"/>
                  <a:ext cx="198720" cy="47160"/>
                </a:xfrm>
                <a:prstGeom prst="rect">
                  <a:avLst/>
                </a:prstGeom>
              </p:spPr>
            </p:pic>
          </mc:Fallback>
        </mc:AlternateContent>
      </p:grpSp>
      <p:grpSp>
        <p:nvGrpSpPr>
          <p:cNvPr id="715" name="Gruppieren 714">
            <a:extLst>
              <a:ext uri="{FF2B5EF4-FFF2-40B4-BE49-F238E27FC236}">
                <a16:creationId xmlns:a16="http://schemas.microsoft.com/office/drawing/2014/main" id="{1E519458-1D51-4A40-9111-F3B5BFBCB526}"/>
              </a:ext>
            </a:extLst>
          </p:cNvPr>
          <p:cNvGrpSpPr/>
          <p:nvPr/>
        </p:nvGrpSpPr>
        <p:grpSpPr>
          <a:xfrm>
            <a:off x="9804166" y="142154"/>
            <a:ext cx="990000" cy="251640"/>
            <a:chOff x="9804166" y="142154"/>
            <a:chExt cx="990000" cy="251640"/>
          </a:xfrm>
        </p:grpSpPr>
        <mc:AlternateContent xmlns:mc="http://schemas.openxmlformats.org/markup-compatibility/2006" xmlns:p14="http://schemas.microsoft.com/office/powerpoint/2010/main">
          <mc:Choice Requires="p14">
            <p:contentPart p14:bwMode="auto" r:id="rId693">
              <p14:nvContentPartPr>
                <p14:cNvPr id="702" name="Freihand 701">
                  <a:extLst>
                    <a:ext uri="{FF2B5EF4-FFF2-40B4-BE49-F238E27FC236}">
                      <a16:creationId xmlns:a16="http://schemas.microsoft.com/office/drawing/2014/main" id="{44C8DC01-B37E-4AB2-BF67-3D3622026B76}"/>
                    </a:ext>
                  </a:extLst>
                </p14:cNvPr>
                <p14:cNvContentPartPr/>
                <p14:nvPr/>
              </p14:nvContentPartPr>
              <p14:xfrm>
                <a:off x="9804166" y="151154"/>
                <a:ext cx="19800" cy="242640"/>
              </p14:xfrm>
            </p:contentPart>
          </mc:Choice>
          <mc:Fallback xmlns="">
            <p:pic>
              <p:nvPicPr>
                <p:cNvPr id="702" name="Freihand 701">
                  <a:extLst>
                    <a:ext uri="{FF2B5EF4-FFF2-40B4-BE49-F238E27FC236}">
                      <a16:creationId xmlns:a16="http://schemas.microsoft.com/office/drawing/2014/main" id="{44C8DC01-B37E-4AB2-BF67-3D3622026B76}"/>
                    </a:ext>
                  </a:extLst>
                </p:cNvPr>
                <p:cNvPicPr/>
                <p:nvPr/>
              </p:nvPicPr>
              <p:blipFill>
                <a:blip r:embed="rId694"/>
                <a:stretch>
                  <a:fillRect/>
                </a:stretch>
              </p:blipFill>
              <p:spPr>
                <a:xfrm>
                  <a:off x="9795526" y="142154"/>
                  <a:ext cx="3744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695">
              <p14:nvContentPartPr>
                <p14:cNvPr id="703" name="Freihand 702">
                  <a:extLst>
                    <a:ext uri="{FF2B5EF4-FFF2-40B4-BE49-F238E27FC236}">
                      <a16:creationId xmlns:a16="http://schemas.microsoft.com/office/drawing/2014/main" id="{47987DF0-C39C-4D1A-828C-27ECE280E37F}"/>
                    </a:ext>
                  </a:extLst>
                </p14:cNvPr>
                <p14:cNvContentPartPr/>
                <p14:nvPr/>
              </p14:nvContentPartPr>
              <p14:xfrm>
                <a:off x="9893806" y="258074"/>
                <a:ext cx="124920" cy="120600"/>
              </p14:xfrm>
            </p:contentPart>
          </mc:Choice>
          <mc:Fallback xmlns="">
            <p:pic>
              <p:nvPicPr>
                <p:cNvPr id="703" name="Freihand 702">
                  <a:extLst>
                    <a:ext uri="{FF2B5EF4-FFF2-40B4-BE49-F238E27FC236}">
                      <a16:creationId xmlns:a16="http://schemas.microsoft.com/office/drawing/2014/main" id="{47987DF0-C39C-4D1A-828C-27ECE280E37F}"/>
                    </a:ext>
                  </a:extLst>
                </p:cNvPr>
                <p:cNvPicPr/>
                <p:nvPr/>
              </p:nvPicPr>
              <p:blipFill>
                <a:blip r:embed="rId696"/>
                <a:stretch>
                  <a:fillRect/>
                </a:stretch>
              </p:blipFill>
              <p:spPr>
                <a:xfrm>
                  <a:off x="9884806" y="249434"/>
                  <a:ext cx="14256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697">
              <p14:nvContentPartPr>
                <p14:cNvPr id="705" name="Freihand 704">
                  <a:extLst>
                    <a:ext uri="{FF2B5EF4-FFF2-40B4-BE49-F238E27FC236}">
                      <a16:creationId xmlns:a16="http://schemas.microsoft.com/office/drawing/2014/main" id="{9C0A67D2-A5C3-4C90-8866-4FB2A942A107}"/>
                    </a:ext>
                  </a:extLst>
                </p14:cNvPr>
                <p14:cNvContentPartPr/>
                <p14:nvPr/>
              </p14:nvContentPartPr>
              <p14:xfrm>
                <a:off x="10072006" y="142154"/>
                <a:ext cx="15840" cy="243720"/>
              </p14:xfrm>
            </p:contentPart>
          </mc:Choice>
          <mc:Fallback xmlns="">
            <p:pic>
              <p:nvPicPr>
                <p:cNvPr id="705" name="Freihand 704">
                  <a:extLst>
                    <a:ext uri="{FF2B5EF4-FFF2-40B4-BE49-F238E27FC236}">
                      <a16:creationId xmlns:a16="http://schemas.microsoft.com/office/drawing/2014/main" id="{9C0A67D2-A5C3-4C90-8866-4FB2A942A107}"/>
                    </a:ext>
                  </a:extLst>
                </p:cNvPr>
                <p:cNvPicPr/>
                <p:nvPr/>
              </p:nvPicPr>
              <p:blipFill>
                <a:blip r:embed="rId698"/>
                <a:stretch>
                  <a:fillRect/>
                </a:stretch>
              </p:blipFill>
              <p:spPr>
                <a:xfrm>
                  <a:off x="10063366" y="133514"/>
                  <a:ext cx="3348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699">
              <p14:nvContentPartPr>
                <p14:cNvPr id="706" name="Freihand 705">
                  <a:extLst>
                    <a:ext uri="{FF2B5EF4-FFF2-40B4-BE49-F238E27FC236}">
                      <a16:creationId xmlns:a16="http://schemas.microsoft.com/office/drawing/2014/main" id="{7A53C7C8-6E18-4475-9C72-EFD6E346124E}"/>
                    </a:ext>
                  </a:extLst>
                </p14:cNvPr>
                <p14:cNvContentPartPr/>
                <p14:nvPr/>
              </p14:nvContentPartPr>
              <p14:xfrm>
                <a:off x="10033486" y="216674"/>
                <a:ext cx="109080" cy="7560"/>
              </p14:xfrm>
            </p:contentPart>
          </mc:Choice>
          <mc:Fallback xmlns="">
            <p:pic>
              <p:nvPicPr>
                <p:cNvPr id="706" name="Freihand 705">
                  <a:extLst>
                    <a:ext uri="{FF2B5EF4-FFF2-40B4-BE49-F238E27FC236}">
                      <a16:creationId xmlns:a16="http://schemas.microsoft.com/office/drawing/2014/main" id="{7A53C7C8-6E18-4475-9C72-EFD6E346124E}"/>
                    </a:ext>
                  </a:extLst>
                </p:cNvPr>
                <p:cNvPicPr/>
                <p:nvPr/>
              </p:nvPicPr>
              <p:blipFill>
                <a:blip r:embed="rId700"/>
                <a:stretch>
                  <a:fillRect/>
                </a:stretch>
              </p:blipFill>
              <p:spPr>
                <a:xfrm>
                  <a:off x="10024486" y="208034"/>
                  <a:ext cx="1267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701">
              <p14:nvContentPartPr>
                <p14:cNvPr id="707" name="Freihand 706">
                  <a:extLst>
                    <a:ext uri="{FF2B5EF4-FFF2-40B4-BE49-F238E27FC236}">
                      <a16:creationId xmlns:a16="http://schemas.microsoft.com/office/drawing/2014/main" id="{7070CDE2-08FD-4C66-87CE-1BF1E3BD1FE1}"/>
                    </a:ext>
                  </a:extLst>
                </p14:cNvPr>
                <p14:cNvContentPartPr/>
                <p14:nvPr/>
              </p14:nvContentPartPr>
              <p14:xfrm>
                <a:off x="10140766" y="271394"/>
                <a:ext cx="98280" cy="113760"/>
              </p14:xfrm>
            </p:contentPart>
          </mc:Choice>
          <mc:Fallback xmlns="">
            <p:pic>
              <p:nvPicPr>
                <p:cNvPr id="707" name="Freihand 706">
                  <a:extLst>
                    <a:ext uri="{FF2B5EF4-FFF2-40B4-BE49-F238E27FC236}">
                      <a16:creationId xmlns:a16="http://schemas.microsoft.com/office/drawing/2014/main" id="{7070CDE2-08FD-4C66-87CE-1BF1E3BD1FE1}"/>
                    </a:ext>
                  </a:extLst>
                </p:cNvPr>
                <p:cNvPicPr/>
                <p:nvPr/>
              </p:nvPicPr>
              <p:blipFill>
                <a:blip r:embed="rId702"/>
                <a:stretch>
                  <a:fillRect/>
                </a:stretch>
              </p:blipFill>
              <p:spPr>
                <a:xfrm>
                  <a:off x="10132126" y="262394"/>
                  <a:ext cx="1159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703">
              <p14:nvContentPartPr>
                <p14:cNvPr id="709" name="Freihand 708">
                  <a:extLst>
                    <a:ext uri="{FF2B5EF4-FFF2-40B4-BE49-F238E27FC236}">
                      <a16:creationId xmlns:a16="http://schemas.microsoft.com/office/drawing/2014/main" id="{B15BEFB1-3B35-4EDD-9718-0E87ACF316FD}"/>
                    </a:ext>
                  </a:extLst>
                </p14:cNvPr>
                <p14:cNvContentPartPr/>
                <p14:nvPr/>
              </p14:nvContentPartPr>
              <p14:xfrm>
                <a:off x="10231126" y="272834"/>
                <a:ext cx="116640" cy="99360"/>
              </p14:xfrm>
            </p:contentPart>
          </mc:Choice>
          <mc:Fallback xmlns="">
            <p:pic>
              <p:nvPicPr>
                <p:cNvPr id="709" name="Freihand 708">
                  <a:extLst>
                    <a:ext uri="{FF2B5EF4-FFF2-40B4-BE49-F238E27FC236}">
                      <a16:creationId xmlns:a16="http://schemas.microsoft.com/office/drawing/2014/main" id="{B15BEFB1-3B35-4EDD-9718-0E87ACF316FD}"/>
                    </a:ext>
                  </a:extLst>
                </p:cNvPr>
                <p:cNvPicPr/>
                <p:nvPr/>
              </p:nvPicPr>
              <p:blipFill>
                <a:blip r:embed="rId704"/>
                <a:stretch>
                  <a:fillRect/>
                </a:stretch>
              </p:blipFill>
              <p:spPr>
                <a:xfrm>
                  <a:off x="10222486" y="263834"/>
                  <a:ext cx="13428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705">
              <p14:nvContentPartPr>
                <p14:cNvPr id="710" name="Freihand 709">
                  <a:extLst>
                    <a:ext uri="{FF2B5EF4-FFF2-40B4-BE49-F238E27FC236}">
                      <a16:creationId xmlns:a16="http://schemas.microsoft.com/office/drawing/2014/main" id="{7242175B-9ADB-42D6-84A4-C82C6C17244F}"/>
                    </a:ext>
                  </a:extLst>
                </p14:cNvPr>
                <p14:cNvContentPartPr/>
                <p14:nvPr/>
              </p14:nvContentPartPr>
              <p14:xfrm>
                <a:off x="10367206" y="282554"/>
                <a:ext cx="23400" cy="107640"/>
              </p14:xfrm>
            </p:contentPart>
          </mc:Choice>
          <mc:Fallback xmlns="">
            <p:pic>
              <p:nvPicPr>
                <p:cNvPr id="710" name="Freihand 709">
                  <a:extLst>
                    <a:ext uri="{FF2B5EF4-FFF2-40B4-BE49-F238E27FC236}">
                      <a16:creationId xmlns:a16="http://schemas.microsoft.com/office/drawing/2014/main" id="{7242175B-9ADB-42D6-84A4-C82C6C17244F}"/>
                    </a:ext>
                  </a:extLst>
                </p:cNvPr>
                <p:cNvPicPr/>
                <p:nvPr/>
              </p:nvPicPr>
              <p:blipFill>
                <a:blip r:embed="rId706"/>
                <a:stretch>
                  <a:fillRect/>
                </a:stretch>
              </p:blipFill>
              <p:spPr>
                <a:xfrm>
                  <a:off x="10358206" y="273914"/>
                  <a:ext cx="410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707">
              <p14:nvContentPartPr>
                <p14:cNvPr id="711" name="Freihand 710">
                  <a:extLst>
                    <a:ext uri="{FF2B5EF4-FFF2-40B4-BE49-F238E27FC236}">
                      <a16:creationId xmlns:a16="http://schemas.microsoft.com/office/drawing/2014/main" id="{BC9C04F5-AA9E-472D-9563-57902A40A67C}"/>
                    </a:ext>
                  </a:extLst>
                </p14:cNvPr>
                <p14:cNvContentPartPr/>
                <p14:nvPr/>
              </p14:nvContentPartPr>
              <p14:xfrm>
                <a:off x="10432726" y="267074"/>
                <a:ext cx="132480" cy="107640"/>
              </p14:xfrm>
            </p:contentPart>
          </mc:Choice>
          <mc:Fallback xmlns="">
            <p:pic>
              <p:nvPicPr>
                <p:cNvPr id="711" name="Freihand 710">
                  <a:extLst>
                    <a:ext uri="{FF2B5EF4-FFF2-40B4-BE49-F238E27FC236}">
                      <a16:creationId xmlns:a16="http://schemas.microsoft.com/office/drawing/2014/main" id="{BC9C04F5-AA9E-472D-9563-57902A40A67C}"/>
                    </a:ext>
                  </a:extLst>
                </p:cNvPr>
                <p:cNvPicPr/>
                <p:nvPr/>
              </p:nvPicPr>
              <p:blipFill>
                <a:blip r:embed="rId708"/>
                <a:stretch>
                  <a:fillRect/>
                </a:stretch>
              </p:blipFill>
              <p:spPr>
                <a:xfrm>
                  <a:off x="10424086" y="258074"/>
                  <a:ext cx="1501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709">
              <p14:nvContentPartPr>
                <p14:cNvPr id="712" name="Freihand 711">
                  <a:extLst>
                    <a:ext uri="{FF2B5EF4-FFF2-40B4-BE49-F238E27FC236}">
                      <a16:creationId xmlns:a16="http://schemas.microsoft.com/office/drawing/2014/main" id="{97C93501-7B28-49C6-B68D-0B39584603A7}"/>
                    </a:ext>
                  </a:extLst>
                </p14:cNvPr>
                <p14:cNvContentPartPr/>
                <p14:nvPr/>
              </p14:nvContentPartPr>
              <p14:xfrm>
                <a:off x="10598326" y="249074"/>
                <a:ext cx="110520" cy="128160"/>
              </p14:xfrm>
            </p:contentPart>
          </mc:Choice>
          <mc:Fallback xmlns="">
            <p:pic>
              <p:nvPicPr>
                <p:cNvPr id="712" name="Freihand 711">
                  <a:extLst>
                    <a:ext uri="{FF2B5EF4-FFF2-40B4-BE49-F238E27FC236}">
                      <a16:creationId xmlns:a16="http://schemas.microsoft.com/office/drawing/2014/main" id="{97C93501-7B28-49C6-B68D-0B39584603A7}"/>
                    </a:ext>
                  </a:extLst>
                </p:cNvPr>
                <p:cNvPicPr/>
                <p:nvPr/>
              </p:nvPicPr>
              <p:blipFill>
                <a:blip r:embed="rId710"/>
                <a:stretch>
                  <a:fillRect/>
                </a:stretch>
              </p:blipFill>
              <p:spPr>
                <a:xfrm>
                  <a:off x="10589326" y="240434"/>
                  <a:ext cx="1281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711">
              <p14:nvContentPartPr>
                <p14:cNvPr id="713" name="Freihand 712">
                  <a:extLst>
                    <a:ext uri="{FF2B5EF4-FFF2-40B4-BE49-F238E27FC236}">
                      <a16:creationId xmlns:a16="http://schemas.microsoft.com/office/drawing/2014/main" id="{18F20F1A-7B88-4413-9A60-9D8941EDF37C}"/>
                    </a:ext>
                  </a:extLst>
                </p14:cNvPr>
                <p14:cNvContentPartPr/>
                <p14:nvPr/>
              </p14:nvContentPartPr>
              <p14:xfrm>
                <a:off x="10740166" y="149354"/>
                <a:ext cx="34920" cy="211320"/>
              </p14:xfrm>
            </p:contentPart>
          </mc:Choice>
          <mc:Fallback xmlns="">
            <p:pic>
              <p:nvPicPr>
                <p:cNvPr id="713" name="Freihand 712">
                  <a:extLst>
                    <a:ext uri="{FF2B5EF4-FFF2-40B4-BE49-F238E27FC236}">
                      <a16:creationId xmlns:a16="http://schemas.microsoft.com/office/drawing/2014/main" id="{18F20F1A-7B88-4413-9A60-9D8941EDF37C}"/>
                    </a:ext>
                  </a:extLst>
                </p:cNvPr>
                <p:cNvPicPr/>
                <p:nvPr/>
              </p:nvPicPr>
              <p:blipFill>
                <a:blip r:embed="rId712"/>
                <a:stretch>
                  <a:fillRect/>
                </a:stretch>
              </p:blipFill>
              <p:spPr>
                <a:xfrm>
                  <a:off x="10731166" y="140354"/>
                  <a:ext cx="525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713">
              <p14:nvContentPartPr>
                <p14:cNvPr id="714" name="Freihand 713">
                  <a:extLst>
                    <a:ext uri="{FF2B5EF4-FFF2-40B4-BE49-F238E27FC236}">
                      <a16:creationId xmlns:a16="http://schemas.microsoft.com/office/drawing/2014/main" id="{76DE028C-D821-41F8-A723-45261CA14827}"/>
                    </a:ext>
                  </a:extLst>
                </p14:cNvPr>
                <p14:cNvContentPartPr/>
                <p14:nvPr/>
              </p14:nvContentPartPr>
              <p14:xfrm>
                <a:off x="10720006" y="217034"/>
                <a:ext cx="74160" cy="14400"/>
              </p14:xfrm>
            </p:contentPart>
          </mc:Choice>
          <mc:Fallback xmlns="">
            <p:pic>
              <p:nvPicPr>
                <p:cNvPr id="714" name="Freihand 713">
                  <a:extLst>
                    <a:ext uri="{FF2B5EF4-FFF2-40B4-BE49-F238E27FC236}">
                      <a16:creationId xmlns:a16="http://schemas.microsoft.com/office/drawing/2014/main" id="{76DE028C-D821-41F8-A723-45261CA14827}"/>
                    </a:ext>
                  </a:extLst>
                </p:cNvPr>
                <p:cNvPicPr/>
                <p:nvPr/>
              </p:nvPicPr>
              <p:blipFill>
                <a:blip r:embed="rId714"/>
                <a:stretch>
                  <a:fillRect/>
                </a:stretch>
              </p:blipFill>
              <p:spPr>
                <a:xfrm>
                  <a:off x="10711006" y="208394"/>
                  <a:ext cx="91800" cy="32040"/>
                </a:xfrm>
                <a:prstGeom prst="rect">
                  <a:avLst/>
                </a:prstGeom>
              </p:spPr>
            </p:pic>
          </mc:Fallback>
        </mc:AlternateContent>
      </p:grpSp>
      <p:grpSp>
        <p:nvGrpSpPr>
          <p:cNvPr id="723" name="Gruppieren 722">
            <a:extLst>
              <a:ext uri="{FF2B5EF4-FFF2-40B4-BE49-F238E27FC236}">
                <a16:creationId xmlns:a16="http://schemas.microsoft.com/office/drawing/2014/main" id="{86F6618B-BFFB-4F2F-A417-F60F6A731A67}"/>
              </a:ext>
            </a:extLst>
          </p:cNvPr>
          <p:cNvGrpSpPr/>
          <p:nvPr/>
        </p:nvGrpSpPr>
        <p:grpSpPr>
          <a:xfrm>
            <a:off x="3066046" y="4233914"/>
            <a:ext cx="119520" cy="486000"/>
            <a:chOff x="3066046" y="4233914"/>
            <a:chExt cx="119520" cy="486000"/>
          </a:xfrm>
        </p:grpSpPr>
        <mc:AlternateContent xmlns:mc="http://schemas.openxmlformats.org/markup-compatibility/2006" xmlns:p14="http://schemas.microsoft.com/office/powerpoint/2010/main">
          <mc:Choice Requires="p14">
            <p:contentPart p14:bwMode="auto" r:id="rId715">
              <p14:nvContentPartPr>
                <p14:cNvPr id="717" name="Freihand 716">
                  <a:extLst>
                    <a:ext uri="{FF2B5EF4-FFF2-40B4-BE49-F238E27FC236}">
                      <a16:creationId xmlns:a16="http://schemas.microsoft.com/office/drawing/2014/main" id="{11C6E316-DF5D-4910-A486-C071337F44A4}"/>
                    </a:ext>
                  </a:extLst>
                </p14:cNvPr>
                <p14:cNvContentPartPr/>
                <p14:nvPr/>
              </p14:nvContentPartPr>
              <p14:xfrm>
                <a:off x="3066046" y="4639994"/>
                <a:ext cx="13320" cy="79920"/>
              </p14:xfrm>
            </p:contentPart>
          </mc:Choice>
          <mc:Fallback xmlns="">
            <p:pic>
              <p:nvPicPr>
                <p:cNvPr id="717" name="Freihand 716">
                  <a:extLst>
                    <a:ext uri="{FF2B5EF4-FFF2-40B4-BE49-F238E27FC236}">
                      <a16:creationId xmlns:a16="http://schemas.microsoft.com/office/drawing/2014/main" id="{11C6E316-DF5D-4910-A486-C071337F44A4}"/>
                    </a:ext>
                  </a:extLst>
                </p:cNvPr>
                <p:cNvPicPr/>
                <p:nvPr/>
              </p:nvPicPr>
              <p:blipFill>
                <a:blip r:embed="rId716"/>
                <a:stretch>
                  <a:fillRect/>
                </a:stretch>
              </p:blipFill>
              <p:spPr>
                <a:xfrm>
                  <a:off x="3057406" y="4630994"/>
                  <a:ext cx="3096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717">
              <p14:nvContentPartPr>
                <p14:cNvPr id="718" name="Freihand 717">
                  <a:extLst>
                    <a:ext uri="{FF2B5EF4-FFF2-40B4-BE49-F238E27FC236}">
                      <a16:creationId xmlns:a16="http://schemas.microsoft.com/office/drawing/2014/main" id="{24EAF5CF-2F02-468E-AA4A-2446FFC0540E}"/>
                    </a:ext>
                  </a:extLst>
                </p14:cNvPr>
                <p14:cNvContentPartPr/>
                <p14:nvPr/>
              </p14:nvContentPartPr>
              <p14:xfrm>
                <a:off x="3112846" y="4439114"/>
                <a:ext cx="20520" cy="98640"/>
              </p14:xfrm>
            </p:contentPart>
          </mc:Choice>
          <mc:Fallback xmlns="">
            <p:pic>
              <p:nvPicPr>
                <p:cNvPr id="718" name="Freihand 717">
                  <a:extLst>
                    <a:ext uri="{FF2B5EF4-FFF2-40B4-BE49-F238E27FC236}">
                      <a16:creationId xmlns:a16="http://schemas.microsoft.com/office/drawing/2014/main" id="{24EAF5CF-2F02-468E-AA4A-2446FFC0540E}"/>
                    </a:ext>
                  </a:extLst>
                </p:cNvPr>
                <p:cNvPicPr/>
                <p:nvPr/>
              </p:nvPicPr>
              <p:blipFill>
                <a:blip r:embed="rId718"/>
                <a:stretch>
                  <a:fillRect/>
                </a:stretch>
              </p:blipFill>
              <p:spPr>
                <a:xfrm>
                  <a:off x="3103846" y="4430474"/>
                  <a:ext cx="381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719">
              <p14:nvContentPartPr>
                <p14:cNvPr id="719" name="Freihand 718">
                  <a:extLst>
                    <a:ext uri="{FF2B5EF4-FFF2-40B4-BE49-F238E27FC236}">
                      <a16:creationId xmlns:a16="http://schemas.microsoft.com/office/drawing/2014/main" id="{40225530-20A2-4449-898D-133AD76FE83A}"/>
                    </a:ext>
                  </a:extLst>
                </p14:cNvPr>
                <p14:cNvContentPartPr/>
                <p14:nvPr/>
              </p14:nvContentPartPr>
              <p14:xfrm>
                <a:off x="3167206" y="4233914"/>
                <a:ext cx="18360" cy="76680"/>
              </p14:xfrm>
            </p:contentPart>
          </mc:Choice>
          <mc:Fallback xmlns="">
            <p:pic>
              <p:nvPicPr>
                <p:cNvPr id="719" name="Freihand 718">
                  <a:extLst>
                    <a:ext uri="{FF2B5EF4-FFF2-40B4-BE49-F238E27FC236}">
                      <a16:creationId xmlns:a16="http://schemas.microsoft.com/office/drawing/2014/main" id="{40225530-20A2-4449-898D-133AD76FE83A}"/>
                    </a:ext>
                  </a:extLst>
                </p:cNvPr>
                <p:cNvPicPr/>
                <p:nvPr/>
              </p:nvPicPr>
              <p:blipFill>
                <a:blip r:embed="rId720"/>
                <a:stretch>
                  <a:fillRect/>
                </a:stretch>
              </p:blipFill>
              <p:spPr>
                <a:xfrm>
                  <a:off x="3158206" y="4225274"/>
                  <a:ext cx="36000" cy="94320"/>
                </a:xfrm>
                <a:prstGeom prst="rect">
                  <a:avLst/>
                </a:prstGeom>
              </p:spPr>
            </p:pic>
          </mc:Fallback>
        </mc:AlternateContent>
      </p:grpSp>
      <p:grpSp>
        <p:nvGrpSpPr>
          <p:cNvPr id="734" name="Gruppieren 733">
            <a:extLst>
              <a:ext uri="{FF2B5EF4-FFF2-40B4-BE49-F238E27FC236}">
                <a16:creationId xmlns:a16="http://schemas.microsoft.com/office/drawing/2014/main" id="{21DE023A-074C-4B44-BF21-5CCBF73EBF69}"/>
              </a:ext>
            </a:extLst>
          </p:cNvPr>
          <p:cNvGrpSpPr/>
          <p:nvPr/>
        </p:nvGrpSpPr>
        <p:grpSpPr>
          <a:xfrm>
            <a:off x="3240646" y="2370554"/>
            <a:ext cx="613440" cy="1686960"/>
            <a:chOff x="3240646" y="2370554"/>
            <a:chExt cx="613440" cy="1686960"/>
          </a:xfrm>
        </p:grpSpPr>
        <mc:AlternateContent xmlns:mc="http://schemas.openxmlformats.org/markup-compatibility/2006" xmlns:p14="http://schemas.microsoft.com/office/powerpoint/2010/main">
          <mc:Choice Requires="p14">
            <p:contentPart p14:bwMode="auto" r:id="rId721">
              <p14:nvContentPartPr>
                <p14:cNvPr id="720" name="Freihand 719">
                  <a:extLst>
                    <a:ext uri="{FF2B5EF4-FFF2-40B4-BE49-F238E27FC236}">
                      <a16:creationId xmlns:a16="http://schemas.microsoft.com/office/drawing/2014/main" id="{755CFEBA-EC8D-4059-8F5C-11C1CBB5A7E9}"/>
                    </a:ext>
                  </a:extLst>
                </p14:cNvPr>
                <p14:cNvContentPartPr/>
                <p14:nvPr/>
              </p14:nvContentPartPr>
              <p14:xfrm>
                <a:off x="3240646" y="4011434"/>
                <a:ext cx="15840" cy="46080"/>
              </p14:xfrm>
            </p:contentPart>
          </mc:Choice>
          <mc:Fallback xmlns="">
            <p:pic>
              <p:nvPicPr>
                <p:cNvPr id="720" name="Freihand 719">
                  <a:extLst>
                    <a:ext uri="{FF2B5EF4-FFF2-40B4-BE49-F238E27FC236}">
                      <a16:creationId xmlns:a16="http://schemas.microsoft.com/office/drawing/2014/main" id="{755CFEBA-EC8D-4059-8F5C-11C1CBB5A7E9}"/>
                    </a:ext>
                  </a:extLst>
                </p:cNvPr>
                <p:cNvPicPr/>
                <p:nvPr/>
              </p:nvPicPr>
              <p:blipFill>
                <a:blip r:embed="rId722"/>
                <a:stretch>
                  <a:fillRect/>
                </a:stretch>
              </p:blipFill>
              <p:spPr>
                <a:xfrm>
                  <a:off x="3232006" y="4002794"/>
                  <a:ext cx="3348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723">
              <p14:nvContentPartPr>
                <p14:cNvPr id="721" name="Freihand 720">
                  <a:extLst>
                    <a:ext uri="{FF2B5EF4-FFF2-40B4-BE49-F238E27FC236}">
                      <a16:creationId xmlns:a16="http://schemas.microsoft.com/office/drawing/2014/main" id="{2907BB88-E998-49E3-899F-4021EDE383ED}"/>
                    </a:ext>
                  </a:extLst>
                </p14:cNvPr>
                <p14:cNvContentPartPr/>
                <p14:nvPr/>
              </p14:nvContentPartPr>
              <p14:xfrm>
                <a:off x="3314446" y="3850154"/>
                <a:ext cx="8280" cy="70200"/>
              </p14:xfrm>
            </p:contentPart>
          </mc:Choice>
          <mc:Fallback xmlns="">
            <p:pic>
              <p:nvPicPr>
                <p:cNvPr id="721" name="Freihand 720">
                  <a:extLst>
                    <a:ext uri="{FF2B5EF4-FFF2-40B4-BE49-F238E27FC236}">
                      <a16:creationId xmlns:a16="http://schemas.microsoft.com/office/drawing/2014/main" id="{2907BB88-E998-49E3-899F-4021EDE383ED}"/>
                    </a:ext>
                  </a:extLst>
                </p:cNvPr>
                <p:cNvPicPr/>
                <p:nvPr/>
              </p:nvPicPr>
              <p:blipFill>
                <a:blip r:embed="rId724"/>
                <a:stretch>
                  <a:fillRect/>
                </a:stretch>
              </p:blipFill>
              <p:spPr>
                <a:xfrm>
                  <a:off x="3305806" y="3841154"/>
                  <a:ext cx="2592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25">
              <p14:nvContentPartPr>
                <p14:cNvPr id="724" name="Freihand 723">
                  <a:extLst>
                    <a:ext uri="{FF2B5EF4-FFF2-40B4-BE49-F238E27FC236}">
                      <a16:creationId xmlns:a16="http://schemas.microsoft.com/office/drawing/2014/main" id="{F1DA4705-32AF-4A7C-9926-D14CE8001962}"/>
                    </a:ext>
                  </a:extLst>
                </p14:cNvPr>
                <p14:cNvContentPartPr/>
                <p14:nvPr/>
              </p14:nvContentPartPr>
              <p14:xfrm>
                <a:off x="3368806" y="3684194"/>
                <a:ext cx="11880" cy="57240"/>
              </p14:xfrm>
            </p:contentPart>
          </mc:Choice>
          <mc:Fallback xmlns="">
            <p:pic>
              <p:nvPicPr>
                <p:cNvPr id="724" name="Freihand 723">
                  <a:extLst>
                    <a:ext uri="{FF2B5EF4-FFF2-40B4-BE49-F238E27FC236}">
                      <a16:creationId xmlns:a16="http://schemas.microsoft.com/office/drawing/2014/main" id="{F1DA4705-32AF-4A7C-9926-D14CE8001962}"/>
                    </a:ext>
                  </a:extLst>
                </p:cNvPr>
                <p:cNvPicPr/>
                <p:nvPr/>
              </p:nvPicPr>
              <p:blipFill>
                <a:blip r:embed="rId726"/>
                <a:stretch>
                  <a:fillRect/>
                </a:stretch>
              </p:blipFill>
              <p:spPr>
                <a:xfrm>
                  <a:off x="3359806" y="3675194"/>
                  <a:ext cx="295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727">
              <p14:nvContentPartPr>
                <p14:cNvPr id="725" name="Freihand 724">
                  <a:extLst>
                    <a:ext uri="{FF2B5EF4-FFF2-40B4-BE49-F238E27FC236}">
                      <a16:creationId xmlns:a16="http://schemas.microsoft.com/office/drawing/2014/main" id="{454813E3-DA83-4CCC-B6D9-D10EDF5D192F}"/>
                    </a:ext>
                  </a:extLst>
                </p14:cNvPr>
                <p14:cNvContentPartPr/>
                <p14:nvPr/>
              </p14:nvContentPartPr>
              <p14:xfrm>
                <a:off x="3423166" y="3516074"/>
                <a:ext cx="27360" cy="70200"/>
              </p14:xfrm>
            </p:contentPart>
          </mc:Choice>
          <mc:Fallback xmlns="">
            <p:pic>
              <p:nvPicPr>
                <p:cNvPr id="725" name="Freihand 724">
                  <a:extLst>
                    <a:ext uri="{FF2B5EF4-FFF2-40B4-BE49-F238E27FC236}">
                      <a16:creationId xmlns:a16="http://schemas.microsoft.com/office/drawing/2014/main" id="{454813E3-DA83-4CCC-B6D9-D10EDF5D192F}"/>
                    </a:ext>
                  </a:extLst>
                </p:cNvPr>
                <p:cNvPicPr/>
                <p:nvPr/>
              </p:nvPicPr>
              <p:blipFill>
                <a:blip r:embed="rId728"/>
                <a:stretch>
                  <a:fillRect/>
                </a:stretch>
              </p:blipFill>
              <p:spPr>
                <a:xfrm>
                  <a:off x="3414166" y="3507434"/>
                  <a:ext cx="450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29">
              <p14:nvContentPartPr>
                <p14:cNvPr id="727" name="Freihand 726">
                  <a:extLst>
                    <a:ext uri="{FF2B5EF4-FFF2-40B4-BE49-F238E27FC236}">
                      <a16:creationId xmlns:a16="http://schemas.microsoft.com/office/drawing/2014/main" id="{BEEAA5BA-A47E-4148-9B6F-6EFD0255BD6E}"/>
                    </a:ext>
                  </a:extLst>
                </p14:cNvPr>
                <p14:cNvContentPartPr/>
                <p14:nvPr/>
              </p14:nvContentPartPr>
              <p14:xfrm>
                <a:off x="3477526" y="3361274"/>
                <a:ext cx="19800" cy="74520"/>
              </p14:xfrm>
            </p:contentPart>
          </mc:Choice>
          <mc:Fallback xmlns="">
            <p:pic>
              <p:nvPicPr>
                <p:cNvPr id="727" name="Freihand 726">
                  <a:extLst>
                    <a:ext uri="{FF2B5EF4-FFF2-40B4-BE49-F238E27FC236}">
                      <a16:creationId xmlns:a16="http://schemas.microsoft.com/office/drawing/2014/main" id="{BEEAA5BA-A47E-4148-9B6F-6EFD0255BD6E}"/>
                    </a:ext>
                  </a:extLst>
                </p:cNvPr>
                <p:cNvPicPr/>
                <p:nvPr/>
              </p:nvPicPr>
              <p:blipFill>
                <a:blip r:embed="rId730"/>
                <a:stretch>
                  <a:fillRect/>
                </a:stretch>
              </p:blipFill>
              <p:spPr>
                <a:xfrm>
                  <a:off x="3468526" y="3352274"/>
                  <a:ext cx="3744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731">
              <p14:nvContentPartPr>
                <p14:cNvPr id="728" name="Freihand 727">
                  <a:extLst>
                    <a:ext uri="{FF2B5EF4-FFF2-40B4-BE49-F238E27FC236}">
                      <a16:creationId xmlns:a16="http://schemas.microsoft.com/office/drawing/2014/main" id="{174352E0-52C3-4B28-8154-F2750F009050}"/>
                    </a:ext>
                  </a:extLst>
                </p14:cNvPr>
                <p14:cNvContentPartPr/>
                <p14:nvPr/>
              </p14:nvContentPartPr>
              <p14:xfrm>
                <a:off x="3543406" y="3147434"/>
                <a:ext cx="19800" cy="85320"/>
              </p14:xfrm>
            </p:contentPart>
          </mc:Choice>
          <mc:Fallback xmlns="">
            <p:pic>
              <p:nvPicPr>
                <p:cNvPr id="728" name="Freihand 727">
                  <a:extLst>
                    <a:ext uri="{FF2B5EF4-FFF2-40B4-BE49-F238E27FC236}">
                      <a16:creationId xmlns:a16="http://schemas.microsoft.com/office/drawing/2014/main" id="{174352E0-52C3-4B28-8154-F2750F009050}"/>
                    </a:ext>
                  </a:extLst>
                </p:cNvPr>
                <p:cNvPicPr/>
                <p:nvPr/>
              </p:nvPicPr>
              <p:blipFill>
                <a:blip r:embed="rId732"/>
                <a:stretch>
                  <a:fillRect/>
                </a:stretch>
              </p:blipFill>
              <p:spPr>
                <a:xfrm>
                  <a:off x="3534406" y="3138434"/>
                  <a:ext cx="3744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733">
              <p14:nvContentPartPr>
                <p14:cNvPr id="729" name="Freihand 728">
                  <a:extLst>
                    <a:ext uri="{FF2B5EF4-FFF2-40B4-BE49-F238E27FC236}">
                      <a16:creationId xmlns:a16="http://schemas.microsoft.com/office/drawing/2014/main" id="{6AF9C733-30D0-40E8-9825-F1808B4951F8}"/>
                    </a:ext>
                  </a:extLst>
                </p14:cNvPr>
                <p14:cNvContentPartPr/>
                <p14:nvPr/>
              </p14:nvContentPartPr>
              <p14:xfrm>
                <a:off x="3605326" y="2970674"/>
                <a:ext cx="23760" cy="102960"/>
              </p14:xfrm>
            </p:contentPart>
          </mc:Choice>
          <mc:Fallback xmlns="">
            <p:pic>
              <p:nvPicPr>
                <p:cNvPr id="729" name="Freihand 728">
                  <a:extLst>
                    <a:ext uri="{FF2B5EF4-FFF2-40B4-BE49-F238E27FC236}">
                      <a16:creationId xmlns:a16="http://schemas.microsoft.com/office/drawing/2014/main" id="{6AF9C733-30D0-40E8-9825-F1808B4951F8}"/>
                    </a:ext>
                  </a:extLst>
                </p:cNvPr>
                <p:cNvPicPr/>
                <p:nvPr/>
              </p:nvPicPr>
              <p:blipFill>
                <a:blip r:embed="rId734"/>
                <a:stretch>
                  <a:fillRect/>
                </a:stretch>
              </p:blipFill>
              <p:spPr>
                <a:xfrm>
                  <a:off x="3596686" y="2961674"/>
                  <a:ext cx="41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735">
              <p14:nvContentPartPr>
                <p14:cNvPr id="730" name="Freihand 729">
                  <a:extLst>
                    <a:ext uri="{FF2B5EF4-FFF2-40B4-BE49-F238E27FC236}">
                      <a16:creationId xmlns:a16="http://schemas.microsoft.com/office/drawing/2014/main" id="{9F394D34-5CA0-43CB-905B-0BE676135696}"/>
                    </a:ext>
                  </a:extLst>
                </p14:cNvPr>
                <p14:cNvContentPartPr/>
                <p14:nvPr/>
              </p14:nvContentPartPr>
              <p14:xfrm>
                <a:off x="3659686" y="2818034"/>
                <a:ext cx="23760" cy="72360"/>
              </p14:xfrm>
            </p:contentPart>
          </mc:Choice>
          <mc:Fallback xmlns="">
            <p:pic>
              <p:nvPicPr>
                <p:cNvPr id="730" name="Freihand 729">
                  <a:extLst>
                    <a:ext uri="{FF2B5EF4-FFF2-40B4-BE49-F238E27FC236}">
                      <a16:creationId xmlns:a16="http://schemas.microsoft.com/office/drawing/2014/main" id="{9F394D34-5CA0-43CB-905B-0BE676135696}"/>
                    </a:ext>
                  </a:extLst>
                </p:cNvPr>
                <p:cNvPicPr/>
                <p:nvPr/>
              </p:nvPicPr>
              <p:blipFill>
                <a:blip r:embed="rId736"/>
                <a:stretch>
                  <a:fillRect/>
                </a:stretch>
              </p:blipFill>
              <p:spPr>
                <a:xfrm>
                  <a:off x="3651046" y="2809034"/>
                  <a:ext cx="414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737">
              <p14:nvContentPartPr>
                <p14:cNvPr id="731" name="Freihand 730">
                  <a:extLst>
                    <a:ext uri="{FF2B5EF4-FFF2-40B4-BE49-F238E27FC236}">
                      <a16:creationId xmlns:a16="http://schemas.microsoft.com/office/drawing/2014/main" id="{9A6B1088-68DA-44F4-8D01-5267E0EF35D7}"/>
                    </a:ext>
                  </a:extLst>
                </p14:cNvPr>
                <p14:cNvContentPartPr/>
                <p14:nvPr/>
              </p14:nvContentPartPr>
              <p14:xfrm>
                <a:off x="3706126" y="2662874"/>
                <a:ext cx="27720" cy="74520"/>
              </p14:xfrm>
            </p:contentPart>
          </mc:Choice>
          <mc:Fallback xmlns="">
            <p:pic>
              <p:nvPicPr>
                <p:cNvPr id="731" name="Freihand 730">
                  <a:extLst>
                    <a:ext uri="{FF2B5EF4-FFF2-40B4-BE49-F238E27FC236}">
                      <a16:creationId xmlns:a16="http://schemas.microsoft.com/office/drawing/2014/main" id="{9A6B1088-68DA-44F4-8D01-5267E0EF35D7}"/>
                    </a:ext>
                  </a:extLst>
                </p:cNvPr>
                <p:cNvPicPr/>
                <p:nvPr/>
              </p:nvPicPr>
              <p:blipFill>
                <a:blip r:embed="rId738"/>
                <a:stretch>
                  <a:fillRect/>
                </a:stretch>
              </p:blipFill>
              <p:spPr>
                <a:xfrm>
                  <a:off x="3697486" y="2654234"/>
                  <a:ext cx="4536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739">
              <p14:nvContentPartPr>
                <p14:cNvPr id="732" name="Freihand 731">
                  <a:extLst>
                    <a:ext uri="{FF2B5EF4-FFF2-40B4-BE49-F238E27FC236}">
                      <a16:creationId xmlns:a16="http://schemas.microsoft.com/office/drawing/2014/main" id="{82BB0564-1BDB-4E2D-96D9-3B0E5C77D181}"/>
                    </a:ext>
                  </a:extLst>
                </p14:cNvPr>
                <p14:cNvContentPartPr/>
                <p14:nvPr/>
              </p14:nvContentPartPr>
              <p14:xfrm>
                <a:off x="3764446" y="2538674"/>
                <a:ext cx="15840" cy="39600"/>
              </p14:xfrm>
            </p:contentPart>
          </mc:Choice>
          <mc:Fallback xmlns="">
            <p:pic>
              <p:nvPicPr>
                <p:cNvPr id="732" name="Freihand 731">
                  <a:extLst>
                    <a:ext uri="{FF2B5EF4-FFF2-40B4-BE49-F238E27FC236}">
                      <a16:creationId xmlns:a16="http://schemas.microsoft.com/office/drawing/2014/main" id="{82BB0564-1BDB-4E2D-96D9-3B0E5C77D181}"/>
                    </a:ext>
                  </a:extLst>
                </p:cNvPr>
                <p:cNvPicPr/>
                <p:nvPr/>
              </p:nvPicPr>
              <p:blipFill>
                <a:blip r:embed="rId740"/>
                <a:stretch>
                  <a:fillRect/>
                </a:stretch>
              </p:blipFill>
              <p:spPr>
                <a:xfrm>
                  <a:off x="3755446" y="2529674"/>
                  <a:ext cx="334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741">
              <p14:nvContentPartPr>
                <p14:cNvPr id="733" name="Freihand 732">
                  <a:extLst>
                    <a:ext uri="{FF2B5EF4-FFF2-40B4-BE49-F238E27FC236}">
                      <a16:creationId xmlns:a16="http://schemas.microsoft.com/office/drawing/2014/main" id="{A501DD65-477E-4204-ACD9-68A2B2CEEF43}"/>
                    </a:ext>
                  </a:extLst>
                </p14:cNvPr>
                <p14:cNvContentPartPr/>
                <p14:nvPr/>
              </p14:nvContentPartPr>
              <p14:xfrm>
                <a:off x="3822406" y="2370554"/>
                <a:ext cx="31680" cy="59400"/>
              </p14:xfrm>
            </p:contentPart>
          </mc:Choice>
          <mc:Fallback xmlns="">
            <p:pic>
              <p:nvPicPr>
                <p:cNvPr id="733" name="Freihand 732">
                  <a:extLst>
                    <a:ext uri="{FF2B5EF4-FFF2-40B4-BE49-F238E27FC236}">
                      <a16:creationId xmlns:a16="http://schemas.microsoft.com/office/drawing/2014/main" id="{A501DD65-477E-4204-ACD9-68A2B2CEEF43}"/>
                    </a:ext>
                  </a:extLst>
                </p:cNvPr>
                <p:cNvPicPr/>
                <p:nvPr/>
              </p:nvPicPr>
              <p:blipFill>
                <a:blip r:embed="rId742"/>
                <a:stretch>
                  <a:fillRect/>
                </a:stretch>
              </p:blipFill>
              <p:spPr>
                <a:xfrm>
                  <a:off x="3813766" y="2361554"/>
                  <a:ext cx="49320" cy="77040"/>
                </a:xfrm>
                <a:prstGeom prst="rect">
                  <a:avLst/>
                </a:prstGeom>
              </p:spPr>
            </p:pic>
          </mc:Fallback>
        </mc:AlternateContent>
      </p:grpSp>
      <p:grpSp>
        <p:nvGrpSpPr>
          <p:cNvPr id="741" name="Gruppieren 740">
            <a:extLst>
              <a:ext uri="{FF2B5EF4-FFF2-40B4-BE49-F238E27FC236}">
                <a16:creationId xmlns:a16="http://schemas.microsoft.com/office/drawing/2014/main" id="{C11E8823-E02E-48EC-A4BA-37CEAAEB78FD}"/>
              </a:ext>
            </a:extLst>
          </p:cNvPr>
          <p:cNvGrpSpPr/>
          <p:nvPr/>
        </p:nvGrpSpPr>
        <p:grpSpPr>
          <a:xfrm>
            <a:off x="4105726" y="2324834"/>
            <a:ext cx="25200" cy="298800"/>
            <a:chOff x="4105726" y="2324834"/>
            <a:chExt cx="25200" cy="298800"/>
          </a:xfrm>
        </p:grpSpPr>
        <mc:AlternateContent xmlns:mc="http://schemas.openxmlformats.org/markup-compatibility/2006" xmlns:p14="http://schemas.microsoft.com/office/powerpoint/2010/main">
          <mc:Choice Requires="p14">
            <p:contentPart p14:bwMode="auto" r:id="rId743">
              <p14:nvContentPartPr>
                <p14:cNvPr id="735" name="Freihand 734">
                  <a:extLst>
                    <a:ext uri="{FF2B5EF4-FFF2-40B4-BE49-F238E27FC236}">
                      <a16:creationId xmlns:a16="http://schemas.microsoft.com/office/drawing/2014/main" id="{B0A89DCD-89FC-480C-A848-F18ED02F1260}"/>
                    </a:ext>
                  </a:extLst>
                </p14:cNvPr>
                <p14:cNvContentPartPr/>
                <p14:nvPr/>
              </p14:nvContentPartPr>
              <p14:xfrm>
                <a:off x="4105726" y="2324834"/>
                <a:ext cx="11880" cy="92160"/>
              </p14:xfrm>
            </p:contentPart>
          </mc:Choice>
          <mc:Fallback xmlns="">
            <p:pic>
              <p:nvPicPr>
                <p:cNvPr id="735" name="Freihand 734">
                  <a:extLst>
                    <a:ext uri="{FF2B5EF4-FFF2-40B4-BE49-F238E27FC236}">
                      <a16:creationId xmlns:a16="http://schemas.microsoft.com/office/drawing/2014/main" id="{B0A89DCD-89FC-480C-A848-F18ED02F1260}"/>
                    </a:ext>
                  </a:extLst>
                </p:cNvPr>
                <p:cNvPicPr/>
                <p:nvPr/>
              </p:nvPicPr>
              <p:blipFill>
                <a:blip r:embed="rId744"/>
                <a:stretch>
                  <a:fillRect/>
                </a:stretch>
              </p:blipFill>
              <p:spPr>
                <a:xfrm>
                  <a:off x="4097086" y="2315834"/>
                  <a:ext cx="295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745">
              <p14:nvContentPartPr>
                <p14:cNvPr id="736" name="Freihand 735">
                  <a:extLst>
                    <a:ext uri="{FF2B5EF4-FFF2-40B4-BE49-F238E27FC236}">
                      <a16:creationId xmlns:a16="http://schemas.microsoft.com/office/drawing/2014/main" id="{29D514B4-FF2B-4C31-AE1D-E6D45AEE0965}"/>
                    </a:ext>
                  </a:extLst>
                </p14:cNvPr>
                <p14:cNvContentPartPr/>
                <p14:nvPr/>
              </p14:nvContentPartPr>
              <p14:xfrm>
                <a:off x="4125166" y="2531474"/>
                <a:ext cx="5760" cy="92160"/>
              </p14:xfrm>
            </p:contentPart>
          </mc:Choice>
          <mc:Fallback xmlns="">
            <p:pic>
              <p:nvPicPr>
                <p:cNvPr id="736" name="Freihand 735">
                  <a:extLst>
                    <a:ext uri="{FF2B5EF4-FFF2-40B4-BE49-F238E27FC236}">
                      <a16:creationId xmlns:a16="http://schemas.microsoft.com/office/drawing/2014/main" id="{29D514B4-FF2B-4C31-AE1D-E6D45AEE0965}"/>
                    </a:ext>
                  </a:extLst>
                </p:cNvPr>
                <p:cNvPicPr/>
                <p:nvPr/>
              </p:nvPicPr>
              <p:blipFill>
                <a:blip r:embed="rId746"/>
                <a:stretch>
                  <a:fillRect/>
                </a:stretch>
              </p:blipFill>
              <p:spPr>
                <a:xfrm>
                  <a:off x="4116166" y="2522834"/>
                  <a:ext cx="23400" cy="109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47">
            <p14:nvContentPartPr>
              <p14:cNvPr id="737" name="Freihand 736">
                <a:extLst>
                  <a:ext uri="{FF2B5EF4-FFF2-40B4-BE49-F238E27FC236}">
                    <a16:creationId xmlns:a16="http://schemas.microsoft.com/office/drawing/2014/main" id="{D021CD7A-B0A1-4B0E-8E3D-762F63395C3D}"/>
                  </a:ext>
                </a:extLst>
              </p14:cNvPr>
              <p14:cNvContentPartPr/>
              <p14:nvPr/>
            </p14:nvContentPartPr>
            <p14:xfrm>
              <a:off x="4144246" y="2763314"/>
              <a:ext cx="6120" cy="111600"/>
            </p14:xfrm>
          </p:contentPart>
        </mc:Choice>
        <mc:Fallback xmlns="">
          <p:pic>
            <p:nvPicPr>
              <p:cNvPr id="737" name="Freihand 736">
                <a:extLst>
                  <a:ext uri="{FF2B5EF4-FFF2-40B4-BE49-F238E27FC236}">
                    <a16:creationId xmlns:a16="http://schemas.microsoft.com/office/drawing/2014/main" id="{D021CD7A-B0A1-4B0E-8E3D-762F63395C3D}"/>
                  </a:ext>
                </a:extLst>
              </p:cNvPr>
              <p:cNvPicPr/>
              <p:nvPr/>
            </p:nvPicPr>
            <p:blipFill>
              <a:blip r:embed="rId748"/>
              <a:stretch>
                <a:fillRect/>
              </a:stretch>
            </p:blipFill>
            <p:spPr>
              <a:xfrm>
                <a:off x="4135246" y="2754314"/>
                <a:ext cx="23760" cy="129240"/>
              </a:xfrm>
              <a:prstGeom prst="rect">
                <a:avLst/>
              </a:prstGeom>
            </p:spPr>
          </p:pic>
        </mc:Fallback>
      </mc:AlternateContent>
      <p:grpSp>
        <p:nvGrpSpPr>
          <p:cNvPr id="743" name="Gruppieren 742">
            <a:extLst>
              <a:ext uri="{FF2B5EF4-FFF2-40B4-BE49-F238E27FC236}">
                <a16:creationId xmlns:a16="http://schemas.microsoft.com/office/drawing/2014/main" id="{EA0E1553-D82D-4192-885B-AE2AA8569DD5}"/>
              </a:ext>
            </a:extLst>
          </p:cNvPr>
          <p:cNvGrpSpPr/>
          <p:nvPr/>
        </p:nvGrpSpPr>
        <p:grpSpPr>
          <a:xfrm>
            <a:off x="4164046" y="3025034"/>
            <a:ext cx="39240" cy="493560"/>
            <a:chOff x="4164046" y="3025034"/>
            <a:chExt cx="39240" cy="493560"/>
          </a:xfrm>
        </p:grpSpPr>
        <mc:AlternateContent xmlns:mc="http://schemas.openxmlformats.org/markup-compatibility/2006" xmlns:p14="http://schemas.microsoft.com/office/powerpoint/2010/main">
          <mc:Choice Requires="p14">
            <p:contentPart p14:bwMode="auto" r:id="rId749">
              <p14:nvContentPartPr>
                <p14:cNvPr id="738" name="Freihand 737">
                  <a:extLst>
                    <a:ext uri="{FF2B5EF4-FFF2-40B4-BE49-F238E27FC236}">
                      <a16:creationId xmlns:a16="http://schemas.microsoft.com/office/drawing/2014/main" id="{6923CFE7-522A-42B4-8F9A-BF499123DC8E}"/>
                    </a:ext>
                  </a:extLst>
                </p14:cNvPr>
                <p14:cNvContentPartPr/>
                <p14:nvPr/>
              </p14:nvContentPartPr>
              <p14:xfrm>
                <a:off x="4164046" y="3025034"/>
                <a:ext cx="4320" cy="96480"/>
              </p14:xfrm>
            </p:contentPart>
          </mc:Choice>
          <mc:Fallback xmlns="">
            <p:pic>
              <p:nvPicPr>
                <p:cNvPr id="738" name="Freihand 737">
                  <a:extLst>
                    <a:ext uri="{FF2B5EF4-FFF2-40B4-BE49-F238E27FC236}">
                      <a16:creationId xmlns:a16="http://schemas.microsoft.com/office/drawing/2014/main" id="{6923CFE7-522A-42B4-8F9A-BF499123DC8E}"/>
                    </a:ext>
                  </a:extLst>
                </p:cNvPr>
                <p:cNvPicPr/>
                <p:nvPr/>
              </p:nvPicPr>
              <p:blipFill>
                <a:blip r:embed="rId750"/>
                <a:stretch>
                  <a:fillRect/>
                </a:stretch>
              </p:blipFill>
              <p:spPr>
                <a:xfrm>
                  <a:off x="4155046" y="3016394"/>
                  <a:ext cx="219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51">
              <p14:nvContentPartPr>
                <p14:cNvPr id="739" name="Freihand 738">
                  <a:extLst>
                    <a:ext uri="{FF2B5EF4-FFF2-40B4-BE49-F238E27FC236}">
                      <a16:creationId xmlns:a16="http://schemas.microsoft.com/office/drawing/2014/main" id="{B6B59729-27F1-4063-805C-A934F9022E37}"/>
                    </a:ext>
                  </a:extLst>
                </p14:cNvPr>
                <p14:cNvContentPartPr/>
                <p14:nvPr/>
              </p14:nvContentPartPr>
              <p14:xfrm>
                <a:off x="4179166" y="3182354"/>
                <a:ext cx="12600" cy="131400"/>
              </p14:xfrm>
            </p:contentPart>
          </mc:Choice>
          <mc:Fallback xmlns="">
            <p:pic>
              <p:nvPicPr>
                <p:cNvPr id="739" name="Freihand 738">
                  <a:extLst>
                    <a:ext uri="{FF2B5EF4-FFF2-40B4-BE49-F238E27FC236}">
                      <a16:creationId xmlns:a16="http://schemas.microsoft.com/office/drawing/2014/main" id="{B6B59729-27F1-4063-805C-A934F9022E37}"/>
                    </a:ext>
                  </a:extLst>
                </p:cNvPr>
                <p:cNvPicPr/>
                <p:nvPr/>
              </p:nvPicPr>
              <p:blipFill>
                <a:blip r:embed="rId752"/>
                <a:stretch>
                  <a:fillRect/>
                </a:stretch>
              </p:blipFill>
              <p:spPr>
                <a:xfrm>
                  <a:off x="4170166" y="3173354"/>
                  <a:ext cx="3024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753">
              <p14:nvContentPartPr>
                <p14:cNvPr id="742" name="Freihand 741">
                  <a:extLst>
                    <a:ext uri="{FF2B5EF4-FFF2-40B4-BE49-F238E27FC236}">
                      <a16:creationId xmlns:a16="http://schemas.microsoft.com/office/drawing/2014/main" id="{3FE88DE6-F2CC-4F37-A2B7-61CAA17190A8}"/>
                    </a:ext>
                  </a:extLst>
                </p14:cNvPr>
                <p14:cNvContentPartPr/>
                <p14:nvPr/>
              </p14:nvContentPartPr>
              <p14:xfrm>
                <a:off x="4195006" y="3397994"/>
                <a:ext cx="8280" cy="120600"/>
              </p14:xfrm>
            </p:contentPart>
          </mc:Choice>
          <mc:Fallback xmlns="">
            <p:pic>
              <p:nvPicPr>
                <p:cNvPr id="742" name="Freihand 741">
                  <a:extLst>
                    <a:ext uri="{FF2B5EF4-FFF2-40B4-BE49-F238E27FC236}">
                      <a16:creationId xmlns:a16="http://schemas.microsoft.com/office/drawing/2014/main" id="{3FE88DE6-F2CC-4F37-A2B7-61CAA17190A8}"/>
                    </a:ext>
                  </a:extLst>
                </p:cNvPr>
                <p:cNvPicPr/>
                <p:nvPr/>
              </p:nvPicPr>
              <p:blipFill>
                <a:blip r:embed="rId754"/>
                <a:stretch>
                  <a:fillRect/>
                </a:stretch>
              </p:blipFill>
              <p:spPr>
                <a:xfrm>
                  <a:off x="4186366" y="3388994"/>
                  <a:ext cx="25920" cy="138240"/>
                </a:xfrm>
                <a:prstGeom prst="rect">
                  <a:avLst/>
                </a:prstGeom>
              </p:spPr>
            </p:pic>
          </mc:Fallback>
        </mc:AlternateContent>
      </p:grpSp>
      <p:grpSp>
        <p:nvGrpSpPr>
          <p:cNvPr id="750" name="Gruppieren 749">
            <a:extLst>
              <a:ext uri="{FF2B5EF4-FFF2-40B4-BE49-F238E27FC236}">
                <a16:creationId xmlns:a16="http://schemas.microsoft.com/office/drawing/2014/main" id="{37F3BC82-79A1-43F7-8F9B-74C5760240A4}"/>
              </a:ext>
            </a:extLst>
          </p:cNvPr>
          <p:cNvGrpSpPr/>
          <p:nvPr/>
        </p:nvGrpSpPr>
        <p:grpSpPr>
          <a:xfrm>
            <a:off x="4233886" y="3625154"/>
            <a:ext cx="43200" cy="332280"/>
            <a:chOff x="4233886" y="3625154"/>
            <a:chExt cx="43200" cy="332280"/>
          </a:xfrm>
        </p:grpSpPr>
        <mc:AlternateContent xmlns:mc="http://schemas.openxmlformats.org/markup-compatibility/2006" xmlns:p14="http://schemas.microsoft.com/office/powerpoint/2010/main">
          <mc:Choice Requires="p14">
            <p:contentPart p14:bwMode="auto" r:id="rId755">
              <p14:nvContentPartPr>
                <p14:cNvPr id="744" name="Freihand 743">
                  <a:extLst>
                    <a:ext uri="{FF2B5EF4-FFF2-40B4-BE49-F238E27FC236}">
                      <a16:creationId xmlns:a16="http://schemas.microsoft.com/office/drawing/2014/main" id="{4A2C4258-3462-40F2-B1A3-E9276CB4702E}"/>
                    </a:ext>
                  </a:extLst>
                </p14:cNvPr>
                <p14:cNvContentPartPr/>
                <p14:nvPr/>
              </p14:nvContentPartPr>
              <p14:xfrm>
                <a:off x="4233886" y="3625154"/>
                <a:ext cx="15840" cy="96480"/>
              </p14:xfrm>
            </p:contentPart>
          </mc:Choice>
          <mc:Fallback xmlns="">
            <p:pic>
              <p:nvPicPr>
                <p:cNvPr id="744" name="Freihand 743">
                  <a:extLst>
                    <a:ext uri="{FF2B5EF4-FFF2-40B4-BE49-F238E27FC236}">
                      <a16:creationId xmlns:a16="http://schemas.microsoft.com/office/drawing/2014/main" id="{4A2C4258-3462-40F2-B1A3-E9276CB4702E}"/>
                    </a:ext>
                  </a:extLst>
                </p:cNvPr>
                <p:cNvPicPr/>
                <p:nvPr/>
              </p:nvPicPr>
              <p:blipFill>
                <a:blip r:embed="rId756"/>
                <a:stretch>
                  <a:fillRect/>
                </a:stretch>
              </p:blipFill>
              <p:spPr>
                <a:xfrm>
                  <a:off x="4224886" y="3616514"/>
                  <a:ext cx="334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57">
              <p14:nvContentPartPr>
                <p14:cNvPr id="745" name="Freihand 744">
                  <a:extLst>
                    <a:ext uri="{FF2B5EF4-FFF2-40B4-BE49-F238E27FC236}">
                      <a16:creationId xmlns:a16="http://schemas.microsoft.com/office/drawing/2014/main" id="{8956CC06-E6EB-4ADD-9889-6BE70EB2FC45}"/>
                    </a:ext>
                  </a:extLst>
                </p14:cNvPr>
                <p14:cNvContentPartPr/>
                <p14:nvPr/>
              </p14:nvContentPartPr>
              <p14:xfrm>
                <a:off x="4268446" y="3850154"/>
                <a:ext cx="8640" cy="107280"/>
              </p14:xfrm>
            </p:contentPart>
          </mc:Choice>
          <mc:Fallback xmlns="">
            <p:pic>
              <p:nvPicPr>
                <p:cNvPr id="745" name="Freihand 744">
                  <a:extLst>
                    <a:ext uri="{FF2B5EF4-FFF2-40B4-BE49-F238E27FC236}">
                      <a16:creationId xmlns:a16="http://schemas.microsoft.com/office/drawing/2014/main" id="{8956CC06-E6EB-4ADD-9889-6BE70EB2FC45}"/>
                    </a:ext>
                  </a:extLst>
                </p:cNvPr>
                <p:cNvPicPr/>
                <p:nvPr/>
              </p:nvPicPr>
              <p:blipFill>
                <a:blip r:embed="rId758"/>
                <a:stretch>
                  <a:fillRect/>
                </a:stretch>
              </p:blipFill>
              <p:spPr>
                <a:xfrm>
                  <a:off x="4259806" y="3841154"/>
                  <a:ext cx="26280" cy="124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59">
            <p14:nvContentPartPr>
              <p14:cNvPr id="746" name="Freihand 745">
                <a:extLst>
                  <a:ext uri="{FF2B5EF4-FFF2-40B4-BE49-F238E27FC236}">
                    <a16:creationId xmlns:a16="http://schemas.microsoft.com/office/drawing/2014/main" id="{BBB00690-20A7-4B43-B320-EE8059BBE837}"/>
                  </a:ext>
                </a:extLst>
              </p14:cNvPr>
              <p14:cNvContentPartPr/>
              <p14:nvPr/>
            </p14:nvContentPartPr>
            <p14:xfrm>
              <a:off x="4291846" y="4107554"/>
              <a:ext cx="4680" cy="92160"/>
            </p14:xfrm>
          </p:contentPart>
        </mc:Choice>
        <mc:Fallback xmlns="">
          <p:pic>
            <p:nvPicPr>
              <p:cNvPr id="746" name="Freihand 745">
                <a:extLst>
                  <a:ext uri="{FF2B5EF4-FFF2-40B4-BE49-F238E27FC236}">
                    <a16:creationId xmlns:a16="http://schemas.microsoft.com/office/drawing/2014/main" id="{BBB00690-20A7-4B43-B320-EE8059BBE837}"/>
                  </a:ext>
                </a:extLst>
              </p:cNvPr>
              <p:cNvPicPr/>
              <p:nvPr/>
            </p:nvPicPr>
            <p:blipFill>
              <a:blip r:embed="rId760"/>
              <a:stretch>
                <a:fillRect/>
              </a:stretch>
            </p:blipFill>
            <p:spPr>
              <a:xfrm>
                <a:off x="4283206" y="4098554"/>
                <a:ext cx="22320" cy="109800"/>
              </a:xfrm>
              <a:prstGeom prst="rect">
                <a:avLst/>
              </a:prstGeom>
            </p:spPr>
          </p:pic>
        </mc:Fallback>
      </mc:AlternateContent>
      <p:grpSp>
        <p:nvGrpSpPr>
          <p:cNvPr id="749" name="Gruppieren 748">
            <a:extLst>
              <a:ext uri="{FF2B5EF4-FFF2-40B4-BE49-F238E27FC236}">
                <a16:creationId xmlns:a16="http://schemas.microsoft.com/office/drawing/2014/main" id="{8E5857D0-BDAA-490C-A1FE-66884ED71317}"/>
              </a:ext>
            </a:extLst>
          </p:cNvPr>
          <p:cNvGrpSpPr/>
          <p:nvPr/>
        </p:nvGrpSpPr>
        <p:grpSpPr>
          <a:xfrm>
            <a:off x="4326406" y="4367114"/>
            <a:ext cx="51480" cy="314640"/>
            <a:chOff x="4326406" y="4367114"/>
            <a:chExt cx="51480" cy="314640"/>
          </a:xfrm>
        </p:grpSpPr>
        <mc:AlternateContent xmlns:mc="http://schemas.openxmlformats.org/markup-compatibility/2006" xmlns:p14="http://schemas.microsoft.com/office/powerpoint/2010/main">
          <mc:Choice Requires="p14">
            <p:contentPart p14:bwMode="auto" r:id="rId761">
              <p14:nvContentPartPr>
                <p14:cNvPr id="747" name="Freihand 746">
                  <a:extLst>
                    <a:ext uri="{FF2B5EF4-FFF2-40B4-BE49-F238E27FC236}">
                      <a16:creationId xmlns:a16="http://schemas.microsoft.com/office/drawing/2014/main" id="{960E26AD-1CF9-4E9D-99B4-A70927F19425}"/>
                    </a:ext>
                  </a:extLst>
                </p14:cNvPr>
                <p14:cNvContentPartPr/>
                <p14:nvPr/>
              </p14:nvContentPartPr>
              <p14:xfrm>
                <a:off x="4326406" y="4367114"/>
                <a:ext cx="9360" cy="96480"/>
              </p14:xfrm>
            </p:contentPart>
          </mc:Choice>
          <mc:Fallback xmlns="">
            <p:pic>
              <p:nvPicPr>
                <p:cNvPr id="747" name="Freihand 746">
                  <a:extLst>
                    <a:ext uri="{FF2B5EF4-FFF2-40B4-BE49-F238E27FC236}">
                      <a16:creationId xmlns:a16="http://schemas.microsoft.com/office/drawing/2014/main" id="{960E26AD-1CF9-4E9D-99B4-A70927F19425}"/>
                    </a:ext>
                  </a:extLst>
                </p:cNvPr>
                <p:cNvPicPr/>
                <p:nvPr/>
              </p:nvPicPr>
              <p:blipFill>
                <a:blip r:embed="rId762"/>
                <a:stretch>
                  <a:fillRect/>
                </a:stretch>
              </p:blipFill>
              <p:spPr>
                <a:xfrm>
                  <a:off x="4317766" y="4358474"/>
                  <a:ext cx="270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63">
              <p14:nvContentPartPr>
                <p14:cNvPr id="748" name="Freihand 747">
                  <a:extLst>
                    <a:ext uri="{FF2B5EF4-FFF2-40B4-BE49-F238E27FC236}">
                      <a16:creationId xmlns:a16="http://schemas.microsoft.com/office/drawing/2014/main" id="{5CDAFA3E-1FE6-4E90-A6BB-773346F3B2B3}"/>
                    </a:ext>
                  </a:extLst>
                </p14:cNvPr>
                <p14:cNvContentPartPr/>
                <p14:nvPr/>
              </p14:nvContentPartPr>
              <p14:xfrm>
                <a:off x="4354126" y="4583114"/>
                <a:ext cx="23760" cy="98640"/>
              </p14:xfrm>
            </p:contentPart>
          </mc:Choice>
          <mc:Fallback xmlns="">
            <p:pic>
              <p:nvPicPr>
                <p:cNvPr id="748" name="Freihand 747">
                  <a:extLst>
                    <a:ext uri="{FF2B5EF4-FFF2-40B4-BE49-F238E27FC236}">
                      <a16:creationId xmlns:a16="http://schemas.microsoft.com/office/drawing/2014/main" id="{5CDAFA3E-1FE6-4E90-A6BB-773346F3B2B3}"/>
                    </a:ext>
                  </a:extLst>
                </p:cNvPr>
                <p:cNvPicPr/>
                <p:nvPr/>
              </p:nvPicPr>
              <p:blipFill>
                <a:blip r:embed="rId764"/>
                <a:stretch>
                  <a:fillRect/>
                </a:stretch>
              </p:blipFill>
              <p:spPr>
                <a:xfrm>
                  <a:off x="4345126" y="4574474"/>
                  <a:ext cx="41400" cy="116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5">
            <p14:nvContentPartPr>
              <p14:cNvPr id="766" name="Freihand 765">
                <a:extLst>
                  <a:ext uri="{FF2B5EF4-FFF2-40B4-BE49-F238E27FC236}">
                    <a16:creationId xmlns:a16="http://schemas.microsoft.com/office/drawing/2014/main" id="{CABCC932-6471-41F2-8E89-C16703BF73B3}"/>
                  </a:ext>
                </a:extLst>
              </p14:cNvPr>
              <p14:cNvContentPartPr/>
              <p14:nvPr/>
            </p14:nvContentPartPr>
            <p14:xfrm>
              <a:off x="5005726" y="2313674"/>
              <a:ext cx="89640" cy="98640"/>
            </p14:xfrm>
          </p:contentPart>
        </mc:Choice>
        <mc:Fallback xmlns="">
          <p:pic>
            <p:nvPicPr>
              <p:cNvPr id="766" name="Freihand 765">
                <a:extLst>
                  <a:ext uri="{FF2B5EF4-FFF2-40B4-BE49-F238E27FC236}">
                    <a16:creationId xmlns:a16="http://schemas.microsoft.com/office/drawing/2014/main" id="{CABCC932-6471-41F2-8E89-C16703BF73B3}"/>
                  </a:ext>
                </a:extLst>
              </p:cNvPr>
              <p:cNvPicPr/>
              <p:nvPr/>
            </p:nvPicPr>
            <p:blipFill>
              <a:blip r:embed="rId766"/>
              <a:stretch>
                <a:fillRect/>
              </a:stretch>
            </p:blipFill>
            <p:spPr>
              <a:xfrm>
                <a:off x="4997086" y="2305034"/>
                <a:ext cx="1072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767">
            <p14:nvContentPartPr>
              <p14:cNvPr id="760" name="Freihand 759">
                <a:extLst>
                  <a:ext uri="{FF2B5EF4-FFF2-40B4-BE49-F238E27FC236}">
                    <a16:creationId xmlns:a16="http://schemas.microsoft.com/office/drawing/2014/main" id="{7977FB5A-FA20-41EA-8A29-2FDC43B87F04}"/>
                  </a:ext>
                </a:extLst>
              </p14:cNvPr>
              <p14:cNvContentPartPr/>
              <p14:nvPr/>
            </p14:nvContentPartPr>
            <p14:xfrm>
              <a:off x="5680726" y="4526234"/>
              <a:ext cx="43200" cy="100800"/>
            </p14:xfrm>
          </p:contentPart>
        </mc:Choice>
        <mc:Fallback xmlns="">
          <p:pic>
            <p:nvPicPr>
              <p:cNvPr id="760" name="Freihand 759">
                <a:extLst>
                  <a:ext uri="{FF2B5EF4-FFF2-40B4-BE49-F238E27FC236}">
                    <a16:creationId xmlns:a16="http://schemas.microsoft.com/office/drawing/2014/main" id="{7977FB5A-FA20-41EA-8A29-2FDC43B87F04}"/>
                  </a:ext>
                </a:extLst>
              </p:cNvPr>
              <p:cNvPicPr/>
              <p:nvPr/>
            </p:nvPicPr>
            <p:blipFill>
              <a:blip r:embed="rId768"/>
              <a:stretch>
                <a:fillRect/>
              </a:stretch>
            </p:blipFill>
            <p:spPr>
              <a:xfrm>
                <a:off x="5672086" y="4517594"/>
                <a:ext cx="6084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69">
            <p14:nvContentPartPr>
              <p14:cNvPr id="761" name="Freihand 760">
                <a:extLst>
                  <a:ext uri="{FF2B5EF4-FFF2-40B4-BE49-F238E27FC236}">
                    <a16:creationId xmlns:a16="http://schemas.microsoft.com/office/drawing/2014/main" id="{87283F90-E64F-4A0A-90A8-CD8344A00AAD}"/>
                  </a:ext>
                </a:extLst>
              </p14:cNvPr>
              <p14:cNvContentPartPr/>
              <p14:nvPr/>
            </p14:nvContentPartPr>
            <p14:xfrm>
              <a:off x="5766046" y="4720634"/>
              <a:ext cx="43200" cy="90000"/>
            </p14:xfrm>
          </p:contentPart>
        </mc:Choice>
        <mc:Fallback xmlns="">
          <p:pic>
            <p:nvPicPr>
              <p:cNvPr id="761" name="Freihand 760">
                <a:extLst>
                  <a:ext uri="{FF2B5EF4-FFF2-40B4-BE49-F238E27FC236}">
                    <a16:creationId xmlns:a16="http://schemas.microsoft.com/office/drawing/2014/main" id="{87283F90-E64F-4A0A-90A8-CD8344A00AAD}"/>
                  </a:ext>
                </a:extLst>
              </p:cNvPr>
              <p:cNvPicPr/>
              <p:nvPr/>
            </p:nvPicPr>
            <p:blipFill>
              <a:blip r:embed="rId770"/>
              <a:stretch>
                <a:fillRect/>
              </a:stretch>
            </p:blipFill>
            <p:spPr>
              <a:xfrm>
                <a:off x="5757406" y="4711994"/>
                <a:ext cx="60840" cy="107640"/>
              </a:xfrm>
              <a:prstGeom prst="rect">
                <a:avLst/>
              </a:prstGeom>
            </p:spPr>
          </p:pic>
        </mc:Fallback>
      </mc:AlternateContent>
      <p:grpSp>
        <p:nvGrpSpPr>
          <p:cNvPr id="792" name="Gruppieren 791">
            <a:extLst>
              <a:ext uri="{FF2B5EF4-FFF2-40B4-BE49-F238E27FC236}">
                <a16:creationId xmlns:a16="http://schemas.microsoft.com/office/drawing/2014/main" id="{EC26F607-82EC-499A-BC15-02968D827B05}"/>
              </a:ext>
            </a:extLst>
          </p:cNvPr>
          <p:cNvGrpSpPr/>
          <p:nvPr/>
        </p:nvGrpSpPr>
        <p:grpSpPr>
          <a:xfrm>
            <a:off x="4753726" y="2316194"/>
            <a:ext cx="1703160" cy="2088000"/>
            <a:chOff x="4753726" y="2316194"/>
            <a:chExt cx="1703160" cy="2088000"/>
          </a:xfrm>
        </p:grpSpPr>
        <mc:AlternateContent xmlns:mc="http://schemas.openxmlformats.org/markup-compatibility/2006" xmlns:p14="http://schemas.microsoft.com/office/powerpoint/2010/main">
          <mc:Choice Requires="p14">
            <p:contentPart p14:bwMode="auto" r:id="rId771">
              <p14:nvContentPartPr>
                <p14:cNvPr id="751" name="Freihand 750">
                  <a:extLst>
                    <a:ext uri="{FF2B5EF4-FFF2-40B4-BE49-F238E27FC236}">
                      <a16:creationId xmlns:a16="http://schemas.microsoft.com/office/drawing/2014/main" id="{413E84BE-D7AC-49A2-AD64-ADE0485ABD41}"/>
                    </a:ext>
                  </a:extLst>
                </p14:cNvPr>
                <p14:cNvContentPartPr/>
                <p14:nvPr/>
              </p14:nvContentPartPr>
              <p14:xfrm>
                <a:off x="4753726" y="2370554"/>
                <a:ext cx="50760" cy="104760"/>
              </p14:xfrm>
            </p:contentPart>
          </mc:Choice>
          <mc:Fallback xmlns="">
            <p:pic>
              <p:nvPicPr>
                <p:cNvPr id="751" name="Freihand 750">
                  <a:extLst>
                    <a:ext uri="{FF2B5EF4-FFF2-40B4-BE49-F238E27FC236}">
                      <a16:creationId xmlns:a16="http://schemas.microsoft.com/office/drawing/2014/main" id="{413E84BE-D7AC-49A2-AD64-ADE0485ABD41}"/>
                    </a:ext>
                  </a:extLst>
                </p:cNvPr>
                <p:cNvPicPr/>
                <p:nvPr/>
              </p:nvPicPr>
              <p:blipFill>
                <a:blip r:embed="rId772"/>
                <a:stretch>
                  <a:fillRect/>
                </a:stretch>
              </p:blipFill>
              <p:spPr>
                <a:xfrm>
                  <a:off x="4744726" y="2361554"/>
                  <a:ext cx="6840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773">
              <p14:nvContentPartPr>
                <p14:cNvPr id="752" name="Freihand 751">
                  <a:extLst>
                    <a:ext uri="{FF2B5EF4-FFF2-40B4-BE49-F238E27FC236}">
                      <a16:creationId xmlns:a16="http://schemas.microsoft.com/office/drawing/2014/main" id="{2F46C163-7728-4BFF-8F51-2AF0A49202C7}"/>
                    </a:ext>
                  </a:extLst>
                </p14:cNvPr>
                <p14:cNvContentPartPr/>
                <p14:nvPr/>
              </p14:nvContentPartPr>
              <p14:xfrm>
                <a:off x="4846606" y="2577914"/>
                <a:ext cx="61920" cy="96120"/>
              </p14:xfrm>
            </p:contentPart>
          </mc:Choice>
          <mc:Fallback xmlns="">
            <p:pic>
              <p:nvPicPr>
                <p:cNvPr id="752" name="Freihand 751">
                  <a:extLst>
                    <a:ext uri="{FF2B5EF4-FFF2-40B4-BE49-F238E27FC236}">
                      <a16:creationId xmlns:a16="http://schemas.microsoft.com/office/drawing/2014/main" id="{2F46C163-7728-4BFF-8F51-2AF0A49202C7}"/>
                    </a:ext>
                  </a:extLst>
                </p:cNvPr>
                <p:cNvPicPr/>
                <p:nvPr/>
              </p:nvPicPr>
              <p:blipFill>
                <a:blip r:embed="rId774"/>
                <a:stretch>
                  <a:fillRect/>
                </a:stretch>
              </p:blipFill>
              <p:spPr>
                <a:xfrm>
                  <a:off x="4837966" y="2568914"/>
                  <a:ext cx="795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775">
              <p14:nvContentPartPr>
                <p14:cNvPr id="753" name="Freihand 752">
                  <a:extLst>
                    <a:ext uri="{FF2B5EF4-FFF2-40B4-BE49-F238E27FC236}">
                      <a16:creationId xmlns:a16="http://schemas.microsoft.com/office/drawing/2014/main" id="{0AE52552-4F31-4909-93D3-4401367E119C}"/>
                    </a:ext>
                  </a:extLst>
                </p14:cNvPr>
                <p14:cNvContentPartPr/>
                <p14:nvPr/>
              </p14:nvContentPartPr>
              <p14:xfrm>
                <a:off x="4982686" y="2841794"/>
                <a:ext cx="46800" cy="109440"/>
              </p14:xfrm>
            </p:contentPart>
          </mc:Choice>
          <mc:Fallback xmlns="">
            <p:pic>
              <p:nvPicPr>
                <p:cNvPr id="753" name="Freihand 752">
                  <a:extLst>
                    <a:ext uri="{FF2B5EF4-FFF2-40B4-BE49-F238E27FC236}">
                      <a16:creationId xmlns:a16="http://schemas.microsoft.com/office/drawing/2014/main" id="{0AE52552-4F31-4909-93D3-4401367E119C}"/>
                    </a:ext>
                  </a:extLst>
                </p:cNvPr>
                <p:cNvPicPr/>
                <p:nvPr/>
              </p:nvPicPr>
              <p:blipFill>
                <a:blip r:embed="rId776"/>
                <a:stretch>
                  <a:fillRect/>
                </a:stretch>
              </p:blipFill>
              <p:spPr>
                <a:xfrm>
                  <a:off x="4973686" y="2833154"/>
                  <a:ext cx="644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77">
              <p14:nvContentPartPr>
                <p14:cNvPr id="754" name="Freihand 753">
                  <a:extLst>
                    <a:ext uri="{FF2B5EF4-FFF2-40B4-BE49-F238E27FC236}">
                      <a16:creationId xmlns:a16="http://schemas.microsoft.com/office/drawing/2014/main" id="{A643B2C3-770F-4165-BDAA-4CFB3876F332}"/>
                    </a:ext>
                  </a:extLst>
                </p14:cNvPr>
                <p14:cNvContentPartPr/>
                <p14:nvPr/>
              </p14:nvContentPartPr>
              <p14:xfrm>
                <a:off x="5091046" y="3106034"/>
                <a:ext cx="50760" cy="102960"/>
              </p14:xfrm>
            </p:contentPart>
          </mc:Choice>
          <mc:Fallback xmlns="">
            <p:pic>
              <p:nvPicPr>
                <p:cNvPr id="754" name="Freihand 753">
                  <a:extLst>
                    <a:ext uri="{FF2B5EF4-FFF2-40B4-BE49-F238E27FC236}">
                      <a16:creationId xmlns:a16="http://schemas.microsoft.com/office/drawing/2014/main" id="{A643B2C3-770F-4165-BDAA-4CFB3876F332}"/>
                    </a:ext>
                  </a:extLst>
                </p:cNvPr>
                <p:cNvPicPr/>
                <p:nvPr/>
              </p:nvPicPr>
              <p:blipFill>
                <a:blip r:embed="rId778"/>
                <a:stretch>
                  <a:fillRect/>
                </a:stretch>
              </p:blipFill>
              <p:spPr>
                <a:xfrm>
                  <a:off x="5082406" y="3097034"/>
                  <a:ext cx="68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779">
              <p14:nvContentPartPr>
                <p14:cNvPr id="755" name="Freihand 754">
                  <a:extLst>
                    <a:ext uri="{FF2B5EF4-FFF2-40B4-BE49-F238E27FC236}">
                      <a16:creationId xmlns:a16="http://schemas.microsoft.com/office/drawing/2014/main" id="{5E4EB16F-F326-4A17-9CCF-F87DAD11E250}"/>
                    </a:ext>
                  </a:extLst>
                </p14:cNvPr>
                <p14:cNvContentPartPr/>
                <p14:nvPr/>
              </p14:nvContentPartPr>
              <p14:xfrm>
                <a:off x="5180326" y="3350114"/>
                <a:ext cx="46800" cy="98640"/>
              </p14:xfrm>
            </p:contentPart>
          </mc:Choice>
          <mc:Fallback xmlns="">
            <p:pic>
              <p:nvPicPr>
                <p:cNvPr id="755" name="Freihand 754">
                  <a:extLst>
                    <a:ext uri="{FF2B5EF4-FFF2-40B4-BE49-F238E27FC236}">
                      <a16:creationId xmlns:a16="http://schemas.microsoft.com/office/drawing/2014/main" id="{5E4EB16F-F326-4A17-9CCF-F87DAD11E250}"/>
                    </a:ext>
                  </a:extLst>
                </p:cNvPr>
                <p:cNvPicPr/>
                <p:nvPr/>
              </p:nvPicPr>
              <p:blipFill>
                <a:blip r:embed="rId780"/>
                <a:stretch>
                  <a:fillRect/>
                </a:stretch>
              </p:blipFill>
              <p:spPr>
                <a:xfrm>
                  <a:off x="5171686" y="3341474"/>
                  <a:ext cx="644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781">
              <p14:nvContentPartPr>
                <p14:cNvPr id="756" name="Freihand 755">
                  <a:extLst>
                    <a:ext uri="{FF2B5EF4-FFF2-40B4-BE49-F238E27FC236}">
                      <a16:creationId xmlns:a16="http://schemas.microsoft.com/office/drawing/2014/main" id="{28CE1883-3393-4F90-A89F-45C109BAD502}"/>
                    </a:ext>
                  </a:extLst>
                </p14:cNvPr>
                <p14:cNvContentPartPr/>
                <p14:nvPr/>
              </p14:nvContentPartPr>
              <p14:xfrm>
                <a:off x="5296606" y="3618674"/>
                <a:ext cx="46800" cy="113760"/>
              </p14:xfrm>
            </p:contentPart>
          </mc:Choice>
          <mc:Fallback xmlns="">
            <p:pic>
              <p:nvPicPr>
                <p:cNvPr id="756" name="Freihand 755">
                  <a:extLst>
                    <a:ext uri="{FF2B5EF4-FFF2-40B4-BE49-F238E27FC236}">
                      <a16:creationId xmlns:a16="http://schemas.microsoft.com/office/drawing/2014/main" id="{28CE1883-3393-4F90-A89F-45C109BAD502}"/>
                    </a:ext>
                  </a:extLst>
                </p:cNvPr>
                <p:cNvPicPr/>
                <p:nvPr/>
              </p:nvPicPr>
              <p:blipFill>
                <a:blip r:embed="rId782"/>
                <a:stretch>
                  <a:fillRect/>
                </a:stretch>
              </p:blipFill>
              <p:spPr>
                <a:xfrm>
                  <a:off x="5287966" y="3610034"/>
                  <a:ext cx="644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783">
              <p14:nvContentPartPr>
                <p14:cNvPr id="757" name="Freihand 756">
                  <a:extLst>
                    <a:ext uri="{FF2B5EF4-FFF2-40B4-BE49-F238E27FC236}">
                      <a16:creationId xmlns:a16="http://schemas.microsoft.com/office/drawing/2014/main" id="{B1F33970-1410-4959-9581-34CB39C234B3}"/>
                    </a:ext>
                  </a:extLst>
                </p14:cNvPr>
                <p14:cNvContentPartPr/>
                <p14:nvPr/>
              </p14:nvContentPartPr>
              <p14:xfrm>
                <a:off x="5413246" y="3852314"/>
                <a:ext cx="19800" cy="78840"/>
              </p14:xfrm>
            </p:contentPart>
          </mc:Choice>
          <mc:Fallback xmlns="">
            <p:pic>
              <p:nvPicPr>
                <p:cNvPr id="757" name="Freihand 756">
                  <a:extLst>
                    <a:ext uri="{FF2B5EF4-FFF2-40B4-BE49-F238E27FC236}">
                      <a16:creationId xmlns:a16="http://schemas.microsoft.com/office/drawing/2014/main" id="{B1F33970-1410-4959-9581-34CB39C234B3}"/>
                    </a:ext>
                  </a:extLst>
                </p:cNvPr>
                <p:cNvPicPr/>
                <p:nvPr/>
              </p:nvPicPr>
              <p:blipFill>
                <a:blip r:embed="rId784"/>
                <a:stretch>
                  <a:fillRect/>
                </a:stretch>
              </p:blipFill>
              <p:spPr>
                <a:xfrm>
                  <a:off x="5404246" y="3843314"/>
                  <a:ext cx="3744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785">
              <p14:nvContentPartPr>
                <p14:cNvPr id="758" name="Freihand 757">
                  <a:extLst>
                    <a:ext uri="{FF2B5EF4-FFF2-40B4-BE49-F238E27FC236}">
                      <a16:creationId xmlns:a16="http://schemas.microsoft.com/office/drawing/2014/main" id="{E6B43893-974B-4C62-8171-4302BEEBF03F}"/>
                    </a:ext>
                  </a:extLst>
                </p14:cNvPr>
                <p14:cNvContentPartPr/>
                <p14:nvPr/>
              </p14:nvContentPartPr>
              <p14:xfrm>
                <a:off x="5486686" y="4079114"/>
                <a:ext cx="58680" cy="127080"/>
              </p14:xfrm>
            </p:contentPart>
          </mc:Choice>
          <mc:Fallback xmlns="">
            <p:pic>
              <p:nvPicPr>
                <p:cNvPr id="758" name="Freihand 757">
                  <a:extLst>
                    <a:ext uri="{FF2B5EF4-FFF2-40B4-BE49-F238E27FC236}">
                      <a16:creationId xmlns:a16="http://schemas.microsoft.com/office/drawing/2014/main" id="{E6B43893-974B-4C62-8171-4302BEEBF03F}"/>
                    </a:ext>
                  </a:extLst>
                </p:cNvPr>
                <p:cNvPicPr/>
                <p:nvPr/>
              </p:nvPicPr>
              <p:blipFill>
                <a:blip r:embed="rId786"/>
                <a:stretch>
                  <a:fillRect/>
                </a:stretch>
              </p:blipFill>
              <p:spPr>
                <a:xfrm>
                  <a:off x="5478046" y="4070114"/>
                  <a:ext cx="763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787">
              <p14:nvContentPartPr>
                <p14:cNvPr id="759" name="Freihand 758">
                  <a:extLst>
                    <a:ext uri="{FF2B5EF4-FFF2-40B4-BE49-F238E27FC236}">
                      <a16:creationId xmlns:a16="http://schemas.microsoft.com/office/drawing/2014/main" id="{EA9789F3-9D0D-402C-906F-59DFD3D5B410}"/>
                    </a:ext>
                  </a:extLst>
                </p14:cNvPr>
                <p14:cNvContentPartPr/>
                <p14:nvPr/>
              </p14:nvContentPartPr>
              <p14:xfrm>
                <a:off x="5591446" y="4310234"/>
                <a:ext cx="46800" cy="93960"/>
              </p14:xfrm>
            </p:contentPart>
          </mc:Choice>
          <mc:Fallback xmlns="">
            <p:pic>
              <p:nvPicPr>
                <p:cNvPr id="759" name="Freihand 758">
                  <a:extLst>
                    <a:ext uri="{FF2B5EF4-FFF2-40B4-BE49-F238E27FC236}">
                      <a16:creationId xmlns:a16="http://schemas.microsoft.com/office/drawing/2014/main" id="{EA9789F3-9D0D-402C-906F-59DFD3D5B410}"/>
                    </a:ext>
                  </a:extLst>
                </p:cNvPr>
                <p:cNvPicPr/>
                <p:nvPr/>
              </p:nvPicPr>
              <p:blipFill>
                <a:blip r:embed="rId788"/>
                <a:stretch>
                  <a:fillRect/>
                </a:stretch>
              </p:blipFill>
              <p:spPr>
                <a:xfrm>
                  <a:off x="5582806" y="4301594"/>
                  <a:ext cx="644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789">
              <p14:nvContentPartPr>
                <p14:cNvPr id="770" name="Freihand 769">
                  <a:extLst>
                    <a:ext uri="{FF2B5EF4-FFF2-40B4-BE49-F238E27FC236}">
                      <a16:creationId xmlns:a16="http://schemas.microsoft.com/office/drawing/2014/main" id="{E44599A8-9AFB-4CD0-A361-35408408CF6B}"/>
                    </a:ext>
                  </a:extLst>
                </p14:cNvPr>
                <p14:cNvContentPartPr/>
                <p14:nvPr/>
              </p14:nvContentPartPr>
              <p14:xfrm>
                <a:off x="5125966" y="2470994"/>
                <a:ext cx="35280" cy="85320"/>
              </p14:xfrm>
            </p:contentPart>
          </mc:Choice>
          <mc:Fallback xmlns="">
            <p:pic>
              <p:nvPicPr>
                <p:cNvPr id="770" name="Freihand 769">
                  <a:extLst>
                    <a:ext uri="{FF2B5EF4-FFF2-40B4-BE49-F238E27FC236}">
                      <a16:creationId xmlns:a16="http://schemas.microsoft.com/office/drawing/2014/main" id="{E44599A8-9AFB-4CD0-A361-35408408CF6B}"/>
                    </a:ext>
                  </a:extLst>
                </p:cNvPr>
                <p:cNvPicPr/>
                <p:nvPr/>
              </p:nvPicPr>
              <p:blipFill>
                <a:blip r:embed="rId790"/>
                <a:stretch>
                  <a:fillRect/>
                </a:stretch>
              </p:blipFill>
              <p:spPr>
                <a:xfrm>
                  <a:off x="5117326" y="2461994"/>
                  <a:ext cx="5292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791">
              <p14:nvContentPartPr>
                <p14:cNvPr id="771" name="Freihand 770">
                  <a:extLst>
                    <a:ext uri="{FF2B5EF4-FFF2-40B4-BE49-F238E27FC236}">
                      <a16:creationId xmlns:a16="http://schemas.microsoft.com/office/drawing/2014/main" id="{890845EE-2A68-43AD-B8A9-CBB38EBDC4D9}"/>
                    </a:ext>
                  </a:extLst>
                </p14:cNvPr>
                <p14:cNvContentPartPr/>
                <p14:nvPr/>
              </p14:nvContentPartPr>
              <p14:xfrm>
                <a:off x="5250166" y="2676194"/>
                <a:ext cx="46800" cy="61560"/>
              </p14:xfrm>
            </p:contentPart>
          </mc:Choice>
          <mc:Fallback xmlns="">
            <p:pic>
              <p:nvPicPr>
                <p:cNvPr id="771" name="Freihand 770">
                  <a:extLst>
                    <a:ext uri="{FF2B5EF4-FFF2-40B4-BE49-F238E27FC236}">
                      <a16:creationId xmlns:a16="http://schemas.microsoft.com/office/drawing/2014/main" id="{890845EE-2A68-43AD-B8A9-CBB38EBDC4D9}"/>
                    </a:ext>
                  </a:extLst>
                </p:cNvPr>
                <p:cNvPicPr/>
                <p:nvPr/>
              </p:nvPicPr>
              <p:blipFill>
                <a:blip r:embed="rId792"/>
                <a:stretch>
                  <a:fillRect/>
                </a:stretch>
              </p:blipFill>
              <p:spPr>
                <a:xfrm>
                  <a:off x="5241526" y="2667194"/>
                  <a:ext cx="644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793">
              <p14:nvContentPartPr>
                <p14:cNvPr id="772" name="Freihand 771">
                  <a:extLst>
                    <a:ext uri="{FF2B5EF4-FFF2-40B4-BE49-F238E27FC236}">
                      <a16:creationId xmlns:a16="http://schemas.microsoft.com/office/drawing/2014/main" id="{302A60BA-2E37-4476-8186-04E7ACE3FBC8}"/>
                    </a:ext>
                  </a:extLst>
                </p14:cNvPr>
                <p14:cNvContentPartPr/>
                <p14:nvPr/>
              </p14:nvContentPartPr>
              <p14:xfrm>
                <a:off x="5370406" y="2843954"/>
                <a:ext cx="31320" cy="63360"/>
              </p14:xfrm>
            </p:contentPart>
          </mc:Choice>
          <mc:Fallback xmlns="">
            <p:pic>
              <p:nvPicPr>
                <p:cNvPr id="772" name="Freihand 771">
                  <a:extLst>
                    <a:ext uri="{FF2B5EF4-FFF2-40B4-BE49-F238E27FC236}">
                      <a16:creationId xmlns:a16="http://schemas.microsoft.com/office/drawing/2014/main" id="{302A60BA-2E37-4476-8186-04E7ACE3FBC8}"/>
                    </a:ext>
                  </a:extLst>
                </p:cNvPr>
                <p:cNvPicPr/>
                <p:nvPr/>
              </p:nvPicPr>
              <p:blipFill>
                <a:blip r:embed="rId794"/>
                <a:stretch>
                  <a:fillRect/>
                </a:stretch>
              </p:blipFill>
              <p:spPr>
                <a:xfrm>
                  <a:off x="5361766" y="2835314"/>
                  <a:ext cx="4896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95">
              <p14:nvContentPartPr>
                <p14:cNvPr id="773" name="Freihand 772">
                  <a:extLst>
                    <a:ext uri="{FF2B5EF4-FFF2-40B4-BE49-F238E27FC236}">
                      <a16:creationId xmlns:a16="http://schemas.microsoft.com/office/drawing/2014/main" id="{05901765-AC73-4CF7-8F93-80B7F7B59254}"/>
                    </a:ext>
                  </a:extLst>
                </p14:cNvPr>
                <p14:cNvContentPartPr/>
                <p14:nvPr/>
              </p14:nvContentPartPr>
              <p14:xfrm>
                <a:off x="5483086" y="3001274"/>
                <a:ext cx="39240" cy="81000"/>
              </p14:xfrm>
            </p:contentPart>
          </mc:Choice>
          <mc:Fallback xmlns="">
            <p:pic>
              <p:nvPicPr>
                <p:cNvPr id="773" name="Freihand 772">
                  <a:extLst>
                    <a:ext uri="{FF2B5EF4-FFF2-40B4-BE49-F238E27FC236}">
                      <a16:creationId xmlns:a16="http://schemas.microsoft.com/office/drawing/2014/main" id="{05901765-AC73-4CF7-8F93-80B7F7B59254}"/>
                    </a:ext>
                  </a:extLst>
                </p:cNvPr>
                <p:cNvPicPr/>
                <p:nvPr/>
              </p:nvPicPr>
              <p:blipFill>
                <a:blip r:embed="rId796"/>
                <a:stretch>
                  <a:fillRect/>
                </a:stretch>
              </p:blipFill>
              <p:spPr>
                <a:xfrm>
                  <a:off x="5474086" y="2992274"/>
                  <a:ext cx="568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797">
              <p14:nvContentPartPr>
                <p14:cNvPr id="774" name="Freihand 773">
                  <a:extLst>
                    <a:ext uri="{FF2B5EF4-FFF2-40B4-BE49-F238E27FC236}">
                      <a16:creationId xmlns:a16="http://schemas.microsoft.com/office/drawing/2014/main" id="{8A6B3254-3776-4BB5-8B46-E6F5B7983BDF}"/>
                    </a:ext>
                  </a:extLst>
                </p14:cNvPr>
                <p14:cNvContentPartPr/>
                <p14:nvPr/>
              </p14:nvContentPartPr>
              <p14:xfrm>
                <a:off x="5579926" y="3156074"/>
                <a:ext cx="35280" cy="92160"/>
              </p14:xfrm>
            </p:contentPart>
          </mc:Choice>
          <mc:Fallback xmlns="">
            <p:pic>
              <p:nvPicPr>
                <p:cNvPr id="774" name="Freihand 773">
                  <a:extLst>
                    <a:ext uri="{FF2B5EF4-FFF2-40B4-BE49-F238E27FC236}">
                      <a16:creationId xmlns:a16="http://schemas.microsoft.com/office/drawing/2014/main" id="{8A6B3254-3776-4BB5-8B46-E6F5B7983BDF}"/>
                    </a:ext>
                  </a:extLst>
                </p:cNvPr>
                <p:cNvPicPr/>
                <p:nvPr/>
              </p:nvPicPr>
              <p:blipFill>
                <a:blip r:embed="rId798"/>
                <a:stretch>
                  <a:fillRect/>
                </a:stretch>
              </p:blipFill>
              <p:spPr>
                <a:xfrm>
                  <a:off x="5571286" y="3147434"/>
                  <a:ext cx="529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799">
              <p14:nvContentPartPr>
                <p14:cNvPr id="775" name="Freihand 774">
                  <a:extLst>
                    <a:ext uri="{FF2B5EF4-FFF2-40B4-BE49-F238E27FC236}">
                      <a16:creationId xmlns:a16="http://schemas.microsoft.com/office/drawing/2014/main" id="{C2E911BF-18E9-48EF-A2F9-64355C0E0698}"/>
                    </a:ext>
                  </a:extLst>
                </p14:cNvPr>
                <p14:cNvContentPartPr/>
                <p14:nvPr/>
              </p14:nvContentPartPr>
              <p14:xfrm>
                <a:off x="5723566" y="3378554"/>
                <a:ext cx="50760" cy="92160"/>
              </p14:xfrm>
            </p:contentPart>
          </mc:Choice>
          <mc:Fallback xmlns="">
            <p:pic>
              <p:nvPicPr>
                <p:cNvPr id="775" name="Freihand 774">
                  <a:extLst>
                    <a:ext uri="{FF2B5EF4-FFF2-40B4-BE49-F238E27FC236}">
                      <a16:creationId xmlns:a16="http://schemas.microsoft.com/office/drawing/2014/main" id="{C2E911BF-18E9-48EF-A2F9-64355C0E0698}"/>
                    </a:ext>
                  </a:extLst>
                </p:cNvPr>
                <p:cNvPicPr/>
                <p:nvPr/>
              </p:nvPicPr>
              <p:blipFill>
                <a:blip r:embed="rId800"/>
                <a:stretch>
                  <a:fillRect/>
                </a:stretch>
              </p:blipFill>
              <p:spPr>
                <a:xfrm>
                  <a:off x="5714566" y="3369914"/>
                  <a:ext cx="68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801">
              <p14:nvContentPartPr>
                <p14:cNvPr id="776" name="Freihand 775">
                  <a:extLst>
                    <a:ext uri="{FF2B5EF4-FFF2-40B4-BE49-F238E27FC236}">
                      <a16:creationId xmlns:a16="http://schemas.microsoft.com/office/drawing/2014/main" id="{27276E46-700F-4F10-BFEE-28F0CFCD521E}"/>
                    </a:ext>
                  </a:extLst>
                </p14:cNvPr>
                <p14:cNvContentPartPr/>
                <p14:nvPr/>
              </p14:nvContentPartPr>
              <p14:xfrm>
                <a:off x="5859286" y="3555314"/>
                <a:ext cx="42840" cy="59040"/>
              </p14:xfrm>
            </p:contentPart>
          </mc:Choice>
          <mc:Fallback xmlns="">
            <p:pic>
              <p:nvPicPr>
                <p:cNvPr id="776" name="Freihand 775">
                  <a:extLst>
                    <a:ext uri="{FF2B5EF4-FFF2-40B4-BE49-F238E27FC236}">
                      <a16:creationId xmlns:a16="http://schemas.microsoft.com/office/drawing/2014/main" id="{27276E46-700F-4F10-BFEE-28F0CFCD521E}"/>
                    </a:ext>
                  </a:extLst>
                </p:cNvPr>
                <p:cNvPicPr/>
                <p:nvPr/>
              </p:nvPicPr>
              <p:blipFill>
                <a:blip r:embed="rId802"/>
                <a:stretch>
                  <a:fillRect/>
                </a:stretch>
              </p:blipFill>
              <p:spPr>
                <a:xfrm>
                  <a:off x="5850286" y="3546674"/>
                  <a:ext cx="6048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803">
              <p14:nvContentPartPr>
                <p14:cNvPr id="777" name="Freihand 776">
                  <a:extLst>
                    <a:ext uri="{FF2B5EF4-FFF2-40B4-BE49-F238E27FC236}">
                      <a16:creationId xmlns:a16="http://schemas.microsoft.com/office/drawing/2014/main" id="{435FDF32-3B81-406B-934A-CE2B6BC15ED9}"/>
                    </a:ext>
                  </a:extLst>
                </p14:cNvPr>
                <p14:cNvContentPartPr/>
                <p14:nvPr/>
              </p14:nvContentPartPr>
              <p14:xfrm>
                <a:off x="5983486" y="3721274"/>
                <a:ext cx="50760" cy="92160"/>
              </p14:xfrm>
            </p:contentPart>
          </mc:Choice>
          <mc:Fallback xmlns="">
            <p:pic>
              <p:nvPicPr>
                <p:cNvPr id="777" name="Freihand 776">
                  <a:extLst>
                    <a:ext uri="{FF2B5EF4-FFF2-40B4-BE49-F238E27FC236}">
                      <a16:creationId xmlns:a16="http://schemas.microsoft.com/office/drawing/2014/main" id="{435FDF32-3B81-406B-934A-CE2B6BC15ED9}"/>
                    </a:ext>
                  </a:extLst>
                </p:cNvPr>
                <p:cNvPicPr/>
                <p:nvPr/>
              </p:nvPicPr>
              <p:blipFill>
                <a:blip r:embed="rId804"/>
                <a:stretch>
                  <a:fillRect/>
                </a:stretch>
              </p:blipFill>
              <p:spPr>
                <a:xfrm>
                  <a:off x="5974486" y="3712274"/>
                  <a:ext cx="68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805">
              <p14:nvContentPartPr>
                <p14:cNvPr id="778" name="Freihand 777">
                  <a:extLst>
                    <a:ext uri="{FF2B5EF4-FFF2-40B4-BE49-F238E27FC236}">
                      <a16:creationId xmlns:a16="http://schemas.microsoft.com/office/drawing/2014/main" id="{FBE64787-313A-4F26-96B9-73AFB173A7D8}"/>
                    </a:ext>
                  </a:extLst>
                </p14:cNvPr>
                <p14:cNvContentPartPr/>
                <p14:nvPr/>
              </p14:nvContentPartPr>
              <p14:xfrm>
                <a:off x="6126766" y="3932954"/>
                <a:ext cx="58680" cy="72360"/>
              </p14:xfrm>
            </p:contentPart>
          </mc:Choice>
          <mc:Fallback xmlns="">
            <p:pic>
              <p:nvPicPr>
                <p:cNvPr id="778" name="Freihand 777">
                  <a:extLst>
                    <a:ext uri="{FF2B5EF4-FFF2-40B4-BE49-F238E27FC236}">
                      <a16:creationId xmlns:a16="http://schemas.microsoft.com/office/drawing/2014/main" id="{FBE64787-313A-4F26-96B9-73AFB173A7D8}"/>
                    </a:ext>
                  </a:extLst>
                </p:cNvPr>
                <p:cNvPicPr/>
                <p:nvPr/>
              </p:nvPicPr>
              <p:blipFill>
                <a:blip r:embed="rId806"/>
                <a:stretch>
                  <a:fillRect/>
                </a:stretch>
              </p:blipFill>
              <p:spPr>
                <a:xfrm>
                  <a:off x="6118126" y="3923954"/>
                  <a:ext cx="7632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807">
              <p14:nvContentPartPr>
                <p14:cNvPr id="779" name="Freihand 778">
                  <a:extLst>
                    <a:ext uri="{FF2B5EF4-FFF2-40B4-BE49-F238E27FC236}">
                      <a16:creationId xmlns:a16="http://schemas.microsoft.com/office/drawing/2014/main" id="{0C443217-A86B-4D50-8994-050230AE765B}"/>
                    </a:ext>
                  </a:extLst>
                </p14:cNvPr>
                <p14:cNvContentPartPr/>
                <p14:nvPr/>
              </p14:nvContentPartPr>
              <p14:xfrm>
                <a:off x="6297766" y="4089914"/>
                <a:ext cx="31320" cy="37440"/>
              </p14:xfrm>
            </p:contentPart>
          </mc:Choice>
          <mc:Fallback xmlns="">
            <p:pic>
              <p:nvPicPr>
                <p:cNvPr id="779" name="Freihand 778">
                  <a:extLst>
                    <a:ext uri="{FF2B5EF4-FFF2-40B4-BE49-F238E27FC236}">
                      <a16:creationId xmlns:a16="http://schemas.microsoft.com/office/drawing/2014/main" id="{0C443217-A86B-4D50-8994-050230AE765B}"/>
                    </a:ext>
                  </a:extLst>
                </p:cNvPr>
                <p:cNvPicPr/>
                <p:nvPr/>
              </p:nvPicPr>
              <p:blipFill>
                <a:blip r:embed="rId808"/>
                <a:stretch>
                  <a:fillRect/>
                </a:stretch>
              </p:blipFill>
              <p:spPr>
                <a:xfrm>
                  <a:off x="6288766" y="4081274"/>
                  <a:ext cx="4896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809">
              <p14:nvContentPartPr>
                <p14:cNvPr id="780" name="Freihand 779">
                  <a:extLst>
                    <a:ext uri="{FF2B5EF4-FFF2-40B4-BE49-F238E27FC236}">
                      <a16:creationId xmlns:a16="http://schemas.microsoft.com/office/drawing/2014/main" id="{0A43A0CC-4AA4-4217-9E50-3D313F0AD1E6}"/>
                    </a:ext>
                  </a:extLst>
                </p14:cNvPr>
                <p14:cNvContentPartPr/>
                <p14:nvPr/>
              </p14:nvContentPartPr>
              <p14:xfrm>
                <a:off x="6410086" y="4192514"/>
                <a:ext cx="46800" cy="24480"/>
              </p14:xfrm>
            </p:contentPart>
          </mc:Choice>
          <mc:Fallback xmlns="">
            <p:pic>
              <p:nvPicPr>
                <p:cNvPr id="780" name="Freihand 779">
                  <a:extLst>
                    <a:ext uri="{FF2B5EF4-FFF2-40B4-BE49-F238E27FC236}">
                      <a16:creationId xmlns:a16="http://schemas.microsoft.com/office/drawing/2014/main" id="{0A43A0CC-4AA4-4217-9E50-3D313F0AD1E6}"/>
                    </a:ext>
                  </a:extLst>
                </p:cNvPr>
                <p:cNvPicPr/>
                <p:nvPr/>
              </p:nvPicPr>
              <p:blipFill>
                <a:blip r:embed="rId810"/>
                <a:stretch>
                  <a:fillRect/>
                </a:stretch>
              </p:blipFill>
              <p:spPr>
                <a:xfrm>
                  <a:off x="6401446" y="4183514"/>
                  <a:ext cx="64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811">
              <p14:nvContentPartPr>
                <p14:cNvPr id="782" name="Freihand 781">
                  <a:extLst>
                    <a:ext uri="{FF2B5EF4-FFF2-40B4-BE49-F238E27FC236}">
                      <a16:creationId xmlns:a16="http://schemas.microsoft.com/office/drawing/2014/main" id="{58E62274-C6EF-4EA4-AE73-05BCBFEE4EAC}"/>
                    </a:ext>
                  </a:extLst>
                </p14:cNvPr>
                <p14:cNvContentPartPr/>
                <p14:nvPr/>
              </p14:nvContentPartPr>
              <p14:xfrm>
                <a:off x="5188246" y="2316194"/>
                <a:ext cx="74160" cy="72000"/>
              </p14:xfrm>
            </p:contentPart>
          </mc:Choice>
          <mc:Fallback xmlns="">
            <p:pic>
              <p:nvPicPr>
                <p:cNvPr id="782" name="Freihand 781">
                  <a:extLst>
                    <a:ext uri="{FF2B5EF4-FFF2-40B4-BE49-F238E27FC236}">
                      <a16:creationId xmlns:a16="http://schemas.microsoft.com/office/drawing/2014/main" id="{58E62274-C6EF-4EA4-AE73-05BCBFEE4EAC}"/>
                    </a:ext>
                  </a:extLst>
                </p:cNvPr>
                <p:cNvPicPr/>
                <p:nvPr/>
              </p:nvPicPr>
              <p:blipFill>
                <a:blip r:embed="rId812"/>
                <a:stretch>
                  <a:fillRect/>
                </a:stretch>
              </p:blipFill>
              <p:spPr>
                <a:xfrm>
                  <a:off x="5179246" y="2307554"/>
                  <a:ext cx="918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813">
              <p14:nvContentPartPr>
                <p14:cNvPr id="783" name="Freihand 782">
                  <a:extLst>
                    <a:ext uri="{FF2B5EF4-FFF2-40B4-BE49-F238E27FC236}">
                      <a16:creationId xmlns:a16="http://schemas.microsoft.com/office/drawing/2014/main" id="{C7D686AF-F94E-44B5-8611-55E7FD86FE9F}"/>
                    </a:ext>
                  </a:extLst>
                </p14:cNvPr>
                <p14:cNvContentPartPr/>
                <p14:nvPr/>
              </p14:nvContentPartPr>
              <p14:xfrm>
                <a:off x="5320006" y="2486114"/>
                <a:ext cx="39240" cy="81000"/>
              </p14:xfrm>
            </p:contentPart>
          </mc:Choice>
          <mc:Fallback xmlns="">
            <p:pic>
              <p:nvPicPr>
                <p:cNvPr id="783" name="Freihand 782">
                  <a:extLst>
                    <a:ext uri="{FF2B5EF4-FFF2-40B4-BE49-F238E27FC236}">
                      <a16:creationId xmlns:a16="http://schemas.microsoft.com/office/drawing/2014/main" id="{C7D686AF-F94E-44B5-8611-55E7FD86FE9F}"/>
                    </a:ext>
                  </a:extLst>
                </p:cNvPr>
                <p:cNvPicPr/>
                <p:nvPr/>
              </p:nvPicPr>
              <p:blipFill>
                <a:blip r:embed="rId814"/>
                <a:stretch>
                  <a:fillRect/>
                </a:stretch>
              </p:blipFill>
              <p:spPr>
                <a:xfrm>
                  <a:off x="5311366" y="2477474"/>
                  <a:ext cx="568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815">
              <p14:nvContentPartPr>
                <p14:cNvPr id="785" name="Freihand 784">
                  <a:extLst>
                    <a:ext uri="{FF2B5EF4-FFF2-40B4-BE49-F238E27FC236}">
                      <a16:creationId xmlns:a16="http://schemas.microsoft.com/office/drawing/2014/main" id="{D38669A3-D2CE-42FF-8796-A451013B3288}"/>
                    </a:ext>
                  </a:extLst>
                </p14:cNvPr>
                <p14:cNvContentPartPr/>
                <p14:nvPr/>
              </p14:nvContentPartPr>
              <p14:xfrm>
                <a:off x="5436286" y="2617154"/>
                <a:ext cx="58680" cy="68040"/>
              </p14:xfrm>
            </p:contentPart>
          </mc:Choice>
          <mc:Fallback xmlns="">
            <p:pic>
              <p:nvPicPr>
                <p:cNvPr id="785" name="Freihand 784">
                  <a:extLst>
                    <a:ext uri="{FF2B5EF4-FFF2-40B4-BE49-F238E27FC236}">
                      <a16:creationId xmlns:a16="http://schemas.microsoft.com/office/drawing/2014/main" id="{D38669A3-D2CE-42FF-8796-A451013B3288}"/>
                    </a:ext>
                  </a:extLst>
                </p:cNvPr>
                <p:cNvPicPr/>
                <p:nvPr/>
              </p:nvPicPr>
              <p:blipFill>
                <a:blip r:embed="rId816"/>
                <a:stretch>
                  <a:fillRect/>
                </a:stretch>
              </p:blipFill>
              <p:spPr>
                <a:xfrm>
                  <a:off x="5427646" y="2608154"/>
                  <a:ext cx="7632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817">
              <p14:nvContentPartPr>
                <p14:cNvPr id="786" name="Freihand 785">
                  <a:extLst>
                    <a:ext uri="{FF2B5EF4-FFF2-40B4-BE49-F238E27FC236}">
                      <a16:creationId xmlns:a16="http://schemas.microsoft.com/office/drawing/2014/main" id="{CAE0E9F4-946A-4710-A553-341090833E3B}"/>
                    </a:ext>
                  </a:extLst>
                </p14:cNvPr>
                <p14:cNvContentPartPr/>
                <p14:nvPr/>
              </p14:nvContentPartPr>
              <p14:xfrm>
                <a:off x="5587846" y="2802554"/>
                <a:ext cx="54720" cy="52560"/>
              </p14:xfrm>
            </p:contentPart>
          </mc:Choice>
          <mc:Fallback xmlns="">
            <p:pic>
              <p:nvPicPr>
                <p:cNvPr id="786" name="Freihand 785">
                  <a:extLst>
                    <a:ext uri="{FF2B5EF4-FFF2-40B4-BE49-F238E27FC236}">
                      <a16:creationId xmlns:a16="http://schemas.microsoft.com/office/drawing/2014/main" id="{CAE0E9F4-946A-4710-A553-341090833E3B}"/>
                    </a:ext>
                  </a:extLst>
                </p:cNvPr>
                <p:cNvPicPr/>
                <p:nvPr/>
              </p:nvPicPr>
              <p:blipFill>
                <a:blip r:embed="rId818"/>
                <a:stretch>
                  <a:fillRect/>
                </a:stretch>
              </p:blipFill>
              <p:spPr>
                <a:xfrm>
                  <a:off x="5578846" y="2793914"/>
                  <a:ext cx="723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819">
              <p14:nvContentPartPr>
                <p14:cNvPr id="787" name="Freihand 786">
                  <a:extLst>
                    <a:ext uri="{FF2B5EF4-FFF2-40B4-BE49-F238E27FC236}">
                      <a16:creationId xmlns:a16="http://schemas.microsoft.com/office/drawing/2014/main" id="{365EACEC-257D-4ADD-9225-FB77545FE71E}"/>
                    </a:ext>
                  </a:extLst>
                </p14:cNvPr>
                <p14:cNvContentPartPr/>
                <p14:nvPr/>
              </p14:nvContentPartPr>
              <p14:xfrm>
                <a:off x="5762086" y="2953034"/>
                <a:ext cx="101160" cy="59400"/>
              </p14:xfrm>
            </p:contentPart>
          </mc:Choice>
          <mc:Fallback xmlns="">
            <p:pic>
              <p:nvPicPr>
                <p:cNvPr id="787" name="Freihand 786">
                  <a:extLst>
                    <a:ext uri="{FF2B5EF4-FFF2-40B4-BE49-F238E27FC236}">
                      <a16:creationId xmlns:a16="http://schemas.microsoft.com/office/drawing/2014/main" id="{365EACEC-257D-4ADD-9225-FB77545FE71E}"/>
                    </a:ext>
                  </a:extLst>
                </p:cNvPr>
                <p:cNvPicPr/>
                <p:nvPr/>
              </p:nvPicPr>
              <p:blipFill>
                <a:blip r:embed="rId820"/>
                <a:stretch>
                  <a:fillRect/>
                </a:stretch>
              </p:blipFill>
              <p:spPr>
                <a:xfrm>
                  <a:off x="5753446" y="2944394"/>
                  <a:ext cx="1188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821">
              <p14:nvContentPartPr>
                <p14:cNvPr id="788" name="Freihand 787">
                  <a:extLst>
                    <a:ext uri="{FF2B5EF4-FFF2-40B4-BE49-F238E27FC236}">
                      <a16:creationId xmlns:a16="http://schemas.microsoft.com/office/drawing/2014/main" id="{98E28DBF-C67E-46D6-B885-C64804ABC958}"/>
                    </a:ext>
                  </a:extLst>
                </p14:cNvPr>
                <p14:cNvContentPartPr/>
                <p14:nvPr/>
              </p14:nvContentPartPr>
              <p14:xfrm>
                <a:off x="5979526" y="3079754"/>
                <a:ext cx="78120" cy="61560"/>
              </p14:xfrm>
            </p:contentPart>
          </mc:Choice>
          <mc:Fallback xmlns="">
            <p:pic>
              <p:nvPicPr>
                <p:cNvPr id="788" name="Freihand 787">
                  <a:extLst>
                    <a:ext uri="{FF2B5EF4-FFF2-40B4-BE49-F238E27FC236}">
                      <a16:creationId xmlns:a16="http://schemas.microsoft.com/office/drawing/2014/main" id="{98E28DBF-C67E-46D6-B885-C64804ABC958}"/>
                    </a:ext>
                  </a:extLst>
                </p:cNvPr>
                <p:cNvPicPr/>
                <p:nvPr/>
              </p:nvPicPr>
              <p:blipFill>
                <a:blip r:embed="rId822"/>
                <a:stretch>
                  <a:fillRect/>
                </a:stretch>
              </p:blipFill>
              <p:spPr>
                <a:xfrm>
                  <a:off x="5970526" y="3070754"/>
                  <a:ext cx="9576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823">
              <p14:nvContentPartPr>
                <p14:cNvPr id="789" name="Freihand 788">
                  <a:extLst>
                    <a:ext uri="{FF2B5EF4-FFF2-40B4-BE49-F238E27FC236}">
                      <a16:creationId xmlns:a16="http://schemas.microsoft.com/office/drawing/2014/main" id="{BEB4A241-6B80-4F46-9A79-CC09D4B62C3F}"/>
                    </a:ext>
                  </a:extLst>
                </p14:cNvPr>
                <p14:cNvContentPartPr/>
                <p14:nvPr/>
              </p14:nvContentPartPr>
              <p14:xfrm>
                <a:off x="6169606" y="3230234"/>
                <a:ext cx="70200" cy="50400"/>
              </p14:xfrm>
            </p:contentPart>
          </mc:Choice>
          <mc:Fallback xmlns="">
            <p:pic>
              <p:nvPicPr>
                <p:cNvPr id="789" name="Freihand 788">
                  <a:extLst>
                    <a:ext uri="{FF2B5EF4-FFF2-40B4-BE49-F238E27FC236}">
                      <a16:creationId xmlns:a16="http://schemas.microsoft.com/office/drawing/2014/main" id="{BEB4A241-6B80-4F46-9A79-CC09D4B62C3F}"/>
                    </a:ext>
                  </a:extLst>
                </p:cNvPr>
                <p:cNvPicPr/>
                <p:nvPr/>
              </p:nvPicPr>
              <p:blipFill>
                <a:blip r:embed="rId824"/>
                <a:stretch>
                  <a:fillRect/>
                </a:stretch>
              </p:blipFill>
              <p:spPr>
                <a:xfrm>
                  <a:off x="6160606" y="3221594"/>
                  <a:ext cx="878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825">
              <p14:nvContentPartPr>
                <p14:cNvPr id="791" name="Freihand 790">
                  <a:extLst>
                    <a:ext uri="{FF2B5EF4-FFF2-40B4-BE49-F238E27FC236}">
                      <a16:creationId xmlns:a16="http://schemas.microsoft.com/office/drawing/2014/main" id="{77A708DB-3DAF-4375-8FAF-15284752FDC2}"/>
                    </a:ext>
                  </a:extLst>
                </p14:cNvPr>
                <p14:cNvContentPartPr/>
                <p14:nvPr/>
              </p14:nvContentPartPr>
              <p14:xfrm>
                <a:off x="6367246" y="3334994"/>
                <a:ext cx="58680" cy="39600"/>
              </p14:xfrm>
            </p:contentPart>
          </mc:Choice>
          <mc:Fallback xmlns="">
            <p:pic>
              <p:nvPicPr>
                <p:cNvPr id="791" name="Freihand 790">
                  <a:extLst>
                    <a:ext uri="{FF2B5EF4-FFF2-40B4-BE49-F238E27FC236}">
                      <a16:creationId xmlns:a16="http://schemas.microsoft.com/office/drawing/2014/main" id="{77A708DB-3DAF-4375-8FAF-15284752FDC2}"/>
                    </a:ext>
                  </a:extLst>
                </p:cNvPr>
                <p:cNvPicPr/>
                <p:nvPr/>
              </p:nvPicPr>
              <p:blipFill>
                <a:blip r:embed="rId826"/>
                <a:stretch>
                  <a:fillRect/>
                </a:stretch>
              </p:blipFill>
              <p:spPr>
                <a:xfrm>
                  <a:off x="6358606" y="3326354"/>
                  <a:ext cx="76320" cy="57240"/>
                </a:xfrm>
                <a:prstGeom prst="rect">
                  <a:avLst/>
                </a:prstGeom>
              </p:spPr>
            </p:pic>
          </mc:Fallback>
        </mc:AlternateContent>
      </p:grpSp>
      <p:grpSp>
        <p:nvGrpSpPr>
          <p:cNvPr id="797" name="Gruppieren 796">
            <a:extLst>
              <a:ext uri="{FF2B5EF4-FFF2-40B4-BE49-F238E27FC236}">
                <a16:creationId xmlns:a16="http://schemas.microsoft.com/office/drawing/2014/main" id="{8370D57F-6C0E-4426-AFD6-5F2207A2ED36}"/>
              </a:ext>
            </a:extLst>
          </p:cNvPr>
          <p:cNvGrpSpPr/>
          <p:nvPr/>
        </p:nvGrpSpPr>
        <p:grpSpPr>
          <a:xfrm>
            <a:off x="5327926" y="1190114"/>
            <a:ext cx="415440" cy="456480"/>
            <a:chOff x="5327926" y="1190114"/>
            <a:chExt cx="415440" cy="456480"/>
          </a:xfrm>
        </p:grpSpPr>
        <mc:AlternateContent xmlns:mc="http://schemas.openxmlformats.org/markup-compatibility/2006" xmlns:p14="http://schemas.microsoft.com/office/powerpoint/2010/main">
          <mc:Choice Requires="p14">
            <p:contentPart p14:bwMode="auto" r:id="rId827">
              <p14:nvContentPartPr>
                <p14:cNvPr id="793" name="Freihand 792">
                  <a:extLst>
                    <a:ext uri="{FF2B5EF4-FFF2-40B4-BE49-F238E27FC236}">
                      <a16:creationId xmlns:a16="http://schemas.microsoft.com/office/drawing/2014/main" id="{65A4B544-C807-42BB-BAEE-57597EFD0DD1}"/>
                    </a:ext>
                  </a:extLst>
                </p14:cNvPr>
                <p14:cNvContentPartPr/>
                <p14:nvPr/>
              </p14:nvContentPartPr>
              <p14:xfrm>
                <a:off x="5327926" y="1587194"/>
                <a:ext cx="54720" cy="59400"/>
              </p14:xfrm>
            </p:contentPart>
          </mc:Choice>
          <mc:Fallback xmlns="">
            <p:pic>
              <p:nvPicPr>
                <p:cNvPr id="793" name="Freihand 792">
                  <a:extLst>
                    <a:ext uri="{FF2B5EF4-FFF2-40B4-BE49-F238E27FC236}">
                      <a16:creationId xmlns:a16="http://schemas.microsoft.com/office/drawing/2014/main" id="{65A4B544-C807-42BB-BAEE-57597EFD0DD1}"/>
                    </a:ext>
                  </a:extLst>
                </p:cNvPr>
                <p:cNvPicPr/>
                <p:nvPr/>
              </p:nvPicPr>
              <p:blipFill>
                <a:blip r:embed="rId828"/>
                <a:stretch>
                  <a:fillRect/>
                </a:stretch>
              </p:blipFill>
              <p:spPr>
                <a:xfrm>
                  <a:off x="5318926" y="1578194"/>
                  <a:ext cx="7236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829">
              <p14:nvContentPartPr>
                <p14:cNvPr id="794" name="Freihand 793">
                  <a:extLst>
                    <a:ext uri="{FF2B5EF4-FFF2-40B4-BE49-F238E27FC236}">
                      <a16:creationId xmlns:a16="http://schemas.microsoft.com/office/drawing/2014/main" id="{417CC529-A9FC-4217-A3F2-E8167A63E819}"/>
                    </a:ext>
                  </a:extLst>
                </p14:cNvPr>
                <p14:cNvContentPartPr/>
                <p14:nvPr/>
              </p14:nvContentPartPr>
              <p14:xfrm>
                <a:off x="5432686" y="1458314"/>
                <a:ext cx="66240" cy="68040"/>
              </p14:xfrm>
            </p:contentPart>
          </mc:Choice>
          <mc:Fallback xmlns="">
            <p:pic>
              <p:nvPicPr>
                <p:cNvPr id="794" name="Freihand 793">
                  <a:extLst>
                    <a:ext uri="{FF2B5EF4-FFF2-40B4-BE49-F238E27FC236}">
                      <a16:creationId xmlns:a16="http://schemas.microsoft.com/office/drawing/2014/main" id="{417CC529-A9FC-4217-A3F2-E8167A63E819}"/>
                    </a:ext>
                  </a:extLst>
                </p:cNvPr>
                <p:cNvPicPr/>
                <p:nvPr/>
              </p:nvPicPr>
              <p:blipFill>
                <a:blip r:embed="rId830"/>
                <a:stretch>
                  <a:fillRect/>
                </a:stretch>
              </p:blipFill>
              <p:spPr>
                <a:xfrm>
                  <a:off x="5423686" y="1449674"/>
                  <a:ext cx="8388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831">
              <p14:nvContentPartPr>
                <p14:cNvPr id="795" name="Freihand 794">
                  <a:extLst>
                    <a:ext uri="{FF2B5EF4-FFF2-40B4-BE49-F238E27FC236}">
                      <a16:creationId xmlns:a16="http://schemas.microsoft.com/office/drawing/2014/main" id="{1F2E634A-8899-4594-9218-B4AB76ACB377}"/>
                    </a:ext>
                  </a:extLst>
                </p14:cNvPr>
                <p14:cNvContentPartPr/>
                <p14:nvPr/>
              </p14:nvContentPartPr>
              <p14:xfrm>
                <a:off x="5579926" y="1325474"/>
                <a:ext cx="43200" cy="43920"/>
              </p14:xfrm>
            </p:contentPart>
          </mc:Choice>
          <mc:Fallback xmlns="">
            <p:pic>
              <p:nvPicPr>
                <p:cNvPr id="795" name="Freihand 794">
                  <a:extLst>
                    <a:ext uri="{FF2B5EF4-FFF2-40B4-BE49-F238E27FC236}">
                      <a16:creationId xmlns:a16="http://schemas.microsoft.com/office/drawing/2014/main" id="{1F2E634A-8899-4594-9218-B4AB76ACB377}"/>
                    </a:ext>
                  </a:extLst>
                </p:cNvPr>
                <p:cNvPicPr/>
                <p:nvPr/>
              </p:nvPicPr>
              <p:blipFill>
                <a:blip r:embed="rId832"/>
                <a:stretch>
                  <a:fillRect/>
                </a:stretch>
              </p:blipFill>
              <p:spPr>
                <a:xfrm>
                  <a:off x="5571286" y="1316474"/>
                  <a:ext cx="6084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833">
              <p14:nvContentPartPr>
                <p14:cNvPr id="796" name="Freihand 795">
                  <a:extLst>
                    <a:ext uri="{FF2B5EF4-FFF2-40B4-BE49-F238E27FC236}">
                      <a16:creationId xmlns:a16="http://schemas.microsoft.com/office/drawing/2014/main" id="{22071D94-D922-49AF-9F56-8A04B04A1C48}"/>
                    </a:ext>
                  </a:extLst>
                </p14:cNvPr>
                <p14:cNvContentPartPr/>
                <p14:nvPr/>
              </p14:nvContentPartPr>
              <p14:xfrm>
                <a:off x="5692606" y="1190114"/>
                <a:ext cx="50760" cy="52560"/>
              </p14:xfrm>
            </p:contentPart>
          </mc:Choice>
          <mc:Fallback xmlns="">
            <p:pic>
              <p:nvPicPr>
                <p:cNvPr id="796" name="Freihand 795">
                  <a:extLst>
                    <a:ext uri="{FF2B5EF4-FFF2-40B4-BE49-F238E27FC236}">
                      <a16:creationId xmlns:a16="http://schemas.microsoft.com/office/drawing/2014/main" id="{22071D94-D922-49AF-9F56-8A04B04A1C48}"/>
                    </a:ext>
                  </a:extLst>
                </p:cNvPr>
                <p:cNvPicPr/>
                <p:nvPr/>
              </p:nvPicPr>
              <p:blipFill>
                <a:blip r:embed="rId834"/>
                <a:stretch>
                  <a:fillRect/>
                </a:stretch>
              </p:blipFill>
              <p:spPr>
                <a:xfrm>
                  <a:off x="5683606" y="1181114"/>
                  <a:ext cx="68400" cy="70200"/>
                </a:xfrm>
                <a:prstGeom prst="rect">
                  <a:avLst/>
                </a:prstGeom>
              </p:spPr>
            </p:pic>
          </mc:Fallback>
        </mc:AlternateContent>
      </p:grpSp>
      <p:sp>
        <p:nvSpPr>
          <p:cNvPr id="2" name="Rechteck 1">
            <a:extLst>
              <a:ext uri="{FF2B5EF4-FFF2-40B4-BE49-F238E27FC236}">
                <a16:creationId xmlns:a16="http://schemas.microsoft.com/office/drawing/2014/main" id="{76FD6F19-51EC-4B7D-8EF6-594A8AA731EB}"/>
              </a:ext>
            </a:extLst>
          </p:cNvPr>
          <p:cNvSpPr/>
          <p:nvPr/>
        </p:nvSpPr>
        <p:spPr>
          <a:xfrm>
            <a:off x="5728586" y="2279133"/>
            <a:ext cx="1873894" cy="672651"/>
          </a:xfrm>
          <a:custGeom>
            <a:avLst/>
            <a:gdLst>
              <a:gd name="connsiteX0" fmla="*/ 0 w 1873894"/>
              <a:gd name="connsiteY0" fmla="*/ 0 h 672651"/>
              <a:gd name="connsiteX1" fmla="*/ 605892 w 1873894"/>
              <a:gd name="connsiteY1" fmla="*/ 0 h 672651"/>
              <a:gd name="connsiteX2" fmla="*/ 1174307 w 1873894"/>
              <a:gd name="connsiteY2" fmla="*/ 0 h 672651"/>
              <a:gd name="connsiteX3" fmla="*/ 1873894 w 1873894"/>
              <a:gd name="connsiteY3" fmla="*/ 0 h 672651"/>
              <a:gd name="connsiteX4" fmla="*/ 1873894 w 1873894"/>
              <a:gd name="connsiteY4" fmla="*/ 672651 h 672651"/>
              <a:gd name="connsiteX5" fmla="*/ 1286741 w 1873894"/>
              <a:gd name="connsiteY5" fmla="*/ 672651 h 672651"/>
              <a:gd name="connsiteX6" fmla="*/ 624631 w 1873894"/>
              <a:gd name="connsiteY6" fmla="*/ 672651 h 672651"/>
              <a:gd name="connsiteX7" fmla="*/ 0 w 1873894"/>
              <a:gd name="connsiteY7" fmla="*/ 672651 h 672651"/>
              <a:gd name="connsiteX8" fmla="*/ 0 w 1873894"/>
              <a:gd name="connsiteY8" fmla="*/ 0 h 67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3894" h="672651" extrusionOk="0">
                <a:moveTo>
                  <a:pt x="0" y="0"/>
                </a:moveTo>
                <a:cubicBezTo>
                  <a:pt x="210153" y="-22301"/>
                  <a:pt x="363112" y="9574"/>
                  <a:pt x="605892" y="0"/>
                </a:cubicBezTo>
                <a:cubicBezTo>
                  <a:pt x="848672" y="-9574"/>
                  <a:pt x="990008" y="14941"/>
                  <a:pt x="1174307" y="0"/>
                </a:cubicBezTo>
                <a:cubicBezTo>
                  <a:pt x="1358607" y="-14941"/>
                  <a:pt x="1605810" y="-30352"/>
                  <a:pt x="1873894" y="0"/>
                </a:cubicBezTo>
                <a:cubicBezTo>
                  <a:pt x="1845599" y="238653"/>
                  <a:pt x="1883285" y="429690"/>
                  <a:pt x="1873894" y="672651"/>
                </a:cubicBezTo>
                <a:cubicBezTo>
                  <a:pt x="1650449" y="700257"/>
                  <a:pt x="1410458" y="644975"/>
                  <a:pt x="1286741" y="672651"/>
                </a:cubicBezTo>
                <a:cubicBezTo>
                  <a:pt x="1163024" y="700327"/>
                  <a:pt x="853251" y="688210"/>
                  <a:pt x="624631" y="672651"/>
                </a:cubicBezTo>
                <a:cubicBezTo>
                  <a:pt x="396011" y="657093"/>
                  <a:pt x="137364" y="674903"/>
                  <a:pt x="0" y="672651"/>
                </a:cubicBezTo>
                <a:cubicBezTo>
                  <a:pt x="8536" y="347015"/>
                  <a:pt x="-31600" y="179868"/>
                  <a:pt x="0" y="0"/>
                </a:cubicBezTo>
                <a:close/>
              </a:path>
            </a:pathLst>
          </a:custGeom>
          <a:noFill/>
          <a:ln w="28575">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02350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958042622"/>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8038355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63825554"/>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0411468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78405957"/>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bare minimum: put them in a config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Recommended solution heavily depends on platform, e.g.</a:t>
                      </a:r>
                      <a:br>
                        <a:rPr lang="en-US" dirty="0"/>
                      </a:br>
                      <a:r>
                        <a:rPr lang="en-US" dirty="0"/>
                        <a:t>   secret stores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encrypted config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„master key“ can be set e.g. via environment variable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03781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230378363"/>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bare minimum: put them in a config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Recommended solution heavily depends on platform, e.g.</a:t>
                      </a:r>
                      <a:br>
                        <a:rPr lang="en-US" dirty="0"/>
                      </a:br>
                      <a:r>
                        <a:rPr lang="en-US" dirty="0"/>
                        <a:t>   secret stores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encrypted config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„master key“ can be set e.g. via environment variable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A02:2021-Cryptographic </a:t>
                      </a:r>
                      <a:r>
                        <a:rPr lang="de-AT" dirty="0" err="1"/>
                        <a:t>Failures</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0978834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503985891"/>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bare minimum: put them in a config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Recommended solution heavily depends on platform, e.g.</a:t>
                      </a:r>
                      <a:br>
                        <a:rPr lang="en-US" dirty="0"/>
                      </a:br>
                      <a:r>
                        <a:rPr lang="en-US" dirty="0"/>
                        <a:t>   secret stores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encrypted config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„master key“ can be set e.g. via environment variable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A02:2021-Cryptographic </a:t>
                      </a:r>
                      <a:r>
                        <a:rPr lang="de-AT" dirty="0" err="1"/>
                        <a:t>Failures</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de-AT" sz="1800" dirty="0" err="1"/>
                        <a:t>Identify</a:t>
                      </a:r>
                      <a:r>
                        <a:rPr lang="de-AT" sz="1800" dirty="0"/>
                        <a:t> sensitive </a:t>
                      </a:r>
                      <a:r>
                        <a:rPr lang="de-AT" sz="1800" dirty="0" err="1"/>
                        <a:t>data</a:t>
                      </a:r>
                      <a:r>
                        <a:rPr lang="de-AT" sz="1800" dirty="0"/>
                        <a:t> and </a:t>
                      </a:r>
                      <a:r>
                        <a:rPr lang="de-AT" sz="1800" dirty="0" err="1"/>
                        <a:t>how</a:t>
                      </a:r>
                      <a:r>
                        <a:rPr lang="de-AT" sz="1800" dirty="0"/>
                        <a:t> </a:t>
                      </a:r>
                      <a:r>
                        <a:rPr lang="de-AT" sz="1800" dirty="0" err="1"/>
                        <a:t>they</a:t>
                      </a:r>
                      <a:r>
                        <a:rPr lang="de-AT" sz="1800" dirty="0"/>
                        <a:t> </a:t>
                      </a:r>
                      <a:r>
                        <a:rPr lang="de-AT" sz="1800" dirty="0" err="1"/>
                        <a:t>should</a:t>
                      </a:r>
                      <a:r>
                        <a:rPr lang="de-AT" sz="1800" dirty="0"/>
                        <a:t> </a:t>
                      </a:r>
                      <a:r>
                        <a:rPr lang="de-AT" sz="1800" dirty="0" err="1"/>
                        <a:t>be</a:t>
                      </a:r>
                      <a:r>
                        <a:rPr lang="de-AT" sz="1800" dirty="0"/>
                        <a:t> </a:t>
                      </a:r>
                      <a:r>
                        <a:rPr lang="de-AT" sz="1800" dirty="0" err="1"/>
                        <a:t>handled</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535989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5E7F3F9-E740-45BA-BC30-E3406703E415}"/>
              </a:ext>
            </a:extLst>
          </p:cNvPr>
          <p:cNvSpPr>
            <a:spLocks noGrp="1"/>
          </p:cNvSpPr>
          <p:nvPr>
            <p:ph type="title"/>
          </p:nvPr>
        </p:nvSpPr>
        <p:spPr/>
        <p:txBody>
          <a:bodyPr/>
          <a:lstStyle/>
          <a:p>
            <a:r>
              <a:rPr lang="de-AT" dirty="0" err="1"/>
              <a:t>Avoid</a:t>
            </a:r>
            <a:r>
              <a:rPr lang="de-AT" dirty="0"/>
              <a:t> </a:t>
            </a:r>
            <a:r>
              <a:rPr lang="de-AT" dirty="0" err="1"/>
              <a:t>common</a:t>
            </a:r>
            <a:r>
              <a:rPr lang="de-AT" dirty="0"/>
              <a:t> </a:t>
            </a:r>
            <a:r>
              <a:rPr lang="de-AT" dirty="0" err="1"/>
              <a:t>pitfalls</a:t>
            </a:r>
            <a:endParaRPr lang="de-AT" dirty="0"/>
          </a:p>
        </p:txBody>
      </p:sp>
      <p:sp>
        <p:nvSpPr>
          <p:cNvPr id="4" name="Inhaltsplatzhalter 3">
            <a:extLst>
              <a:ext uri="{FF2B5EF4-FFF2-40B4-BE49-F238E27FC236}">
                <a16:creationId xmlns:a16="http://schemas.microsoft.com/office/drawing/2014/main" id="{B593662E-2BAA-4A85-BA6F-18F6AF4E47B9}"/>
              </a:ext>
            </a:extLst>
          </p:cNvPr>
          <p:cNvSpPr>
            <a:spLocks noGrp="1"/>
          </p:cNvSpPr>
          <p:nvPr>
            <p:ph idx="1"/>
          </p:nvPr>
        </p:nvSpPr>
        <p:spPr/>
        <p:txBody>
          <a:bodyPr>
            <a:normAutofit fontScale="77500" lnSpcReduction="20000"/>
          </a:bodyPr>
          <a:lstStyle/>
          <a:p>
            <a:r>
              <a:rPr lang="de-DE" dirty="0" err="1"/>
              <a:t>Make</a:t>
            </a:r>
            <a:r>
              <a:rPr lang="de-DE" dirty="0"/>
              <a:t> </a:t>
            </a:r>
            <a:r>
              <a:rPr lang="de-DE" dirty="0" err="1"/>
              <a:t>sure</a:t>
            </a:r>
            <a:r>
              <a:rPr lang="de-DE" dirty="0"/>
              <a:t> </a:t>
            </a:r>
            <a:r>
              <a:rPr lang="de-DE" dirty="0" err="1"/>
              <a:t>users</a:t>
            </a:r>
            <a:r>
              <a:rPr lang="de-DE" dirty="0"/>
              <a:t> </a:t>
            </a:r>
            <a:r>
              <a:rPr lang="de-DE" dirty="0" err="1"/>
              <a:t>can</a:t>
            </a:r>
            <a:r>
              <a:rPr lang="de-DE" dirty="0"/>
              <a:t> </a:t>
            </a:r>
            <a:r>
              <a:rPr lang="de-DE" dirty="0" err="1"/>
              <a:t>change</a:t>
            </a:r>
            <a:r>
              <a:rPr lang="de-DE" dirty="0"/>
              <a:t> </a:t>
            </a:r>
            <a:r>
              <a:rPr lang="de-DE" dirty="0" err="1"/>
              <a:t>their</a:t>
            </a:r>
            <a:r>
              <a:rPr lang="de-DE" dirty="0"/>
              <a:t> </a:t>
            </a:r>
            <a:r>
              <a:rPr lang="de-DE" dirty="0" err="1"/>
              <a:t>passwords</a:t>
            </a:r>
            <a:endParaRPr lang="de-DE" dirty="0"/>
          </a:p>
          <a:p>
            <a:pPr lvl="1"/>
            <a:r>
              <a:rPr lang="de-DE" dirty="0" err="1"/>
              <a:t>always</a:t>
            </a:r>
            <a:r>
              <a:rPr lang="de-DE" dirty="0"/>
              <a:t> </a:t>
            </a:r>
            <a:r>
              <a:rPr lang="de-DE" dirty="0" err="1"/>
              <a:t>explicitly</a:t>
            </a:r>
            <a:r>
              <a:rPr lang="de-DE" dirty="0"/>
              <a:t> </a:t>
            </a:r>
            <a:r>
              <a:rPr lang="de-DE" dirty="0" err="1"/>
              <a:t>ask</a:t>
            </a:r>
            <a:r>
              <a:rPr lang="de-DE" dirty="0"/>
              <a:t> </a:t>
            </a:r>
            <a:r>
              <a:rPr lang="de-DE" dirty="0" err="1"/>
              <a:t>for</a:t>
            </a:r>
            <a:r>
              <a:rPr lang="de-DE" dirty="0"/>
              <a:t> </a:t>
            </a:r>
            <a:r>
              <a:rPr lang="de-DE" dirty="0" err="1"/>
              <a:t>the</a:t>
            </a:r>
            <a:r>
              <a:rPr lang="de-DE" dirty="0"/>
              <a:t> </a:t>
            </a:r>
            <a:r>
              <a:rPr lang="de-DE" dirty="0" err="1"/>
              <a:t>old</a:t>
            </a:r>
            <a:r>
              <a:rPr lang="de-DE" dirty="0"/>
              <a:t> </a:t>
            </a:r>
            <a:r>
              <a:rPr lang="de-DE" dirty="0" err="1"/>
              <a:t>one</a:t>
            </a:r>
            <a:r>
              <a:rPr lang="de-DE" dirty="0"/>
              <a:t> </a:t>
            </a:r>
            <a:r>
              <a:rPr lang="de-DE" dirty="0" err="1"/>
              <a:t>before</a:t>
            </a:r>
            <a:r>
              <a:rPr lang="de-DE" dirty="0"/>
              <a:t> </a:t>
            </a:r>
            <a:r>
              <a:rPr lang="de-DE" dirty="0" err="1"/>
              <a:t>changing</a:t>
            </a:r>
            <a:r>
              <a:rPr lang="de-DE" dirty="0"/>
              <a:t> </a:t>
            </a:r>
            <a:r>
              <a:rPr lang="de-DE" dirty="0" err="1"/>
              <a:t>it</a:t>
            </a:r>
            <a:endParaRPr lang="de-DE" dirty="0"/>
          </a:p>
          <a:p>
            <a:endParaRPr lang="de-DE" dirty="0"/>
          </a:p>
          <a:p>
            <a:r>
              <a:rPr lang="de-DE" dirty="0" err="1"/>
              <a:t>Consider</a:t>
            </a:r>
            <a:r>
              <a:rPr lang="de-DE" dirty="0"/>
              <a:t> </a:t>
            </a:r>
            <a:r>
              <a:rPr lang="de-DE" dirty="0" err="1"/>
              <a:t>the</a:t>
            </a:r>
            <a:r>
              <a:rPr lang="de-DE" dirty="0"/>
              <a:t> </a:t>
            </a:r>
            <a:r>
              <a:rPr lang="de-DE" dirty="0" err="1"/>
              <a:t>registration</a:t>
            </a:r>
            <a:r>
              <a:rPr lang="de-DE" dirty="0"/>
              <a:t> </a:t>
            </a:r>
            <a:r>
              <a:rPr lang="de-DE" dirty="0" err="1"/>
              <a:t>dialog</a:t>
            </a:r>
            <a:endParaRPr lang="de-DE" dirty="0"/>
          </a:p>
          <a:p>
            <a:pPr lvl="1"/>
            <a:r>
              <a:rPr lang="de-DE" dirty="0"/>
              <a:t>e.g. </a:t>
            </a:r>
            <a:r>
              <a:rPr lang="de-DE" dirty="0" err="1"/>
              <a:t>user</a:t>
            </a:r>
            <a:r>
              <a:rPr lang="de-DE" dirty="0"/>
              <a:t> </a:t>
            </a:r>
            <a:r>
              <a:rPr lang="de-DE" dirty="0" err="1"/>
              <a:t>enumeration</a:t>
            </a:r>
            <a:r>
              <a:rPr lang="de-DE" dirty="0"/>
              <a:t> </a:t>
            </a:r>
            <a:r>
              <a:rPr lang="de-DE" dirty="0" err="1"/>
              <a:t>can</a:t>
            </a:r>
            <a:r>
              <a:rPr lang="de-DE" dirty="0"/>
              <a:t> also happen </a:t>
            </a:r>
            <a:r>
              <a:rPr lang="de-DE" dirty="0" err="1"/>
              <a:t>there</a:t>
            </a:r>
            <a:r>
              <a:rPr lang="de-DE" dirty="0"/>
              <a:t> </a:t>
            </a:r>
            <a:r>
              <a:rPr lang="de-DE" dirty="0" err="1"/>
              <a:t>pretty</a:t>
            </a:r>
            <a:r>
              <a:rPr lang="de-DE" dirty="0"/>
              <a:t> </a:t>
            </a:r>
            <a:r>
              <a:rPr lang="de-DE" dirty="0" err="1"/>
              <a:t>easily</a:t>
            </a:r>
            <a:endParaRPr lang="de-DE" dirty="0"/>
          </a:p>
          <a:p>
            <a:pPr lvl="2"/>
            <a:r>
              <a:rPr lang="de-DE" dirty="0"/>
              <a:t>Possible </a:t>
            </a:r>
            <a:r>
              <a:rPr lang="de-DE" dirty="0" err="1"/>
              <a:t>solution</a:t>
            </a:r>
            <a:r>
              <a:rPr lang="de-DE" dirty="0"/>
              <a:t>: </a:t>
            </a:r>
            <a:r>
              <a:rPr lang="de-DE" dirty="0" err="1"/>
              <a:t>e-mail</a:t>
            </a:r>
            <a:r>
              <a:rPr lang="de-DE" dirty="0"/>
              <a:t> </a:t>
            </a:r>
            <a:r>
              <a:rPr lang="de-DE" dirty="0" err="1"/>
              <a:t>address</a:t>
            </a:r>
            <a:r>
              <a:rPr lang="de-DE" dirty="0"/>
              <a:t> </a:t>
            </a:r>
            <a:r>
              <a:rPr lang="de-DE" dirty="0" err="1"/>
              <a:t>as</a:t>
            </a:r>
            <a:r>
              <a:rPr lang="de-DE" dirty="0"/>
              <a:t> </a:t>
            </a:r>
            <a:r>
              <a:rPr lang="de-DE" dirty="0" err="1"/>
              <a:t>username</a:t>
            </a:r>
            <a:endParaRPr lang="de-DE" dirty="0"/>
          </a:p>
          <a:p>
            <a:pPr lvl="1"/>
            <a:endParaRPr lang="de-DE" dirty="0"/>
          </a:p>
          <a:p>
            <a:pPr lvl="1"/>
            <a:endParaRPr lang="de-DE" dirty="0"/>
          </a:p>
          <a:p>
            <a:r>
              <a:rPr lang="de-DE" dirty="0"/>
              <a:t>Be </a:t>
            </a:r>
            <a:r>
              <a:rPr lang="de-DE" dirty="0" err="1"/>
              <a:t>really</a:t>
            </a:r>
            <a:r>
              <a:rPr lang="de-DE" dirty="0"/>
              <a:t> </a:t>
            </a:r>
            <a:r>
              <a:rPr lang="de-DE" dirty="0" err="1"/>
              <a:t>careful</a:t>
            </a:r>
            <a:r>
              <a:rPr lang="de-DE" dirty="0"/>
              <a:t> </a:t>
            </a:r>
            <a:r>
              <a:rPr lang="de-DE" dirty="0" err="1"/>
              <a:t>with</a:t>
            </a:r>
            <a:r>
              <a:rPr lang="de-DE" dirty="0"/>
              <a:t> „</a:t>
            </a:r>
            <a:r>
              <a:rPr lang="de-DE" dirty="0" err="1"/>
              <a:t>Forgot</a:t>
            </a:r>
            <a:r>
              <a:rPr lang="de-DE" dirty="0"/>
              <a:t> Password“ </a:t>
            </a:r>
            <a:r>
              <a:rPr lang="de-DE" dirty="0" err="1"/>
              <a:t>features</a:t>
            </a:r>
            <a:endParaRPr lang="de-DE" dirty="0"/>
          </a:p>
          <a:p>
            <a:pPr lvl="1"/>
            <a:r>
              <a:rPr lang="de-DE" dirty="0" err="1"/>
              <a:t>always</a:t>
            </a:r>
            <a:r>
              <a:rPr lang="de-DE" dirty="0"/>
              <a:t> </a:t>
            </a:r>
            <a:r>
              <a:rPr lang="de-DE" dirty="0" err="1"/>
              <a:t>give</a:t>
            </a:r>
            <a:r>
              <a:rPr lang="de-DE" dirty="0"/>
              <a:t> positive </a:t>
            </a:r>
            <a:r>
              <a:rPr lang="de-DE" dirty="0" err="1"/>
              <a:t>feedback</a:t>
            </a:r>
            <a:endParaRPr lang="de-DE" dirty="0"/>
          </a:p>
          <a:p>
            <a:pPr lvl="1"/>
            <a:r>
              <a:rPr lang="de-DE" dirty="0" err="1"/>
              <a:t>never</a:t>
            </a:r>
            <a:r>
              <a:rPr lang="de-DE" dirty="0"/>
              <a:t> </a:t>
            </a:r>
            <a:r>
              <a:rPr lang="de-DE" dirty="0" err="1"/>
              <a:t>give</a:t>
            </a:r>
            <a:r>
              <a:rPr lang="de-DE" dirty="0"/>
              <a:t> </a:t>
            </a:r>
            <a:r>
              <a:rPr lang="de-DE" dirty="0" err="1"/>
              <a:t>the</a:t>
            </a:r>
            <a:r>
              <a:rPr lang="de-DE" dirty="0"/>
              <a:t> </a:t>
            </a:r>
            <a:r>
              <a:rPr lang="de-DE" dirty="0" err="1"/>
              <a:t>user</a:t>
            </a:r>
            <a:r>
              <a:rPr lang="de-DE" dirty="0"/>
              <a:t> </a:t>
            </a:r>
            <a:r>
              <a:rPr lang="de-DE" dirty="0" err="1"/>
              <a:t>his</a:t>
            </a:r>
            <a:r>
              <a:rPr lang="de-DE" dirty="0"/>
              <a:t> </a:t>
            </a:r>
            <a:r>
              <a:rPr lang="de-DE" dirty="0" err="1"/>
              <a:t>old</a:t>
            </a:r>
            <a:r>
              <a:rPr lang="de-DE" dirty="0"/>
              <a:t> </a:t>
            </a:r>
            <a:r>
              <a:rPr lang="de-DE" dirty="0" err="1"/>
              <a:t>password</a:t>
            </a:r>
            <a:endParaRPr lang="de-DE" dirty="0"/>
          </a:p>
          <a:p>
            <a:pPr lvl="2"/>
            <a:r>
              <a:rPr lang="de-DE" dirty="0" err="1"/>
              <a:t>you</a:t>
            </a:r>
            <a:r>
              <a:rPr lang="de-DE" dirty="0"/>
              <a:t> </a:t>
            </a:r>
            <a:r>
              <a:rPr lang="de-DE" dirty="0" err="1"/>
              <a:t>should‘t</a:t>
            </a:r>
            <a:r>
              <a:rPr lang="de-DE" dirty="0"/>
              <a:t> </a:t>
            </a:r>
            <a:r>
              <a:rPr lang="de-DE" dirty="0" err="1"/>
              <a:t>even</a:t>
            </a:r>
            <a:r>
              <a:rPr lang="de-DE" dirty="0"/>
              <a:t> </a:t>
            </a:r>
            <a:r>
              <a:rPr lang="de-DE" dirty="0" err="1"/>
              <a:t>be</a:t>
            </a:r>
            <a:r>
              <a:rPr lang="de-DE" dirty="0"/>
              <a:t> </a:t>
            </a:r>
            <a:r>
              <a:rPr lang="de-DE" dirty="0" err="1"/>
              <a:t>able</a:t>
            </a:r>
            <a:r>
              <a:rPr lang="de-DE" dirty="0"/>
              <a:t> </a:t>
            </a:r>
            <a:r>
              <a:rPr lang="de-DE" dirty="0" err="1"/>
              <a:t>to</a:t>
            </a:r>
            <a:r>
              <a:rPr lang="de-DE" dirty="0"/>
              <a:t> </a:t>
            </a:r>
            <a:r>
              <a:rPr lang="de-DE" dirty="0" err="1"/>
              <a:t>anyway</a:t>
            </a:r>
            <a:r>
              <a:rPr lang="de-DE" dirty="0"/>
              <a:t>!</a:t>
            </a:r>
          </a:p>
          <a:p>
            <a:pPr lvl="1"/>
            <a:r>
              <a:rPr lang="de-DE" dirty="0"/>
              <a:t>Security-Questions </a:t>
            </a:r>
            <a:r>
              <a:rPr lang="de-DE" dirty="0" err="1"/>
              <a:t>are</a:t>
            </a:r>
            <a:r>
              <a:rPr lang="de-DE" dirty="0"/>
              <a:t> </a:t>
            </a:r>
            <a:r>
              <a:rPr lang="de-DE" dirty="0" err="1"/>
              <a:t>pretty</a:t>
            </a:r>
            <a:r>
              <a:rPr lang="de-DE" dirty="0"/>
              <a:t> </a:t>
            </a:r>
            <a:r>
              <a:rPr lang="de-DE" dirty="0" err="1"/>
              <a:t>weak</a:t>
            </a:r>
            <a:endParaRPr lang="de-DE" dirty="0"/>
          </a:p>
          <a:p>
            <a:pPr lvl="2"/>
            <a:r>
              <a:rPr lang="de-DE" dirty="0" err="1"/>
              <a:t>very</a:t>
            </a:r>
            <a:r>
              <a:rPr lang="de-DE" dirty="0"/>
              <a:t> easy </a:t>
            </a:r>
            <a:r>
              <a:rPr lang="de-DE" dirty="0" err="1"/>
              <a:t>for</a:t>
            </a:r>
            <a:r>
              <a:rPr lang="de-DE" dirty="0"/>
              <a:t> </a:t>
            </a:r>
            <a:r>
              <a:rPr lang="de-DE" dirty="0" err="1"/>
              <a:t>targeted</a:t>
            </a:r>
            <a:r>
              <a:rPr lang="de-DE" dirty="0"/>
              <a:t> </a:t>
            </a:r>
            <a:r>
              <a:rPr lang="de-DE" dirty="0" err="1"/>
              <a:t>attacks</a:t>
            </a:r>
            <a:endParaRPr lang="de-DE" dirty="0"/>
          </a:p>
          <a:p>
            <a:pPr lvl="2"/>
            <a:r>
              <a:rPr lang="de-DE" dirty="0" err="1"/>
              <a:t>especially</a:t>
            </a:r>
            <a:r>
              <a:rPr lang="de-DE" dirty="0"/>
              <a:t> </a:t>
            </a:r>
            <a:r>
              <a:rPr lang="de-DE" dirty="0" err="1"/>
              <a:t>with</a:t>
            </a:r>
            <a:r>
              <a:rPr lang="de-DE" dirty="0"/>
              <a:t> </a:t>
            </a:r>
            <a:r>
              <a:rPr lang="de-DE" dirty="0" err="1"/>
              <a:t>this</a:t>
            </a:r>
            <a:r>
              <a:rPr lang="de-DE" dirty="0"/>
              <a:t> social </a:t>
            </a:r>
            <a:r>
              <a:rPr lang="de-DE" dirty="0" err="1"/>
              <a:t>media</a:t>
            </a:r>
            <a:r>
              <a:rPr lang="de-DE" dirty="0"/>
              <a:t> </a:t>
            </a:r>
            <a:r>
              <a:rPr lang="de-DE" dirty="0" err="1"/>
              <a:t>stuff</a:t>
            </a:r>
            <a:r>
              <a:rPr lang="de-DE" dirty="0"/>
              <a:t>…</a:t>
            </a:r>
          </a:p>
          <a:p>
            <a:pPr lvl="2"/>
            <a:endParaRPr lang="de-DE" dirty="0"/>
          </a:p>
          <a:p>
            <a:pPr marL="0" indent="0">
              <a:buNone/>
            </a:pPr>
            <a:endParaRPr lang="de-DE" dirty="0"/>
          </a:p>
        </p:txBody>
      </p:sp>
    </p:spTree>
    <p:extLst>
      <p:ext uri="{BB962C8B-B14F-4D97-AF65-F5344CB8AC3E}">
        <p14:creationId xmlns:p14="http://schemas.microsoft.com/office/powerpoint/2010/main" val="3714673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xEl>
                                              <p:pRg st="13" end="1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ck your choice !">
            <a:extLst>
              <a:ext uri="{FF2B5EF4-FFF2-40B4-BE49-F238E27FC236}">
                <a16:creationId xmlns:a16="http://schemas.microsoft.com/office/drawing/2014/main" id="{5DC8C608-E75C-4EA0-A8E4-6F057F55F4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3641" y="0"/>
            <a:ext cx="3379743" cy="6285186"/>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a:extLst>
              <a:ext uri="{FF2B5EF4-FFF2-40B4-BE49-F238E27FC236}">
                <a16:creationId xmlns:a16="http://schemas.microsoft.com/office/drawing/2014/main" id="{63CE310B-E747-49D2-90BA-44F1DA37BC6A}"/>
              </a:ext>
            </a:extLst>
          </p:cNvPr>
          <p:cNvSpPr txBox="1"/>
          <p:nvPr/>
        </p:nvSpPr>
        <p:spPr>
          <a:xfrm>
            <a:off x="1881350" y="6368533"/>
            <a:ext cx="3993931" cy="369332"/>
          </a:xfrm>
          <a:prstGeom prst="rect">
            <a:avLst/>
          </a:prstGeom>
          <a:noFill/>
        </p:spPr>
        <p:txBody>
          <a:bodyPr wrap="square">
            <a:spAutoFit/>
          </a:bodyPr>
          <a:lstStyle/>
          <a:p>
            <a:r>
              <a:rPr lang="en-US" dirty="0"/>
              <a:t>https://9gag.com/gag/a5ojZ0O</a:t>
            </a:r>
          </a:p>
        </p:txBody>
      </p:sp>
      <p:pic>
        <p:nvPicPr>
          <p:cNvPr id="1028" name="Picture 4" descr="Arrr! Ye dung diggin' oyster sucker! Happy talk like a pirate day!">
            <a:extLst>
              <a:ext uri="{FF2B5EF4-FFF2-40B4-BE49-F238E27FC236}">
                <a16:creationId xmlns:a16="http://schemas.microsoft.com/office/drawing/2014/main" id="{16555AF6-D73F-4ABE-9484-865E41A54E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0081" y="0"/>
            <a:ext cx="3376832" cy="6285186"/>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a:extLst>
              <a:ext uri="{FF2B5EF4-FFF2-40B4-BE49-F238E27FC236}">
                <a16:creationId xmlns:a16="http://schemas.microsoft.com/office/drawing/2014/main" id="{8A3E471F-396B-4432-BE7A-C3D5CB8B8BAD}"/>
              </a:ext>
            </a:extLst>
          </p:cNvPr>
          <p:cNvSpPr txBox="1"/>
          <p:nvPr/>
        </p:nvSpPr>
        <p:spPr>
          <a:xfrm>
            <a:off x="6316713" y="6368533"/>
            <a:ext cx="3867809" cy="369332"/>
          </a:xfrm>
          <a:prstGeom prst="rect">
            <a:avLst/>
          </a:prstGeom>
          <a:noFill/>
        </p:spPr>
        <p:txBody>
          <a:bodyPr wrap="square">
            <a:spAutoFit/>
          </a:bodyPr>
          <a:lstStyle/>
          <a:p>
            <a:r>
              <a:rPr lang="en-US" dirty="0"/>
              <a:t>https://9gag.com/gag/a7dnR4e</a:t>
            </a:r>
          </a:p>
        </p:txBody>
      </p:sp>
    </p:spTree>
    <p:extLst>
      <p:ext uri="{BB962C8B-B14F-4D97-AF65-F5344CB8AC3E}">
        <p14:creationId xmlns:p14="http://schemas.microsoft.com/office/powerpoint/2010/main" val="7966523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2131337"/>
            <a:ext cx="8807971" cy="3228939"/>
          </a:xfrm>
        </p:spPr>
        <p:txBody>
          <a:bodyPr>
            <a:normAutofit/>
          </a:bodyPr>
          <a:lstStyle/>
          <a:p>
            <a:pPr marL="0" indent="0" algn="ctr">
              <a:buNone/>
            </a:pPr>
            <a:r>
              <a:rPr lang="de-DE" sz="6600" dirty="0" err="1"/>
              <a:t>Does</a:t>
            </a:r>
            <a:r>
              <a:rPr lang="de-DE" sz="6600" dirty="0"/>
              <a:t> HTTP </a:t>
            </a:r>
            <a:r>
              <a:rPr lang="de-DE" sz="6600" dirty="0" err="1"/>
              <a:t>itself</a:t>
            </a:r>
            <a:r>
              <a:rPr lang="de-DE" sz="6600" dirty="0"/>
              <a:t> support </a:t>
            </a:r>
            <a:r>
              <a:rPr lang="de-DE" sz="6600" dirty="0" err="1"/>
              <a:t>authentication</a:t>
            </a:r>
            <a:r>
              <a:rPr lang="de-DE" sz="6600" dirty="0"/>
              <a:t>?</a:t>
            </a:r>
            <a:endParaRPr lang="de-AT" sz="6600" dirty="0"/>
          </a:p>
        </p:txBody>
      </p:sp>
    </p:spTree>
    <p:extLst>
      <p:ext uri="{BB962C8B-B14F-4D97-AF65-F5344CB8AC3E}">
        <p14:creationId xmlns:p14="http://schemas.microsoft.com/office/powerpoint/2010/main" val="20517630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2650103"/>
            <a:ext cx="8807971" cy="1557794"/>
          </a:xfrm>
        </p:spPr>
        <p:txBody>
          <a:bodyPr>
            <a:normAutofit/>
          </a:bodyPr>
          <a:lstStyle/>
          <a:p>
            <a:pPr marL="0" indent="0" algn="ctr">
              <a:buNone/>
            </a:pPr>
            <a:r>
              <a:rPr lang="de-DE" sz="6600" dirty="0" err="1"/>
              <a:t>sure</a:t>
            </a:r>
            <a:r>
              <a:rPr lang="de-DE" sz="6600" dirty="0"/>
              <a:t> </a:t>
            </a:r>
            <a:r>
              <a:rPr lang="de-DE" sz="6600" dirty="0" err="1"/>
              <a:t>does</a:t>
            </a:r>
            <a:r>
              <a:rPr lang="de-DE" sz="6600" dirty="0"/>
              <a:t>, but…</a:t>
            </a:r>
            <a:endParaRPr lang="de-AT" sz="6600" dirty="0"/>
          </a:p>
        </p:txBody>
      </p:sp>
    </p:spTree>
    <p:extLst>
      <p:ext uri="{BB962C8B-B14F-4D97-AF65-F5344CB8AC3E}">
        <p14:creationId xmlns:p14="http://schemas.microsoft.com/office/powerpoint/2010/main" val="25014999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HTTP Basic 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4480979" y="2356141"/>
            <a:ext cx="3350597" cy="369332"/>
          </a:xfrm>
          <a:prstGeom prst="rect">
            <a:avLst/>
          </a:prstGeom>
          <a:noFill/>
        </p:spPr>
        <p:txBody>
          <a:bodyPr wrap="none" rtlCol="0">
            <a:spAutoFit/>
          </a:bodyPr>
          <a:lstStyle/>
          <a:p>
            <a:r>
              <a:rPr lang="de-DE" dirty="0">
                <a:latin typeface="+mj-lt"/>
              </a:rPr>
              <a:t>GET /secret.html HTTP/1.1</a:t>
            </a:r>
            <a:endParaRPr lang="de-AT" dirty="0">
              <a:latin typeface="+mj-lt"/>
            </a:endParaRPr>
          </a:p>
        </p:txBody>
      </p:sp>
      <p:sp>
        <p:nvSpPr>
          <p:cNvPr id="73" name="Textfeld 72">
            <a:extLst>
              <a:ext uri="{FF2B5EF4-FFF2-40B4-BE49-F238E27FC236}">
                <a16:creationId xmlns:a16="http://schemas.microsoft.com/office/drawing/2014/main" id="{F5ACDF27-8721-44AB-B8A0-137A0EBD7873}"/>
              </a:ext>
            </a:extLst>
          </p:cNvPr>
          <p:cNvSpPr txBox="1"/>
          <p:nvPr/>
        </p:nvSpPr>
        <p:spPr>
          <a:xfrm>
            <a:off x="3945579" y="4329198"/>
            <a:ext cx="5955166" cy="923330"/>
          </a:xfrm>
          <a:prstGeom prst="rect">
            <a:avLst/>
          </a:prstGeom>
          <a:noFill/>
        </p:spPr>
        <p:txBody>
          <a:bodyPr wrap="square">
            <a:spAutoFit/>
          </a:bodyPr>
          <a:lstStyle/>
          <a:p>
            <a:r>
              <a:rPr lang="de-AT" dirty="0">
                <a:latin typeface="+mj-lt"/>
              </a:rPr>
              <a:t>HTTP/1.1 401 </a:t>
            </a:r>
            <a:r>
              <a:rPr lang="de-AT" dirty="0" err="1">
                <a:latin typeface="+mj-lt"/>
              </a:rPr>
              <a:t>Unauthorized</a:t>
            </a:r>
            <a:endParaRPr lang="de-AT" dirty="0">
              <a:latin typeface="+mj-lt"/>
            </a:endParaRPr>
          </a:p>
          <a:p>
            <a:r>
              <a:rPr lang="de-AT" dirty="0">
                <a:latin typeface="+mj-lt"/>
              </a:rPr>
              <a:t>...</a:t>
            </a:r>
          </a:p>
          <a:p>
            <a:r>
              <a:rPr lang="en-US" dirty="0">
                <a:latin typeface="+mj-lt"/>
              </a:rPr>
              <a:t>WWW-Authenticate: Basic realm="who are you?"</a:t>
            </a:r>
            <a:r>
              <a:rPr lang="de-AT" dirty="0">
                <a:latin typeface="+mj-lt"/>
              </a:rPr>
              <a:t> </a:t>
            </a:r>
          </a:p>
        </p:txBody>
      </p:sp>
      <p:grpSp>
        <p:nvGrpSpPr>
          <p:cNvPr id="27" name="Gruppieren 26">
            <a:extLst>
              <a:ext uri="{FF2B5EF4-FFF2-40B4-BE49-F238E27FC236}">
                <a16:creationId xmlns:a16="http://schemas.microsoft.com/office/drawing/2014/main" id="{50606149-3800-4FCD-8859-F89E60AA40E5}"/>
              </a:ext>
            </a:extLst>
          </p:cNvPr>
          <p:cNvGrpSpPr/>
          <p:nvPr/>
        </p:nvGrpSpPr>
        <p:grpSpPr>
          <a:xfrm>
            <a:off x="2120356" y="2941243"/>
            <a:ext cx="2266560" cy="1233360"/>
            <a:chOff x="8755481" y="4747220"/>
            <a:chExt cx="2266560" cy="1233360"/>
          </a:xfrm>
        </p:grpSpPr>
        <p:grpSp>
          <p:nvGrpSpPr>
            <p:cNvPr id="28" name="Gruppieren 27">
              <a:extLst>
                <a:ext uri="{FF2B5EF4-FFF2-40B4-BE49-F238E27FC236}">
                  <a16:creationId xmlns:a16="http://schemas.microsoft.com/office/drawing/2014/main" id="{C6F9A5DA-B28B-42BE-B84C-0C2AF80C28E0}"/>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7">
                <p14:nvContentPartPr>
                  <p14:cNvPr id="52" name="Freihand 51">
                    <a:extLst>
                      <a:ext uri="{FF2B5EF4-FFF2-40B4-BE49-F238E27FC236}">
                        <a16:creationId xmlns:a16="http://schemas.microsoft.com/office/drawing/2014/main" id="{66C1B197-AF7F-43DC-9F87-23420DAA2D6A}"/>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8"/>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3" name="Freihand 52">
                    <a:extLst>
                      <a:ext uri="{FF2B5EF4-FFF2-40B4-BE49-F238E27FC236}">
                        <a16:creationId xmlns:a16="http://schemas.microsoft.com/office/drawing/2014/main" id="{3352A215-C25A-498F-9E12-8BB2BA008F2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Freihand 53">
                    <a:extLst>
                      <a:ext uri="{FF2B5EF4-FFF2-40B4-BE49-F238E27FC236}">
                        <a16:creationId xmlns:a16="http://schemas.microsoft.com/office/drawing/2014/main" id="{5F73DD06-0EC6-4F15-ABAD-4CDDFABC6A00}"/>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Freihand 54">
                    <a:extLst>
                      <a:ext uri="{FF2B5EF4-FFF2-40B4-BE49-F238E27FC236}">
                        <a16:creationId xmlns:a16="http://schemas.microsoft.com/office/drawing/2014/main" id="{A89BD160-5CFA-4D22-976A-2CBE21F62868}"/>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Freihand 55">
                    <a:extLst>
                      <a:ext uri="{FF2B5EF4-FFF2-40B4-BE49-F238E27FC236}">
                        <a16:creationId xmlns:a16="http://schemas.microsoft.com/office/drawing/2014/main" id="{502C2AB0-008D-4D03-B673-636B74916380}"/>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29" name="Gruppieren 28">
              <a:extLst>
                <a:ext uri="{FF2B5EF4-FFF2-40B4-BE49-F238E27FC236}">
                  <a16:creationId xmlns:a16="http://schemas.microsoft.com/office/drawing/2014/main" id="{D8AA647F-5940-4698-965F-D24CFD00A6D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3">
                <p14:nvContentPartPr>
                  <p14:cNvPr id="46" name="Freihand 45">
                    <a:extLst>
                      <a:ext uri="{FF2B5EF4-FFF2-40B4-BE49-F238E27FC236}">
                        <a16:creationId xmlns:a16="http://schemas.microsoft.com/office/drawing/2014/main" id="{94E3F3BE-A6A1-485D-8984-02B8ECDEE9C7}"/>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7" name="Freihand 46">
                    <a:extLst>
                      <a:ext uri="{FF2B5EF4-FFF2-40B4-BE49-F238E27FC236}">
                        <a16:creationId xmlns:a16="http://schemas.microsoft.com/office/drawing/2014/main" id="{744A66AC-570B-4F9F-A9E8-E754F104FEAC}"/>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9" name="Freihand 48">
                    <a:extLst>
                      <a:ext uri="{FF2B5EF4-FFF2-40B4-BE49-F238E27FC236}">
                        <a16:creationId xmlns:a16="http://schemas.microsoft.com/office/drawing/2014/main" id="{7F2EA2E7-B77D-4C8F-B8C3-B596118F8CC2}"/>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0" name="Freihand 49">
                    <a:extLst>
                      <a:ext uri="{FF2B5EF4-FFF2-40B4-BE49-F238E27FC236}">
                        <a16:creationId xmlns:a16="http://schemas.microsoft.com/office/drawing/2014/main" id="{74E173FE-67D0-4AF4-827B-F4B022CA4CC7}"/>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1" name="Freihand 50">
                    <a:extLst>
                      <a:ext uri="{FF2B5EF4-FFF2-40B4-BE49-F238E27FC236}">
                        <a16:creationId xmlns:a16="http://schemas.microsoft.com/office/drawing/2014/main" id="{4D7A3F30-F465-47C9-B0E4-36DEDE3BE3C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8">
              <p14:nvContentPartPr>
                <p14:cNvPr id="30" name="Freihand 29">
                  <a:extLst>
                    <a:ext uri="{FF2B5EF4-FFF2-40B4-BE49-F238E27FC236}">
                      <a16:creationId xmlns:a16="http://schemas.microsoft.com/office/drawing/2014/main" id="{0E76A6ED-22CB-479D-8078-AA19202910E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31" name="Freihand 30">
                  <a:extLst>
                    <a:ext uri="{FF2B5EF4-FFF2-40B4-BE49-F238E27FC236}">
                      <a16:creationId xmlns:a16="http://schemas.microsoft.com/office/drawing/2014/main" id="{1682EE63-AC4B-452F-A573-7169D4AA033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2" name="Freihand 31">
                  <a:extLst>
                    <a:ext uri="{FF2B5EF4-FFF2-40B4-BE49-F238E27FC236}">
                      <a16:creationId xmlns:a16="http://schemas.microsoft.com/office/drawing/2014/main" id="{7C80EE1B-BCC3-4BA5-9190-BEB2CCBCFC3A}"/>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3" name="Gruppieren 32">
              <a:extLst>
                <a:ext uri="{FF2B5EF4-FFF2-40B4-BE49-F238E27FC236}">
                  <a16:creationId xmlns:a16="http://schemas.microsoft.com/office/drawing/2014/main" id="{4AB7CA7B-DF12-4CFF-95AD-282BE77E36CD}"/>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1">
                <p14:nvContentPartPr>
                  <p14:cNvPr id="44" name="Freihand 43">
                    <a:extLst>
                      <a:ext uri="{FF2B5EF4-FFF2-40B4-BE49-F238E27FC236}">
                        <a16:creationId xmlns:a16="http://schemas.microsoft.com/office/drawing/2014/main" id="{0F540FB8-534D-47EA-AD71-7DEA5AFD935D}"/>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45" name="Freihand 44">
                    <a:extLst>
                      <a:ext uri="{FF2B5EF4-FFF2-40B4-BE49-F238E27FC236}">
                        <a16:creationId xmlns:a16="http://schemas.microsoft.com/office/drawing/2014/main" id="{5DB138FE-BCC3-4508-80FE-AB9E757E69D8}"/>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4" name="Gruppieren 33">
              <a:extLst>
                <a:ext uri="{FF2B5EF4-FFF2-40B4-BE49-F238E27FC236}">
                  <a16:creationId xmlns:a16="http://schemas.microsoft.com/office/drawing/2014/main" id="{8E8702E8-9BF2-4591-B40F-5760D9DFA039}"/>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3">
                <p14:nvContentPartPr>
                  <p14:cNvPr id="42" name="Freihand 41">
                    <a:extLst>
                      <a:ext uri="{FF2B5EF4-FFF2-40B4-BE49-F238E27FC236}">
                        <a16:creationId xmlns:a16="http://schemas.microsoft.com/office/drawing/2014/main" id="{71F332AD-AE79-4710-90DF-93E294931B9A}"/>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3" name="Freihand 42">
                    <a:extLst>
                      <a:ext uri="{FF2B5EF4-FFF2-40B4-BE49-F238E27FC236}">
                        <a16:creationId xmlns:a16="http://schemas.microsoft.com/office/drawing/2014/main" id="{8DBA4822-43CA-411A-AD00-D000C87C9AC3}"/>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5" name="Freihand 34">
                  <a:extLst>
                    <a:ext uri="{FF2B5EF4-FFF2-40B4-BE49-F238E27FC236}">
                      <a16:creationId xmlns:a16="http://schemas.microsoft.com/office/drawing/2014/main" id="{6ADDA9E1-8FA7-4E5B-8A78-73244E81763E}"/>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6" name="Freihand 35">
                  <a:extLst>
                    <a:ext uri="{FF2B5EF4-FFF2-40B4-BE49-F238E27FC236}">
                      <a16:creationId xmlns:a16="http://schemas.microsoft.com/office/drawing/2014/main" id="{9D9BD07F-A88A-4342-8E8A-5FD3B0346205}"/>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7" name="Gruppieren 36">
              <a:extLst>
                <a:ext uri="{FF2B5EF4-FFF2-40B4-BE49-F238E27FC236}">
                  <a16:creationId xmlns:a16="http://schemas.microsoft.com/office/drawing/2014/main" id="{F198048B-08C1-4FD6-8BFC-A9EDCC1687D3}"/>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38" name="Freihand 37">
                    <a:extLst>
                      <a:ext uri="{FF2B5EF4-FFF2-40B4-BE49-F238E27FC236}">
                        <a16:creationId xmlns:a16="http://schemas.microsoft.com/office/drawing/2014/main" id="{11ADEB7C-D044-430A-B3C8-AE53F493A3E3}"/>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39" name="Freihand 38">
                    <a:extLst>
                      <a:ext uri="{FF2B5EF4-FFF2-40B4-BE49-F238E27FC236}">
                        <a16:creationId xmlns:a16="http://schemas.microsoft.com/office/drawing/2014/main" id="{C10DB3FF-8BC1-4284-B0E6-70024F31C593}"/>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0" name="Freihand 39">
                    <a:extLst>
                      <a:ext uri="{FF2B5EF4-FFF2-40B4-BE49-F238E27FC236}">
                        <a16:creationId xmlns:a16="http://schemas.microsoft.com/office/drawing/2014/main" id="{C5B563E6-0B0A-427E-B9A0-95E30BA6333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1" name="Freihand 40">
                    <a:extLst>
                      <a:ext uri="{FF2B5EF4-FFF2-40B4-BE49-F238E27FC236}">
                        <a16:creationId xmlns:a16="http://schemas.microsoft.com/office/drawing/2014/main" id="{DEC9C136-16B7-45DF-98E5-84E67928482D}"/>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7" name="Gruppieren 56">
            <a:extLst>
              <a:ext uri="{FF2B5EF4-FFF2-40B4-BE49-F238E27FC236}">
                <a16:creationId xmlns:a16="http://schemas.microsoft.com/office/drawing/2014/main" id="{93E466AC-8064-45A8-8420-DD9A22B0B1EC}"/>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58" name="Freihand 57">
                  <a:extLst>
                    <a:ext uri="{FF2B5EF4-FFF2-40B4-BE49-F238E27FC236}">
                      <a16:creationId xmlns:a16="http://schemas.microsoft.com/office/drawing/2014/main" id="{03E41DF4-FA24-443D-A3EB-AF0054852D55}"/>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59" name="Freihand 58">
                  <a:extLst>
                    <a:ext uri="{FF2B5EF4-FFF2-40B4-BE49-F238E27FC236}">
                      <a16:creationId xmlns:a16="http://schemas.microsoft.com/office/drawing/2014/main" id="{DC8B268A-274C-4538-9ECF-7FC6E881D73F}"/>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0" name="Freihand 59">
                  <a:extLst>
                    <a:ext uri="{FF2B5EF4-FFF2-40B4-BE49-F238E27FC236}">
                      <a16:creationId xmlns:a16="http://schemas.microsoft.com/office/drawing/2014/main" id="{121219A1-CE11-472E-B12E-1D54EE578871}"/>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1" name="Gruppieren 60">
              <a:extLst>
                <a:ext uri="{FF2B5EF4-FFF2-40B4-BE49-F238E27FC236}">
                  <a16:creationId xmlns:a16="http://schemas.microsoft.com/office/drawing/2014/main" id="{71D3C2E5-0264-438F-97C1-7F96E07FC958}"/>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2" name="Freihand 61">
                    <a:extLst>
                      <a:ext uri="{FF2B5EF4-FFF2-40B4-BE49-F238E27FC236}">
                        <a16:creationId xmlns:a16="http://schemas.microsoft.com/office/drawing/2014/main" id="{767E5948-ABD5-4046-8B84-E2F37C62F512}"/>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3" name="Freihand 62">
                    <a:extLst>
                      <a:ext uri="{FF2B5EF4-FFF2-40B4-BE49-F238E27FC236}">
                        <a16:creationId xmlns:a16="http://schemas.microsoft.com/office/drawing/2014/main" id="{94B1D16D-6C77-4632-B301-EC6D53857378}"/>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4" name="Freihand 63">
                    <a:extLst>
                      <a:ext uri="{FF2B5EF4-FFF2-40B4-BE49-F238E27FC236}">
                        <a16:creationId xmlns:a16="http://schemas.microsoft.com/office/drawing/2014/main" id="{DF100D5D-4478-44E8-A1F8-1CE97CC5BDD2}"/>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5" name="Freihand 64">
                    <a:extLst>
                      <a:ext uri="{FF2B5EF4-FFF2-40B4-BE49-F238E27FC236}">
                        <a16:creationId xmlns:a16="http://schemas.microsoft.com/office/drawing/2014/main" id="{8655C71E-753B-4488-A5F1-120324E710BE}"/>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6" name="Freihand 65">
                    <a:extLst>
                      <a:ext uri="{FF2B5EF4-FFF2-40B4-BE49-F238E27FC236}">
                        <a16:creationId xmlns:a16="http://schemas.microsoft.com/office/drawing/2014/main" id="{C705646D-D633-434A-B36D-33E2AC41BAA8}"/>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7" name="Freihand 66">
                    <a:extLst>
                      <a:ext uri="{FF2B5EF4-FFF2-40B4-BE49-F238E27FC236}">
                        <a16:creationId xmlns:a16="http://schemas.microsoft.com/office/drawing/2014/main" id="{7D8B85E5-7B14-49CC-8985-5CD2B5FE2744}"/>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68" name="Freihand 67">
                    <a:extLst>
                      <a:ext uri="{FF2B5EF4-FFF2-40B4-BE49-F238E27FC236}">
                        <a16:creationId xmlns:a16="http://schemas.microsoft.com/office/drawing/2014/main" id="{4BA9DD1E-3929-4426-A1A0-04CF9FEE2519}"/>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69" name="Freihand 68">
                    <a:extLst>
                      <a:ext uri="{FF2B5EF4-FFF2-40B4-BE49-F238E27FC236}">
                        <a16:creationId xmlns:a16="http://schemas.microsoft.com/office/drawing/2014/main" id="{4E3C3DD3-5D54-429A-9CD9-8E3971523539}"/>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0" name="Freihand 69">
                    <a:extLst>
                      <a:ext uri="{FF2B5EF4-FFF2-40B4-BE49-F238E27FC236}">
                        <a16:creationId xmlns:a16="http://schemas.microsoft.com/office/drawing/2014/main" id="{EE380B7A-6463-4B32-A846-F83BA8DFF124}"/>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2" name="Freihand 71">
                    <a:extLst>
                      <a:ext uri="{FF2B5EF4-FFF2-40B4-BE49-F238E27FC236}">
                        <a16:creationId xmlns:a16="http://schemas.microsoft.com/office/drawing/2014/main" id="{94F3853F-980F-4105-B419-899E04736595}"/>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4" name="Freihand 73">
                    <a:extLst>
                      <a:ext uri="{FF2B5EF4-FFF2-40B4-BE49-F238E27FC236}">
                        <a16:creationId xmlns:a16="http://schemas.microsoft.com/office/drawing/2014/main" id="{56A8A807-ED56-402E-B060-F9D068D969A4}"/>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362845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0705EFA7-7E56-4015-AACB-C23589D87F04}"/>
              </a:ext>
            </a:extLst>
          </p:cNvPr>
          <p:cNvGrpSpPr/>
          <p:nvPr/>
        </p:nvGrpSpPr>
        <p:grpSpPr>
          <a:xfrm>
            <a:off x="4424356" y="2497584"/>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9" name="Freihand 8">
                  <a:extLst>
                    <a:ext uri="{FF2B5EF4-FFF2-40B4-BE49-F238E27FC236}">
                      <a16:creationId xmlns:a16="http://schemas.microsoft.com/office/drawing/2014/main" id="{D1D94D59-D8EF-44CC-903F-A0942FB57964}"/>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5C7390FC-BF3A-47E5-B60C-E7ADD1E734CF}"/>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A3FEDACB-A7B6-42EA-92B2-3CD61ED29024}"/>
              </a:ext>
            </a:extLst>
          </p:cNvPr>
          <p:cNvGrpSpPr/>
          <p:nvPr/>
        </p:nvGrpSpPr>
        <p:grpSpPr>
          <a:xfrm>
            <a:off x="4528396" y="3448344"/>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D6E05389-60CF-40F1-8C0E-6702896E179C}"/>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DEC4930B-2A35-441B-BFD9-13AA6FBDE71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25" name="Gruppieren 24">
            <a:extLst>
              <a:ext uri="{FF2B5EF4-FFF2-40B4-BE49-F238E27FC236}">
                <a16:creationId xmlns:a16="http://schemas.microsoft.com/office/drawing/2014/main" id="{2B05EB8D-3A6E-430A-930F-F7DFE1907009}"/>
              </a:ext>
            </a:extLst>
          </p:cNvPr>
          <p:cNvGrpSpPr/>
          <p:nvPr/>
        </p:nvGrpSpPr>
        <p:grpSpPr>
          <a:xfrm>
            <a:off x="5384591" y="1920111"/>
            <a:ext cx="1198115" cy="353621"/>
            <a:chOff x="6357196" y="823224"/>
            <a:chExt cx="1973520" cy="582480"/>
          </a:xfrm>
        </p:grpSpPr>
        <mc:AlternateContent xmlns:mc="http://schemas.openxmlformats.org/markup-compatibility/2006" xmlns:p14="http://schemas.microsoft.com/office/powerpoint/2010/main">
          <mc:Choice Requires="p14">
            <p:contentPart p14:bwMode="auto" r:id="rId65">
              <p14:nvContentPartPr>
                <p14:cNvPr id="26" name="Freihand 25">
                  <a:extLst>
                    <a:ext uri="{FF2B5EF4-FFF2-40B4-BE49-F238E27FC236}">
                      <a16:creationId xmlns:a16="http://schemas.microsoft.com/office/drawing/2014/main" id="{3F40C8D0-0B0C-41E0-8AA8-682BE872375A}"/>
                    </a:ext>
                  </a:extLst>
                </p14:cNvPr>
                <p14:cNvContentPartPr/>
                <p14:nvPr/>
              </p14:nvContentPartPr>
              <p14:xfrm>
                <a:off x="6460516" y="931944"/>
                <a:ext cx="35640" cy="424440"/>
              </p14:xfrm>
            </p:contentPart>
          </mc:Choice>
          <mc:Fallback xmlns="">
            <p:pic>
              <p:nvPicPr>
                <p:cNvPr id="9" name="Freihand 8">
                  <a:extLst>
                    <a:ext uri="{FF2B5EF4-FFF2-40B4-BE49-F238E27FC236}">
                      <a16:creationId xmlns:a16="http://schemas.microsoft.com/office/drawing/2014/main" id="{A49510FC-6CC1-4293-BC7D-1D4D24E7A0B8}"/>
                    </a:ext>
                  </a:extLst>
                </p:cNvPr>
                <p:cNvPicPr/>
                <p:nvPr/>
              </p:nvPicPr>
              <p:blipFill>
                <a:blip r:embed="rId12"/>
                <a:stretch>
                  <a:fillRect/>
                </a:stretch>
              </p:blipFill>
              <p:spPr>
                <a:xfrm>
                  <a:off x="6451516" y="922944"/>
                  <a:ext cx="532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7" name="Freihand 26">
                  <a:extLst>
                    <a:ext uri="{FF2B5EF4-FFF2-40B4-BE49-F238E27FC236}">
                      <a16:creationId xmlns:a16="http://schemas.microsoft.com/office/drawing/2014/main" id="{884EA65D-DE6B-4816-9265-C97ABD1A15AA}"/>
                    </a:ext>
                  </a:extLst>
                </p14:cNvPr>
                <p14:cNvContentPartPr/>
                <p14:nvPr/>
              </p14:nvContentPartPr>
              <p14:xfrm>
                <a:off x="6357196" y="872904"/>
                <a:ext cx="434160" cy="481680"/>
              </p14:xfrm>
            </p:contentPart>
          </mc:Choice>
          <mc:Fallback xmlns="">
            <p:pic>
              <p:nvPicPr>
                <p:cNvPr id="10" name="Freihand 9">
                  <a:extLst>
                    <a:ext uri="{FF2B5EF4-FFF2-40B4-BE49-F238E27FC236}">
                      <a16:creationId xmlns:a16="http://schemas.microsoft.com/office/drawing/2014/main" id="{6F485025-3F06-4228-9E0C-DE01B5979B89}"/>
                    </a:ext>
                  </a:extLst>
                </p:cNvPr>
                <p:cNvPicPr/>
                <p:nvPr/>
              </p:nvPicPr>
              <p:blipFill>
                <a:blip r:embed="rId14"/>
                <a:stretch>
                  <a:fillRect/>
                </a:stretch>
              </p:blipFill>
              <p:spPr>
                <a:xfrm>
                  <a:off x="6348196" y="863904"/>
                  <a:ext cx="45180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8" name="Freihand 27">
                  <a:extLst>
                    <a:ext uri="{FF2B5EF4-FFF2-40B4-BE49-F238E27FC236}">
                      <a16:creationId xmlns:a16="http://schemas.microsoft.com/office/drawing/2014/main" id="{4FD80A45-2BF5-41C1-AC7C-23F6A123F3CF}"/>
                    </a:ext>
                  </a:extLst>
                </p14:cNvPr>
                <p14:cNvContentPartPr/>
                <p14:nvPr/>
              </p14:nvContentPartPr>
              <p14:xfrm>
                <a:off x="6828796" y="1147944"/>
                <a:ext cx="272520" cy="208800"/>
              </p14:xfrm>
            </p:contentPart>
          </mc:Choice>
          <mc:Fallback xmlns="">
            <p:pic>
              <p:nvPicPr>
                <p:cNvPr id="11" name="Freihand 10">
                  <a:extLst>
                    <a:ext uri="{FF2B5EF4-FFF2-40B4-BE49-F238E27FC236}">
                      <a16:creationId xmlns:a16="http://schemas.microsoft.com/office/drawing/2014/main" id="{A3771D87-DE22-41C2-93F8-198827743FC3}"/>
                    </a:ext>
                  </a:extLst>
                </p:cNvPr>
                <p:cNvPicPr/>
                <p:nvPr/>
              </p:nvPicPr>
              <p:blipFill>
                <a:blip r:embed="rId16"/>
                <a:stretch>
                  <a:fillRect/>
                </a:stretch>
              </p:blipFill>
              <p:spPr>
                <a:xfrm>
                  <a:off x="6820156" y="1138944"/>
                  <a:ext cx="2901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9" name="Freihand 28">
                  <a:extLst>
                    <a:ext uri="{FF2B5EF4-FFF2-40B4-BE49-F238E27FC236}">
                      <a16:creationId xmlns:a16="http://schemas.microsoft.com/office/drawing/2014/main" id="{4F986D40-DDB2-4DBF-87C6-11B68E76065F}"/>
                    </a:ext>
                  </a:extLst>
                </p14:cNvPr>
                <p14:cNvContentPartPr/>
                <p14:nvPr/>
              </p14:nvContentPartPr>
              <p14:xfrm>
                <a:off x="7128676" y="1136784"/>
                <a:ext cx="227520" cy="268920"/>
              </p14:xfrm>
            </p:contentPart>
          </mc:Choice>
          <mc:Fallback xmlns="">
            <p:pic>
              <p:nvPicPr>
                <p:cNvPr id="12" name="Freihand 11">
                  <a:extLst>
                    <a:ext uri="{FF2B5EF4-FFF2-40B4-BE49-F238E27FC236}">
                      <a16:creationId xmlns:a16="http://schemas.microsoft.com/office/drawing/2014/main" id="{62B3F3F0-D165-4782-BB50-79C7C1B64F73}"/>
                    </a:ext>
                  </a:extLst>
                </p:cNvPr>
                <p:cNvPicPr/>
                <p:nvPr/>
              </p:nvPicPr>
              <p:blipFill>
                <a:blip r:embed="rId18"/>
                <a:stretch>
                  <a:fillRect/>
                </a:stretch>
              </p:blipFill>
              <p:spPr>
                <a:xfrm>
                  <a:off x="7120036" y="1127784"/>
                  <a:ext cx="245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0" name="Freihand 29">
                  <a:extLst>
                    <a:ext uri="{FF2B5EF4-FFF2-40B4-BE49-F238E27FC236}">
                      <a16:creationId xmlns:a16="http://schemas.microsoft.com/office/drawing/2014/main" id="{4A337C55-5F26-4B8D-9D85-0393B354E696}"/>
                    </a:ext>
                  </a:extLst>
                </p14:cNvPr>
                <p14:cNvContentPartPr/>
                <p14:nvPr/>
              </p14:nvContentPartPr>
              <p14:xfrm>
                <a:off x="7375636" y="1121304"/>
                <a:ext cx="297360" cy="177840"/>
              </p14:xfrm>
            </p:contentPart>
          </mc:Choice>
          <mc:Fallback xmlns="">
            <p:pic>
              <p:nvPicPr>
                <p:cNvPr id="13" name="Freihand 12">
                  <a:extLst>
                    <a:ext uri="{FF2B5EF4-FFF2-40B4-BE49-F238E27FC236}">
                      <a16:creationId xmlns:a16="http://schemas.microsoft.com/office/drawing/2014/main" id="{C22BCC45-D18F-48B7-9392-D3806757984D}"/>
                    </a:ext>
                  </a:extLst>
                </p:cNvPr>
                <p:cNvPicPr/>
                <p:nvPr/>
              </p:nvPicPr>
              <p:blipFill>
                <a:blip r:embed="rId20"/>
                <a:stretch>
                  <a:fillRect/>
                </a:stretch>
              </p:blipFill>
              <p:spPr>
                <a:xfrm>
                  <a:off x="7366636" y="1112664"/>
                  <a:ext cx="3150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1" name="Freihand 30">
                  <a:extLst>
                    <a:ext uri="{FF2B5EF4-FFF2-40B4-BE49-F238E27FC236}">
                      <a16:creationId xmlns:a16="http://schemas.microsoft.com/office/drawing/2014/main" id="{2DCCE70B-5BB3-488C-A95E-DDA1520A4AB3}"/>
                    </a:ext>
                  </a:extLst>
                </p14:cNvPr>
                <p14:cNvContentPartPr/>
                <p14:nvPr/>
              </p14:nvContentPartPr>
              <p14:xfrm>
                <a:off x="7701436" y="1136424"/>
                <a:ext cx="188280" cy="155520"/>
              </p14:xfrm>
            </p:contentPart>
          </mc:Choice>
          <mc:Fallback xmlns="">
            <p:pic>
              <p:nvPicPr>
                <p:cNvPr id="14" name="Freihand 13">
                  <a:extLst>
                    <a:ext uri="{FF2B5EF4-FFF2-40B4-BE49-F238E27FC236}">
                      <a16:creationId xmlns:a16="http://schemas.microsoft.com/office/drawing/2014/main" id="{7E0D4D6C-AA2E-4602-9A2A-D571AD48A063}"/>
                    </a:ext>
                  </a:extLst>
                </p:cNvPr>
                <p:cNvPicPr/>
                <p:nvPr/>
              </p:nvPicPr>
              <p:blipFill>
                <a:blip r:embed="rId22"/>
                <a:stretch>
                  <a:fillRect/>
                </a:stretch>
              </p:blipFill>
              <p:spPr>
                <a:xfrm>
                  <a:off x="7692796" y="1127424"/>
                  <a:ext cx="2059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2" name="Freihand 31">
                  <a:extLst>
                    <a:ext uri="{FF2B5EF4-FFF2-40B4-BE49-F238E27FC236}">
                      <a16:creationId xmlns:a16="http://schemas.microsoft.com/office/drawing/2014/main" id="{686E90D1-6E59-496F-8FD8-B25C73772E28}"/>
                    </a:ext>
                  </a:extLst>
                </p14:cNvPr>
                <p14:cNvContentPartPr/>
                <p14:nvPr/>
              </p14:nvContentPartPr>
              <p14:xfrm>
                <a:off x="7943356" y="1079184"/>
                <a:ext cx="132480" cy="199080"/>
              </p14:xfrm>
            </p:contentPart>
          </mc:Choice>
          <mc:Fallback xmlns="">
            <p:pic>
              <p:nvPicPr>
                <p:cNvPr id="15" name="Freihand 14">
                  <a:extLst>
                    <a:ext uri="{FF2B5EF4-FFF2-40B4-BE49-F238E27FC236}">
                      <a16:creationId xmlns:a16="http://schemas.microsoft.com/office/drawing/2014/main" id="{05B5C902-971C-4DEF-B22D-C3BC1B30E8AD}"/>
                    </a:ext>
                  </a:extLst>
                </p:cNvPr>
                <p:cNvPicPr/>
                <p:nvPr/>
              </p:nvPicPr>
              <p:blipFill>
                <a:blip r:embed="rId24"/>
                <a:stretch>
                  <a:fillRect/>
                </a:stretch>
              </p:blipFill>
              <p:spPr>
                <a:xfrm>
                  <a:off x="7934716" y="1070184"/>
                  <a:ext cx="1501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3" name="Freihand 32">
                  <a:extLst>
                    <a:ext uri="{FF2B5EF4-FFF2-40B4-BE49-F238E27FC236}">
                      <a16:creationId xmlns:a16="http://schemas.microsoft.com/office/drawing/2014/main" id="{7B624664-894C-437A-B8A2-8AA557813DB2}"/>
                    </a:ext>
                  </a:extLst>
                </p14:cNvPr>
                <p14:cNvContentPartPr/>
                <p14:nvPr/>
              </p14:nvContentPartPr>
              <p14:xfrm>
                <a:off x="8206516" y="823224"/>
                <a:ext cx="59040" cy="376200"/>
              </p14:xfrm>
            </p:contentPart>
          </mc:Choice>
          <mc:Fallback xmlns="">
            <p:pic>
              <p:nvPicPr>
                <p:cNvPr id="16" name="Freihand 15">
                  <a:extLst>
                    <a:ext uri="{FF2B5EF4-FFF2-40B4-BE49-F238E27FC236}">
                      <a16:creationId xmlns:a16="http://schemas.microsoft.com/office/drawing/2014/main" id="{71F480D3-B0BD-48E2-9791-2229F970B226}"/>
                    </a:ext>
                  </a:extLst>
                </p:cNvPr>
                <p:cNvPicPr/>
                <p:nvPr/>
              </p:nvPicPr>
              <p:blipFill>
                <a:blip r:embed="rId26"/>
                <a:stretch>
                  <a:fillRect/>
                </a:stretch>
              </p:blipFill>
              <p:spPr>
                <a:xfrm>
                  <a:off x="8197516" y="814584"/>
                  <a:ext cx="7668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4" name="Freihand 33">
                  <a:extLst>
                    <a:ext uri="{FF2B5EF4-FFF2-40B4-BE49-F238E27FC236}">
                      <a16:creationId xmlns:a16="http://schemas.microsoft.com/office/drawing/2014/main" id="{978B0810-3CA6-406F-83D9-D370B253364E}"/>
                    </a:ext>
                  </a:extLst>
                </p14:cNvPr>
                <p14:cNvContentPartPr/>
                <p14:nvPr/>
              </p14:nvContentPartPr>
              <p14:xfrm>
                <a:off x="8138116" y="940944"/>
                <a:ext cx="192600" cy="41760"/>
              </p14:xfrm>
            </p:contentPart>
          </mc:Choice>
          <mc:Fallback xmlns="">
            <p:pic>
              <p:nvPicPr>
                <p:cNvPr id="17" name="Freihand 16">
                  <a:extLst>
                    <a:ext uri="{FF2B5EF4-FFF2-40B4-BE49-F238E27FC236}">
                      <a16:creationId xmlns:a16="http://schemas.microsoft.com/office/drawing/2014/main" id="{210594DA-B3A8-4538-88EA-C26B0C40B370}"/>
                    </a:ext>
                  </a:extLst>
                </p:cNvPr>
                <p:cNvPicPr/>
                <p:nvPr/>
              </p:nvPicPr>
              <p:blipFill>
                <a:blip r:embed="rId28"/>
                <a:stretch>
                  <a:fillRect/>
                </a:stretch>
              </p:blipFill>
              <p:spPr>
                <a:xfrm>
                  <a:off x="8129116" y="931944"/>
                  <a:ext cx="210240" cy="59400"/>
                </a:xfrm>
                <a:prstGeom prst="rect">
                  <a:avLst/>
                </a:prstGeom>
              </p:spPr>
            </p:pic>
          </mc:Fallback>
        </mc:AlternateContent>
      </p:grpSp>
      <p:grpSp>
        <p:nvGrpSpPr>
          <p:cNvPr id="35" name="Gruppieren 34">
            <a:extLst>
              <a:ext uri="{FF2B5EF4-FFF2-40B4-BE49-F238E27FC236}">
                <a16:creationId xmlns:a16="http://schemas.microsoft.com/office/drawing/2014/main" id="{92F66556-4B71-45E4-9F32-06C00646F940}"/>
              </a:ext>
            </a:extLst>
          </p:cNvPr>
          <p:cNvGrpSpPr/>
          <p:nvPr/>
        </p:nvGrpSpPr>
        <p:grpSpPr>
          <a:xfrm>
            <a:off x="5537068" y="4031222"/>
            <a:ext cx="1353276" cy="311722"/>
            <a:chOff x="8152560" y="1242900"/>
            <a:chExt cx="1819800" cy="570240"/>
          </a:xfrm>
        </p:grpSpPr>
        <mc:AlternateContent xmlns:mc="http://schemas.openxmlformats.org/markup-compatibility/2006" xmlns:p14="http://schemas.microsoft.com/office/powerpoint/2010/main">
          <mc:Choice Requires="p14">
            <p:contentPart p14:bwMode="auto" r:id="rId74">
              <p14:nvContentPartPr>
                <p14:cNvPr id="36" name="Freihand 35">
                  <a:extLst>
                    <a:ext uri="{FF2B5EF4-FFF2-40B4-BE49-F238E27FC236}">
                      <a16:creationId xmlns:a16="http://schemas.microsoft.com/office/drawing/2014/main" id="{F9E2E9F2-F756-43F8-B5B5-C491A536012E}"/>
                    </a:ext>
                  </a:extLst>
                </p14:cNvPr>
                <p14:cNvContentPartPr/>
                <p14:nvPr/>
              </p14:nvContentPartPr>
              <p14:xfrm>
                <a:off x="8236440" y="1290060"/>
                <a:ext cx="41040" cy="399600"/>
              </p14:xfrm>
            </p:contentPart>
          </mc:Choice>
          <mc:Fallback xmlns="">
            <p:pic>
              <p:nvPicPr>
                <p:cNvPr id="79" name="Freihand 78">
                  <a:extLst>
                    <a:ext uri="{FF2B5EF4-FFF2-40B4-BE49-F238E27FC236}">
                      <a16:creationId xmlns:a16="http://schemas.microsoft.com/office/drawing/2014/main" id="{76D2EA02-5F22-4088-8209-A9DCF18ECD3C}"/>
                    </a:ext>
                  </a:extLst>
                </p:cNvPr>
                <p:cNvPicPr/>
                <p:nvPr/>
              </p:nvPicPr>
              <p:blipFill>
                <a:blip r:embed="rId95"/>
                <a:stretch>
                  <a:fillRect/>
                </a:stretch>
              </p:blipFill>
              <p:spPr>
                <a:xfrm>
                  <a:off x="8224852" y="1274260"/>
                  <a:ext cx="64698" cy="431858"/>
                </a:xfrm>
                <a:prstGeom prst="rect">
                  <a:avLst/>
                </a:prstGeom>
              </p:spPr>
            </p:pic>
          </mc:Fallback>
        </mc:AlternateContent>
        <p:grpSp>
          <p:nvGrpSpPr>
            <p:cNvPr id="37" name="Gruppieren 36">
              <a:extLst>
                <a:ext uri="{FF2B5EF4-FFF2-40B4-BE49-F238E27FC236}">
                  <a16:creationId xmlns:a16="http://schemas.microsoft.com/office/drawing/2014/main" id="{513FCC0D-C2B9-451A-B393-081E939C0A02}"/>
                </a:ext>
              </a:extLst>
            </p:cNvPr>
            <p:cNvGrpSpPr/>
            <p:nvPr/>
          </p:nvGrpSpPr>
          <p:grpSpPr>
            <a:xfrm>
              <a:off x="8152560" y="1242900"/>
              <a:ext cx="1819800" cy="570240"/>
              <a:chOff x="8152560" y="1242900"/>
              <a:chExt cx="1819800" cy="570240"/>
            </a:xfrm>
          </p:grpSpPr>
          <p:grpSp>
            <p:nvGrpSpPr>
              <p:cNvPr id="38" name="Gruppieren 37">
                <a:extLst>
                  <a:ext uri="{FF2B5EF4-FFF2-40B4-BE49-F238E27FC236}">
                    <a16:creationId xmlns:a16="http://schemas.microsoft.com/office/drawing/2014/main" id="{2855269E-0783-43B8-A4F9-1AE9E331708F}"/>
                  </a:ext>
                </a:extLst>
              </p:cNvPr>
              <p:cNvGrpSpPr/>
              <p:nvPr/>
            </p:nvGrpSpPr>
            <p:grpSpPr>
              <a:xfrm>
                <a:off x="8152560" y="1242900"/>
                <a:ext cx="724320" cy="451800"/>
                <a:chOff x="8152560" y="1242900"/>
                <a:chExt cx="724320" cy="451800"/>
              </a:xfrm>
            </p:grpSpPr>
            <mc:AlternateContent xmlns:mc="http://schemas.openxmlformats.org/markup-compatibility/2006" xmlns:p14="http://schemas.microsoft.com/office/powerpoint/2010/main">
              <mc:Choice Requires="p14">
                <p:contentPart p14:bwMode="auto" r:id="rId96">
                  <p14:nvContentPartPr>
                    <p14:cNvPr id="46" name="Freihand 45">
                      <a:extLst>
                        <a:ext uri="{FF2B5EF4-FFF2-40B4-BE49-F238E27FC236}">
                          <a16:creationId xmlns:a16="http://schemas.microsoft.com/office/drawing/2014/main" id="{2136A37C-4B61-4594-8F89-C3E179E13BED}"/>
                        </a:ext>
                      </a:extLst>
                    </p14:cNvPr>
                    <p14:cNvContentPartPr/>
                    <p14:nvPr/>
                  </p14:nvContentPartPr>
                  <p14:xfrm>
                    <a:off x="8152560" y="1242900"/>
                    <a:ext cx="304560" cy="439560"/>
                  </p14:xfrm>
                </p:contentPart>
              </mc:Choice>
              <mc:Fallback xmlns="">
                <p:pic>
                  <p:nvPicPr>
                    <p:cNvPr id="89" name="Freihand 88">
                      <a:extLst>
                        <a:ext uri="{FF2B5EF4-FFF2-40B4-BE49-F238E27FC236}">
                          <a16:creationId xmlns:a16="http://schemas.microsoft.com/office/drawing/2014/main" id="{3B246D2D-871F-41BF-899F-55FDE7A83667}"/>
                        </a:ext>
                      </a:extLst>
                    </p:cNvPr>
                    <p:cNvPicPr/>
                    <p:nvPr/>
                  </p:nvPicPr>
                  <p:blipFill>
                    <a:blip r:embed="rId97"/>
                    <a:stretch>
                      <a:fillRect/>
                    </a:stretch>
                  </p:blipFill>
                  <p:spPr>
                    <a:xfrm>
                      <a:off x="8140455" y="1226449"/>
                      <a:ext cx="328286" cy="47180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7" name="Freihand 46">
                      <a:extLst>
                        <a:ext uri="{FF2B5EF4-FFF2-40B4-BE49-F238E27FC236}">
                          <a16:creationId xmlns:a16="http://schemas.microsoft.com/office/drawing/2014/main" id="{C1C12799-F459-49D7-AA5D-65D05CF6E250}"/>
                        </a:ext>
                      </a:extLst>
                    </p14:cNvPr>
                    <p14:cNvContentPartPr/>
                    <p14:nvPr/>
                  </p14:nvContentPartPr>
                  <p14:xfrm>
                    <a:off x="8515080" y="1435860"/>
                    <a:ext cx="169200" cy="232920"/>
                  </p14:xfrm>
                </p:contentPart>
              </mc:Choice>
              <mc:Fallback xmlns="">
                <p:pic>
                  <p:nvPicPr>
                    <p:cNvPr id="90" name="Freihand 89">
                      <a:extLst>
                        <a:ext uri="{FF2B5EF4-FFF2-40B4-BE49-F238E27FC236}">
                          <a16:creationId xmlns:a16="http://schemas.microsoft.com/office/drawing/2014/main" id="{D77F6895-A076-4FF5-8BE9-9893D2D69C58}"/>
                        </a:ext>
                      </a:extLst>
                    </p:cNvPr>
                    <p:cNvPicPr/>
                    <p:nvPr/>
                  </p:nvPicPr>
                  <p:blipFill>
                    <a:blip r:embed="rId99"/>
                    <a:stretch>
                      <a:fillRect/>
                    </a:stretch>
                  </p:blipFill>
                  <p:spPr>
                    <a:xfrm>
                      <a:off x="8502994" y="1419411"/>
                      <a:ext cx="192888" cy="265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8" name="Freihand 47">
                      <a:extLst>
                        <a:ext uri="{FF2B5EF4-FFF2-40B4-BE49-F238E27FC236}">
                          <a16:creationId xmlns:a16="http://schemas.microsoft.com/office/drawing/2014/main" id="{631E9C8A-86D9-415E-AF5D-FC6610E34AA2}"/>
                        </a:ext>
                      </a:extLst>
                    </p14:cNvPr>
                    <p14:cNvContentPartPr/>
                    <p14:nvPr/>
                  </p14:nvContentPartPr>
                  <p14:xfrm>
                    <a:off x="8739000" y="1427940"/>
                    <a:ext cx="137880" cy="266760"/>
                  </p14:xfrm>
                </p:contentPart>
              </mc:Choice>
              <mc:Fallback xmlns="">
                <p:pic>
                  <p:nvPicPr>
                    <p:cNvPr id="91" name="Freihand 90">
                      <a:extLst>
                        <a:ext uri="{FF2B5EF4-FFF2-40B4-BE49-F238E27FC236}">
                          <a16:creationId xmlns:a16="http://schemas.microsoft.com/office/drawing/2014/main" id="{6BFCC4D3-E65F-489A-B2AC-9F7F14F02257}"/>
                        </a:ext>
                      </a:extLst>
                    </p:cNvPr>
                    <p:cNvPicPr/>
                    <p:nvPr/>
                  </p:nvPicPr>
                  <p:blipFill>
                    <a:blip r:embed="rId101"/>
                    <a:stretch>
                      <a:fillRect/>
                    </a:stretch>
                  </p:blipFill>
                  <p:spPr>
                    <a:xfrm>
                      <a:off x="8726905" y="1411473"/>
                      <a:ext cx="161586" cy="299035"/>
                    </a:xfrm>
                    <a:prstGeom prst="rect">
                      <a:avLst/>
                    </a:prstGeom>
                  </p:spPr>
                </p:pic>
              </mc:Fallback>
            </mc:AlternateContent>
          </p:grpSp>
          <p:grpSp>
            <p:nvGrpSpPr>
              <p:cNvPr id="39" name="Gruppieren 38">
                <a:extLst>
                  <a:ext uri="{FF2B5EF4-FFF2-40B4-BE49-F238E27FC236}">
                    <a16:creationId xmlns:a16="http://schemas.microsoft.com/office/drawing/2014/main" id="{CB1F5D19-B6B0-4566-A072-95F605B477E0}"/>
                  </a:ext>
                </a:extLst>
              </p:cNvPr>
              <p:cNvGrpSpPr/>
              <p:nvPr/>
            </p:nvGrpSpPr>
            <p:grpSpPr>
              <a:xfrm>
                <a:off x="8962200" y="1386540"/>
                <a:ext cx="1010160" cy="426600"/>
                <a:chOff x="8962200" y="1386540"/>
                <a:chExt cx="1010160" cy="426600"/>
              </a:xfrm>
            </p:grpSpPr>
            <mc:AlternateContent xmlns:mc="http://schemas.openxmlformats.org/markup-compatibility/2006" xmlns:p14="http://schemas.microsoft.com/office/powerpoint/2010/main">
              <mc:Choice Requires="p14">
                <p:contentPart p14:bwMode="auto" r:id="rId102">
                  <p14:nvContentPartPr>
                    <p14:cNvPr id="40" name="Freihand 39">
                      <a:extLst>
                        <a:ext uri="{FF2B5EF4-FFF2-40B4-BE49-F238E27FC236}">
                          <a16:creationId xmlns:a16="http://schemas.microsoft.com/office/drawing/2014/main" id="{42305B54-2294-434B-B024-C21828711E01}"/>
                        </a:ext>
                      </a:extLst>
                    </p14:cNvPr>
                    <p14:cNvContentPartPr/>
                    <p14:nvPr/>
                  </p14:nvContentPartPr>
                  <p14:xfrm>
                    <a:off x="8962200" y="1434780"/>
                    <a:ext cx="25200" cy="378360"/>
                  </p14:xfrm>
                </p:contentPart>
              </mc:Choice>
              <mc:Fallback xmlns="">
                <p:pic>
                  <p:nvPicPr>
                    <p:cNvPr id="83" name="Freihand 82">
                      <a:extLst>
                        <a:ext uri="{FF2B5EF4-FFF2-40B4-BE49-F238E27FC236}">
                          <a16:creationId xmlns:a16="http://schemas.microsoft.com/office/drawing/2014/main" id="{D694726F-B657-493A-8F07-5371004CFF20}"/>
                        </a:ext>
                      </a:extLst>
                    </p:cNvPr>
                    <p:cNvPicPr/>
                    <p:nvPr/>
                  </p:nvPicPr>
                  <p:blipFill>
                    <a:blip r:embed="rId103"/>
                    <a:stretch>
                      <a:fillRect/>
                    </a:stretch>
                  </p:blipFill>
                  <p:spPr>
                    <a:xfrm>
                      <a:off x="8950085" y="1418330"/>
                      <a:ext cx="48946" cy="410603"/>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1" name="Freihand 40">
                      <a:extLst>
                        <a:ext uri="{FF2B5EF4-FFF2-40B4-BE49-F238E27FC236}">
                          <a16:creationId xmlns:a16="http://schemas.microsoft.com/office/drawing/2014/main" id="{22E75093-75A5-4EBA-8074-8D28EDA32B9E}"/>
                        </a:ext>
                      </a:extLst>
                    </p14:cNvPr>
                    <p14:cNvContentPartPr/>
                    <p14:nvPr/>
                  </p14:nvContentPartPr>
                  <p14:xfrm>
                    <a:off x="8962200" y="1435500"/>
                    <a:ext cx="144000" cy="206280"/>
                  </p14:xfrm>
                </p:contentPart>
              </mc:Choice>
              <mc:Fallback xmlns="">
                <p:pic>
                  <p:nvPicPr>
                    <p:cNvPr id="84" name="Freihand 83">
                      <a:extLst>
                        <a:ext uri="{FF2B5EF4-FFF2-40B4-BE49-F238E27FC236}">
                          <a16:creationId xmlns:a16="http://schemas.microsoft.com/office/drawing/2014/main" id="{F4C2D616-81A0-4D31-AF2C-2A1A7F793FD5}"/>
                        </a:ext>
                      </a:extLst>
                    </p:cNvPr>
                    <p:cNvPicPr/>
                    <p:nvPr/>
                  </p:nvPicPr>
                  <p:blipFill>
                    <a:blip r:embed="rId105"/>
                    <a:stretch>
                      <a:fillRect/>
                    </a:stretch>
                  </p:blipFill>
                  <p:spPr>
                    <a:xfrm>
                      <a:off x="8950119" y="1419076"/>
                      <a:ext cx="167678" cy="23847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2" name="Freihand 41">
                      <a:extLst>
                        <a:ext uri="{FF2B5EF4-FFF2-40B4-BE49-F238E27FC236}">
                          <a16:creationId xmlns:a16="http://schemas.microsoft.com/office/drawing/2014/main" id="{6E973924-306F-40BA-A78C-6AFDB413DE9E}"/>
                        </a:ext>
                      </a:extLst>
                    </p14:cNvPr>
                    <p14:cNvContentPartPr/>
                    <p14:nvPr/>
                  </p14:nvContentPartPr>
                  <p14:xfrm>
                    <a:off x="9145080" y="1426860"/>
                    <a:ext cx="185040" cy="195480"/>
                  </p14:xfrm>
                </p:contentPart>
              </mc:Choice>
              <mc:Fallback xmlns="">
                <p:pic>
                  <p:nvPicPr>
                    <p:cNvPr id="85" name="Freihand 84">
                      <a:extLst>
                        <a:ext uri="{FF2B5EF4-FFF2-40B4-BE49-F238E27FC236}">
                          <a16:creationId xmlns:a16="http://schemas.microsoft.com/office/drawing/2014/main" id="{048E46B7-1F29-4008-BEAE-5D60741C9EF4}"/>
                        </a:ext>
                      </a:extLst>
                    </p:cNvPr>
                    <p:cNvPicPr/>
                    <p:nvPr/>
                  </p:nvPicPr>
                  <p:blipFill>
                    <a:blip r:embed="rId107"/>
                    <a:stretch>
                      <a:fillRect/>
                    </a:stretch>
                  </p:blipFill>
                  <p:spPr>
                    <a:xfrm>
                      <a:off x="9132970" y="1410405"/>
                      <a:ext cx="208775" cy="227731"/>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3" name="Freihand 42">
                      <a:extLst>
                        <a:ext uri="{FF2B5EF4-FFF2-40B4-BE49-F238E27FC236}">
                          <a16:creationId xmlns:a16="http://schemas.microsoft.com/office/drawing/2014/main" id="{7313D717-66E3-4BCA-A143-F709E7B977FA}"/>
                        </a:ext>
                      </a:extLst>
                    </p14:cNvPr>
                    <p14:cNvContentPartPr/>
                    <p14:nvPr/>
                  </p14:nvContentPartPr>
                  <p14:xfrm>
                    <a:off x="9378360" y="1425780"/>
                    <a:ext cx="127080" cy="176400"/>
                  </p14:xfrm>
                </p:contentPart>
              </mc:Choice>
              <mc:Fallback xmlns="">
                <p:pic>
                  <p:nvPicPr>
                    <p:cNvPr id="86" name="Freihand 85">
                      <a:extLst>
                        <a:ext uri="{FF2B5EF4-FFF2-40B4-BE49-F238E27FC236}">
                          <a16:creationId xmlns:a16="http://schemas.microsoft.com/office/drawing/2014/main" id="{1F2C6ABF-16E4-4BEA-8F8F-C5726490D8A0}"/>
                        </a:ext>
                      </a:extLst>
                    </p:cNvPr>
                    <p:cNvPicPr/>
                    <p:nvPr/>
                  </p:nvPicPr>
                  <p:blipFill>
                    <a:blip r:embed="rId109"/>
                    <a:stretch>
                      <a:fillRect/>
                    </a:stretch>
                  </p:blipFill>
                  <p:spPr>
                    <a:xfrm>
                      <a:off x="9366763" y="1409325"/>
                      <a:ext cx="150757" cy="208652"/>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4" name="Freihand 43">
                      <a:extLst>
                        <a:ext uri="{FF2B5EF4-FFF2-40B4-BE49-F238E27FC236}">
                          <a16:creationId xmlns:a16="http://schemas.microsoft.com/office/drawing/2014/main" id="{3D551F72-42CA-47C1-A1E5-EB1D3207DBA9}"/>
                        </a:ext>
                      </a:extLst>
                    </p14:cNvPr>
                    <p14:cNvContentPartPr/>
                    <p14:nvPr/>
                  </p14:nvContentPartPr>
                  <p14:xfrm>
                    <a:off x="9562680" y="1386540"/>
                    <a:ext cx="153720" cy="218160"/>
                  </p14:xfrm>
                </p:contentPart>
              </mc:Choice>
              <mc:Fallback xmlns="">
                <p:pic>
                  <p:nvPicPr>
                    <p:cNvPr id="87" name="Freihand 86">
                      <a:extLst>
                        <a:ext uri="{FF2B5EF4-FFF2-40B4-BE49-F238E27FC236}">
                          <a16:creationId xmlns:a16="http://schemas.microsoft.com/office/drawing/2014/main" id="{8E448ED1-347D-490F-B0EA-E6D86C2E32F9}"/>
                        </a:ext>
                      </a:extLst>
                    </p:cNvPr>
                    <p:cNvPicPr/>
                    <p:nvPr/>
                  </p:nvPicPr>
                  <p:blipFill>
                    <a:blip r:embed="rId111"/>
                    <a:stretch>
                      <a:fillRect/>
                    </a:stretch>
                  </p:blipFill>
                  <p:spPr>
                    <a:xfrm>
                      <a:off x="9550595" y="1370112"/>
                      <a:ext cx="177406" cy="250358"/>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5" name="Freihand 44">
                      <a:extLst>
                        <a:ext uri="{FF2B5EF4-FFF2-40B4-BE49-F238E27FC236}">
                          <a16:creationId xmlns:a16="http://schemas.microsoft.com/office/drawing/2014/main" id="{9ABA7347-3B28-4A13-A4C4-07AAC09305B8}"/>
                        </a:ext>
                      </a:extLst>
                    </p14:cNvPr>
                    <p14:cNvContentPartPr/>
                    <p14:nvPr/>
                  </p14:nvContentPartPr>
                  <p14:xfrm>
                    <a:off x="9755280" y="1395540"/>
                    <a:ext cx="217080" cy="194760"/>
                  </p14:xfrm>
                </p:contentPart>
              </mc:Choice>
              <mc:Fallback xmlns="">
                <p:pic>
                  <p:nvPicPr>
                    <p:cNvPr id="88" name="Freihand 87">
                      <a:extLst>
                        <a:ext uri="{FF2B5EF4-FFF2-40B4-BE49-F238E27FC236}">
                          <a16:creationId xmlns:a16="http://schemas.microsoft.com/office/drawing/2014/main" id="{CB54B549-FD48-4708-AED7-6EB241074F88}"/>
                        </a:ext>
                      </a:extLst>
                    </p:cNvPr>
                    <p:cNvPicPr/>
                    <p:nvPr/>
                  </p:nvPicPr>
                  <p:blipFill>
                    <a:blip r:embed="rId113"/>
                    <a:stretch>
                      <a:fillRect/>
                    </a:stretch>
                  </p:blipFill>
                  <p:spPr>
                    <a:xfrm>
                      <a:off x="9743166" y="1379091"/>
                      <a:ext cx="240823" cy="227001"/>
                    </a:xfrm>
                    <a:prstGeom prst="rect">
                      <a:avLst/>
                    </a:prstGeom>
                  </p:spPr>
                </p:pic>
              </mc:Fallback>
            </mc:AlternateContent>
          </p:grpSp>
        </p:grpSp>
      </p:grpSp>
      <mc:AlternateContent xmlns:mc="http://schemas.openxmlformats.org/markup-compatibility/2006" xmlns:p14="http://schemas.microsoft.com/office/powerpoint/2010/main">
        <mc:Choice Requires="p14">
          <p:contentPart p14:bwMode="auto" r:id="rId114">
            <p14:nvContentPartPr>
              <p14:cNvPr id="49" name="Freihand 48">
                <a:extLst>
                  <a:ext uri="{FF2B5EF4-FFF2-40B4-BE49-F238E27FC236}">
                    <a16:creationId xmlns:a16="http://schemas.microsoft.com/office/drawing/2014/main" id="{92ABEA88-E166-4647-82C7-3D62B414EB5C}"/>
                  </a:ext>
                </a:extLst>
              </p14:cNvPr>
              <p14:cNvContentPartPr/>
              <p14:nvPr/>
            </p14:nvContentPartPr>
            <p14:xfrm>
              <a:off x="4959286" y="2333474"/>
              <a:ext cx="15840" cy="17640"/>
            </p14:xfrm>
          </p:contentPart>
        </mc:Choice>
        <mc:Fallback xmlns="">
          <p:pic>
            <p:nvPicPr>
              <p:cNvPr id="49" name="Freihand 48">
                <a:extLst>
                  <a:ext uri="{FF2B5EF4-FFF2-40B4-BE49-F238E27FC236}">
                    <a16:creationId xmlns:a16="http://schemas.microsoft.com/office/drawing/2014/main" id="{92ABEA88-E166-4647-82C7-3D62B414EB5C}"/>
                  </a:ext>
                </a:extLst>
              </p:cNvPr>
              <p:cNvPicPr/>
              <p:nvPr/>
            </p:nvPicPr>
            <p:blipFill>
              <a:blip r:embed="rId115"/>
              <a:stretch>
                <a:fillRect/>
              </a:stretch>
            </p:blipFill>
            <p:spPr>
              <a:xfrm>
                <a:off x="4950286" y="2324654"/>
                <a:ext cx="33480" cy="34927"/>
              </a:xfrm>
              <a:prstGeom prst="rect">
                <a:avLst/>
              </a:prstGeom>
            </p:spPr>
          </p:pic>
        </mc:Fallback>
      </mc:AlternateContent>
      <p:grpSp>
        <p:nvGrpSpPr>
          <p:cNvPr id="50" name="Gruppieren 49">
            <a:extLst>
              <a:ext uri="{FF2B5EF4-FFF2-40B4-BE49-F238E27FC236}">
                <a16:creationId xmlns:a16="http://schemas.microsoft.com/office/drawing/2014/main" id="{266EA2CA-7F64-4B0C-BF6F-621B7DEADAB0}"/>
              </a:ext>
            </a:extLst>
          </p:cNvPr>
          <p:cNvGrpSpPr/>
          <p:nvPr/>
        </p:nvGrpSpPr>
        <p:grpSpPr>
          <a:xfrm>
            <a:off x="2318716" y="1766474"/>
            <a:ext cx="237240" cy="730440"/>
            <a:chOff x="2569606" y="1934594"/>
            <a:chExt cx="237240" cy="730440"/>
          </a:xfrm>
        </p:grpSpPr>
        <mc:AlternateContent xmlns:mc="http://schemas.openxmlformats.org/markup-compatibility/2006" xmlns:p14="http://schemas.microsoft.com/office/powerpoint/2010/main">
          <mc:Choice Requires="p14">
            <p:contentPart p14:bwMode="auto" r:id="rId116">
              <p14:nvContentPartPr>
                <p14:cNvPr id="2" name="Freihand 1">
                  <a:extLst>
                    <a:ext uri="{FF2B5EF4-FFF2-40B4-BE49-F238E27FC236}">
                      <a16:creationId xmlns:a16="http://schemas.microsoft.com/office/drawing/2014/main" id="{C4663246-85BC-4995-94D1-1F8E0EE259AC}"/>
                    </a:ext>
                  </a:extLst>
                </p14:cNvPr>
                <p14:cNvContentPartPr/>
                <p14:nvPr/>
              </p14:nvContentPartPr>
              <p14:xfrm>
                <a:off x="2666806" y="1934594"/>
                <a:ext cx="105120" cy="725040"/>
              </p14:xfrm>
            </p:contentPart>
          </mc:Choice>
          <mc:Fallback xmlns="">
            <p:pic>
              <p:nvPicPr>
                <p:cNvPr id="2" name="Freihand 1">
                  <a:extLst>
                    <a:ext uri="{FF2B5EF4-FFF2-40B4-BE49-F238E27FC236}">
                      <a16:creationId xmlns:a16="http://schemas.microsoft.com/office/drawing/2014/main" id="{C4663246-85BC-4995-94D1-1F8E0EE259AC}"/>
                    </a:ext>
                  </a:extLst>
                </p:cNvPr>
                <p:cNvPicPr/>
                <p:nvPr/>
              </p:nvPicPr>
              <p:blipFill>
                <a:blip r:embed="rId117"/>
                <a:stretch>
                  <a:fillRect/>
                </a:stretch>
              </p:blipFill>
              <p:spPr>
                <a:xfrm>
                  <a:off x="2657806" y="1925594"/>
                  <a:ext cx="1227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 name="Freihand 2">
                  <a:extLst>
                    <a:ext uri="{FF2B5EF4-FFF2-40B4-BE49-F238E27FC236}">
                      <a16:creationId xmlns:a16="http://schemas.microsoft.com/office/drawing/2014/main" id="{B7ECFD13-94BD-4890-894C-C21BF9CA2FAA}"/>
                    </a:ext>
                  </a:extLst>
                </p14:cNvPr>
                <p14:cNvContentPartPr/>
                <p14:nvPr/>
              </p14:nvContentPartPr>
              <p14:xfrm>
                <a:off x="2569606" y="2483954"/>
                <a:ext cx="237240" cy="181080"/>
              </p14:xfrm>
            </p:contentPart>
          </mc:Choice>
          <mc:Fallback xmlns="">
            <p:pic>
              <p:nvPicPr>
                <p:cNvPr id="3" name="Freihand 2">
                  <a:extLst>
                    <a:ext uri="{FF2B5EF4-FFF2-40B4-BE49-F238E27FC236}">
                      <a16:creationId xmlns:a16="http://schemas.microsoft.com/office/drawing/2014/main" id="{B7ECFD13-94BD-4890-894C-C21BF9CA2FAA}"/>
                    </a:ext>
                  </a:extLst>
                </p:cNvPr>
                <p:cNvPicPr/>
                <p:nvPr/>
              </p:nvPicPr>
              <p:blipFill>
                <a:blip r:embed="rId119"/>
                <a:stretch>
                  <a:fillRect/>
                </a:stretch>
              </p:blipFill>
              <p:spPr>
                <a:xfrm>
                  <a:off x="2560966" y="2475314"/>
                  <a:ext cx="254880" cy="198720"/>
                </a:xfrm>
                <a:prstGeom prst="rect">
                  <a:avLst/>
                </a:prstGeom>
              </p:spPr>
            </p:pic>
          </mc:Fallback>
        </mc:AlternateContent>
      </p:grpSp>
      <p:grpSp>
        <p:nvGrpSpPr>
          <p:cNvPr id="88" name="Gruppieren 87">
            <a:extLst>
              <a:ext uri="{FF2B5EF4-FFF2-40B4-BE49-F238E27FC236}">
                <a16:creationId xmlns:a16="http://schemas.microsoft.com/office/drawing/2014/main" id="{A06FF425-7092-4682-AC90-B46385051EB8}"/>
              </a:ext>
            </a:extLst>
          </p:cNvPr>
          <p:cNvGrpSpPr/>
          <p:nvPr/>
        </p:nvGrpSpPr>
        <p:grpSpPr>
          <a:xfrm>
            <a:off x="1488556" y="1286234"/>
            <a:ext cx="644760" cy="381960"/>
            <a:chOff x="1739446" y="1454354"/>
            <a:chExt cx="644760" cy="381960"/>
          </a:xfrm>
        </p:grpSpPr>
        <mc:AlternateContent xmlns:mc="http://schemas.openxmlformats.org/markup-compatibility/2006" xmlns:p14="http://schemas.microsoft.com/office/powerpoint/2010/main">
          <mc:Choice Requires="p14">
            <p:contentPart p14:bwMode="auto" r:id="rId120">
              <p14:nvContentPartPr>
                <p14:cNvPr id="85" name="Freihand 84">
                  <a:extLst>
                    <a:ext uri="{FF2B5EF4-FFF2-40B4-BE49-F238E27FC236}">
                      <a16:creationId xmlns:a16="http://schemas.microsoft.com/office/drawing/2014/main" id="{05E5A83A-7065-4FD2-97FD-34DBF5CCCA30}"/>
                    </a:ext>
                  </a:extLst>
                </p14:cNvPr>
                <p14:cNvContentPartPr/>
                <p14:nvPr/>
              </p14:nvContentPartPr>
              <p14:xfrm>
                <a:off x="1739446" y="1454354"/>
                <a:ext cx="237600" cy="381960"/>
              </p14:xfrm>
            </p:contentPart>
          </mc:Choice>
          <mc:Fallback xmlns="">
            <p:pic>
              <p:nvPicPr>
                <p:cNvPr id="85" name="Freihand 84">
                  <a:extLst>
                    <a:ext uri="{FF2B5EF4-FFF2-40B4-BE49-F238E27FC236}">
                      <a16:creationId xmlns:a16="http://schemas.microsoft.com/office/drawing/2014/main" id="{05E5A83A-7065-4FD2-97FD-34DBF5CCCA30}"/>
                    </a:ext>
                  </a:extLst>
                </p:cNvPr>
                <p:cNvPicPr/>
                <p:nvPr/>
              </p:nvPicPr>
              <p:blipFill>
                <a:blip r:embed="rId121"/>
                <a:stretch>
                  <a:fillRect/>
                </a:stretch>
              </p:blipFill>
              <p:spPr>
                <a:xfrm>
                  <a:off x="1730806" y="1445714"/>
                  <a:ext cx="25524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6" name="Freihand 85">
                  <a:extLst>
                    <a:ext uri="{FF2B5EF4-FFF2-40B4-BE49-F238E27FC236}">
                      <a16:creationId xmlns:a16="http://schemas.microsoft.com/office/drawing/2014/main" id="{71B84735-1FC3-47EB-85E6-A1A868687524}"/>
                    </a:ext>
                  </a:extLst>
                </p14:cNvPr>
                <p14:cNvContentPartPr/>
                <p14:nvPr/>
              </p14:nvContentPartPr>
              <p14:xfrm>
                <a:off x="2049766" y="1523834"/>
                <a:ext cx="131040" cy="259920"/>
              </p14:xfrm>
            </p:contentPart>
          </mc:Choice>
          <mc:Fallback xmlns="">
            <p:pic>
              <p:nvPicPr>
                <p:cNvPr id="86" name="Freihand 85">
                  <a:extLst>
                    <a:ext uri="{FF2B5EF4-FFF2-40B4-BE49-F238E27FC236}">
                      <a16:creationId xmlns:a16="http://schemas.microsoft.com/office/drawing/2014/main" id="{71B84735-1FC3-47EB-85E6-A1A868687524}"/>
                    </a:ext>
                  </a:extLst>
                </p:cNvPr>
                <p:cNvPicPr/>
                <p:nvPr/>
              </p:nvPicPr>
              <p:blipFill>
                <a:blip r:embed="rId123"/>
                <a:stretch>
                  <a:fillRect/>
                </a:stretch>
              </p:blipFill>
              <p:spPr>
                <a:xfrm>
                  <a:off x="2041126" y="1515194"/>
                  <a:ext cx="14868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7" name="Freihand 86">
                  <a:extLst>
                    <a:ext uri="{FF2B5EF4-FFF2-40B4-BE49-F238E27FC236}">
                      <a16:creationId xmlns:a16="http://schemas.microsoft.com/office/drawing/2014/main" id="{FAAF711D-E907-472E-AA74-424EF93BEAFC}"/>
                    </a:ext>
                  </a:extLst>
                </p14:cNvPr>
                <p14:cNvContentPartPr/>
                <p14:nvPr/>
              </p14:nvContentPartPr>
              <p14:xfrm>
                <a:off x="2255326" y="1659194"/>
                <a:ext cx="128880" cy="100080"/>
              </p14:xfrm>
            </p:contentPart>
          </mc:Choice>
          <mc:Fallback xmlns="">
            <p:pic>
              <p:nvPicPr>
                <p:cNvPr id="87" name="Freihand 86">
                  <a:extLst>
                    <a:ext uri="{FF2B5EF4-FFF2-40B4-BE49-F238E27FC236}">
                      <a16:creationId xmlns:a16="http://schemas.microsoft.com/office/drawing/2014/main" id="{FAAF711D-E907-472E-AA74-424EF93BEAFC}"/>
                    </a:ext>
                  </a:extLst>
                </p:cNvPr>
                <p:cNvPicPr/>
                <p:nvPr/>
              </p:nvPicPr>
              <p:blipFill>
                <a:blip r:embed="rId125"/>
                <a:stretch>
                  <a:fillRect/>
                </a:stretch>
              </p:blipFill>
              <p:spPr>
                <a:xfrm>
                  <a:off x="2246326" y="1650194"/>
                  <a:ext cx="146520" cy="117720"/>
                </a:xfrm>
                <a:prstGeom prst="rect">
                  <a:avLst/>
                </a:prstGeom>
              </p:spPr>
            </p:pic>
          </mc:Fallback>
        </mc:AlternateContent>
      </p:grpSp>
      <p:grpSp>
        <p:nvGrpSpPr>
          <p:cNvPr id="109" name="Gruppieren 108">
            <a:extLst>
              <a:ext uri="{FF2B5EF4-FFF2-40B4-BE49-F238E27FC236}">
                <a16:creationId xmlns:a16="http://schemas.microsoft.com/office/drawing/2014/main" id="{2271E70E-D959-42BD-8763-6834E29292C0}"/>
              </a:ext>
            </a:extLst>
          </p:cNvPr>
          <p:cNvGrpSpPr/>
          <p:nvPr/>
        </p:nvGrpSpPr>
        <p:grpSpPr>
          <a:xfrm>
            <a:off x="2322676" y="1240154"/>
            <a:ext cx="1696680" cy="557640"/>
            <a:chOff x="2573566" y="1408274"/>
            <a:chExt cx="1696680" cy="557640"/>
          </a:xfrm>
        </p:grpSpPr>
        <mc:AlternateContent xmlns:mc="http://schemas.openxmlformats.org/markup-compatibility/2006" xmlns:p14="http://schemas.microsoft.com/office/powerpoint/2010/main">
          <mc:Choice Requires="p14">
            <p:contentPart p14:bwMode="auto" r:id="rId126">
              <p14:nvContentPartPr>
                <p14:cNvPr id="93" name="Freihand 92">
                  <a:extLst>
                    <a:ext uri="{FF2B5EF4-FFF2-40B4-BE49-F238E27FC236}">
                      <a16:creationId xmlns:a16="http://schemas.microsoft.com/office/drawing/2014/main" id="{05968BF0-014C-49F0-B284-91DA0083EA42}"/>
                    </a:ext>
                  </a:extLst>
                </p14:cNvPr>
                <p14:cNvContentPartPr/>
                <p14:nvPr/>
              </p14:nvContentPartPr>
              <p14:xfrm>
                <a:off x="2589046" y="1665674"/>
                <a:ext cx="19800" cy="124920"/>
              </p14:xfrm>
            </p:contentPart>
          </mc:Choice>
          <mc:Fallback xmlns="">
            <p:pic>
              <p:nvPicPr>
                <p:cNvPr id="93" name="Freihand 92">
                  <a:extLst>
                    <a:ext uri="{FF2B5EF4-FFF2-40B4-BE49-F238E27FC236}">
                      <a16:creationId xmlns:a16="http://schemas.microsoft.com/office/drawing/2014/main" id="{05968BF0-014C-49F0-B284-91DA0083EA42}"/>
                    </a:ext>
                  </a:extLst>
                </p:cNvPr>
                <p:cNvPicPr/>
                <p:nvPr/>
              </p:nvPicPr>
              <p:blipFill>
                <a:blip r:embed="rId127"/>
                <a:stretch>
                  <a:fillRect/>
                </a:stretch>
              </p:blipFill>
              <p:spPr>
                <a:xfrm>
                  <a:off x="2580046" y="1657034"/>
                  <a:ext cx="3744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4" name="Freihand 93">
                  <a:extLst>
                    <a:ext uri="{FF2B5EF4-FFF2-40B4-BE49-F238E27FC236}">
                      <a16:creationId xmlns:a16="http://schemas.microsoft.com/office/drawing/2014/main" id="{87C5E366-0B1D-4DF2-84C8-F5B036437D8F}"/>
                    </a:ext>
                  </a:extLst>
                </p14:cNvPr>
                <p14:cNvContentPartPr/>
                <p14:nvPr/>
              </p14:nvContentPartPr>
              <p14:xfrm>
                <a:off x="2573566" y="1552274"/>
                <a:ext cx="8280" cy="37440"/>
              </p14:xfrm>
            </p:contentPart>
          </mc:Choice>
          <mc:Fallback xmlns="">
            <p:pic>
              <p:nvPicPr>
                <p:cNvPr id="94" name="Freihand 93">
                  <a:extLst>
                    <a:ext uri="{FF2B5EF4-FFF2-40B4-BE49-F238E27FC236}">
                      <a16:creationId xmlns:a16="http://schemas.microsoft.com/office/drawing/2014/main" id="{87C5E366-0B1D-4DF2-84C8-F5B036437D8F}"/>
                    </a:ext>
                  </a:extLst>
                </p:cNvPr>
                <p:cNvPicPr/>
                <p:nvPr/>
              </p:nvPicPr>
              <p:blipFill>
                <a:blip r:embed="rId129"/>
                <a:stretch>
                  <a:fillRect/>
                </a:stretch>
              </p:blipFill>
              <p:spPr>
                <a:xfrm>
                  <a:off x="2564566" y="1543274"/>
                  <a:ext cx="2592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5" name="Freihand 94">
                  <a:extLst>
                    <a:ext uri="{FF2B5EF4-FFF2-40B4-BE49-F238E27FC236}">
                      <a16:creationId xmlns:a16="http://schemas.microsoft.com/office/drawing/2014/main" id="{3D3350B2-FC1B-4C32-A0A8-881C82C1AB06}"/>
                    </a:ext>
                  </a:extLst>
                </p14:cNvPr>
                <p14:cNvContentPartPr/>
                <p14:nvPr/>
              </p14:nvContentPartPr>
              <p14:xfrm>
                <a:off x="2653486" y="1650554"/>
                <a:ext cx="133920" cy="128160"/>
              </p14:xfrm>
            </p:contentPart>
          </mc:Choice>
          <mc:Fallback xmlns="">
            <p:pic>
              <p:nvPicPr>
                <p:cNvPr id="95" name="Freihand 94">
                  <a:extLst>
                    <a:ext uri="{FF2B5EF4-FFF2-40B4-BE49-F238E27FC236}">
                      <a16:creationId xmlns:a16="http://schemas.microsoft.com/office/drawing/2014/main" id="{3D3350B2-FC1B-4C32-A0A8-881C82C1AB06}"/>
                    </a:ext>
                  </a:extLst>
                </p:cNvPr>
                <p:cNvPicPr/>
                <p:nvPr/>
              </p:nvPicPr>
              <p:blipFill>
                <a:blip r:embed="rId131"/>
                <a:stretch>
                  <a:fillRect/>
                </a:stretch>
              </p:blipFill>
              <p:spPr>
                <a:xfrm>
                  <a:off x="2644486" y="1641554"/>
                  <a:ext cx="1515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6" name="Freihand 95">
                  <a:extLst>
                    <a:ext uri="{FF2B5EF4-FFF2-40B4-BE49-F238E27FC236}">
                      <a16:creationId xmlns:a16="http://schemas.microsoft.com/office/drawing/2014/main" id="{D61632D1-D7C5-4D2F-9CF2-9C21EDE07B93}"/>
                    </a:ext>
                  </a:extLst>
                </p14:cNvPr>
                <p14:cNvContentPartPr/>
                <p14:nvPr/>
              </p14:nvContentPartPr>
              <p14:xfrm>
                <a:off x="2906566" y="1469114"/>
                <a:ext cx="28080" cy="305280"/>
              </p14:xfrm>
            </p:contentPart>
          </mc:Choice>
          <mc:Fallback xmlns="">
            <p:pic>
              <p:nvPicPr>
                <p:cNvPr id="96" name="Freihand 95">
                  <a:extLst>
                    <a:ext uri="{FF2B5EF4-FFF2-40B4-BE49-F238E27FC236}">
                      <a16:creationId xmlns:a16="http://schemas.microsoft.com/office/drawing/2014/main" id="{D61632D1-D7C5-4D2F-9CF2-9C21EDE07B93}"/>
                    </a:ext>
                  </a:extLst>
                </p:cNvPr>
                <p:cNvPicPr/>
                <p:nvPr/>
              </p:nvPicPr>
              <p:blipFill>
                <a:blip r:embed="rId133"/>
                <a:stretch>
                  <a:fillRect/>
                </a:stretch>
              </p:blipFill>
              <p:spPr>
                <a:xfrm>
                  <a:off x="2897566" y="1460114"/>
                  <a:ext cx="4572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7" name="Freihand 96">
                  <a:extLst>
                    <a:ext uri="{FF2B5EF4-FFF2-40B4-BE49-F238E27FC236}">
                      <a16:creationId xmlns:a16="http://schemas.microsoft.com/office/drawing/2014/main" id="{852F6FB4-9D0E-4DA0-A255-D876424581FF}"/>
                    </a:ext>
                  </a:extLst>
                </p14:cNvPr>
                <p14:cNvContentPartPr/>
                <p14:nvPr/>
              </p14:nvContentPartPr>
              <p14:xfrm>
                <a:off x="2887846" y="1567394"/>
                <a:ext cx="113400" cy="34560"/>
              </p14:xfrm>
            </p:contentPart>
          </mc:Choice>
          <mc:Fallback xmlns="">
            <p:pic>
              <p:nvPicPr>
                <p:cNvPr id="97" name="Freihand 96">
                  <a:extLst>
                    <a:ext uri="{FF2B5EF4-FFF2-40B4-BE49-F238E27FC236}">
                      <a16:creationId xmlns:a16="http://schemas.microsoft.com/office/drawing/2014/main" id="{852F6FB4-9D0E-4DA0-A255-D876424581FF}"/>
                    </a:ext>
                  </a:extLst>
                </p:cNvPr>
                <p:cNvPicPr/>
                <p:nvPr/>
              </p:nvPicPr>
              <p:blipFill>
                <a:blip r:embed="rId135"/>
                <a:stretch>
                  <a:fillRect/>
                </a:stretch>
              </p:blipFill>
              <p:spPr>
                <a:xfrm>
                  <a:off x="2878846" y="1558754"/>
                  <a:ext cx="1310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8" name="Freihand 97">
                  <a:extLst>
                    <a:ext uri="{FF2B5EF4-FFF2-40B4-BE49-F238E27FC236}">
                      <a16:creationId xmlns:a16="http://schemas.microsoft.com/office/drawing/2014/main" id="{D74E86FE-97E6-4A87-9605-BE049258A21C}"/>
                    </a:ext>
                  </a:extLst>
                </p14:cNvPr>
                <p14:cNvContentPartPr/>
                <p14:nvPr/>
              </p14:nvContentPartPr>
              <p14:xfrm>
                <a:off x="2977126" y="1523834"/>
                <a:ext cx="124560" cy="249120"/>
              </p14:xfrm>
            </p:contentPart>
          </mc:Choice>
          <mc:Fallback xmlns="">
            <p:pic>
              <p:nvPicPr>
                <p:cNvPr id="98" name="Freihand 97">
                  <a:extLst>
                    <a:ext uri="{FF2B5EF4-FFF2-40B4-BE49-F238E27FC236}">
                      <a16:creationId xmlns:a16="http://schemas.microsoft.com/office/drawing/2014/main" id="{D74E86FE-97E6-4A87-9605-BE049258A21C}"/>
                    </a:ext>
                  </a:extLst>
                </p:cNvPr>
                <p:cNvPicPr/>
                <p:nvPr/>
              </p:nvPicPr>
              <p:blipFill>
                <a:blip r:embed="rId137"/>
                <a:stretch>
                  <a:fillRect/>
                </a:stretch>
              </p:blipFill>
              <p:spPr>
                <a:xfrm>
                  <a:off x="2968126" y="1515194"/>
                  <a:ext cx="14220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9" name="Freihand 98">
                  <a:extLst>
                    <a:ext uri="{FF2B5EF4-FFF2-40B4-BE49-F238E27FC236}">
                      <a16:creationId xmlns:a16="http://schemas.microsoft.com/office/drawing/2014/main" id="{F2EE59C4-B0F2-4A89-81BF-707B217A1A14}"/>
                    </a:ext>
                  </a:extLst>
                </p14:cNvPr>
                <p14:cNvContentPartPr/>
                <p14:nvPr/>
              </p14:nvContentPartPr>
              <p14:xfrm>
                <a:off x="3190246" y="1644074"/>
                <a:ext cx="23760" cy="94680"/>
              </p14:xfrm>
            </p:contentPart>
          </mc:Choice>
          <mc:Fallback xmlns="">
            <p:pic>
              <p:nvPicPr>
                <p:cNvPr id="99" name="Freihand 98">
                  <a:extLst>
                    <a:ext uri="{FF2B5EF4-FFF2-40B4-BE49-F238E27FC236}">
                      <a16:creationId xmlns:a16="http://schemas.microsoft.com/office/drawing/2014/main" id="{F2EE59C4-B0F2-4A89-81BF-707B217A1A14}"/>
                    </a:ext>
                  </a:extLst>
                </p:cNvPr>
                <p:cNvPicPr/>
                <p:nvPr/>
              </p:nvPicPr>
              <p:blipFill>
                <a:blip r:embed="rId139"/>
                <a:stretch>
                  <a:fillRect/>
                </a:stretch>
              </p:blipFill>
              <p:spPr>
                <a:xfrm>
                  <a:off x="3181606" y="1635074"/>
                  <a:ext cx="414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0" name="Freihand 99">
                  <a:extLst>
                    <a:ext uri="{FF2B5EF4-FFF2-40B4-BE49-F238E27FC236}">
                      <a16:creationId xmlns:a16="http://schemas.microsoft.com/office/drawing/2014/main" id="{12308E98-0954-42F5-9F3E-C31C0AAD26DA}"/>
                    </a:ext>
                  </a:extLst>
                </p14:cNvPr>
                <p14:cNvContentPartPr/>
                <p14:nvPr/>
              </p14:nvContentPartPr>
              <p14:xfrm>
                <a:off x="3186646" y="1569194"/>
                <a:ext cx="23400" cy="18360"/>
              </p14:xfrm>
            </p:contentPart>
          </mc:Choice>
          <mc:Fallback xmlns="">
            <p:pic>
              <p:nvPicPr>
                <p:cNvPr id="100" name="Freihand 99">
                  <a:extLst>
                    <a:ext uri="{FF2B5EF4-FFF2-40B4-BE49-F238E27FC236}">
                      <a16:creationId xmlns:a16="http://schemas.microsoft.com/office/drawing/2014/main" id="{12308E98-0954-42F5-9F3E-C31C0AAD26DA}"/>
                    </a:ext>
                  </a:extLst>
                </p:cNvPr>
                <p:cNvPicPr/>
                <p:nvPr/>
              </p:nvPicPr>
              <p:blipFill>
                <a:blip r:embed="rId141"/>
                <a:stretch>
                  <a:fillRect/>
                </a:stretch>
              </p:blipFill>
              <p:spPr>
                <a:xfrm>
                  <a:off x="3177646" y="1560194"/>
                  <a:ext cx="410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1" name="Freihand 100">
                  <a:extLst>
                    <a:ext uri="{FF2B5EF4-FFF2-40B4-BE49-F238E27FC236}">
                      <a16:creationId xmlns:a16="http://schemas.microsoft.com/office/drawing/2014/main" id="{3BD368C8-D4BD-4E09-A0BE-75F575836238}"/>
                    </a:ext>
                  </a:extLst>
                </p14:cNvPr>
                <p14:cNvContentPartPr/>
                <p14:nvPr/>
              </p14:nvContentPartPr>
              <p14:xfrm>
                <a:off x="3217606" y="1587554"/>
                <a:ext cx="116640" cy="186120"/>
              </p14:xfrm>
            </p:contentPart>
          </mc:Choice>
          <mc:Fallback xmlns="">
            <p:pic>
              <p:nvPicPr>
                <p:cNvPr id="101" name="Freihand 100">
                  <a:extLst>
                    <a:ext uri="{FF2B5EF4-FFF2-40B4-BE49-F238E27FC236}">
                      <a16:creationId xmlns:a16="http://schemas.microsoft.com/office/drawing/2014/main" id="{3BD368C8-D4BD-4E09-A0BE-75F575836238}"/>
                    </a:ext>
                  </a:extLst>
                </p:cNvPr>
                <p:cNvPicPr/>
                <p:nvPr/>
              </p:nvPicPr>
              <p:blipFill>
                <a:blip r:embed="rId143"/>
                <a:stretch>
                  <a:fillRect/>
                </a:stretch>
              </p:blipFill>
              <p:spPr>
                <a:xfrm>
                  <a:off x="3208606" y="1578554"/>
                  <a:ext cx="13428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3" name="Freihand 102">
                  <a:extLst>
                    <a:ext uri="{FF2B5EF4-FFF2-40B4-BE49-F238E27FC236}">
                      <a16:creationId xmlns:a16="http://schemas.microsoft.com/office/drawing/2014/main" id="{3A9F6E8E-0DEA-4229-A370-7D51276DAE01}"/>
                    </a:ext>
                  </a:extLst>
                </p14:cNvPr>
                <p14:cNvContentPartPr/>
                <p14:nvPr/>
              </p14:nvContentPartPr>
              <p14:xfrm>
                <a:off x="3402646" y="1621034"/>
                <a:ext cx="233640" cy="344880"/>
              </p14:xfrm>
            </p:contentPart>
          </mc:Choice>
          <mc:Fallback xmlns="">
            <p:pic>
              <p:nvPicPr>
                <p:cNvPr id="103" name="Freihand 102">
                  <a:extLst>
                    <a:ext uri="{FF2B5EF4-FFF2-40B4-BE49-F238E27FC236}">
                      <a16:creationId xmlns:a16="http://schemas.microsoft.com/office/drawing/2014/main" id="{3A9F6E8E-0DEA-4229-A370-7D51276DAE01}"/>
                    </a:ext>
                  </a:extLst>
                </p:cNvPr>
                <p:cNvPicPr/>
                <p:nvPr/>
              </p:nvPicPr>
              <p:blipFill>
                <a:blip r:embed="rId145"/>
                <a:stretch>
                  <a:fillRect/>
                </a:stretch>
              </p:blipFill>
              <p:spPr>
                <a:xfrm>
                  <a:off x="3394006" y="1612034"/>
                  <a:ext cx="25128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4" name="Freihand 103">
                  <a:extLst>
                    <a:ext uri="{FF2B5EF4-FFF2-40B4-BE49-F238E27FC236}">
                      <a16:creationId xmlns:a16="http://schemas.microsoft.com/office/drawing/2014/main" id="{3F50D468-DC12-45D0-9EC4-75302B9FBA92}"/>
                    </a:ext>
                  </a:extLst>
                </p14:cNvPr>
                <p14:cNvContentPartPr/>
                <p14:nvPr/>
              </p14:nvContentPartPr>
              <p14:xfrm>
                <a:off x="3687046" y="1636154"/>
                <a:ext cx="167040" cy="129960"/>
              </p14:xfrm>
            </p:contentPart>
          </mc:Choice>
          <mc:Fallback xmlns="">
            <p:pic>
              <p:nvPicPr>
                <p:cNvPr id="104" name="Freihand 103">
                  <a:extLst>
                    <a:ext uri="{FF2B5EF4-FFF2-40B4-BE49-F238E27FC236}">
                      <a16:creationId xmlns:a16="http://schemas.microsoft.com/office/drawing/2014/main" id="{3F50D468-DC12-45D0-9EC4-75302B9FBA92}"/>
                    </a:ext>
                  </a:extLst>
                </p:cNvPr>
                <p:cNvPicPr/>
                <p:nvPr/>
              </p:nvPicPr>
              <p:blipFill>
                <a:blip r:embed="rId147"/>
                <a:stretch>
                  <a:fillRect/>
                </a:stretch>
              </p:blipFill>
              <p:spPr>
                <a:xfrm>
                  <a:off x="3678406" y="1627514"/>
                  <a:ext cx="1846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5" name="Freihand 104">
                  <a:extLst>
                    <a:ext uri="{FF2B5EF4-FFF2-40B4-BE49-F238E27FC236}">
                      <a16:creationId xmlns:a16="http://schemas.microsoft.com/office/drawing/2014/main" id="{FC859DBD-EFB9-4E06-B55D-C0129FD1B84D}"/>
                    </a:ext>
                  </a:extLst>
                </p14:cNvPr>
                <p14:cNvContentPartPr/>
                <p14:nvPr/>
              </p14:nvContentPartPr>
              <p14:xfrm>
                <a:off x="3857686" y="1669994"/>
                <a:ext cx="165240" cy="174960"/>
              </p14:xfrm>
            </p:contentPart>
          </mc:Choice>
          <mc:Fallback xmlns="">
            <p:pic>
              <p:nvPicPr>
                <p:cNvPr id="105" name="Freihand 104">
                  <a:extLst>
                    <a:ext uri="{FF2B5EF4-FFF2-40B4-BE49-F238E27FC236}">
                      <a16:creationId xmlns:a16="http://schemas.microsoft.com/office/drawing/2014/main" id="{FC859DBD-EFB9-4E06-B55D-C0129FD1B84D}"/>
                    </a:ext>
                  </a:extLst>
                </p:cNvPr>
                <p:cNvPicPr/>
                <p:nvPr/>
              </p:nvPicPr>
              <p:blipFill>
                <a:blip r:embed="rId149"/>
                <a:stretch>
                  <a:fillRect/>
                </a:stretch>
              </p:blipFill>
              <p:spPr>
                <a:xfrm>
                  <a:off x="3848686" y="1661354"/>
                  <a:ext cx="1828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7" name="Freihand 106">
                  <a:extLst>
                    <a:ext uri="{FF2B5EF4-FFF2-40B4-BE49-F238E27FC236}">
                      <a16:creationId xmlns:a16="http://schemas.microsoft.com/office/drawing/2014/main" id="{C89F2A11-C16B-42BF-85C6-3333AB6EE3D3}"/>
                    </a:ext>
                  </a:extLst>
                </p14:cNvPr>
                <p14:cNvContentPartPr/>
                <p14:nvPr/>
              </p14:nvContentPartPr>
              <p14:xfrm>
                <a:off x="4156486" y="1408274"/>
                <a:ext cx="113760" cy="290520"/>
              </p14:xfrm>
            </p:contentPart>
          </mc:Choice>
          <mc:Fallback xmlns="">
            <p:pic>
              <p:nvPicPr>
                <p:cNvPr id="107" name="Freihand 106">
                  <a:extLst>
                    <a:ext uri="{FF2B5EF4-FFF2-40B4-BE49-F238E27FC236}">
                      <a16:creationId xmlns:a16="http://schemas.microsoft.com/office/drawing/2014/main" id="{C89F2A11-C16B-42BF-85C6-3333AB6EE3D3}"/>
                    </a:ext>
                  </a:extLst>
                </p:cNvPr>
                <p:cNvPicPr/>
                <p:nvPr/>
              </p:nvPicPr>
              <p:blipFill>
                <a:blip r:embed="rId151"/>
                <a:stretch>
                  <a:fillRect/>
                </a:stretch>
              </p:blipFill>
              <p:spPr>
                <a:xfrm>
                  <a:off x="4147486" y="1399634"/>
                  <a:ext cx="13140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8" name="Freihand 107">
                  <a:extLst>
                    <a:ext uri="{FF2B5EF4-FFF2-40B4-BE49-F238E27FC236}">
                      <a16:creationId xmlns:a16="http://schemas.microsoft.com/office/drawing/2014/main" id="{3C152BD6-745D-4517-9C04-2201F79E9A9D}"/>
                    </a:ext>
                  </a:extLst>
                </p14:cNvPr>
                <p14:cNvContentPartPr/>
                <p14:nvPr/>
              </p14:nvContentPartPr>
              <p14:xfrm>
                <a:off x="4136686" y="1787354"/>
                <a:ext cx="39600" cy="30240"/>
              </p14:xfrm>
            </p:contentPart>
          </mc:Choice>
          <mc:Fallback xmlns="">
            <p:pic>
              <p:nvPicPr>
                <p:cNvPr id="108" name="Freihand 107">
                  <a:extLst>
                    <a:ext uri="{FF2B5EF4-FFF2-40B4-BE49-F238E27FC236}">
                      <a16:creationId xmlns:a16="http://schemas.microsoft.com/office/drawing/2014/main" id="{3C152BD6-745D-4517-9C04-2201F79E9A9D}"/>
                    </a:ext>
                  </a:extLst>
                </p:cNvPr>
                <p:cNvPicPr/>
                <p:nvPr/>
              </p:nvPicPr>
              <p:blipFill>
                <a:blip r:embed="rId153"/>
                <a:stretch>
                  <a:fillRect/>
                </a:stretch>
              </p:blipFill>
              <p:spPr>
                <a:xfrm>
                  <a:off x="4128046" y="1778714"/>
                  <a:ext cx="57240" cy="47880"/>
                </a:xfrm>
                <a:prstGeom prst="rect">
                  <a:avLst/>
                </a:prstGeom>
              </p:spPr>
            </p:pic>
          </mc:Fallback>
        </mc:AlternateContent>
      </p:grpSp>
      <p:grpSp>
        <p:nvGrpSpPr>
          <p:cNvPr id="70" name="Gruppieren 69">
            <a:extLst>
              <a:ext uri="{FF2B5EF4-FFF2-40B4-BE49-F238E27FC236}">
                <a16:creationId xmlns:a16="http://schemas.microsoft.com/office/drawing/2014/main" id="{94CC0275-340B-40D3-B92E-B12A42DEA724}"/>
              </a:ext>
            </a:extLst>
          </p:cNvPr>
          <p:cNvGrpSpPr/>
          <p:nvPr/>
        </p:nvGrpSpPr>
        <p:grpSpPr>
          <a:xfrm>
            <a:off x="2120356" y="2604914"/>
            <a:ext cx="2266560" cy="1233360"/>
            <a:chOff x="8755481" y="4747220"/>
            <a:chExt cx="2266560" cy="1233360"/>
          </a:xfrm>
        </p:grpSpPr>
        <p:grpSp>
          <p:nvGrpSpPr>
            <p:cNvPr id="71" name="Gruppieren 70">
              <a:extLst>
                <a:ext uri="{FF2B5EF4-FFF2-40B4-BE49-F238E27FC236}">
                  <a16:creationId xmlns:a16="http://schemas.microsoft.com/office/drawing/2014/main" id="{31D1A1DC-73CD-40A6-B8D6-5EF53AC7EDAB}"/>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54">
                <p14:nvContentPartPr>
                  <p14:cNvPr id="113" name="Freihand 112">
                    <a:extLst>
                      <a:ext uri="{FF2B5EF4-FFF2-40B4-BE49-F238E27FC236}">
                        <a16:creationId xmlns:a16="http://schemas.microsoft.com/office/drawing/2014/main" id="{44BD837E-7C40-47E9-9174-FA631E103A81}"/>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155"/>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14" name="Freihand 113">
                    <a:extLst>
                      <a:ext uri="{FF2B5EF4-FFF2-40B4-BE49-F238E27FC236}">
                        <a16:creationId xmlns:a16="http://schemas.microsoft.com/office/drawing/2014/main" id="{B8104321-D820-49F0-B1F9-2E7DCD81328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5" name="Freihand 114">
                    <a:extLst>
                      <a:ext uri="{FF2B5EF4-FFF2-40B4-BE49-F238E27FC236}">
                        <a16:creationId xmlns:a16="http://schemas.microsoft.com/office/drawing/2014/main" id="{8D6D2044-62FF-49C6-8A76-4F598B44AB58}"/>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16" name="Freihand 115">
                    <a:extLst>
                      <a:ext uri="{FF2B5EF4-FFF2-40B4-BE49-F238E27FC236}">
                        <a16:creationId xmlns:a16="http://schemas.microsoft.com/office/drawing/2014/main" id="{D7822C21-16C1-4A7A-9C3A-5326C7370699}"/>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7" name="Freihand 116">
                    <a:extLst>
                      <a:ext uri="{FF2B5EF4-FFF2-40B4-BE49-F238E27FC236}">
                        <a16:creationId xmlns:a16="http://schemas.microsoft.com/office/drawing/2014/main" id="{EF3CAF10-D856-4B0A-B498-7901AB571BA0}"/>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72" name="Gruppieren 71">
              <a:extLst>
                <a:ext uri="{FF2B5EF4-FFF2-40B4-BE49-F238E27FC236}">
                  <a16:creationId xmlns:a16="http://schemas.microsoft.com/office/drawing/2014/main" id="{556987D8-1294-4D7D-932E-8E94E21F8C5A}"/>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60">
                <p14:nvContentPartPr>
                  <p14:cNvPr id="102" name="Freihand 101">
                    <a:extLst>
                      <a:ext uri="{FF2B5EF4-FFF2-40B4-BE49-F238E27FC236}">
                        <a16:creationId xmlns:a16="http://schemas.microsoft.com/office/drawing/2014/main" id="{37A5E0C3-597B-4994-8F00-2D4EEED797BD}"/>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6" name="Freihand 105">
                    <a:extLst>
                      <a:ext uri="{FF2B5EF4-FFF2-40B4-BE49-F238E27FC236}">
                        <a16:creationId xmlns:a16="http://schemas.microsoft.com/office/drawing/2014/main" id="{4ABFC8FD-D03A-4C2E-BD60-3AF269E340B5}"/>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0" name="Freihand 109">
                    <a:extLst>
                      <a:ext uri="{FF2B5EF4-FFF2-40B4-BE49-F238E27FC236}">
                        <a16:creationId xmlns:a16="http://schemas.microsoft.com/office/drawing/2014/main" id="{9B6F4D40-6F3D-4079-8B4C-E4CA0B158C2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11" name="Freihand 110">
                    <a:extLst>
                      <a:ext uri="{FF2B5EF4-FFF2-40B4-BE49-F238E27FC236}">
                        <a16:creationId xmlns:a16="http://schemas.microsoft.com/office/drawing/2014/main" id="{6661A040-1C21-4459-A70D-E418DDCFB653}"/>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2" name="Freihand 111">
                    <a:extLst>
                      <a:ext uri="{FF2B5EF4-FFF2-40B4-BE49-F238E27FC236}">
                        <a16:creationId xmlns:a16="http://schemas.microsoft.com/office/drawing/2014/main" id="{AC3141C5-0254-4525-A85C-FCF16E3AFA9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5">
              <p14:nvContentPartPr>
                <p14:cNvPr id="73" name="Freihand 72">
                  <a:extLst>
                    <a:ext uri="{FF2B5EF4-FFF2-40B4-BE49-F238E27FC236}">
                      <a16:creationId xmlns:a16="http://schemas.microsoft.com/office/drawing/2014/main" id="{6F822DE0-B8B4-4282-8A2D-73982DADE735}"/>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74" name="Freihand 73">
                  <a:extLst>
                    <a:ext uri="{FF2B5EF4-FFF2-40B4-BE49-F238E27FC236}">
                      <a16:creationId xmlns:a16="http://schemas.microsoft.com/office/drawing/2014/main" id="{5C7CF524-928E-4981-8AB5-6D7944A4847C}"/>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75" name="Freihand 74">
                  <a:extLst>
                    <a:ext uri="{FF2B5EF4-FFF2-40B4-BE49-F238E27FC236}">
                      <a16:creationId xmlns:a16="http://schemas.microsoft.com/office/drawing/2014/main" id="{7BEA8BC9-4EE1-4C50-A814-86D2C5D0452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76" name="Gruppieren 75">
              <a:extLst>
                <a:ext uri="{FF2B5EF4-FFF2-40B4-BE49-F238E27FC236}">
                  <a16:creationId xmlns:a16="http://schemas.microsoft.com/office/drawing/2014/main" id="{582C8958-CDA3-4704-A814-892E78687767}"/>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68">
                <p14:nvContentPartPr>
                  <p14:cNvPr id="91" name="Freihand 90">
                    <a:extLst>
                      <a:ext uri="{FF2B5EF4-FFF2-40B4-BE49-F238E27FC236}">
                        <a16:creationId xmlns:a16="http://schemas.microsoft.com/office/drawing/2014/main" id="{A4EECEF1-3042-425F-AE3C-B04BCD0F7A0A}"/>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92" name="Freihand 91">
                    <a:extLst>
                      <a:ext uri="{FF2B5EF4-FFF2-40B4-BE49-F238E27FC236}">
                        <a16:creationId xmlns:a16="http://schemas.microsoft.com/office/drawing/2014/main" id="{D0834608-F92B-4714-8872-8E3D5A1985E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77" name="Gruppieren 76">
              <a:extLst>
                <a:ext uri="{FF2B5EF4-FFF2-40B4-BE49-F238E27FC236}">
                  <a16:creationId xmlns:a16="http://schemas.microsoft.com/office/drawing/2014/main" id="{6E7174F5-6B2F-47BC-8CEA-A04971B7B751}"/>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70">
                <p14:nvContentPartPr>
                  <p14:cNvPr id="89" name="Freihand 88">
                    <a:extLst>
                      <a:ext uri="{FF2B5EF4-FFF2-40B4-BE49-F238E27FC236}">
                        <a16:creationId xmlns:a16="http://schemas.microsoft.com/office/drawing/2014/main" id="{E0DD6F89-61D0-41BB-977B-13A157EFCB57}"/>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90" name="Freihand 89">
                    <a:extLst>
                      <a:ext uri="{FF2B5EF4-FFF2-40B4-BE49-F238E27FC236}">
                        <a16:creationId xmlns:a16="http://schemas.microsoft.com/office/drawing/2014/main" id="{C4306484-3958-4F81-91E3-70ADFB437EE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72"/>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3">
              <p14:nvContentPartPr>
                <p14:cNvPr id="78" name="Freihand 77">
                  <a:extLst>
                    <a:ext uri="{FF2B5EF4-FFF2-40B4-BE49-F238E27FC236}">
                      <a16:creationId xmlns:a16="http://schemas.microsoft.com/office/drawing/2014/main" id="{C15A068E-03E5-4B22-BAE6-4F3285D608D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4"/>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79" name="Freihand 78">
                  <a:extLst>
                    <a:ext uri="{FF2B5EF4-FFF2-40B4-BE49-F238E27FC236}">
                      <a16:creationId xmlns:a16="http://schemas.microsoft.com/office/drawing/2014/main" id="{7A516BFD-00C1-4106-BE3D-458CF75D537E}"/>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80" name="Gruppieren 79">
              <a:extLst>
                <a:ext uri="{FF2B5EF4-FFF2-40B4-BE49-F238E27FC236}">
                  <a16:creationId xmlns:a16="http://schemas.microsoft.com/office/drawing/2014/main" id="{3046DF16-93F5-45CD-A718-8CEDFC0433DA}"/>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6">
                <p14:nvContentPartPr>
                  <p14:cNvPr id="81" name="Freihand 80">
                    <a:extLst>
                      <a:ext uri="{FF2B5EF4-FFF2-40B4-BE49-F238E27FC236}">
                        <a16:creationId xmlns:a16="http://schemas.microsoft.com/office/drawing/2014/main" id="{D28EB6EC-F67C-4BFB-B46D-7B8AB8BE7F1A}"/>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82" name="Freihand 81">
                    <a:extLst>
                      <a:ext uri="{FF2B5EF4-FFF2-40B4-BE49-F238E27FC236}">
                        <a16:creationId xmlns:a16="http://schemas.microsoft.com/office/drawing/2014/main" id="{48E16D66-9033-4295-A9F5-F83CC5F8E8FD}"/>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83" name="Freihand 82">
                    <a:extLst>
                      <a:ext uri="{FF2B5EF4-FFF2-40B4-BE49-F238E27FC236}">
                        <a16:creationId xmlns:a16="http://schemas.microsoft.com/office/drawing/2014/main" id="{DA583B85-EB82-4AEF-9E7D-ADEBE098BA4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84" name="Freihand 83">
                    <a:extLst>
                      <a:ext uri="{FF2B5EF4-FFF2-40B4-BE49-F238E27FC236}">
                        <a16:creationId xmlns:a16="http://schemas.microsoft.com/office/drawing/2014/main" id="{F3F46648-F905-4DFB-AEB4-965A5D5A60D2}"/>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18" name="Gruppieren 117">
            <a:extLst>
              <a:ext uri="{FF2B5EF4-FFF2-40B4-BE49-F238E27FC236}">
                <a16:creationId xmlns:a16="http://schemas.microsoft.com/office/drawing/2014/main" id="{0609AB94-5203-4AB5-AF05-DB307371AA22}"/>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180">
              <p14:nvContentPartPr>
                <p14:cNvPr id="119" name="Freihand 118">
                  <a:extLst>
                    <a:ext uri="{FF2B5EF4-FFF2-40B4-BE49-F238E27FC236}">
                      <a16:creationId xmlns:a16="http://schemas.microsoft.com/office/drawing/2014/main" id="{9ED9297D-6E3F-44E0-9623-B07C43A23D7A}"/>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0" name="Freihand 119">
                  <a:extLst>
                    <a:ext uri="{FF2B5EF4-FFF2-40B4-BE49-F238E27FC236}">
                      <a16:creationId xmlns:a16="http://schemas.microsoft.com/office/drawing/2014/main" id="{24A5B39F-7A51-42D3-A62B-8F9AE78BE355}"/>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1" name="Freihand 120">
                  <a:extLst>
                    <a:ext uri="{FF2B5EF4-FFF2-40B4-BE49-F238E27FC236}">
                      <a16:creationId xmlns:a16="http://schemas.microsoft.com/office/drawing/2014/main" id="{B75F3520-6D1E-4830-A184-181D3A55BDF1}"/>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122" name="Gruppieren 121">
              <a:extLst>
                <a:ext uri="{FF2B5EF4-FFF2-40B4-BE49-F238E27FC236}">
                  <a16:creationId xmlns:a16="http://schemas.microsoft.com/office/drawing/2014/main" id="{BA851284-809D-4723-991E-330F6B3D31D2}"/>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123" name="Freihand 122">
                    <a:extLst>
                      <a:ext uri="{FF2B5EF4-FFF2-40B4-BE49-F238E27FC236}">
                        <a16:creationId xmlns:a16="http://schemas.microsoft.com/office/drawing/2014/main" id="{90896C38-D5AC-40CD-9BEF-0676BBDF0396}"/>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4" name="Freihand 123">
                    <a:extLst>
                      <a:ext uri="{FF2B5EF4-FFF2-40B4-BE49-F238E27FC236}">
                        <a16:creationId xmlns:a16="http://schemas.microsoft.com/office/drawing/2014/main" id="{3E80B1ED-B6BC-4F1E-BA69-9D9DB6B4A5D8}"/>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5" name="Freihand 124">
                    <a:extLst>
                      <a:ext uri="{FF2B5EF4-FFF2-40B4-BE49-F238E27FC236}">
                        <a16:creationId xmlns:a16="http://schemas.microsoft.com/office/drawing/2014/main" id="{5388AB2C-DE9E-41D1-A1AB-DD547F51CABC}"/>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6" name="Freihand 125">
                    <a:extLst>
                      <a:ext uri="{FF2B5EF4-FFF2-40B4-BE49-F238E27FC236}">
                        <a16:creationId xmlns:a16="http://schemas.microsoft.com/office/drawing/2014/main" id="{DAB66577-DC86-4B34-A643-30160320A240}"/>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7" name="Freihand 126">
                    <a:extLst>
                      <a:ext uri="{FF2B5EF4-FFF2-40B4-BE49-F238E27FC236}">
                        <a16:creationId xmlns:a16="http://schemas.microsoft.com/office/drawing/2014/main" id="{37794956-55FF-49CC-BE10-AB2D97CAD281}"/>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8" name="Freihand 127">
                    <a:extLst>
                      <a:ext uri="{FF2B5EF4-FFF2-40B4-BE49-F238E27FC236}">
                        <a16:creationId xmlns:a16="http://schemas.microsoft.com/office/drawing/2014/main" id="{96800825-464A-46A7-9851-359A2165BE10}"/>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29" name="Freihand 128">
                    <a:extLst>
                      <a:ext uri="{FF2B5EF4-FFF2-40B4-BE49-F238E27FC236}">
                        <a16:creationId xmlns:a16="http://schemas.microsoft.com/office/drawing/2014/main" id="{8E90BBF7-DF43-4C88-A9C2-473A3BA55AC3}"/>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0" name="Freihand 129">
                    <a:extLst>
                      <a:ext uri="{FF2B5EF4-FFF2-40B4-BE49-F238E27FC236}">
                        <a16:creationId xmlns:a16="http://schemas.microsoft.com/office/drawing/2014/main" id="{8DF74310-C2DD-4D34-A7F5-92A3B214AE5F}"/>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1" name="Freihand 130">
                    <a:extLst>
                      <a:ext uri="{FF2B5EF4-FFF2-40B4-BE49-F238E27FC236}">
                        <a16:creationId xmlns:a16="http://schemas.microsoft.com/office/drawing/2014/main" id="{A642FF4B-7B0C-477B-A1AD-45FE676B784E}"/>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2" name="Freihand 131">
                    <a:extLst>
                      <a:ext uri="{FF2B5EF4-FFF2-40B4-BE49-F238E27FC236}">
                        <a16:creationId xmlns:a16="http://schemas.microsoft.com/office/drawing/2014/main" id="{20EE73AD-F99B-47E2-9052-813582170C22}"/>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3" name="Freihand 132">
                    <a:extLst>
                      <a:ext uri="{FF2B5EF4-FFF2-40B4-BE49-F238E27FC236}">
                        <a16:creationId xmlns:a16="http://schemas.microsoft.com/office/drawing/2014/main" id="{710831DE-C29A-4E12-82A6-7258ACEC75C0}"/>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49049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HTTP Basic 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3726512" y="1811104"/>
            <a:ext cx="5883342" cy="923330"/>
          </a:xfrm>
          <a:prstGeom prst="rect">
            <a:avLst/>
          </a:prstGeom>
          <a:noFill/>
        </p:spPr>
        <p:txBody>
          <a:bodyPr wrap="none" rtlCol="0">
            <a:spAutoFit/>
          </a:bodyPr>
          <a:lstStyle/>
          <a:p>
            <a:r>
              <a:rPr lang="de-DE" dirty="0">
                <a:latin typeface="+mj-lt"/>
              </a:rPr>
              <a:t>GET /secret.html HTTP/1.1</a:t>
            </a:r>
          </a:p>
          <a:p>
            <a:r>
              <a:rPr lang="de-DE" dirty="0">
                <a:latin typeface="+mj-lt"/>
              </a:rPr>
              <a:t>...</a:t>
            </a:r>
          </a:p>
          <a:p>
            <a:r>
              <a:rPr lang="de-DE" dirty="0" err="1">
                <a:latin typeface="+mj-lt"/>
              </a:rPr>
              <a:t>Authorization</a:t>
            </a:r>
            <a:r>
              <a:rPr lang="de-DE" dirty="0">
                <a:latin typeface="+mj-lt"/>
              </a:rPr>
              <a:t>: Basic aGFuc29sbzpsb3ZlLWxlYQ==</a:t>
            </a:r>
            <a:endParaRPr lang="de-AT" dirty="0">
              <a:latin typeface="+mj-lt"/>
            </a:endParaRPr>
          </a:p>
        </p:txBody>
      </p:sp>
      <p:sp>
        <p:nvSpPr>
          <p:cNvPr id="24" name="Textfeld 23">
            <a:extLst>
              <a:ext uri="{FF2B5EF4-FFF2-40B4-BE49-F238E27FC236}">
                <a16:creationId xmlns:a16="http://schemas.microsoft.com/office/drawing/2014/main" id="{F8EA9754-66C7-4316-AF53-6EC80219238E}"/>
              </a:ext>
            </a:extLst>
          </p:cNvPr>
          <p:cNvSpPr txBox="1"/>
          <p:nvPr/>
        </p:nvSpPr>
        <p:spPr>
          <a:xfrm>
            <a:off x="1527337" y="5458912"/>
            <a:ext cx="3853097" cy="369332"/>
          </a:xfrm>
          <a:prstGeom prst="rect">
            <a:avLst/>
          </a:prstGeom>
          <a:noFill/>
        </p:spPr>
        <p:txBody>
          <a:bodyPr wrap="square">
            <a:spAutoFit/>
          </a:bodyPr>
          <a:lstStyle/>
          <a:p>
            <a:r>
              <a:rPr lang="de-AT" dirty="0">
                <a:latin typeface="+mj-lt"/>
              </a:rPr>
              <a:t>Base64(&lt;</a:t>
            </a:r>
            <a:r>
              <a:rPr lang="de-AT" dirty="0" err="1">
                <a:latin typeface="+mj-lt"/>
              </a:rPr>
              <a:t>username</a:t>
            </a:r>
            <a:r>
              <a:rPr lang="de-AT" dirty="0">
                <a:latin typeface="+mj-lt"/>
              </a:rPr>
              <a:t>&gt;:&lt;</a:t>
            </a:r>
            <a:r>
              <a:rPr lang="de-AT" dirty="0" err="1">
                <a:latin typeface="+mj-lt"/>
              </a:rPr>
              <a:t>password</a:t>
            </a:r>
            <a:r>
              <a:rPr lang="de-AT" dirty="0">
                <a:latin typeface="+mj-lt"/>
              </a:rPr>
              <a:t>&gt;)</a:t>
            </a:r>
          </a:p>
        </p:txBody>
      </p:sp>
      <p:sp>
        <p:nvSpPr>
          <p:cNvPr id="29" name="Textfeld 28">
            <a:extLst>
              <a:ext uri="{FF2B5EF4-FFF2-40B4-BE49-F238E27FC236}">
                <a16:creationId xmlns:a16="http://schemas.microsoft.com/office/drawing/2014/main" id="{C1A8EB8E-B159-485A-B7BB-A9D6BE836AC7}"/>
              </a:ext>
            </a:extLst>
          </p:cNvPr>
          <p:cNvSpPr txBox="1"/>
          <p:nvPr/>
        </p:nvSpPr>
        <p:spPr>
          <a:xfrm>
            <a:off x="3453886" y="5982272"/>
            <a:ext cx="8363486" cy="584775"/>
          </a:xfrm>
          <a:prstGeom prst="rect">
            <a:avLst/>
          </a:prstGeom>
          <a:noFill/>
        </p:spPr>
        <p:txBody>
          <a:bodyPr wrap="square">
            <a:spAutoFit/>
          </a:bodyPr>
          <a:lstStyle/>
          <a:p>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pic>
        <p:nvPicPr>
          <p:cNvPr id="26" name="Grafik 25">
            <a:extLst>
              <a:ext uri="{FF2B5EF4-FFF2-40B4-BE49-F238E27FC236}">
                <a16:creationId xmlns:a16="http://schemas.microsoft.com/office/drawing/2014/main" id="{735CF887-C23F-47C9-83E9-94392B39C856}"/>
              </a:ext>
            </a:extLst>
          </p:cNvPr>
          <p:cNvPicPr>
            <a:picLocks noChangeAspect="1"/>
          </p:cNvPicPr>
          <p:nvPr/>
        </p:nvPicPr>
        <p:blipFill rotWithShape="1">
          <a:blip r:embed="rId87"/>
          <a:srcRect l="535" r="658"/>
          <a:stretch/>
        </p:blipFill>
        <p:spPr>
          <a:xfrm>
            <a:off x="1597385" y="4254117"/>
            <a:ext cx="3713002" cy="1070083"/>
          </a:xfrm>
          <a:prstGeom prst="rect">
            <a:avLst/>
          </a:prstGeom>
        </p:spPr>
      </p:pic>
      <p:grpSp>
        <p:nvGrpSpPr>
          <p:cNvPr id="30" name="Gruppieren 29">
            <a:extLst>
              <a:ext uri="{FF2B5EF4-FFF2-40B4-BE49-F238E27FC236}">
                <a16:creationId xmlns:a16="http://schemas.microsoft.com/office/drawing/2014/main" id="{1C1B7727-67DF-4676-9389-113010472D8C}"/>
              </a:ext>
            </a:extLst>
          </p:cNvPr>
          <p:cNvGrpSpPr/>
          <p:nvPr/>
        </p:nvGrpSpPr>
        <p:grpSpPr>
          <a:xfrm>
            <a:off x="2120356" y="2941243"/>
            <a:ext cx="2266560" cy="1233360"/>
            <a:chOff x="8755481" y="4747220"/>
            <a:chExt cx="2266560" cy="1233360"/>
          </a:xfrm>
        </p:grpSpPr>
        <p:grpSp>
          <p:nvGrpSpPr>
            <p:cNvPr id="31" name="Gruppieren 30">
              <a:extLst>
                <a:ext uri="{FF2B5EF4-FFF2-40B4-BE49-F238E27FC236}">
                  <a16:creationId xmlns:a16="http://schemas.microsoft.com/office/drawing/2014/main" id="{1F8505FF-9C22-42C1-8BDA-33480CCEF8E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8">
                <p14:nvContentPartPr>
                  <p14:cNvPr id="55" name="Freihand 54">
                    <a:extLst>
                      <a:ext uri="{FF2B5EF4-FFF2-40B4-BE49-F238E27FC236}">
                        <a16:creationId xmlns:a16="http://schemas.microsoft.com/office/drawing/2014/main" id="{00953665-A9BC-466C-9D70-AA3967EA5C28}"/>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9"/>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6" name="Freihand 55">
                    <a:extLst>
                      <a:ext uri="{FF2B5EF4-FFF2-40B4-BE49-F238E27FC236}">
                        <a16:creationId xmlns:a16="http://schemas.microsoft.com/office/drawing/2014/main" id="{D9938EBE-4C9D-4ADE-BAB8-22A8AC1A1063}"/>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7" name="Freihand 56">
                    <a:extLst>
                      <a:ext uri="{FF2B5EF4-FFF2-40B4-BE49-F238E27FC236}">
                        <a16:creationId xmlns:a16="http://schemas.microsoft.com/office/drawing/2014/main" id="{D2083A57-75A4-45CB-B467-628D026BDD45}"/>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8" name="Freihand 57">
                    <a:extLst>
                      <a:ext uri="{FF2B5EF4-FFF2-40B4-BE49-F238E27FC236}">
                        <a16:creationId xmlns:a16="http://schemas.microsoft.com/office/drawing/2014/main" id="{2E1BFF9C-723A-4A2A-8238-03CBAA1D4E5C}"/>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9" name="Freihand 58">
                    <a:extLst>
                      <a:ext uri="{FF2B5EF4-FFF2-40B4-BE49-F238E27FC236}">
                        <a16:creationId xmlns:a16="http://schemas.microsoft.com/office/drawing/2014/main" id="{E9451C97-6A4D-4E11-A2C2-317AC861EC1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2" name="Gruppieren 31">
              <a:extLst>
                <a:ext uri="{FF2B5EF4-FFF2-40B4-BE49-F238E27FC236}">
                  <a16:creationId xmlns:a16="http://schemas.microsoft.com/office/drawing/2014/main" id="{AA3EE5D0-92E5-4BC3-9503-5385E5A0AEB8}"/>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4">
                <p14:nvContentPartPr>
                  <p14:cNvPr id="50" name="Freihand 49">
                    <a:extLst>
                      <a:ext uri="{FF2B5EF4-FFF2-40B4-BE49-F238E27FC236}">
                        <a16:creationId xmlns:a16="http://schemas.microsoft.com/office/drawing/2014/main" id="{8C4E0FCF-03CC-4CF7-BEE5-A3B60AF1E633}"/>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1" name="Freihand 50">
                    <a:extLst>
                      <a:ext uri="{FF2B5EF4-FFF2-40B4-BE49-F238E27FC236}">
                        <a16:creationId xmlns:a16="http://schemas.microsoft.com/office/drawing/2014/main" id="{E5DEC7B5-FA4E-4665-ACC4-1143EBD3BF6F}"/>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2" name="Freihand 51">
                    <a:extLst>
                      <a:ext uri="{FF2B5EF4-FFF2-40B4-BE49-F238E27FC236}">
                        <a16:creationId xmlns:a16="http://schemas.microsoft.com/office/drawing/2014/main" id="{12AE2EB4-0911-42E4-BF6E-B5B42B4634B6}"/>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3" name="Freihand 52">
                    <a:extLst>
                      <a:ext uri="{FF2B5EF4-FFF2-40B4-BE49-F238E27FC236}">
                        <a16:creationId xmlns:a16="http://schemas.microsoft.com/office/drawing/2014/main" id="{5FF44262-5AF3-4E76-8F31-4CA3660A143D}"/>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4" name="Freihand 53">
                    <a:extLst>
                      <a:ext uri="{FF2B5EF4-FFF2-40B4-BE49-F238E27FC236}">
                        <a16:creationId xmlns:a16="http://schemas.microsoft.com/office/drawing/2014/main" id="{77E8345E-CAC7-4E00-864F-4428F7362BAA}"/>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9">
              <p14:nvContentPartPr>
                <p14:cNvPr id="33" name="Freihand 32">
                  <a:extLst>
                    <a:ext uri="{FF2B5EF4-FFF2-40B4-BE49-F238E27FC236}">
                      <a16:creationId xmlns:a16="http://schemas.microsoft.com/office/drawing/2014/main" id="{9D7C01D3-D43F-4208-9634-079FF3CD5DC8}"/>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4" name="Freihand 33">
                  <a:extLst>
                    <a:ext uri="{FF2B5EF4-FFF2-40B4-BE49-F238E27FC236}">
                      <a16:creationId xmlns:a16="http://schemas.microsoft.com/office/drawing/2014/main" id="{22E42E1D-F3C8-4858-9E26-298127ACC52D}"/>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35" name="Freihand 34">
                  <a:extLst>
                    <a:ext uri="{FF2B5EF4-FFF2-40B4-BE49-F238E27FC236}">
                      <a16:creationId xmlns:a16="http://schemas.microsoft.com/office/drawing/2014/main" id="{F3E00CB0-537F-4591-977D-798334572460}"/>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6" name="Gruppieren 35">
              <a:extLst>
                <a:ext uri="{FF2B5EF4-FFF2-40B4-BE49-F238E27FC236}">
                  <a16:creationId xmlns:a16="http://schemas.microsoft.com/office/drawing/2014/main" id="{849EA62C-F599-42B7-B8F6-02275C70269E}"/>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2">
                <p14:nvContentPartPr>
                  <p14:cNvPr id="47" name="Freihand 46">
                    <a:extLst>
                      <a:ext uri="{FF2B5EF4-FFF2-40B4-BE49-F238E27FC236}">
                        <a16:creationId xmlns:a16="http://schemas.microsoft.com/office/drawing/2014/main" id="{1FEDD9BC-84F7-4F38-91AA-346E5EC3EFD3}"/>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49" name="Freihand 48">
                    <a:extLst>
                      <a:ext uri="{FF2B5EF4-FFF2-40B4-BE49-F238E27FC236}">
                        <a16:creationId xmlns:a16="http://schemas.microsoft.com/office/drawing/2014/main" id="{CA81A058-1C75-46E0-B556-E72260B516C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7" name="Gruppieren 36">
              <a:extLst>
                <a:ext uri="{FF2B5EF4-FFF2-40B4-BE49-F238E27FC236}">
                  <a16:creationId xmlns:a16="http://schemas.microsoft.com/office/drawing/2014/main" id="{3672308B-7B5F-4E02-A20D-25DA792AB6D1}"/>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4">
                <p14:nvContentPartPr>
                  <p14:cNvPr id="45" name="Freihand 44">
                    <a:extLst>
                      <a:ext uri="{FF2B5EF4-FFF2-40B4-BE49-F238E27FC236}">
                        <a16:creationId xmlns:a16="http://schemas.microsoft.com/office/drawing/2014/main" id="{2D18B79A-9278-466A-89C3-82CEEE4D3ADE}"/>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46" name="Freihand 45">
                    <a:extLst>
                      <a:ext uri="{FF2B5EF4-FFF2-40B4-BE49-F238E27FC236}">
                        <a16:creationId xmlns:a16="http://schemas.microsoft.com/office/drawing/2014/main" id="{678038B8-E356-497D-BCF6-17D539A3896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8" name="Freihand 37">
                  <a:extLst>
                    <a:ext uri="{FF2B5EF4-FFF2-40B4-BE49-F238E27FC236}">
                      <a16:creationId xmlns:a16="http://schemas.microsoft.com/office/drawing/2014/main" id="{FE38198B-4E27-404A-A99D-540A5B5E8399}"/>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9" name="Freihand 38">
                  <a:extLst>
                    <a:ext uri="{FF2B5EF4-FFF2-40B4-BE49-F238E27FC236}">
                      <a16:creationId xmlns:a16="http://schemas.microsoft.com/office/drawing/2014/main" id="{74D1AC7E-30C4-4C6F-B20A-2824259FE9CB}"/>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40" name="Gruppieren 39">
              <a:extLst>
                <a:ext uri="{FF2B5EF4-FFF2-40B4-BE49-F238E27FC236}">
                  <a16:creationId xmlns:a16="http://schemas.microsoft.com/office/drawing/2014/main" id="{E6174FB7-1EE3-4057-B70F-D4ACA8B333D2}"/>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1" name="Freihand 40">
                    <a:extLst>
                      <a:ext uri="{FF2B5EF4-FFF2-40B4-BE49-F238E27FC236}">
                        <a16:creationId xmlns:a16="http://schemas.microsoft.com/office/drawing/2014/main" id="{93480A37-B820-4192-9D90-22F4D081982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2" name="Freihand 41">
                    <a:extLst>
                      <a:ext uri="{FF2B5EF4-FFF2-40B4-BE49-F238E27FC236}">
                        <a16:creationId xmlns:a16="http://schemas.microsoft.com/office/drawing/2014/main" id="{50E4E2D9-4B31-4752-BCC7-0114FB5C07CC}"/>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3" name="Freihand 42">
                    <a:extLst>
                      <a:ext uri="{FF2B5EF4-FFF2-40B4-BE49-F238E27FC236}">
                        <a16:creationId xmlns:a16="http://schemas.microsoft.com/office/drawing/2014/main" id="{A9AB0537-87CD-40A5-BCEC-77946AFA41B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4" name="Freihand 43">
                    <a:extLst>
                      <a:ext uri="{FF2B5EF4-FFF2-40B4-BE49-F238E27FC236}">
                        <a16:creationId xmlns:a16="http://schemas.microsoft.com/office/drawing/2014/main" id="{51FA4AC7-1E22-4D57-98F4-F5B5589A2DE0}"/>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60" name="Gruppieren 59">
            <a:extLst>
              <a:ext uri="{FF2B5EF4-FFF2-40B4-BE49-F238E27FC236}">
                <a16:creationId xmlns:a16="http://schemas.microsoft.com/office/drawing/2014/main" id="{B67AB64D-DC6C-4F2E-B52F-33477855DE84}"/>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1" name="Freihand 60">
                  <a:extLst>
                    <a:ext uri="{FF2B5EF4-FFF2-40B4-BE49-F238E27FC236}">
                      <a16:creationId xmlns:a16="http://schemas.microsoft.com/office/drawing/2014/main" id="{263F74D5-3C7E-4E93-B760-7568EE04EC2D}"/>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2" name="Freihand 61">
                  <a:extLst>
                    <a:ext uri="{FF2B5EF4-FFF2-40B4-BE49-F238E27FC236}">
                      <a16:creationId xmlns:a16="http://schemas.microsoft.com/office/drawing/2014/main" id="{0C0B9CDD-235B-44CB-B40C-C6D0003B1304}"/>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3" name="Freihand 62">
                  <a:extLst>
                    <a:ext uri="{FF2B5EF4-FFF2-40B4-BE49-F238E27FC236}">
                      <a16:creationId xmlns:a16="http://schemas.microsoft.com/office/drawing/2014/main" id="{FC916F06-1F8C-46ED-A5E1-33270474502D}"/>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4" name="Gruppieren 63">
              <a:extLst>
                <a:ext uri="{FF2B5EF4-FFF2-40B4-BE49-F238E27FC236}">
                  <a16:creationId xmlns:a16="http://schemas.microsoft.com/office/drawing/2014/main" id="{D2CCD2EE-E6C5-44D1-B846-A9AC6367B118}"/>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5" name="Freihand 64">
                    <a:extLst>
                      <a:ext uri="{FF2B5EF4-FFF2-40B4-BE49-F238E27FC236}">
                        <a16:creationId xmlns:a16="http://schemas.microsoft.com/office/drawing/2014/main" id="{A5D9383B-361C-421E-82C3-12FEA0EEA869}"/>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6" name="Freihand 65">
                    <a:extLst>
                      <a:ext uri="{FF2B5EF4-FFF2-40B4-BE49-F238E27FC236}">
                        <a16:creationId xmlns:a16="http://schemas.microsoft.com/office/drawing/2014/main" id="{6D901A09-715E-4443-BCBC-771A8C196B89}"/>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7" name="Freihand 66">
                    <a:extLst>
                      <a:ext uri="{FF2B5EF4-FFF2-40B4-BE49-F238E27FC236}">
                        <a16:creationId xmlns:a16="http://schemas.microsoft.com/office/drawing/2014/main" id="{1B6AFE46-DD03-4445-A24D-071A0D67068B}"/>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8" name="Freihand 67">
                    <a:extLst>
                      <a:ext uri="{FF2B5EF4-FFF2-40B4-BE49-F238E27FC236}">
                        <a16:creationId xmlns:a16="http://schemas.microsoft.com/office/drawing/2014/main" id="{634F111B-850D-4882-9D9A-011BAA1E9E2E}"/>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9" name="Freihand 68">
                    <a:extLst>
                      <a:ext uri="{FF2B5EF4-FFF2-40B4-BE49-F238E27FC236}">
                        <a16:creationId xmlns:a16="http://schemas.microsoft.com/office/drawing/2014/main" id="{F10C414C-A66E-4765-ABB5-7609CEA4610B}"/>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70" name="Freihand 69">
                    <a:extLst>
                      <a:ext uri="{FF2B5EF4-FFF2-40B4-BE49-F238E27FC236}">
                        <a16:creationId xmlns:a16="http://schemas.microsoft.com/office/drawing/2014/main" id="{1B767716-105E-48F1-AE3D-E508B2209D73}"/>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2" name="Freihand 71">
                    <a:extLst>
                      <a:ext uri="{FF2B5EF4-FFF2-40B4-BE49-F238E27FC236}">
                        <a16:creationId xmlns:a16="http://schemas.microsoft.com/office/drawing/2014/main" id="{7D4F5F14-40F0-4B47-B159-0558D4B8DAAC}"/>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3" name="Freihand 72">
                    <a:extLst>
                      <a:ext uri="{FF2B5EF4-FFF2-40B4-BE49-F238E27FC236}">
                        <a16:creationId xmlns:a16="http://schemas.microsoft.com/office/drawing/2014/main" id="{D3D92078-9215-4C3B-98DB-C8A55D6D9EA1}"/>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4" name="Freihand 73">
                    <a:extLst>
                      <a:ext uri="{FF2B5EF4-FFF2-40B4-BE49-F238E27FC236}">
                        <a16:creationId xmlns:a16="http://schemas.microsoft.com/office/drawing/2014/main" id="{3D472868-F3CD-42F8-86B7-A88ACD66DF59}"/>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5" name="Freihand 74">
                    <a:extLst>
                      <a:ext uri="{FF2B5EF4-FFF2-40B4-BE49-F238E27FC236}">
                        <a16:creationId xmlns:a16="http://schemas.microsoft.com/office/drawing/2014/main" id="{45880B21-35DB-4BCD-A643-F77228E23E97}"/>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6" name="Freihand 75">
                    <a:extLst>
                      <a:ext uri="{FF2B5EF4-FFF2-40B4-BE49-F238E27FC236}">
                        <a16:creationId xmlns:a16="http://schemas.microsoft.com/office/drawing/2014/main" id="{219BC183-99F7-4D47-AAF7-EEB4845424A8}"/>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1552914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4" grpId="0"/>
      <p:bldP spid="2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30F61D0-E654-454A-8C9B-5B4EC3A0A9CB}"/>
              </a:ext>
            </a:extLst>
          </p:cNvPr>
          <p:cNvSpPr>
            <a:spLocks noGrp="1"/>
          </p:cNvSpPr>
          <p:nvPr>
            <p:ph type="title"/>
          </p:nvPr>
        </p:nvSpPr>
        <p:spPr/>
        <p:txBody>
          <a:bodyPr/>
          <a:lstStyle/>
          <a:p>
            <a:r>
              <a:rPr lang="de-DE" dirty="0"/>
              <a:t>HTTP Basic Auth</a:t>
            </a:r>
            <a:endParaRPr lang="de-AT" dirty="0"/>
          </a:p>
        </p:txBody>
      </p:sp>
      <p:sp>
        <p:nvSpPr>
          <p:cNvPr id="4" name="Inhaltsplatzhalter 3">
            <a:extLst>
              <a:ext uri="{FF2B5EF4-FFF2-40B4-BE49-F238E27FC236}">
                <a16:creationId xmlns:a16="http://schemas.microsoft.com/office/drawing/2014/main" id="{1FB2F45E-0008-48FF-83CA-7FC12D79AE1B}"/>
              </a:ext>
            </a:extLst>
          </p:cNvPr>
          <p:cNvSpPr>
            <a:spLocks noGrp="1"/>
          </p:cNvSpPr>
          <p:nvPr>
            <p:ph idx="1"/>
          </p:nvPr>
        </p:nvSpPr>
        <p:spPr>
          <a:xfrm>
            <a:off x="585954" y="1825624"/>
            <a:ext cx="11364308" cy="4605655"/>
          </a:xfrm>
        </p:spPr>
        <p:txBody>
          <a:bodyPr>
            <a:normAutofit fontScale="85000" lnSpcReduction="20000"/>
          </a:bodyPr>
          <a:lstStyle/>
          <a:p>
            <a:r>
              <a:rPr lang="de-DE" dirty="0" err="1"/>
              <a:t>Similar</a:t>
            </a:r>
            <a:r>
              <a:rPr lang="de-DE" dirty="0"/>
              <a:t> </a:t>
            </a:r>
            <a:r>
              <a:rPr lang="de-DE" dirty="0" err="1"/>
              <a:t>to</a:t>
            </a:r>
            <a:r>
              <a:rPr lang="de-DE" dirty="0"/>
              <a:t> form-</a:t>
            </a:r>
            <a:r>
              <a:rPr lang="de-DE" dirty="0" err="1"/>
              <a:t>based</a:t>
            </a:r>
            <a:endParaRPr lang="de-DE" dirty="0"/>
          </a:p>
          <a:p>
            <a:pPr lvl="1"/>
            <a:r>
              <a:rPr lang="de-DE" dirty="0" err="1"/>
              <a:t>Doesn‘t</a:t>
            </a:r>
            <a:r>
              <a:rPr lang="de-DE" dirty="0"/>
              <a:t> </a:t>
            </a:r>
            <a:r>
              <a:rPr lang="de-DE" dirty="0" err="1"/>
              <a:t>protect</a:t>
            </a:r>
            <a:r>
              <a:rPr lang="de-DE" dirty="0"/>
              <a:t> </a:t>
            </a:r>
            <a:r>
              <a:rPr lang="de-DE" dirty="0" err="1"/>
              <a:t>credential‘s</a:t>
            </a:r>
            <a:r>
              <a:rPr lang="de-DE" dirty="0"/>
              <a:t> </a:t>
            </a:r>
            <a:r>
              <a:rPr lang="de-DE" dirty="0" err="1"/>
              <a:t>confidentiality</a:t>
            </a:r>
            <a:r>
              <a:rPr lang="de-DE" dirty="0"/>
              <a:t> and </a:t>
            </a:r>
            <a:r>
              <a:rPr lang="de-DE" dirty="0" err="1"/>
              <a:t>integrity</a:t>
            </a:r>
            <a:endParaRPr lang="de-DE" dirty="0"/>
          </a:p>
          <a:p>
            <a:pPr lvl="2"/>
            <a:r>
              <a:rPr lang="de-DE" dirty="0" err="1"/>
              <a:t>Everybody</a:t>
            </a:r>
            <a:r>
              <a:rPr lang="de-DE" dirty="0"/>
              <a:t> </a:t>
            </a:r>
            <a:r>
              <a:rPr lang="de-DE" dirty="0" err="1"/>
              <a:t>can</a:t>
            </a:r>
            <a:r>
              <a:rPr lang="de-DE" dirty="0"/>
              <a:t> </a:t>
            </a:r>
            <a:r>
              <a:rPr lang="de-DE" dirty="0" err="1"/>
              <a:t>decode</a:t>
            </a:r>
            <a:r>
              <a:rPr lang="de-DE" dirty="0"/>
              <a:t> base64</a:t>
            </a:r>
          </a:p>
          <a:p>
            <a:pPr lvl="1"/>
            <a:r>
              <a:rPr lang="de-DE" dirty="0" err="1"/>
              <a:t>Doesn‘t</a:t>
            </a:r>
            <a:r>
              <a:rPr lang="de-DE" dirty="0"/>
              <a:t> </a:t>
            </a:r>
            <a:r>
              <a:rPr lang="de-DE" dirty="0" err="1"/>
              <a:t>protect</a:t>
            </a:r>
            <a:r>
              <a:rPr lang="de-DE" dirty="0"/>
              <a:t> </a:t>
            </a:r>
            <a:r>
              <a:rPr lang="de-DE" dirty="0" err="1"/>
              <a:t>against</a:t>
            </a:r>
            <a:r>
              <a:rPr lang="de-DE" dirty="0"/>
              <a:t> server-</a:t>
            </a:r>
            <a:r>
              <a:rPr lang="de-DE" dirty="0" err="1"/>
              <a:t>spoofing</a:t>
            </a:r>
            <a:endParaRPr lang="de-DE" dirty="0"/>
          </a:p>
          <a:p>
            <a:pPr lvl="1"/>
            <a:r>
              <a:rPr lang="de-DE" dirty="0"/>
              <a:t>Needs HTTPS</a:t>
            </a:r>
          </a:p>
          <a:p>
            <a:pPr lvl="1"/>
            <a:endParaRPr lang="de-DE" dirty="0"/>
          </a:p>
          <a:p>
            <a:r>
              <a:rPr lang="de-DE" dirty="0"/>
              <a:t>User </a:t>
            </a:r>
            <a:r>
              <a:rPr lang="de-DE" dirty="0" err="1"/>
              <a:t>cannot</a:t>
            </a:r>
            <a:r>
              <a:rPr lang="de-DE" dirty="0"/>
              <a:t> </a:t>
            </a:r>
            <a:r>
              <a:rPr lang="de-DE" dirty="0" err="1"/>
              <a:t>manually</a:t>
            </a:r>
            <a:r>
              <a:rPr lang="de-DE" dirty="0"/>
              <a:t> </a:t>
            </a:r>
            <a:r>
              <a:rPr lang="de-DE" dirty="0" err="1"/>
              <a:t>logout</a:t>
            </a:r>
            <a:endParaRPr lang="de-DE" dirty="0"/>
          </a:p>
          <a:p>
            <a:endParaRPr lang="de-DE" dirty="0"/>
          </a:p>
          <a:p>
            <a:r>
              <a:rPr lang="de-DE" dirty="0" err="1"/>
              <a:t>Application</a:t>
            </a:r>
            <a:r>
              <a:rPr lang="de-DE" dirty="0"/>
              <a:t> </a:t>
            </a:r>
            <a:r>
              <a:rPr lang="de-DE" dirty="0" err="1"/>
              <a:t>cannot</a:t>
            </a:r>
            <a:r>
              <a:rPr lang="de-DE" dirty="0"/>
              <a:t> </a:t>
            </a:r>
            <a:r>
              <a:rPr lang="de-DE" dirty="0" err="1"/>
              <a:t>force</a:t>
            </a:r>
            <a:r>
              <a:rPr lang="de-DE" dirty="0"/>
              <a:t> </a:t>
            </a:r>
            <a:r>
              <a:rPr lang="de-DE" dirty="0" err="1"/>
              <a:t>user</a:t>
            </a:r>
            <a:r>
              <a:rPr lang="de-DE" dirty="0"/>
              <a:t> </a:t>
            </a:r>
            <a:r>
              <a:rPr lang="de-DE" dirty="0" err="1"/>
              <a:t>to</a:t>
            </a:r>
            <a:r>
              <a:rPr lang="de-DE" dirty="0"/>
              <a:t> </a:t>
            </a:r>
            <a:r>
              <a:rPr lang="de-DE" dirty="0" err="1"/>
              <a:t>logout</a:t>
            </a:r>
            <a:endParaRPr lang="de-DE" dirty="0"/>
          </a:p>
          <a:p>
            <a:endParaRPr lang="de-DE" dirty="0"/>
          </a:p>
          <a:p>
            <a:r>
              <a:rPr lang="de-DE" dirty="0"/>
              <a:t>Limited </a:t>
            </a:r>
            <a:r>
              <a:rPr lang="de-DE" dirty="0" err="1"/>
              <a:t>influence</a:t>
            </a:r>
            <a:r>
              <a:rPr lang="de-DE" dirty="0"/>
              <a:t> on </a:t>
            </a:r>
            <a:r>
              <a:rPr lang="de-DE" dirty="0" err="1"/>
              <a:t>password</a:t>
            </a:r>
            <a:r>
              <a:rPr lang="de-DE" dirty="0"/>
              <a:t> </a:t>
            </a:r>
            <a:r>
              <a:rPr lang="de-DE" dirty="0" err="1"/>
              <a:t>storage</a:t>
            </a:r>
            <a:endParaRPr lang="de-DE" dirty="0"/>
          </a:p>
          <a:p>
            <a:pPr lvl="1"/>
            <a:r>
              <a:rPr lang="de-DE" dirty="0" err="1"/>
              <a:t>depends</a:t>
            </a:r>
            <a:r>
              <a:rPr lang="de-DE" dirty="0"/>
              <a:t> on </a:t>
            </a:r>
            <a:r>
              <a:rPr lang="de-DE" dirty="0" err="1"/>
              <a:t>webserver</a:t>
            </a:r>
            <a:endParaRPr lang="de-DE" dirty="0"/>
          </a:p>
          <a:p>
            <a:pPr lvl="1"/>
            <a:r>
              <a:rPr lang="de-DE" dirty="0" err="1"/>
              <a:t>secure</a:t>
            </a:r>
            <a:r>
              <a:rPr lang="de-DE" dirty="0"/>
              <a:t> </a:t>
            </a:r>
            <a:r>
              <a:rPr lang="de-DE" dirty="0" err="1"/>
              <a:t>options</a:t>
            </a:r>
            <a:r>
              <a:rPr lang="de-DE" dirty="0"/>
              <a:t> </a:t>
            </a:r>
            <a:r>
              <a:rPr lang="de-DE" dirty="0" err="1"/>
              <a:t>available</a:t>
            </a:r>
            <a:r>
              <a:rPr lang="de-DE" dirty="0"/>
              <a:t> </a:t>
            </a:r>
            <a:r>
              <a:rPr lang="de-DE" dirty="0" err="1"/>
              <a:t>for</a:t>
            </a:r>
            <a:r>
              <a:rPr lang="de-DE" dirty="0"/>
              <a:t> </a:t>
            </a:r>
            <a:r>
              <a:rPr lang="de-DE" dirty="0" err="1"/>
              <a:t>most</a:t>
            </a:r>
            <a:r>
              <a:rPr lang="de-DE" dirty="0"/>
              <a:t> </a:t>
            </a:r>
            <a:r>
              <a:rPr lang="de-DE" dirty="0" err="1"/>
              <a:t>servers</a:t>
            </a:r>
            <a:endParaRPr lang="de-DE" dirty="0"/>
          </a:p>
          <a:p>
            <a:pPr lvl="2"/>
            <a:r>
              <a:rPr lang="de-DE" dirty="0"/>
              <a:t>e.g. Apache </a:t>
            </a:r>
            <a:r>
              <a:rPr lang="de-DE" dirty="0" err="1"/>
              <a:t>supports</a:t>
            </a:r>
            <a:r>
              <a:rPr lang="de-DE" dirty="0"/>
              <a:t> </a:t>
            </a:r>
            <a:r>
              <a:rPr lang="de-DE" dirty="0" err="1"/>
              <a:t>bcrypt</a:t>
            </a:r>
            <a:endParaRPr lang="de-AT" dirty="0"/>
          </a:p>
        </p:txBody>
      </p:sp>
    </p:spTree>
    <p:extLst>
      <p:ext uri="{BB962C8B-B14F-4D97-AF65-F5344CB8AC3E}">
        <p14:creationId xmlns:p14="http://schemas.microsoft.com/office/powerpoint/2010/main" val="666307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HTTP Digest 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4480979" y="2356141"/>
            <a:ext cx="3223959" cy="369332"/>
          </a:xfrm>
          <a:prstGeom prst="rect">
            <a:avLst/>
          </a:prstGeom>
          <a:noFill/>
        </p:spPr>
        <p:txBody>
          <a:bodyPr wrap="none" rtlCol="0">
            <a:spAutoFit/>
          </a:bodyPr>
          <a:lstStyle/>
          <a:p>
            <a:r>
              <a:rPr lang="de-DE" dirty="0">
                <a:latin typeface="+mj-lt"/>
              </a:rPr>
              <a:t>GET /</a:t>
            </a:r>
            <a:r>
              <a:rPr lang="de-DE" dirty="0" err="1">
                <a:latin typeface="+mj-lt"/>
              </a:rPr>
              <a:t>moresecure</a:t>
            </a:r>
            <a:r>
              <a:rPr lang="de-DE" dirty="0">
                <a:latin typeface="+mj-lt"/>
              </a:rPr>
              <a:t> HTTP/1.1</a:t>
            </a:r>
            <a:endParaRPr lang="de-AT" dirty="0">
              <a:latin typeface="+mj-lt"/>
            </a:endParaRPr>
          </a:p>
        </p:txBody>
      </p:sp>
      <p:sp>
        <p:nvSpPr>
          <p:cNvPr id="73" name="Textfeld 72">
            <a:extLst>
              <a:ext uri="{FF2B5EF4-FFF2-40B4-BE49-F238E27FC236}">
                <a16:creationId xmlns:a16="http://schemas.microsoft.com/office/drawing/2014/main" id="{F5ACDF27-8721-44AB-B8A0-137A0EBD7873}"/>
              </a:ext>
            </a:extLst>
          </p:cNvPr>
          <p:cNvSpPr txBox="1"/>
          <p:nvPr/>
        </p:nvSpPr>
        <p:spPr>
          <a:xfrm>
            <a:off x="3945579" y="4329198"/>
            <a:ext cx="7847028" cy="1477328"/>
          </a:xfrm>
          <a:prstGeom prst="rect">
            <a:avLst/>
          </a:prstGeom>
          <a:noFill/>
        </p:spPr>
        <p:txBody>
          <a:bodyPr wrap="square">
            <a:spAutoFit/>
          </a:bodyPr>
          <a:lstStyle/>
          <a:p>
            <a:r>
              <a:rPr lang="de-AT" dirty="0">
                <a:latin typeface="+mj-lt"/>
              </a:rPr>
              <a:t>HTTP/1.1 401 </a:t>
            </a:r>
            <a:r>
              <a:rPr lang="de-AT" dirty="0" err="1">
                <a:latin typeface="+mj-lt"/>
              </a:rPr>
              <a:t>Unauthorized</a:t>
            </a:r>
            <a:endParaRPr lang="de-AT" dirty="0">
              <a:latin typeface="+mj-lt"/>
            </a:endParaRPr>
          </a:p>
          <a:p>
            <a:r>
              <a:rPr lang="de-AT" dirty="0">
                <a:latin typeface="+mj-lt"/>
              </a:rPr>
              <a:t>...</a:t>
            </a:r>
          </a:p>
          <a:p>
            <a:r>
              <a:rPr lang="en-US" dirty="0">
                <a:latin typeface="+mj-lt"/>
              </a:rPr>
              <a:t>WWW-Authenticate: Digest realm="</a:t>
            </a:r>
            <a:r>
              <a:rPr lang="en-US" dirty="0" err="1">
                <a:latin typeface="+mj-lt"/>
              </a:rPr>
              <a:t>nowdigest</a:t>
            </a:r>
            <a:r>
              <a:rPr lang="en-US" dirty="0">
                <a:latin typeface="+mj-lt"/>
              </a:rPr>
              <a:t>", nonce="At7Wbc+xBQA=e687a421f001dd7c72ccda02d0ada327f32d41cc", algorithm=MD5, domain="/</a:t>
            </a:r>
            <a:r>
              <a:rPr lang="en-US" dirty="0" err="1">
                <a:latin typeface="+mj-lt"/>
              </a:rPr>
              <a:t>moresecure</a:t>
            </a:r>
            <a:r>
              <a:rPr lang="en-US" dirty="0">
                <a:latin typeface="+mj-lt"/>
              </a:rPr>
              <a:t>", </a:t>
            </a:r>
            <a:r>
              <a:rPr lang="en-US" dirty="0" err="1">
                <a:latin typeface="+mj-lt"/>
              </a:rPr>
              <a:t>qop</a:t>
            </a:r>
            <a:r>
              <a:rPr lang="en-US" dirty="0">
                <a:latin typeface="+mj-lt"/>
              </a:rPr>
              <a:t>="auth"</a:t>
            </a:r>
            <a:endParaRPr lang="de-AT" dirty="0">
              <a:latin typeface="+mj-lt"/>
            </a:endParaRPr>
          </a:p>
        </p:txBody>
      </p:sp>
      <p:grpSp>
        <p:nvGrpSpPr>
          <p:cNvPr id="27" name="Gruppieren 26">
            <a:extLst>
              <a:ext uri="{FF2B5EF4-FFF2-40B4-BE49-F238E27FC236}">
                <a16:creationId xmlns:a16="http://schemas.microsoft.com/office/drawing/2014/main" id="{3C10A9A6-B6E4-4A93-99E9-0BE548AA2AC7}"/>
              </a:ext>
            </a:extLst>
          </p:cNvPr>
          <p:cNvGrpSpPr/>
          <p:nvPr/>
        </p:nvGrpSpPr>
        <p:grpSpPr>
          <a:xfrm>
            <a:off x="2120356" y="2941243"/>
            <a:ext cx="2266560" cy="1233360"/>
            <a:chOff x="8755481" y="4747220"/>
            <a:chExt cx="2266560" cy="1233360"/>
          </a:xfrm>
        </p:grpSpPr>
        <p:grpSp>
          <p:nvGrpSpPr>
            <p:cNvPr id="28" name="Gruppieren 27">
              <a:extLst>
                <a:ext uri="{FF2B5EF4-FFF2-40B4-BE49-F238E27FC236}">
                  <a16:creationId xmlns:a16="http://schemas.microsoft.com/office/drawing/2014/main" id="{675E370A-F8A7-4EAE-9A78-D4EC6F76A8B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7">
                <p14:nvContentPartPr>
                  <p14:cNvPr id="52" name="Freihand 51">
                    <a:extLst>
                      <a:ext uri="{FF2B5EF4-FFF2-40B4-BE49-F238E27FC236}">
                        <a16:creationId xmlns:a16="http://schemas.microsoft.com/office/drawing/2014/main" id="{EACADC2C-DAB5-48ED-B58E-670094AA83AB}"/>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8"/>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3" name="Freihand 52">
                    <a:extLst>
                      <a:ext uri="{FF2B5EF4-FFF2-40B4-BE49-F238E27FC236}">
                        <a16:creationId xmlns:a16="http://schemas.microsoft.com/office/drawing/2014/main" id="{006FE30A-BD65-42BF-918E-5142C1343B1E}"/>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Freihand 53">
                    <a:extLst>
                      <a:ext uri="{FF2B5EF4-FFF2-40B4-BE49-F238E27FC236}">
                        <a16:creationId xmlns:a16="http://schemas.microsoft.com/office/drawing/2014/main" id="{66FD8041-B99F-418F-9CD8-4E3DF44CFF1A}"/>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Freihand 54">
                    <a:extLst>
                      <a:ext uri="{FF2B5EF4-FFF2-40B4-BE49-F238E27FC236}">
                        <a16:creationId xmlns:a16="http://schemas.microsoft.com/office/drawing/2014/main" id="{53DA39FC-466F-47C8-A9E4-7384E62371BF}"/>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Freihand 55">
                    <a:extLst>
                      <a:ext uri="{FF2B5EF4-FFF2-40B4-BE49-F238E27FC236}">
                        <a16:creationId xmlns:a16="http://schemas.microsoft.com/office/drawing/2014/main" id="{508C3866-CFD9-4F57-A816-98CF98F29CC0}"/>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29" name="Gruppieren 28">
              <a:extLst>
                <a:ext uri="{FF2B5EF4-FFF2-40B4-BE49-F238E27FC236}">
                  <a16:creationId xmlns:a16="http://schemas.microsoft.com/office/drawing/2014/main" id="{8C010619-E763-420F-BD15-B52FCA406CB0}"/>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3">
                <p14:nvContentPartPr>
                  <p14:cNvPr id="46" name="Freihand 45">
                    <a:extLst>
                      <a:ext uri="{FF2B5EF4-FFF2-40B4-BE49-F238E27FC236}">
                        <a16:creationId xmlns:a16="http://schemas.microsoft.com/office/drawing/2014/main" id="{0B3C4F4E-F38E-4B2E-9998-D5EE773000F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7" name="Freihand 46">
                    <a:extLst>
                      <a:ext uri="{FF2B5EF4-FFF2-40B4-BE49-F238E27FC236}">
                        <a16:creationId xmlns:a16="http://schemas.microsoft.com/office/drawing/2014/main" id="{4B57A6D1-406F-4DF3-98D0-C132E3B08111}"/>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9" name="Freihand 48">
                    <a:extLst>
                      <a:ext uri="{FF2B5EF4-FFF2-40B4-BE49-F238E27FC236}">
                        <a16:creationId xmlns:a16="http://schemas.microsoft.com/office/drawing/2014/main" id="{E88F280E-DD80-465B-BC46-0E7135B76022}"/>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0" name="Freihand 49">
                    <a:extLst>
                      <a:ext uri="{FF2B5EF4-FFF2-40B4-BE49-F238E27FC236}">
                        <a16:creationId xmlns:a16="http://schemas.microsoft.com/office/drawing/2014/main" id="{74B23840-7B48-41E3-969E-0F3E67BE4C45}"/>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1" name="Freihand 50">
                    <a:extLst>
                      <a:ext uri="{FF2B5EF4-FFF2-40B4-BE49-F238E27FC236}">
                        <a16:creationId xmlns:a16="http://schemas.microsoft.com/office/drawing/2014/main" id="{E8C64BF8-0EBB-4E25-A37F-974497713575}"/>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8">
              <p14:nvContentPartPr>
                <p14:cNvPr id="30" name="Freihand 29">
                  <a:extLst>
                    <a:ext uri="{FF2B5EF4-FFF2-40B4-BE49-F238E27FC236}">
                      <a16:creationId xmlns:a16="http://schemas.microsoft.com/office/drawing/2014/main" id="{4A69E1CB-02ED-4AAE-93D6-EC1B12615709}"/>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31" name="Freihand 30">
                  <a:extLst>
                    <a:ext uri="{FF2B5EF4-FFF2-40B4-BE49-F238E27FC236}">
                      <a16:creationId xmlns:a16="http://schemas.microsoft.com/office/drawing/2014/main" id="{D7AC7706-8093-4733-BA2F-0BC137DBBE5B}"/>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2" name="Freihand 31">
                  <a:extLst>
                    <a:ext uri="{FF2B5EF4-FFF2-40B4-BE49-F238E27FC236}">
                      <a16:creationId xmlns:a16="http://schemas.microsoft.com/office/drawing/2014/main" id="{E02D0369-1CDB-4747-A4B3-B13ED699B8C4}"/>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3" name="Gruppieren 32">
              <a:extLst>
                <a:ext uri="{FF2B5EF4-FFF2-40B4-BE49-F238E27FC236}">
                  <a16:creationId xmlns:a16="http://schemas.microsoft.com/office/drawing/2014/main" id="{C6A694CF-71BD-4E70-ABD7-B54599680C5B}"/>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1">
                <p14:nvContentPartPr>
                  <p14:cNvPr id="44" name="Freihand 43">
                    <a:extLst>
                      <a:ext uri="{FF2B5EF4-FFF2-40B4-BE49-F238E27FC236}">
                        <a16:creationId xmlns:a16="http://schemas.microsoft.com/office/drawing/2014/main" id="{269C2AC5-8428-41A0-ABCF-36D07BBA5E33}"/>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45" name="Freihand 44">
                    <a:extLst>
                      <a:ext uri="{FF2B5EF4-FFF2-40B4-BE49-F238E27FC236}">
                        <a16:creationId xmlns:a16="http://schemas.microsoft.com/office/drawing/2014/main" id="{50108094-C8AC-4C7A-82C6-42E4B2530EF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4" name="Gruppieren 33">
              <a:extLst>
                <a:ext uri="{FF2B5EF4-FFF2-40B4-BE49-F238E27FC236}">
                  <a16:creationId xmlns:a16="http://schemas.microsoft.com/office/drawing/2014/main" id="{2B9827D4-5545-4D32-9872-C5C33E401F4A}"/>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3">
                <p14:nvContentPartPr>
                  <p14:cNvPr id="42" name="Freihand 41">
                    <a:extLst>
                      <a:ext uri="{FF2B5EF4-FFF2-40B4-BE49-F238E27FC236}">
                        <a16:creationId xmlns:a16="http://schemas.microsoft.com/office/drawing/2014/main" id="{CFC674BC-BD91-4F77-855C-7C22D39126A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3" name="Freihand 42">
                    <a:extLst>
                      <a:ext uri="{FF2B5EF4-FFF2-40B4-BE49-F238E27FC236}">
                        <a16:creationId xmlns:a16="http://schemas.microsoft.com/office/drawing/2014/main" id="{0B4C095A-D633-411E-B395-F14BF151B280}"/>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5" name="Freihand 34">
                  <a:extLst>
                    <a:ext uri="{FF2B5EF4-FFF2-40B4-BE49-F238E27FC236}">
                      <a16:creationId xmlns:a16="http://schemas.microsoft.com/office/drawing/2014/main" id="{E603DC9D-66C7-46CE-B84E-D44B14F3BEC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6" name="Freihand 35">
                  <a:extLst>
                    <a:ext uri="{FF2B5EF4-FFF2-40B4-BE49-F238E27FC236}">
                      <a16:creationId xmlns:a16="http://schemas.microsoft.com/office/drawing/2014/main" id="{51D0526D-7576-4FD9-8082-A691741EB4D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7" name="Gruppieren 36">
              <a:extLst>
                <a:ext uri="{FF2B5EF4-FFF2-40B4-BE49-F238E27FC236}">
                  <a16:creationId xmlns:a16="http://schemas.microsoft.com/office/drawing/2014/main" id="{33754E5A-ACCA-404B-A814-14554EAC58BF}"/>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38" name="Freihand 37">
                    <a:extLst>
                      <a:ext uri="{FF2B5EF4-FFF2-40B4-BE49-F238E27FC236}">
                        <a16:creationId xmlns:a16="http://schemas.microsoft.com/office/drawing/2014/main" id="{4E38A64B-2A76-4E67-BF4F-3C5AC4077B9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39" name="Freihand 38">
                    <a:extLst>
                      <a:ext uri="{FF2B5EF4-FFF2-40B4-BE49-F238E27FC236}">
                        <a16:creationId xmlns:a16="http://schemas.microsoft.com/office/drawing/2014/main" id="{FADC99C8-DB25-457D-9E79-C63CDE52B18C}"/>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0" name="Freihand 39">
                    <a:extLst>
                      <a:ext uri="{FF2B5EF4-FFF2-40B4-BE49-F238E27FC236}">
                        <a16:creationId xmlns:a16="http://schemas.microsoft.com/office/drawing/2014/main" id="{7A7C7C91-C49F-42F7-A2A3-CBB9A261ABA8}"/>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1" name="Freihand 40">
                    <a:extLst>
                      <a:ext uri="{FF2B5EF4-FFF2-40B4-BE49-F238E27FC236}">
                        <a16:creationId xmlns:a16="http://schemas.microsoft.com/office/drawing/2014/main" id="{491C844A-7BB3-49FE-AB5C-A1BEA6757FA2}"/>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7" name="Gruppieren 56">
            <a:extLst>
              <a:ext uri="{FF2B5EF4-FFF2-40B4-BE49-F238E27FC236}">
                <a16:creationId xmlns:a16="http://schemas.microsoft.com/office/drawing/2014/main" id="{696662D2-9CF9-453D-A2C6-425B3AF8E656}"/>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58" name="Freihand 57">
                  <a:extLst>
                    <a:ext uri="{FF2B5EF4-FFF2-40B4-BE49-F238E27FC236}">
                      <a16:creationId xmlns:a16="http://schemas.microsoft.com/office/drawing/2014/main" id="{AC2F98A4-5129-4B83-BFB1-E1D67851011D}"/>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59" name="Freihand 58">
                  <a:extLst>
                    <a:ext uri="{FF2B5EF4-FFF2-40B4-BE49-F238E27FC236}">
                      <a16:creationId xmlns:a16="http://schemas.microsoft.com/office/drawing/2014/main" id="{9142F087-F0C1-4092-ADFF-B68C346D6627}"/>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0" name="Freihand 59">
                  <a:extLst>
                    <a:ext uri="{FF2B5EF4-FFF2-40B4-BE49-F238E27FC236}">
                      <a16:creationId xmlns:a16="http://schemas.microsoft.com/office/drawing/2014/main" id="{EE9C2121-DA93-45E6-A972-6F3F631BCE26}"/>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1" name="Gruppieren 60">
              <a:extLst>
                <a:ext uri="{FF2B5EF4-FFF2-40B4-BE49-F238E27FC236}">
                  <a16:creationId xmlns:a16="http://schemas.microsoft.com/office/drawing/2014/main" id="{E4F0CB87-E6F2-45C9-BCEF-9CB714E21789}"/>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2" name="Freihand 61">
                    <a:extLst>
                      <a:ext uri="{FF2B5EF4-FFF2-40B4-BE49-F238E27FC236}">
                        <a16:creationId xmlns:a16="http://schemas.microsoft.com/office/drawing/2014/main" id="{7A9FB064-634E-42B3-9E39-26AF35A2E26F}"/>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3" name="Freihand 62">
                    <a:extLst>
                      <a:ext uri="{FF2B5EF4-FFF2-40B4-BE49-F238E27FC236}">
                        <a16:creationId xmlns:a16="http://schemas.microsoft.com/office/drawing/2014/main" id="{0BA7F55A-C5C9-486C-A451-3E2F8C1BCFF7}"/>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4" name="Freihand 63">
                    <a:extLst>
                      <a:ext uri="{FF2B5EF4-FFF2-40B4-BE49-F238E27FC236}">
                        <a16:creationId xmlns:a16="http://schemas.microsoft.com/office/drawing/2014/main" id="{2E5908C3-8EDA-4D97-A630-ACF6B0FB5250}"/>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5" name="Freihand 64">
                    <a:extLst>
                      <a:ext uri="{FF2B5EF4-FFF2-40B4-BE49-F238E27FC236}">
                        <a16:creationId xmlns:a16="http://schemas.microsoft.com/office/drawing/2014/main" id="{7AF22648-3FA5-4643-B333-8F844BDA6AE0}"/>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6" name="Freihand 65">
                    <a:extLst>
                      <a:ext uri="{FF2B5EF4-FFF2-40B4-BE49-F238E27FC236}">
                        <a16:creationId xmlns:a16="http://schemas.microsoft.com/office/drawing/2014/main" id="{4B26B662-2A8F-4E61-8466-6540C0F191E6}"/>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7" name="Freihand 66">
                    <a:extLst>
                      <a:ext uri="{FF2B5EF4-FFF2-40B4-BE49-F238E27FC236}">
                        <a16:creationId xmlns:a16="http://schemas.microsoft.com/office/drawing/2014/main" id="{22B95BB1-8292-49FD-98EF-05220826B12B}"/>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68" name="Freihand 67">
                    <a:extLst>
                      <a:ext uri="{FF2B5EF4-FFF2-40B4-BE49-F238E27FC236}">
                        <a16:creationId xmlns:a16="http://schemas.microsoft.com/office/drawing/2014/main" id="{08215D13-544F-4176-A17C-498DE68ABDFA}"/>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69" name="Freihand 68">
                    <a:extLst>
                      <a:ext uri="{FF2B5EF4-FFF2-40B4-BE49-F238E27FC236}">
                        <a16:creationId xmlns:a16="http://schemas.microsoft.com/office/drawing/2014/main" id="{F6769239-80D6-4774-AED6-237EE127521A}"/>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0" name="Freihand 69">
                    <a:extLst>
                      <a:ext uri="{FF2B5EF4-FFF2-40B4-BE49-F238E27FC236}">
                        <a16:creationId xmlns:a16="http://schemas.microsoft.com/office/drawing/2014/main" id="{FA781BF2-A918-43D1-BF0C-860487F2852F}"/>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2" name="Freihand 71">
                    <a:extLst>
                      <a:ext uri="{FF2B5EF4-FFF2-40B4-BE49-F238E27FC236}">
                        <a16:creationId xmlns:a16="http://schemas.microsoft.com/office/drawing/2014/main" id="{836D92B9-BF46-4A8C-B495-B95EC93DDA2D}"/>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4" name="Freihand 73">
                    <a:extLst>
                      <a:ext uri="{FF2B5EF4-FFF2-40B4-BE49-F238E27FC236}">
                        <a16:creationId xmlns:a16="http://schemas.microsoft.com/office/drawing/2014/main" id="{CD6DB69B-3EE1-4CFF-BA36-2E42D3D53DD6}"/>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3811953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4064779" y="758048"/>
            <a:ext cx="7141699" cy="1815882"/>
          </a:xfrm>
          <a:prstGeom prst="rect">
            <a:avLst/>
          </a:prstGeom>
          <a:noFill/>
        </p:spPr>
        <p:txBody>
          <a:bodyPr wrap="none" rtlCol="0">
            <a:spAutoFit/>
          </a:bodyPr>
          <a:lstStyle/>
          <a:p>
            <a:r>
              <a:rPr lang="de-DE" sz="1600" dirty="0">
                <a:latin typeface="+mj-lt"/>
              </a:rPr>
              <a:t>GET /</a:t>
            </a:r>
            <a:r>
              <a:rPr lang="de-DE" sz="1600" dirty="0" err="1">
                <a:latin typeface="+mj-lt"/>
              </a:rPr>
              <a:t>moresecure</a:t>
            </a:r>
            <a:r>
              <a:rPr lang="de-DE" sz="1600" dirty="0">
                <a:latin typeface="+mj-lt"/>
              </a:rPr>
              <a:t> HTTP/1.1</a:t>
            </a:r>
          </a:p>
          <a:p>
            <a:r>
              <a:rPr lang="de-DE" sz="1600" dirty="0">
                <a:latin typeface="+mj-lt"/>
              </a:rPr>
              <a:t>...</a:t>
            </a:r>
          </a:p>
          <a:p>
            <a:r>
              <a:rPr lang="de-DE" sz="1600" dirty="0" err="1">
                <a:latin typeface="+mj-lt"/>
              </a:rPr>
              <a:t>Authorization</a:t>
            </a:r>
            <a:r>
              <a:rPr lang="de-DE" sz="1600" dirty="0">
                <a:latin typeface="+mj-lt"/>
              </a:rPr>
              <a:t>: Digest </a:t>
            </a:r>
            <a:r>
              <a:rPr lang="de-DE" sz="1600" dirty="0" err="1">
                <a:latin typeface="+mj-lt"/>
              </a:rPr>
              <a:t>username</a:t>
            </a:r>
            <a:r>
              <a:rPr lang="de-DE" sz="1600" dirty="0">
                <a:latin typeface="+mj-lt"/>
              </a:rPr>
              <a:t>="</a:t>
            </a:r>
            <a:r>
              <a:rPr lang="de-DE" sz="1600" dirty="0" err="1">
                <a:latin typeface="+mj-lt"/>
              </a:rPr>
              <a:t>luke</a:t>
            </a:r>
            <a:r>
              <a:rPr lang="de-DE" sz="1600" dirty="0">
                <a:latin typeface="+mj-lt"/>
              </a:rPr>
              <a:t>", </a:t>
            </a:r>
            <a:r>
              <a:rPr lang="de-DE" sz="1600" dirty="0" err="1">
                <a:latin typeface="+mj-lt"/>
              </a:rPr>
              <a:t>realm</a:t>
            </a:r>
            <a:r>
              <a:rPr lang="de-DE" sz="1600" dirty="0">
                <a:latin typeface="+mj-lt"/>
              </a:rPr>
              <a:t>="</a:t>
            </a:r>
            <a:r>
              <a:rPr lang="de-DE" sz="1600" dirty="0" err="1">
                <a:latin typeface="+mj-lt"/>
              </a:rPr>
              <a:t>nowdigest</a:t>
            </a:r>
            <a:r>
              <a:rPr lang="de-DE" sz="1600" dirty="0">
                <a:latin typeface="+mj-lt"/>
              </a:rPr>
              <a:t>",</a:t>
            </a:r>
          </a:p>
          <a:p>
            <a:r>
              <a:rPr lang="de-DE" sz="1600" dirty="0" err="1">
                <a:latin typeface="+mj-lt"/>
              </a:rPr>
              <a:t>nonce</a:t>
            </a:r>
            <a:r>
              <a:rPr lang="de-DE" sz="1600" dirty="0">
                <a:latin typeface="+mj-lt"/>
              </a:rPr>
              <a:t>="At7Wbc+xBQA=e687a421f001dd7c72ccda02d0ada327f32d41cc", </a:t>
            </a:r>
          </a:p>
          <a:p>
            <a:r>
              <a:rPr lang="de-DE" sz="1600" dirty="0" err="1">
                <a:latin typeface="+mj-lt"/>
              </a:rPr>
              <a:t>uri</a:t>
            </a:r>
            <a:r>
              <a:rPr lang="de-DE" sz="1600" dirty="0">
                <a:latin typeface="+mj-lt"/>
              </a:rPr>
              <a:t>="/</a:t>
            </a:r>
            <a:r>
              <a:rPr lang="de-DE" sz="1600" dirty="0" err="1">
                <a:latin typeface="+mj-lt"/>
              </a:rPr>
              <a:t>moresecure</a:t>
            </a:r>
            <a:r>
              <a:rPr lang="de-DE" sz="1600" dirty="0">
                <a:latin typeface="+mj-lt"/>
              </a:rPr>
              <a:t>/", </a:t>
            </a:r>
            <a:r>
              <a:rPr lang="de-DE" sz="1600" dirty="0" err="1">
                <a:latin typeface="+mj-lt"/>
              </a:rPr>
              <a:t>algorithm</a:t>
            </a:r>
            <a:r>
              <a:rPr lang="de-DE" sz="1600" dirty="0">
                <a:latin typeface="+mj-lt"/>
              </a:rPr>
              <a:t>=MD5, </a:t>
            </a:r>
          </a:p>
          <a:p>
            <a:r>
              <a:rPr lang="de-DE" sz="1600" dirty="0" err="1">
                <a:latin typeface="+mj-lt"/>
              </a:rPr>
              <a:t>response</a:t>
            </a:r>
            <a:r>
              <a:rPr lang="de-DE" sz="1600" dirty="0">
                <a:latin typeface="+mj-lt"/>
              </a:rPr>
              <a:t>="bbd3e5713f5f560e788ca0d34b2229d3", </a:t>
            </a:r>
          </a:p>
          <a:p>
            <a:r>
              <a:rPr lang="de-DE" sz="1600" dirty="0" err="1">
                <a:latin typeface="+mj-lt"/>
              </a:rPr>
              <a:t>qop</a:t>
            </a:r>
            <a:r>
              <a:rPr lang="de-DE" sz="1600" dirty="0">
                <a:latin typeface="+mj-lt"/>
              </a:rPr>
              <a:t>=</a:t>
            </a:r>
            <a:r>
              <a:rPr lang="de-DE" sz="1600" dirty="0" err="1">
                <a:latin typeface="+mj-lt"/>
              </a:rPr>
              <a:t>auth</a:t>
            </a:r>
            <a:r>
              <a:rPr lang="de-DE" sz="1600" dirty="0">
                <a:latin typeface="+mj-lt"/>
              </a:rPr>
              <a:t>, </a:t>
            </a:r>
            <a:r>
              <a:rPr lang="de-DE" sz="1600" dirty="0" err="1">
                <a:latin typeface="+mj-lt"/>
              </a:rPr>
              <a:t>nc</a:t>
            </a:r>
            <a:r>
              <a:rPr lang="de-DE" sz="1600" dirty="0">
                <a:latin typeface="+mj-lt"/>
              </a:rPr>
              <a:t>=00000001, </a:t>
            </a:r>
            <a:r>
              <a:rPr lang="de-DE" sz="1600" dirty="0" err="1">
                <a:latin typeface="+mj-lt"/>
              </a:rPr>
              <a:t>cnonce</a:t>
            </a:r>
            <a:r>
              <a:rPr lang="de-DE" sz="1600" dirty="0">
                <a:latin typeface="+mj-lt"/>
              </a:rPr>
              <a:t>="2c875dcb2ca74015"</a:t>
            </a:r>
            <a:endParaRPr lang="de-AT" sz="1600" dirty="0">
              <a:latin typeface="+mj-lt"/>
            </a:endParaRPr>
          </a:p>
        </p:txBody>
      </p:sp>
      <p:sp>
        <p:nvSpPr>
          <p:cNvPr id="24" name="Textfeld 23">
            <a:extLst>
              <a:ext uri="{FF2B5EF4-FFF2-40B4-BE49-F238E27FC236}">
                <a16:creationId xmlns:a16="http://schemas.microsoft.com/office/drawing/2014/main" id="{F8EA9754-66C7-4316-AF53-6EC80219238E}"/>
              </a:ext>
            </a:extLst>
          </p:cNvPr>
          <p:cNvSpPr txBox="1"/>
          <p:nvPr/>
        </p:nvSpPr>
        <p:spPr>
          <a:xfrm>
            <a:off x="5309254" y="4444193"/>
            <a:ext cx="6672539" cy="923330"/>
          </a:xfrm>
          <a:prstGeom prst="rect">
            <a:avLst/>
          </a:prstGeom>
          <a:noFill/>
        </p:spPr>
        <p:txBody>
          <a:bodyPr wrap="square">
            <a:spAutoFit/>
          </a:bodyPr>
          <a:lstStyle/>
          <a:p>
            <a:r>
              <a:rPr lang="it-IT" dirty="0">
                <a:latin typeface="+mj-lt"/>
              </a:rPr>
              <a:t>HA1 = MD5(</a:t>
            </a:r>
            <a:r>
              <a:rPr lang="it-IT" dirty="0" err="1">
                <a:latin typeface="+mj-lt"/>
              </a:rPr>
              <a:t>username:realm:password</a:t>
            </a:r>
            <a:r>
              <a:rPr lang="it-IT" dirty="0">
                <a:latin typeface="+mj-lt"/>
              </a:rPr>
              <a:t>)</a:t>
            </a:r>
          </a:p>
          <a:p>
            <a:r>
              <a:rPr lang="it-IT" dirty="0">
                <a:latin typeface="+mj-lt"/>
              </a:rPr>
              <a:t>HA2 = MD5(</a:t>
            </a:r>
            <a:r>
              <a:rPr lang="it-IT" dirty="0" err="1">
                <a:latin typeface="+mj-lt"/>
              </a:rPr>
              <a:t>method:digestURI</a:t>
            </a:r>
            <a:r>
              <a:rPr lang="it-IT" dirty="0">
                <a:latin typeface="+mj-lt"/>
              </a:rPr>
              <a:t>)</a:t>
            </a:r>
          </a:p>
          <a:p>
            <a:r>
              <a:rPr lang="it-IT" dirty="0" err="1">
                <a:latin typeface="+mj-lt"/>
              </a:rPr>
              <a:t>response</a:t>
            </a:r>
            <a:r>
              <a:rPr lang="it-IT" dirty="0">
                <a:latin typeface="+mj-lt"/>
              </a:rPr>
              <a:t> = MD5(HA1:nonce:nonceCount:cnonce:qop:HA2)</a:t>
            </a:r>
            <a:endParaRPr lang="de-AT" dirty="0">
              <a:latin typeface="+mj-lt"/>
            </a:endParaRPr>
          </a:p>
        </p:txBody>
      </p:sp>
      <p:sp>
        <p:nvSpPr>
          <p:cNvPr id="29" name="Textfeld 28">
            <a:extLst>
              <a:ext uri="{FF2B5EF4-FFF2-40B4-BE49-F238E27FC236}">
                <a16:creationId xmlns:a16="http://schemas.microsoft.com/office/drawing/2014/main" id="{C1A8EB8E-B159-485A-B7BB-A9D6BE836AC7}"/>
              </a:ext>
            </a:extLst>
          </p:cNvPr>
          <p:cNvSpPr txBox="1"/>
          <p:nvPr/>
        </p:nvSpPr>
        <p:spPr>
          <a:xfrm>
            <a:off x="3453886" y="5982272"/>
            <a:ext cx="8363486" cy="584775"/>
          </a:xfrm>
          <a:prstGeom prst="rect">
            <a:avLst/>
          </a:prstGeom>
          <a:noFill/>
        </p:spPr>
        <p:txBody>
          <a:bodyPr wrap="square">
            <a:spAutoFit/>
          </a:bodyPr>
          <a:lstStyle/>
          <a:p>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pic>
        <p:nvPicPr>
          <p:cNvPr id="25" name="Grafik 24">
            <a:extLst>
              <a:ext uri="{FF2B5EF4-FFF2-40B4-BE49-F238E27FC236}">
                <a16:creationId xmlns:a16="http://schemas.microsoft.com/office/drawing/2014/main" id="{622BA717-DE5C-44BD-84EC-2BC086B21BB6}"/>
              </a:ext>
            </a:extLst>
          </p:cNvPr>
          <p:cNvPicPr>
            <a:picLocks noChangeAspect="1"/>
          </p:cNvPicPr>
          <p:nvPr/>
        </p:nvPicPr>
        <p:blipFill>
          <a:blip r:embed="rId87"/>
          <a:stretch>
            <a:fillRect/>
          </a:stretch>
        </p:blipFill>
        <p:spPr>
          <a:xfrm>
            <a:off x="1483620" y="4204142"/>
            <a:ext cx="3719491" cy="1239830"/>
          </a:xfrm>
          <a:prstGeom prst="rect">
            <a:avLst/>
          </a:prstGeom>
        </p:spPr>
      </p:pic>
      <p:grpSp>
        <p:nvGrpSpPr>
          <p:cNvPr id="28" name="Gruppieren 27">
            <a:extLst>
              <a:ext uri="{FF2B5EF4-FFF2-40B4-BE49-F238E27FC236}">
                <a16:creationId xmlns:a16="http://schemas.microsoft.com/office/drawing/2014/main" id="{A18106D7-FB97-4A31-8D7F-A7F57FCC72B0}"/>
              </a:ext>
            </a:extLst>
          </p:cNvPr>
          <p:cNvGrpSpPr/>
          <p:nvPr/>
        </p:nvGrpSpPr>
        <p:grpSpPr>
          <a:xfrm>
            <a:off x="2120356" y="2941243"/>
            <a:ext cx="2266560" cy="1233360"/>
            <a:chOff x="8755481" y="4747220"/>
            <a:chExt cx="2266560" cy="1233360"/>
          </a:xfrm>
        </p:grpSpPr>
        <p:grpSp>
          <p:nvGrpSpPr>
            <p:cNvPr id="30" name="Gruppieren 29">
              <a:extLst>
                <a:ext uri="{FF2B5EF4-FFF2-40B4-BE49-F238E27FC236}">
                  <a16:creationId xmlns:a16="http://schemas.microsoft.com/office/drawing/2014/main" id="{A66DF961-3DFE-4234-B998-886B93085DE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8">
                <p14:nvContentPartPr>
                  <p14:cNvPr id="54" name="Freihand 53">
                    <a:extLst>
                      <a:ext uri="{FF2B5EF4-FFF2-40B4-BE49-F238E27FC236}">
                        <a16:creationId xmlns:a16="http://schemas.microsoft.com/office/drawing/2014/main" id="{137A5314-7408-40FD-A39C-46495CF9B742}"/>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9"/>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Freihand 54">
                    <a:extLst>
                      <a:ext uri="{FF2B5EF4-FFF2-40B4-BE49-F238E27FC236}">
                        <a16:creationId xmlns:a16="http://schemas.microsoft.com/office/drawing/2014/main" id="{2FDF8AB4-4D75-464C-8BCA-D07D58F0C115}"/>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6" name="Freihand 55">
                    <a:extLst>
                      <a:ext uri="{FF2B5EF4-FFF2-40B4-BE49-F238E27FC236}">
                        <a16:creationId xmlns:a16="http://schemas.microsoft.com/office/drawing/2014/main" id="{5C1E8C38-5FFF-42D5-B1A7-7D4ABB8178D2}"/>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7" name="Freihand 56">
                    <a:extLst>
                      <a:ext uri="{FF2B5EF4-FFF2-40B4-BE49-F238E27FC236}">
                        <a16:creationId xmlns:a16="http://schemas.microsoft.com/office/drawing/2014/main" id="{23BFD6D5-5623-4910-BF9E-38947E3A5389}"/>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8" name="Freihand 57">
                    <a:extLst>
                      <a:ext uri="{FF2B5EF4-FFF2-40B4-BE49-F238E27FC236}">
                        <a16:creationId xmlns:a16="http://schemas.microsoft.com/office/drawing/2014/main" id="{7B481F07-14CA-4F42-9836-FCC12B88485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1" name="Gruppieren 30">
              <a:extLst>
                <a:ext uri="{FF2B5EF4-FFF2-40B4-BE49-F238E27FC236}">
                  <a16:creationId xmlns:a16="http://schemas.microsoft.com/office/drawing/2014/main" id="{89FDABB3-D777-4093-A630-74102971D78A}"/>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4">
                <p14:nvContentPartPr>
                  <p14:cNvPr id="49" name="Freihand 48">
                    <a:extLst>
                      <a:ext uri="{FF2B5EF4-FFF2-40B4-BE49-F238E27FC236}">
                        <a16:creationId xmlns:a16="http://schemas.microsoft.com/office/drawing/2014/main" id="{A7C0BEFA-7C84-4B8D-8A35-2C7AB3F453E6}"/>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0" name="Freihand 49">
                    <a:extLst>
                      <a:ext uri="{FF2B5EF4-FFF2-40B4-BE49-F238E27FC236}">
                        <a16:creationId xmlns:a16="http://schemas.microsoft.com/office/drawing/2014/main" id="{51E94D17-5BFD-440A-AFC6-8025FAF0E3E8}"/>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1" name="Freihand 50">
                    <a:extLst>
                      <a:ext uri="{FF2B5EF4-FFF2-40B4-BE49-F238E27FC236}">
                        <a16:creationId xmlns:a16="http://schemas.microsoft.com/office/drawing/2014/main" id="{F78030C7-23DA-47A5-AE4D-3340666AAB2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2" name="Freihand 51">
                    <a:extLst>
                      <a:ext uri="{FF2B5EF4-FFF2-40B4-BE49-F238E27FC236}">
                        <a16:creationId xmlns:a16="http://schemas.microsoft.com/office/drawing/2014/main" id="{F0635A25-1086-409B-853F-19764251DC2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3" name="Freihand 52">
                    <a:extLst>
                      <a:ext uri="{FF2B5EF4-FFF2-40B4-BE49-F238E27FC236}">
                        <a16:creationId xmlns:a16="http://schemas.microsoft.com/office/drawing/2014/main" id="{97718A11-19B5-43F6-B41D-80A62E5A4E5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9">
              <p14:nvContentPartPr>
                <p14:cNvPr id="32" name="Freihand 31">
                  <a:extLst>
                    <a:ext uri="{FF2B5EF4-FFF2-40B4-BE49-F238E27FC236}">
                      <a16:creationId xmlns:a16="http://schemas.microsoft.com/office/drawing/2014/main" id="{F2825EB0-D1AF-47AF-B19C-B75F9330158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3" name="Freihand 32">
                  <a:extLst>
                    <a:ext uri="{FF2B5EF4-FFF2-40B4-BE49-F238E27FC236}">
                      <a16:creationId xmlns:a16="http://schemas.microsoft.com/office/drawing/2014/main" id="{DDDC506B-2E31-4353-8EE4-761D1B812BBA}"/>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34" name="Freihand 33">
                  <a:extLst>
                    <a:ext uri="{FF2B5EF4-FFF2-40B4-BE49-F238E27FC236}">
                      <a16:creationId xmlns:a16="http://schemas.microsoft.com/office/drawing/2014/main" id="{E5E91CE3-6AA8-4104-B442-2C75142BA1E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5" name="Gruppieren 34">
              <a:extLst>
                <a:ext uri="{FF2B5EF4-FFF2-40B4-BE49-F238E27FC236}">
                  <a16:creationId xmlns:a16="http://schemas.microsoft.com/office/drawing/2014/main" id="{F59BA31D-B3CD-46DE-8F26-31082D4B41B0}"/>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2">
                <p14:nvContentPartPr>
                  <p14:cNvPr id="46" name="Freihand 45">
                    <a:extLst>
                      <a:ext uri="{FF2B5EF4-FFF2-40B4-BE49-F238E27FC236}">
                        <a16:creationId xmlns:a16="http://schemas.microsoft.com/office/drawing/2014/main" id="{A037256D-ACB6-42E7-8E88-C9C1EE709146}"/>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47" name="Freihand 46">
                    <a:extLst>
                      <a:ext uri="{FF2B5EF4-FFF2-40B4-BE49-F238E27FC236}">
                        <a16:creationId xmlns:a16="http://schemas.microsoft.com/office/drawing/2014/main" id="{CDEE45B8-06C1-40BF-BE35-5FF2B31D7A5B}"/>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6" name="Gruppieren 35">
              <a:extLst>
                <a:ext uri="{FF2B5EF4-FFF2-40B4-BE49-F238E27FC236}">
                  <a16:creationId xmlns:a16="http://schemas.microsoft.com/office/drawing/2014/main" id="{A2341B62-1F58-47CB-A3FF-F27F2C02848C}"/>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4">
                <p14:nvContentPartPr>
                  <p14:cNvPr id="44" name="Freihand 43">
                    <a:extLst>
                      <a:ext uri="{FF2B5EF4-FFF2-40B4-BE49-F238E27FC236}">
                        <a16:creationId xmlns:a16="http://schemas.microsoft.com/office/drawing/2014/main" id="{7A557A17-9901-45FE-8C9E-E48986137A8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45" name="Freihand 44">
                    <a:extLst>
                      <a:ext uri="{FF2B5EF4-FFF2-40B4-BE49-F238E27FC236}">
                        <a16:creationId xmlns:a16="http://schemas.microsoft.com/office/drawing/2014/main" id="{937BD296-58C6-4CBE-BEB4-B3D0332E9946}"/>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7" name="Freihand 36">
                  <a:extLst>
                    <a:ext uri="{FF2B5EF4-FFF2-40B4-BE49-F238E27FC236}">
                      <a16:creationId xmlns:a16="http://schemas.microsoft.com/office/drawing/2014/main" id="{58DBE644-B167-4A02-82E5-C10BC251302B}"/>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8" name="Freihand 37">
                  <a:extLst>
                    <a:ext uri="{FF2B5EF4-FFF2-40B4-BE49-F238E27FC236}">
                      <a16:creationId xmlns:a16="http://schemas.microsoft.com/office/drawing/2014/main" id="{E0DC9F2E-EC6E-41EB-8C29-B2D9E5E29AC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9" name="Gruppieren 38">
              <a:extLst>
                <a:ext uri="{FF2B5EF4-FFF2-40B4-BE49-F238E27FC236}">
                  <a16:creationId xmlns:a16="http://schemas.microsoft.com/office/drawing/2014/main" id="{89C1AAA0-8136-41CF-A88F-9195FEDEC00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0" name="Freihand 39">
                    <a:extLst>
                      <a:ext uri="{FF2B5EF4-FFF2-40B4-BE49-F238E27FC236}">
                        <a16:creationId xmlns:a16="http://schemas.microsoft.com/office/drawing/2014/main" id="{53980091-8C54-47C8-BACD-92ECC2929D7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1" name="Freihand 40">
                    <a:extLst>
                      <a:ext uri="{FF2B5EF4-FFF2-40B4-BE49-F238E27FC236}">
                        <a16:creationId xmlns:a16="http://schemas.microsoft.com/office/drawing/2014/main" id="{1F2F898F-199A-4774-93B6-BF5CAF3AF4B3}"/>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2" name="Freihand 41">
                    <a:extLst>
                      <a:ext uri="{FF2B5EF4-FFF2-40B4-BE49-F238E27FC236}">
                        <a16:creationId xmlns:a16="http://schemas.microsoft.com/office/drawing/2014/main" id="{69F914D2-9ACC-47B4-BFE7-3AE71929DDF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3" name="Freihand 42">
                    <a:extLst>
                      <a:ext uri="{FF2B5EF4-FFF2-40B4-BE49-F238E27FC236}">
                        <a16:creationId xmlns:a16="http://schemas.microsoft.com/office/drawing/2014/main" id="{FC669DC7-2BDE-4467-8070-1925C6C8090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9" name="Gruppieren 58">
            <a:extLst>
              <a:ext uri="{FF2B5EF4-FFF2-40B4-BE49-F238E27FC236}">
                <a16:creationId xmlns:a16="http://schemas.microsoft.com/office/drawing/2014/main" id="{FBD8D2B5-B888-41B1-BC95-009D880C8467}"/>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0" name="Freihand 59">
                  <a:extLst>
                    <a:ext uri="{FF2B5EF4-FFF2-40B4-BE49-F238E27FC236}">
                      <a16:creationId xmlns:a16="http://schemas.microsoft.com/office/drawing/2014/main" id="{7EA135AD-451C-4274-868B-B4DD0081D1AA}"/>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1" name="Freihand 60">
                  <a:extLst>
                    <a:ext uri="{FF2B5EF4-FFF2-40B4-BE49-F238E27FC236}">
                      <a16:creationId xmlns:a16="http://schemas.microsoft.com/office/drawing/2014/main" id="{510E67D9-0E2D-4189-970F-70E2F8468BBC}"/>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2" name="Freihand 61">
                  <a:extLst>
                    <a:ext uri="{FF2B5EF4-FFF2-40B4-BE49-F238E27FC236}">
                      <a16:creationId xmlns:a16="http://schemas.microsoft.com/office/drawing/2014/main" id="{C56E72B4-8546-46E6-826B-66C55CE353C8}"/>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3" name="Gruppieren 62">
              <a:extLst>
                <a:ext uri="{FF2B5EF4-FFF2-40B4-BE49-F238E27FC236}">
                  <a16:creationId xmlns:a16="http://schemas.microsoft.com/office/drawing/2014/main" id="{4E2A7B30-4D1B-4CEF-BD8C-5CC15B8773E7}"/>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4" name="Freihand 63">
                    <a:extLst>
                      <a:ext uri="{FF2B5EF4-FFF2-40B4-BE49-F238E27FC236}">
                        <a16:creationId xmlns:a16="http://schemas.microsoft.com/office/drawing/2014/main" id="{E45801C8-99E4-4923-959B-41536350E0A1}"/>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5" name="Freihand 64">
                    <a:extLst>
                      <a:ext uri="{FF2B5EF4-FFF2-40B4-BE49-F238E27FC236}">
                        <a16:creationId xmlns:a16="http://schemas.microsoft.com/office/drawing/2014/main" id="{1FA56C3F-7E79-4105-B667-4417ADE79A6E}"/>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6" name="Freihand 65">
                    <a:extLst>
                      <a:ext uri="{FF2B5EF4-FFF2-40B4-BE49-F238E27FC236}">
                        <a16:creationId xmlns:a16="http://schemas.microsoft.com/office/drawing/2014/main" id="{10A6E3EB-B9DD-49B0-A404-AA221137AFF8}"/>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7" name="Freihand 66">
                    <a:extLst>
                      <a:ext uri="{FF2B5EF4-FFF2-40B4-BE49-F238E27FC236}">
                        <a16:creationId xmlns:a16="http://schemas.microsoft.com/office/drawing/2014/main" id="{36B7E0BE-E5A3-42E7-A471-9C20E525633A}"/>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8" name="Freihand 67">
                    <a:extLst>
                      <a:ext uri="{FF2B5EF4-FFF2-40B4-BE49-F238E27FC236}">
                        <a16:creationId xmlns:a16="http://schemas.microsoft.com/office/drawing/2014/main" id="{C60F2DB4-15C3-4B47-B200-EF3B413EEA68}"/>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9" name="Freihand 68">
                    <a:extLst>
                      <a:ext uri="{FF2B5EF4-FFF2-40B4-BE49-F238E27FC236}">
                        <a16:creationId xmlns:a16="http://schemas.microsoft.com/office/drawing/2014/main" id="{0992113E-7745-49FB-9BF5-F0C483AC5DD0}"/>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0" name="Freihand 69">
                    <a:extLst>
                      <a:ext uri="{FF2B5EF4-FFF2-40B4-BE49-F238E27FC236}">
                        <a16:creationId xmlns:a16="http://schemas.microsoft.com/office/drawing/2014/main" id="{A9FEC325-E332-4AAA-8D36-E4C10D9A2CE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2" name="Freihand 71">
                    <a:extLst>
                      <a:ext uri="{FF2B5EF4-FFF2-40B4-BE49-F238E27FC236}">
                        <a16:creationId xmlns:a16="http://schemas.microsoft.com/office/drawing/2014/main" id="{C1DF7BD1-9C8C-4D7B-9090-93940368EF86}"/>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3" name="Freihand 72">
                    <a:extLst>
                      <a:ext uri="{FF2B5EF4-FFF2-40B4-BE49-F238E27FC236}">
                        <a16:creationId xmlns:a16="http://schemas.microsoft.com/office/drawing/2014/main" id="{5D117C72-4B41-428E-8882-23A3834467B8}"/>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4" name="Freihand 73">
                    <a:extLst>
                      <a:ext uri="{FF2B5EF4-FFF2-40B4-BE49-F238E27FC236}">
                        <a16:creationId xmlns:a16="http://schemas.microsoft.com/office/drawing/2014/main" id="{8001CEEE-3598-471B-A3B0-453B2C94A28B}"/>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5" name="Freihand 74">
                    <a:extLst>
                      <a:ext uri="{FF2B5EF4-FFF2-40B4-BE49-F238E27FC236}">
                        <a16:creationId xmlns:a16="http://schemas.microsoft.com/office/drawing/2014/main" id="{D4E4A925-4A3E-4591-97D9-E5F592AE56A7}"/>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1476773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4" grpId="0"/>
      <p:bldP spid="2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4BA810-2B7F-4980-96ED-240D018709B9}"/>
              </a:ext>
            </a:extLst>
          </p:cNvPr>
          <p:cNvSpPr>
            <a:spLocks noGrp="1"/>
          </p:cNvSpPr>
          <p:nvPr>
            <p:ph type="title"/>
          </p:nvPr>
        </p:nvSpPr>
        <p:spPr/>
        <p:txBody>
          <a:bodyPr/>
          <a:lstStyle/>
          <a:p>
            <a:r>
              <a:rPr lang="de-DE" dirty="0"/>
              <a:t>HTTP Digest Auth</a:t>
            </a:r>
            <a:endParaRPr lang="de-AT" dirty="0"/>
          </a:p>
        </p:txBody>
      </p:sp>
      <p:sp>
        <p:nvSpPr>
          <p:cNvPr id="3" name="Inhaltsplatzhalter 2">
            <a:extLst>
              <a:ext uri="{FF2B5EF4-FFF2-40B4-BE49-F238E27FC236}">
                <a16:creationId xmlns:a16="http://schemas.microsoft.com/office/drawing/2014/main" id="{1F1FFDC8-4934-4C55-BADC-5DA3C9A52106}"/>
              </a:ext>
            </a:extLst>
          </p:cNvPr>
          <p:cNvSpPr>
            <a:spLocks noGrp="1"/>
          </p:cNvSpPr>
          <p:nvPr>
            <p:ph idx="1"/>
          </p:nvPr>
        </p:nvSpPr>
        <p:spPr/>
        <p:txBody>
          <a:bodyPr>
            <a:normAutofit fontScale="77500" lnSpcReduction="20000"/>
          </a:bodyPr>
          <a:lstStyle/>
          <a:p>
            <a:r>
              <a:rPr lang="de-DE" dirty="0"/>
              <a:t>Still </a:t>
            </a:r>
            <a:r>
              <a:rPr lang="de-DE" dirty="0" err="1"/>
              <a:t>doesn‘t</a:t>
            </a:r>
            <a:r>
              <a:rPr lang="de-DE" dirty="0"/>
              <a:t> </a:t>
            </a:r>
            <a:r>
              <a:rPr lang="de-DE" dirty="0" err="1"/>
              <a:t>really</a:t>
            </a:r>
            <a:r>
              <a:rPr lang="de-DE" dirty="0"/>
              <a:t> </a:t>
            </a:r>
            <a:r>
              <a:rPr lang="de-DE" dirty="0" err="1"/>
              <a:t>prevent</a:t>
            </a:r>
            <a:r>
              <a:rPr lang="de-DE" dirty="0"/>
              <a:t> </a:t>
            </a:r>
            <a:r>
              <a:rPr lang="de-DE" dirty="0" err="1"/>
              <a:t>MitM</a:t>
            </a:r>
            <a:endParaRPr lang="de-DE" dirty="0"/>
          </a:p>
          <a:p>
            <a:endParaRPr lang="de-DE" dirty="0"/>
          </a:p>
          <a:p>
            <a:r>
              <a:rPr lang="de-DE" dirty="0"/>
              <a:t>Still </a:t>
            </a:r>
            <a:r>
              <a:rPr lang="de-DE" dirty="0" err="1"/>
              <a:t>doesn‘t</a:t>
            </a:r>
            <a:r>
              <a:rPr lang="de-DE" dirty="0"/>
              <a:t> </a:t>
            </a:r>
            <a:r>
              <a:rPr lang="de-DE" dirty="0" err="1"/>
              <a:t>really</a:t>
            </a:r>
            <a:r>
              <a:rPr lang="de-DE" dirty="0"/>
              <a:t> </a:t>
            </a:r>
            <a:r>
              <a:rPr lang="de-DE" dirty="0" err="1"/>
              <a:t>prevent</a:t>
            </a:r>
            <a:r>
              <a:rPr lang="de-DE" dirty="0"/>
              <a:t> </a:t>
            </a:r>
            <a:r>
              <a:rPr lang="de-DE" dirty="0" err="1"/>
              <a:t>server</a:t>
            </a:r>
            <a:r>
              <a:rPr lang="de-DE" dirty="0"/>
              <a:t> </a:t>
            </a:r>
            <a:r>
              <a:rPr lang="de-DE" dirty="0" err="1"/>
              <a:t>spoofing</a:t>
            </a:r>
            <a:endParaRPr lang="de-DE" dirty="0"/>
          </a:p>
          <a:p>
            <a:endParaRPr lang="de-DE" dirty="0"/>
          </a:p>
          <a:p>
            <a:r>
              <a:rPr lang="de-DE" dirty="0"/>
              <a:t>Most </a:t>
            </a:r>
            <a:r>
              <a:rPr lang="de-DE" dirty="0" err="1"/>
              <a:t>security</a:t>
            </a:r>
            <a:r>
              <a:rPr lang="de-DE" dirty="0"/>
              <a:t> </a:t>
            </a:r>
            <a:r>
              <a:rPr lang="de-DE" dirty="0" err="1"/>
              <a:t>options</a:t>
            </a:r>
            <a:r>
              <a:rPr lang="de-DE" dirty="0"/>
              <a:t> </a:t>
            </a:r>
            <a:r>
              <a:rPr lang="de-DE" dirty="0" err="1"/>
              <a:t>are</a:t>
            </a:r>
            <a:r>
              <a:rPr lang="de-DE" dirty="0"/>
              <a:t> optional</a:t>
            </a:r>
          </a:p>
          <a:p>
            <a:endParaRPr lang="de-DE" dirty="0"/>
          </a:p>
          <a:p>
            <a:r>
              <a:rPr lang="de-DE" dirty="0"/>
              <a:t>Password </a:t>
            </a:r>
            <a:r>
              <a:rPr lang="de-DE" dirty="0" err="1"/>
              <a:t>is</a:t>
            </a:r>
            <a:r>
              <a:rPr lang="de-DE" dirty="0"/>
              <a:t> </a:t>
            </a:r>
            <a:r>
              <a:rPr lang="de-DE" dirty="0" err="1"/>
              <a:t>stored</a:t>
            </a:r>
            <a:r>
              <a:rPr lang="de-DE" dirty="0"/>
              <a:t> </a:t>
            </a:r>
            <a:r>
              <a:rPr lang="de-DE" dirty="0" err="1"/>
              <a:t>either</a:t>
            </a:r>
            <a:r>
              <a:rPr lang="de-DE" dirty="0"/>
              <a:t> in </a:t>
            </a:r>
            <a:r>
              <a:rPr lang="de-DE" dirty="0" err="1"/>
              <a:t>plaintext</a:t>
            </a:r>
            <a:r>
              <a:rPr lang="de-DE" dirty="0"/>
              <a:t> </a:t>
            </a:r>
            <a:r>
              <a:rPr lang="de-DE" dirty="0" err="1"/>
              <a:t>or</a:t>
            </a:r>
            <a:r>
              <a:rPr lang="de-DE" dirty="0"/>
              <a:t> MD5 </a:t>
            </a:r>
            <a:r>
              <a:rPr lang="de-DE" dirty="0" err="1"/>
              <a:t>hashed</a:t>
            </a:r>
            <a:endParaRPr lang="de-DE" dirty="0"/>
          </a:p>
          <a:p>
            <a:pPr lvl="1"/>
            <a:r>
              <a:rPr lang="de-DE" dirty="0" err="1"/>
              <a:t>both</a:t>
            </a:r>
            <a:r>
              <a:rPr lang="de-DE" dirty="0"/>
              <a:t> terrible</a:t>
            </a:r>
          </a:p>
          <a:p>
            <a:pPr lvl="1"/>
            <a:endParaRPr lang="de-DE" dirty="0"/>
          </a:p>
          <a:p>
            <a:r>
              <a:rPr lang="de-DE" dirty="0"/>
              <a:t>Just </a:t>
            </a:r>
            <a:r>
              <a:rPr lang="de-DE" dirty="0" err="1"/>
              <a:t>don‘t</a:t>
            </a:r>
            <a:r>
              <a:rPr lang="de-DE" dirty="0"/>
              <a:t> </a:t>
            </a:r>
            <a:r>
              <a:rPr lang="de-DE" dirty="0" err="1"/>
              <a:t>use</a:t>
            </a:r>
            <a:r>
              <a:rPr lang="de-DE" dirty="0"/>
              <a:t> </a:t>
            </a:r>
            <a:r>
              <a:rPr lang="de-DE" dirty="0" err="1"/>
              <a:t>it</a:t>
            </a:r>
            <a:endParaRPr lang="de-DE" dirty="0"/>
          </a:p>
          <a:p>
            <a:pPr lvl="1"/>
            <a:endParaRPr lang="de-DE" dirty="0"/>
          </a:p>
          <a:p>
            <a:r>
              <a:rPr lang="de-AT" dirty="0" err="1"/>
              <a:t>If</a:t>
            </a:r>
            <a:r>
              <a:rPr lang="de-AT" dirty="0"/>
              <a:t> </a:t>
            </a:r>
            <a:r>
              <a:rPr lang="de-AT" dirty="0" err="1"/>
              <a:t>you</a:t>
            </a:r>
            <a:r>
              <a:rPr lang="de-AT" dirty="0"/>
              <a:t> </a:t>
            </a:r>
            <a:r>
              <a:rPr lang="de-AT" dirty="0" err="1"/>
              <a:t>really</a:t>
            </a:r>
            <a:r>
              <a:rPr lang="de-AT" dirty="0"/>
              <a:t> </a:t>
            </a:r>
            <a:r>
              <a:rPr lang="de-AT" dirty="0" err="1"/>
              <a:t>want</a:t>
            </a:r>
            <a:r>
              <a:rPr lang="de-AT" dirty="0"/>
              <a:t> </a:t>
            </a:r>
            <a:r>
              <a:rPr lang="de-AT" dirty="0" err="1"/>
              <a:t>to</a:t>
            </a:r>
            <a:r>
              <a:rPr lang="de-AT" dirty="0"/>
              <a:t> </a:t>
            </a:r>
            <a:r>
              <a:rPr lang="de-AT" dirty="0" err="1"/>
              <a:t>use</a:t>
            </a:r>
            <a:r>
              <a:rPr lang="de-AT" dirty="0"/>
              <a:t> HTTP </a:t>
            </a:r>
            <a:r>
              <a:rPr lang="de-AT" dirty="0" err="1"/>
              <a:t>auth</a:t>
            </a:r>
            <a:r>
              <a:rPr lang="de-AT" dirty="0"/>
              <a:t>:</a:t>
            </a:r>
          </a:p>
          <a:p>
            <a:pPr lvl="1"/>
            <a:r>
              <a:rPr lang="de-AT" dirty="0"/>
              <a:t>Basic + HTTPS + Strong </a:t>
            </a:r>
            <a:r>
              <a:rPr lang="de-AT" dirty="0" err="1"/>
              <a:t>password</a:t>
            </a:r>
            <a:r>
              <a:rPr lang="de-AT" dirty="0"/>
              <a:t> </a:t>
            </a:r>
            <a:r>
              <a:rPr lang="de-AT" dirty="0" err="1"/>
              <a:t>storage</a:t>
            </a:r>
            <a:r>
              <a:rPr lang="de-AT" dirty="0"/>
              <a:t> </a:t>
            </a:r>
            <a:r>
              <a:rPr lang="de-AT" dirty="0" err="1"/>
              <a:t>mechanism</a:t>
            </a:r>
            <a:endParaRPr lang="de-AT" dirty="0"/>
          </a:p>
        </p:txBody>
      </p:sp>
    </p:spTree>
    <p:extLst>
      <p:ext uri="{BB962C8B-B14F-4D97-AF65-F5344CB8AC3E}">
        <p14:creationId xmlns:p14="http://schemas.microsoft.com/office/powerpoint/2010/main" val="399574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err="1"/>
              <a:t>How</a:t>
            </a:r>
            <a:r>
              <a:rPr lang="de-DE" sz="6600" dirty="0"/>
              <a:t> </a:t>
            </a:r>
            <a:r>
              <a:rPr lang="de-DE" sz="6600" dirty="0" err="1"/>
              <a:t>can</a:t>
            </a:r>
            <a:r>
              <a:rPr lang="de-DE" sz="6600" dirty="0"/>
              <a:t> </a:t>
            </a:r>
            <a:r>
              <a:rPr lang="de-DE" sz="6600" dirty="0" err="1"/>
              <a:t>we</a:t>
            </a:r>
            <a:r>
              <a:rPr lang="de-DE" sz="6600" dirty="0"/>
              <a:t> </a:t>
            </a:r>
            <a:r>
              <a:rPr lang="de-DE" sz="6600" dirty="0" err="1"/>
              <a:t>make</a:t>
            </a:r>
            <a:r>
              <a:rPr lang="de-DE" sz="6600" dirty="0"/>
              <a:t> </a:t>
            </a:r>
            <a:r>
              <a:rPr lang="de-DE" sz="6600" dirty="0" err="1"/>
              <a:t>authentication</a:t>
            </a:r>
            <a:r>
              <a:rPr lang="de-DE" sz="6600" dirty="0"/>
              <a:t> </a:t>
            </a:r>
            <a:r>
              <a:rPr lang="de-DE" sz="6600" dirty="0" err="1"/>
              <a:t>stronger</a:t>
            </a:r>
            <a:r>
              <a:rPr lang="de-DE" sz="6600" dirty="0"/>
              <a:t>?</a:t>
            </a:r>
            <a:endParaRPr lang="de-AT" sz="6600" dirty="0"/>
          </a:p>
        </p:txBody>
      </p:sp>
    </p:spTree>
    <p:extLst>
      <p:ext uri="{BB962C8B-B14F-4D97-AF65-F5344CB8AC3E}">
        <p14:creationId xmlns:p14="http://schemas.microsoft.com/office/powerpoint/2010/main" val="27354354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9C9289-D5CE-41B5-BAEC-D2F1C6C1B454}"/>
              </a:ext>
            </a:extLst>
          </p:cNvPr>
          <p:cNvSpPr>
            <a:spLocks noGrp="1"/>
          </p:cNvSpPr>
          <p:nvPr>
            <p:ph type="title"/>
          </p:nvPr>
        </p:nvSpPr>
        <p:spPr/>
        <p:txBody>
          <a:bodyPr/>
          <a:lstStyle/>
          <a:p>
            <a:r>
              <a:rPr lang="de-DE" dirty="0" err="1"/>
              <a:t>Which</a:t>
            </a:r>
            <a:r>
              <a:rPr lang="de-DE" dirty="0"/>
              <a:t> Auth-</a:t>
            </a:r>
            <a:r>
              <a:rPr lang="de-DE" dirty="0" err="1"/>
              <a:t>Factors</a:t>
            </a:r>
            <a:r>
              <a:rPr lang="de-DE" dirty="0"/>
              <a:t> do </a:t>
            </a:r>
            <a:r>
              <a:rPr lang="de-DE" dirty="0" err="1"/>
              <a:t>you</a:t>
            </a:r>
            <a:r>
              <a:rPr lang="de-DE" dirty="0"/>
              <a:t> </a:t>
            </a:r>
            <a:r>
              <a:rPr lang="de-DE" dirty="0" err="1"/>
              <a:t>know</a:t>
            </a:r>
            <a:r>
              <a:rPr lang="de-DE" dirty="0"/>
              <a:t>?</a:t>
            </a:r>
            <a:endParaRPr lang="de-AT" dirty="0"/>
          </a:p>
        </p:txBody>
      </p:sp>
      <p:pic>
        <p:nvPicPr>
          <p:cNvPr id="4" name="Grafik 3" descr="Idee">
            <a:extLst>
              <a:ext uri="{FF2B5EF4-FFF2-40B4-BE49-F238E27FC236}">
                <a16:creationId xmlns:a16="http://schemas.microsoft.com/office/drawing/2014/main" id="{C27670DE-88CA-4F50-B2AB-FA8F297982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952294" y="3036433"/>
            <a:ext cx="1602827" cy="1602827"/>
          </a:xfrm>
          <a:prstGeom prst="rect">
            <a:avLst/>
          </a:prstGeom>
        </p:spPr>
      </p:pic>
      <p:pic>
        <p:nvPicPr>
          <p:cNvPr id="6" name="Grafik 5" descr="Fingerabdruck">
            <a:extLst>
              <a:ext uri="{FF2B5EF4-FFF2-40B4-BE49-F238E27FC236}">
                <a16:creationId xmlns:a16="http://schemas.microsoft.com/office/drawing/2014/main" id="{DB2D7E5B-AF9D-4D39-9C96-6D10CFD51A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47845" y="3036433"/>
            <a:ext cx="1597104" cy="1597104"/>
          </a:xfrm>
          <a:prstGeom prst="rect">
            <a:avLst/>
          </a:prstGeom>
        </p:spPr>
      </p:pic>
      <p:pic>
        <p:nvPicPr>
          <p:cNvPr id="8" name="Grafik 7" descr="Bankscheck">
            <a:extLst>
              <a:ext uri="{FF2B5EF4-FFF2-40B4-BE49-F238E27FC236}">
                <a16:creationId xmlns:a16="http://schemas.microsoft.com/office/drawing/2014/main" id="{474BBF71-FB7E-4B20-B0FF-A25D046982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04463" y="3036433"/>
            <a:ext cx="1602827" cy="1602827"/>
          </a:xfrm>
          <a:prstGeom prst="rect">
            <a:avLst/>
          </a:prstGeom>
        </p:spPr>
      </p:pic>
      <p:sp>
        <p:nvSpPr>
          <p:cNvPr id="9" name="Textfeld 8">
            <a:extLst>
              <a:ext uri="{FF2B5EF4-FFF2-40B4-BE49-F238E27FC236}">
                <a16:creationId xmlns:a16="http://schemas.microsoft.com/office/drawing/2014/main" id="{029FD7A6-C23E-45FA-854E-C42AF3D3C3F8}"/>
              </a:ext>
            </a:extLst>
          </p:cNvPr>
          <p:cNvSpPr txBox="1"/>
          <p:nvPr/>
        </p:nvSpPr>
        <p:spPr>
          <a:xfrm>
            <a:off x="4734911" y="2177006"/>
            <a:ext cx="2141933" cy="461665"/>
          </a:xfrm>
          <a:prstGeom prst="rect">
            <a:avLst/>
          </a:prstGeom>
          <a:noFill/>
        </p:spPr>
        <p:txBody>
          <a:bodyPr wrap="none" rtlCol="0">
            <a:spAutoFit/>
          </a:bodyPr>
          <a:lstStyle/>
          <a:p>
            <a:r>
              <a:rPr lang="de-DE" sz="2400" dirty="0" err="1"/>
              <a:t>something</a:t>
            </a:r>
            <a:r>
              <a:rPr lang="de-DE" sz="2400" dirty="0"/>
              <a:t>...</a:t>
            </a:r>
            <a:endParaRPr lang="de-AT" sz="2400" dirty="0"/>
          </a:p>
        </p:txBody>
      </p:sp>
      <p:sp>
        <p:nvSpPr>
          <p:cNvPr id="11" name="Textfeld 10">
            <a:extLst>
              <a:ext uri="{FF2B5EF4-FFF2-40B4-BE49-F238E27FC236}">
                <a16:creationId xmlns:a16="http://schemas.microsoft.com/office/drawing/2014/main" id="{77D41AEB-E11F-4948-84D0-2290CB966A13}"/>
              </a:ext>
            </a:extLst>
          </p:cNvPr>
          <p:cNvSpPr txBox="1"/>
          <p:nvPr/>
        </p:nvSpPr>
        <p:spPr>
          <a:xfrm>
            <a:off x="1880752" y="4689285"/>
            <a:ext cx="1674369" cy="461665"/>
          </a:xfrm>
          <a:prstGeom prst="rect">
            <a:avLst/>
          </a:prstGeom>
          <a:noFill/>
        </p:spPr>
        <p:txBody>
          <a:bodyPr wrap="none" rtlCol="0">
            <a:spAutoFit/>
          </a:bodyPr>
          <a:lstStyle/>
          <a:p>
            <a:r>
              <a:rPr lang="de-DE" sz="2400" dirty="0" err="1"/>
              <a:t>you</a:t>
            </a:r>
            <a:r>
              <a:rPr lang="de-DE" sz="2400" dirty="0"/>
              <a:t> </a:t>
            </a:r>
            <a:r>
              <a:rPr lang="de-DE" sz="2400" dirty="0" err="1"/>
              <a:t>know</a:t>
            </a:r>
            <a:endParaRPr lang="de-AT" sz="2400" dirty="0"/>
          </a:p>
        </p:txBody>
      </p:sp>
      <p:sp>
        <p:nvSpPr>
          <p:cNvPr id="13" name="Textfeld 12">
            <a:extLst>
              <a:ext uri="{FF2B5EF4-FFF2-40B4-BE49-F238E27FC236}">
                <a16:creationId xmlns:a16="http://schemas.microsoft.com/office/drawing/2014/main" id="{7976E1D5-3B6D-4A24-9848-1384479AF418}"/>
              </a:ext>
            </a:extLst>
          </p:cNvPr>
          <p:cNvSpPr txBox="1"/>
          <p:nvPr/>
        </p:nvSpPr>
        <p:spPr>
          <a:xfrm>
            <a:off x="5010186" y="4689284"/>
            <a:ext cx="1597104" cy="461665"/>
          </a:xfrm>
          <a:prstGeom prst="rect">
            <a:avLst/>
          </a:prstGeom>
          <a:noFill/>
        </p:spPr>
        <p:txBody>
          <a:bodyPr wrap="none" rtlCol="0">
            <a:spAutoFit/>
          </a:bodyPr>
          <a:lstStyle/>
          <a:p>
            <a:r>
              <a:rPr lang="de-DE" sz="2400" dirty="0" err="1"/>
              <a:t>you</a:t>
            </a:r>
            <a:r>
              <a:rPr lang="de-DE" sz="2400" dirty="0"/>
              <a:t> </a:t>
            </a:r>
            <a:r>
              <a:rPr lang="de-DE" sz="2400" dirty="0" err="1"/>
              <a:t>have</a:t>
            </a:r>
            <a:endParaRPr lang="de-AT" sz="2400" dirty="0"/>
          </a:p>
        </p:txBody>
      </p:sp>
      <p:sp>
        <p:nvSpPr>
          <p:cNvPr id="15" name="Textfeld 14">
            <a:extLst>
              <a:ext uri="{FF2B5EF4-FFF2-40B4-BE49-F238E27FC236}">
                <a16:creationId xmlns:a16="http://schemas.microsoft.com/office/drawing/2014/main" id="{A5E7B76F-0876-4045-9E0B-1530BC790D3C}"/>
              </a:ext>
            </a:extLst>
          </p:cNvPr>
          <p:cNvSpPr txBox="1"/>
          <p:nvPr/>
        </p:nvSpPr>
        <p:spPr>
          <a:xfrm>
            <a:off x="8468711" y="4689283"/>
            <a:ext cx="1355371" cy="461665"/>
          </a:xfrm>
          <a:prstGeom prst="rect">
            <a:avLst/>
          </a:prstGeom>
          <a:noFill/>
        </p:spPr>
        <p:txBody>
          <a:bodyPr wrap="none" rtlCol="0">
            <a:spAutoFit/>
          </a:bodyPr>
          <a:lstStyle/>
          <a:p>
            <a:r>
              <a:rPr lang="de-DE" sz="2400" dirty="0" err="1"/>
              <a:t>you</a:t>
            </a:r>
            <a:r>
              <a:rPr lang="de-DE" sz="2400" dirty="0"/>
              <a:t> </a:t>
            </a:r>
            <a:r>
              <a:rPr lang="de-DE" sz="2400" dirty="0" err="1"/>
              <a:t>are</a:t>
            </a:r>
            <a:endParaRPr lang="de-AT" sz="2400" dirty="0"/>
          </a:p>
        </p:txBody>
      </p:sp>
      <p:sp>
        <p:nvSpPr>
          <p:cNvPr id="16" name="Textfeld 15">
            <a:extLst>
              <a:ext uri="{FF2B5EF4-FFF2-40B4-BE49-F238E27FC236}">
                <a16:creationId xmlns:a16="http://schemas.microsoft.com/office/drawing/2014/main" id="{6339F781-B431-4DFB-8B95-94B7F1A7573A}"/>
              </a:ext>
            </a:extLst>
          </p:cNvPr>
          <p:cNvSpPr txBox="1"/>
          <p:nvPr/>
        </p:nvSpPr>
        <p:spPr>
          <a:xfrm>
            <a:off x="1411328" y="5338674"/>
            <a:ext cx="2613215" cy="646331"/>
          </a:xfrm>
          <a:prstGeom prst="rect">
            <a:avLst/>
          </a:prstGeom>
          <a:noFill/>
        </p:spPr>
        <p:txBody>
          <a:bodyPr wrap="none" rtlCol="0">
            <a:spAutoFit/>
          </a:bodyPr>
          <a:lstStyle/>
          <a:p>
            <a:pPr algn="ctr"/>
            <a:r>
              <a:rPr lang="de-DE" dirty="0" err="1"/>
              <a:t>username</a:t>
            </a:r>
            <a:r>
              <a:rPr lang="de-DE" dirty="0"/>
              <a:t>/</a:t>
            </a:r>
            <a:r>
              <a:rPr lang="de-DE" dirty="0" err="1"/>
              <a:t>password</a:t>
            </a:r>
            <a:r>
              <a:rPr lang="de-DE" dirty="0"/>
              <a:t>,</a:t>
            </a:r>
            <a:br>
              <a:rPr lang="de-DE" dirty="0"/>
            </a:br>
            <a:r>
              <a:rPr lang="de-DE" dirty="0"/>
              <a:t>PIN, etc.</a:t>
            </a:r>
            <a:endParaRPr lang="de-AT" dirty="0"/>
          </a:p>
        </p:txBody>
      </p:sp>
      <p:sp>
        <p:nvSpPr>
          <p:cNvPr id="17" name="Textfeld 16">
            <a:extLst>
              <a:ext uri="{FF2B5EF4-FFF2-40B4-BE49-F238E27FC236}">
                <a16:creationId xmlns:a16="http://schemas.microsoft.com/office/drawing/2014/main" id="{E2CEA003-A954-4397-8B16-B0AAEC754F5A}"/>
              </a:ext>
            </a:extLst>
          </p:cNvPr>
          <p:cNvSpPr txBox="1"/>
          <p:nvPr/>
        </p:nvSpPr>
        <p:spPr>
          <a:xfrm>
            <a:off x="4431140" y="5338093"/>
            <a:ext cx="2749471" cy="646331"/>
          </a:xfrm>
          <a:prstGeom prst="rect">
            <a:avLst/>
          </a:prstGeom>
          <a:noFill/>
        </p:spPr>
        <p:txBody>
          <a:bodyPr wrap="none" rtlCol="0">
            <a:spAutoFit/>
          </a:bodyPr>
          <a:lstStyle/>
          <a:p>
            <a:pPr algn="ctr"/>
            <a:r>
              <a:rPr lang="de-DE" dirty="0" err="1"/>
              <a:t>certificate</a:t>
            </a:r>
            <a:r>
              <a:rPr lang="de-DE" dirty="0"/>
              <a:t>, </a:t>
            </a:r>
            <a:r>
              <a:rPr lang="de-DE" dirty="0" err="1"/>
              <a:t>smartcard</a:t>
            </a:r>
            <a:r>
              <a:rPr lang="de-DE" dirty="0"/>
              <a:t>,</a:t>
            </a:r>
            <a:br>
              <a:rPr lang="de-DE" dirty="0"/>
            </a:br>
            <a:r>
              <a:rPr lang="de-DE" dirty="0" err="1"/>
              <a:t>token</a:t>
            </a:r>
            <a:r>
              <a:rPr lang="de-DE" dirty="0"/>
              <a:t>, etc.</a:t>
            </a:r>
            <a:endParaRPr lang="de-AT" dirty="0"/>
          </a:p>
        </p:txBody>
      </p:sp>
      <p:sp>
        <p:nvSpPr>
          <p:cNvPr id="18" name="Textfeld 17">
            <a:extLst>
              <a:ext uri="{FF2B5EF4-FFF2-40B4-BE49-F238E27FC236}">
                <a16:creationId xmlns:a16="http://schemas.microsoft.com/office/drawing/2014/main" id="{34D7E701-6027-47BE-A903-AC7456C4D140}"/>
              </a:ext>
            </a:extLst>
          </p:cNvPr>
          <p:cNvSpPr txBox="1"/>
          <p:nvPr/>
        </p:nvSpPr>
        <p:spPr>
          <a:xfrm>
            <a:off x="8149168" y="5332951"/>
            <a:ext cx="1994456" cy="646331"/>
          </a:xfrm>
          <a:prstGeom prst="rect">
            <a:avLst/>
          </a:prstGeom>
          <a:noFill/>
        </p:spPr>
        <p:txBody>
          <a:bodyPr wrap="none" rtlCol="0">
            <a:spAutoFit/>
          </a:bodyPr>
          <a:lstStyle/>
          <a:p>
            <a:pPr algn="ctr"/>
            <a:r>
              <a:rPr lang="de-DE" dirty="0" err="1"/>
              <a:t>fingerprint</a:t>
            </a:r>
            <a:r>
              <a:rPr lang="de-DE" dirty="0"/>
              <a:t>, </a:t>
            </a:r>
            <a:r>
              <a:rPr lang="de-DE" dirty="0" err="1"/>
              <a:t>iris</a:t>
            </a:r>
            <a:r>
              <a:rPr lang="de-DE" dirty="0"/>
              <a:t>,</a:t>
            </a:r>
          </a:p>
          <a:p>
            <a:pPr algn="ctr"/>
            <a:r>
              <a:rPr lang="de-DE" dirty="0" err="1"/>
              <a:t>venes</a:t>
            </a:r>
            <a:r>
              <a:rPr lang="de-DE" dirty="0"/>
              <a:t>, etc.</a:t>
            </a:r>
            <a:endParaRPr lang="de-AT" dirty="0"/>
          </a:p>
        </p:txBody>
      </p:sp>
    </p:spTree>
    <p:extLst>
      <p:ext uri="{BB962C8B-B14F-4D97-AF65-F5344CB8AC3E}">
        <p14:creationId xmlns:p14="http://schemas.microsoft.com/office/powerpoint/2010/main" val="383117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6" grpId="0"/>
      <p:bldP spid="17" grpId="0"/>
      <p:bldP spid="1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9C9289-D5CE-41B5-BAEC-D2F1C6C1B454}"/>
              </a:ext>
            </a:extLst>
          </p:cNvPr>
          <p:cNvSpPr>
            <a:spLocks noGrp="1"/>
          </p:cNvSpPr>
          <p:nvPr>
            <p:ph type="title"/>
          </p:nvPr>
        </p:nvSpPr>
        <p:spPr/>
        <p:txBody>
          <a:bodyPr/>
          <a:lstStyle/>
          <a:p>
            <a:r>
              <a:rPr lang="de-DE" dirty="0" err="1"/>
              <a:t>Which</a:t>
            </a:r>
            <a:r>
              <a:rPr lang="de-DE" dirty="0"/>
              <a:t> Auth-</a:t>
            </a:r>
            <a:r>
              <a:rPr lang="de-DE" dirty="0" err="1"/>
              <a:t>Factors</a:t>
            </a:r>
            <a:r>
              <a:rPr lang="de-DE" dirty="0"/>
              <a:t> do </a:t>
            </a:r>
            <a:r>
              <a:rPr lang="de-DE" dirty="0" err="1"/>
              <a:t>you</a:t>
            </a:r>
            <a:r>
              <a:rPr lang="de-DE" dirty="0"/>
              <a:t> </a:t>
            </a:r>
            <a:r>
              <a:rPr lang="de-DE" dirty="0" err="1"/>
              <a:t>know</a:t>
            </a:r>
            <a:r>
              <a:rPr lang="de-DE" dirty="0"/>
              <a:t>?</a:t>
            </a:r>
            <a:endParaRPr lang="de-AT" dirty="0"/>
          </a:p>
        </p:txBody>
      </p:sp>
      <p:pic>
        <p:nvPicPr>
          <p:cNvPr id="4" name="Grafik 3" descr="Idee">
            <a:extLst>
              <a:ext uri="{FF2B5EF4-FFF2-40B4-BE49-F238E27FC236}">
                <a16:creationId xmlns:a16="http://schemas.microsoft.com/office/drawing/2014/main" id="{C27670DE-88CA-4F50-B2AB-FA8F297982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952294" y="3036433"/>
            <a:ext cx="1602827" cy="1602827"/>
          </a:xfrm>
          <a:prstGeom prst="rect">
            <a:avLst/>
          </a:prstGeom>
        </p:spPr>
      </p:pic>
      <p:pic>
        <p:nvPicPr>
          <p:cNvPr id="6" name="Grafik 5" descr="Fingerabdruck">
            <a:extLst>
              <a:ext uri="{FF2B5EF4-FFF2-40B4-BE49-F238E27FC236}">
                <a16:creationId xmlns:a16="http://schemas.microsoft.com/office/drawing/2014/main" id="{DB2D7E5B-AF9D-4D39-9C96-6D10CFD51A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47845" y="3036433"/>
            <a:ext cx="1597104" cy="1597104"/>
          </a:xfrm>
          <a:prstGeom prst="rect">
            <a:avLst/>
          </a:prstGeom>
        </p:spPr>
      </p:pic>
      <p:pic>
        <p:nvPicPr>
          <p:cNvPr id="8" name="Grafik 7" descr="Bankscheck">
            <a:extLst>
              <a:ext uri="{FF2B5EF4-FFF2-40B4-BE49-F238E27FC236}">
                <a16:creationId xmlns:a16="http://schemas.microsoft.com/office/drawing/2014/main" id="{474BBF71-FB7E-4B20-B0FF-A25D046982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04463" y="3036433"/>
            <a:ext cx="1602827" cy="1602827"/>
          </a:xfrm>
          <a:prstGeom prst="rect">
            <a:avLst/>
          </a:prstGeom>
        </p:spPr>
      </p:pic>
      <p:sp>
        <p:nvSpPr>
          <p:cNvPr id="9" name="Textfeld 8">
            <a:extLst>
              <a:ext uri="{FF2B5EF4-FFF2-40B4-BE49-F238E27FC236}">
                <a16:creationId xmlns:a16="http://schemas.microsoft.com/office/drawing/2014/main" id="{029FD7A6-C23E-45FA-854E-C42AF3D3C3F8}"/>
              </a:ext>
            </a:extLst>
          </p:cNvPr>
          <p:cNvSpPr txBox="1"/>
          <p:nvPr/>
        </p:nvSpPr>
        <p:spPr>
          <a:xfrm>
            <a:off x="1949672" y="1809272"/>
            <a:ext cx="7562648" cy="830997"/>
          </a:xfrm>
          <a:prstGeom prst="rect">
            <a:avLst/>
          </a:prstGeom>
          <a:noFill/>
        </p:spPr>
        <p:txBody>
          <a:bodyPr wrap="none" rtlCol="0">
            <a:spAutoFit/>
          </a:bodyPr>
          <a:lstStyle/>
          <a:p>
            <a:pPr algn="ctr"/>
            <a:r>
              <a:rPr lang="de-DE" sz="2400" dirty="0" err="1">
                <a:solidFill>
                  <a:srgbClr val="00FF00"/>
                </a:solidFill>
              </a:rPr>
              <a:t>increase</a:t>
            </a:r>
            <a:r>
              <a:rPr lang="de-DE" sz="2400" dirty="0">
                <a:solidFill>
                  <a:srgbClr val="00FF00"/>
                </a:solidFill>
              </a:rPr>
              <a:t> </a:t>
            </a:r>
            <a:r>
              <a:rPr lang="de-DE" sz="2400" dirty="0" err="1">
                <a:solidFill>
                  <a:srgbClr val="00FF00"/>
                </a:solidFill>
              </a:rPr>
              <a:t>security</a:t>
            </a:r>
            <a:r>
              <a:rPr lang="de-DE" sz="2400" dirty="0">
                <a:solidFill>
                  <a:srgbClr val="00FF00"/>
                </a:solidFill>
              </a:rPr>
              <a:t> </a:t>
            </a:r>
            <a:r>
              <a:rPr lang="de-DE" sz="2400" dirty="0" err="1">
                <a:solidFill>
                  <a:srgbClr val="00FF00"/>
                </a:solidFill>
              </a:rPr>
              <a:t>by</a:t>
            </a:r>
            <a:r>
              <a:rPr lang="de-DE" sz="2400" dirty="0">
                <a:solidFill>
                  <a:srgbClr val="00FF00"/>
                </a:solidFill>
              </a:rPr>
              <a:t> </a:t>
            </a:r>
            <a:r>
              <a:rPr lang="de-DE" sz="2400" dirty="0" err="1">
                <a:solidFill>
                  <a:srgbClr val="00FF00"/>
                </a:solidFill>
              </a:rPr>
              <a:t>combining</a:t>
            </a:r>
            <a:r>
              <a:rPr lang="de-DE" sz="2400" dirty="0">
                <a:solidFill>
                  <a:srgbClr val="00FF00"/>
                </a:solidFill>
              </a:rPr>
              <a:t> different </a:t>
            </a:r>
            <a:r>
              <a:rPr lang="de-DE" sz="2400" dirty="0" err="1">
                <a:solidFill>
                  <a:srgbClr val="00FF00"/>
                </a:solidFill>
              </a:rPr>
              <a:t>factors</a:t>
            </a:r>
            <a:br>
              <a:rPr lang="de-DE" sz="2400" dirty="0">
                <a:solidFill>
                  <a:srgbClr val="00FF00"/>
                </a:solidFill>
              </a:rPr>
            </a:br>
            <a:r>
              <a:rPr lang="de-DE" sz="2400" dirty="0">
                <a:solidFill>
                  <a:srgbClr val="00FF00"/>
                </a:solidFill>
              </a:rPr>
              <a:t> 2FA / MFA</a:t>
            </a:r>
            <a:endParaRPr lang="de-AT" sz="2400" dirty="0">
              <a:solidFill>
                <a:srgbClr val="00FF00"/>
              </a:solidFill>
            </a:endParaRPr>
          </a:p>
        </p:txBody>
      </p:sp>
      <p:sp>
        <p:nvSpPr>
          <p:cNvPr id="11" name="Textfeld 10">
            <a:extLst>
              <a:ext uri="{FF2B5EF4-FFF2-40B4-BE49-F238E27FC236}">
                <a16:creationId xmlns:a16="http://schemas.microsoft.com/office/drawing/2014/main" id="{77D41AEB-E11F-4948-84D0-2290CB966A13}"/>
              </a:ext>
            </a:extLst>
          </p:cNvPr>
          <p:cNvSpPr txBox="1"/>
          <p:nvPr/>
        </p:nvSpPr>
        <p:spPr>
          <a:xfrm>
            <a:off x="1880752" y="4689285"/>
            <a:ext cx="1674369" cy="461665"/>
          </a:xfrm>
          <a:prstGeom prst="rect">
            <a:avLst/>
          </a:prstGeom>
          <a:noFill/>
        </p:spPr>
        <p:txBody>
          <a:bodyPr wrap="none" rtlCol="0">
            <a:spAutoFit/>
          </a:bodyPr>
          <a:lstStyle/>
          <a:p>
            <a:r>
              <a:rPr lang="de-DE" sz="2400" dirty="0" err="1"/>
              <a:t>you</a:t>
            </a:r>
            <a:r>
              <a:rPr lang="de-DE" sz="2400" dirty="0"/>
              <a:t> </a:t>
            </a:r>
            <a:r>
              <a:rPr lang="de-DE" sz="2400" dirty="0" err="1"/>
              <a:t>know</a:t>
            </a:r>
            <a:endParaRPr lang="de-AT" sz="2400" dirty="0"/>
          </a:p>
        </p:txBody>
      </p:sp>
      <p:sp>
        <p:nvSpPr>
          <p:cNvPr id="13" name="Textfeld 12">
            <a:extLst>
              <a:ext uri="{FF2B5EF4-FFF2-40B4-BE49-F238E27FC236}">
                <a16:creationId xmlns:a16="http://schemas.microsoft.com/office/drawing/2014/main" id="{7976E1D5-3B6D-4A24-9848-1384479AF418}"/>
              </a:ext>
            </a:extLst>
          </p:cNvPr>
          <p:cNvSpPr txBox="1"/>
          <p:nvPr/>
        </p:nvSpPr>
        <p:spPr>
          <a:xfrm>
            <a:off x="5010186" y="4689284"/>
            <a:ext cx="1597104" cy="461665"/>
          </a:xfrm>
          <a:prstGeom prst="rect">
            <a:avLst/>
          </a:prstGeom>
          <a:noFill/>
        </p:spPr>
        <p:txBody>
          <a:bodyPr wrap="none" rtlCol="0">
            <a:spAutoFit/>
          </a:bodyPr>
          <a:lstStyle/>
          <a:p>
            <a:r>
              <a:rPr lang="de-DE" sz="2400" dirty="0" err="1"/>
              <a:t>you</a:t>
            </a:r>
            <a:r>
              <a:rPr lang="de-DE" sz="2400" dirty="0"/>
              <a:t> </a:t>
            </a:r>
            <a:r>
              <a:rPr lang="de-DE" sz="2400" dirty="0" err="1"/>
              <a:t>have</a:t>
            </a:r>
            <a:endParaRPr lang="de-AT" sz="2400" dirty="0"/>
          </a:p>
        </p:txBody>
      </p:sp>
      <p:sp>
        <p:nvSpPr>
          <p:cNvPr id="15" name="Textfeld 14">
            <a:extLst>
              <a:ext uri="{FF2B5EF4-FFF2-40B4-BE49-F238E27FC236}">
                <a16:creationId xmlns:a16="http://schemas.microsoft.com/office/drawing/2014/main" id="{A5E7B76F-0876-4045-9E0B-1530BC790D3C}"/>
              </a:ext>
            </a:extLst>
          </p:cNvPr>
          <p:cNvSpPr txBox="1"/>
          <p:nvPr/>
        </p:nvSpPr>
        <p:spPr>
          <a:xfrm>
            <a:off x="8468711" y="4689283"/>
            <a:ext cx="1355371" cy="461665"/>
          </a:xfrm>
          <a:prstGeom prst="rect">
            <a:avLst/>
          </a:prstGeom>
          <a:noFill/>
        </p:spPr>
        <p:txBody>
          <a:bodyPr wrap="none" rtlCol="0">
            <a:spAutoFit/>
          </a:bodyPr>
          <a:lstStyle/>
          <a:p>
            <a:r>
              <a:rPr lang="de-DE" sz="2400" dirty="0" err="1"/>
              <a:t>you</a:t>
            </a:r>
            <a:r>
              <a:rPr lang="de-DE" sz="2400" dirty="0"/>
              <a:t> </a:t>
            </a:r>
            <a:r>
              <a:rPr lang="de-DE" sz="2400" dirty="0" err="1"/>
              <a:t>are</a:t>
            </a:r>
            <a:endParaRPr lang="de-AT" sz="2400" dirty="0"/>
          </a:p>
        </p:txBody>
      </p:sp>
      <p:sp>
        <p:nvSpPr>
          <p:cNvPr id="16" name="Textfeld 15">
            <a:extLst>
              <a:ext uri="{FF2B5EF4-FFF2-40B4-BE49-F238E27FC236}">
                <a16:creationId xmlns:a16="http://schemas.microsoft.com/office/drawing/2014/main" id="{6339F781-B431-4DFB-8B95-94B7F1A7573A}"/>
              </a:ext>
            </a:extLst>
          </p:cNvPr>
          <p:cNvSpPr txBox="1"/>
          <p:nvPr/>
        </p:nvSpPr>
        <p:spPr>
          <a:xfrm>
            <a:off x="1411328" y="5338674"/>
            <a:ext cx="2613215" cy="646331"/>
          </a:xfrm>
          <a:prstGeom prst="rect">
            <a:avLst/>
          </a:prstGeom>
          <a:noFill/>
        </p:spPr>
        <p:txBody>
          <a:bodyPr wrap="none" rtlCol="0">
            <a:spAutoFit/>
          </a:bodyPr>
          <a:lstStyle/>
          <a:p>
            <a:pPr algn="ctr"/>
            <a:r>
              <a:rPr lang="de-DE" dirty="0" err="1"/>
              <a:t>username</a:t>
            </a:r>
            <a:r>
              <a:rPr lang="de-DE" dirty="0"/>
              <a:t>/</a:t>
            </a:r>
            <a:r>
              <a:rPr lang="de-DE" dirty="0" err="1"/>
              <a:t>password</a:t>
            </a:r>
            <a:r>
              <a:rPr lang="de-DE" dirty="0"/>
              <a:t>,</a:t>
            </a:r>
            <a:br>
              <a:rPr lang="de-DE" dirty="0"/>
            </a:br>
            <a:r>
              <a:rPr lang="de-DE" dirty="0"/>
              <a:t>PIN, etc.</a:t>
            </a:r>
            <a:endParaRPr lang="de-AT" dirty="0"/>
          </a:p>
        </p:txBody>
      </p:sp>
      <p:sp>
        <p:nvSpPr>
          <p:cNvPr id="17" name="Textfeld 16">
            <a:extLst>
              <a:ext uri="{FF2B5EF4-FFF2-40B4-BE49-F238E27FC236}">
                <a16:creationId xmlns:a16="http://schemas.microsoft.com/office/drawing/2014/main" id="{E2CEA003-A954-4397-8B16-B0AAEC754F5A}"/>
              </a:ext>
            </a:extLst>
          </p:cNvPr>
          <p:cNvSpPr txBox="1"/>
          <p:nvPr/>
        </p:nvSpPr>
        <p:spPr>
          <a:xfrm>
            <a:off x="4431140" y="5338093"/>
            <a:ext cx="2749471" cy="646331"/>
          </a:xfrm>
          <a:prstGeom prst="rect">
            <a:avLst/>
          </a:prstGeom>
          <a:noFill/>
        </p:spPr>
        <p:txBody>
          <a:bodyPr wrap="none" rtlCol="0">
            <a:spAutoFit/>
          </a:bodyPr>
          <a:lstStyle/>
          <a:p>
            <a:pPr algn="ctr"/>
            <a:r>
              <a:rPr lang="de-DE" dirty="0" err="1"/>
              <a:t>certificate</a:t>
            </a:r>
            <a:r>
              <a:rPr lang="de-DE" dirty="0"/>
              <a:t>, </a:t>
            </a:r>
            <a:r>
              <a:rPr lang="de-DE" dirty="0" err="1"/>
              <a:t>smartcard</a:t>
            </a:r>
            <a:r>
              <a:rPr lang="de-DE" dirty="0"/>
              <a:t>,</a:t>
            </a:r>
            <a:br>
              <a:rPr lang="de-DE" dirty="0"/>
            </a:br>
            <a:r>
              <a:rPr lang="de-DE" dirty="0" err="1"/>
              <a:t>token</a:t>
            </a:r>
            <a:r>
              <a:rPr lang="de-DE" dirty="0"/>
              <a:t>, etc.</a:t>
            </a:r>
            <a:endParaRPr lang="de-AT" dirty="0"/>
          </a:p>
        </p:txBody>
      </p:sp>
      <p:sp>
        <p:nvSpPr>
          <p:cNvPr id="18" name="Textfeld 17">
            <a:extLst>
              <a:ext uri="{FF2B5EF4-FFF2-40B4-BE49-F238E27FC236}">
                <a16:creationId xmlns:a16="http://schemas.microsoft.com/office/drawing/2014/main" id="{34D7E701-6027-47BE-A903-AC7456C4D140}"/>
              </a:ext>
            </a:extLst>
          </p:cNvPr>
          <p:cNvSpPr txBox="1"/>
          <p:nvPr/>
        </p:nvSpPr>
        <p:spPr>
          <a:xfrm>
            <a:off x="8149168" y="5332951"/>
            <a:ext cx="1994456" cy="646331"/>
          </a:xfrm>
          <a:prstGeom prst="rect">
            <a:avLst/>
          </a:prstGeom>
          <a:noFill/>
        </p:spPr>
        <p:txBody>
          <a:bodyPr wrap="none" rtlCol="0">
            <a:spAutoFit/>
          </a:bodyPr>
          <a:lstStyle/>
          <a:p>
            <a:pPr algn="ctr"/>
            <a:r>
              <a:rPr lang="de-DE" dirty="0" err="1"/>
              <a:t>fingerprint</a:t>
            </a:r>
            <a:r>
              <a:rPr lang="de-DE" dirty="0"/>
              <a:t>, </a:t>
            </a:r>
            <a:r>
              <a:rPr lang="de-DE" dirty="0" err="1"/>
              <a:t>iris</a:t>
            </a:r>
            <a:r>
              <a:rPr lang="de-DE" dirty="0"/>
              <a:t>,</a:t>
            </a:r>
          </a:p>
          <a:p>
            <a:pPr algn="ctr"/>
            <a:r>
              <a:rPr lang="de-DE" dirty="0" err="1"/>
              <a:t>venes</a:t>
            </a:r>
            <a:r>
              <a:rPr lang="de-DE" dirty="0"/>
              <a:t>, etc.</a:t>
            </a:r>
            <a:endParaRPr lang="de-AT" dirty="0"/>
          </a:p>
        </p:txBody>
      </p:sp>
    </p:spTree>
    <p:extLst>
      <p:ext uri="{BB962C8B-B14F-4D97-AF65-F5344CB8AC3E}">
        <p14:creationId xmlns:p14="http://schemas.microsoft.com/office/powerpoint/2010/main" val="224276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C9441B-342B-46AB-A860-E757DF0EDDF0}"/>
              </a:ext>
            </a:extLst>
          </p:cNvPr>
          <p:cNvSpPr>
            <a:spLocks noGrp="1"/>
          </p:cNvSpPr>
          <p:nvPr>
            <p:ph type="title"/>
          </p:nvPr>
        </p:nvSpPr>
        <p:spPr/>
        <p:txBody>
          <a:bodyPr/>
          <a:lstStyle/>
          <a:p>
            <a:r>
              <a:rPr lang="de-DE" dirty="0"/>
              <a:t>Options I </a:t>
            </a:r>
            <a:r>
              <a:rPr lang="de-DE" dirty="0" err="1"/>
              <a:t>personally</a:t>
            </a:r>
            <a:r>
              <a:rPr lang="de-DE" dirty="0"/>
              <a:t> </a:t>
            </a:r>
            <a:r>
              <a:rPr lang="de-DE" dirty="0" err="1"/>
              <a:t>really</a:t>
            </a:r>
            <a:r>
              <a:rPr lang="de-DE" dirty="0"/>
              <a:t> like…</a:t>
            </a:r>
            <a:endParaRPr lang="de-AT" dirty="0"/>
          </a:p>
        </p:txBody>
      </p:sp>
      <p:sp>
        <p:nvSpPr>
          <p:cNvPr id="4" name="Textfeld 3">
            <a:extLst>
              <a:ext uri="{FF2B5EF4-FFF2-40B4-BE49-F238E27FC236}">
                <a16:creationId xmlns:a16="http://schemas.microsoft.com/office/drawing/2014/main" id="{7EC60DF6-7E14-4BCC-A2DB-FB6F12A8950D}"/>
              </a:ext>
            </a:extLst>
          </p:cNvPr>
          <p:cNvSpPr txBox="1"/>
          <p:nvPr/>
        </p:nvSpPr>
        <p:spPr>
          <a:xfrm>
            <a:off x="1645003" y="2172861"/>
            <a:ext cx="975973" cy="461665"/>
          </a:xfrm>
          <a:prstGeom prst="rect">
            <a:avLst/>
          </a:prstGeom>
          <a:noFill/>
        </p:spPr>
        <p:txBody>
          <a:bodyPr wrap="none" rtlCol="0">
            <a:spAutoFit/>
          </a:bodyPr>
          <a:lstStyle/>
          <a:p>
            <a:r>
              <a:rPr lang="de-DE" sz="2400" dirty="0"/>
              <a:t>TOTP</a:t>
            </a:r>
            <a:endParaRPr lang="de-AT" sz="2400" dirty="0"/>
          </a:p>
        </p:txBody>
      </p:sp>
      <p:pic>
        <p:nvPicPr>
          <p:cNvPr id="5" name="Grafik 4">
            <a:extLst>
              <a:ext uri="{FF2B5EF4-FFF2-40B4-BE49-F238E27FC236}">
                <a16:creationId xmlns:a16="http://schemas.microsoft.com/office/drawing/2014/main" id="{37A3F660-A288-4AC2-94BC-FDF75DCB0730}"/>
              </a:ext>
            </a:extLst>
          </p:cNvPr>
          <p:cNvPicPr>
            <a:picLocks noChangeAspect="1"/>
          </p:cNvPicPr>
          <p:nvPr/>
        </p:nvPicPr>
        <p:blipFill>
          <a:blip r:embed="rId3"/>
          <a:stretch>
            <a:fillRect/>
          </a:stretch>
        </p:blipFill>
        <p:spPr>
          <a:xfrm>
            <a:off x="1173516" y="3459055"/>
            <a:ext cx="942975" cy="885825"/>
          </a:xfrm>
          <a:prstGeom prst="rect">
            <a:avLst/>
          </a:prstGeom>
        </p:spPr>
      </p:pic>
      <p:pic>
        <p:nvPicPr>
          <p:cNvPr id="6" name="Grafik 5">
            <a:extLst>
              <a:ext uri="{FF2B5EF4-FFF2-40B4-BE49-F238E27FC236}">
                <a16:creationId xmlns:a16="http://schemas.microsoft.com/office/drawing/2014/main" id="{93D4E941-2B85-483E-831F-15146D867F4A}"/>
              </a:ext>
            </a:extLst>
          </p:cNvPr>
          <p:cNvPicPr>
            <a:picLocks noChangeAspect="1"/>
          </p:cNvPicPr>
          <p:nvPr/>
        </p:nvPicPr>
        <p:blipFill>
          <a:blip r:embed="rId4"/>
          <a:stretch>
            <a:fillRect/>
          </a:stretch>
        </p:blipFill>
        <p:spPr>
          <a:xfrm>
            <a:off x="2256770" y="3459055"/>
            <a:ext cx="885825" cy="885825"/>
          </a:xfrm>
          <a:prstGeom prst="rect">
            <a:avLst/>
          </a:prstGeom>
        </p:spPr>
      </p:pic>
      <p:pic>
        <p:nvPicPr>
          <p:cNvPr id="7" name="Grafik 6">
            <a:extLst>
              <a:ext uri="{FF2B5EF4-FFF2-40B4-BE49-F238E27FC236}">
                <a16:creationId xmlns:a16="http://schemas.microsoft.com/office/drawing/2014/main" id="{CD93BDB0-4AC3-4919-9329-0D1C3115D806}"/>
              </a:ext>
            </a:extLst>
          </p:cNvPr>
          <p:cNvPicPr>
            <a:picLocks noChangeAspect="1"/>
          </p:cNvPicPr>
          <p:nvPr/>
        </p:nvPicPr>
        <p:blipFill>
          <a:blip r:embed="rId5"/>
          <a:stretch>
            <a:fillRect/>
          </a:stretch>
        </p:blipFill>
        <p:spPr>
          <a:xfrm>
            <a:off x="1739674" y="4494920"/>
            <a:ext cx="885825" cy="876549"/>
          </a:xfrm>
          <a:prstGeom prst="rect">
            <a:avLst/>
          </a:prstGeom>
        </p:spPr>
      </p:pic>
      <p:sp>
        <p:nvSpPr>
          <p:cNvPr id="8" name="Textfeld 7">
            <a:extLst>
              <a:ext uri="{FF2B5EF4-FFF2-40B4-BE49-F238E27FC236}">
                <a16:creationId xmlns:a16="http://schemas.microsoft.com/office/drawing/2014/main" id="{0607BAB1-FDFF-48BF-87BC-BD080F2A6BA3}"/>
              </a:ext>
            </a:extLst>
          </p:cNvPr>
          <p:cNvSpPr txBox="1"/>
          <p:nvPr/>
        </p:nvSpPr>
        <p:spPr>
          <a:xfrm>
            <a:off x="964567" y="2661196"/>
            <a:ext cx="2436051" cy="646331"/>
          </a:xfrm>
          <a:prstGeom prst="rect">
            <a:avLst/>
          </a:prstGeom>
          <a:noFill/>
        </p:spPr>
        <p:txBody>
          <a:bodyPr wrap="none" rtlCol="0">
            <a:spAutoFit/>
          </a:bodyPr>
          <a:lstStyle/>
          <a:p>
            <a:pPr algn="ctr"/>
            <a:r>
              <a:rPr lang="de-DE" dirty="0"/>
              <a:t>Time-</a:t>
            </a:r>
            <a:r>
              <a:rPr lang="de-DE" dirty="0" err="1"/>
              <a:t>based</a:t>
            </a:r>
            <a:br>
              <a:rPr lang="de-DE" dirty="0"/>
            </a:br>
            <a:r>
              <a:rPr lang="de-DE" dirty="0" err="1"/>
              <a:t>One</a:t>
            </a:r>
            <a:r>
              <a:rPr lang="de-DE" dirty="0"/>
              <a:t>-time Password</a:t>
            </a:r>
            <a:endParaRPr lang="de-AT" dirty="0"/>
          </a:p>
        </p:txBody>
      </p:sp>
      <p:pic>
        <p:nvPicPr>
          <p:cNvPr id="9" name="Grafik 8">
            <a:extLst>
              <a:ext uri="{FF2B5EF4-FFF2-40B4-BE49-F238E27FC236}">
                <a16:creationId xmlns:a16="http://schemas.microsoft.com/office/drawing/2014/main" id="{20C735FE-8AE2-42D6-836E-772B017758FE}"/>
              </a:ext>
            </a:extLst>
          </p:cNvPr>
          <p:cNvPicPr>
            <a:picLocks noChangeAspect="1"/>
          </p:cNvPicPr>
          <p:nvPr/>
        </p:nvPicPr>
        <p:blipFill>
          <a:blip r:embed="rId6"/>
          <a:stretch>
            <a:fillRect/>
          </a:stretch>
        </p:blipFill>
        <p:spPr>
          <a:xfrm>
            <a:off x="4621160" y="3459055"/>
            <a:ext cx="3072416" cy="905914"/>
          </a:xfrm>
          <a:prstGeom prst="rect">
            <a:avLst/>
          </a:prstGeom>
        </p:spPr>
      </p:pic>
      <p:pic>
        <p:nvPicPr>
          <p:cNvPr id="10" name="Grafik 9">
            <a:extLst>
              <a:ext uri="{FF2B5EF4-FFF2-40B4-BE49-F238E27FC236}">
                <a16:creationId xmlns:a16="http://schemas.microsoft.com/office/drawing/2014/main" id="{1F625B5E-F7DE-4FD5-A3A8-AD98E89C88D2}"/>
              </a:ext>
            </a:extLst>
          </p:cNvPr>
          <p:cNvPicPr>
            <a:picLocks noChangeAspect="1"/>
          </p:cNvPicPr>
          <p:nvPr/>
        </p:nvPicPr>
        <p:blipFill>
          <a:blip r:embed="rId7"/>
          <a:stretch>
            <a:fillRect/>
          </a:stretch>
        </p:blipFill>
        <p:spPr>
          <a:xfrm>
            <a:off x="5694952" y="5523901"/>
            <a:ext cx="924831" cy="905914"/>
          </a:xfrm>
          <a:prstGeom prst="rect">
            <a:avLst/>
          </a:prstGeom>
        </p:spPr>
      </p:pic>
      <p:sp>
        <p:nvSpPr>
          <p:cNvPr id="11" name="Textfeld 10">
            <a:extLst>
              <a:ext uri="{FF2B5EF4-FFF2-40B4-BE49-F238E27FC236}">
                <a16:creationId xmlns:a16="http://schemas.microsoft.com/office/drawing/2014/main" id="{DAD1B10F-D5B5-4FBA-992E-08F6632FBD7A}"/>
              </a:ext>
            </a:extLst>
          </p:cNvPr>
          <p:cNvSpPr txBox="1"/>
          <p:nvPr/>
        </p:nvSpPr>
        <p:spPr>
          <a:xfrm>
            <a:off x="5434870" y="2172860"/>
            <a:ext cx="1274708" cy="461665"/>
          </a:xfrm>
          <a:prstGeom prst="rect">
            <a:avLst/>
          </a:prstGeom>
          <a:noFill/>
        </p:spPr>
        <p:txBody>
          <a:bodyPr wrap="none" rtlCol="0">
            <a:spAutoFit/>
          </a:bodyPr>
          <a:lstStyle/>
          <a:p>
            <a:r>
              <a:rPr lang="de-DE" sz="2400" dirty="0"/>
              <a:t>FIDO 2</a:t>
            </a:r>
            <a:endParaRPr lang="de-AT" sz="2400" dirty="0"/>
          </a:p>
        </p:txBody>
      </p:sp>
      <p:sp>
        <p:nvSpPr>
          <p:cNvPr id="12" name="Textfeld 11">
            <a:extLst>
              <a:ext uri="{FF2B5EF4-FFF2-40B4-BE49-F238E27FC236}">
                <a16:creationId xmlns:a16="http://schemas.microsoft.com/office/drawing/2014/main" id="{6E7C7324-5CCF-43C2-B2E5-9C7ECF89AD3F}"/>
              </a:ext>
            </a:extLst>
          </p:cNvPr>
          <p:cNvSpPr txBox="1"/>
          <p:nvPr/>
        </p:nvSpPr>
        <p:spPr>
          <a:xfrm>
            <a:off x="5028670" y="2661195"/>
            <a:ext cx="2087111" cy="646331"/>
          </a:xfrm>
          <a:prstGeom prst="rect">
            <a:avLst/>
          </a:prstGeom>
          <a:noFill/>
        </p:spPr>
        <p:txBody>
          <a:bodyPr wrap="none" rtlCol="0">
            <a:spAutoFit/>
          </a:bodyPr>
          <a:lstStyle/>
          <a:p>
            <a:pPr algn="ctr"/>
            <a:r>
              <a:rPr lang="de-DE" dirty="0" err="1"/>
              <a:t>WebAuthN</a:t>
            </a:r>
            <a:r>
              <a:rPr lang="de-DE" dirty="0"/>
              <a:t>/CTAP</a:t>
            </a:r>
            <a:br>
              <a:rPr lang="de-DE" dirty="0"/>
            </a:br>
            <a:r>
              <a:rPr lang="de-DE" dirty="0"/>
              <a:t>U2F</a:t>
            </a:r>
            <a:endParaRPr lang="de-AT" dirty="0"/>
          </a:p>
        </p:txBody>
      </p:sp>
      <p:pic>
        <p:nvPicPr>
          <p:cNvPr id="13" name="Grafik 12">
            <a:extLst>
              <a:ext uri="{FF2B5EF4-FFF2-40B4-BE49-F238E27FC236}">
                <a16:creationId xmlns:a16="http://schemas.microsoft.com/office/drawing/2014/main" id="{AB7AB586-1C1C-4B2D-A532-24E568CF0C4B}"/>
              </a:ext>
            </a:extLst>
          </p:cNvPr>
          <p:cNvPicPr>
            <a:picLocks noChangeAspect="1"/>
          </p:cNvPicPr>
          <p:nvPr/>
        </p:nvPicPr>
        <p:blipFill>
          <a:blip r:embed="rId8"/>
          <a:stretch>
            <a:fillRect/>
          </a:stretch>
        </p:blipFill>
        <p:spPr>
          <a:xfrm>
            <a:off x="5617956" y="4496409"/>
            <a:ext cx="2075620" cy="905914"/>
          </a:xfrm>
          <a:prstGeom prst="rect">
            <a:avLst/>
          </a:prstGeom>
        </p:spPr>
      </p:pic>
      <p:pic>
        <p:nvPicPr>
          <p:cNvPr id="14" name="Grafik 13">
            <a:extLst>
              <a:ext uri="{FF2B5EF4-FFF2-40B4-BE49-F238E27FC236}">
                <a16:creationId xmlns:a16="http://schemas.microsoft.com/office/drawing/2014/main" id="{6BB9BA84-33A1-4DFF-9CA6-5CBC8FEA0637}"/>
              </a:ext>
            </a:extLst>
          </p:cNvPr>
          <p:cNvPicPr>
            <a:picLocks noChangeAspect="1"/>
          </p:cNvPicPr>
          <p:nvPr/>
        </p:nvPicPr>
        <p:blipFill>
          <a:blip r:embed="rId9"/>
          <a:stretch>
            <a:fillRect/>
          </a:stretch>
        </p:blipFill>
        <p:spPr>
          <a:xfrm>
            <a:off x="4621160" y="4485644"/>
            <a:ext cx="827219" cy="905914"/>
          </a:xfrm>
          <a:prstGeom prst="rect">
            <a:avLst/>
          </a:prstGeom>
        </p:spPr>
      </p:pic>
      <p:sp>
        <p:nvSpPr>
          <p:cNvPr id="15" name="Textfeld 14">
            <a:extLst>
              <a:ext uri="{FF2B5EF4-FFF2-40B4-BE49-F238E27FC236}">
                <a16:creationId xmlns:a16="http://schemas.microsoft.com/office/drawing/2014/main" id="{75A76427-66EC-4FBC-B316-55572F727DD2}"/>
              </a:ext>
            </a:extLst>
          </p:cNvPr>
          <p:cNvSpPr txBox="1"/>
          <p:nvPr/>
        </p:nvSpPr>
        <p:spPr>
          <a:xfrm>
            <a:off x="9097725" y="2172860"/>
            <a:ext cx="2032929" cy="461665"/>
          </a:xfrm>
          <a:prstGeom prst="rect">
            <a:avLst/>
          </a:prstGeom>
          <a:noFill/>
        </p:spPr>
        <p:txBody>
          <a:bodyPr wrap="none" rtlCol="0">
            <a:spAutoFit/>
          </a:bodyPr>
          <a:lstStyle/>
          <a:p>
            <a:r>
              <a:rPr lang="de-DE" sz="2400" dirty="0"/>
              <a:t>Bürgerkarte</a:t>
            </a:r>
            <a:endParaRPr lang="de-AT" sz="2400" dirty="0"/>
          </a:p>
        </p:txBody>
      </p:sp>
      <p:sp>
        <p:nvSpPr>
          <p:cNvPr id="16" name="Textfeld 15">
            <a:extLst>
              <a:ext uri="{FF2B5EF4-FFF2-40B4-BE49-F238E27FC236}">
                <a16:creationId xmlns:a16="http://schemas.microsoft.com/office/drawing/2014/main" id="{DA57D658-1381-460A-AF92-261A3948E667}"/>
              </a:ext>
            </a:extLst>
          </p:cNvPr>
          <p:cNvSpPr txBox="1"/>
          <p:nvPr/>
        </p:nvSpPr>
        <p:spPr>
          <a:xfrm>
            <a:off x="8888149" y="2661195"/>
            <a:ext cx="2452082" cy="646331"/>
          </a:xfrm>
          <a:prstGeom prst="rect">
            <a:avLst/>
          </a:prstGeom>
          <a:noFill/>
        </p:spPr>
        <p:txBody>
          <a:bodyPr wrap="none" rtlCol="0">
            <a:spAutoFit/>
          </a:bodyPr>
          <a:lstStyle/>
          <a:p>
            <a:pPr algn="ctr"/>
            <a:r>
              <a:rPr lang="de-DE" dirty="0"/>
              <a:t>Personal Smartcard</a:t>
            </a:r>
            <a:br>
              <a:rPr lang="de-DE" dirty="0"/>
            </a:br>
            <a:r>
              <a:rPr lang="de-DE" dirty="0"/>
              <a:t>in Austria</a:t>
            </a:r>
            <a:endParaRPr lang="de-AT" dirty="0"/>
          </a:p>
        </p:txBody>
      </p:sp>
      <p:pic>
        <p:nvPicPr>
          <p:cNvPr id="17" name="Grafik 16">
            <a:extLst>
              <a:ext uri="{FF2B5EF4-FFF2-40B4-BE49-F238E27FC236}">
                <a16:creationId xmlns:a16="http://schemas.microsoft.com/office/drawing/2014/main" id="{22A6E3CD-5A72-4A53-B8B0-BFF5970F0887}"/>
              </a:ext>
            </a:extLst>
          </p:cNvPr>
          <p:cNvPicPr>
            <a:picLocks noChangeAspect="1"/>
          </p:cNvPicPr>
          <p:nvPr/>
        </p:nvPicPr>
        <p:blipFill>
          <a:blip r:embed="rId10"/>
          <a:stretch>
            <a:fillRect/>
          </a:stretch>
        </p:blipFill>
        <p:spPr>
          <a:xfrm>
            <a:off x="8786272" y="3495725"/>
            <a:ext cx="2655833" cy="1690735"/>
          </a:xfrm>
          <a:prstGeom prst="rect">
            <a:avLst/>
          </a:prstGeom>
        </p:spPr>
      </p:pic>
      <p:sp>
        <p:nvSpPr>
          <p:cNvPr id="3" name="Sechseck 2">
            <a:extLst>
              <a:ext uri="{FF2B5EF4-FFF2-40B4-BE49-F238E27FC236}">
                <a16:creationId xmlns:a16="http://schemas.microsoft.com/office/drawing/2014/main" id="{0103A871-EB0E-417D-A98D-71D9579752AF}"/>
              </a:ext>
            </a:extLst>
          </p:cNvPr>
          <p:cNvSpPr/>
          <p:nvPr/>
        </p:nvSpPr>
        <p:spPr>
          <a:xfrm>
            <a:off x="10536819" y="4554927"/>
            <a:ext cx="1187669" cy="968974"/>
          </a:xfrm>
          <a:prstGeom prst="hexag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EOL</a:t>
            </a:r>
          </a:p>
          <a:p>
            <a:pPr algn="ctr"/>
            <a:r>
              <a:rPr lang="en-US" dirty="0"/>
              <a:t>2019</a:t>
            </a:r>
          </a:p>
          <a:p>
            <a:pPr algn="ctr"/>
            <a:r>
              <a:rPr lang="en-US" dirty="0"/>
              <a:t>=(</a:t>
            </a:r>
          </a:p>
        </p:txBody>
      </p:sp>
    </p:spTree>
    <p:extLst>
      <p:ext uri="{BB962C8B-B14F-4D97-AF65-F5344CB8AC3E}">
        <p14:creationId xmlns:p14="http://schemas.microsoft.com/office/powerpoint/2010/main" val="666803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1" grpId="0"/>
      <p:bldP spid="12" grpId="0"/>
      <p:bldP spid="15" grpId="0"/>
      <p:bldP spid="16" grpId="0"/>
      <p:bldP spid="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AB4B2E5-37A4-4AEF-83E9-015A3A49B2BB}"/>
              </a:ext>
            </a:extLst>
          </p:cNvPr>
          <p:cNvSpPr>
            <a:spLocks noGrp="1"/>
          </p:cNvSpPr>
          <p:nvPr>
            <p:ph idx="1"/>
          </p:nvPr>
        </p:nvSpPr>
        <p:spPr>
          <a:xfrm>
            <a:off x="838200" y="1230324"/>
            <a:ext cx="10515600" cy="3561330"/>
          </a:xfrm>
        </p:spPr>
        <p:txBody>
          <a:bodyPr anchor="ctr">
            <a:normAutofit/>
          </a:bodyPr>
          <a:lstStyle/>
          <a:p>
            <a:pPr marL="0" indent="0" algn="ctr">
              <a:buNone/>
            </a:pPr>
            <a:r>
              <a:rPr lang="en-US" sz="4400" dirty="0"/>
              <a:t>account compromise is</a:t>
            </a:r>
          </a:p>
          <a:p>
            <a:pPr marL="0" indent="0" algn="ctr">
              <a:buNone/>
            </a:pPr>
            <a:r>
              <a:rPr lang="en-US" sz="4400" dirty="0"/>
              <a:t>99.9%</a:t>
            </a:r>
          </a:p>
          <a:p>
            <a:pPr marL="0" indent="0" algn="ctr">
              <a:buNone/>
            </a:pPr>
            <a:r>
              <a:rPr lang="en-US" sz="4400" dirty="0"/>
              <a:t>less likely with enabled MFA</a:t>
            </a:r>
          </a:p>
        </p:txBody>
      </p:sp>
      <p:sp>
        <p:nvSpPr>
          <p:cNvPr id="4" name="Textfeld 3">
            <a:extLst>
              <a:ext uri="{FF2B5EF4-FFF2-40B4-BE49-F238E27FC236}">
                <a16:creationId xmlns:a16="http://schemas.microsoft.com/office/drawing/2014/main" id="{738F3CCF-E34A-4A8F-85EE-11D469E75DF6}"/>
              </a:ext>
            </a:extLst>
          </p:cNvPr>
          <p:cNvSpPr txBox="1"/>
          <p:nvPr/>
        </p:nvSpPr>
        <p:spPr>
          <a:xfrm>
            <a:off x="838200" y="5209665"/>
            <a:ext cx="10735375" cy="307777"/>
          </a:xfrm>
          <a:prstGeom prst="rect">
            <a:avLst/>
          </a:prstGeom>
          <a:noFill/>
        </p:spPr>
        <p:txBody>
          <a:bodyPr wrap="none" rtlCol="0">
            <a:spAutoFit/>
          </a:bodyPr>
          <a:lstStyle/>
          <a:p>
            <a:r>
              <a:rPr lang="de-AT" sz="1400" dirty="0"/>
              <a:t>https://techcommunity.microsoft.com/t5/azure-active-directory-identity/your-pa-word-doesn-t-matter/ba-p/731984</a:t>
            </a:r>
          </a:p>
        </p:txBody>
      </p:sp>
    </p:spTree>
    <p:extLst>
      <p:ext uri="{BB962C8B-B14F-4D97-AF65-F5344CB8AC3E}">
        <p14:creationId xmlns:p14="http://schemas.microsoft.com/office/powerpoint/2010/main" val="3016197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err="1"/>
              <a:t>How</a:t>
            </a:r>
            <a:r>
              <a:rPr lang="de-DE" sz="6600" dirty="0"/>
              <a:t> do real </a:t>
            </a:r>
            <a:r>
              <a:rPr lang="de-DE" sz="6600" dirty="0" err="1"/>
              <a:t>webapps</a:t>
            </a:r>
            <a:r>
              <a:rPr lang="de-DE" sz="6600" dirty="0"/>
              <a:t> </a:t>
            </a:r>
            <a:r>
              <a:rPr lang="de-DE" sz="6600" dirty="0" err="1"/>
              <a:t>usually</a:t>
            </a:r>
            <a:r>
              <a:rPr lang="de-DE" sz="6600" dirty="0"/>
              <a:t> do </a:t>
            </a:r>
            <a:r>
              <a:rPr lang="de-DE" sz="6600" dirty="0" err="1"/>
              <a:t>authentication</a:t>
            </a:r>
            <a:r>
              <a:rPr lang="de-DE" sz="6600" dirty="0"/>
              <a:t>?</a:t>
            </a:r>
            <a:endParaRPr lang="de-AT" sz="6600" dirty="0"/>
          </a:p>
        </p:txBody>
      </p:sp>
    </p:spTree>
    <p:extLst>
      <p:ext uri="{BB962C8B-B14F-4D97-AF65-F5344CB8AC3E}">
        <p14:creationId xmlns:p14="http://schemas.microsoft.com/office/powerpoint/2010/main" val="32735588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442E5C7-A5BD-42C9-97F2-5F2147192038}"/>
              </a:ext>
            </a:extLst>
          </p:cNvPr>
          <p:cNvPicPr>
            <a:picLocks noChangeAspect="1"/>
          </p:cNvPicPr>
          <p:nvPr/>
        </p:nvPicPr>
        <p:blipFill>
          <a:blip r:embed="rId2"/>
          <a:stretch>
            <a:fillRect/>
          </a:stretch>
        </p:blipFill>
        <p:spPr>
          <a:xfrm>
            <a:off x="3384193" y="3132676"/>
            <a:ext cx="2185988" cy="2495550"/>
          </a:xfrm>
          <a:prstGeom prst="rect">
            <a:avLst/>
          </a:prstGeom>
        </p:spPr>
      </p:pic>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334662" y="435048"/>
            <a:ext cx="9932427" cy="2125352"/>
          </a:xfrm>
        </p:spPr>
        <p:txBody>
          <a:bodyPr>
            <a:normAutofit fontScale="92500" lnSpcReduction="20000"/>
          </a:bodyPr>
          <a:lstStyle/>
          <a:p>
            <a:pPr marL="0" indent="0" algn="ctr">
              <a:buNone/>
            </a:pPr>
            <a:r>
              <a:rPr lang="de-DE" sz="6600" dirty="0" err="1"/>
              <a:t>one</a:t>
            </a:r>
            <a:r>
              <a:rPr lang="de-DE" sz="6600" dirty="0"/>
              <a:t> </a:t>
            </a:r>
            <a:r>
              <a:rPr lang="de-DE" sz="6600" dirty="0" err="1"/>
              <a:t>more</a:t>
            </a:r>
            <a:r>
              <a:rPr lang="de-DE" sz="6600" dirty="0"/>
              <a:t> </a:t>
            </a:r>
            <a:r>
              <a:rPr lang="de-DE" sz="6600" dirty="0" err="1"/>
              <a:t>thing</a:t>
            </a:r>
            <a:r>
              <a:rPr lang="de-DE" sz="6600" dirty="0"/>
              <a:t> </a:t>
            </a:r>
            <a:r>
              <a:rPr lang="de-DE" sz="6600" dirty="0" err="1"/>
              <a:t>regarding</a:t>
            </a:r>
            <a:r>
              <a:rPr lang="de-DE" sz="6600" dirty="0"/>
              <a:t> </a:t>
            </a:r>
            <a:r>
              <a:rPr lang="de-DE" sz="6600" dirty="0" err="1"/>
              <a:t>authentication</a:t>
            </a:r>
            <a:r>
              <a:rPr lang="de-DE" sz="6600" dirty="0"/>
              <a:t>…</a:t>
            </a:r>
          </a:p>
        </p:txBody>
      </p:sp>
      <p:sp>
        <p:nvSpPr>
          <p:cNvPr id="5" name="Rechteck 4">
            <a:extLst>
              <a:ext uri="{FF2B5EF4-FFF2-40B4-BE49-F238E27FC236}">
                <a16:creationId xmlns:a16="http://schemas.microsoft.com/office/drawing/2014/main" id="{938109F3-762A-4B38-89C6-E6B6638DB5D4}"/>
              </a:ext>
            </a:extLst>
          </p:cNvPr>
          <p:cNvSpPr/>
          <p:nvPr/>
        </p:nvSpPr>
        <p:spPr>
          <a:xfrm>
            <a:off x="3741244" y="5055911"/>
            <a:ext cx="1471887" cy="334068"/>
          </a:xfrm>
          <a:custGeom>
            <a:avLst/>
            <a:gdLst>
              <a:gd name="connsiteX0" fmla="*/ 0 w 1471887"/>
              <a:gd name="connsiteY0" fmla="*/ 0 h 334068"/>
              <a:gd name="connsiteX1" fmla="*/ 475910 w 1471887"/>
              <a:gd name="connsiteY1" fmla="*/ 0 h 334068"/>
              <a:gd name="connsiteX2" fmla="*/ 922383 w 1471887"/>
              <a:gd name="connsiteY2" fmla="*/ 0 h 334068"/>
              <a:gd name="connsiteX3" fmla="*/ 1471887 w 1471887"/>
              <a:gd name="connsiteY3" fmla="*/ 0 h 334068"/>
              <a:gd name="connsiteX4" fmla="*/ 1471887 w 1471887"/>
              <a:gd name="connsiteY4" fmla="*/ 334068 h 334068"/>
              <a:gd name="connsiteX5" fmla="*/ 1010696 w 1471887"/>
              <a:gd name="connsiteY5" fmla="*/ 334068 h 334068"/>
              <a:gd name="connsiteX6" fmla="*/ 490629 w 1471887"/>
              <a:gd name="connsiteY6" fmla="*/ 334068 h 334068"/>
              <a:gd name="connsiteX7" fmla="*/ 0 w 1471887"/>
              <a:gd name="connsiteY7" fmla="*/ 334068 h 334068"/>
              <a:gd name="connsiteX8" fmla="*/ 0 w 1471887"/>
              <a:gd name="connsiteY8" fmla="*/ 0 h 334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1887" h="334068" extrusionOk="0">
                <a:moveTo>
                  <a:pt x="0" y="0"/>
                </a:moveTo>
                <a:cubicBezTo>
                  <a:pt x="141841" y="2658"/>
                  <a:pt x="240677" y="-7156"/>
                  <a:pt x="475910" y="0"/>
                </a:cubicBezTo>
                <a:cubicBezTo>
                  <a:pt x="711143" y="7156"/>
                  <a:pt x="729208" y="-5384"/>
                  <a:pt x="922383" y="0"/>
                </a:cubicBezTo>
                <a:cubicBezTo>
                  <a:pt x="1115558" y="5384"/>
                  <a:pt x="1259858" y="-12667"/>
                  <a:pt x="1471887" y="0"/>
                </a:cubicBezTo>
                <a:cubicBezTo>
                  <a:pt x="1455547" y="78260"/>
                  <a:pt x="1457167" y="194690"/>
                  <a:pt x="1471887" y="334068"/>
                </a:cubicBezTo>
                <a:cubicBezTo>
                  <a:pt x="1248709" y="314990"/>
                  <a:pt x="1209370" y="352680"/>
                  <a:pt x="1010696" y="334068"/>
                </a:cubicBezTo>
                <a:cubicBezTo>
                  <a:pt x="812022" y="315456"/>
                  <a:pt x="732702" y="309926"/>
                  <a:pt x="490629" y="334068"/>
                </a:cubicBezTo>
                <a:cubicBezTo>
                  <a:pt x="248556" y="358210"/>
                  <a:pt x="206078" y="309725"/>
                  <a:pt x="0" y="334068"/>
                </a:cubicBezTo>
                <a:cubicBezTo>
                  <a:pt x="7464" y="167621"/>
                  <a:pt x="-4582" y="136169"/>
                  <a:pt x="0" y="0"/>
                </a:cubicBezTo>
                <a:close/>
              </a:path>
            </a:pathLst>
          </a:custGeom>
          <a:noFill/>
          <a:ln w="28575">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Textfeld 5">
            <a:extLst>
              <a:ext uri="{FF2B5EF4-FFF2-40B4-BE49-F238E27FC236}">
                <a16:creationId xmlns:a16="http://schemas.microsoft.com/office/drawing/2014/main" id="{A03DE48D-3EFD-42C6-8B38-7B3F8509C85B}"/>
              </a:ext>
            </a:extLst>
          </p:cNvPr>
          <p:cNvSpPr txBox="1"/>
          <p:nvPr/>
        </p:nvSpPr>
        <p:spPr>
          <a:xfrm>
            <a:off x="6365252" y="4930557"/>
            <a:ext cx="3209672" cy="584775"/>
          </a:xfrm>
          <a:prstGeom prst="rect">
            <a:avLst/>
          </a:prstGeom>
          <a:noFill/>
        </p:spPr>
        <p:txBody>
          <a:bodyPr wrap="square">
            <a:spAutoFit/>
          </a:bodyPr>
          <a:lstStyle/>
          <a:p>
            <a:r>
              <a:rPr lang="de-DE" sz="3200" dirty="0" err="1">
                <a:solidFill>
                  <a:srgbClr val="00FF00"/>
                </a:solidFill>
                <a:latin typeface="+mj-lt"/>
              </a:rPr>
              <a:t>what‘s</a:t>
            </a:r>
            <a:r>
              <a:rPr lang="de-DE" sz="3200" dirty="0">
                <a:solidFill>
                  <a:srgbClr val="00FF00"/>
                </a:solidFill>
                <a:latin typeface="+mj-lt"/>
              </a:rPr>
              <a:t> </a:t>
            </a:r>
            <a:r>
              <a:rPr lang="de-DE" sz="3200" dirty="0" err="1">
                <a:solidFill>
                  <a:srgbClr val="00FF00"/>
                </a:solidFill>
                <a:latin typeface="+mj-lt"/>
              </a:rPr>
              <a:t>that</a:t>
            </a:r>
            <a:r>
              <a:rPr lang="de-DE" sz="3200" dirty="0">
                <a:solidFill>
                  <a:srgbClr val="00FF00"/>
                </a:solidFill>
                <a:latin typeface="+mj-lt"/>
              </a:rPr>
              <a:t>?</a:t>
            </a:r>
            <a:endParaRPr lang="de-AT" sz="3200" dirty="0">
              <a:solidFill>
                <a:srgbClr val="00FF00"/>
              </a:solidFill>
              <a:latin typeface="+mj-lt"/>
            </a:endParaRPr>
          </a:p>
        </p:txBody>
      </p:sp>
    </p:spTree>
    <p:extLst>
      <p:ext uri="{BB962C8B-B14F-4D97-AF65-F5344CB8AC3E}">
        <p14:creationId xmlns:p14="http://schemas.microsoft.com/office/powerpoint/2010/main" val="176285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simplified</a:t>
            </a:r>
            <a:r>
              <a:rPr lang="de-DE" dirty="0"/>
              <a:t>…</a:t>
            </a:r>
            <a:endParaRPr lang="de-AT" dirty="0"/>
          </a:p>
        </p:txBody>
      </p:sp>
      <p:grpSp>
        <p:nvGrpSpPr>
          <p:cNvPr id="59" name="Gruppieren 58">
            <a:extLst>
              <a:ext uri="{FF2B5EF4-FFF2-40B4-BE49-F238E27FC236}">
                <a16:creationId xmlns:a16="http://schemas.microsoft.com/office/drawing/2014/main" id="{E956D490-2E2A-4F7E-8E41-871270170777}"/>
              </a:ext>
            </a:extLst>
          </p:cNvPr>
          <p:cNvGrpSpPr/>
          <p:nvPr/>
        </p:nvGrpSpPr>
        <p:grpSpPr>
          <a:xfrm rot="21062237">
            <a:off x="3982943" y="2660794"/>
            <a:ext cx="2629080" cy="836280"/>
            <a:chOff x="4017608" y="2734874"/>
            <a:chExt cx="2629080" cy="836280"/>
          </a:xfrm>
        </p:grpSpPr>
        <mc:AlternateContent xmlns:mc="http://schemas.openxmlformats.org/markup-compatibility/2006" xmlns:p14="http://schemas.microsoft.com/office/powerpoint/2010/main">
          <mc:Choice Requires="p14">
            <p:contentPart p14:bwMode="auto" r:id="rId2">
              <p14:nvContentPartPr>
                <p14:cNvPr id="57" name="Freihand 56">
                  <a:extLst>
                    <a:ext uri="{FF2B5EF4-FFF2-40B4-BE49-F238E27FC236}">
                      <a16:creationId xmlns:a16="http://schemas.microsoft.com/office/drawing/2014/main" id="{3A4190C1-C1BC-4600-A3E1-508D859E6132}"/>
                    </a:ext>
                  </a:extLst>
                </p14:cNvPr>
                <p14:cNvContentPartPr/>
                <p14:nvPr/>
              </p14:nvContentPartPr>
              <p14:xfrm>
                <a:off x="4017608" y="2816594"/>
                <a:ext cx="2541240" cy="754560"/>
              </p14:xfrm>
            </p:contentPart>
          </mc:Choice>
          <mc:Fallback xmlns="">
            <p:pic>
              <p:nvPicPr>
                <p:cNvPr id="57" name="Freihand 56">
                  <a:extLst>
                    <a:ext uri="{FF2B5EF4-FFF2-40B4-BE49-F238E27FC236}">
                      <a16:creationId xmlns:a16="http://schemas.microsoft.com/office/drawing/2014/main" id="{3A4190C1-C1BC-4600-A3E1-508D859E6132}"/>
                    </a:ext>
                  </a:extLst>
                </p:cNvPr>
                <p:cNvPicPr/>
                <p:nvPr/>
              </p:nvPicPr>
              <p:blipFill>
                <a:blip r:embed="rId4"/>
                <a:stretch>
                  <a:fillRect/>
                </a:stretch>
              </p:blipFill>
              <p:spPr>
                <a:xfrm>
                  <a:off x="4008968" y="2807594"/>
                  <a:ext cx="2558880" cy="772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8" name="Freihand 57">
                  <a:extLst>
                    <a:ext uri="{FF2B5EF4-FFF2-40B4-BE49-F238E27FC236}">
                      <a16:creationId xmlns:a16="http://schemas.microsoft.com/office/drawing/2014/main" id="{F52C9C82-D28E-4EDB-A04F-29F2BC6C664F}"/>
                    </a:ext>
                  </a:extLst>
                </p14:cNvPr>
                <p14:cNvContentPartPr/>
                <p14:nvPr/>
              </p14:nvContentPartPr>
              <p14:xfrm>
                <a:off x="6489008" y="2734874"/>
                <a:ext cx="157680" cy="172440"/>
              </p14:xfrm>
            </p:contentPart>
          </mc:Choice>
          <mc:Fallback xmlns="">
            <p:pic>
              <p:nvPicPr>
                <p:cNvPr id="58" name="Freihand 57">
                  <a:extLst>
                    <a:ext uri="{FF2B5EF4-FFF2-40B4-BE49-F238E27FC236}">
                      <a16:creationId xmlns:a16="http://schemas.microsoft.com/office/drawing/2014/main" id="{F52C9C82-D28E-4EDB-A04F-29F2BC6C664F}"/>
                    </a:ext>
                  </a:extLst>
                </p:cNvPr>
                <p:cNvPicPr/>
                <p:nvPr/>
              </p:nvPicPr>
              <p:blipFill>
                <a:blip r:embed="rId6"/>
                <a:stretch>
                  <a:fillRect/>
                </a:stretch>
              </p:blipFill>
              <p:spPr>
                <a:xfrm>
                  <a:off x="6480008" y="2726234"/>
                  <a:ext cx="175320" cy="190080"/>
                </a:xfrm>
                <a:prstGeom prst="rect">
                  <a:avLst/>
                </a:prstGeom>
              </p:spPr>
            </p:pic>
          </mc:Fallback>
        </mc:AlternateContent>
      </p:grpSp>
      <p:grpSp>
        <p:nvGrpSpPr>
          <p:cNvPr id="121" name="Gruppieren 120">
            <a:extLst>
              <a:ext uri="{FF2B5EF4-FFF2-40B4-BE49-F238E27FC236}">
                <a16:creationId xmlns:a16="http://schemas.microsoft.com/office/drawing/2014/main" id="{2774DC9C-2D36-44CB-B31E-7552269D6C20}"/>
              </a:ext>
            </a:extLst>
          </p:cNvPr>
          <p:cNvGrpSpPr/>
          <p:nvPr/>
        </p:nvGrpSpPr>
        <p:grpSpPr>
          <a:xfrm>
            <a:off x="7383274" y="3141520"/>
            <a:ext cx="210960" cy="1517192"/>
            <a:chOff x="7382818" y="3230040"/>
            <a:chExt cx="210960" cy="835200"/>
          </a:xfrm>
        </p:grpSpPr>
        <mc:AlternateContent xmlns:mc="http://schemas.openxmlformats.org/markup-compatibility/2006" xmlns:p14="http://schemas.microsoft.com/office/powerpoint/2010/main">
          <mc:Choice Requires="p14">
            <p:contentPart p14:bwMode="auto" r:id="rId7">
              <p14:nvContentPartPr>
                <p14:cNvPr id="87" name="Freihand 86">
                  <a:extLst>
                    <a:ext uri="{FF2B5EF4-FFF2-40B4-BE49-F238E27FC236}">
                      <a16:creationId xmlns:a16="http://schemas.microsoft.com/office/drawing/2014/main" id="{91F7C6F7-9727-42E4-A421-FA210F7B0948}"/>
                    </a:ext>
                  </a:extLst>
                </p14:cNvPr>
                <p14:cNvContentPartPr/>
                <p14:nvPr/>
              </p14:nvContentPartPr>
              <p14:xfrm>
                <a:off x="7424578" y="3230040"/>
                <a:ext cx="60120" cy="799920"/>
              </p14:xfrm>
            </p:contentPart>
          </mc:Choice>
          <mc:Fallback xmlns="">
            <p:pic>
              <p:nvPicPr>
                <p:cNvPr id="87" name="Freihand 86">
                  <a:extLst>
                    <a:ext uri="{FF2B5EF4-FFF2-40B4-BE49-F238E27FC236}">
                      <a16:creationId xmlns:a16="http://schemas.microsoft.com/office/drawing/2014/main" id="{91F7C6F7-9727-42E4-A421-FA210F7B0948}"/>
                    </a:ext>
                  </a:extLst>
                </p:cNvPr>
                <p:cNvPicPr/>
                <p:nvPr/>
              </p:nvPicPr>
              <p:blipFill>
                <a:blip r:embed="rId8"/>
                <a:stretch>
                  <a:fillRect/>
                </a:stretch>
              </p:blipFill>
              <p:spPr>
                <a:xfrm>
                  <a:off x="7415578" y="3225283"/>
                  <a:ext cx="77760" cy="809632"/>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9" name="Freihand 88">
                  <a:extLst>
                    <a:ext uri="{FF2B5EF4-FFF2-40B4-BE49-F238E27FC236}">
                      <a16:creationId xmlns:a16="http://schemas.microsoft.com/office/drawing/2014/main" id="{446402BE-9AD5-44BF-96D8-7D51792EBF2F}"/>
                    </a:ext>
                  </a:extLst>
                </p14:cNvPr>
                <p14:cNvContentPartPr/>
                <p14:nvPr/>
              </p14:nvContentPartPr>
              <p14:xfrm>
                <a:off x="7382818" y="3962280"/>
                <a:ext cx="210960" cy="102960"/>
              </p14:xfrm>
            </p:contentPart>
          </mc:Choice>
          <mc:Fallback xmlns="">
            <p:pic>
              <p:nvPicPr>
                <p:cNvPr id="89" name="Freihand 88">
                  <a:extLst>
                    <a:ext uri="{FF2B5EF4-FFF2-40B4-BE49-F238E27FC236}">
                      <a16:creationId xmlns:a16="http://schemas.microsoft.com/office/drawing/2014/main" id="{446402BE-9AD5-44BF-96D8-7D51792EBF2F}"/>
                    </a:ext>
                  </a:extLst>
                </p:cNvPr>
                <p:cNvPicPr/>
                <p:nvPr/>
              </p:nvPicPr>
              <p:blipFill>
                <a:blip r:embed="rId10"/>
                <a:stretch>
                  <a:fillRect/>
                </a:stretch>
              </p:blipFill>
              <p:spPr>
                <a:xfrm>
                  <a:off x="7374178" y="3957320"/>
                  <a:ext cx="228600" cy="112681"/>
                </a:xfrm>
                <a:prstGeom prst="rect">
                  <a:avLst/>
                </a:prstGeom>
              </p:spPr>
            </p:pic>
          </mc:Fallback>
        </mc:AlternateContent>
      </p:grpSp>
      <p:sp>
        <p:nvSpPr>
          <p:cNvPr id="100" name="Textfeld 99">
            <a:extLst>
              <a:ext uri="{FF2B5EF4-FFF2-40B4-BE49-F238E27FC236}">
                <a16:creationId xmlns:a16="http://schemas.microsoft.com/office/drawing/2014/main" id="{5C1E05F4-2846-43C6-B2C3-FD3D70BAC1C5}"/>
              </a:ext>
            </a:extLst>
          </p:cNvPr>
          <p:cNvSpPr txBox="1"/>
          <p:nvPr/>
        </p:nvSpPr>
        <p:spPr>
          <a:xfrm rot="20046881">
            <a:off x="4180155" y="2568624"/>
            <a:ext cx="1874231" cy="307777"/>
          </a:xfrm>
          <a:prstGeom prst="rect">
            <a:avLst/>
          </a:prstGeom>
          <a:noFill/>
        </p:spPr>
        <p:txBody>
          <a:bodyPr wrap="none" rtlCol="0">
            <a:spAutoFit/>
          </a:bodyPr>
          <a:lstStyle/>
          <a:p>
            <a:r>
              <a:rPr lang="de-DE" sz="1400" dirty="0">
                <a:latin typeface="+mj-lt"/>
              </a:rPr>
              <a:t>I </a:t>
            </a:r>
            <a:r>
              <a:rPr lang="de-DE" sz="1400" dirty="0" err="1">
                <a:latin typeface="+mj-lt"/>
              </a:rPr>
              <a:t>want</a:t>
            </a:r>
            <a:r>
              <a:rPr lang="de-DE" sz="1400" dirty="0">
                <a:latin typeface="+mj-lt"/>
              </a:rPr>
              <a:t> </a:t>
            </a:r>
            <a:r>
              <a:rPr lang="de-DE" sz="1400" dirty="0" err="1">
                <a:latin typeface="+mj-lt"/>
              </a:rPr>
              <a:t>something</a:t>
            </a:r>
            <a:r>
              <a:rPr lang="de-DE" sz="1400" dirty="0">
                <a:latin typeface="+mj-lt"/>
              </a:rPr>
              <a:t>!</a:t>
            </a:r>
            <a:endParaRPr lang="de-AT" sz="1400" dirty="0">
              <a:latin typeface="+mj-lt"/>
            </a:endParaRPr>
          </a:p>
        </p:txBody>
      </p:sp>
      <p:grpSp>
        <p:nvGrpSpPr>
          <p:cNvPr id="103" name="Gruppieren 102">
            <a:extLst>
              <a:ext uri="{FF2B5EF4-FFF2-40B4-BE49-F238E27FC236}">
                <a16:creationId xmlns:a16="http://schemas.microsoft.com/office/drawing/2014/main" id="{1CB3C09E-1777-4CFB-B625-B8F89D62A4A4}"/>
              </a:ext>
            </a:extLst>
          </p:cNvPr>
          <p:cNvGrpSpPr/>
          <p:nvPr/>
        </p:nvGrpSpPr>
        <p:grpSpPr>
          <a:xfrm>
            <a:off x="4184648" y="2841634"/>
            <a:ext cx="2389680" cy="1050840"/>
            <a:chOff x="4258448" y="3049154"/>
            <a:chExt cx="2389680" cy="1050840"/>
          </a:xfrm>
        </p:grpSpPr>
        <mc:AlternateContent xmlns:mc="http://schemas.openxmlformats.org/markup-compatibility/2006" xmlns:p14="http://schemas.microsoft.com/office/powerpoint/2010/main">
          <mc:Choice Requires="p14">
            <p:contentPart p14:bwMode="auto" r:id="rId11">
              <p14:nvContentPartPr>
                <p14:cNvPr id="101" name="Freihand 100">
                  <a:extLst>
                    <a:ext uri="{FF2B5EF4-FFF2-40B4-BE49-F238E27FC236}">
                      <a16:creationId xmlns:a16="http://schemas.microsoft.com/office/drawing/2014/main" id="{821095D6-3FF1-4333-B45F-D5F27A828E15}"/>
                    </a:ext>
                  </a:extLst>
                </p14:cNvPr>
                <p14:cNvContentPartPr/>
                <p14:nvPr/>
              </p14:nvContentPartPr>
              <p14:xfrm>
                <a:off x="4277168" y="3049154"/>
                <a:ext cx="2370960" cy="973440"/>
              </p14:xfrm>
            </p:contentPart>
          </mc:Choice>
          <mc:Fallback xmlns="">
            <p:pic>
              <p:nvPicPr>
                <p:cNvPr id="101" name="Freihand 100">
                  <a:extLst>
                    <a:ext uri="{FF2B5EF4-FFF2-40B4-BE49-F238E27FC236}">
                      <a16:creationId xmlns:a16="http://schemas.microsoft.com/office/drawing/2014/main" id="{821095D6-3FF1-4333-B45F-D5F27A828E15}"/>
                    </a:ext>
                  </a:extLst>
                </p:cNvPr>
                <p:cNvPicPr/>
                <p:nvPr/>
              </p:nvPicPr>
              <p:blipFill>
                <a:blip r:embed="rId12"/>
                <a:stretch>
                  <a:fillRect/>
                </a:stretch>
              </p:blipFill>
              <p:spPr>
                <a:xfrm>
                  <a:off x="4268528" y="3040514"/>
                  <a:ext cx="2388600" cy="991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2" name="Freihand 101">
                  <a:extLst>
                    <a:ext uri="{FF2B5EF4-FFF2-40B4-BE49-F238E27FC236}">
                      <a16:creationId xmlns:a16="http://schemas.microsoft.com/office/drawing/2014/main" id="{EA3F67AB-ACA5-4676-9C5F-B07B0E0313D9}"/>
                    </a:ext>
                  </a:extLst>
                </p14:cNvPr>
                <p14:cNvContentPartPr/>
                <p14:nvPr/>
              </p14:nvContentPartPr>
              <p14:xfrm>
                <a:off x="4258448" y="3843314"/>
                <a:ext cx="329400" cy="256680"/>
              </p14:xfrm>
            </p:contentPart>
          </mc:Choice>
          <mc:Fallback xmlns="">
            <p:pic>
              <p:nvPicPr>
                <p:cNvPr id="102" name="Freihand 101">
                  <a:extLst>
                    <a:ext uri="{FF2B5EF4-FFF2-40B4-BE49-F238E27FC236}">
                      <a16:creationId xmlns:a16="http://schemas.microsoft.com/office/drawing/2014/main" id="{EA3F67AB-ACA5-4676-9C5F-B07B0E0313D9}"/>
                    </a:ext>
                  </a:extLst>
                </p:cNvPr>
                <p:cNvPicPr/>
                <p:nvPr/>
              </p:nvPicPr>
              <p:blipFill>
                <a:blip r:embed="rId14"/>
                <a:stretch>
                  <a:fillRect/>
                </a:stretch>
              </p:blipFill>
              <p:spPr>
                <a:xfrm>
                  <a:off x="4249448" y="3834674"/>
                  <a:ext cx="347040" cy="274320"/>
                </a:xfrm>
                <a:prstGeom prst="rect">
                  <a:avLst/>
                </a:prstGeom>
              </p:spPr>
            </p:pic>
          </mc:Fallback>
        </mc:AlternateContent>
      </p:grpSp>
      <p:sp>
        <p:nvSpPr>
          <p:cNvPr id="105" name="Textfeld 104">
            <a:extLst>
              <a:ext uri="{FF2B5EF4-FFF2-40B4-BE49-F238E27FC236}">
                <a16:creationId xmlns:a16="http://schemas.microsoft.com/office/drawing/2014/main" id="{B48C6D2F-752C-45EE-99FD-0A62CDFB596D}"/>
              </a:ext>
            </a:extLst>
          </p:cNvPr>
          <p:cNvSpPr txBox="1"/>
          <p:nvPr/>
        </p:nvSpPr>
        <p:spPr>
          <a:xfrm rot="20312810">
            <a:off x="5002129" y="3452080"/>
            <a:ext cx="1377300" cy="307777"/>
          </a:xfrm>
          <a:prstGeom prst="rect">
            <a:avLst/>
          </a:prstGeom>
          <a:noFill/>
        </p:spPr>
        <p:txBody>
          <a:bodyPr wrap="none" rtlCol="0">
            <a:spAutoFit/>
          </a:bodyPr>
          <a:lstStyle/>
          <a:p>
            <a:r>
              <a:rPr lang="de-DE" sz="1400" dirty="0">
                <a:latin typeface="+mj-lt"/>
              </a:rPr>
              <a:t>Who </a:t>
            </a:r>
            <a:r>
              <a:rPr lang="de-DE" sz="1400" dirty="0" err="1">
                <a:latin typeface="+mj-lt"/>
              </a:rPr>
              <a:t>are</a:t>
            </a:r>
            <a:r>
              <a:rPr lang="de-DE" sz="1400" dirty="0">
                <a:latin typeface="+mj-lt"/>
              </a:rPr>
              <a:t> </a:t>
            </a:r>
            <a:r>
              <a:rPr lang="de-DE" sz="1400" dirty="0" err="1">
                <a:latin typeface="+mj-lt"/>
              </a:rPr>
              <a:t>you</a:t>
            </a:r>
            <a:r>
              <a:rPr lang="de-DE" sz="1400" dirty="0">
                <a:latin typeface="+mj-lt"/>
              </a:rPr>
              <a:t>?</a:t>
            </a:r>
            <a:endParaRPr lang="de-AT" sz="1400" dirty="0">
              <a:latin typeface="+mj-lt"/>
            </a:endParaRPr>
          </a:p>
        </p:txBody>
      </p:sp>
      <p:sp>
        <p:nvSpPr>
          <p:cNvPr id="110" name="Textfeld 109">
            <a:extLst>
              <a:ext uri="{FF2B5EF4-FFF2-40B4-BE49-F238E27FC236}">
                <a16:creationId xmlns:a16="http://schemas.microsoft.com/office/drawing/2014/main" id="{77271284-1450-415B-B986-0C667EBD95A4}"/>
              </a:ext>
            </a:extLst>
          </p:cNvPr>
          <p:cNvSpPr txBox="1"/>
          <p:nvPr/>
        </p:nvSpPr>
        <p:spPr>
          <a:xfrm rot="1173882">
            <a:off x="4307941" y="4210701"/>
            <a:ext cx="2868093" cy="523220"/>
          </a:xfrm>
          <a:prstGeom prst="rect">
            <a:avLst/>
          </a:prstGeom>
          <a:noFill/>
        </p:spPr>
        <p:txBody>
          <a:bodyPr wrap="none" rtlCol="0">
            <a:spAutoFit/>
          </a:bodyPr>
          <a:lstStyle/>
          <a:p>
            <a:r>
              <a:rPr lang="de-DE" sz="1400" dirty="0" err="1">
                <a:latin typeface="+mj-lt"/>
              </a:rPr>
              <a:t>You</a:t>
            </a:r>
            <a:r>
              <a:rPr lang="de-DE" sz="1400" dirty="0">
                <a:latin typeface="+mj-lt"/>
              </a:rPr>
              <a:t> </a:t>
            </a:r>
            <a:r>
              <a:rPr lang="de-DE" sz="1400" dirty="0" err="1">
                <a:latin typeface="+mj-lt"/>
              </a:rPr>
              <a:t>already</a:t>
            </a:r>
            <a:r>
              <a:rPr lang="de-DE" sz="1400" dirty="0">
                <a:latin typeface="+mj-lt"/>
              </a:rPr>
              <a:t> </a:t>
            </a:r>
            <a:r>
              <a:rPr lang="de-DE" sz="1400" dirty="0" err="1">
                <a:latin typeface="+mj-lt"/>
              </a:rPr>
              <a:t>know</a:t>
            </a:r>
            <a:r>
              <a:rPr lang="de-DE" sz="1400" dirty="0">
                <a:latin typeface="+mj-lt"/>
              </a:rPr>
              <a:t> </a:t>
            </a:r>
            <a:r>
              <a:rPr lang="de-DE" sz="1400" dirty="0" err="1">
                <a:latin typeface="+mj-lt"/>
              </a:rPr>
              <a:t>me</a:t>
            </a:r>
            <a:r>
              <a:rPr lang="de-DE" sz="1400" dirty="0">
                <a:latin typeface="+mj-lt"/>
              </a:rPr>
              <a:t>, </a:t>
            </a:r>
            <a:r>
              <a:rPr lang="de-DE" sz="1400" dirty="0" err="1">
                <a:latin typeface="+mj-lt"/>
              </a:rPr>
              <a:t>right</a:t>
            </a:r>
            <a:r>
              <a:rPr lang="de-DE" sz="1400" dirty="0">
                <a:latin typeface="+mj-lt"/>
              </a:rPr>
              <a:t>?</a:t>
            </a:r>
            <a:br>
              <a:rPr lang="de-DE" sz="1400" dirty="0">
                <a:latin typeface="+mj-lt"/>
              </a:rPr>
            </a:br>
            <a:r>
              <a:rPr lang="de-DE" sz="1400" dirty="0" err="1">
                <a:latin typeface="+mj-lt"/>
              </a:rPr>
              <a:t>Please</a:t>
            </a:r>
            <a:r>
              <a:rPr lang="de-DE" sz="1400" dirty="0">
                <a:latin typeface="+mj-lt"/>
              </a:rPr>
              <a:t> </a:t>
            </a:r>
            <a:r>
              <a:rPr lang="de-DE" sz="1400" dirty="0" err="1">
                <a:latin typeface="+mj-lt"/>
              </a:rPr>
              <a:t>tell</a:t>
            </a:r>
            <a:r>
              <a:rPr lang="de-DE" sz="1400" dirty="0">
                <a:latin typeface="+mj-lt"/>
              </a:rPr>
              <a:t> </a:t>
            </a:r>
            <a:r>
              <a:rPr lang="de-DE" sz="1400" dirty="0" err="1">
                <a:latin typeface="+mj-lt"/>
              </a:rPr>
              <a:t>your</a:t>
            </a:r>
            <a:r>
              <a:rPr lang="de-DE" sz="1400" dirty="0">
                <a:latin typeface="+mj-lt"/>
              </a:rPr>
              <a:t> friend!</a:t>
            </a:r>
            <a:endParaRPr lang="de-AT" sz="1400" dirty="0">
              <a:latin typeface="+mj-lt"/>
            </a:endParaRPr>
          </a:p>
        </p:txBody>
      </p:sp>
      <p:grpSp>
        <p:nvGrpSpPr>
          <p:cNvPr id="134" name="Gruppieren 133">
            <a:extLst>
              <a:ext uri="{FF2B5EF4-FFF2-40B4-BE49-F238E27FC236}">
                <a16:creationId xmlns:a16="http://schemas.microsoft.com/office/drawing/2014/main" id="{A4460889-EDA1-49F1-81D5-9003A0ACB391}"/>
              </a:ext>
            </a:extLst>
          </p:cNvPr>
          <p:cNvGrpSpPr/>
          <p:nvPr/>
        </p:nvGrpSpPr>
        <p:grpSpPr>
          <a:xfrm rot="713649">
            <a:off x="4107428" y="4576076"/>
            <a:ext cx="2562840" cy="437040"/>
            <a:chOff x="4021486" y="4310234"/>
            <a:chExt cx="2562840" cy="437040"/>
          </a:xfrm>
        </p:grpSpPr>
        <mc:AlternateContent xmlns:mc="http://schemas.openxmlformats.org/markup-compatibility/2006" xmlns:p14="http://schemas.microsoft.com/office/powerpoint/2010/main">
          <mc:Choice Requires="p14">
            <p:contentPart p14:bwMode="auto" r:id="rId15">
              <p14:nvContentPartPr>
                <p14:cNvPr id="106" name="Freihand 105">
                  <a:extLst>
                    <a:ext uri="{FF2B5EF4-FFF2-40B4-BE49-F238E27FC236}">
                      <a16:creationId xmlns:a16="http://schemas.microsoft.com/office/drawing/2014/main" id="{442E326D-BD11-4423-BFB9-BAC8B9162F52}"/>
                    </a:ext>
                  </a:extLst>
                </p14:cNvPr>
                <p14:cNvContentPartPr/>
                <p14:nvPr/>
              </p14:nvContentPartPr>
              <p14:xfrm>
                <a:off x="4021486" y="4310234"/>
                <a:ext cx="2508840" cy="332640"/>
              </p14:xfrm>
            </p:contentPart>
          </mc:Choice>
          <mc:Fallback xmlns="">
            <p:pic>
              <p:nvPicPr>
                <p:cNvPr id="106" name="Freihand 105">
                  <a:extLst>
                    <a:ext uri="{FF2B5EF4-FFF2-40B4-BE49-F238E27FC236}">
                      <a16:creationId xmlns:a16="http://schemas.microsoft.com/office/drawing/2014/main" id="{442E326D-BD11-4423-BFB9-BAC8B9162F52}"/>
                    </a:ext>
                  </a:extLst>
                </p:cNvPr>
                <p:cNvPicPr/>
                <p:nvPr/>
              </p:nvPicPr>
              <p:blipFill>
                <a:blip r:embed="rId16"/>
                <a:stretch>
                  <a:fillRect/>
                </a:stretch>
              </p:blipFill>
              <p:spPr>
                <a:xfrm>
                  <a:off x="4012846" y="4301234"/>
                  <a:ext cx="252648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4" name="Freihand 113">
                  <a:extLst>
                    <a:ext uri="{FF2B5EF4-FFF2-40B4-BE49-F238E27FC236}">
                      <a16:creationId xmlns:a16="http://schemas.microsoft.com/office/drawing/2014/main" id="{65A66D7D-60C3-4A6A-A314-9D2B3836580E}"/>
                    </a:ext>
                  </a:extLst>
                </p14:cNvPr>
                <p14:cNvContentPartPr/>
                <p14:nvPr/>
              </p14:nvContentPartPr>
              <p14:xfrm>
                <a:off x="6425566" y="4441274"/>
                <a:ext cx="158760" cy="306000"/>
              </p14:xfrm>
            </p:contentPart>
          </mc:Choice>
          <mc:Fallback xmlns="">
            <p:pic>
              <p:nvPicPr>
                <p:cNvPr id="114" name="Freihand 113">
                  <a:extLst>
                    <a:ext uri="{FF2B5EF4-FFF2-40B4-BE49-F238E27FC236}">
                      <a16:creationId xmlns:a16="http://schemas.microsoft.com/office/drawing/2014/main" id="{65A66D7D-60C3-4A6A-A314-9D2B3836580E}"/>
                    </a:ext>
                  </a:extLst>
                </p:cNvPr>
                <p:cNvPicPr/>
                <p:nvPr/>
              </p:nvPicPr>
              <p:blipFill>
                <a:blip r:embed="rId18"/>
                <a:stretch>
                  <a:fillRect/>
                </a:stretch>
              </p:blipFill>
              <p:spPr>
                <a:xfrm>
                  <a:off x="6416926" y="4432274"/>
                  <a:ext cx="176400" cy="323640"/>
                </a:xfrm>
                <a:prstGeom prst="rect">
                  <a:avLst/>
                </a:prstGeom>
              </p:spPr>
            </p:pic>
          </mc:Fallback>
        </mc:AlternateContent>
      </p:grpSp>
      <p:grpSp>
        <p:nvGrpSpPr>
          <p:cNvPr id="133" name="Gruppieren 132">
            <a:extLst>
              <a:ext uri="{FF2B5EF4-FFF2-40B4-BE49-F238E27FC236}">
                <a16:creationId xmlns:a16="http://schemas.microsoft.com/office/drawing/2014/main" id="{72663C9C-C775-4D14-8E59-24CB619DF58A}"/>
              </a:ext>
            </a:extLst>
          </p:cNvPr>
          <p:cNvGrpSpPr/>
          <p:nvPr/>
        </p:nvGrpSpPr>
        <p:grpSpPr>
          <a:xfrm rot="335374">
            <a:off x="3953611" y="4733213"/>
            <a:ext cx="2686320" cy="519840"/>
            <a:chOff x="3966046" y="4480514"/>
            <a:chExt cx="2686320" cy="519840"/>
          </a:xfrm>
        </p:grpSpPr>
        <mc:AlternateContent xmlns:mc="http://schemas.openxmlformats.org/markup-compatibility/2006" xmlns:p14="http://schemas.microsoft.com/office/powerpoint/2010/main">
          <mc:Choice Requires="p14">
            <p:contentPart p14:bwMode="auto" r:id="rId19">
              <p14:nvContentPartPr>
                <p14:cNvPr id="115" name="Freihand 114">
                  <a:extLst>
                    <a:ext uri="{FF2B5EF4-FFF2-40B4-BE49-F238E27FC236}">
                      <a16:creationId xmlns:a16="http://schemas.microsoft.com/office/drawing/2014/main" id="{3FD433E3-AE20-4413-8315-D3B5AE327F38}"/>
                    </a:ext>
                  </a:extLst>
                </p14:cNvPr>
                <p14:cNvContentPartPr/>
                <p14:nvPr/>
              </p14:nvContentPartPr>
              <p14:xfrm>
                <a:off x="3981526" y="4499234"/>
                <a:ext cx="2670840" cy="501120"/>
              </p14:xfrm>
            </p:contentPart>
          </mc:Choice>
          <mc:Fallback xmlns="">
            <p:pic>
              <p:nvPicPr>
                <p:cNvPr id="115" name="Freihand 114">
                  <a:extLst>
                    <a:ext uri="{FF2B5EF4-FFF2-40B4-BE49-F238E27FC236}">
                      <a16:creationId xmlns:a16="http://schemas.microsoft.com/office/drawing/2014/main" id="{3FD433E3-AE20-4413-8315-D3B5AE327F38}"/>
                    </a:ext>
                  </a:extLst>
                </p:cNvPr>
                <p:cNvPicPr/>
                <p:nvPr/>
              </p:nvPicPr>
              <p:blipFill>
                <a:blip r:embed="rId20"/>
                <a:stretch>
                  <a:fillRect/>
                </a:stretch>
              </p:blipFill>
              <p:spPr>
                <a:xfrm>
                  <a:off x="3972886" y="4490594"/>
                  <a:ext cx="2688480" cy="518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7" name="Freihand 116">
                  <a:extLst>
                    <a:ext uri="{FF2B5EF4-FFF2-40B4-BE49-F238E27FC236}">
                      <a16:creationId xmlns:a16="http://schemas.microsoft.com/office/drawing/2014/main" id="{C5D38D20-744C-4BAD-8F74-427CE52E62E0}"/>
                    </a:ext>
                  </a:extLst>
                </p14:cNvPr>
                <p14:cNvContentPartPr/>
                <p14:nvPr/>
              </p14:nvContentPartPr>
              <p14:xfrm>
                <a:off x="3966046" y="4480514"/>
                <a:ext cx="215640" cy="228960"/>
              </p14:xfrm>
            </p:contentPart>
          </mc:Choice>
          <mc:Fallback xmlns="">
            <p:pic>
              <p:nvPicPr>
                <p:cNvPr id="117" name="Freihand 116">
                  <a:extLst>
                    <a:ext uri="{FF2B5EF4-FFF2-40B4-BE49-F238E27FC236}">
                      <a16:creationId xmlns:a16="http://schemas.microsoft.com/office/drawing/2014/main" id="{C5D38D20-744C-4BAD-8F74-427CE52E62E0}"/>
                    </a:ext>
                  </a:extLst>
                </p:cNvPr>
                <p:cNvPicPr/>
                <p:nvPr/>
              </p:nvPicPr>
              <p:blipFill>
                <a:blip r:embed="rId22"/>
                <a:stretch>
                  <a:fillRect/>
                </a:stretch>
              </p:blipFill>
              <p:spPr>
                <a:xfrm>
                  <a:off x="3957406" y="4471874"/>
                  <a:ext cx="233280" cy="246600"/>
                </a:xfrm>
                <a:prstGeom prst="rect">
                  <a:avLst/>
                </a:prstGeom>
              </p:spPr>
            </p:pic>
          </mc:Fallback>
        </mc:AlternateContent>
      </p:grpSp>
      <p:sp>
        <p:nvSpPr>
          <p:cNvPr id="119" name="Textfeld 118">
            <a:extLst>
              <a:ext uri="{FF2B5EF4-FFF2-40B4-BE49-F238E27FC236}">
                <a16:creationId xmlns:a16="http://schemas.microsoft.com/office/drawing/2014/main" id="{1A8DDC24-972B-413B-8AFE-E242CAD99DB6}"/>
              </a:ext>
            </a:extLst>
          </p:cNvPr>
          <p:cNvSpPr txBox="1"/>
          <p:nvPr/>
        </p:nvSpPr>
        <p:spPr>
          <a:xfrm rot="783913">
            <a:off x="3894642" y="5109378"/>
            <a:ext cx="2569934" cy="523220"/>
          </a:xfrm>
          <a:prstGeom prst="rect">
            <a:avLst/>
          </a:prstGeom>
          <a:noFill/>
        </p:spPr>
        <p:txBody>
          <a:bodyPr wrap="none" rtlCol="0">
            <a:spAutoFit/>
          </a:bodyPr>
          <a:lstStyle/>
          <a:p>
            <a:r>
              <a:rPr lang="de-DE" sz="1400" dirty="0">
                <a:latin typeface="+mj-lt"/>
              </a:rPr>
              <a:t>Sure do,</a:t>
            </a:r>
            <a:br>
              <a:rPr lang="de-DE" sz="1400" dirty="0">
                <a:latin typeface="+mj-lt"/>
              </a:rPr>
            </a:br>
            <a:r>
              <a:rPr lang="de-DE" sz="1400" dirty="0" err="1">
                <a:latin typeface="+mj-lt"/>
              </a:rPr>
              <a:t>take</a:t>
            </a:r>
            <a:r>
              <a:rPr lang="de-DE" sz="1400" dirty="0">
                <a:latin typeface="+mj-lt"/>
              </a:rPr>
              <a:t> </a:t>
            </a:r>
            <a:r>
              <a:rPr lang="de-DE" sz="1400" dirty="0" err="1">
                <a:latin typeface="+mj-lt"/>
              </a:rPr>
              <a:t>this</a:t>
            </a:r>
            <a:r>
              <a:rPr lang="de-DE" sz="1400" dirty="0">
                <a:latin typeface="+mj-lt"/>
              </a:rPr>
              <a:t> </a:t>
            </a:r>
            <a:r>
              <a:rPr lang="de-DE" sz="1400" dirty="0" err="1">
                <a:latin typeface="+mj-lt"/>
              </a:rPr>
              <a:t>token</a:t>
            </a:r>
            <a:r>
              <a:rPr lang="de-DE" sz="1400" dirty="0">
                <a:latin typeface="+mj-lt"/>
              </a:rPr>
              <a:t> </a:t>
            </a:r>
            <a:r>
              <a:rPr lang="de-DE" sz="1400" dirty="0" err="1">
                <a:latin typeface="+mj-lt"/>
              </a:rPr>
              <a:t>as</a:t>
            </a:r>
            <a:r>
              <a:rPr lang="de-DE" sz="1400" dirty="0">
                <a:latin typeface="+mj-lt"/>
              </a:rPr>
              <a:t> </a:t>
            </a:r>
            <a:r>
              <a:rPr lang="de-DE" sz="1400" dirty="0" err="1">
                <a:latin typeface="+mj-lt"/>
              </a:rPr>
              <a:t>proof</a:t>
            </a:r>
            <a:endParaRPr lang="de-AT" sz="1400" dirty="0">
              <a:latin typeface="+mj-lt"/>
            </a:endParaRPr>
          </a:p>
        </p:txBody>
      </p:sp>
      <p:grpSp>
        <p:nvGrpSpPr>
          <p:cNvPr id="132" name="Gruppieren 131">
            <a:extLst>
              <a:ext uri="{FF2B5EF4-FFF2-40B4-BE49-F238E27FC236}">
                <a16:creationId xmlns:a16="http://schemas.microsoft.com/office/drawing/2014/main" id="{7A577037-84A7-4447-B8EC-F130FFEB34BB}"/>
              </a:ext>
            </a:extLst>
          </p:cNvPr>
          <p:cNvGrpSpPr/>
          <p:nvPr/>
        </p:nvGrpSpPr>
        <p:grpSpPr>
          <a:xfrm>
            <a:off x="7600966" y="3596714"/>
            <a:ext cx="902160" cy="382320"/>
            <a:chOff x="7600966" y="3596714"/>
            <a:chExt cx="902160" cy="382320"/>
          </a:xfrm>
        </p:grpSpPr>
        <mc:AlternateContent xmlns:mc="http://schemas.openxmlformats.org/markup-compatibility/2006" xmlns:p14="http://schemas.microsoft.com/office/powerpoint/2010/main">
          <mc:Choice Requires="p14">
            <p:contentPart p14:bwMode="auto" r:id="rId23">
              <p14:nvContentPartPr>
                <p14:cNvPr id="124" name="Freihand 123">
                  <a:extLst>
                    <a:ext uri="{FF2B5EF4-FFF2-40B4-BE49-F238E27FC236}">
                      <a16:creationId xmlns:a16="http://schemas.microsoft.com/office/drawing/2014/main" id="{79132BFE-D095-43BE-980F-E2D20AA50CF4}"/>
                    </a:ext>
                  </a:extLst>
                </p14:cNvPr>
                <p14:cNvContentPartPr/>
                <p14:nvPr/>
              </p14:nvContentPartPr>
              <p14:xfrm>
                <a:off x="7701766" y="3688514"/>
                <a:ext cx="33120" cy="290520"/>
              </p14:xfrm>
            </p:contentPart>
          </mc:Choice>
          <mc:Fallback xmlns="">
            <p:pic>
              <p:nvPicPr>
                <p:cNvPr id="124" name="Freihand 123">
                  <a:extLst>
                    <a:ext uri="{FF2B5EF4-FFF2-40B4-BE49-F238E27FC236}">
                      <a16:creationId xmlns:a16="http://schemas.microsoft.com/office/drawing/2014/main" id="{79132BFE-D095-43BE-980F-E2D20AA50CF4}"/>
                    </a:ext>
                  </a:extLst>
                </p:cNvPr>
                <p:cNvPicPr/>
                <p:nvPr/>
              </p:nvPicPr>
              <p:blipFill>
                <a:blip r:embed="rId24"/>
                <a:stretch>
                  <a:fillRect/>
                </a:stretch>
              </p:blipFill>
              <p:spPr>
                <a:xfrm>
                  <a:off x="7692766" y="3679514"/>
                  <a:ext cx="5076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25" name="Freihand 124">
                  <a:extLst>
                    <a:ext uri="{FF2B5EF4-FFF2-40B4-BE49-F238E27FC236}">
                      <a16:creationId xmlns:a16="http://schemas.microsoft.com/office/drawing/2014/main" id="{CCD53C15-745F-4F68-9EC2-92D5EA29687E}"/>
                    </a:ext>
                  </a:extLst>
                </p14:cNvPr>
                <p14:cNvContentPartPr/>
                <p14:nvPr/>
              </p14:nvContentPartPr>
              <p14:xfrm>
                <a:off x="7600966" y="3610034"/>
                <a:ext cx="229320" cy="72360"/>
              </p14:xfrm>
            </p:contentPart>
          </mc:Choice>
          <mc:Fallback xmlns="">
            <p:pic>
              <p:nvPicPr>
                <p:cNvPr id="125" name="Freihand 124">
                  <a:extLst>
                    <a:ext uri="{FF2B5EF4-FFF2-40B4-BE49-F238E27FC236}">
                      <a16:creationId xmlns:a16="http://schemas.microsoft.com/office/drawing/2014/main" id="{CCD53C15-745F-4F68-9EC2-92D5EA29687E}"/>
                    </a:ext>
                  </a:extLst>
                </p:cNvPr>
                <p:cNvPicPr/>
                <p:nvPr/>
              </p:nvPicPr>
              <p:blipFill>
                <a:blip r:embed="rId26"/>
                <a:stretch>
                  <a:fillRect/>
                </a:stretch>
              </p:blipFill>
              <p:spPr>
                <a:xfrm>
                  <a:off x="7592326" y="3601034"/>
                  <a:ext cx="24696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27" name="Freihand 126">
                  <a:extLst>
                    <a:ext uri="{FF2B5EF4-FFF2-40B4-BE49-F238E27FC236}">
                      <a16:creationId xmlns:a16="http://schemas.microsoft.com/office/drawing/2014/main" id="{C73BD77D-0072-4F85-A5C2-9F29D7DB5B49}"/>
                    </a:ext>
                  </a:extLst>
                </p14:cNvPr>
                <p14:cNvContentPartPr/>
                <p14:nvPr/>
              </p14:nvContentPartPr>
              <p14:xfrm>
                <a:off x="7837486" y="3786074"/>
                <a:ext cx="108720" cy="133920"/>
              </p14:xfrm>
            </p:contentPart>
          </mc:Choice>
          <mc:Fallback xmlns="">
            <p:pic>
              <p:nvPicPr>
                <p:cNvPr id="127" name="Freihand 126">
                  <a:extLst>
                    <a:ext uri="{FF2B5EF4-FFF2-40B4-BE49-F238E27FC236}">
                      <a16:creationId xmlns:a16="http://schemas.microsoft.com/office/drawing/2014/main" id="{C73BD77D-0072-4F85-A5C2-9F29D7DB5B49}"/>
                    </a:ext>
                  </a:extLst>
                </p:cNvPr>
                <p:cNvPicPr/>
                <p:nvPr/>
              </p:nvPicPr>
              <p:blipFill>
                <a:blip r:embed="rId28"/>
                <a:stretch>
                  <a:fillRect/>
                </a:stretch>
              </p:blipFill>
              <p:spPr>
                <a:xfrm>
                  <a:off x="7828846" y="3777434"/>
                  <a:ext cx="1263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28" name="Freihand 127">
                  <a:extLst>
                    <a:ext uri="{FF2B5EF4-FFF2-40B4-BE49-F238E27FC236}">
                      <a16:creationId xmlns:a16="http://schemas.microsoft.com/office/drawing/2014/main" id="{2B34FA09-428E-43FE-8905-DC0A0C2518C1}"/>
                    </a:ext>
                  </a:extLst>
                </p14:cNvPr>
                <p14:cNvContentPartPr/>
                <p14:nvPr/>
              </p14:nvContentPartPr>
              <p14:xfrm>
                <a:off x="8007766" y="3796874"/>
                <a:ext cx="126360" cy="110880"/>
              </p14:xfrm>
            </p:contentPart>
          </mc:Choice>
          <mc:Fallback xmlns="">
            <p:pic>
              <p:nvPicPr>
                <p:cNvPr id="128" name="Freihand 127">
                  <a:extLst>
                    <a:ext uri="{FF2B5EF4-FFF2-40B4-BE49-F238E27FC236}">
                      <a16:creationId xmlns:a16="http://schemas.microsoft.com/office/drawing/2014/main" id="{2B34FA09-428E-43FE-8905-DC0A0C2518C1}"/>
                    </a:ext>
                  </a:extLst>
                </p:cNvPr>
                <p:cNvPicPr/>
                <p:nvPr/>
              </p:nvPicPr>
              <p:blipFill>
                <a:blip r:embed="rId30"/>
                <a:stretch>
                  <a:fillRect/>
                </a:stretch>
              </p:blipFill>
              <p:spPr>
                <a:xfrm>
                  <a:off x="7999126" y="3787874"/>
                  <a:ext cx="1440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29" name="Freihand 128">
                  <a:extLst>
                    <a:ext uri="{FF2B5EF4-FFF2-40B4-BE49-F238E27FC236}">
                      <a16:creationId xmlns:a16="http://schemas.microsoft.com/office/drawing/2014/main" id="{F7F0CA9E-75DC-4BBC-8D2E-BBB0AA76B0BB}"/>
                    </a:ext>
                  </a:extLst>
                </p14:cNvPr>
                <p14:cNvContentPartPr/>
                <p14:nvPr/>
              </p14:nvContentPartPr>
              <p14:xfrm>
                <a:off x="8217646" y="3745394"/>
                <a:ext cx="74160" cy="149760"/>
              </p14:xfrm>
            </p:contentPart>
          </mc:Choice>
          <mc:Fallback xmlns="">
            <p:pic>
              <p:nvPicPr>
                <p:cNvPr id="129" name="Freihand 128">
                  <a:extLst>
                    <a:ext uri="{FF2B5EF4-FFF2-40B4-BE49-F238E27FC236}">
                      <a16:creationId xmlns:a16="http://schemas.microsoft.com/office/drawing/2014/main" id="{F7F0CA9E-75DC-4BBC-8D2E-BBB0AA76B0BB}"/>
                    </a:ext>
                  </a:extLst>
                </p:cNvPr>
                <p:cNvPicPr/>
                <p:nvPr/>
              </p:nvPicPr>
              <p:blipFill>
                <a:blip r:embed="rId32"/>
                <a:stretch>
                  <a:fillRect/>
                </a:stretch>
              </p:blipFill>
              <p:spPr>
                <a:xfrm>
                  <a:off x="8209006" y="3736394"/>
                  <a:ext cx="918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30" name="Freihand 129">
                  <a:extLst>
                    <a:ext uri="{FF2B5EF4-FFF2-40B4-BE49-F238E27FC236}">
                      <a16:creationId xmlns:a16="http://schemas.microsoft.com/office/drawing/2014/main" id="{C0AE198D-F15C-4181-B1FD-B0366DB99082}"/>
                    </a:ext>
                  </a:extLst>
                </p14:cNvPr>
                <p14:cNvContentPartPr/>
                <p14:nvPr/>
              </p14:nvContentPartPr>
              <p14:xfrm>
                <a:off x="8383606" y="3596714"/>
                <a:ext cx="49320" cy="233640"/>
              </p14:xfrm>
            </p:contentPart>
          </mc:Choice>
          <mc:Fallback xmlns="">
            <p:pic>
              <p:nvPicPr>
                <p:cNvPr id="130" name="Freihand 129">
                  <a:extLst>
                    <a:ext uri="{FF2B5EF4-FFF2-40B4-BE49-F238E27FC236}">
                      <a16:creationId xmlns:a16="http://schemas.microsoft.com/office/drawing/2014/main" id="{C0AE198D-F15C-4181-B1FD-B0366DB99082}"/>
                    </a:ext>
                  </a:extLst>
                </p:cNvPr>
                <p:cNvPicPr/>
                <p:nvPr/>
              </p:nvPicPr>
              <p:blipFill>
                <a:blip r:embed="rId34"/>
                <a:stretch>
                  <a:fillRect/>
                </a:stretch>
              </p:blipFill>
              <p:spPr>
                <a:xfrm>
                  <a:off x="8374966" y="3588074"/>
                  <a:ext cx="669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31" name="Freihand 130">
                  <a:extLst>
                    <a:ext uri="{FF2B5EF4-FFF2-40B4-BE49-F238E27FC236}">
                      <a16:creationId xmlns:a16="http://schemas.microsoft.com/office/drawing/2014/main" id="{7E7B4D0E-53CE-47DC-A954-9E41C17DCE3B}"/>
                    </a:ext>
                  </a:extLst>
                </p14:cNvPr>
                <p14:cNvContentPartPr/>
                <p14:nvPr/>
              </p14:nvContentPartPr>
              <p14:xfrm>
                <a:off x="8330326" y="3652874"/>
                <a:ext cx="172800" cy="27360"/>
              </p14:xfrm>
            </p:contentPart>
          </mc:Choice>
          <mc:Fallback xmlns="">
            <p:pic>
              <p:nvPicPr>
                <p:cNvPr id="131" name="Freihand 130">
                  <a:extLst>
                    <a:ext uri="{FF2B5EF4-FFF2-40B4-BE49-F238E27FC236}">
                      <a16:creationId xmlns:a16="http://schemas.microsoft.com/office/drawing/2014/main" id="{7E7B4D0E-53CE-47DC-A954-9E41C17DCE3B}"/>
                    </a:ext>
                  </a:extLst>
                </p:cNvPr>
                <p:cNvPicPr/>
                <p:nvPr/>
              </p:nvPicPr>
              <p:blipFill>
                <a:blip r:embed="rId36"/>
                <a:stretch>
                  <a:fillRect/>
                </a:stretch>
              </p:blipFill>
              <p:spPr>
                <a:xfrm>
                  <a:off x="8321326" y="3644234"/>
                  <a:ext cx="190440" cy="45000"/>
                </a:xfrm>
                <a:prstGeom prst="rect">
                  <a:avLst/>
                </a:prstGeom>
              </p:spPr>
            </p:pic>
          </mc:Fallback>
        </mc:AlternateContent>
      </p:grpSp>
      <p:grpSp>
        <p:nvGrpSpPr>
          <p:cNvPr id="190" name="Gruppieren 189">
            <a:extLst>
              <a:ext uri="{FF2B5EF4-FFF2-40B4-BE49-F238E27FC236}">
                <a16:creationId xmlns:a16="http://schemas.microsoft.com/office/drawing/2014/main" id="{FC0BCE26-52C5-4EEA-A3B3-FEE95CF787A1}"/>
              </a:ext>
            </a:extLst>
          </p:cNvPr>
          <p:cNvGrpSpPr/>
          <p:nvPr/>
        </p:nvGrpSpPr>
        <p:grpSpPr>
          <a:xfrm>
            <a:off x="6872794" y="2225674"/>
            <a:ext cx="3027240" cy="706320"/>
            <a:chOff x="6872794" y="2225674"/>
            <a:chExt cx="3027240" cy="706320"/>
          </a:xfrm>
        </p:grpSpPr>
        <p:grpSp>
          <p:nvGrpSpPr>
            <p:cNvPr id="135" name="Gruppieren 134">
              <a:extLst>
                <a:ext uri="{FF2B5EF4-FFF2-40B4-BE49-F238E27FC236}">
                  <a16:creationId xmlns:a16="http://schemas.microsoft.com/office/drawing/2014/main" id="{6EF1A73C-DA41-49C8-B0EA-67ECD1F2665A}"/>
                </a:ext>
              </a:extLst>
            </p:cNvPr>
            <p:cNvGrpSpPr/>
            <p:nvPr/>
          </p:nvGrpSpPr>
          <p:grpSpPr>
            <a:xfrm>
              <a:off x="6872794" y="2225674"/>
              <a:ext cx="1333080" cy="706320"/>
              <a:chOff x="6872794" y="2225674"/>
              <a:chExt cx="1333080" cy="706320"/>
            </a:xfrm>
          </p:grpSpPr>
          <mc:AlternateContent xmlns:mc="http://schemas.openxmlformats.org/markup-compatibility/2006" xmlns:p14="http://schemas.microsoft.com/office/powerpoint/2010/main">
            <mc:Choice Requires="p14">
              <p:contentPart p14:bwMode="auto" r:id="rId37">
                <p14:nvContentPartPr>
                  <p14:cNvPr id="7" name="Freihand 6">
                    <a:extLst>
                      <a:ext uri="{FF2B5EF4-FFF2-40B4-BE49-F238E27FC236}">
                        <a16:creationId xmlns:a16="http://schemas.microsoft.com/office/drawing/2014/main" id="{A301C9D1-9954-4118-A379-351311569BCA}"/>
                      </a:ext>
                    </a:extLst>
                  </p14:cNvPr>
                  <p14:cNvContentPartPr/>
                  <p14:nvPr/>
                </p14:nvContentPartPr>
                <p14:xfrm>
                  <a:off x="6872794" y="2312794"/>
                  <a:ext cx="1272600" cy="607320"/>
                </p14:xfrm>
              </p:contentPart>
            </mc:Choice>
            <mc:Fallback xmlns="">
              <p:pic>
                <p:nvPicPr>
                  <p:cNvPr id="7" name="Freihand 6">
                    <a:extLst>
                      <a:ext uri="{FF2B5EF4-FFF2-40B4-BE49-F238E27FC236}">
                        <a16:creationId xmlns:a16="http://schemas.microsoft.com/office/drawing/2014/main" id="{A301C9D1-9954-4118-A379-351311569BCA}"/>
                      </a:ext>
                    </a:extLst>
                  </p:cNvPr>
                  <p:cNvPicPr/>
                  <p:nvPr/>
                </p:nvPicPr>
                <p:blipFill>
                  <a:blip r:embed="rId38"/>
                  <a:stretch>
                    <a:fillRect/>
                  </a:stretch>
                </p:blipFill>
                <p:spPr>
                  <a:xfrm>
                    <a:off x="6864154" y="2303794"/>
                    <a:ext cx="1290240" cy="624960"/>
                  </a:xfrm>
                  <a:prstGeom prst="rect">
                    <a:avLst/>
                  </a:prstGeom>
                </p:spPr>
              </p:pic>
            </mc:Fallback>
          </mc:AlternateContent>
          <p:grpSp>
            <p:nvGrpSpPr>
              <p:cNvPr id="29" name="Gruppieren 28">
                <a:extLst>
                  <a:ext uri="{FF2B5EF4-FFF2-40B4-BE49-F238E27FC236}">
                    <a16:creationId xmlns:a16="http://schemas.microsoft.com/office/drawing/2014/main" id="{9CBA1E95-E128-469B-A0BB-1CB517787D37}"/>
                  </a:ext>
                </a:extLst>
              </p:cNvPr>
              <p:cNvGrpSpPr/>
              <p:nvPr/>
            </p:nvGrpSpPr>
            <p:grpSpPr>
              <a:xfrm>
                <a:off x="6894394" y="2225674"/>
                <a:ext cx="1311480" cy="706320"/>
                <a:chOff x="5479208" y="2447234"/>
                <a:chExt cx="1311480" cy="706320"/>
              </a:xfrm>
            </p:grpSpPr>
            <mc:AlternateContent xmlns:mc="http://schemas.openxmlformats.org/markup-compatibility/2006" xmlns:p14="http://schemas.microsoft.com/office/powerpoint/2010/main">
              <mc:Choice Requires="p14">
                <p:contentPart p14:bwMode="auto" r:id="rId39">
                  <p14:nvContentPartPr>
                    <p14:cNvPr id="8" name="Freihand 7">
                      <a:extLst>
                        <a:ext uri="{FF2B5EF4-FFF2-40B4-BE49-F238E27FC236}">
                          <a16:creationId xmlns:a16="http://schemas.microsoft.com/office/drawing/2014/main" id="{437F71A3-BCFF-40EA-B2D2-DCFAB9B85722}"/>
                        </a:ext>
                      </a:extLst>
                    </p14:cNvPr>
                    <p14:cNvContentPartPr/>
                    <p14:nvPr/>
                  </p14:nvContentPartPr>
                  <p14:xfrm>
                    <a:off x="5479208" y="2447234"/>
                    <a:ext cx="1311480" cy="706320"/>
                  </p14:xfrm>
                </p:contentPart>
              </mc:Choice>
              <mc:Fallback xmlns="">
                <p:pic>
                  <p:nvPicPr>
                    <p:cNvPr id="8" name="Freihand 7">
                      <a:extLst>
                        <a:ext uri="{FF2B5EF4-FFF2-40B4-BE49-F238E27FC236}">
                          <a16:creationId xmlns:a16="http://schemas.microsoft.com/office/drawing/2014/main" id="{437F71A3-BCFF-40EA-B2D2-DCFAB9B85722}"/>
                        </a:ext>
                      </a:extLst>
                    </p:cNvPr>
                    <p:cNvPicPr/>
                    <p:nvPr/>
                  </p:nvPicPr>
                  <p:blipFill>
                    <a:blip r:embed="rId40"/>
                    <a:stretch>
                      <a:fillRect/>
                    </a:stretch>
                  </p:blipFill>
                  <p:spPr>
                    <a:xfrm>
                      <a:off x="5470568" y="2438234"/>
                      <a:ext cx="1329120" cy="723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 name="Freihand 8">
                      <a:extLst>
                        <a:ext uri="{FF2B5EF4-FFF2-40B4-BE49-F238E27FC236}">
                          <a16:creationId xmlns:a16="http://schemas.microsoft.com/office/drawing/2014/main" id="{E3607B9A-0CE3-474F-8659-7EA6AD1A0604}"/>
                        </a:ext>
                      </a:extLst>
                    </p14:cNvPr>
                    <p14:cNvContentPartPr/>
                    <p14:nvPr/>
                  </p14:nvContentPartPr>
                  <p14:xfrm>
                    <a:off x="5585768" y="2606354"/>
                    <a:ext cx="123840" cy="160200"/>
                  </p14:xfrm>
                </p:contentPart>
              </mc:Choice>
              <mc:Fallback xmlns="">
                <p:pic>
                  <p:nvPicPr>
                    <p:cNvPr id="9" name="Freihand 8">
                      <a:extLst>
                        <a:ext uri="{FF2B5EF4-FFF2-40B4-BE49-F238E27FC236}">
                          <a16:creationId xmlns:a16="http://schemas.microsoft.com/office/drawing/2014/main" id="{E3607B9A-0CE3-474F-8659-7EA6AD1A0604}"/>
                        </a:ext>
                      </a:extLst>
                    </p:cNvPr>
                    <p:cNvPicPr/>
                    <p:nvPr/>
                  </p:nvPicPr>
                  <p:blipFill>
                    <a:blip r:embed="rId42"/>
                    <a:stretch>
                      <a:fillRect/>
                    </a:stretch>
                  </p:blipFill>
                  <p:spPr>
                    <a:xfrm>
                      <a:off x="5576768" y="2597354"/>
                      <a:ext cx="1414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0" name="Freihand 9">
                      <a:extLst>
                        <a:ext uri="{FF2B5EF4-FFF2-40B4-BE49-F238E27FC236}">
                          <a16:creationId xmlns:a16="http://schemas.microsoft.com/office/drawing/2014/main" id="{CCDF000D-7EA0-47DE-B94D-19B2BD383CC5}"/>
                        </a:ext>
                      </a:extLst>
                    </p14:cNvPr>
                    <p14:cNvContentPartPr/>
                    <p14:nvPr/>
                  </p14:nvContentPartPr>
                  <p14:xfrm>
                    <a:off x="5727968" y="2678354"/>
                    <a:ext cx="144360" cy="93960"/>
                  </p14:xfrm>
                </p:contentPart>
              </mc:Choice>
              <mc:Fallback xmlns="">
                <p:pic>
                  <p:nvPicPr>
                    <p:cNvPr id="10" name="Freihand 9">
                      <a:extLst>
                        <a:ext uri="{FF2B5EF4-FFF2-40B4-BE49-F238E27FC236}">
                          <a16:creationId xmlns:a16="http://schemas.microsoft.com/office/drawing/2014/main" id="{CCDF000D-7EA0-47DE-B94D-19B2BD383CC5}"/>
                        </a:ext>
                      </a:extLst>
                    </p:cNvPr>
                    <p:cNvPicPr/>
                    <p:nvPr/>
                  </p:nvPicPr>
                  <p:blipFill>
                    <a:blip r:embed="rId44"/>
                    <a:stretch>
                      <a:fillRect/>
                    </a:stretch>
                  </p:blipFill>
                  <p:spPr>
                    <a:xfrm>
                      <a:off x="5718968" y="2669354"/>
                      <a:ext cx="1620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1" name="Freihand 10">
                      <a:extLst>
                        <a:ext uri="{FF2B5EF4-FFF2-40B4-BE49-F238E27FC236}">
                          <a16:creationId xmlns:a16="http://schemas.microsoft.com/office/drawing/2014/main" id="{D57EFB9D-D6C2-4404-9BAA-5E1134CF729F}"/>
                        </a:ext>
                      </a:extLst>
                    </p14:cNvPr>
                    <p14:cNvContentPartPr/>
                    <p14:nvPr/>
                  </p14:nvContentPartPr>
                  <p14:xfrm>
                    <a:off x="5868008" y="2671514"/>
                    <a:ext cx="91800" cy="76680"/>
                  </p14:xfrm>
                </p:contentPart>
              </mc:Choice>
              <mc:Fallback xmlns="">
                <p:pic>
                  <p:nvPicPr>
                    <p:cNvPr id="11" name="Freihand 10">
                      <a:extLst>
                        <a:ext uri="{FF2B5EF4-FFF2-40B4-BE49-F238E27FC236}">
                          <a16:creationId xmlns:a16="http://schemas.microsoft.com/office/drawing/2014/main" id="{D57EFB9D-D6C2-4404-9BAA-5E1134CF729F}"/>
                        </a:ext>
                      </a:extLst>
                    </p:cNvPr>
                    <p:cNvPicPr/>
                    <p:nvPr/>
                  </p:nvPicPr>
                  <p:blipFill>
                    <a:blip r:embed="rId46"/>
                    <a:stretch>
                      <a:fillRect/>
                    </a:stretch>
                  </p:blipFill>
                  <p:spPr>
                    <a:xfrm>
                      <a:off x="5859368" y="2662874"/>
                      <a:ext cx="109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3" name="Freihand 12">
                      <a:extLst>
                        <a:ext uri="{FF2B5EF4-FFF2-40B4-BE49-F238E27FC236}">
                          <a16:creationId xmlns:a16="http://schemas.microsoft.com/office/drawing/2014/main" id="{B167608B-550D-4B0E-809F-194A639E78BD}"/>
                        </a:ext>
                      </a:extLst>
                    </p14:cNvPr>
                    <p14:cNvContentPartPr/>
                    <p14:nvPr/>
                  </p14:nvContentPartPr>
                  <p14:xfrm>
                    <a:off x="6000128" y="2665034"/>
                    <a:ext cx="121680" cy="81000"/>
                  </p14:xfrm>
                </p:contentPart>
              </mc:Choice>
              <mc:Fallback xmlns="">
                <p:pic>
                  <p:nvPicPr>
                    <p:cNvPr id="13" name="Freihand 12">
                      <a:extLst>
                        <a:ext uri="{FF2B5EF4-FFF2-40B4-BE49-F238E27FC236}">
                          <a16:creationId xmlns:a16="http://schemas.microsoft.com/office/drawing/2014/main" id="{B167608B-550D-4B0E-809F-194A639E78BD}"/>
                        </a:ext>
                      </a:extLst>
                    </p:cNvPr>
                    <p:cNvPicPr/>
                    <p:nvPr/>
                  </p:nvPicPr>
                  <p:blipFill>
                    <a:blip r:embed="rId48"/>
                    <a:stretch>
                      <a:fillRect/>
                    </a:stretch>
                  </p:blipFill>
                  <p:spPr>
                    <a:xfrm>
                      <a:off x="5991128" y="2656394"/>
                      <a:ext cx="1393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4" name="Freihand 13">
                      <a:extLst>
                        <a:ext uri="{FF2B5EF4-FFF2-40B4-BE49-F238E27FC236}">
                          <a16:creationId xmlns:a16="http://schemas.microsoft.com/office/drawing/2014/main" id="{A6AF4097-2894-4671-8C26-245DB4ADA635}"/>
                        </a:ext>
                      </a:extLst>
                    </p14:cNvPr>
                    <p14:cNvContentPartPr/>
                    <p14:nvPr/>
                  </p14:nvContentPartPr>
                  <p14:xfrm>
                    <a:off x="6162488" y="2657834"/>
                    <a:ext cx="19800" cy="101880"/>
                  </p14:xfrm>
                </p:contentPart>
              </mc:Choice>
              <mc:Fallback xmlns="">
                <p:pic>
                  <p:nvPicPr>
                    <p:cNvPr id="14" name="Freihand 13">
                      <a:extLst>
                        <a:ext uri="{FF2B5EF4-FFF2-40B4-BE49-F238E27FC236}">
                          <a16:creationId xmlns:a16="http://schemas.microsoft.com/office/drawing/2014/main" id="{A6AF4097-2894-4671-8C26-245DB4ADA635}"/>
                        </a:ext>
                      </a:extLst>
                    </p:cNvPr>
                    <p:cNvPicPr/>
                    <p:nvPr/>
                  </p:nvPicPr>
                  <p:blipFill>
                    <a:blip r:embed="rId50"/>
                    <a:stretch>
                      <a:fillRect/>
                    </a:stretch>
                  </p:blipFill>
                  <p:spPr>
                    <a:xfrm>
                      <a:off x="6153488" y="2649194"/>
                      <a:ext cx="374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5" name="Freihand 14">
                      <a:extLst>
                        <a:ext uri="{FF2B5EF4-FFF2-40B4-BE49-F238E27FC236}">
                          <a16:creationId xmlns:a16="http://schemas.microsoft.com/office/drawing/2014/main" id="{CA8026AD-541F-43E9-A44C-DB8B477E8F09}"/>
                        </a:ext>
                      </a:extLst>
                    </p14:cNvPr>
                    <p14:cNvContentPartPr/>
                    <p14:nvPr/>
                  </p14:nvContentPartPr>
                  <p14:xfrm>
                    <a:off x="6174728" y="2577914"/>
                    <a:ext cx="4320" cy="17280"/>
                  </p14:xfrm>
                </p:contentPart>
              </mc:Choice>
              <mc:Fallback xmlns="">
                <p:pic>
                  <p:nvPicPr>
                    <p:cNvPr id="15" name="Freihand 14">
                      <a:extLst>
                        <a:ext uri="{FF2B5EF4-FFF2-40B4-BE49-F238E27FC236}">
                          <a16:creationId xmlns:a16="http://schemas.microsoft.com/office/drawing/2014/main" id="{CA8026AD-541F-43E9-A44C-DB8B477E8F09}"/>
                        </a:ext>
                      </a:extLst>
                    </p:cNvPr>
                    <p:cNvPicPr/>
                    <p:nvPr/>
                  </p:nvPicPr>
                  <p:blipFill>
                    <a:blip r:embed="rId52"/>
                    <a:stretch>
                      <a:fillRect/>
                    </a:stretch>
                  </p:blipFill>
                  <p:spPr>
                    <a:xfrm>
                      <a:off x="6165728" y="2568914"/>
                      <a:ext cx="219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6" name="Freihand 15">
                      <a:extLst>
                        <a:ext uri="{FF2B5EF4-FFF2-40B4-BE49-F238E27FC236}">
                          <a16:creationId xmlns:a16="http://schemas.microsoft.com/office/drawing/2014/main" id="{3D173C09-B30C-4B66-9D2A-A007C9075A2E}"/>
                        </a:ext>
                      </a:extLst>
                    </p14:cNvPr>
                    <p14:cNvContentPartPr/>
                    <p14:nvPr/>
                  </p14:nvContentPartPr>
                  <p14:xfrm>
                    <a:off x="6252848" y="2660714"/>
                    <a:ext cx="131760" cy="96840"/>
                  </p14:xfrm>
                </p:contentPart>
              </mc:Choice>
              <mc:Fallback xmlns="">
                <p:pic>
                  <p:nvPicPr>
                    <p:cNvPr id="16" name="Freihand 15">
                      <a:extLst>
                        <a:ext uri="{FF2B5EF4-FFF2-40B4-BE49-F238E27FC236}">
                          <a16:creationId xmlns:a16="http://schemas.microsoft.com/office/drawing/2014/main" id="{3D173C09-B30C-4B66-9D2A-A007C9075A2E}"/>
                        </a:ext>
                      </a:extLst>
                    </p:cNvPr>
                    <p:cNvPicPr/>
                    <p:nvPr/>
                  </p:nvPicPr>
                  <p:blipFill>
                    <a:blip r:embed="rId54"/>
                    <a:stretch>
                      <a:fillRect/>
                    </a:stretch>
                  </p:blipFill>
                  <p:spPr>
                    <a:xfrm>
                      <a:off x="6243848" y="2651714"/>
                      <a:ext cx="1494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7" name="Freihand 16">
                      <a:extLst>
                        <a:ext uri="{FF2B5EF4-FFF2-40B4-BE49-F238E27FC236}">
                          <a16:creationId xmlns:a16="http://schemas.microsoft.com/office/drawing/2014/main" id="{CED9C981-B1DD-4EFB-9047-499377A9C865}"/>
                        </a:ext>
                      </a:extLst>
                    </p14:cNvPr>
                    <p14:cNvContentPartPr/>
                    <p14:nvPr/>
                  </p14:nvContentPartPr>
                  <p14:xfrm>
                    <a:off x="6415208" y="2643074"/>
                    <a:ext cx="120600" cy="107640"/>
                  </p14:xfrm>
                </p:contentPart>
              </mc:Choice>
              <mc:Fallback xmlns="">
                <p:pic>
                  <p:nvPicPr>
                    <p:cNvPr id="17" name="Freihand 16">
                      <a:extLst>
                        <a:ext uri="{FF2B5EF4-FFF2-40B4-BE49-F238E27FC236}">
                          <a16:creationId xmlns:a16="http://schemas.microsoft.com/office/drawing/2014/main" id="{CED9C981-B1DD-4EFB-9047-499377A9C865}"/>
                        </a:ext>
                      </a:extLst>
                    </p:cNvPr>
                    <p:cNvPicPr/>
                    <p:nvPr/>
                  </p:nvPicPr>
                  <p:blipFill>
                    <a:blip r:embed="rId56"/>
                    <a:stretch>
                      <a:fillRect/>
                    </a:stretch>
                  </p:blipFill>
                  <p:spPr>
                    <a:xfrm>
                      <a:off x="6406208" y="2634074"/>
                      <a:ext cx="1382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9" name="Freihand 18">
                      <a:extLst>
                        <a:ext uri="{FF2B5EF4-FFF2-40B4-BE49-F238E27FC236}">
                          <a16:creationId xmlns:a16="http://schemas.microsoft.com/office/drawing/2014/main" id="{9D16C622-7365-4612-ADA6-B8AAEDC2B7DA}"/>
                        </a:ext>
                      </a:extLst>
                    </p14:cNvPr>
                    <p14:cNvContentPartPr/>
                    <p14:nvPr/>
                  </p14:nvContentPartPr>
                  <p14:xfrm>
                    <a:off x="5669288" y="2868074"/>
                    <a:ext cx="120240" cy="195120"/>
                  </p14:xfrm>
                </p:contentPart>
              </mc:Choice>
              <mc:Fallback xmlns="">
                <p:pic>
                  <p:nvPicPr>
                    <p:cNvPr id="19" name="Freihand 18">
                      <a:extLst>
                        <a:ext uri="{FF2B5EF4-FFF2-40B4-BE49-F238E27FC236}">
                          <a16:creationId xmlns:a16="http://schemas.microsoft.com/office/drawing/2014/main" id="{9D16C622-7365-4612-ADA6-B8AAEDC2B7DA}"/>
                        </a:ext>
                      </a:extLst>
                    </p:cNvPr>
                    <p:cNvPicPr/>
                    <p:nvPr/>
                  </p:nvPicPr>
                  <p:blipFill>
                    <a:blip r:embed="rId58"/>
                    <a:stretch>
                      <a:fillRect/>
                    </a:stretch>
                  </p:blipFill>
                  <p:spPr>
                    <a:xfrm>
                      <a:off x="5660288" y="2859074"/>
                      <a:ext cx="1378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0" name="Freihand 19">
                      <a:extLst>
                        <a:ext uri="{FF2B5EF4-FFF2-40B4-BE49-F238E27FC236}">
                          <a16:creationId xmlns:a16="http://schemas.microsoft.com/office/drawing/2014/main" id="{D93400FA-0CF7-411F-B008-CAA6E86A502F}"/>
                        </a:ext>
                      </a:extLst>
                    </p14:cNvPr>
                    <p14:cNvContentPartPr/>
                    <p14:nvPr/>
                  </p14:nvContentPartPr>
                  <p14:xfrm>
                    <a:off x="5801408" y="2957714"/>
                    <a:ext cx="74160" cy="83880"/>
                  </p14:xfrm>
                </p:contentPart>
              </mc:Choice>
              <mc:Fallback xmlns="">
                <p:pic>
                  <p:nvPicPr>
                    <p:cNvPr id="20" name="Freihand 19">
                      <a:extLst>
                        <a:ext uri="{FF2B5EF4-FFF2-40B4-BE49-F238E27FC236}">
                          <a16:creationId xmlns:a16="http://schemas.microsoft.com/office/drawing/2014/main" id="{D93400FA-0CF7-411F-B008-CAA6E86A502F}"/>
                        </a:ext>
                      </a:extLst>
                    </p:cNvPr>
                    <p:cNvPicPr/>
                    <p:nvPr/>
                  </p:nvPicPr>
                  <p:blipFill>
                    <a:blip r:embed="rId60"/>
                    <a:stretch>
                      <a:fillRect/>
                    </a:stretch>
                  </p:blipFill>
                  <p:spPr>
                    <a:xfrm>
                      <a:off x="5792768" y="2949074"/>
                      <a:ext cx="918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1" name="Freihand 20">
                      <a:extLst>
                        <a:ext uri="{FF2B5EF4-FFF2-40B4-BE49-F238E27FC236}">
                          <a16:creationId xmlns:a16="http://schemas.microsoft.com/office/drawing/2014/main" id="{021EEA2A-251E-4503-8B48-9F699152C037}"/>
                        </a:ext>
                      </a:extLst>
                    </p14:cNvPr>
                    <p14:cNvContentPartPr/>
                    <p14:nvPr/>
                  </p14:nvContentPartPr>
                  <p14:xfrm>
                    <a:off x="5894288" y="2957354"/>
                    <a:ext cx="114120" cy="70200"/>
                  </p14:xfrm>
                </p:contentPart>
              </mc:Choice>
              <mc:Fallback xmlns="">
                <p:pic>
                  <p:nvPicPr>
                    <p:cNvPr id="21" name="Freihand 20">
                      <a:extLst>
                        <a:ext uri="{FF2B5EF4-FFF2-40B4-BE49-F238E27FC236}">
                          <a16:creationId xmlns:a16="http://schemas.microsoft.com/office/drawing/2014/main" id="{021EEA2A-251E-4503-8B48-9F699152C037}"/>
                        </a:ext>
                      </a:extLst>
                    </p:cNvPr>
                    <p:cNvPicPr/>
                    <p:nvPr/>
                  </p:nvPicPr>
                  <p:blipFill>
                    <a:blip r:embed="rId62"/>
                    <a:stretch>
                      <a:fillRect/>
                    </a:stretch>
                  </p:blipFill>
                  <p:spPr>
                    <a:xfrm>
                      <a:off x="5885288" y="2948714"/>
                      <a:ext cx="1317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2" name="Freihand 21">
                      <a:extLst>
                        <a:ext uri="{FF2B5EF4-FFF2-40B4-BE49-F238E27FC236}">
                          <a16:creationId xmlns:a16="http://schemas.microsoft.com/office/drawing/2014/main" id="{87011E12-3038-4C61-A68E-F534873F5D99}"/>
                        </a:ext>
                      </a:extLst>
                    </p14:cNvPr>
                    <p14:cNvContentPartPr/>
                    <p14:nvPr/>
                  </p14:nvContentPartPr>
                  <p14:xfrm>
                    <a:off x="6062048" y="2940074"/>
                    <a:ext cx="73800" cy="76680"/>
                  </p14:xfrm>
                </p:contentPart>
              </mc:Choice>
              <mc:Fallback xmlns="">
                <p:pic>
                  <p:nvPicPr>
                    <p:cNvPr id="22" name="Freihand 21">
                      <a:extLst>
                        <a:ext uri="{FF2B5EF4-FFF2-40B4-BE49-F238E27FC236}">
                          <a16:creationId xmlns:a16="http://schemas.microsoft.com/office/drawing/2014/main" id="{87011E12-3038-4C61-A68E-F534873F5D99}"/>
                        </a:ext>
                      </a:extLst>
                    </p:cNvPr>
                    <p:cNvPicPr/>
                    <p:nvPr/>
                  </p:nvPicPr>
                  <p:blipFill>
                    <a:blip r:embed="rId64"/>
                    <a:stretch>
                      <a:fillRect/>
                    </a:stretch>
                  </p:blipFill>
                  <p:spPr>
                    <a:xfrm>
                      <a:off x="6053048" y="2931074"/>
                      <a:ext cx="91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23" name="Freihand 22">
                      <a:extLst>
                        <a:ext uri="{FF2B5EF4-FFF2-40B4-BE49-F238E27FC236}">
                          <a16:creationId xmlns:a16="http://schemas.microsoft.com/office/drawing/2014/main" id="{3617AF39-B031-44C5-927A-836A78C18C51}"/>
                        </a:ext>
                      </a:extLst>
                    </p14:cNvPr>
                    <p14:cNvContentPartPr/>
                    <p14:nvPr/>
                  </p14:nvContentPartPr>
                  <p14:xfrm>
                    <a:off x="6182288" y="2948714"/>
                    <a:ext cx="21600" cy="81720"/>
                  </p14:xfrm>
                </p:contentPart>
              </mc:Choice>
              <mc:Fallback xmlns="">
                <p:pic>
                  <p:nvPicPr>
                    <p:cNvPr id="23" name="Freihand 22">
                      <a:extLst>
                        <a:ext uri="{FF2B5EF4-FFF2-40B4-BE49-F238E27FC236}">
                          <a16:creationId xmlns:a16="http://schemas.microsoft.com/office/drawing/2014/main" id="{3617AF39-B031-44C5-927A-836A78C18C51}"/>
                        </a:ext>
                      </a:extLst>
                    </p:cNvPr>
                    <p:cNvPicPr/>
                    <p:nvPr/>
                  </p:nvPicPr>
                  <p:blipFill>
                    <a:blip r:embed="rId66"/>
                    <a:stretch>
                      <a:fillRect/>
                    </a:stretch>
                  </p:blipFill>
                  <p:spPr>
                    <a:xfrm>
                      <a:off x="6173648" y="2940074"/>
                      <a:ext cx="392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4" name="Freihand 23">
                      <a:extLst>
                        <a:ext uri="{FF2B5EF4-FFF2-40B4-BE49-F238E27FC236}">
                          <a16:creationId xmlns:a16="http://schemas.microsoft.com/office/drawing/2014/main" id="{53C689F3-F2CA-4FA4-96A0-EDC074BC6BE2}"/>
                        </a:ext>
                      </a:extLst>
                    </p14:cNvPr>
                    <p14:cNvContentPartPr/>
                    <p14:nvPr/>
                  </p14:nvContentPartPr>
                  <p14:xfrm>
                    <a:off x="6189848" y="2846114"/>
                    <a:ext cx="4320" cy="28800"/>
                  </p14:xfrm>
                </p:contentPart>
              </mc:Choice>
              <mc:Fallback xmlns="">
                <p:pic>
                  <p:nvPicPr>
                    <p:cNvPr id="24" name="Freihand 23">
                      <a:extLst>
                        <a:ext uri="{FF2B5EF4-FFF2-40B4-BE49-F238E27FC236}">
                          <a16:creationId xmlns:a16="http://schemas.microsoft.com/office/drawing/2014/main" id="{53C689F3-F2CA-4FA4-96A0-EDC074BC6BE2}"/>
                        </a:ext>
                      </a:extLst>
                    </p:cNvPr>
                    <p:cNvPicPr/>
                    <p:nvPr/>
                  </p:nvPicPr>
                  <p:blipFill>
                    <a:blip r:embed="rId68"/>
                    <a:stretch>
                      <a:fillRect/>
                    </a:stretch>
                  </p:blipFill>
                  <p:spPr>
                    <a:xfrm>
                      <a:off x="6181208" y="2837474"/>
                      <a:ext cx="219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5" name="Freihand 24">
                      <a:extLst>
                        <a:ext uri="{FF2B5EF4-FFF2-40B4-BE49-F238E27FC236}">
                          <a16:creationId xmlns:a16="http://schemas.microsoft.com/office/drawing/2014/main" id="{DBAA9958-121E-4C75-8018-D3A5935B743A}"/>
                        </a:ext>
                      </a:extLst>
                    </p14:cNvPr>
                    <p14:cNvContentPartPr/>
                    <p14:nvPr/>
                  </p14:nvContentPartPr>
                  <p14:xfrm>
                    <a:off x="6256448" y="2956994"/>
                    <a:ext cx="94680" cy="76680"/>
                  </p14:xfrm>
                </p:contentPart>
              </mc:Choice>
              <mc:Fallback xmlns="">
                <p:pic>
                  <p:nvPicPr>
                    <p:cNvPr id="25" name="Freihand 24">
                      <a:extLst>
                        <a:ext uri="{FF2B5EF4-FFF2-40B4-BE49-F238E27FC236}">
                          <a16:creationId xmlns:a16="http://schemas.microsoft.com/office/drawing/2014/main" id="{DBAA9958-121E-4C75-8018-D3A5935B743A}"/>
                        </a:ext>
                      </a:extLst>
                    </p:cNvPr>
                    <p:cNvPicPr/>
                    <p:nvPr/>
                  </p:nvPicPr>
                  <p:blipFill>
                    <a:blip r:embed="rId70"/>
                    <a:stretch>
                      <a:fillRect/>
                    </a:stretch>
                  </p:blipFill>
                  <p:spPr>
                    <a:xfrm>
                      <a:off x="6247808" y="2947994"/>
                      <a:ext cx="1123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6" name="Freihand 25">
                      <a:extLst>
                        <a:ext uri="{FF2B5EF4-FFF2-40B4-BE49-F238E27FC236}">
                          <a16:creationId xmlns:a16="http://schemas.microsoft.com/office/drawing/2014/main" id="{429DA36A-FD62-407A-95E4-9DD0790AE13C}"/>
                        </a:ext>
                      </a:extLst>
                    </p14:cNvPr>
                    <p14:cNvContentPartPr/>
                    <p14:nvPr/>
                  </p14:nvContentPartPr>
                  <p14:xfrm>
                    <a:off x="6329168" y="2830994"/>
                    <a:ext cx="44280" cy="194400"/>
                  </p14:xfrm>
                </p:contentPart>
              </mc:Choice>
              <mc:Fallback xmlns="">
                <p:pic>
                  <p:nvPicPr>
                    <p:cNvPr id="26" name="Freihand 25">
                      <a:extLst>
                        <a:ext uri="{FF2B5EF4-FFF2-40B4-BE49-F238E27FC236}">
                          <a16:creationId xmlns:a16="http://schemas.microsoft.com/office/drawing/2014/main" id="{429DA36A-FD62-407A-95E4-9DD0790AE13C}"/>
                        </a:ext>
                      </a:extLst>
                    </p:cNvPr>
                    <p:cNvPicPr/>
                    <p:nvPr/>
                  </p:nvPicPr>
                  <p:blipFill>
                    <a:blip r:embed="rId72"/>
                    <a:stretch>
                      <a:fillRect/>
                    </a:stretch>
                  </p:blipFill>
                  <p:spPr>
                    <a:xfrm>
                      <a:off x="6320528" y="2821994"/>
                      <a:ext cx="6192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7" name="Freihand 26">
                      <a:extLst>
                        <a:ext uri="{FF2B5EF4-FFF2-40B4-BE49-F238E27FC236}">
                          <a16:creationId xmlns:a16="http://schemas.microsoft.com/office/drawing/2014/main" id="{FCB95299-0DCF-471C-85EB-506251EA6D23}"/>
                        </a:ext>
                      </a:extLst>
                    </p14:cNvPr>
                    <p14:cNvContentPartPr/>
                    <p14:nvPr/>
                  </p14:nvContentPartPr>
                  <p14:xfrm>
                    <a:off x="6380288" y="2915954"/>
                    <a:ext cx="116640" cy="92160"/>
                  </p14:xfrm>
                </p:contentPart>
              </mc:Choice>
              <mc:Fallback xmlns="">
                <p:pic>
                  <p:nvPicPr>
                    <p:cNvPr id="27" name="Freihand 26">
                      <a:extLst>
                        <a:ext uri="{FF2B5EF4-FFF2-40B4-BE49-F238E27FC236}">
                          <a16:creationId xmlns:a16="http://schemas.microsoft.com/office/drawing/2014/main" id="{FCB95299-0DCF-471C-85EB-506251EA6D23}"/>
                        </a:ext>
                      </a:extLst>
                    </p:cNvPr>
                    <p:cNvPicPr/>
                    <p:nvPr/>
                  </p:nvPicPr>
                  <p:blipFill>
                    <a:blip r:embed="rId74"/>
                    <a:stretch>
                      <a:fillRect/>
                    </a:stretch>
                  </p:blipFill>
                  <p:spPr>
                    <a:xfrm>
                      <a:off x="6371288" y="2907314"/>
                      <a:ext cx="1342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8" name="Freihand 27">
                      <a:extLst>
                        <a:ext uri="{FF2B5EF4-FFF2-40B4-BE49-F238E27FC236}">
                          <a16:creationId xmlns:a16="http://schemas.microsoft.com/office/drawing/2014/main" id="{A30B0B94-2834-4169-8D46-93B1C41CDA41}"/>
                        </a:ext>
                      </a:extLst>
                    </p14:cNvPr>
                    <p14:cNvContentPartPr/>
                    <p14:nvPr/>
                  </p14:nvContentPartPr>
                  <p14:xfrm>
                    <a:off x="6507008" y="2902994"/>
                    <a:ext cx="75240" cy="102960"/>
                  </p14:xfrm>
                </p:contentPart>
              </mc:Choice>
              <mc:Fallback xmlns="">
                <p:pic>
                  <p:nvPicPr>
                    <p:cNvPr id="28" name="Freihand 27">
                      <a:extLst>
                        <a:ext uri="{FF2B5EF4-FFF2-40B4-BE49-F238E27FC236}">
                          <a16:creationId xmlns:a16="http://schemas.microsoft.com/office/drawing/2014/main" id="{A30B0B94-2834-4169-8D46-93B1C41CDA41}"/>
                        </a:ext>
                      </a:extLst>
                    </p:cNvPr>
                    <p:cNvPicPr/>
                    <p:nvPr/>
                  </p:nvPicPr>
                  <p:blipFill>
                    <a:blip r:embed="rId76"/>
                    <a:stretch>
                      <a:fillRect/>
                    </a:stretch>
                  </p:blipFill>
                  <p:spPr>
                    <a:xfrm>
                      <a:off x="6498368" y="2893994"/>
                      <a:ext cx="92880" cy="120600"/>
                    </a:xfrm>
                    <a:prstGeom prst="rect">
                      <a:avLst/>
                    </a:prstGeom>
                  </p:spPr>
                </p:pic>
              </mc:Fallback>
            </mc:AlternateContent>
          </p:grpSp>
        </p:grpSp>
        <p:grpSp>
          <p:nvGrpSpPr>
            <p:cNvPr id="189" name="Gruppieren 188">
              <a:extLst>
                <a:ext uri="{FF2B5EF4-FFF2-40B4-BE49-F238E27FC236}">
                  <a16:creationId xmlns:a16="http://schemas.microsoft.com/office/drawing/2014/main" id="{06AB914E-9954-4E92-9F4D-ADDAEE3B84CC}"/>
                </a:ext>
              </a:extLst>
            </p:cNvPr>
            <p:cNvGrpSpPr/>
            <p:nvPr/>
          </p:nvGrpSpPr>
          <p:grpSpPr>
            <a:xfrm>
              <a:off x="8494234" y="2302595"/>
              <a:ext cx="1405800" cy="567360"/>
              <a:chOff x="707686" y="2720114"/>
              <a:chExt cx="1405800" cy="567360"/>
            </a:xfrm>
          </p:grpSpPr>
          <p:grpSp>
            <p:nvGrpSpPr>
              <p:cNvPr id="140" name="Gruppieren 139">
                <a:extLst>
                  <a:ext uri="{FF2B5EF4-FFF2-40B4-BE49-F238E27FC236}">
                    <a16:creationId xmlns:a16="http://schemas.microsoft.com/office/drawing/2014/main" id="{AC1329A5-461A-4B61-ACD0-69E749D97042}"/>
                  </a:ext>
                </a:extLst>
              </p:cNvPr>
              <p:cNvGrpSpPr/>
              <p:nvPr/>
            </p:nvGrpSpPr>
            <p:grpSpPr>
              <a:xfrm>
                <a:off x="707686" y="2720114"/>
                <a:ext cx="430920" cy="239760"/>
                <a:chOff x="707686" y="2720114"/>
                <a:chExt cx="430920" cy="239760"/>
              </a:xfrm>
            </p:grpSpPr>
            <mc:AlternateContent xmlns:mc="http://schemas.openxmlformats.org/markup-compatibility/2006" xmlns:p14="http://schemas.microsoft.com/office/powerpoint/2010/main">
              <mc:Choice Requires="p14">
                <p:contentPart p14:bwMode="auto" r:id="rId77">
                  <p14:nvContentPartPr>
                    <p14:cNvPr id="136" name="Freihand 135">
                      <a:extLst>
                        <a:ext uri="{FF2B5EF4-FFF2-40B4-BE49-F238E27FC236}">
                          <a16:creationId xmlns:a16="http://schemas.microsoft.com/office/drawing/2014/main" id="{D7CA1330-6732-4344-8A48-98E8A323DEBB}"/>
                        </a:ext>
                      </a:extLst>
                    </p14:cNvPr>
                    <p14:cNvContentPartPr/>
                    <p14:nvPr/>
                  </p14:nvContentPartPr>
                  <p14:xfrm>
                    <a:off x="707686" y="2756834"/>
                    <a:ext cx="136080" cy="161280"/>
                  </p14:xfrm>
                </p:contentPart>
              </mc:Choice>
              <mc:Fallback xmlns="">
                <p:pic>
                  <p:nvPicPr>
                    <p:cNvPr id="136" name="Freihand 135">
                      <a:extLst>
                        <a:ext uri="{FF2B5EF4-FFF2-40B4-BE49-F238E27FC236}">
                          <a16:creationId xmlns:a16="http://schemas.microsoft.com/office/drawing/2014/main" id="{D7CA1330-6732-4344-8A48-98E8A323DEBB}"/>
                        </a:ext>
                      </a:extLst>
                    </p:cNvPr>
                    <p:cNvPicPr/>
                    <p:nvPr/>
                  </p:nvPicPr>
                  <p:blipFill>
                    <a:blip r:embed="rId78"/>
                    <a:stretch>
                      <a:fillRect/>
                    </a:stretch>
                  </p:blipFill>
                  <p:spPr>
                    <a:xfrm>
                      <a:off x="698686" y="2748194"/>
                      <a:ext cx="1537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37" name="Freihand 136">
                      <a:extLst>
                        <a:ext uri="{FF2B5EF4-FFF2-40B4-BE49-F238E27FC236}">
                          <a16:creationId xmlns:a16="http://schemas.microsoft.com/office/drawing/2014/main" id="{4CE9B36B-4E9B-455E-8BE2-5B938DCAD2B6}"/>
                        </a:ext>
                      </a:extLst>
                    </p14:cNvPr>
                    <p14:cNvContentPartPr/>
                    <p14:nvPr/>
                  </p14:nvContentPartPr>
                  <p14:xfrm>
                    <a:off x="946366" y="2859074"/>
                    <a:ext cx="9000" cy="4680"/>
                  </p14:xfrm>
                </p:contentPart>
              </mc:Choice>
              <mc:Fallback xmlns="">
                <p:pic>
                  <p:nvPicPr>
                    <p:cNvPr id="137" name="Freihand 136">
                      <a:extLst>
                        <a:ext uri="{FF2B5EF4-FFF2-40B4-BE49-F238E27FC236}">
                          <a16:creationId xmlns:a16="http://schemas.microsoft.com/office/drawing/2014/main" id="{4CE9B36B-4E9B-455E-8BE2-5B938DCAD2B6}"/>
                        </a:ext>
                      </a:extLst>
                    </p:cNvPr>
                    <p:cNvPicPr/>
                    <p:nvPr/>
                  </p:nvPicPr>
                  <p:blipFill>
                    <a:blip r:embed="rId80"/>
                    <a:stretch>
                      <a:fillRect/>
                    </a:stretch>
                  </p:blipFill>
                  <p:spPr>
                    <a:xfrm>
                      <a:off x="937726" y="2850434"/>
                      <a:ext cx="266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38" name="Freihand 137">
                      <a:extLst>
                        <a:ext uri="{FF2B5EF4-FFF2-40B4-BE49-F238E27FC236}">
                          <a16:creationId xmlns:a16="http://schemas.microsoft.com/office/drawing/2014/main" id="{6436E31C-2F1A-4052-ADE6-19CDD5F971B2}"/>
                        </a:ext>
                      </a:extLst>
                    </p14:cNvPr>
                    <p14:cNvContentPartPr/>
                    <p14:nvPr/>
                  </p14:nvContentPartPr>
                  <p14:xfrm>
                    <a:off x="967966" y="2720114"/>
                    <a:ext cx="100800" cy="239760"/>
                  </p14:xfrm>
                </p:contentPart>
              </mc:Choice>
              <mc:Fallback xmlns="">
                <p:pic>
                  <p:nvPicPr>
                    <p:cNvPr id="138" name="Freihand 137">
                      <a:extLst>
                        <a:ext uri="{FF2B5EF4-FFF2-40B4-BE49-F238E27FC236}">
                          <a16:creationId xmlns:a16="http://schemas.microsoft.com/office/drawing/2014/main" id="{6436E31C-2F1A-4052-ADE6-19CDD5F971B2}"/>
                        </a:ext>
                      </a:extLst>
                    </p:cNvPr>
                    <p:cNvPicPr/>
                    <p:nvPr/>
                  </p:nvPicPr>
                  <p:blipFill>
                    <a:blip r:embed="rId82"/>
                    <a:stretch>
                      <a:fillRect/>
                    </a:stretch>
                  </p:blipFill>
                  <p:spPr>
                    <a:xfrm>
                      <a:off x="958966" y="2711114"/>
                      <a:ext cx="1184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39" name="Freihand 138">
                      <a:extLst>
                        <a:ext uri="{FF2B5EF4-FFF2-40B4-BE49-F238E27FC236}">
                          <a16:creationId xmlns:a16="http://schemas.microsoft.com/office/drawing/2014/main" id="{4B95ED64-214B-4AC6-B2F3-23F166821EA5}"/>
                        </a:ext>
                      </a:extLst>
                    </p14:cNvPr>
                    <p14:cNvContentPartPr/>
                    <p14:nvPr/>
                  </p14:nvContentPartPr>
                  <p14:xfrm>
                    <a:off x="1130326" y="2885354"/>
                    <a:ext cx="8280" cy="9000"/>
                  </p14:xfrm>
                </p:contentPart>
              </mc:Choice>
              <mc:Fallback xmlns="">
                <p:pic>
                  <p:nvPicPr>
                    <p:cNvPr id="139" name="Freihand 138">
                      <a:extLst>
                        <a:ext uri="{FF2B5EF4-FFF2-40B4-BE49-F238E27FC236}">
                          <a16:creationId xmlns:a16="http://schemas.microsoft.com/office/drawing/2014/main" id="{4B95ED64-214B-4AC6-B2F3-23F166821EA5}"/>
                        </a:ext>
                      </a:extLst>
                    </p:cNvPr>
                    <p:cNvPicPr/>
                    <p:nvPr/>
                  </p:nvPicPr>
                  <p:blipFill>
                    <a:blip r:embed="rId84"/>
                    <a:stretch>
                      <a:fillRect/>
                    </a:stretch>
                  </p:blipFill>
                  <p:spPr>
                    <a:xfrm>
                      <a:off x="1121686" y="2876714"/>
                      <a:ext cx="25920" cy="26640"/>
                    </a:xfrm>
                    <a:prstGeom prst="rect">
                      <a:avLst/>
                    </a:prstGeom>
                  </p:spPr>
                </p:pic>
              </mc:Fallback>
            </mc:AlternateContent>
          </p:grpSp>
          <p:grpSp>
            <p:nvGrpSpPr>
              <p:cNvPr id="172" name="Gruppieren 171">
                <a:extLst>
                  <a:ext uri="{FF2B5EF4-FFF2-40B4-BE49-F238E27FC236}">
                    <a16:creationId xmlns:a16="http://schemas.microsoft.com/office/drawing/2014/main" id="{6069DBDE-9968-4131-A26E-F037D86A3AA6}"/>
                  </a:ext>
                </a:extLst>
              </p:cNvPr>
              <p:cNvGrpSpPr/>
              <p:nvPr/>
            </p:nvGrpSpPr>
            <p:grpSpPr>
              <a:xfrm>
                <a:off x="1254526" y="2737034"/>
                <a:ext cx="555120" cy="273960"/>
                <a:chOff x="1254526" y="2737034"/>
                <a:chExt cx="555120" cy="273960"/>
              </a:xfrm>
            </p:grpSpPr>
            <mc:AlternateContent xmlns:mc="http://schemas.openxmlformats.org/markup-compatibility/2006" xmlns:p14="http://schemas.microsoft.com/office/powerpoint/2010/main">
              <mc:Choice Requires="p14">
                <p:contentPart p14:bwMode="auto" r:id="rId85">
                  <p14:nvContentPartPr>
                    <p14:cNvPr id="167" name="Freihand 166">
                      <a:extLst>
                        <a:ext uri="{FF2B5EF4-FFF2-40B4-BE49-F238E27FC236}">
                          <a16:creationId xmlns:a16="http://schemas.microsoft.com/office/drawing/2014/main" id="{A03DA458-1D79-4E6E-993F-A311BAD4D7D7}"/>
                        </a:ext>
                      </a:extLst>
                    </p14:cNvPr>
                    <p14:cNvContentPartPr/>
                    <p14:nvPr/>
                  </p14:nvContentPartPr>
                  <p14:xfrm>
                    <a:off x="1254526" y="2737034"/>
                    <a:ext cx="78480" cy="125280"/>
                  </p14:xfrm>
                </p:contentPart>
              </mc:Choice>
              <mc:Fallback xmlns="">
                <p:pic>
                  <p:nvPicPr>
                    <p:cNvPr id="167" name="Freihand 166">
                      <a:extLst>
                        <a:ext uri="{FF2B5EF4-FFF2-40B4-BE49-F238E27FC236}">
                          <a16:creationId xmlns:a16="http://schemas.microsoft.com/office/drawing/2014/main" id="{A03DA458-1D79-4E6E-993F-A311BAD4D7D7}"/>
                        </a:ext>
                      </a:extLst>
                    </p:cNvPr>
                    <p:cNvPicPr/>
                    <p:nvPr/>
                  </p:nvPicPr>
                  <p:blipFill>
                    <a:blip r:embed="rId86"/>
                    <a:stretch>
                      <a:fillRect/>
                    </a:stretch>
                  </p:blipFill>
                  <p:spPr>
                    <a:xfrm>
                      <a:off x="1245886" y="2728394"/>
                      <a:ext cx="961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68" name="Freihand 167">
                      <a:extLst>
                        <a:ext uri="{FF2B5EF4-FFF2-40B4-BE49-F238E27FC236}">
                          <a16:creationId xmlns:a16="http://schemas.microsoft.com/office/drawing/2014/main" id="{56855D2F-427D-4388-B345-7A1877DBED6B}"/>
                        </a:ext>
                      </a:extLst>
                    </p14:cNvPr>
                    <p14:cNvContentPartPr/>
                    <p14:nvPr/>
                  </p14:nvContentPartPr>
                  <p14:xfrm>
                    <a:off x="1300966" y="2756474"/>
                    <a:ext cx="105480" cy="254520"/>
                  </p14:xfrm>
                </p:contentPart>
              </mc:Choice>
              <mc:Fallback xmlns="">
                <p:pic>
                  <p:nvPicPr>
                    <p:cNvPr id="168" name="Freihand 167">
                      <a:extLst>
                        <a:ext uri="{FF2B5EF4-FFF2-40B4-BE49-F238E27FC236}">
                          <a16:creationId xmlns:a16="http://schemas.microsoft.com/office/drawing/2014/main" id="{56855D2F-427D-4388-B345-7A1877DBED6B}"/>
                        </a:ext>
                      </a:extLst>
                    </p:cNvPr>
                    <p:cNvPicPr/>
                    <p:nvPr/>
                  </p:nvPicPr>
                  <p:blipFill>
                    <a:blip r:embed="rId88"/>
                    <a:stretch>
                      <a:fillRect/>
                    </a:stretch>
                  </p:blipFill>
                  <p:spPr>
                    <a:xfrm>
                      <a:off x="1291966" y="2747474"/>
                      <a:ext cx="12312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69" name="Freihand 168">
                      <a:extLst>
                        <a:ext uri="{FF2B5EF4-FFF2-40B4-BE49-F238E27FC236}">
                          <a16:creationId xmlns:a16="http://schemas.microsoft.com/office/drawing/2014/main" id="{71F651B1-4F21-47F8-9098-677F16A5BC1D}"/>
                        </a:ext>
                      </a:extLst>
                    </p14:cNvPr>
                    <p14:cNvContentPartPr/>
                    <p14:nvPr/>
                  </p14:nvContentPartPr>
                  <p14:xfrm>
                    <a:off x="1420126" y="2791034"/>
                    <a:ext cx="100440" cy="78120"/>
                  </p14:xfrm>
                </p:contentPart>
              </mc:Choice>
              <mc:Fallback xmlns="">
                <p:pic>
                  <p:nvPicPr>
                    <p:cNvPr id="169" name="Freihand 168">
                      <a:extLst>
                        <a:ext uri="{FF2B5EF4-FFF2-40B4-BE49-F238E27FC236}">
                          <a16:creationId xmlns:a16="http://schemas.microsoft.com/office/drawing/2014/main" id="{71F651B1-4F21-47F8-9098-677F16A5BC1D}"/>
                        </a:ext>
                      </a:extLst>
                    </p:cNvPr>
                    <p:cNvPicPr/>
                    <p:nvPr/>
                  </p:nvPicPr>
                  <p:blipFill>
                    <a:blip r:embed="rId90"/>
                    <a:stretch>
                      <a:fillRect/>
                    </a:stretch>
                  </p:blipFill>
                  <p:spPr>
                    <a:xfrm>
                      <a:off x="1411126" y="2782394"/>
                      <a:ext cx="1180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70" name="Freihand 169">
                      <a:extLst>
                        <a:ext uri="{FF2B5EF4-FFF2-40B4-BE49-F238E27FC236}">
                          <a16:creationId xmlns:a16="http://schemas.microsoft.com/office/drawing/2014/main" id="{9D1566DD-45F5-48E5-BFC1-CE34E90128E1}"/>
                        </a:ext>
                      </a:extLst>
                    </p14:cNvPr>
                    <p14:cNvContentPartPr/>
                    <p14:nvPr/>
                  </p14:nvContentPartPr>
                  <p14:xfrm>
                    <a:off x="1576006" y="2769794"/>
                    <a:ext cx="98640" cy="93960"/>
                  </p14:xfrm>
                </p:contentPart>
              </mc:Choice>
              <mc:Fallback xmlns="">
                <p:pic>
                  <p:nvPicPr>
                    <p:cNvPr id="170" name="Freihand 169">
                      <a:extLst>
                        <a:ext uri="{FF2B5EF4-FFF2-40B4-BE49-F238E27FC236}">
                          <a16:creationId xmlns:a16="http://schemas.microsoft.com/office/drawing/2014/main" id="{9D1566DD-45F5-48E5-BFC1-CE34E90128E1}"/>
                        </a:ext>
                      </a:extLst>
                    </p:cNvPr>
                    <p:cNvPicPr/>
                    <p:nvPr/>
                  </p:nvPicPr>
                  <p:blipFill>
                    <a:blip r:embed="rId92"/>
                    <a:stretch>
                      <a:fillRect/>
                    </a:stretch>
                  </p:blipFill>
                  <p:spPr>
                    <a:xfrm>
                      <a:off x="1567006" y="2761154"/>
                      <a:ext cx="1162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71" name="Freihand 170">
                      <a:extLst>
                        <a:ext uri="{FF2B5EF4-FFF2-40B4-BE49-F238E27FC236}">
                          <a16:creationId xmlns:a16="http://schemas.microsoft.com/office/drawing/2014/main" id="{47349178-19A8-486B-A67D-65D8F9AAF30D}"/>
                        </a:ext>
                      </a:extLst>
                    </p14:cNvPr>
                    <p14:cNvContentPartPr/>
                    <p14:nvPr/>
                  </p14:nvContentPartPr>
                  <p14:xfrm>
                    <a:off x="1711726" y="2746034"/>
                    <a:ext cx="97920" cy="86760"/>
                  </p14:xfrm>
                </p:contentPart>
              </mc:Choice>
              <mc:Fallback xmlns="">
                <p:pic>
                  <p:nvPicPr>
                    <p:cNvPr id="171" name="Freihand 170">
                      <a:extLst>
                        <a:ext uri="{FF2B5EF4-FFF2-40B4-BE49-F238E27FC236}">
                          <a16:creationId xmlns:a16="http://schemas.microsoft.com/office/drawing/2014/main" id="{47349178-19A8-486B-A67D-65D8F9AAF30D}"/>
                        </a:ext>
                      </a:extLst>
                    </p:cNvPr>
                    <p:cNvPicPr/>
                    <p:nvPr/>
                  </p:nvPicPr>
                  <p:blipFill>
                    <a:blip r:embed="rId94"/>
                    <a:stretch>
                      <a:fillRect/>
                    </a:stretch>
                  </p:blipFill>
                  <p:spPr>
                    <a:xfrm>
                      <a:off x="1703086" y="2737034"/>
                      <a:ext cx="115560" cy="104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5">
                <p14:nvContentPartPr>
                  <p14:cNvPr id="173" name="Freihand 172">
                    <a:extLst>
                      <a:ext uri="{FF2B5EF4-FFF2-40B4-BE49-F238E27FC236}">
                        <a16:creationId xmlns:a16="http://schemas.microsoft.com/office/drawing/2014/main" id="{EDE217F8-A831-4991-AD02-9F7DF709A05B}"/>
                      </a:ext>
                    </a:extLst>
                  </p14:cNvPr>
                  <p14:cNvContentPartPr/>
                  <p14:nvPr/>
                </p14:nvContentPartPr>
                <p14:xfrm>
                  <a:off x="711286" y="3135914"/>
                  <a:ext cx="143280" cy="114120"/>
                </p14:xfrm>
              </p:contentPart>
            </mc:Choice>
            <mc:Fallback xmlns="">
              <p:pic>
                <p:nvPicPr>
                  <p:cNvPr id="173" name="Freihand 172">
                    <a:extLst>
                      <a:ext uri="{FF2B5EF4-FFF2-40B4-BE49-F238E27FC236}">
                        <a16:creationId xmlns:a16="http://schemas.microsoft.com/office/drawing/2014/main" id="{EDE217F8-A831-4991-AD02-9F7DF709A05B}"/>
                      </a:ext>
                    </a:extLst>
                  </p:cNvPr>
                  <p:cNvPicPr/>
                  <p:nvPr/>
                </p:nvPicPr>
                <p:blipFill>
                  <a:blip r:embed="rId96"/>
                  <a:stretch>
                    <a:fillRect/>
                  </a:stretch>
                </p:blipFill>
                <p:spPr>
                  <a:xfrm>
                    <a:off x="702286" y="3127274"/>
                    <a:ext cx="1609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74" name="Freihand 173">
                    <a:extLst>
                      <a:ext uri="{FF2B5EF4-FFF2-40B4-BE49-F238E27FC236}">
                        <a16:creationId xmlns:a16="http://schemas.microsoft.com/office/drawing/2014/main" id="{70649101-222A-4EC1-A629-6BBF8FAA2A13}"/>
                      </a:ext>
                    </a:extLst>
                  </p14:cNvPr>
                  <p14:cNvContentPartPr/>
                  <p14:nvPr/>
                </p14:nvContentPartPr>
                <p14:xfrm>
                  <a:off x="917206" y="3125834"/>
                  <a:ext cx="106200" cy="161640"/>
                </p14:xfrm>
              </p:contentPart>
            </mc:Choice>
            <mc:Fallback xmlns="">
              <p:pic>
                <p:nvPicPr>
                  <p:cNvPr id="174" name="Freihand 173">
                    <a:extLst>
                      <a:ext uri="{FF2B5EF4-FFF2-40B4-BE49-F238E27FC236}">
                        <a16:creationId xmlns:a16="http://schemas.microsoft.com/office/drawing/2014/main" id="{70649101-222A-4EC1-A629-6BBF8FAA2A13}"/>
                      </a:ext>
                    </a:extLst>
                  </p:cNvPr>
                  <p:cNvPicPr/>
                  <p:nvPr/>
                </p:nvPicPr>
                <p:blipFill>
                  <a:blip r:embed="rId98"/>
                  <a:stretch>
                    <a:fillRect/>
                  </a:stretch>
                </p:blipFill>
                <p:spPr>
                  <a:xfrm>
                    <a:off x="908206" y="3116834"/>
                    <a:ext cx="1238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75" name="Freihand 174">
                    <a:extLst>
                      <a:ext uri="{FF2B5EF4-FFF2-40B4-BE49-F238E27FC236}">
                        <a16:creationId xmlns:a16="http://schemas.microsoft.com/office/drawing/2014/main" id="{401B44D2-4AB8-4DFE-8F7D-738A921A048F}"/>
                      </a:ext>
                    </a:extLst>
                  </p14:cNvPr>
                  <p14:cNvContentPartPr/>
                  <p14:nvPr/>
                </p14:nvContentPartPr>
                <p14:xfrm>
                  <a:off x="1083886" y="3096314"/>
                  <a:ext cx="90000" cy="156240"/>
                </p14:xfrm>
              </p:contentPart>
            </mc:Choice>
            <mc:Fallback xmlns="">
              <p:pic>
                <p:nvPicPr>
                  <p:cNvPr id="175" name="Freihand 174">
                    <a:extLst>
                      <a:ext uri="{FF2B5EF4-FFF2-40B4-BE49-F238E27FC236}">
                        <a16:creationId xmlns:a16="http://schemas.microsoft.com/office/drawing/2014/main" id="{401B44D2-4AB8-4DFE-8F7D-738A921A048F}"/>
                      </a:ext>
                    </a:extLst>
                  </p:cNvPr>
                  <p:cNvPicPr/>
                  <p:nvPr/>
                </p:nvPicPr>
                <p:blipFill>
                  <a:blip r:embed="rId100"/>
                  <a:stretch>
                    <a:fillRect/>
                  </a:stretch>
                </p:blipFill>
                <p:spPr>
                  <a:xfrm>
                    <a:off x="1074886" y="3087314"/>
                    <a:ext cx="1076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76" name="Freihand 175">
                    <a:extLst>
                      <a:ext uri="{FF2B5EF4-FFF2-40B4-BE49-F238E27FC236}">
                        <a16:creationId xmlns:a16="http://schemas.microsoft.com/office/drawing/2014/main" id="{3C1A95DD-DD15-4837-A005-848AF04163FC}"/>
                      </a:ext>
                    </a:extLst>
                  </p14:cNvPr>
                  <p14:cNvContentPartPr/>
                  <p14:nvPr/>
                </p14:nvContentPartPr>
                <p14:xfrm>
                  <a:off x="1233646" y="3055274"/>
                  <a:ext cx="106560" cy="137160"/>
                </p14:xfrm>
              </p:contentPart>
            </mc:Choice>
            <mc:Fallback xmlns="">
              <p:pic>
                <p:nvPicPr>
                  <p:cNvPr id="176" name="Freihand 175">
                    <a:extLst>
                      <a:ext uri="{FF2B5EF4-FFF2-40B4-BE49-F238E27FC236}">
                        <a16:creationId xmlns:a16="http://schemas.microsoft.com/office/drawing/2014/main" id="{3C1A95DD-DD15-4837-A005-848AF04163FC}"/>
                      </a:ext>
                    </a:extLst>
                  </p:cNvPr>
                  <p:cNvPicPr/>
                  <p:nvPr/>
                </p:nvPicPr>
                <p:blipFill>
                  <a:blip r:embed="rId102"/>
                  <a:stretch>
                    <a:fillRect/>
                  </a:stretch>
                </p:blipFill>
                <p:spPr>
                  <a:xfrm>
                    <a:off x="1225006" y="3046274"/>
                    <a:ext cx="1242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77" name="Freihand 176">
                    <a:extLst>
                      <a:ext uri="{FF2B5EF4-FFF2-40B4-BE49-F238E27FC236}">
                        <a16:creationId xmlns:a16="http://schemas.microsoft.com/office/drawing/2014/main" id="{B7F988CC-2E19-4357-AE07-C1EA0A685299}"/>
                      </a:ext>
                    </a:extLst>
                  </p14:cNvPr>
                  <p14:cNvContentPartPr/>
                  <p14:nvPr/>
                </p14:nvContentPartPr>
                <p14:xfrm>
                  <a:off x="1367206" y="3119354"/>
                  <a:ext cx="34560" cy="76320"/>
                </p14:xfrm>
              </p:contentPart>
            </mc:Choice>
            <mc:Fallback xmlns="">
              <p:pic>
                <p:nvPicPr>
                  <p:cNvPr id="177" name="Freihand 176">
                    <a:extLst>
                      <a:ext uri="{FF2B5EF4-FFF2-40B4-BE49-F238E27FC236}">
                        <a16:creationId xmlns:a16="http://schemas.microsoft.com/office/drawing/2014/main" id="{B7F988CC-2E19-4357-AE07-C1EA0A685299}"/>
                      </a:ext>
                    </a:extLst>
                  </p:cNvPr>
                  <p:cNvPicPr/>
                  <p:nvPr/>
                </p:nvPicPr>
                <p:blipFill>
                  <a:blip r:embed="rId104"/>
                  <a:stretch>
                    <a:fillRect/>
                  </a:stretch>
                </p:blipFill>
                <p:spPr>
                  <a:xfrm>
                    <a:off x="1358206" y="3110714"/>
                    <a:ext cx="522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78" name="Freihand 177">
                    <a:extLst>
                      <a:ext uri="{FF2B5EF4-FFF2-40B4-BE49-F238E27FC236}">
                        <a16:creationId xmlns:a16="http://schemas.microsoft.com/office/drawing/2014/main" id="{D0F294B0-BA26-49EA-AF7C-423606D6C7CA}"/>
                      </a:ext>
                    </a:extLst>
                  </p14:cNvPr>
                  <p14:cNvContentPartPr/>
                  <p14:nvPr/>
                </p14:nvContentPartPr>
                <p14:xfrm>
                  <a:off x="1374766" y="3054194"/>
                  <a:ext cx="15840" cy="23760"/>
                </p14:xfrm>
              </p:contentPart>
            </mc:Choice>
            <mc:Fallback xmlns="">
              <p:pic>
                <p:nvPicPr>
                  <p:cNvPr id="178" name="Freihand 177">
                    <a:extLst>
                      <a:ext uri="{FF2B5EF4-FFF2-40B4-BE49-F238E27FC236}">
                        <a16:creationId xmlns:a16="http://schemas.microsoft.com/office/drawing/2014/main" id="{D0F294B0-BA26-49EA-AF7C-423606D6C7CA}"/>
                      </a:ext>
                    </a:extLst>
                  </p:cNvPr>
                  <p:cNvPicPr/>
                  <p:nvPr/>
                </p:nvPicPr>
                <p:blipFill>
                  <a:blip r:embed="rId106"/>
                  <a:stretch>
                    <a:fillRect/>
                  </a:stretch>
                </p:blipFill>
                <p:spPr>
                  <a:xfrm>
                    <a:off x="1365766" y="3045194"/>
                    <a:ext cx="334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79" name="Freihand 178">
                    <a:extLst>
                      <a:ext uri="{FF2B5EF4-FFF2-40B4-BE49-F238E27FC236}">
                        <a16:creationId xmlns:a16="http://schemas.microsoft.com/office/drawing/2014/main" id="{52899478-14FB-4CA0-81FE-530C1D5831C3}"/>
                      </a:ext>
                    </a:extLst>
                  </p14:cNvPr>
                  <p14:cNvContentPartPr/>
                  <p14:nvPr/>
                </p14:nvContentPartPr>
                <p14:xfrm>
                  <a:off x="1455766" y="3081914"/>
                  <a:ext cx="90000" cy="98280"/>
                </p14:xfrm>
              </p:contentPart>
            </mc:Choice>
            <mc:Fallback xmlns="">
              <p:pic>
                <p:nvPicPr>
                  <p:cNvPr id="179" name="Freihand 178">
                    <a:extLst>
                      <a:ext uri="{FF2B5EF4-FFF2-40B4-BE49-F238E27FC236}">
                        <a16:creationId xmlns:a16="http://schemas.microsoft.com/office/drawing/2014/main" id="{52899478-14FB-4CA0-81FE-530C1D5831C3}"/>
                      </a:ext>
                    </a:extLst>
                  </p:cNvPr>
                  <p:cNvPicPr/>
                  <p:nvPr/>
                </p:nvPicPr>
                <p:blipFill>
                  <a:blip r:embed="rId108"/>
                  <a:stretch>
                    <a:fillRect/>
                  </a:stretch>
                </p:blipFill>
                <p:spPr>
                  <a:xfrm>
                    <a:off x="1447126" y="3072914"/>
                    <a:ext cx="1076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80" name="Freihand 179">
                    <a:extLst>
                      <a:ext uri="{FF2B5EF4-FFF2-40B4-BE49-F238E27FC236}">
                        <a16:creationId xmlns:a16="http://schemas.microsoft.com/office/drawing/2014/main" id="{1C280076-49C7-4657-A451-882D4B8CDD14}"/>
                      </a:ext>
                    </a:extLst>
                  </p14:cNvPr>
                  <p14:cNvContentPartPr/>
                  <p14:nvPr/>
                </p14:nvContentPartPr>
                <p14:xfrm>
                  <a:off x="1569166" y="3077954"/>
                  <a:ext cx="110520" cy="95040"/>
                </p14:xfrm>
              </p:contentPart>
            </mc:Choice>
            <mc:Fallback xmlns="">
              <p:pic>
                <p:nvPicPr>
                  <p:cNvPr id="180" name="Freihand 179">
                    <a:extLst>
                      <a:ext uri="{FF2B5EF4-FFF2-40B4-BE49-F238E27FC236}">
                        <a16:creationId xmlns:a16="http://schemas.microsoft.com/office/drawing/2014/main" id="{1C280076-49C7-4657-A451-882D4B8CDD14}"/>
                      </a:ext>
                    </a:extLst>
                  </p:cNvPr>
                  <p:cNvPicPr/>
                  <p:nvPr/>
                </p:nvPicPr>
                <p:blipFill>
                  <a:blip r:embed="rId110"/>
                  <a:stretch>
                    <a:fillRect/>
                  </a:stretch>
                </p:blipFill>
                <p:spPr>
                  <a:xfrm>
                    <a:off x="1560166" y="3068954"/>
                    <a:ext cx="1281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81" name="Freihand 180">
                    <a:extLst>
                      <a:ext uri="{FF2B5EF4-FFF2-40B4-BE49-F238E27FC236}">
                        <a16:creationId xmlns:a16="http://schemas.microsoft.com/office/drawing/2014/main" id="{FBA8436E-74A2-466F-8D59-C6569FC1926A}"/>
                      </a:ext>
                    </a:extLst>
                  </p14:cNvPr>
                  <p14:cNvContentPartPr/>
                  <p14:nvPr/>
                </p14:nvContentPartPr>
                <p14:xfrm>
                  <a:off x="1677526" y="2939714"/>
                  <a:ext cx="115920" cy="195120"/>
                </p14:xfrm>
              </p:contentPart>
            </mc:Choice>
            <mc:Fallback xmlns="">
              <p:pic>
                <p:nvPicPr>
                  <p:cNvPr id="181" name="Freihand 180">
                    <a:extLst>
                      <a:ext uri="{FF2B5EF4-FFF2-40B4-BE49-F238E27FC236}">
                        <a16:creationId xmlns:a16="http://schemas.microsoft.com/office/drawing/2014/main" id="{FBA8436E-74A2-466F-8D59-C6569FC1926A}"/>
                      </a:ext>
                    </a:extLst>
                  </p:cNvPr>
                  <p:cNvPicPr/>
                  <p:nvPr/>
                </p:nvPicPr>
                <p:blipFill>
                  <a:blip r:embed="rId112"/>
                  <a:stretch>
                    <a:fillRect/>
                  </a:stretch>
                </p:blipFill>
                <p:spPr>
                  <a:xfrm>
                    <a:off x="1668526" y="2930714"/>
                    <a:ext cx="1335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82" name="Freihand 181">
                    <a:extLst>
                      <a:ext uri="{FF2B5EF4-FFF2-40B4-BE49-F238E27FC236}">
                        <a16:creationId xmlns:a16="http://schemas.microsoft.com/office/drawing/2014/main" id="{019BDB49-EFE7-45DF-BBF8-76661E443C67}"/>
                      </a:ext>
                    </a:extLst>
                  </p14:cNvPr>
                  <p14:cNvContentPartPr/>
                  <p14:nvPr/>
                </p14:nvContentPartPr>
                <p14:xfrm>
                  <a:off x="1828726" y="3063914"/>
                  <a:ext cx="23760" cy="85320"/>
                </p14:xfrm>
              </p:contentPart>
            </mc:Choice>
            <mc:Fallback xmlns="">
              <p:pic>
                <p:nvPicPr>
                  <p:cNvPr id="182" name="Freihand 181">
                    <a:extLst>
                      <a:ext uri="{FF2B5EF4-FFF2-40B4-BE49-F238E27FC236}">
                        <a16:creationId xmlns:a16="http://schemas.microsoft.com/office/drawing/2014/main" id="{019BDB49-EFE7-45DF-BBF8-76661E443C67}"/>
                      </a:ext>
                    </a:extLst>
                  </p:cNvPr>
                  <p:cNvPicPr/>
                  <p:nvPr/>
                </p:nvPicPr>
                <p:blipFill>
                  <a:blip r:embed="rId114"/>
                  <a:stretch>
                    <a:fillRect/>
                  </a:stretch>
                </p:blipFill>
                <p:spPr>
                  <a:xfrm>
                    <a:off x="1819726" y="3054914"/>
                    <a:ext cx="414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83" name="Freihand 182">
                    <a:extLst>
                      <a:ext uri="{FF2B5EF4-FFF2-40B4-BE49-F238E27FC236}">
                        <a16:creationId xmlns:a16="http://schemas.microsoft.com/office/drawing/2014/main" id="{D12E2405-38DE-405D-B07B-2BB805092C76}"/>
                      </a:ext>
                    </a:extLst>
                  </p14:cNvPr>
                  <p14:cNvContentPartPr/>
                  <p14:nvPr/>
                </p14:nvContentPartPr>
                <p14:xfrm>
                  <a:off x="1832686" y="3005594"/>
                  <a:ext cx="19800" cy="24480"/>
                </p14:xfrm>
              </p:contentPart>
            </mc:Choice>
            <mc:Fallback xmlns="">
              <p:pic>
                <p:nvPicPr>
                  <p:cNvPr id="183" name="Freihand 182">
                    <a:extLst>
                      <a:ext uri="{FF2B5EF4-FFF2-40B4-BE49-F238E27FC236}">
                        <a16:creationId xmlns:a16="http://schemas.microsoft.com/office/drawing/2014/main" id="{D12E2405-38DE-405D-B07B-2BB805092C76}"/>
                      </a:ext>
                    </a:extLst>
                  </p:cNvPr>
                  <p:cNvPicPr/>
                  <p:nvPr/>
                </p:nvPicPr>
                <p:blipFill>
                  <a:blip r:embed="rId116"/>
                  <a:stretch>
                    <a:fillRect/>
                  </a:stretch>
                </p:blipFill>
                <p:spPr>
                  <a:xfrm>
                    <a:off x="1823686" y="2996594"/>
                    <a:ext cx="37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84" name="Freihand 183">
                    <a:extLst>
                      <a:ext uri="{FF2B5EF4-FFF2-40B4-BE49-F238E27FC236}">
                        <a16:creationId xmlns:a16="http://schemas.microsoft.com/office/drawing/2014/main" id="{78FCE9E1-BB31-425B-8D34-7A5FD430323F}"/>
                      </a:ext>
                    </a:extLst>
                  </p14:cNvPr>
                  <p14:cNvContentPartPr/>
                  <p14:nvPr/>
                </p14:nvContentPartPr>
                <p14:xfrm>
                  <a:off x="1906126" y="3069314"/>
                  <a:ext cx="82080" cy="74160"/>
                </p14:xfrm>
              </p:contentPart>
            </mc:Choice>
            <mc:Fallback xmlns="">
              <p:pic>
                <p:nvPicPr>
                  <p:cNvPr id="184" name="Freihand 183">
                    <a:extLst>
                      <a:ext uri="{FF2B5EF4-FFF2-40B4-BE49-F238E27FC236}">
                        <a16:creationId xmlns:a16="http://schemas.microsoft.com/office/drawing/2014/main" id="{78FCE9E1-BB31-425B-8D34-7A5FD430323F}"/>
                      </a:ext>
                    </a:extLst>
                  </p:cNvPr>
                  <p:cNvPicPr/>
                  <p:nvPr/>
                </p:nvPicPr>
                <p:blipFill>
                  <a:blip r:embed="rId118"/>
                  <a:stretch>
                    <a:fillRect/>
                  </a:stretch>
                </p:blipFill>
                <p:spPr>
                  <a:xfrm>
                    <a:off x="1897486" y="3060674"/>
                    <a:ext cx="997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88" name="Freihand 187">
                    <a:extLst>
                      <a:ext uri="{FF2B5EF4-FFF2-40B4-BE49-F238E27FC236}">
                        <a16:creationId xmlns:a16="http://schemas.microsoft.com/office/drawing/2014/main" id="{18D07F9E-B942-4414-870F-56270B239B9E}"/>
                      </a:ext>
                    </a:extLst>
                  </p14:cNvPr>
                  <p14:cNvContentPartPr/>
                  <p14:nvPr/>
                </p14:nvContentPartPr>
                <p14:xfrm>
                  <a:off x="2049406" y="3061754"/>
                  <a:ext cx="64080" cy="80640"/>
                </p14:xfrm>
              </p:contentPart>
            </mc:Choice>
            <mc:Fallback xmlns="">
              <p:pic>
                <p:nvPicPr>
                  <p:cNvPr id="188" name="Freihand 187">
                    <a:extLst>
                      <a:ext uri="{FF2B5EF4-FFF2-40B4-BE49-F238E27FC236}">
                        <a16:creationId xmlns:a16="http://schemas.microsoft.com/office/drawing/2014/main" id="{18D07F9E-B942-4414-870F-56270B239B9E}"/>
                      </a:ext>
                    </a:extLst>
                  </p:cNvPr>
                  <p:cNvPicPr/>
                  <p:nvPr/>
                </p:nvPicPr>
                <p:blipFill>
                  <a:blip r:embed="rId120"/>
                  <a:stretch>
                    <a:fillRect/>
                  </a:stretch>
                </p:blipFill>
                <p:spPr>
                  <a:xfrm>
                    <a:off x="2040406" y="3053114"/>
                    <a:ext cx="81720" cy="98280"/>
                  </a:xfrm>
                  <a:prstGeom prst="rect">
                    <a:avLst/>
                  </a:prstGeom>
                </p:spPr>
              </p:pic>
            </mc:Fallback>
          </mc:AlternateContent>
        </p:grpSp>
      </p:grpSp>
      <p:grpSp>
        <p:nvGrpSpPr>
          <p:cNvPr id="213" name="Gruppieren 212">
            <a:extLst>
              <a:ext uri="{FF2B5EF4-FFF2-40B4-BE49-F238E27FC236}">
                <a16:creationId xmlns:a16="http://schemas.microsoft.com/office/drawing/2014/main" id="{3C52C0C0-E478-4F8F-A0EE-5B1C2CE17721}"/>
              </a:ext>
            </a:extLst>
          </p:cNvPr>
          <p:cNvGrpSpPr/>
          <p:nvPr/>
        </p:nvGrpSpPr>
        <p:grpSpPr>
          <a:xfrm>
            <a:off x="6990631" y="4957744"/>
            <a:ext cx="4348999" cy="726840"/>
            <a:chOff x="6990631" y="4957744"/>
            <a:chExt cx="4348999" cy="726840"/>
          </a:xfrm>
        </p:grpSpPr>
        <p:grpSp>
          <p:nvGrpSpPr>
            <p:cNvPr id="120" name="Gruppieren 119">
              <a:extLst>
                <a:ext uri="{FF2B5EF4-FFF2-40B4-BE49-F238E27FC236}">
                  <a16:creationId xmlns:a16="http://schemas.microsoft.com/office/drawing/2014/main" id="{F409C971-262F-4912-8FEC-62C26FD8B2CF}"/>
                </a:ext>
              </a:extLst>
            </p:cNvPr>
            <p:cNvGrpSpPr/>
            <p:nvPr/>
          </p:nvGrpSpPr>
          <p:grpSpPr>
            <a:xfrm>
              <a:off x="6990631" y="4957744"/>
              <a:ext cx="1369440" cy="726840"/>
              <a:chOff x="6886294" y="4410118"/>
              <a:chExt cx="1369440" cy="726840"/>
            </a:xfrm>
          </p:grpSpPr>
          <mc:AlternateContent xmlns:mc="http://schemas.openxmlformats.org/markup-compatibility/2006" xmlns:p14="http://schemas.microsoft.com/office/powerpoint/2010/main">
            <mc:Choice Requires="p14">
              <p:contentPart p14:bwMode="auto" r:id="rId121">
                <p14:nvContentPartPr>
                  <p14:cNvPr id="30" name="Freihand 29">
                    <a:extLst>
                      <a:ext uri="{FF2B5EF4-FFF2-40B4-BE49-F238E27FC236}">
                        <a16:creationId xmlns:a16="http://schemas.microsoft.com/office/drawing/2014/main" id="{AF7A4E2F-AD41-4788-AE14-32A620ADE870}"/>
                      </a:ext>
                    </a:extLst>
                  </p14:cNvPr>
                  <p14:cNvContentPartPr/>
                  <p14:nvPr/>
                </p14:nvContentPartPr>
                <p14:xfrm>
                  <a:off x="6886294" y="4416598"/>
                  <a:ext cx="32400" cy="664560"/>
                </p14:xfrm>
              </p:contentPart>
            </mc:Choice>
            <mc:Fallback xmlns="">
              <p:pic>
                <p:nvPicPr>
                  <p:cNvPr id="30" name="Freihand 29">
                    <a:extLst>
                      <a:ext uri="{FF2B5EF4-FFF2-40B4-BE49-F238E27FC236}">
                        <a16:creationId xmlns:a16="http://schemas.microsoft.com/office/drawing/2014/main" id="{AF7A4E2F-AD41-4788-AE14-32A620ADE870}"/>
                      </a:ext>
                    </a:extLst>
                  </p:cNvPr>
                  <p:cNvPicPr/>
                  <p:nvPr/>
                </p:nvPicPr>
                <p:blipFill>
                  <a:blip r:embed="rId122"/>
                  <a:stretch>
                    <a:fillRect/>
                  </a:stretch>
                </p:blipFill>
                <p:spPr>
                  <a:xfrm>
                    <a:off x="6877654" y="4407958"/>
                    <a:ext cx="50040" cy="6822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1" name="Freihand 30">
                    <a:extLst>
                      <a:ext uri="{FF2B5EF4-FFF2-40B4-BE49-F238E27FC236}">
                        <a16:creationId xmlns:a16="http://schemas.microsoft.com/office/drawing/2014/main" id="{68DFFB93-315F-4535-A840-CFD73EEE8D87}"/>
                      </a:ext>
                    </a:extLst>
                  </p14:cNvPr>
                  <p14:cNvContentPartPr/>
                  <p14:nvPr/>
                </p14:nvContentPartPr>
                <p14:xfrm>
                  <a:off x="6905734" y="4410118"/>
                  <a:ext cx="1249560" cy="59040"/>
                </p14:xfrm>
              </p:contentPart>
            </mc:Choice>
            <mc:Fallback xmlns="">
              <p:pic>
                <p:nvPicPr>
                  <p:cNvPr id="31" name="Freihand 30">
                    <a:extLst>
                      <a:ext uri="{FF2B5EF4-FFF2-40B4-BE49-F238E27FC236}">
                        <a16:creationId xmlns:a16="http://schemas.microsoft.com/office/drawing/2014/main" id="{68DFFB93-315F-4535-A840-CFD73EEE8D87}"/>
                      </a:ext>
                    </a:extLst>
                  </p:cNvPr>
                  <p:cNvPicPr/>
                  <p:nvPr/>
                </p:nvPicPr>
                <p:blipFill>
                  <a:blip r:embed="rId124"/>
                  <a:stretch>
                    <a:fillRect/>
                  </a:stretch>
                </p:blipFill>
                <p:spPr>
                  <a:xfrm>
                    <a:off x="6897094" y="4401118"/>
                    <a:ext cx="12672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2" name="Freihand 31">
                    <a:extLst>
                      <a:ext uri="{FF2B5EF4-FFF2-40B4-BE49-F238E27FC236}">
                        <a16:creationId xmlns:a16="http://schemas.microsoft.com/office/drawing/2014/main" id="{A17680F5-7843-4006-A5AF-49B5904E3CBE}"/>
                      </a:ext>
                    </a:extLst>
                  </p14:cNvPr>
                  <p14:cNvContentPartPr/>
                  <p14:nvPr/>
                </p14:nvContentPartPr>
                <p14:xfrm>
                  <a:off x="6909694" y="5053798"/>
                  <a:ext cx="1338120" cy="83160"/>
                </p14:xfrm>
              </p:contentPart>
            </mc:Choice>
            <mc:Fallback xmlns="">
              <p:pic>
                <p:nvPicPr>
                  <p:cNvPr id="32" name="Freihand 31">
                    <a:extLst>
                      <a:ext uri="{FF2B5EF4-FFF2-40B4-BE49-F238E27FC236}">
                        <a16:creationId xmlns:a16="http://schemas.microsoft.com/office/drawing/2014/main" id="{A17680F5-7843-4006-A5AF-49B5904E3CBE}"/>
                      </a:ext>
                    </a:extLst>
                  </p:cNvPr>
                  <p:cNvPicPr/>
                  <p:nvPr/>
                </p:nvPicPr>
                <p:blipFill>
                  <a:blip r:embed="rId126"/>
                  <a:stretch>
                    <a:fillRect/>
                  </a:stretch>
                </p:blipFill>
                <p:spPr>
                  <a:xfrm>
                    <a:off x="6900694" y="5045158"/>
                    <a:ext cx="13557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3" name="Freihand 32">
                    <a:extLst>
                      <a:ext uri="{FF2B5EF4-FFF2-40B4-BE49-F238E27FC236}">
                        <a16:creationId xmlns:a16="http://schemas.microsoft.com/office/drawing/2014/main" id="{3195A296-ED09-44DC-BE46-AC871232A671}"/>
                      </a:ext>
                    </a:extLst>
                  </p14:cNvPr>
                  <p14:cNvContentPartPr/>
                  <p14:nvPr/>
                </p14:nvContentPartPr>
                <p14:xfrm>
                  <a:off x="8185894" y="4449358"/>
                  <a:ext cx="69840" cy="646200"/>
                </p14:xfrm>
              </p:contentPart>
            </mc:Choice>
            <mc:Fallback xmlns="">
              <p:pic>
                <p:nvPicPr>
                  <p:cNvPr id="33" name="Freihand 32">
                    <a:extLst>
                      <a:ext uri="{FF2B5EF4-FFF2-40B4-BE49-F238E27FC236}">
                        <a16:creationId xmlns:a16="http://schemas.microsoft.com/office/drawing/2014/main" id="{3195A296-ED09-44DC-BE46-AC871232A671}"/>
                      </a:ext>
                    </a:extLst>
                  </p:cNvPr>
                  <p:cNvPicPr/>
                  <p:nvPr/>
                </p:nvPicPr>
                <p:blipFill>
                  <a:blip r:embed="rId128"/>
                  <a:stretch>
                    <a:fillRect/>
                  </a:stretch>
                </p:blipFill>
                <p:spPr>
                  <a:xfrm>
                    <a:off x="8176894" y="4440718"/>
                    <a:ext cx="87480" cy="663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5" name="Freihand 34">
                    <a:extLst>
                      <a:ext uri="{FF2B5EF4-FFF2-40B4-BE49-F238E27FC236}">
                        <a16:creationId xmlns:a16="http://schemas.microsoft.com/office/drawing/2014/main" id="{9BD56E71-4157-4ADD-B372-9D3EA91BBA28}"/>
                      </a:ext>
                    </a:extLst>
                  </p14:cNvPr>
                  <p14:cNvContentPartPr/>
                  <p14:nvPr/>
                </p14:nvContentPartPr>
                <p14:xfrm>
                  <a:off x="7014454" y="4582198"/>
                  <a:ext cx="12960" cy="168480"/>
                </p14:xfrm>
              </p:contentPart>
            </mc:Choice>
            <mc:Fallback xmlns="">
              <p:pic>
                <p:nvPicPr>
                  <p:cNvPr id="35" name="Freihand 34">
                    <a:extLst>
                      <a:ext uri="{FF2B5EF4-FFF2-40B4-BE49-F238E27FC236}">
                        <a16:creationId xmlns:a16="http://schemas.microsoft.com/office/drawing/2014/main" id="{9BD56E71-4157-4ADD-B372-9D3EA91BBA28}"/>
                      </a:ext>
                    </a:extLst>
                  </p:cNvPr>
                  <p:cNvPicPr/>
                  <p:nvPr/>
                </p:nvPicPr>
                <p:blipFill>
                  <a:blip r:embed="rId130"/>
                  <a:stretch>
                    <a:fillRect/>
                  </a:stretch>
                </p:blipFill>
                <p:spPr>
                  <a:xfrm>
                    <a:off x="7005454" y="4573558"/>
                    <a:ext cx="306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36" name="Freihand 35">
                    <a:extLst>
                      <a:ext uri="{FF2B5EF4-FFF2-40B4-BE49-F238E27FC236}">
                        <a16:creationId xmlns:a16="http://schemas.microsoft.com/office/drawing/2014/main" id="{112C8A29-F6CF-4314-A788-9D5947BC1136}"/>
                      </a:ext>
                    </a:extLst>
                  </p14:cNvPr>
                  <p14:cNvContentPartPr/>
                  <p14:nvPr/>
                </p14:nvContentPartPr>
                <p14:xfrm>
                  <a:off x="7094734" y="4661038"/>
                  <a:ext cx="110160" cy="69480"/>
                </p14:xfrm>
              </p:contentPart>
            </mc:Choice>
            <mc:Fallback xmlns="">
              <p:pic>
                <p:nvPicPr>
                  <p:cNvPr id="36" name="Freihand 35">
                    <a:extLst>
                      <a:ext uri="{FF2B5EF4-FFF2-40B4-BE49-F238E27FC236}">
                        <a16:creationId xmlns:a16="http://schemas.microsoft.com/office/drawing/2014/main" id="{112C8A29-F6CF-4314-A788-9D5947BC1136}"/>
                      </a:ext>
                    </a:extLst>
                  </p:cNvPr>
                  <p:cNvPicPr/>
                  <p:nvPr/>
                </p:nvPicPr>
                <p:blipFill>
                  <a:blip r:embed="rId132"/>
                  <a:stretch>
                    <a:fillRect/>
                  </a:stretch>
                </p:blipFill>
                <p:spPr>
                  <a:xfrm>
                    <a:off x="7085734" y="4652038"/>
                    <a:ext cx="1278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37" name="Freihand 36">
                    <a:extLst>
                      <a:ext uri="{FF2B5EF4-FFF2-40B4-BE49-F238E27FC236}">
                        <a16:creationId xmlns:a16="http://schemas.microsoft.com/office/drawing/2014/main" id="{AA75D06E-525C-4C33-BF69-B8650B5EA793}"/>
                      </a:ext>
                    </a:extLst>
                  </p14:cNvPr>
                  <p14:cNvContentPartPr/>
                  <p14:nvPr/>
                </p14:nvContentPartPr>
                <p14:xfrm>
                  <a:off x="7185814" y="4564918"/>
                  <a:ext cx="77040" cy="168480"/>
                </p14:xfrm>
              </p:contentPart>
            </mc:Choice>
            <mc:Fallback xmlns="">
              <p:pic>
                <p:nvPicPr>
                  <p:cNvPr id="37" name="Freihand 36">
                    <a:extLst>
                      <a:ext uri="{FF2B5EF4-FFF2-40B4-BE49-F238E27FC236}">
                        <a16:creationId xmlns:a16="http://schemas.microsoft.com/office/drawing/2014/main" id="{AA75D06E-525C-4C33-BF69-B8650B5EA793}"/>
                      </a:ext>
                    </a:extLst>
                  </p:cNvPr>
                  <p:cNvPicPr/>
                  <p:nvPr/>
                </p:nvPicPr>
                <p:blipFill>
                  <a:blip r:embed="rId134"/>
                  <a:stretch>
                    <a:fillRect/>
                  </a:stretch>
                </p:blipFill>
                <p:spPr>
                  <a:xfrm>
                    <a:off x="7176814" y="4556278"/>
                    <a:ext cx="946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8" name="Freihand 37">
                    <a:extLst>
                      <a:ext uri="{FF2B5EF4-FFF2-40B4-BE49-F238E27FC236}">
                        <a16:creationId xmlns:a16="http://schemas.microsoft.com/office/drawing/2014/main" id="{B3DB94B5-C995-40CA-A1F1-C37E47C5F7D0}"/>
                      </a:ext>
                    </a:extLst>
                  </p14:cNvPr>
                  <p14:cNvContentPartPr/>
                  <p14:nvPr/>
                </p14:nvContentPartPr>
                <p14:xfrm>
                  <a:off x="7270414" y="4636918"/>
                  <a:ext cx="147600" cy="96480"/>
                </p14:xfrm>
              </p:contentPart>
            </mc:Choice>
            <mc:Fallback xmlns="">
              <p:pic>
                <p:nvPicPr>
                  <p:cNvPr id="38" name="Freihand 37">
                    <a:extLst>
                      <a:ext uri="{FF2B5EF4-FFF2-40B4-BE49-F238E27FC236}">
                        <a16:creationId xmlns:a16="http://schemas.microsoft.com/office/drawing/2014/main" id="{B3DB94B5-C995-40CA-A1F1-C37E47C5F7D0}"/>
                      </a:ext>
                    </a:extLst>
                  </p:cNvPr>
                  <p:cNvPicPr/>
                  <p:nvPr/>
                </p:nvPicPr>
                <p:blipFill>
                  <a:blip r:embed="rId136"/>
                  <a:stretch>
                    <a:fillRect/>
                  </a:stretch>
                </p:blipFill>
                <p:spPr>
                  <a:xfrm>
                    <a:off x="7261774" y="4628278"/>
                    <a:ext cx="1652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39" name="Freihand 38">
                    <a:extLst>
                      <a:ext uri="{FF2B5EF4-FFF2-40B4-BE49-F238E27FC236}">
                        <a16:creationId xmlns:a16="http://schemas.microsoft.com/office/drawing/2014/main" id="{BF7D2B12-3572-4E47-8949-33897557310C}"/>
                      </a:ext>
                    </a:extLst>
                  </p14:cNvPr>
                  <p14:cNvContentPartPr/>
                  <p14:nvPr/>
                </p14:nvContentPartPr>
                <p14:xfrm>
                  <a:off x="7398214" y="4641238"/>
                  <a:ext cx="133200" cy="74880"/>
                </p14:xfrm>
              </p:contentPart>
            </mc:Choice>
            <mc:Fallback xmlns="">
              <p:pic>
                <p:nvPicPr>
                  <p:cNvPr id="39" name="Freihand 38">
                    <a:extLst>
                      <a:ext uri="{FF2B5EF4-FFF2-40B4-BE49-F238E27FC236}">
                        <a16:creationId xmlns:a16="http://schemas.microsoft.com/office/drawing/2014/main" id="{BF7D2B12-3572-4E47-8949-33897557310C}"/>
                      </a:ext>
                    </a:extLst>
                  </p:cNvPr>
                  <p:cNvPicPr/>
                  <p:nvPr/>
                </p:nvPicPr>
                <p:blipFill>
                  <a:blip r:embed="rId138"/>
                  <a:stretch>
                    <a:fillRect/>
                  </a:stretch>
                </p:blipFill>
                <p:spPr>
                  <a:xfrm>
                    <a:off x="7389214" y="4632238"/>
                    <a:ext cx="1508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40" name="Freihand 39">
                    <a:extLst>
                      <a:ext uri="{FF2B5EF4-FFF2-40B4-BE49-F238E27FC236}">
                        <a16:creationId xmlns:a16="http://schemas.microsoft.com/office/drawing/2014/main" id="{6F026C51-8F36-435B-A6AC-93899008D636}"/>
                      </a:ext>
                    </a:extLst>
                  </p14:cNvPr>
                  <p14:cNvContentPartPr/>
                  <p14:nvPr/>
                </p14:nvContentPartPr>
                <p14:xfrm>
                  <a:off x="7509094" y="4479598"/>
                  <a:ext cx="110880" cy="214920"/>
                </p14:xfrm>
              </p:contentPart>
            </mc:Choice>
            <mc:Fallback xmlns="">
              <p:pic>
                <p:nvPicPr>
                  <p:cNvPr id="40" name="Freihand 39">
                    <a:extLst>
                      <a:ext uri="{FF2B5EF4-FFF2-40B4-BE49-F238E27FC236}">
                        <a16:creationId xmlns:a16="http://schemas.microsoft.com/office/drawing/2014/main" id="{6F026C51-8F36-435B-A6AC-93899008D636}"/>
                      </a:ext>
                    </a:extLst>
                  </p:cNvPr>
                  <p:cNvPicPr/>
                  <p:nvPr/>
                </p:nvPicPr>
                <p:blipFill>
                  <a:blip r:embed="rId140"/>
                  <a:stretch>
                    <a:fillRect/>
                  </a:stretch>
                </p:blipFill>
                <p:spPr>
                  <a:xfrm>
                    <a:off x="7500454" y="4470598"/>
                    <a:ext cx="1285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41" name="Freihand 40">
                    <a:extLst>
                      <a:ext uri="{FF2B5EF4-FFF2-40B4-BE49-F238E27FC236}">
                        <a16:creationId xmlns:a16="http://schemas.microsoft.com/office/drawing/2014/main" id="{1F5A4B44-0B91-48C9-AFDF-A23DB7B27CE7}"/>
                      </a:ext>
                    </a:extLst>
                  </p14:cNvPr>
                  <p14:cNvContentPartPr/>
                  <p14:nvPr/>
                </p14:nvContentPartPr>
                <p14:xfrm>
                  <a:off x="7650574" y="4623958"/>
                  <a:ext cx="26640" cy="86760"/>
                </p14:xfrm>
              </p:contentPart>
            </mc:Choice>
            <mc:Fallback xmlns="">
              <p:pic>
                <p:nvPicPr>
                  <p:cNvPr id="41" name="Freihand 40">
                    <a:extLst>
                      <a:ext uri="{FF2B5EF4-FFF2-40B4-BE49-F238E27FC236}">
                        <a16:creationId xmlns:a16="http://schemas.microsoft.com/office/drawing/2014/main" id="{1F5A4B44-0B91-48C9-AFDF-A23DB7B27CE7}"/>
                      </a:ext>
                    </a:extLst>
                  </p:cNvPr>
                  <p:cNvPicPr/>
                  <p:nvPr/>
                </p:nvPicPr>
                <p:blipFill>
                  <a:blip r:embed="rId142"/>
                  <a:stretch>
                    <a:fillRect/>
                  </a:stretch>
                </p:blipFill>
                <p:spPr>
                  <a:xfrm>
                    <a:off x="7641934" y="4614958"/>
                    <a:ext cx="442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2" name="Freihand 41">
                    <a:extLst>
                      <a:ext uri="{FF2B5EF4-FFF2-40B4-BE49-F238E27FC236}">
                        <a16:creationId xmlns:a16="http://schemas.microsoft.com/office/drawing/2014/main" id="{BA0F580B-AFFB-4A87-BD40-EA9237882CFC}"/>
                      </a:ext>
                    </a:extLst>
                  </p14:cNvPr>
                  <p14:cNvContentPartPr/>
                  <p14:nvPr/>
                </p14:nvContentPartPr>
                <p14:xfrm>
                  <a:off x="7639054" y="4549798"/>
                  <a:ext cx="19800" cy="26640"/>
                </p14:xfrm>
              </p:contentPart>
            </mc:Choice>
            <mc:Fallback xmlns="">
              <p:pic>
                <p:nvPicPr>
                  <p:cNvPr id="42" name="Freihand 41">
                    <a:extLst>
                      <a:ext uri="{FF2B5EF4-FFF2-40B4-BE49-F238E27FC236}">
                        <a16:creationId xmlns:a16="http://schemas.microsoft.com/office/drawing/2014/main" id="{BA0F580B-AFFB-4A87-BD40-EA9237882CFC}"/>
                      </a:ext>
                    </a:extLst>
                  </p:cNvPr>
                  <p:cNvPicPr/>
                  <p:nvPr/>
                </p:nvPicPr>
                <p:blipFill>
                  <a:blip r:embed="rId144"/>
                  <a:stretch>
                    <a:fillRect/>
                  </a:stretch>
                </p:blipFill>
                <p:spPr>
                  <a:xfrm>
                    <a:off x="7630054" y="4540798"/>
                    <a:ext cx="374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3" name="Freihand 42">
                    <a:extLst>
                      <a:ext uri="{FF2B5EF4-FFF2-40B4-BE49-F238E27FC236}">
                        <a16:creationId xmlns:a16="http://schemas.microsoft.com/office/drawing/2014/main" id="{EAFA9219-7574-4BC4-8AA9-3C7619C41507}"/>
                      </a:ext>
                    </a:extLst>
                  </p14:cNvPr>
                  <p14:cNvContentPartPr/>
                  <p14:nvPr/>
                </p14:nvContentPartPr>
                <p14:xfrm>
                  <a:off x="7727974" y="4517038"/>
                  <a:ext cx="47160" cy="170640"/>
                </p14:xfrm>
              </p:contentPart>
            </mc:Choice>
            <mc:Fallback xmlns="">
              <p:pic>
                <p:nvPicPr>
                  <p:cNvPr id="43" name="Freihand 42">
                    <a:extLst>
                      <a:ext uri="{FF2B5EF4-FFF2-40B4-BE49-F238E27FC236}">
                        <a16:creationId xmlns:a16="http://schemas.microsoft.com/office/drawing/2014/main" id="{EAFA9219-7574-4BC4-8AA9-3C7619C41507}"/>
                      </a:ext>
                    </a:extLst>
                  </p:cNvPr>
                  <p:cNvPicPr/>
                  <p:nvPr/>
                </p:nvPicPr>
                <p:blipFill>
                  <a:blip r:embed="rId146"/>
                  <a:stretch>
                    <a:fillRect/>
                  </a:stretch>
                </p:blipFill>
                <p:spPr>
                  <a:xfrm>
                    <a:off x="7719334" y="4508038"/>
                    <a:ext cx="648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44" name="Freihand 43">
                    <a:extLst>
                      <a:ext uri="{FF2B5EF4-FFF2-40B4-BE49-F238E27FC236}">
                        <a16:creationId xmlns:a16="http://schemas.microsoft.com/office/drawing/2014/main" id="{8B90CD81-4969-44AD-B791-C72012BE4007}"/>
                      </a:ext>
                    </a:extLst>
                  </p14:cNvPr>
                  <p14:cNvContentPartPr/>
                  <p14:nvPr/>
                </p14:nvContentPartPr>
                <p14:xfrm>
                  <a:off x="7693414" y="4591198"/>
                  <a:ext cx="116640" cy="23040"/>
                </p14:xfrm>
              </p:contentPart>
            </mc:Choice>
            <mc:Fallback xmlns="">
              <p:pic>
                <p:nvPicPr>
                  <p:cNvPr id="44" name="Freihand 43">
                    <a:extLst>
                      <a:ext uri="{FF2B5EF4-FFF2-40B4-BE49-F238E27FC236}">
                        <a16:creationId xmlns:a16="http://schemas.microsoft.com/office/drawing/2014/main" id="{8B90CD81-4969-44AD-B791-C72012BE4007}"/>
                      </a:ext>
                    </a:extLst>
                  </p:cNvPr>
                  <p:cNvPicPr/>
                  <p:nvPr/>
                </p:nvPicPr>
                <p:blipFill>
                  <a:blip r:embed="rId148"/>
                  <a:stretch>
                    <a:fillRect/>
                  </a:stretch>
                </p:blipFill>
                <p:spPr>
                  <a:xfrm>
                    <a:off x="7684414" y="4582558"/>
                    <a:ext cx="1342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45" name="Freihand 44">
                    <a:extLst>
                      <a:ext uri="{FF2B5EF4-FFF2-40B4-BE49-F238E27FC236}">
                        <a16:creationId xmlns:a16="http://schemas.microsoft.com/office/drawing/2014/main" id="{E95CEB47-0B06-477B-B209-62E613A62B45}"/>
                      </a:ext>
                    </a:extLst>
                  </p14:cNvPr>
                  <p14:cNvContentPartPr/>
                  <p14:nvPr/>
                </p14:nvContentPartPr>
                <p14:xfrm>
                  <a:off x="7860094" y="4599478"/>
                  <a:ext cx="112680" cy="167760"/>
                </p14:xfrm>
              </p:contentPart>
            </mc:Choice>
            <mc:Fallback xmlns="">
              <p:pic>
                <p:nvPicPr>
                  <p:cNvPr id="45" name="Freihand 44">
                    <a:extLst>
                      <a:ext uri="{FF2B5EF4-FFF2-40B4-BE49-F238E27FC236}">
                        <a16:creationId xmlns:a16="http://schemas.microsoft.com/office/drawing/2014/main" id="{E95CEB47-0B06-477B-B209-62E613A62B45}"/>
                      </a:ext>
                    </a:extLst>
                  </p:cNvPr>
                  <p:cNvPicPr/>
                  <p:nvPr/>
                </p:nvPicPr>
                <p:blipFill>
                  <a:blip r:embed="rId150"/>
                  <a:stretch>
                    <a:fillRect/>
                  </a:stretch>
                </p:blipFill>
                <p:spPr>
                  <a:xfrm>
                    <a:off x="7851094" y="4590478"/>
                    <a:ext cx="1303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47" name="Freihand 46">
                    <a:extLst>
                      <a:ext uri="{FF2B5EF4-FFF2-40B4-BE49-F238E27FC236}">
                        <a16:creationId xmlns:a16="http://schemas.microsoft.com/office/drawing/2014/main" id="{CED888E2-E4CB-4EBC-B223-54CEFF567BF5}"/>
                      </a:ext>
                    </a:extLst>
                  </p14:cNvPr>
                  <p14:cNvContentPartPr/>
                  <p14:nvPr/>
                </p14:nvContentPartPr>
                <p14:xfrm>
                  <a:off x="7189054" y="4853638"/>
                  <a:ext cx="120600" cy="204840"/>
                </p14:xfrm>
              </p:contentPart>
            </mc:Choice>
            <mc:Fallback xmlns="">
              <p:pic>
                <p:nvPicPr>
                  <p:cNvPr id="47" name="Freihand 46">
                    <a:extLst>
                      <a:ext uri="{FF2B5EF4-FFF2-40B4-BE49-F238E27FC236}">
                        <a16:creationId xmlns:a16="http://schemas.microsoft.com/office/drawing/2014/main" id="{CED888E2-E4CB-4EBC-B223-54CEFF567BF5}"/>
                      </a:ext>
                    </a:extLst>
                  </p:cNvPr>
                  <p:cNvPicPr/>
                  <p:nvPr/>
                </p:nvPicPr>
                <p:blipFill>
                  <a:blip r:embed="rId152"/>
                  <a:stretch>
                    <a:fillRect/>
                  </a:stretch>
                </p:blipFill>
                <p:spPr>
                  <a:xfrm>
                    <a:off x="7180054" y="4844638"/>
                    <a:ext cx="13824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48" name="Freihand 47">
                    <a:extLst>
                      <a:ext uri="{FF2B5EF4-FFF2-40B4-BE49-F238E27FC236}">
                        <a16:creationId xmlns:a16="http://schemas.microsoft.com/office/drawing/2014/main" id="{3E3D1B4A-2760-47A3-AC20-BF478756B088}"/>
                      </a:ext>
                    </a:extLst>
                  </p14:cNvPr>
                  <p14:cNvContentPartPr/>
                  <p14:nvPr/>
                </p14:nvContentPartPr>
                <p14:xfrm>
                  <a:off x="7348174" y="4903318"/>
                  <a:ext cx="70200" cy="111960"/>
                </p14:xfrm>
              </p:contentPart>
            </mc:Choice>
            <mc:Fallback xmlns="">
              <p:pic>
                <p:nvPicPr>
                  <p:cNvPr id="48" name="Freihand 47">
                    <a:extLst>
                      <a:ext uri="{FF2B5EF4-FFF2-40B4-BE49-F238E27FC236}">
                        <a16:creationId xmlns:a16="http://schemas.microsoft.com/office/drawing/2014/main" id="{3E3D1B4A-2760-47A3-AC20-BF478756B088}"/>
                      </a:ext>
                    </a:extLst>
                  </p:cNvPr>
                  <p:cNvPicPr/>
                  <p:nvPr/>
                </p:nvPicPr>
                <p:blipFill>
                  <a:blip r:embed="rId154"/>
                  <a:stretch>
                    <a:fillRect/>
                  </a:stretch>
                </p:blipFill>
                <p:spPr>
                  <a:xfrm>
                    <a:off x="7339174" y="4894318"/>
                    <a:ext cx="878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49" name="Freihand 48">
                    <a:extLst>
                      <a:ext uri="{FF2B5EF4-FFF2-40B4-BE49-F238E27FC236}">
                        <a16:creationId xmlns:a16="http://schemas.microsoft.com/office/drawing/2014/main" id="{B71B7C35-FCD5-4629-B265-3ABD501BA495}"/>
                      </a:ext>
                    </a:extLst>
                  </p14:cNvPr>
                  <p14:cNvContentPartPr/>
                  <p14:nvPr/>
                </p14:nvContentPartPr>
                <p14:xfrm>
                  <a:off x="7459774" y="4892878"/>
                  <a:ext cx="95040" cy="91800"/>
                </p14:xfrm>
              </p:contentPart>
            </mc:Choice>
            <mc:Fallback xmlns="">
              <p:pic>
                <p:nvPicPr>
                  <p:cNvPr id="49" name="Freihand 48">
                    <a:extLst>
                      <a:ext uri="{FF2B5EF4-FFF2-40B4-BE49-F238E27FC236}">
                        <a16:creationId xmlns:a16="http://schemas.microsoft.com/office/drawing/2014/main" id="{B71B7C35-FCD5-4629-B265-3ABD501BA495}"/>
                      </a:ext>
                    </a:extLst>
                  </p:cNvPr>
                  <p:cNvPicPr/>
                  <p:nvPr/>
                </p:nvPicPr>
                <p:blipFill>
                  <a:blip r:embed="rId156"/>
                  <a:stretch>
                    <a:fillRect/>
                  </a:stretch>
                </p:blipFill>
                <p:spPr>
                  <a:xfrm>
                    <a:off x="7451134" y="4884238"/>
                    <a:ext cx="1126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50" name="Freihand 49">
                    <a:extLst>
                      <a:ext uri="{FF2B5EF4-FFF2-40B4-BE49-F238E27FC236}">
                        <a16:creationId xmlns:a16="http://schemas.microsoft.com/office/drawing/2014/main" id="{F5E6C009-648F-464E-80E6-662BCB6A0D76}"/>
                      </a:ext>
                    </a:extLst>
                  </p14:cNvPr>
                  <p14:cNvContentPartPr/>
                  <p14:nvPr/>
                </p14:nvContentPartPr>
                <p14:xfrm>
                  <a:off x="7592974" y="4868398"/>
                  <a:ext cx="92880" cy="99720"/>
                </p14:xfrm>
              </p:contentPart>
            </mc:Choice>
            <mc:Fallback xmlns="">
              <p:pic>
                <p:nvPicPr>
                  <p:cNvPr id="50" name="Freihand 49">
                    <a:extLst>
                      <a:ext uri="{FF2B5EF4-FFF2-40B4-BE49-F238E27FC236}">
                        <a16:creationId xmlns:a16="http://schemas.microsoft.com/office/drawing/2014/main" id="{F5E6C009-648F-464E-80E6-662BCB6A0D76}"/>
                      </a:ext>
                    </a:extLst>
                  </p:cNvPr>
                  <p:cNvPicPr/>
                  <p:nvPr/>
                </p:nvPicPr>
                <p:blipFill>
                  <a:blip r:embed="rId158"/>
                  <a:stretch>
                    <a:fillRect/>
                  </a:stretch>
                </p:blipFill>
                <p:spPr>
                  <a:xfrm>
                    <a:off x="7584334" y="4859398"/>
                    <a:ext cx="1105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51" name="Freihand 50">
                    <a:extLst>
                      <a:ext uri="{FF2B5EF4-FFF2-40B4-BE49-F238E27FC236}">
                        <a16:creationId xmlns:a16="http://schemas.microsoft.com/office/drawing/2014/main" id="{05F9BF59-3A82-4FFD-BE93-F85EF68539B1}"/>
                      </a:ext>
                    </a:extLst>
                  </p14:cNvPr>
                  <p14:cNvContentPartPr/>
                  <p14:nvPr/>
                </p14:nvContentPartPr>
                <p14:xfrm>
                  <a:off x="7754254" y="4868758"/>
                  <a:ext cx="20880" cy="80280"/>
                </p14:xfrm>
              </p:contentPart>
            </mc:Choice>
            <mc:Fallback xmlns="">
              <p:pic>
                <p:nvPicPr>
                  <p:cNvPr id="51" name="Freihand 50">
                    <a:extLst>
                      <a:ext uri="{FF2B5EF4-FFF2-40B4-BE49-F238E27FC236}">
                        <a16:creationId xmlns:a16="http://schemas.microsoft.com/office/drawing/2014/main" id="{05F9BF59-3A82-4FFD-BE93-F85EF68539B1}"/>
                      </a:ext>
                    </a:extLst>
                  </p:cNvPr>
                  <p:cNvPicPr/>
                  <p:nvPr/>
                </p:nvPicPr>
                <p:blipFill>
                  <a:blip r:embed="rId160"/>
                  <a:stretch>
                    <a:fillRect/>
                  </a:stretch>
                </p:blipFill>
                <p:spPr>
                  <a:xfrm>
                    <a:off x="7745614" y="4859758"/>
                    <a:ext cx="3852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52" name="Freihand 51">
                    <a:extLst>
                      <a:ext uri="{FF2B5EF4-FFF2-40B4-BE49-F238E27FC236}">
                        <a16:creationId xmlns:a16="http://schemas.microsoft.com/office/drawing/2014/main" id="{359495CE-515C-4335-9B05-43A647365FC3}"/>
                      </a:ext>
                    </a:extLst>
                  </p14:cNvPr>
                  <p14:cNvContentPartPr/>
                  <p14:nvPr/>
                </p14:nvContentPartPr>
                <p14:xfrm>
                  <a:off x="7763254" y="4797118"/>
                  <a:ext cx="2520" cy="16920"/>
                </p14:xfrm>
              </p:contentPart>
            </mc:Choice>
            <mc:Fallback xmlns="">
              <p:pic>
                <p:nvPicPr>
                  <p:cNvPr id="52" name="Freihand 51">
                    <a:extLst>
                      <a:ext uri="{FF2B5EF4-FFF2-40B4-BE49-F238E27FC236}">
                        <a16:creationId xmlns:a16="http://schemas.microsoft.com/office/drawing/2014/main" id="{359495CE-515C-4335-9B05-43A647365FC3}"/>
                      </a:ext>
                    </a:extLst>
                  </p:cNvPr>
                  <p:cNvPicPr/>
                  <p:nvPr/>
                </p:nvPicPr>
                <p:blipFill>
                  <a:blip r:embed="rId52"/>
                  <a:stretch>
                    <a:fillRect/>
                  </a:stretch>
                </p:blipFill>
                <p:spPr>
                  <a:xfrm>
                    <a:off x="7754254" y="4788478"/>
                    <a:ext cx="201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53" name="Freihand 52">
                    <a:extLst>
                      <a:ext uri="{FF2B5EF4-FFF2-40B4-BE49-F238E27FC236}">
                        <a16:creationId xmlns:a16="http://schemas.microsoft.com/office/drawing/2014/main" id="{56CCC6F0-AC42-492B-9A15-632114451B10}"/>
                      </a:ext>
                    </a:extLst>
                  </p14:cNvPr>
                  <p14:cNvContentPartPr/>
                  <p14:nvPr/>
                </p14:nvContentPartPr>
                <p14:xfrm>
                  <a:off x="7817614" y="4798198"/>
                  <a:ext cx="89640" cy="150840"/>
                </p14:xfrm>
              </p:contentPart>
            </mc:Choice>
            <mc:Fallback xmlns="">
              <p:pic>
                <p:nvPicPr>
                  <p:cNvPr id="53" name="Freihand 52">
                    <a:extLst>
                      <a:ext uri="{FF2B5EF4-FFF2-40B4-BE49-F238E27FC236}">
                        <a16:creationId xmlns:a16="http://schemas.microsoft.com/office/drawing/2014/main" id="{56CCC6F0-AC42-492B-9A15-632114451B10}"/>
                      </a:ext>
                    </a:extLst>
                  </p:cNvPr>
                  <p:cNvPicPr/>
                  <p:nvPr/>
                </p:nvPicPr>
                <p:blipFill>
                  <a:blip r:embed="rId163"/>
                  <a:stretch>
                    <a:fillRect/>
                  </a:stretch>
                </p:blipFill>
                <p:spPr>
                  <a:xfrm>
                    <a:off x="7808614" y="4789198"/>
                    <a:ext cx="1072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54" name="Freihand 53">
                    <a:extLst>
                      <a:ext uri="{FF2B5EF4-FFF2-40B4-BE49-F238E27FC236}">
                        <a16:creationId xmlns:a16="http://schemas.microsoft.com/office/drawing/2014/main" id="{685E3E79-7F2B-45AC-8132-5F18A7F1AB77}"/>
                      </a:ext>
                    </a:extLst>
                  </p14:cNvPr>
                  <p14:cNvContentPartPr/>
                  <p14:nvPr/>
                </p14:nvContentPartPr>
                <p14:xfrm>
                  <a:off x="7944694" y="4844278"/>
                  <a:ext cx="74880" cy="124920"/>
                </p14:xfrm>
              </p:contentPart>
            </mc:Choice>
            <mc:Fallback xmlns="">
              <p:pic>
                <p:nvPicPr>
                  <p:cNvPr id="54" name="Freihand 53">
                    <a:extLst>
                      <a:ext uri="{FF2B5EF4-FFF2-40B4-BE49-F238E27FC236}">
                        <a16:creationId xmlns:a16="http://schemas.microsoft.com/office/drawing/2014/main" id="{685E3E79-7F2B-45AC-8132-5F18A7F1AB77}"/>
                      </a:ext>
                    </a:extLst>
                  </p:cNvPr>
                  <p:cNvPicPr/>
                  <p:nvPr/>
                </p:nvPicPr>
                <p:blipFill>
                  <a:blip r:embed="rId165"/>
                  <a:stretch>
                    <a:fillRect/>
                  </a:stretch>
                </p:blipFill>
                <p:spPr>
                  <a:xfrm>
                    <a:off x="7935694" y="4835638"/>
                    <a:ext cx="925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55" name="Freihand 54">
                    <a:extLst>
                      <a:ext uri="{FF2B5EF4-FFF2-40B4-BE49-F238E27FC236}">
                        <a16:creationId xmlns:a16="http://schemas.microsoft.com/office/drawing/2014/main" id="{AF5DD524-EA61-49E9-B598-970872417EE4}"/>
                      </a:ext>
                    </a:extLst>
                  </p14:cNvPr>
                  <p14:cNvContentPartPr/>
                  <p14:nvPr/>
                </p14:nvContentPartPr>
                <p14:xfrm>
                  <a:off x="8042254" y="4866598"/>
                  <a:ext cx="54360" cy="80640"/>
                </p14:xfrm>
              </p:contentPart>
            </mc:Choice>
            <mc:Fallback xmlns="">
              <p:pic>
                <p:nvPicPr>
                  <p:cNvPr id="55" name="Freihand 54">
                    <a:extLst>
                      <a:ext uri="{FF2B5EF4-FFF2-40B4-BE49-F238E27FC236}">
                        <a16:creationId xmlns:a16="http://schemas.microsoft.com/office/drawing/2014/main" id="{AF5DD524-EA61-49E9-B598-970872417EE4}"/>
                      </a:ext>
                    </a:extLst>
                  </p:cNvPr>
                  <p:cNvPicPr/>
                  <p:nvPr/>
                </p:nvPicPr>
                <p:blipFill>
                  <a:blip r:embed="rId167"/>
                  <a:stretch>
                    <a:fillRect/>
                  </a:stretch>
                </p:blipFill>
                <p:spPr>
                  <a:xfrm>
                    <a:off x="8033254" y="4857958"/>
                    <a:ext cx="72000" cy="98280"/>
                  </a:xfrm>
                  <a:prstGeom prst="rect">
                    <a:avLst/>
                  </a:prstGeom>
                </p:spPr>
              </p:pic>
            </mc:Fallback>
          </mc:AlternateContent>
        </p:grpSp>
        <p:grpSp>
          <p:nvGrpSpPr>
            <p:cNvPr id="195" name="Gruppieren 194">
              <a:extLst>
                <a:ext uri="{FF2B5EF4-FFF2-40B4-BE49-F238E27FC236}">
                  <a16:creationId xmlns:a16="http://schemas.microsoft.com/office/drawing/2014/main" id="{2881AF6F-D552-433C-BD8A-8FEFE757268F}"/>
                </a:ext>
              </a:extLst>
            </p:cNvPr>
            <p:cNvGrpSpPr/>
            <p:nvPr/>
          </p:nvGrpSpPr>
          <p:grpSpPr>
            <a:xfrm>
              <a:off x="8567456" y="5234099"/>
              <a:ext cx="409680" cy="181440"/>
              <a:chOff x="697966" y="2888954"/>
              <a:chExt cx="409680" cy="181440"/>
            </a:xfrm>
          </p:grpSpPr>
          <mc:AlternateContent xmlns:mc="http://schemas.openxmlformats.org/markup-compatibility/2006" xmlns:p14="http://schemas.microsoft.com/office/powerpoint/2010/main">
            <mc:Choice Requires="p14">
              <p:contentPart p14:bwMode="auto" r:id="rId168">
                <p14:nvContentPartPr>
                  <p14:cNvPr id="191" name="Freihand 190">
                    <a:extLst>
                      <a:ext uri="{FF2B5EF4-FFF2-40B4-BE49-F238E27FC236}">
                        <a16:creationId xmlns:a16="http://schemas.microsoft.com/office/drawing/2014/main" id="{1A5524FA-4C25-45A9-B067-AB986A4E36D4}"/>
                      </a:ext>
                    </a:extLst>
                  </p14:cNvPr>
                  <p14:cNvContentPartPr/>
                  <p14:nvPr/>
                </p14:nvContentPartPr>
                <p14:xfrm>
                  <a:off x="697966" y="2917034"/>
                  <a:ext cx="118800" cy="125640"/>
                </p14:xfrm>
              </p:contentPart>
            </mc:Choice>
            <mc:Fallback xmlns="">
              <p:pic>
                <p:nvPicPr>
                  <p:cNvPr id="191" name="Freihand 190">
                    <a:extLst>
                      <a:ext uri="{FF2B5EF4-FFF2-40B4-BE49-F238E27FC236}">
                        <a16:creationId xmlns:a16="http://schemas.microsoft.com/office/drawing/2014/main" id="{1A5524FA-4C25-45A9-B067-AB986A4E36D4}"/>
                      </a:ext>
                    </a:extLst>
                  </p:cNvPr>
                  <p:cNvPicPr/>
                  <p:nvPr/>
                </p:nvPicPr>
                <p:blipFill>
                  <a:blip r:embed="rId169"/>
                  <a:stretch>
                    <a:fillRect/>
                  </a:stretch>
                </p:blipFill>
                <p:spPr>
                  <a:xfrm>
                    <a:off x="688966" y="2908394"/>
                    <a:ext cx="1364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92" name="Freihand 191">
                    <a:extLst>
                      <a:ext uri="{FF2B5EF4-FFF2-40B4-BE49-F238E27FC236}">
                        <a16:creationId xmlns:a16="http://schemas.microsoft.com/office/drawing/2014/main" id="{A0429FF7-91EA-49FC-A437-CD964A05A571}"/>
                      </a:ext>
                    </a:extLst>
                  </p14:cNvPr>
                  <p14:cNvContentPartPr/>
                  <p14:nvPr/>
                </p14:nvContentPartPr>
                <p14:xfrm>
                  <a:off x="901726" y="3005594"/>
                  <a:ext cx="15840" cy="6840"/>
                </p14:xfrm>
              </p:contentPart>
            </mc:Choice>
            <mc:Fallback xmlns="">
              <p:pic>
                <p:nvPicPr>
                  <p:cNvPr id="192" name="Freihand 191">
                    <a:extLst>
                      <a:ext uri="{FF2B5EF4-FFF2-40B4-BE49-F238E27FC236}">
                        <a16:creationId xmlns:a16="http://schemas.microsoft.com/office/drawing/2014/main" id="{A0429FF7-91EA-49FC-A437-CD964A05A571}"/>
                      </a:ext>
                    </a:extLst>
                  </p:cNvPr>
                  <p:cNvPicPr/>
                  <p:nvPr/>
                </p:nvPicPr>
                <p:blipFill>
                  <a:blip r:embed="rId171"/>
                  <a:stretch>
                    <a:fillRect/>
                  </a:stretch>
                </p:blipFill>
                <p:spPr>
                  <a:xfrm>
                    <a:off x="892726" y="2996594"/>
                    <a:ext cx="334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93" name="Freihand 192">
                    <a:extLst>
                      <a:ext uri="{FF2B5EF4-FFF2-40B4-BE49-F238E27FC236}">
                        <a16:creationId xmlns:a16="http://schemas.microsoft.com/office/drawing/2014/main" id="{9FFDF733-A474-4350-A343-1CBE210AE444}"/>
                      </a:ext>
                    </a:extLst>
                  </p14:cNvPr>
                  <p14:cNvContentPartPr/>
                  <p14:nvPr/>
                </p14:nvContentPartPr>
                <p14:xfrm>
                  <a:off x="913606" y="2888954"/>
                  <a:ext cx="148320" cy="181440"/>
                </p14:xfrm>
              </p:contentPart>
            </mc:Choice>
            <mc:Fallback xmlns="">
              <p:pic>
                <p:nvPicPr>
                  <p:cNvPr id="193" name="Freihand 192">
                    <a:extLst>
                      <a:ext uri="{FF2B5EF4-FFF2-40B4-BE49-F238E27FC236}">
                        <a16:creationId xmlns:a16="http://schemas.microsoft.com/office/drawing/2014/main" id="{9FFDF733-A474-4350-A343-1CBE210AE444}"/>
                      </a:ext>
                    </a:extLst>
                  </p:cNvPr>
                  <p:cNvPicPr/>
                  <p:nvPr/>
                </p:nvPicPr>
                <p:blipFill>
                  <a:blip r:embed="rId173"/>
                  <a:stretch>
                    <a:fillRect/>
                  </a:stretch>
                </p:blipFill>
                <p:spPr>
                  <a:xfrm>
                    <a:off x="904606" y="2879954"/>
                    <a:ext cx="1659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94" name="Freihand 193">
                    <a:extLst>
                      <a:ext uri="{FF2B5EF4-FFF2-40B4-BE49-F238E27FC236}">
                        <a16:creationId xmlns:a16="http://schemas.microsoft.com/office/drawing/2014/main" id="{97E8893F-A193-436F-8A2F-EC111594DF4C}"/>
                      </a:ext>
                    </a:extLst>
                  </p14:cNvPr>
                  <p14:cNvContentPartPr/>
                  <p14:nvPr/>
                </p14:nvContentPartPr>
                <p14:xfrm>
                  <a:off x="1096126" y="3014234"/>
                  <a:ext cx="11520" cy="8280"/>
                </p14:xfrm>
              </p:contentPart>
            </mc:Choice>
            <mc:Fallback xmlns="">
              <p:pic>
                <p:nvPicPr>
                  <p:cNvPr id="194" name="Freihand 193">
                    <a:extLst>
                      <a:ext uri="{FF2B5EF4-FFF2-40B4-BE49-F238E27FC236}">
                        <a16:creationId xmlns:a16="http://schemas.microsoft.com/office/drawing/2014/main" id="{97E8893F-A193-436F-8A2F-EC111594DF4C}"/>
                      </a:ext>
                    </a:extLst>
                  </p:cNvPr>
                  <p:cNvPicPr/>
                  <p:nvPr/>
                </p:nvPicPr>
                <p:blipFill>
                  <a:blip r:embed="rId175"/>
                  <a:stretch>
                    <a:fillRect/>
                  </a:stretch>
                </p:blipFill>
                <p:spPr>
                  <a:xfrm>
                    <a:off x="1087486" y="3005594"/>
                    <a:ext cx="29160" cy="25920"/>
                  </a:xfrm>
                  <a:prstGeom prst="rect">
                    <a:avLst/>
                  </a:prstGeom>
                </p:spPr>
              </p:pic>
            </mc:Fallback>
          </mc:AlternateContent>
        </p:grpSp>
        <p:pic>
          <p:nvPicPr>
            <p:cNvPr id="200" name="Grafik 199">
              <a:extLst>
                <a:ext uri="{FF2B5EF4-FFF2-40B4-BE49-F238E27FC236}">
                  <a16:creationId xmlns:a16="http://schemas.microsoft.com/office/drawing/2014/main" id="{70C1F084-7360-45BD-BF05-1F67C3E337BC}"/>
                </a:ext>
              </a:extLst>
            </p:cNvPr>
            <p:cNvPicPr>
              <a:picLocks noChangeAspect="1"/>
            </p:cNvPicPr>
            <p:nvPr/>
          </p:nvPicPr>
          <p:blipFill>
            <a:blip r:embed="rId176"/>
            <a:stretch>
              <a:fillRect/>
            </a:stretch>
          </p:blipFill>
          <p:spPr>
            <a:xfrm>
              <a:off x="9144123" y="5060555"/>
              <a:ext cx="432144" cy="420293"/>
            </a:xfrm>
            <a:prstGeom prst="rect">
              <a:avLst/>
            </a:prstGeom>
          </p:spPr>
        </p:pic>
        <p:pic>
          <p:nvPicPr>
            <p:cNvPr id="201" name="Grafik 200">
              <a:extLst>
                <a:ext uri="{FF2B5EF4-FFF2-40B4-BE49-F238E27FC236}">
                  <a16:creationId xmlns:a16="http://schemas.microsoft.com/office/drawing/2014/main" id="{249BCCC2-8C0F-4CBC-BB00-27F1B450D6F0}"/>
                </a:ext>
              </a:extLst>
            </p:cNvPr>
            <p:cNvPicPr>
              <a:picLocks noChangeAspect="1"/>
            </p:cNvPicPr>
            <p:nvPr/>
          </p:nvPicPr>
          <p:blipFill>
            <a:blip r:embed="rId177"/>
            <a:stretch>
              <a:fillRect/>
            </a:stretch>
          </p:blipFill>
          <p:spPr>
            <a:xfrm>
              <a:off x="9692674" y="5060555"/>
              <a:ext cx="432144" cy="423952"/>
            </a:xfrm>
            <a:prstGeom prst="rect">
              <a:avLst/>
            </a:prstGeom>
          </p:spPr>
        </p:pic>
        <p:pic>
          <p:nvPicPr>
            <p:cNvPr id="202" name="Grafik 201">
              <a:extLst>
                <a:ext uri="{FF2B5EF4-FFF2-40B4-BE49-F238E27FC236}">
                  <a16:creationId xmlns:a16="http://schemas.microsoft.com/office/drawing/2014/main" id="{E6F886F3-D8EE-4695-BFC2-E901EFD04569}"/>
                </a:ext>
              </a:extLst>
            </p:cNvPr>
            <p:cNvPicPr>
              <a:picLocks noChangeAspect="1"/>
            </p:cNvPicPr>
            <p:nvPr/>
          </p:nvPicPr>
          <p:blipFill>
            <a:blip r:embed="rId178"/>
            <a:stretch>
              <a:fillRect/>
            </a:stretch>
          </p:blipFill>
          <p:spPr>
            <a:xfrm>
              <a:off x="10190591" y="5048591"/>
              <a:ext cx="512200" cy="419673"/>
            </a:xfrm>
            <a:prstGeom prst="rect">
              <a:avLst/>
            </a:prstGeom>
          </p:spPr>
        </p:pic>
        <p:grpSp>
          <p:nvGrpSpPr>
            <p:cNvPr id="211" name="Gruppieren 210">
              <a:extLst>
                <a:ext uri="{FF2B5EF4-FFF2-40B4-BE49-F238E27FC236}">
                  <a16:creationId xmlns:a16="http://schemas.microsoft.com/office/drawing/2014/main" id="{B227696F-4EE9-48F0-83AF-21CAA3FE19AA}"/>
                </a:ext>
              </a:extLst>
            </p:cNvPr>
            <p:cNvGrpSpPr/>
            <p:nvPr/>
          </p:nvGrpSpPr>
          <p:grpSpPr>
            <a:xfrm>
              <a:off x="10803590" y="5170014"/>
              <a:ext cx="536040" cy="253080"/>
              <a:chOff x="695446" y="2475314"/>
              <a:chExt cx="536040" cy="253080"/>
            </a:xfrm>
          </p:grpSpPr>
          <mc:AlternateContent xmlns:mc="http://schemas.openxmlformats.org/markup-compatibility/2006" xmlns:p14="http://schemas.microsoft.com/office/powerpoint/2010/main">
            <mc:Choice Requires="p14">
              <p:contentPart p14:bwMode="auto" r:id="rId179">
                <p14:nvContentPartPr>
                  <p14:cNvPr id="207" name="Freihand 206">
                    <a:extLst>
                      <a:ext uri="{FF2B5EF4-FFF2-40B4-BE49-F238E27FC236}">
                        <a16:creationId xmlns:a16="http://schemas.microsoft.com/office/drawing/2014/main" id="{B4B20BE9-4C5A-47D7-B9AE-2EC4D0529365}"/>
                      </a:ext>
                    </a:extLst>
                  </p14:cNvPr>
                  <p14:cNvContentPartPr/>
                  <p14:nvPr/>
                </p14:nvContentPartPr>
                <p14:xfrm>
                  <a:off x="695446" y="2570714"/>
                  <a:ext cx="175320" cy="157680"/>
                </p14:xfrm>
              </p:contentPart>
            </mc:Choice>
            <mc:Fallback xmlns="">
              <p:pic>
                <p:nvPicPr>
                  <p:cNvPr id="207" name="Freihand 206">
                    <a:extLst>
                      <a:ext uri="{FF2B5EF4-FFF2-40B4-BE49-F238E27FC236}">
                        <a16:creationId xmlns:a16="http://schemas.microsoft.com/office/drawing/2014/main" id="{B4B20BE9-4C5A-47D7-B9AE-2EC4D0529365}"/>
                      </a:ext>
                    </a:extLst>
                  </p:cNvPr>
                  <p:cNvPicPr/>
                  <p:nvPr/>
                </p:nvPicPr>
                <p:blipFill>
                  <a:blip r:embed="rId180"/>
                  <a:stretch>
                    <a:fillRect/>
                  </a:stretch>
                </p:blipFill>
                <p:spPr>
                  <a:xfrm>
                    <a:off x="686806" y="2561714"/>
                    <a:ext cx="1929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208" name="Freihand 207">
                    <a:extLst>
                      <a:ext uri="{FF2B5EF4-FFF2-40B4-BE49-F238E27FC236}">
                        <a16:creationId xmlns:a16="http://schemas.microsoft.com/office/drawing/2014/main" id="{33B36EFB-8A82-4104-8AB1-DD5C3C9C2276}"/>
                      </a:ext>
                    </a:extLst>
                  </p14:cNvPr>
                  <p14:cNvContentPartPr/>
                  <p14:nvPr/>
                </p14:nvContentPartPr>
                <p14:xfrm>
                  <a:off x="846646" y="2475314"/>
                  <a:ext cx="132840" cy="187560"/>
                </p14:xfrm>
              </p:contentPart>
            </mc:Choice>
            <mc:Fallback xmlns="">
              <p:pic>
                <p:nvPicPr>
                  <p:cNvPr id="208" name="Freihand 207">
                    <a:extLst>
                      <a:ext uri="{FF2B5EF4-FFF2-40B4-BE49-F238E27FC236}">
                        <a16:creationId xmlns:a16="http://schemas.microsoft.com/office/drawing/2014/main" id="{33B36EFB-8A82-4104-8AB1-DD5C3C9C2276}"/>
                      </a:ext>
                    </a:extLst>
                  </p:cNvPr>
                  <p:cNvPicPr/>
                  <p:nvPr/>
                </p:nvPicPr>
                <p:blipFill>
                  <a:blip r:embed="rId182"/>
                  <a:stretch>
                    <a:fillRect/>
                  </a:stretch>
                </p:blipFill>
                <p:spPr>
                  <a:xfrm>
                    <a:off x="837646" y="2466314"/>
                    <a:ext cx="1504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209" name="Freihand 208">
                    <a:extLst>
                      <a:ext uri="{FF2B5EF4-FFF2-40B4-BE49-F238E27FC236}">
                        <a16:creationId xmlns:a16="http://schemas.microsoft.com/office/drawing/2014/main" id="{E1448FB7-1438-437A-85D9-51C13A1052CA}"/>
                      </a:ext>
                    </a:extLst>
                  </p14:cNvPr>
                  <p14:cNvContentPartPr/>
                  <p14:nvPr/>
                </p14:nvContentPartPr>
                <p14:xfrm>
                  <a:off x="995326" y="2577194"/>
                  <a:ext cx="139680" cy="115920"/>
                </p14:xfrm>
              </p:contentPart>
            </mc:Choice>
            <mc:Fallback xmlns="">
              <p:pic>
                <p:nvPicPr>
                  <p:cNvPr id="209" name="Freihand 208">
                    <a:extLst>
                      <a:ext uri="{FF2B5EF4-FFF2-40B4-BE49-F238E27FC236}">
                        <a16:creationId xmlns:a16="http://schemas.microsoft.com/office/drawing/2014/main" id="{E1448FB7-1438-437A-85D9-51C13A1052CA}"/>
                      </a:ext>
                    </a:extLst>
                  </p:cNvPr>
                  <p:cNvPicPr/>
                  <p:nvPr/>
                </p:nvPicPr>
                <p:blipFill>
                  <a:blip r:embed="rId184"/>
                  <a:stretch>
                    <a:fillRect/>
                  </a:stretch>
                </p:blipFill>
                <p:spPr>
                  <a:xfrm>
                    <a:off x="986326" y="2568554"/>
                    <a:ext cx="1573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210" name="Freihand 209">
                    <a:extLst>
                      <a:ext uri="{FF2B5EF4-FFF2-40B4-BE49-F238E27FC236}">
                        <a16:creationId xmlns:a16="http://schemas.microsoft.com/office/drawing/2014/main" id="{7F01F3E1-5C80-4AD3-9B41-4BE5BD4886CA}"/>
                      </a:ext>
                    </a:extLst>
                  </p14:cNvPr>
                  <p14:cNvContentPartPr/>
                  <p14:nvPr/>
                </p14:nvContentPartPr>
                <p14:xfrm>
                  <a:off x="1231126" y="2665754"/>
                  <a:ext cx="360" cy="6480"/>
                </p14:xfrm>
              </p:contentPart>
            </mc:Choice>
            <mc:Fallback xmlns="">
              <p:pic>
                <p:nvPicPr>
                  <p:cNvPr id="210" name="Freihand 209">
                    <a:extLst>
                      <a:ext uri="{FF2B5EF4-FFF2-40B4-BE49-F238E27FC236}">
                        <a16:creationId xmlns:a16="http://schemas.microsoft.com/office/drawing/2014/main" id="{7F01F3E1-5C80-4AD3-9B41-4BE5BD4886CA}"/>
                      </a:ext>
                    </a:extLst>
                  </p:cNvPr>
                  <p:cNvPicPr/>
                  <p:nvPr/>
                </p:nvPicPr>
                <p:blipFill>
                  <a:blip r:embed="rId186"/>
                  <a:stretch>
                    <a:fillRect/>
                  </a:stretch>
                </p:blipFill>
                <p:spPr>
                  <a:xfrm>
                    <a:off x="1222486" y="2656754"/>
                    <a:ext cx="18000" cy="24120"/>
                  </a:xfrm>
                  <a:prstGeom prst="rect">
                    <a:avLst/>
                  </a:prstGeom>
                </p:spPr>
              </p:pic>
            </mc:Fallback>
          </mc:AlternateContent>
        </p:grpSp>
      </p:grpSp>
      <p:grpSp>
        <p:nvGrpSpPr>
          <p:cNvPr id="122" name="Gruppieren 121">
            <a:extLst>
              <a:ext uri="{FF2B5EF4-FFF2-40B4-BE49-F238E27FC236}">
                <a16:creationId xmlns:a16="http://schemas.microsoft.com/office/drawing/2014/main" id="{7402A287-92EE-4E14-9FEA-9BB3435A15FC}"/>
              </a:ext>
            </a:extLst>
          </p:cNvPr>
          <p:cNvGrpSpPr/>
          <p:nvPr/>
        </p:nvGrpSpPr>
        <p:grpSpPr>
          <a:xfrm>
            <a:off x="1804198" y="3533168"/>
            <a:ext cx="2266560" cy="1233360"/>
            <a:chOff x="8755481" y="4747220"/>
            <a:chExt cx="2266560" cy="1233360"/>
          </a:xfrm>
        </p:grpSpPr>
        <p:grpSp>
          <p:nvGrpSpPr>
            <p:cNvPr id="123" name="Gruppieren 122">
              <a:extLst>
                <a:ext uri="{FF2B5EF4-FFF2-40B4-BE49-F238E27FC236}">
                  <a16:creationId xmlns:a16="http://schemas.microsoft.com/office/drawing/2014/main" id="{28A76050-BCE3-462C-A7EF-EF585CF70CB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87">
                <p14:nvContentPartPr>
                  <p14:cNvPr id="162" name="Freihand 161">
                    <a:extLst>
                      <a:ext uri="{FF2B5EF4-FFF2-40B4-BE49-F238E27FC236}">
                        <a16:creationId xmlns:a16="http://schemas.microsoft.com/office/drawing/2014/main" id="{BF0F4F27-485E-4935-A16A-8CB2DA04DB76}"/>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63" name="Freihand 162">
                    <a:extLst>
                      <a:ext uri="{FF2B5EF4-FFF2-40B4-BE49-F238E27FC236}">
                        <a16:creationId xmlns:a16="http://schemas.microsoft.com/office/drawing/2014/main" id="{061A92F0-77C2-4F78-A55B-5185C843FD9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89"/>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64" name="Freihand 163">
                    <a:extLst>
                      <a:ext uri="{FF2B5EF4-FFF2-40B4-BE49-F238E27FC236}">
                        <a16:creationId xmlns:a16="http://schemas.microsoft.com/office/drawing/2014/main" id="{11B87DBD-3515-4E7B-AD8E-78CF8D009EC3}"/>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91"/>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65" name="Freihand 164">
                    <a:extLst>
                      <a:ext uri="{FF2B5EF4-FFF2-40B4-BE49-F238E27FC236}">
                        <a16:creationId xmlns:a16="http://schemas.microsoft.com/office/drawing/2014/main" id="{104AF0D7-9224-4962-B0C3-3B13FFA60600}"/>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93"/>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66" name="Freihand 165">
                    <a:extLst>
                      <a:ext uri="{FF2B5EF4-FFF2-40B4-BE49-F238E27FC236}">
                        <a16:creationId xmlns:a16="http://schemas.microsoft.com/office/drawing/2014/main" id="{962EE2A3-51EA-410D-92EF-DD5B698483D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95"/>
                  <a:stretch>
                    <a:fillRect/>
                  </a:stretch>
                </p:blipFill>
                <p:spPr>
                  <a:xfrm>
                    <a:off x="2079286" y="1505474"/>
                    <a:ext cx="119160" cy="75600"/>
                  </a:xfrm>
                  <a:prstGeom prst="rect">
                    <a:avLst/>
                  </a:prstGeom>
                </p:spPr>
              </p:pic>
            </mc:Fallback>
          </mc:AlternateContent>
        </p:grpSp>
        <p:grpSp>
          <p:nvGrpSpPr>
            <p:cNvPr id="126" name="Gruppieren 125">
              <a:extLst>
                <a:ext uri="{FF2B5EF4-FFF2-40B4-BE49-F238E27FC236}">
                  <a16:creationId xmlns:a16="http://schemas.microsoft.com/office/drawing/2014/main" id="{EE925A78-1477-4680-891D-D3ACA4A3C11E}"/>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96">
                <p14:nvContentPartPr>
                  <p14:cNvPr id="157" name="Freihand 156">
                    <a:extLst>
                      <a:ext uri="{FF2B5EF4-FFF2-40B4-BE49-F238E27FC236}">
                        <a16:creationId xmlns:a16="http://schemas.microsoft.com/office/drawing/2014/main" id="{013CCA46-5EE8-4890-AC11-6D12C52EDFB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97"/>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58" name="Freihand 157">
                    <a:extLst>
                      <a:ext uri="{FF2B5EF4-FFF2-40B4-BE49-F238E27FC236}">
                        <a16:creationId xmlns:a16="http://schemas.microsoft.com/office/drawing/2014/main" id="{306A5C86-3205-4F52-95C7-EB4ABB888B36}"/>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99"/>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59" name="Freihand 158">
                    <a:extLst>
                      <a:ext uri="{FF2B5EF4-FFF2-40B4-BE49-F238E27FC236}">
                        <a16:creationId xmlns:a16="http://schemas.microsoft.com/office/drawing/2014/main" id="{A7183008-2F79-4BDE-BEC0-DD72A08EE209}"/>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201"/>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60" name="Freihand 159">
                    <a:extLst>
                      <a:ext uri="{FF2B5EF4-FFF2-40B4-BE49-F238E27FC236}">
                        <a16:creationId xmlns:a16="http://schemas.microsoft.com/office/drawing/2014/main" id="{06BFE947-590C-47F9-A803-FA5065E0030F}"/>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203"/>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61" name="Freihand 160">
                    <a:extLst>
                      <a:ext uri="{FF2B5EF4-FFF2-40B4-BE49-F238E27FC236}">
                        <a16:creationId xmlns:a16="http://schemas.microsoft.com/office/drawing/2014/main" id="{A903AA07-55D3-4792-A36D-1B9E5DA00C6A}"/>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05"/>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6">
              <p14:nvContentPartPr>
                <p14:cNvPr id="141" name="Freihand 140">
                  <a:extLst>
                    <a:ext uri="{FF2B5EF4-FFF2-40B4-BE49-F238E27FC236}">
                      <a16:creationId xmlns:a16="http://schemas.microsoft.com/office/drawing/2014/main" id="{7C88CA20-7832-4A22-B93B-3D770EB77F63}"/>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07"/>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42" name="Freihand 141">
                  <a:extLst>
                    <a:ext uri="{FF2B5EF4-FFF2-40B4-BE49-F238E27FC236}">
                      <a16:creationId xmlns:a16="http://schemas.microsoft.com/office/drawing/2014/main" id="{5E7D4AE6-DDA3-4E95-B9FB-FD89865717F3}"/>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09"/>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43" name="Freihand 142">
                  <a:extLst>
                    <a:ext uri="{FF2B5EF4-FFF2-40B4-BE49-F238E27FC236}">
                      <a16:creationId xmlns:a16="http://schemas.microsoft.com/office/drawing/2014/main" id="{C3796137-3C30-4ECA-978F-98194BDF069B}"/>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11"/>
                <a:stretch>
                  <a:fillRect/>
                </a:stretch>
              </p:blipFill>
              <p:spPr>
                <a:xfrm>
                  <a:off x="9002801" y="5635340"/>
                  <a:ext cx="192600" cy="349200"/>
                </a:xfrm>
                <a:prstGeom prst="rect">
                  <a:avLst/>
                </a:prstGeom>
              </p:spPr>
            </p:pic>
          </mc:Fallback>
        </mc:AlternateContent>
        <p:grpSp>
          <p:nvGrpSpPr>
            <p:cNvPr id="144" name="Gruppieren 143">
              <a:extLst>
                <a:ext uri="{FF2B5EF4-FFF2-40B4-BE49-F238E27FC236}">
                  <a16:creationId xmlns:a16="http://schemas.microsoft.com/office/drawing/2014/main" id="{DD7A8DDD-A00F-4274-8BF9-A9DA2BBE0685}"/>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12">
                <p14:nvContentPartPr>
                  <p14:cNvPr id="155" name="Freihand 154">
                    <a:extLst>
                      <a:ext uri="{FF2B5EF4-FFF2-40B4-BE49-F238E27FC236}">
                        <a16:creationId xmlns:a16="http://schemas.microsoft.com/office/drawing/2014/main" id="{117DB0FC-21A9-4D20-B319-E1FC5009E1E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13"/>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56" name="Freihand 155">
                    <a:extLst>
                      <a:ext uri="{FF2B5EF4-FFF2-40B4-BE49-F238E27FC236}">
                        <a16:creationId xmlns:a16="http://schemas.microsoft.com/office/drawing/2014/main" id="{06987A70-6D3E-46D6-9C32-21A2E53A6098}"/>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215"/>
                  <a:stretch>
                    <a:fillRect/>
                  </a:stretch>
                </p:blipFill>
                <p:spPr>
                  <a:xfrm>
                    <a:off x="2130046" y="1705994"/>
                    <a:ext cx="265680" cy="226440"/>
                  </a:xfrm>
                  <a:prstGeom prst="rect">
                    <a:avLst/>
                  </a:prstGeom>
                </p:spPr>
              </p:pic>
            </mc:Fallback>
          </mc:AlternateContent>
        </p:grpSp>
        <p:grpSp>
          <p:nvGrpSpPr>
            <p:cNvPr id="145" name="Gruppieren 144">
              <a:extLst>
                <a:ext uri="{FF2B5EF4-FFF2-40B4-BE49-F238E27FC236}">
                  <a16:creationId xmlns:a16="http://schemas.microsoft.com/office/drawing/2014/main" id="{6AFFFC83-EDC1-4BD4-BEDE-B99DEB2008F2}"/>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16">
                <p14:nvContentPartPr>
                  <p14:cNvPr id="153" name="Freihand 152">
                    <a:extLst>
                      <a:ext uri="{FF2B5EF4-FFF2-40B4-BE49-F238E27FC236}">
                        <a16:creationId xmlns:a16="http://schemas.microsoft.com/office/drawing/2014/main" id="{CCA397B9-DD3B-4DD3-8E6A-92BD6AF61F98}"/>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217"/>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54" name="Freihand 153">
                    <a:extLst>
                      <a:ext uri="{FF2B5EF4-FFF2-40B4-BE49-F238E27FC236}">
                        <a16:creationId xmlns:a16="http://schemas.microsoft.com/office/drawing/2014/main" id="{F9980091-BDBE-4011-AC33-66FADF58236D}"/>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0">
              <p14:nvContentPartPr>
                <p14:cNvPr id="146" name="Freihand 145">
                  <a:extLst>
                    <a:ext uri="{FF2B5EF4-FFF2-40B4-BE49-F238E27FC236}">
                      <a16:creationId xmlns:a16="http://schemas.microsoft.com/office/drawing/2014/main" id="{8E99CE67-C398-4BEB-930D-70165A48FF0B}"/>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2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7" name="Freihand 146">
                  <a:extLst>
                    <a:ext uri="{FF2B5EF4-FFF2-40B4-BE49-F238E27FC236}">
                      <a16:creationId xmlns:a16="http://schemas.microsoft.com/office/drawing/2014/main" id="{A250414C-D7E9-4581-B8EC-79B888B6C756}"/>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223"/>
                <a:stretch>
                  <a:fillRect/>
                </a:stretch>
              </p:blipFill>
              <p:spPr>
                <a:xfrm>
                  <a:off x="10568507" y="5196453"/>
                  <a:ext cx="338400" cy="123840"/>
                </a:xfrm>
                <a:prstGeom prst="rect">
                  <a:avLst/>
                </a:prstGeom>
              </p:spPr>
            </p:pic>
          </mc:Fallback>
        </mc:AlternateContent>
        <p:grpSp>
          <p:nvGrpSpPr>
            <p:cNvPr id="148" name="Gruppieren 147">
              <a:extLst>
                <a:ext uri="{FF2B5EF4-FFF2-40B4-BE49-F238E27FC236}">
                  <a16:creationId xmlns:a16="http://schemas.microsoft.com/office/drawing/2014/main" id="{8C1CADD7-33EE-4F78-9AC6-2511F03280C2}"/>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24">
                <p14:nvContentPartPr>
                  <p14:cNvPr id="149" name="Freihand 148">
                    <a:extLst>
                      <a:ext uri="{FF2B5EF4-FFF2-40B4-BE49-F238E27FC236}">
                        <a16:creationId xmlns:a16="http://schemas.microsoft.com/office/drawing/2014/main" id="{8E467EC9-FA8A-4717-8171-1695932E104B}"/>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22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50" name="Freihand 149">
                    <a:extLst>
                      <a:ext uri="{FF2B5EF4-FFF2-40B4-BE49-F238E27FC236}">
                        <a16:creationId xmlns:a16="http://schemas.microsoft.com/office/drawing/2014/main" id="{8887234B-AD38-463F-99D9-C7E18A6985B5}"/>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22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51" name="Freihand 150">
                    <a:extLst>
                      <a:ext uri="{FF2B5EF4-FFF2-40B4-BE49-F238E27FC236}">
                        <a16:creationId xmlns:a16="http://schemas.microsoft.com/office/drawing/2014/main" id="{63AED351-2FF2-4BD0-AC3A-5A7161C561BF}"/>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22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2" name="Freihand 151">
                    <a:extLst>
                      <a:ext uri="{FF2B5EF4-FFF2-40B4-BE49-F238E27FC236}">
                        <a16:creationId xmlns:a16="http://schemas.microsoft.com/office/drawing/2014/main" id="{BD37F52C-262C-4820-B4E3-24A05DFE1BE4}"/>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23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3154159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0" grpId="0"/>
      <p:bldP spid="105" grpId="0"/>
      <p:bldP spid="110" grpId="0"/>
      <p:bldP spid="11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simplified</a:t>
            </a:r>
            <a:r>
              <a:rPr lang="de-DE" dirty="0"/>
              <a:t>…</a:t>
            </a:r>
            <a:endParaRPr lang="de-AT" dirty="0"/>
          </a:p>
        </p:txBody>
      </p:sp>
      <mc:AlternateContent xmlns:mc="http://schemas.openxmlformats.org/markup-compatibility/2006" xmlns:p14="http://schemas.microsoft.com/office/powerpoint/2010/main">
        <mc:Choice Requires="p14">
          <p:contentPart p14:bwMode="auto" r:id="rId2">
            <p14:nvContentPartPr>
              <p14:cNvPr id="7" name="Freihand 6">
                <a:extLst>
                  <a:ext uri="{FF2B5EF4-FFF2-40B4-BE49-F238E27FC236}">
                    <a16:creationId xmlns:a16="http://schemas.microsoft.com/office/drawing/2014/main" id="{A301C9D1-9954-4118-A379-351311569BCA}"/>
                  </a:ext>
                </a:extLst>
              </p14:cNvPr>
              <p14:cNvContentPartPr/>
              <p14:nvPr/>
            </p14:nvContentPartPr>
            <p14:xfrm>
              <a:off x="6872794" y="2312794"/>
              <a:ext cx="1272600" cy="607320"/>
            </p14:xfrm>
          </p:contentPart>
        </mc:Choice>
        <mc:Fallback xmlns="">
          <p:pic>
            <p:nvPicPr>
              <p:cNvPr id="7" name="Freihand 6">
                <a:extLst>
                  <a:ext uri="{FF2B5EF4-FFF2-40B4-BE49-F238E27FC236}">
                    <a16:creationId xmlns:a16="http://schemas.microsoft.com/office/drawing/2014/main" id="{A301C9D1-9954-4118-A379-351311569BCA}"/>
                  </a:ext>
                </a:extLst>
              </p:cNvPr>
              <p:cNvPicPr/>
              <p:nvPr/>
            </p:nvPicPr>
            <p:blipFill>
              <a:blip r:embed="rId4"/>
              <a:stretch>
                <a:fillRect/>
              </a:stretch>
            </p:blipFill>
            <p:spPr>
              <a:xfrm>
                <a:off x="6864154" y="2303794"/>
                <a:ext cx="1290240" cy="624960"/>
              </a:xfrm>
              <a:prstGeom prst="rect">
                <a:avLst/>
              </a:prstGeom>
            </p:spPr>
          </p:pic>
        </mc:Fallback>
      </mc:AlternateContent>
      <p:grpSp>
        <p:nvGrpSpPr>
          <p:cNvPr id="29" name="Gruppieren 28">
            <a:extLst>
              <a:ext uri="{FF2B5EF4-FFF2-40B4-BE49-F238E27FC236}">
                <a16:creationId xmlns:a16="http://schemas.microsoft.com/office/drawing/2014/main" id="{9CBA1E95-E128-469B-A0BB-1CB517787D37}"/>
              </a:ext>
            </a:extLst>
          </p:cNvPr>
          <p:cNvGrpSpPr/>
          <p:nvPr/>
        </p:nvGrpSpPr>
        <p:grpSpPr>
          <a:xfrm>
            <a:off x="6894394" y="2225674"/>
            <a:ext cx="1311480" cy="706320"/>
            <a:chOff x="5479208" y="2447234"/>
            <a:chExt cx="1311480" cy="706320"/>
          </a:xfrm>
        </p:grpSpPr>
        <mc:AlternateContent xmlns:mc="http://schemas.openxmlformats.org/markup-compatibility/2006" xmlns:p14="http://schemas.microsoft.com/office/powerpoint/2010/main">
          <mc:Choice Requires="p14">
            <p:contentPart p14:bwMode="auto" r:id="rId5">
              <p14:nvContentPartPr>
                <p14:cNvPr id="8" name="Freihand 7">
                  <a:extLst>
                    <a:ext uri="{FF2B5EF4-FFF2-40B4-BE49-F238E27FC236}">
                      <a16:creationId xmlns:a16="http://schemas.microsoft.com/office/drawing/2014/main" id="{437F71A3-BCFF-40EA-B2D2-DCFAB9B85722}"/>
                    </a:ext>
                  </a:extLst>
                </p14:cNvPr>
                <p14:cNvContentPartPr/>
                <p14:nvPr/>
              </p14:nvContentPartPr>
              <p14:xfrm>
                <a:off x="5479208" y="2447234"/>
                <a:ext cx="1311480" cy="706320"/>
              </p14:xfrm>
            </p:contentPart>
          </mc:Choice>
          <mc:Fallback xmlns="">
            <p:pic>
              <p:nvPicPr>
                <p:cNvPr id="8" name="Freihand 7">
                  <a:extLst>
                    <a:ext uri="{FF2B5EF4-FFF2-40B4-BE49-F238E27FC236}">
                      <a16:creationId xmlns:a16="http://schemas.microsoft.com/office/drawing/2014/main" id="{437F71A3-BCFF-40EA-B2D2-DCFAB9B85722}"/>
                    </a:ext>
                  </a:extLst>
                </p:cNvPr>
                <p:cNvPicPr/>
                <p:nvPr/>
              </p:nvPicPr>
              <p:blipFill>
                <a:blip r:embed="rId6"/>
                <a:stretch>
                  <a:fillRect/>
                </a:stretch>
              </p:blipFill>
              <p:spPr>
                <a:xfrm>
                  <a:off x="5470568" y="2438234"/>
                  <a:ext cx="1329120" cy="723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Freihand 8">
                  <a:extLst>
                    <a:ext uri="{FF2B5EF4-FFF2-40B4-BE49-F238E27FC236}">
                      <a16:creationId xmlns:a16="http://schemas.microsoft.com/office/drawing/2014/main" id="{E3607B9A-0CE3-474F-8659-7EA6AD1A0604}"/>
                    </a:ext>
                  </a:extLst>
                </p14:cNvPr>
                <p14:cNvContentPartPr/>
                <p14:nvPr/>
              </p14:nvContentPartPr>
              <p14:xfrm>
                <a:off x="5585768" y="2606354"/>
                <a:ext cx="123840" cy="160200"/>
              </p14:xfrm>
            </p:contentPart>
          </mc:Choice>
          <mc:Fallback xmlns="">
            <p:pic>
              <p:nvPicPr>
                <p:cNvPr id="9" name="Freihand 8">
                  <a:extLst>
                    <a:ext uri="{FF2B5EF4-FFF2-40B4-BE49-F238E27FC236}">
                      <a16:creationId xmlns:a16="http://schemas.microsoft.com/office/drawing/2014/main" id="{E3607B9A-0CE3-474F-8659-7EA6AD1A0604}"/>
                    </a:ext>
                  </a:extLst>
                </p:cNvPr>
                <p:cNvPicPr/>
                <p:nvPr/>
              </p:nvPicPr>
              <p:blipFill>
                <a:blip r:embed="rId8"/>
                <a:stretch>
                  <a:fillRect/>
                </a:stretch>
              </p:blipFill>
              <p:spPr>
                <a:xfrm>
                  <a:off x="5576768" y="2597354"/>
                  <a:ext cx="1414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Freihand 9">
                  <a:extLst>
                    <a:ext uri="{FF2B5EF4-FFF2-40B4-BE49-F238E27FC236}">
                      <a16:creationId xmlns:a16="http://schemas.microsoft.com/office/drawing/2014/main" id="{CCDF000D-7EA0-47DE-B94D-19B2BD383CC5}"/>
                    </a:ext>
                  </a:extLst>
                </p14:cNvPr>
                <p14:cNvContentPartPr/>
                <p14:nvPr/>
              </p14:nvContentPartPr>
              <p14:xfrm>
                <a:off x="5727968" y="2678354"/>
                <a:ext cx="144360" cy="93960"/>
              </p14:xfrm>
            </p:contentPart>
          </mc:Choice>
          <mc:Fallback xmlns="">
            <p:pic>
              <p:nvPicPr>
                <p:cNvPr id="10" name="Freihand 9">
                  <a:extLst>
                    <a:ext uri="{FF2B5EF4-FFF2-40B4-BE49-F238E27FC236}">
                      <a16:creationId xmlns:a16="http://schemas.microsoft.com/office/drawing/2014/main" id="{CCDF000D-7EA0-47DE-B94D-19B2BD383CC5}"/>
                    </a:ext>
                  </a:extLst>
                </p:cNvPr>
                <p:cNvPicPr/>
                <p:nvPr/>
              </p:nvPicPr>
              <p:blipFill>
                <a:blip r:embed="rId10"/>
                <a:stretch>
                  <a:fillRect/>
                </a:stretch>
              </p:blipFill>
              <p:spPr>
                <a:xfrm>
                  <a:off x="5718968" y="2669354"/>
                  <a:ext cx="1620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Freihand 10">
                  <a:extLst>
                    <a:ext uri="{FF2B5EF4-FFF2-40B4-BE49-F238E27FC236}">
                      <a16:creationId xmlns:a16="http://schemas.microsoft.com/office/drawing/2014/main" id="{D57EFB9D-D6C2-4404-9BAA-5E1134CF729F}"/>
                    </a:ext>
                  </a:extLst>
                </p14:cNvPr>
                <p14:cNvContentPartPr/>
                <p14:nvPr/>
              </p14:nvContentPartPr>
              <p14:xfrm>
                <a:off x="5868008" y="2671514"/>
                <a:ext cx="91800" cy="76680"/>
              </p14:xfrm>
            </p:contentPart>
          </mc:Choice>
          <mc:Fallback xmlns="">
            <p:pic>
              <p:nvPicPr>
                <p:cNvPr id="11" name="Freihand 10">
                  <a:extLst>
                    <a:ext uri="{FF2B5EF4-FFF2-40B4-BE49-F238E27FC236}">
                      <a16:creationId xmlns:a16="http://schemas.microsoft.com/office/drawing/2014/main" id="{D57EFB9D-D6C2-4404-9BAA-5E1134CF729F}"/>
                    </a:ext>
                  </a:extLst>
                </p:cNvPr>
                <p:cNvPicPr/>
                <p:nvPr/>
              </p:nvPicPr>
              <p:blipFill>
                <a:blip r:embed="rId12"/>
                <a:stretch>
                  <a:fillRect/>
                </a:stretch>
              </p:blipFill>
              <p:spPr>
                <a:xfrm>
                  <a:off x="5859368" y="2662874"/>
                  <a:ext cx="109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Freihand 12">
                  <a:extLst>
                    <a:ext uri="{FF2B5EF4-FFF2-40B4-BE49-F238E27FC236}">
                      <a16:creationId xmlns:a16="http://schemas.microsoft.com/office/drawing/2014/main" id="{B167608B-550D-4B0E-809F-194A639E78BD}"/>
                    </a:ext>
                  </a:extLst>
                </p14:cNvPr>
                <p14:cNvContentPartPr/>
                <p14:nvPr/>
              </p14:nvContentPartPr>
              <p14:xfrm>
                <a:off x="6000128" y="2665034"/>
                <a:ext cx="121680" cy="81000"/>
              </p14:xfrm>
            </p:contentPart>
          </mc:Choice>
          <mc:Fallback xmlns="">
            <p:pic>
              <p:nvPicPr>
                <p:cNvPr id="13" name="Freihand 12">
                  <a:extLst>
                    <a:ext uri="{FF2B5EF4-FFF2-40B4-BE49-F238E27FC236}">
                      <a16:creationId xmlns:a16="http://schemas.microsoft.com/office/drawing/2014/main" id="{B167608B-550D-4B0E-809F-194A639E78BD}"/>
                    </a:ext>
                  </a:extLst>
                </p:cNvPr>
                <p:cNvPicPr/>
                <p:nvPr/>
              </p:nvPicPr>
              <p:blipFill>
                <a:blip r:embed="rId14"/>
                <a:stretch>
                  <a:fillRect/>
                </a:stretch>
              </p:blipFill>
              <p:spPr>
                <a:xfrm>
                  <a:off x="5991128" y="2656394"/>
                  <a:ext cx="1393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Freihand 13">
                  <a:extLst>
                    <a:ext uri="{FF2B5EF4-FFF2-40B4-BE49-F238E27FC236}">
                      <a16:creationId xmlns:a16="http://schemas.microsoft.com/office/drawing/2014/main" id="{A6AF4097-2894-4671-8C26-245DB4ADA635}"/>
                    </a:ext>
                  </a:extLst>
                </p14:cNvPr>
                <p14:cNvContentPartPr/>
                <p14:nvPr/>
              </p14:nvContentPartPr>
              <p14:xfrm>
                <a:off x="6162488" y="2657834"/>
                <a:ext cx="19800" cy="101880"/>
              </p14:xfrm>
            </p:contentPart>
          </mc:Choice>
          <mc:Fallback xmlns="">
            <p:pic>
              <p:nvPicPr>
                <p:cNvPr id="14" name="Freihand 13">
                  <a:extLst>
                    <a:ext uri="{FF2B5EF4-FFF2-40B4-BE49-F238E27FC236}">
                      <a16:creationId xmlns:a16="http://schemas.microsoft.com/office/drawing/2014/main" id="{A6AF4097-2894-4671-8C26-245DB4ADA635}"/>
                    </a:ext>
                  </a:extLst>
                </p:cNvPr>
                <p:cNvPicPr/>
                <p:nvPr/>
              </p:nvPicPr>
              <p:blipFill>
                <a:blip r:embed="rId16"/>
                <a:stretch>
                  <a:fillRect/>
                </a:stretch>
              </p:blipFill>
              <p:spPr>
                <a:xfrm>
                  <a:off x="6153488" y="2649194"/>
                  <a:ext cx="374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Freihand 14">
                  <a:extLst>
                    <a:ext uri="{FF2B5EF4-FFF2-40B4-BE49-F238E27FC236}">
                      <a16:creationId xmlns:a16="http://schemas.microsoft.com/office/drawing/2014/main" id="{CA8026AD-541F-43E9-A44C-DB8B477E8F09}"/>
                    </a:ext>
                  </a:extLst>
                </p14:cNvPr>
                <p14:cNvContentPartPr/>
                <p14:nvPr/>
              </p14:nvContentPartPr>
              <p14:xfrm>
                <a:off x="6174728" y="2577914"/>
                <a:ext cx="4320" cy="17280"/>
              </p14:xfrm>
            </p:contentPart>
          </mc:Choice>
          <mc:Fallback xmlns="">
            <p:pic>
              <p:nvPicPr>
                <p:cNvPr id="15" name="Freihand 14">
                  <a:extLst>
                    <a:ext uri="{FF2B5EF4-FFF2-40B4-BE49-F238E27FC236}">
                      <a16:creationId xmlns:a16="http://schemas.microsoft.com/office/drawing/2014/main" id="{CA8026AD-541F-43E9-A44C-DB8B477E8F09}"/>
                    </a:ext>
                  </a:extLst>
                </p:cNvPr>
                <p:cNvPicPr/>
                <p:nvPr/>
              </p:nvPicPr>
              <p:blipFill>
                <a:blip r:embed="rId18"/>
                <a:stretch>
                  <a:fillRect/>
                </a:stretch>
              </p:blipFill>
              <p:spPr>
                <a:xfrm>
                  <a:off x="6165728" y="2568914"/>
                  <a:ext cx="219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Freihand 15">
                  <a:extLst>
                    <a:ext uri="{FF2B5EF4-FFF2-40B4-BE49-F238E27FC236}">
                      <a16:creationId xmlns:a16="http://schemas.microsoft.com/office/drawing/2014/main" id="{3D173C09-B30C-4B66-9D2A-A007C9075A2E}"/>
                    </a:ext>
                  </a:extLst>
                </p14:cNvPr>
                <p14:cNvContentPartPr/>
                <p14:nvPr/>
              </p14:nvContentPartPr>
              <p14:xfrm>
                <a:off x="6252848" y="2660714"/>
                <a:ext cx="131760" cy="96840"/>
              </p14:xfrm>
            </p:contentPart>
          </mc:Choice>
          <mc:Fallback xmlns="">
            <p:pic>
              <p:nvPicPr>
                <p:cNvPr id="16" name="Freihand 15">
                  <a:extLst>
                    <a:ext uri="{FF2B5EF4-FFF2-40B4-BE49-F238E27FC236}">
                      <a16:creationId xmlns:a16="http://schemas.microsoft.com/office/drawing/2014/main" id="{3D173C09-B30C-4B66-9D2A-A007C9075A2E}"/>
                    </a:ext>
                  </a:extLst>
                </p:cNvPr>
                <p:cNvPicPr/>
                <p:nvPr/>
              </p:nvPicPr>
              <p:blipFill>
                <a:blip r:embed="rId20"/>
                <a:stretch>
                  <a:fillRect/>
                </a:stretch>
              </p:blipFill>
              <p:spPr>
                <a:xfrm>
                  <a:off x="6243848" y="2651714"/>
                  <a:ext cx="1494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Freihand 16">
                  <a:extLst>
                    <a:ext uri="{FF2B5EF4-FFF2-40B4-BE49-F238E27FC236}">
                      <a16:creationId xmlns:a16="http://schemas.microsoft.com/office/drawing/2014/main" id="{CED9C981-B1DD-4EFB-9047-499377A9C865}"/>
                    </a:ext>
                  </a:extLst>
                </p14:cNvPr>
                <p14:cNvContentPartPr/>
                <p14:nvPr/>
              </p14:nvContentPartPr>
              <p14:xfrm>
                <a:off x="6415208" y="2643074"/>
                <a:ext cx="120600" cy="107640"/>
              </p14:xfrm>
            </p:contentPart>
          </mc:Choice>
          <mc:Fallback xmlns="">
            <p:pic>
              <p:nvPicPr>
                <p:cNvPr id="17" name="Freihand 16">
                  <a:extLst>
                    <a:ext uri="{FF2B5EF4-FFF2-40B4-BE49-F238E27FC236}">
                      <a16:creationId xmlns:a16="http://schemas.microsoft.com/office/drawing/2014/main" id="{CED9C981-B1DD-4EFB-9047-499377A9C865}"/>
                    </a:ext>
                  </a:extLst>
                </p:cNvPr>
                <p:cNvPicPr/>
                <p:nvPr/>
              </p:nvPicPr>
              <p:blipFill>
                <a:blip r:embed="rId22"/>
                <a:stretch>
                  <a:fillRect/>
                </a:stretch>
              </p:blipFill>
              <p:spPr>
                <a:xfrm>
                  <a:off x="6406208" y="2634074"/>
                  <a:ext cx="1382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Freihand 18">
                  <a:extLst>
                    <a:ext uri="{FF2B5EF4-FFF2-40B4-BE49-F238E27FC236}">
                      <a16:creationId xmlns:a16="http://schemas.microsoft.com/office/drawing/2014/main" id="{9D16C622-7365-4612-ADA6-B8AAEDC2B7DA}"/>
                    </a:ext>
                  </a:extLst>
                </p14:cNvPr>
                <p14:cNvContentPartPr/>
                <p14:nvPr/>
              </p14:nvContentPartPr>
              <p14:xfrm>
                <a:off x="5669288" y="2868074"/>
                <a:ext cx="120240" cy="195120"/>
              </p14:xfrm>
            </p:contentPart>
          </mc:Choice>
          <mc:Fallback xmlns="">
            <p:pic>
              <p:nvPicPr>
                <p:cNvPr id="19" name="Freihand 18">
                  <a:extLst>
                    <a:ext uri="{FF2B5EF4-FFF2-40B4-BE49-F238E27FC236}">
                      <a16:creationId xmlns:a16="http://schemas.microsoft.com/office/drawing/2014/main" id="{9D16C622-7365-4612-ADA6-B8AAEDC2B7DA}"/>
                    </a:ext>
                  </a:extLst>
                </p:cNvPr>
                <p:cNvPicPr/>
                <p:nvPr/>
              </p:nvPicPr>
              <p:blipFill>
                <a:blip r:embed="rId24"/>
                <a:stretch>
                  <a:fillRect/>
                </a:stretch>
              </p:blipFill>
              <p:spPr>
                <a:xfrm>
                  <a:off x="5660288" y="2859074"/>
                  <a:ext cx="1378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Freihand 19">
                  <a:extLst>
                    <a:ext uri="{FF2B5EF4-FFF2-40B4-BE49-F238E27FC236}">
                      <a16:creationId xmlns:a16="http://schemas.microsoft.com/office/drawing/2014/main" id="{D93400FA-0CF7-411F-B008-CAA6E86A502F}"/>
                    </a:ext>
                  </a:extLst>
                </p14:cNvPr>
                <p14:cNvContentPartPr/>
                <p14:nvPr/>
              </p14:nvContentPartPr>
              <p14:xfrm>
                <a:off x="5801408" y="2957714"/>
                <a:ext cx="74160" cy="83880"/>
              </p14:xfrm>
            </p:contentPart>
          </mc:Choice>
          <mc:Fallback xmlns="">
            <p:pic>
              <p:nvPicPr>
                <p:cNvPr id="20" name="Freihand 19">
                  <a:extLst>
                    <a:ext uri="{FF2B5EF4-FFF2-40B4-BE49-F238E27FC236}">
                      <a16:creationId xmlns:a16="http://schemas.microsoft.com/office/drawing/2014/main" id="{D93400FA-0CF7-411F-B008-CAA6E86A502F}"/>
                    </a:ext>
                  </a:extLst>
                </p:cNvPr>
                <p:cNvPicPr/>
                <p:nvPr/>
              </p:nvPicPr>
              <p:blipFill>
                <a:blip r:embed="rId26"/>
                <a:stretch>
                  <a:fillRect/>
                </a:stretch>
              </p:blipFill>
              <p:spPr>
                <a:xfrm>
                  <a:off x="5792768" y="2949074"/>
                  <a:ext cx="918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Freihand 20">
                  <a:extLst>
                    <a:ext uri="{FF2B5EF4-FFF2-40B4-BE49-F238E27FC236}">
                      <a16:creationId xmlns:a16="http://schemas.microsoft.com/office/drawing/2014/main" id="{021EEA2A-251E-4503-8B48-9F699152C037}"/>
                    </a:ext>
                  </a:extLst>
                </p14:cNvPr>
                <p14:cNvContentPartPr/>
                <p14:nvPr/>
              </p14:nvContentPartPr>
              <p14:xfrm>
                <a:off x="5894288" y="2957354"/>
                <a:ext cx="114120" cy="70200"/>
              </p14:xfrm>
            </p:contentPart>
          </mc:Choice>
          <mc:Fallback xmlns="">
            <p:pic>
              <p:nvPicPr>
                <p:cNvPr id="21" name="Freihand 20">
                  <a:extLst>
                    <a:ext uri="{FF2B5EF4-FFF2-40B4-BE49-F238E27FC236}">
                      <a16:creationId xmlns:a16="http://schemas.microsoft.com/office/drawing/2014/main" id="{021EEA2A-251E-4503-8B48-9F699152C037}"/>
                    </a:ext>
                  </a:extLst>
                </p:cNvPr>
                <p:cNvPicPr/>
                <p:nvPr/>
              </p:nvPicPr>
              <p:blipFill>
                <a:blip r:embed="rId28"/>
                <a:stretch>
                  <a:fillRect/>
                </a:stretch>
              </p:blipFill>
              <p:spPr>
                <a:xfrm>
                  <a:off x="5885288" y="2948714"/>
                  <a:ext cx="1317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Freihand 21">
                  <a:extLst>
                    <a:ext uri="{FF2B5EF4-FFF2-40B4-BE49-F238E27FC236}">
                      <a16:creationId xmlns:a16="http://schemas.microsoft.com/office/drawing/2014/main" id="{87011E12-3038-4C61-A68E-F534873F5D99}"/>
                    </a:ext>
                  </a:extLst>
                </p14:cNvPr>
                <p14:cNvContentPartPr/>
                <p14:nvPr/>
              </p14:nvContentPartPr>
              <p14:xfrm>
                <a:off x="6062048" y="2940074"/>
                <a:ext cx="73800" cy="76680"/>
              </p14:xfrm>
            </p:contentPart>
          </mc:Choice>
          <mc:Fallback xmlns="">
            <p:pic>
              <p:nvPicPr>
                <p:cNvPr id="22" name="Freihand 21">
                  <a:extLst>
                    <a:ext uri="{FF2B5EF4-FFF2-40B4-BE49-F238E27FC236}">
                      <a16:creationId xmlns:a16="http://schemas.microsoft.com/office/drawing/2014/main" id="{87011E12-3038-4C61-A68E-F534873F5D99}"/>
                    </a:ext>
                  </a:extLst>
                </p:cNvPr>
                <p:cNvPicPr/>
                <p:nvPr/>
              </p:nvPicPr>
              <p:blipFill>
                <a:blip r:embed="rId30"/>
                <a:stretch>
                  <a:fillRect/>
                </a:stretch>
              </p:blipFill>
              <p:spPr>
                <a:xfrm>
                  <a:off x="6053048" y="2931074"/>
                  <a:ext cx="91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 name="Freihand 22">
                  <a:extLst>
                    <a:ext uri="{FF2B5EF4-FFF2-40B4-BE49-F238E27FC236}">
                      <a16:creationId xmlns:a16="http://schemas.microsoft.com/office/drawing/2014/main" id="{3617AF39-B031-44C5-927A-836A78C18C51}"/>
                    </a:ext>
                  </a:extLst>
                </p14:cNvPr>
                <p14:cNvContentPartPr/>
                <p14:nvPr/>
              </p14:nvContentPartPr>
              <p14:xfrm>
                <a:off x="6182288" y="2948714"/>
                <a:ext cx="21600" cy="81720"/>
              </p14:xfrm>
            </p:contentPart>
          </mc:Choice>
          <mc:Fallback xmlns="">
            <p:pic>
              <p:nvPicPr>
                <p:cNvPr id="23" name="Freihand 22">
                  <a:extLst>
                    <a:ext uri="{FF2B5EF4-FFF2-40B4-BE49-F238E27FC236}">
                      <a16:creationId xmlns:a16="http://schemas.microsoft.com/office/drawing/2014/main" id="{3617AF39-B031-44C5-927A-836A78C18C51}"/>
                    </a:ext>
                  </a:extLst>
                </p:cNvPr>
                <p:cNvPicPr/>
                <p:nvPr/>
              </p:nvPicPr>
              <p:blipFill>
                <a:blip r:embed="rId32"/>
                <a:stretch>
                  <a:fillRect/>
                </a:stretch>
              </p:blipFill>
              <p:spPr>
                <a:xfrm>
                  <a:off x="6173648" y="2940074"/>
                  <a:ext cx="392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Freihand 23">
                  <a:extLst>
                    <a:ext uri="{FF2B5EF4-FFF2-40B4-BE49-F238E27FC236}">
                      <a16:creationId xmlns:a16="http://schemas.microsoft.com/office/drawing/2014/main" id="{53C689F3-F2CA-4FA4-96A0-EDC074BC6BE2}"/>
                    </a:ext>
                  </a:extLst>
                </p14:cNvPr>
                <p14:cNvContentPartPr/>
                <p14:nvPr/>
              </p14:nvContentPartPr>
              <p14:xfrm>
                <a:off x="6189848" y="2846114"/>
                <a:ext cx="4320" cy="28800"/>
              </p14:xfrm>
            </p:contentPart>
          </mc:Choice>
          <mc:Fallback xmlns="">
            <p:pic>
              <p:nvPicPr>
                <p:cNvPr id="24" name="Freihand 23">
                  <a:extLst>
                    <a:ext uri="{FF2B5EF4-FFF2-40B4-BE49-F238E27FC236}">
                      <a16:creationId xmlns:a16="http://schemas.microsoft.com/office/drawing/2014/main" id="{53C689F3-F2CA-4FA4-96A0-EDC074BC6BE2}"/>
                    </a:ext>
                  </a:extLst>
                </p:cNvPr>
                <p:cNvPicPr/>
                <p:nvPr/>
              </p:nvPicPr>
              <p:blipFill>
                <a:blip r:embed="rId34"/>
                <a:stretch>
                  <a:fillRect/>
                </a:stretch>
              </p:blipFill>
              <p:spPr>
                <a:xfrm>
                  <a:off x="6181208" y="2837474"/>
                  <a:ext cx="219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5" name="Freihand 24">
                  <a:extLst>
                    <a:ext uri="{FF2B5EF4-FFF2-40B4-BE49-F238E27FC236}">
                      <a16:creationId xmlns:a16="http://schemas.microsoft.com/office/drawing/2014/main" id="{DBAA9958-121E-4C75-8018-D3A5935B743A}"/>
                    </a:ext>
                  </a:extLst>
                </p14:cNvPr>
                <p14:cNvContentPartPr/>
                <p14:nvPr/>
              </p14:nvContentPartPr>
              <p14:xfrm>
                <a:off x="6256448" y="2956994"/>
                <a:ext cx="94680" cy="76680"/>
              </p14:xfrm>
            </p:contentPart>
          </mc:Choice>
          <mc:Fallback xmlns="">
            <p:pic>
              <p:nvPicPr>
                <p:cNvPr id="25" name="Freihand 24">
                  <a:extLst>
                    <a:ext uri="{FF2B5EF4-FFF2-40B4-BE49-F238E27FC236}">
                      <a16:creationId xmlns:a16="http://schemas.microsoft.com/office/drawing/2014/main" id="{DBAA9958-121E-4C75-8018-D3A5935B743A}"/>
                    </a:ext>
                  </a:extLst>
                </p:cNvPr>
                <p:cNvPicPr/>
                <p:nvPr/>
              </p:nvPicPr>
              <p:blipFill>
                <a:blip r:embed="rId36"/>
                <a:stretch>
                  <a:fillRect/>
                </a:stretch>
              </p:blipFill>
              <p:spPr>
                <a:xfrm>
                  <a:off x="6247808" y="2947994"/>
                  <a:ext cx="1123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6" name="Freihand 25">
                  <a:extLst>
                    <a:ext uri="{FF2B5EF4-FFF2-40B4-BE49-F238E27FC236}">
                      <a16:creationId xmlns:a16="http://schemas.microsoft.com/office/drawing/2014/main" id="{429DA36A-FD62-407A-95E4-9DD0790AE13C}"/>
                    </a:ext>
                  </a:extLst>
                </p14:cNvPr>
                <p14:cNvContentPartPr/>
                <p14:nvPr/>
              </p14:nvContentPartPr>
              <p14:xfrm>
                <a:off x="6329168" y="2830994"/>
                <a:ext cx="44280" cy="194400"/>
              </p14:xfrm>
            </p:contentPart>
          </mc:Choice>
          <mc:Fallback xmlns="">
            <p:pic>
              <p:nvPicPr>
                <p:cNvPr id="26" name="Freihand 25">
                  <a:extLst>
                    <a:ext uri="{FF2B5EF4-FFF2-40B4-BE49-F238E27FC236}">
                      <a16:creationId xmlns:a16="http://schemas.microsoft.com/office/drawing/2014/main" id="{429DA36A-FD62-407A-95E4-9DD0790AE13C}"/>
                    </a:ext>
                  </a:extLst>
                </p:cNvPr>
                <p:cNvPicPr/>
                <p:nvPr/>
              </p:nvPicPr>
              <p:blipFill>
                <a:blip r:embed="rId38"/>
                <a:stretch>
                  <a:fillRect/>
                </a:stretch>
              </p:blipFill>
              <p:spPr>
                <a:xfrm>
                  <a:off x="6320528" y="2821994"/>
                  <a:ext cx="6192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Freihand 26">
                  <a:extLst>
                    <a:ext uri="{FF2B5EF4-FFF2-40B4-BE49-F238E27FC236}">
                      <a16:creationId xmlns:a16="http://schemas.microsoft.com/office/drawing/2014/main" id="{FCB95299-0DCF-471C-85EB-506251EA6D23}"/>
                    </a:ext>
                  </a:extLst>
                </p14:cNvPr>
                <p14:cNvContentPartPr/>
                <p14:nvPr/>
              </p14:nvContentPartPr>
              <p14:xfrm>
                <a:off x="6380288" y="2915954"/>
                <a:ext cx="116640" cy="92160"/>
              </p14:xfrm>
            </p:contentPart>
          </mc:Choice>
          <mc:Fallback xmlns="">
            <p:pic>
              <p:nvPicPr>
                <p:cNvPr id="27" name="Freihand 26">
                  <a:extLst>
                    <a:ext uri="{FF2B5EF4-FFF2-40B4-BE49-F238E27FC236}">
                      <a16:creationId xmlns:a16="http://schemas.microsoft.com/office/drawing/2014/main" id="{FCB95299-0DCF-471C-85EB-506251EA6D23}"/>
                    </a:ext>
                  </a:extLst>
                </p:cNvPr>
                <p:cNvPicPr/>
                <p:nvPr/>
              </p:nvPicPr>
              <p:blipFill>
                <a:blip r:embed="rId40"/>
                <a:stretch>
                  <a:fillRect/>
                </a:stretch>
              </p:blipFill>
              <p:spPr>
                <a:xfrm>
                  <a:off x="6371288" y="2907314"/>
                  <a:ext cx="1342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8" name="Freihand 27">
                  <a:extLst>
                    <a:ext uri="{FF2B5EF4-FFF2-40B4-BE49-F238E27FC236}">
                      <a16:creationId xmlns:a16="http://schemas.microsoft.com/office/drawing/2014/main" id="{A30B0B94-2834-4169-8D46-93B1C41CDA41}"/>
                    </a:ext>
                  </a:extLst>
                </p14:cNvPr>
                <p14:cNvContentPartPr/>
                <p14:nvPr/>
              </p14:nvContentPartPr>
              <p14:xfrm>
                <a:off x="6507008" y="2902994"/>
                <a:ext cx="75240" cy="102960"/>
              </p14:xfrm>
            </p:contentPart>
          </mc:Choice>
          <mc:Fallback xmlns="">
            <p:pic>
              <p:nvPicPr>
                <p:cNvPr id="28" name="Freihand 27">
                  <a:extLst>
                    <a:ext uri="{FF2B5EF4-FFF2-40B4-BE49-F238E27FC236}">
                      <a16:creationId xmlns:a16="http://schemas.microsoft.com/office/drawing/2014/main" id="{A30B0B94-2834-4169-8D46-93B1C41CDA41}"/>
                    </a:ext>
                  </a:extLst>
                </p:cNvPr>
                <p:cNvPicPr/>
                <p:nvPr/>
              </p:nvPicPr>
              <p:blipFill>
                <a:blip r:embed="rId42"/>
                <a:stretch>
                  <a:fillRect/>
                </a:stretch>
              </p:blipFill>
              <p:spPr>
                <a:xfrm>
                  <a:off x="6498368" y="2893994"/>
                  <a:ext cx="92880" cy="120600"/>
                </a:xfrm>
                <a:prstGeom prst="rect">
                  <a:avLst/>
                </a:prstGeom>
              </p:spPr>
            </p:pic>
          </mc:Fallback>
        </mc:AlternateContent>
      </p:grpSp>
      <p:grpSp>
        <p:nvGrpSpPr>
          <p:cNvPr id="59" name="Gruppieren 58">
            <a:extLst>
              <a:ext uri="{FF2B5EF4-FFF2-40B4-BE49-F238E27FC236}">
                <a16:creationId xmlns:a16="http://schemas.microsoft.com/office/drawing/2014/main" id="{E956D490-2E2A-4F7E-8E41-871270170777}"/>
              </a:ext>
            </a:extLst>
          </p:cNvPr>
          <p:cNvGrpSpPr/>
          <p:nvPr/>
        </p:nvGrpSpPr>
        <p:grpSpPr>
          <a:xfrm rot="21062237">
            <a:off x="3982943" y="2660794"/>
            <a:ext cx="2629080" cy="836280"/>
            <a:chOff x="4017608" y="2734874"/>
            <a:chExt cx="2629080" cy="836280"/>
          </a:xfrm>
        </p:grpSpPr>
        <mc:AlternateContent xmlns:mc="http://schemas.openxmlformats.org/markup-compatibility/2006" xmlns:p14="http://schemas.microsoft.com/office/powerpoint/2010/main">
          <mc:Choice Requires="p14">
            <p:contentPart p14:bwMode="auto" r:id="rId43">
              <p14:nvContentPartPr>
                <p14:cNvPr id="57" name="Freihand 56">
                  <a:extLst>
                    <a:ext uri="{FF2B5EF4-FFF2-40B4-BE49-F238E27FC236}">
                      <a16:creationId xmlns:a16="http://schemas.microsoft.com/office/drawing/2014/main" id="{3A4190C1-C1BC-4600-A3E1-508D859E6132}"/>
                    </a:ext>
                  </a:extLst>
                </p14:cNvPr>
                <p14:cNvContentPartPr/>
                <p14:nvPr/>
              </p14:nvContentPartPr>
              <p14:xfrm>
                <a:off x="4017608" y="2816594"/>
                <a:ext cx="2541240" cy="754560"/>
              </p14:xfrm>
            </p:contentPart>
          </mc:Choice>
          <mc:Fallback xmlns="">
            <p:pic>
              <p:nvPicPr>
                <p:cNvPr id="57" name="Freihand 56">
                  <a:extLst>
                    <a:ext uri="{FF2B5EF4-FFF2-40B4-BE49-F238E27FC236}">
                      <a16:creationId xmlns:a16="http://schemas.microsoft.com/office/drawing/2014/main" id="{3A4190C1-C1BC-4600-A3E1-508D859E6132}"/>
                    </a:ext>
                  </a:extLst>
                </p:cNvPr>
                <p:cNvPicPr/>
                <p:nvPr/>
              </p:nvPicPr>
              <p:blipFill>
                <a:blip r:embed="rId44"/>
                <a:stretch>
                  <a:fillRect/>
                </a:stretch>
              </p:blipFill>
              <p:spPr>
                <a:xfrm>
                  <a:off x="4008968" y="2807594"/>
                  <a:ext cx="2558880" cy="772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8" name="Freihand 57">
                  <a:extLst>
                    <a:ext uri="{FF2B5EF4-FFF2-40B4-BE49-F238E27FC236}">
                      <a16:creationId xmlns:a16="http://schemas.microsoft.com/office/drawing/2014/main" id="{F52C9C82-D28E-4EDB-A04F-29F2BC6C664F}"/>
                    </a:ext>
                  </a:extLst>
                </p14:cNvPr>
                <p14:cNvContentPartPr/>
                <p14:nvPr/>
              </p14:nvContentPartPr>
              <p14:xfrm>
                <a:off x="6489008" y="2734874"/>
                <a:ext cx="157680" cy="172440"/>
              </p14:xfrm>
            </p:contentPart>
          </mc:Choice>
          <mc:Fallback xmlns="">
            <p:pic>
              <p:nvPicPr>
                <p:cNvPr id="58" name="Freihand 57">
                  <a:extLst>
                    <a:ext uri="{FF2B5EF4-FFF2-40B4-BE49-F238E27FC236}">
                      <a16:creationId xmlns:a16="http://schemas.microsoft.com/office/drawing/2014/main" id="{F52C9C82-D28E-4EDB-A04F-29F2BC6C664F}"/>
                    </a:ext>
                  </a:extLst>
                </p:cNvPr>
                <p:cNvPicPr/>
                <p:nvPr/>
              </p:nvPicPr>
              <p:blipFill>
                <a:blip r:embed="rId46"/>
                <a:stretch>
                  <a:fillRect/>
                </a:stretch>
              </p:blipFill>
              <p:spPr>
                <a:xfrm>
                  <a:off x="6480008" y="2726234"/>
                  <a:ext cx="175320" cy="190080"/>
                </a:xfrm>
                <a:prstGeom prst="rect">
                  <a:avLst/>
                </a:prstGeom>
              </p:spPr>
            </p:pic>
          </mc:Fallback>
        </mc:AlternateContent>
      </p:grpSp>
      <p:grpSp>
        <p:nvGrpSpPr>
          <p:cNvPr id="121" name="Gruppieren 120">
            <a:extLst>
              <a:ext uri="{FF2B5EF4-FFF2-40B4-BE49-F238E27FC236}">
                <a16:creationId xmlns:a16="http://schemas.microsoft.com/office/drawing/2014/main" id="{2774DC9C-2D36-44CB-B31E-7552269D6C20}"/>
              </a:ext>
            </a:extLst>
          </p:cNvPr>
          <p:cNvGrpSpPr/>
          <p:nvPr/>
        </p:nvGrpSpPr>
        <p:grpSpPr>
          <a:xfrm>
            <a:off x="7383274" y="3141520"/>
            <a:ext cx="210960" cy="1517192"/>
            <a:chOff x="7382818" y="3230040"/>
            <a:chExt cx="210960" cy="835200"/>
          </a:xfrm>
        </p:grpSpPr>
        <mc:AlternateContent xmlns:mc="http://schemas.openxmlformats.org/markup-compatibility/2006" xmlns:p14="http://schemas.microsoft.com/office/powerpoint/2010/main">
          <mc:Choice Requires="p14">
            <p:contentPart p14:bwMode="auto" r:id="rId47">
              <p14:nvContentPartPr>
                <p14:cNvPr id="87" name="Freihand 86">
                  <a:extLst>
                    <a:ext uri="{FF2B5EF4-FFF2-40B4-BE49-F238E27FC236}">
                      <a16:creationId xmlns:a16="http://schemas.microsoft.com/office/drawing/2014/main" id="{91F7C6F7-9727-42E4-A421-FA210F7B0948}"/>
                    </a:ext>
                  </a:extLst>
                </p14:cNvPr>
                <p14:cNvContentPartPr/>
                <p14:nvPr/>
              </p14:nvContentPartPr>
              <p14:xfrm>
                <a:off x="7424578" y="3230040"/>
                <a:ext cx="60120" cy="799920"/>
              </p14:xfrm>
            </p:contentPart>
          </mc:Choice>
          <mc:Fallback xmlns="">
            <p:pic>
              <p:nvPicPr>
                <p:cNvPr id="87" name="Freihand 86">
                  <a:extLst>
                    <a:ext uri="{FF2B5EF4-FFF2-40B4-BE49-F238E27FC236}">
                      <a16:creationId xmlns:a16="http://schemas.microsoft.com/office/drawing/2014/main" id="{91F7C6F7-9727-42E4-A421-FA210F7B0948}"/>
                    </a:ext>
                  </a:extLst>
                </p:cNvPr>
                <p:cNvPicPr/>
                <p:nvPr/>
              </p:nvPicPr>
              <p:blipFill>
                <a:blip r:embed="rId48"/>
                <a:stretch>
                  <a:fillRect/>
                </a:stretch>
              </p:blipFill>
              <p:spPr>
                <a:xfrm>
                  <a:off x="7415578" y="3225283"/>
                  <a:ext cx="77760" cy="809632"/>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9" name="Freihand 88">
                  <a:extLst>
                    <a:ext uri="{FF2B5EF4-FFF2-40B4-BE49-F238E27FC236}">
                      <a16:creationId xmlns:a16="http://schemas.microsoft.com/office/drawing/2014/main" id="{446402BE-9AD5-44BF-96D8-7D51792EBF2F}"/>
                    </a:ext>
                  </a:extLst>
                </p14:cNvPr>
                <p14:cNvContentPartPr/>
                <p14:nvPr/>
              </p14:nvContentPartPr>
              <p14:xfrm>
                <a:off x="7382818" y="3962280"/>
                <a:ext cx="210960" cy="102960"/>
              </p14:xfrm>
            </p:contentPart>
          </mc:Choice>
          <mc:Fallback xmlns="">
            <p:pic>
              <p:nvPicPr>
                <p:cNvPr id="89" name="Freihand 88">
                  <a:extLst>
                    <a:ext uri="{FF2B5EF4-FFF2-40B4-BE49-F238E27FC236}">
                      <a16:creationId xmlns:a16="http://schemas.microsoft.com/office/drawing/2014/main" id="{446402BE-9AD5-44BF-96D8-7D51792EBF2F}"/>
                    </a:ext>
                  </a:extLst>
                </p:cNvPr>
                <p:cNvPicPr/>
                <p:nvPr/>
              </p:nvPicPr>
              <p:blipFill>
                <a:blip r:embed="rId50"/>
                <a:stretch>
                  <a:fillRect/>
                </a:stretch>
              </p:blipFill>
              <p:spPr>
                <a:xfrm>
                  <a:off x="7374178" y="3957320"/>
                  <a:ext cx="228600" cy="112681"/>
                </a:xfrm>
                <a:prstGeom prst="rect">
                  <a:avLst/>
                </a:prstGeom>
              </p:spPr>
            </p:pic>
          </mc:Fallback>
        </mc:AlternateContent>
      </p:grpSp>
      <p:sp>
        <p:nvSpPr>
          <p:cNvPr id="100" name="Textfeld 99">
            <a:extLst>
              <a:ext uri="{FF2B5EF4-FFF2-40B4-BE49-F238E27FC236}">
                <a16:creationId xmlns:a16="http://schemas.microsoft.com/office/drawing/2014/main" id="{5C1E05F4-2846-43C6-B2C3-FD3D70BAC1C5}"/>
              </a:ext>
            </a:extLst>
          </p:cNvPr>
          <p:cNvSpPr txBox="1"/>
          <p:nvPr/>
        </p:nvSpPr>
        <p:spPr>
          <a:xfrm rot="20125166">
            <a:off x="3981384" y="2460903"/>
            <a:ext cx="2271776" cy="523220"/>
          </a:xfrm>
          <a:prstGeom prst="rect">
            <a:avLst/>
          </a:prstGeom>
          <a:noFill/>
        </p:spPr>
        <p:txBody>
          <a:bodyPr wrap="none" rtlCol="0">
            <a:spAutoFit/>
          </a:bodyPr>
          <a:lstStyle/>
          <a:p>
            <a:r>
              <a:rPr lang="de-DE" sz="1400" dirty="0" err="1">
                <a:latin typeface="+mj-lt"/>
              </a:rPr>
              <a:t>There</a:t>
            </a:r>
            <a:r>
              <a:rPr lang="de-DE" sz="1400" dirty="0">
                <a:latin typeface="+mj-lt"/>
              </a:rPr>
              <a:t> </a:t>
            </a:r>
            <a:r>
              <a:rPr lang="de-DE" sz="1400" dirty="0" err="1">
                <a:latin typeface="+mj-lt"/>
              </a:rPr>
              <a:t>you</a:t>
            </a:r>
            <a:r>
              <a:rPr lang="de-DE" sz="1400" dirty="0">
                <a:latin typeface="+mj-lt"/>
              </a:rPr>
              <a:t> </a:t>
            </a:r>
            <a:r>
              <a:rPr lang="de-DE" sz="1400" dirty="0" err="1">
                <a:latin typeface="+mj-lt"/>
              </a:rPr>
              <a:t>go</a:t>
            </a:r>
            <a:r>
              <a:rPr lang="de-DE" sz="1400" dirty="0">
                <a:latin typeface="+mj-lt"/>
              </a:rPr>
              <a:t>,</a:t>
            </a:r>
            <a:br>
              <a:rPr lang="de-DE" sz="1400" dirty="0">
                <a:latin typeface="+mj-lt"/>
              </a:rPr>
            </a:br>
            <a:r>
              <a:rPr lang="de-DE" sz="1400" dirty="0" err="1">
                <a:latin typeface="+mj-lt"/>
              </a:rPr>
              <a:t>your</a:t>
            </a:r>
            <a:r>
              <a:rPr lang="de-DE" sz="1400" dirty="0">
                <a:latin typeface="+mj-lt"/>
              </a:rPr>
              <a:t> friend </a:t>
            </a:r>
            <a:r>
              <a:rPr lang="de-DE" sz="1400" dirty="0" err="1">
                <a:latin typeface="+mj-lt"/>
              </a:rPr>
              <a:t>knows</a:t>
            </a:r>
            <a:r>
              <a:rPr lang="de-DE" sz="1400" dirty="0">
                <a:latin typeface="+mj-lt"/>
              </a:rPr>
              <a:t> me.</a:t>
            </a:r>
            <a:endParaRPr lang="de-AT" sz="1400" dirty="0">
              <a:latin typeface="+mj-lt"/>
            </a:endParaRPr>
          </a:p>
        </p:txBody>
      </p:sp>
      <p:grpSp>
        <p:nvGrpSpPr>
          <p:cNvPr id="103" name="Gruppieren 102">
            <a:extLst>
              <a:ext uri="{FF2B5EF4-FFF2-40B4-BE49-F238E27FC236}">
                <a16:creationId xmlns:a16="http://schemas.microsoft.com/office/drawing/2014/main" id="{1CB3C09E-1777-4CFB-B625-B8F89D62A4A4}"/>
              </a:ext>
            </a:extLst>
          </p:cNvPr>
          <p:cNvGrpSpPr/>
          <p:nvPr/>
        </p:nvGrpSpPr>
        <p:grpSpPr>
          <a:xfrm>
            <a:off x="4184648" y="2841634"/>
            <a:ext cx="2389680" cy="1050840"/>
            <a:chOff x="4258448" y="3049154"/>
            <a:chExt cx="2389680" cy="1050840"/>
          </a:xfrm>
        </p:grpSpPr>
        <mc:AlternateContent xmlns:mc="http://schemas.openxmlformats.org/markup-compatibility/2006" xmlns:p14="http://schemas.microsoft.com/office/powerpoint/2010/main">
          <mc:Choice Requires="p14">
            <p:contentPart p14:bwMode="auto" r:id="rId51">
              <p14:nvContentPartPr>
                <p14:cNvPr id="101" name="Freihand 100">
                  <a:extLst>
                    <a:ext uri="{FF2B5EF4-FFF2-40B4-BE49-F238E27FC236}">
                      <a16:creationId xmlns:a16="http://schemas.microsoft.com/office/drawing/2014/main" id="{821095D6-3FF1-4333-B45F-D5F27A828E15}"/>
                    </a:ext>
                  </a:extLst>
                </p14:cNvPr>
                <p14:cNvContentPartPr/>
                <p14:nvPr/>
              </p14:nvContentPartPr>
              <p14:xfrm>
                <a:off x="4277168" y="3049154"/>
                <a:ext cx="2370960" cy="973440"/>
              </p14:xfrm>
            </p:contentPart>
          </mc:Choice>
          <mc:Fallback xmlns="">
            <p:pic>
              <p:nvPicPr>
                <p:cNvPr id="101" name="Freihand 100">
                  <a:extLst>
                    <a:ext uri="{FF2B5EF4-FFF2-40B4-BE49-F238E27FC236}">
                      <a16:creationId xmlns:a16="http://schemas.microsoft.com/office/drawing/2014/main" id="{821095D6-3FF1-4333-B45F-D5F27A828E15}"/>
                    </a:ext>
                  </a:extLst>
                </p:cNvPr>
                <p:cNvPicPr/>
                <p:nvPr/>
              </p:nvPicPr>
              <p:blipFill>
                <a:blip r:embed="rId52"/>
                <a:stretch>
                  <a:fillRect/>
                </a:stretch>
              </p:blipFill>
              <p:spPr>
                <a:xfrm>
                  <a:off x="4268528" y="3040514"/>
                  <a:ext cx="2388600" cy="991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02" name="Freihand 101">
                  <a:extLst>
                    <a:ext uri="{FF2B5EF4-FFF2-40B4-BE49-F238E27FC236}">
                      <a16:creationId xmlns:a16="http://schemas.microsoft.com/office/drawing/2014/main" id="{EA3F67AB-ACA5-4676-9C5F-B07B0E0313D9}"/>
                    </a:ext>
                  </a:extLst>
                </p14:cNvPr>
                <p14:cNvContentPartPr/>
                <p14:nvPr/>
              </p14:nvContentPartPr>
              <p14:xfrm>
                <a:off x="4258448" y="3843314"/>
                <a:ext cx="329400" cy="256680"/>
              </p14:xfrm>
            </p:contentPart>
          </mc:Choice>
          <mc:Fallback xmlns="">
            <p:pic>
              <p:nvPicPr>
                <p:cNvPr id="102" name="Freihand 101">
                  <a:extLst>
                    <a:ext uri="{FF2B5EF4-FFF2-40B4-BE49-F238E27FC236}">
                      <a16:creationId xmlns:a16="http://schemas.microsoft.com/office/drawing/2014/main" id="{EA3F67AB-ACA5-4676-9C5F-B07B0E0313D9}"/>
                    </a:ext>
                  </a:extLst>
                </p:cNvPr>
                <p:cNvPicPr/>
                <p:nvPr/>
              </p:nvPicPr>
              <p:blipFill>
                <a:blip r:embed="rId54"/>
                <a:stretch>
                  <a:fillRect/>
                </a:stretch>
              </p:blipFill>
              <p:spPr>
                <a:xfrm>
                  <a:off x="4249448" y="3834674"/>
                  <a:ext cx="347040" cy="274320"/>
                </a:xfrm>
                <a:prstGeom prst="rect">
                  <a:avLst/>
                </a:prstGeom>
              </p:spPr>
            </p:pic>
          </mc:Fallback>
        </mc:AlternateContent>
      </p:grpSp>
      <p:sp>
        <p:nvSpPr>
          <p:cNvPr id="105" name="Textfeld 104">
            <a:extLst>
              <a:ext uri="{FF2B5EF4-FFF2-40B4-BE49-F238E27FC236}">
                <a16:creationId xmlns:a16="http://schemas.microsoft.com/office/drawing/2014/main" id="{B48C6D2F-752C-45EE-99FD-0A62CDFB596D}"/>
              </a:ext>
            </a:extLst>
          </p:cNvPr>
          <p:cNvSpPr txBox="1"/>
          <p:nvPr/>
        </p:nvSpPr>
        <p:spPr>
          <a:xfrm rot="20195522">
            <a:off x="4455441" y="3379134"/>
            <a:ext cx="2569934" cy="523220"/>
          </a:xfrm>
          <a:prstGeom prst="rect">
            <a:avLst/>
          </a:prstGeom>
          <a:noFill/>
        </p:spPr>
        <p:txBody>
          <a:bodyPr wrap="none" rtlCol="0">
            <a:spAutoFit/>
          </a:bodyPr>
          <a:lstStyle/>
          <a:p>
            <a:r>
              <a:rPr lang="de-DE" sz="1400" dirty="0">
                <a:latin typeface="+mj-lt"/>
              </a:rPr>
              <a:t>Oh nice,</a:t>
            </a:r>
            <a:br>
              <a:rPr lang="de-DE" sz="1400" dirty="0">
                <a:latin typeface="+mj-lt"/>
              </a:rPr>
            </a:br>
            <a:r>
              <a:rPr lang="de-DE" sz="1400" dirty="0" err="1">
                <a:latin typeface="+mj-lt"/>
              </a:rPr>
              <a:t>here</a:t>
            </a:r>
            <a:r>
              <a:rPr lang="de-DE" sz="1400" dirty="0">
                <a:latin typeface="+mj-lt"/>
              </a:rPr>
              <a:t> </a:t>
            </a:r>
            <a:r>
              <a:rPr lang="de-DE" sz="1400" dirty="0" err="1">
                <a:latin typeface="+mj-lt"/>
              </a:rPr>
              <a:t>is</a:t>
            </a:r>
            <a:r>
              <a:rPr lang="de-DE" sz="1400" dirty="0">
                <a:latin typeface="+mj-lt"/>
              </a:rPr>
              <a:t> </a:t>
            </a:r>
            <a:r>
              <a:rPr lang="de-DE" sz="1400" dirty="0" err="1">
                <a:latin typeface="+mj-lt"/>
              </a:rPr>
              <a:t>what</a:t>
            </a:r>
            <a:r>
              <a:rPr lang="de-DE" sz="1400" dirty="0">
                <a:latin typeface="+mj-lt"/>
              </a:rPr>
              <a:t> </a:t>
            </a:r>
            <a:r>
              <a:rPr lang="de-DE" sz="1400" dirty="0" err="1">
                <a:latin typeface="+mj-lt"/>
              </a:rPr>
              <a:t>you</a:t>
            </a:r>
            <a:r>
              <a:rPr lang="de-DE" sz="1400" dirty="0">
                <a:latin typeface="+mj-lt"/>
              </a:rPr>
              <a:t> </a:t>
            </a:r>
            <a:r>
              <a:rPr lang="de-DE" sz="1400" dirty="0" err="1">
                <a:latin typeface="+mj-lt"/>
              </a:rPr>
              <a:t>wanted</a:t>
            </a:r>
            <a:r>
              <a:rPr lang="de-DE" sz="1400" dirty="0">
                <a:latin typeface="+mj-lt"/>
              </a:rPr>
              <a:t>!</a:t>
            </a:r>
            <a:endParaRPr lang="de-AT" sz="1400" dirty="0">
              <a:latin typeface="+mj-lt"/>
            </a:endParaRPr>
          </a:p>
        </p:txBody>
      </p:sp>
      <p:grpSp>
        <p:nvGrpSpPr>
          <p:cNvPr id="120" name="Gruppieren 119">
            <a:extLst>
              <a:ext uri="{FF2B5EF4-FFF2-40B4-BE49-F238E27FC236}">
                <a16:creationId xmlns:a16="http://schemas.microsoft.com/office/drawing/2014/main" id="{F409C971-262F-4912-8FEC-62C26FD8B2CF}"/>
              </a:ext>
            </a:extLst>
          </p:cNvPr>
          <p:cNvGrpSpPr/>
          <p:nvPr/>
        </p:nvGrpSpPr>
        <p:grpSpPr>
          <a:xfrm>
            <a:off x="6990631" y="4957744"/>
            <a:ext cx="1369440" cy="726840"/>
            <a:chOff x="6886294" y="4410118"/>
            <a:chExt cx="1369440" cy="726840"/>
          </a:xfrm>
        </p:grpSpPr>
        <mc:AlternateContent xmlns:mc="http://schemas.openxmlformats.org/markup-compatibility/2006" xmlns:p14="http://schemas.microsoft.com/office/powerpoint/2010/main">
          <mc:Choice Requires="p14">
            <p:contentPart p14:bwMode="auto" r:id="rId55">
              <p14:nvContentPartPr>
                <p14:cNvPr id="30" name="Freihand 29">
                  <a:extLst>
                    <a:ext uri="{FF2B5EF4-FFF2-40B4-BE49-F238E27FC236}">
                      <a16:creationId xmlns:a16="http://schemas.microsoft.com/office/drawing/2014/main" id="{AF7A4E2F-AD41-4788-AE14-32A620ADE870}"/>
                    </a:ext>
                  </a:extLst>
                </p14:cNvPr>
                <p14:cNvContentPartPr/>
                <p14:nvPr/>
              </p14:nvContentPartPr>
              <p14:xfrm>
                <a:off x="6886294" y="4416598"/>
                <a:ext cx="32400" cy="664560"/>
              </p14:xfrm>
            </p:contentPart>
          </mc:Choice>
          <mc:Fallback xmlns="">
            <p:pic>
              <p:nvPicPr>
                <p:cNvPr id="30" name="Freihand 29">
                  <a:extLst>
                    <a:ext uri="{FF2B5EF4-FFF2-40B4-BE49-F238E27FC236}">
                      <a16:creationId xmlns:a16="http://schemas.microsoft.com/office/drawing/2014/main" id="{AF7A4E2F-AD41-4788-AE14-32A620ADE870}"/>
                    </a:ext>
                  </a:extLst>
                </p:cNvPr>
                <p:cNvPicPr/>
                <p:nvPr/>
              </p:nvPicPr>
              <p:blipFill>
                <a:blip r:embed="rId56"/>
                <a:stretch>
                  <a:fillRect/>
                </a:stretch>
              </p:blipFill>
              <p:spPr>
                <a:xfrm>
                  <a:off x="6877654" y="4407958"/>
                  <a:ext cx="50040" cy="6822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1" name="Freihand 30">
                  <a:extLst>
                    <a:ext uri="{FF2B5EF4-FFF2-40B4-BE49-F238E27FC236}">
                      <a16:creationId xmlns:a16="http://schemas.microsoft.com/office/drawing/2014/main" id="{68DFFB93-315F-4535-A840-CFD73EEE8D87}"/>
                    </a:ext>
                  </a:extLst>
                </p14:cNvPr>
                <p14:cNvContentPartPr/>
                <p14:nvPr/>
              </p14:nvContentPartPr>
              <p14:xfrm>
                <a:off x="6905734" y="4410118"/>
                <a:ext cx="1249560" cy="59040"/>
              </p14:xfrm>
            </p:contentPart>
          </mc:Choice>
          <mc:Fallback xmlns="">
            <p:pic>
              <p:nvPicPr>
                <p:cNvPr id="31" name="Freihand 30">
                  <a:extLst>
                    <a:ext uri="{FF2B5EF4-FFF2-40B4-BE49-F238E27FC236}">
                      <a16:creationId xmlns:a16="http://schemas.microsoft.com/office/drawing/2014/main" id="{68DFFB93-315F-4535-A840-CFD73EEE8D87}"/>
                    </a:ext>
                  </a:extLst>
                </p:cNvPr>
                <p:cNvPicPr/>
                <p:nvPr/>
              </p:nvPicPr>
              <p:blipFill>
                <a:blip r:embed="rId58"/>
                <a:stretch>
                  <a:fillRect/>
                </a:stretch>
              </p:blipFill>
              <p:spPr>
                <a:xfrm>
                  <a:off x="6897094" y="4401118"/>
                  <a:ext cx="12672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2" name="Freihand 31">
                  <a:extLst>
                    <a:ext uri="{FF2B5EF4-FFF2-40B4-BE49-F238E27FC236}">
                      <a16:creationId xmlns:a16="http://schemas.microsoft.com/office/drawing/2014/main" id="{A17680F5-7843-4006-A5AF-49B5904E3CBE}"/>
                    </a:ext>
                  </a:extLst>
                </p14:cNvPr>
                <p14:cNvContentPartPr/>
                <p14:nvPr/>
              </p14:nvContentPartPr>
              <p14:xfrm>
                <a:off x="6909694" y="5053798"/>
                <a:ext cx="1338120" cy="83160"/>
              </p14:xfrm>
            </p:contentPart>
          </mc:Choice>
          <mc:Fallback xmlns="">
            <p:pic>
              <p:nvPicPr>
                <p:cNvPr id="32" name="Freihand 31">
                  <a:extLst>
                    <a:ext uri="{FF2B5EF4-FFF2-40B4-BE49-F238E27FC236}">
                      <a16:creationId xmlns:a16="http://schemas.microsoft.com/office/drawing/2014/main" id="{A17680F5-7843-4006-A5AF-49B5904E3CBE}"/>
                    </a:ext>
                  </a:extLst>
                </p:cNvPr>
                <p:cNvPicPr/>
                <p:nvPr/>
              </p:nvPicPr>
              <p:blipFill>
                <a:blip r:embed="rId60"/>
                <a:stretch>
                  <a:fillRect/>
                </a:stretch>
              </p:blipFill>
              <p:spPr>
                <a:xfrm>
                  <a:off x="6900694" y="5045158"/>
                  <a:ext cx="13557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3" name="Freihand 32">
                  <a:extLst>
                    <a:ext uri="{FF2B5EF4-FFF2-40B4-BE49-F238E27FC236}">
                      <a16:creationId xmlns:a16="http://schemas.microsoft.com/office/drawing/2014/main" id="{3195A296-ED09-44DC-BE46-AC871232A671}"/>
                    </a:ext>
                  </a:extLst>
                </p14:cNvPr>
                <p14:cNvContentPartPr/>
                <p14:nvPr/>
              </p14:nvContentPartPr>
              <p14:xfrm>
                <a:off x="8185894" y="4449358"/>
                <a:ext cx="69840" cy="646200"/>
              </p14:xfrm>
            </p:contentPart>
          </mc:Choice>
          <mc:Fallback xmlns="">
            <p:pic>
              <p:nvPicPr>
                <p:cNvPr id="33" name="Freihand 32">
                  <a:extLst>
                    <a:ext uri="{FF2B5EF4-FFF2-40B4-BE49-F238E27FC236}">
                      <a16:creationId xmlns:a16="http://schemas.microsoft.com/office/drawing/2014/main" id="{3195A296-ED09-44DC-BE46-AC871232A671}"/>
                    </a:ext>
                  </a:extLst>
                </p:cNvPr>
                <p:cNvPicPr/>
                <p:nvPr/>
              </p:nvPicPr>
              <p:blipFill>
                <a:blip r:embed="rId62"/>
                <a:stretch>
                  <a:fillRect/>
                </a:stretch>
              </p:blipFill>
              <p:spPr>
                <a:xfrm>
                  <a:off x="8176894" y="4440718"/>
                  <a:ext cx="87480" cy="6638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5" name="Freihand 34">
                  <a:extLst>
                    <a:ext uri="{FF2B5EF4-FFF2-40B4-BE49-F238E27FC236}">
                      <a16:creationId xmlns:a16="http://schemas.microsoft.com/office/drawing/2014/main" id="{9BD56E71-4157-4ADD-B372-9D3EA91BBA28}"/>
                    </a:ext>
                  </a:extLst>
                </p14:cNvPr>
                <p14:cNvContentPartPr/>
                <p14:nvPr/>
              </p14:nvContentPartPr>
              <p14:xfrm>
                <a:off x="7014454" y="4582198"/>
                <a:ext cx="12960" cy="168480"/>
              </p14:xfrm>
            </p:contentPart>
          </mc:Choice>
          <mc:Fallback xmlns="">
            <p:pic>
              <p:nvPicPr>
                <p:cNvPr id="35" name="Freihand 34">
                  <a:extLst>
                    <a:ext uri="{FF2B5EF4-FFF2-40B4-BE49-F238E27FC236}">
                      <a16:creationId xmlns:a16="http://schemas.microsoft.com/office/drawing/2014/main" id="{9BD56E71-4157-4ADD-B372-9D3EA91BBA28}"/>
                    </a:ext>
                  </a:extLst>
                </p:cNvPr>
                <p:cNvPicPr/>
                <p:nvPr/>
              </p:nvPicPr>
              <p:blipFill>
                <a:blip r:embed="rId64"/>
                <a:stretch>
                  <a:fillRect/>
                </a:stretch>
              </p:blipFill>
              <p:spPr>
                <a:xfrm>
                  <a:off x="7005454" y="4573558"/>
                  <a:ext cx="306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6" name="Freihand 35">
                  <a:extLst>
                    <a:ext uri="{FF2B5EF4-FFF2-40B4-BE49-F238E27FC236}">
                      <a16:creationId xmlns:a16="http://schemas.microsoft.com/office/drawing/2014/main" id="{112C8A29-F6CF-4314-A788-9D5947BC1136}"/>
                    </a:ext>
                  </a:extLst>
                </p14:cNvPr>
                <p14:cNvContentPartPr/>
                <p14:nvPr/>
              </p14:nvContentPartPr>
              <p14:xfrm>
                <a:off x="7094734" y="4661038"/>
                <a:ext cx="110160" cy="69480"/>
              </p14:xfrm>
            </p:contentPart>
          </mc:Choice>
          <mc:Fallback xmlns="">
            <p:pic>
              <p:nvPicPr>
                <p:cNvPr id="36" name="Freihand 35">
                  <a:extLst>
                    <a:ext uri="{FF2B5EF4-FFF2-40B4-BE49-F238E27FC236}">
                      <a16:creationId xmlns:a16="http://schemas.microsoft.com/office/drawing/2014/main" id="{112C8A29-F6CF-4314-A788-9D5947BC1136}"/>
                    </a:ext>
                  </a:extLst>
                </p:cNvPr>
                <p:cNvPicPr/>
                <p:nvPr/>
              </p:nvPicPr>
              <p:blipFill>
                <a:blip r:embed="rId66"/>
                <a:stretch>
                  <a:fillRect/>
                </a:stretch>
              </p:blipFill>
              <p:spPr>
                <a:xfrm>
                  <a:off x="7085734" y="4652038"/>
                  <a:ext cx="1278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7" name="Freihand 36">
                  <a:extLst>
                    <a:ext uri="{FF2B5EF4-FFF2-40B4-BE49-F238E27FC236}">
                      <a16:creationId xmlns:a16="http://schemas.microsoft.com/office/drawing/2014/main" id="{AA75D06E-525C-4C33-BF69-B8650B5EA793}"/>
                    </a:ext>
                  </a:extLst>
                </p14:cNvPr>
                <p14:cNvContentPartPr/>
                <p14:nvPr/>
              </p14:nvContentPartPr>
              <p14:xfrm>
                <a:off x="7185814" y="4564918"/>
                <a:ext cx="77040" cy="168480"/>
              </p14:xfrm>
            </p:contentPart>
          </mc:Choice>
          <mc:Fallback xmlns="">
            <p:pic>
              <p:nvPicPr>
                <p:cNvPr id="37" name="Freihand 36">
                  <a:extLst>
                    <a:ext uri="{FF2B5EF4-FFF2-40B4-BE49-F238E27FC236}">
                      <a16:creationId xmlns:a16="http://schemas.microsoft.com/office/drawing/2014/main" id="{AA75D06E-525C-4C33-BF69-B8650B5EA793}"/>
                    </a:ext>
                  </a:extLst>
                </p:cNvPr>
                <p:cNvPicPr/>
                <p:nvPr/>
              </p:nvPicPr>
              <p:blipFill>
                <a:blip r:embed="rId68"/>
                <a:stretch>
                  <a:fillRect/>
                </a:stretch>
              </p:blipFill>
              <p:spPr>
                <a:xfrm>
                  <a:off x="7176814" y="4556278"/>
                  <a:ext cx="946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8" name="Freihand 37">
                  <a:extLst>
                    <a:ext uri="{FF2B5EF4-FFF2-40B4-BE49-F238E27FC236}">
                      <a16:creationId xmlns:a16="http://schemas.microsoft.com/office/drawing/2014/main" id="{B3DB94B5-C995-40CA-A1F1-C37E47C5F7D0}"/>
                    </a:ext>
                  </a:extLst>
                </p14:cNvPr>
                <p14:cNvContentPartPr/>
                <p14:nvPr/>
              </p14:nvContentPartPr>
              <p14:xfrm>
                <a:off x="7270414" y="4636918"/>
                <a:ext cx="147600" cy="96480"/>
              </p14:xfrm>
            </p:contentPart>
          </mc:Choice>
          <mc:Fallback xmlns="">
            <p:pic>
              <p:nvPicPr>
                <p:cNvPr id="38" name="Freihand 37">
                  <a:extLst>
                    <a:ext uri="{FF2B5EF4-FFF2-40B4-BE49-F238E27FC236}">
                      <a16:creationId xmlns:a16="http://schemas.microsoft.com/office/drawing/2014/main" id="{B3DB94B5-C995-40CA-A1F1-C37E47C5F7D0}"/>
                    </a:ext>
                  </a:extLst>
                </p:cNvPr>
                <p:cNvPicPr/>
                <p:nvPr/>
              </p:nvPicPr>
              <p:blipFill>
                <a:blip r:embed="rId70"/>
                <a:stretch>
                  <a:fillRect/>
                </a:stretch>
              </p:blipFill>
              <p:spPr>
                <a:xfrm>
                  <a:off x="7261774" y="4628278"/>
                  <a:ext cx="1652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9" name="Freihand 38">
                  <a:extLst>
                    <a:ext uri="{FF2B5EF4-FFF2-40B4-BE49-F238E27FC236}">
                      <a16:creationId xmlns:a16="http://schemas.microsoft.com/office/drawing/2014/main" id="{BF7D2B12-3572-4E47-8949-33897557310C}"/>
                    </a:ext>
                  </a:extLst>
                </p14:cNvPr>
                <p14:cNvContentPartPr/>
                <p14:nvPr/>
              </p14:nvContentPartPr>
              <p14:xfrm>
                <a:off x="7398214" y="4641238"/>
                <a:ext cx="133200" cy="74880"/>
              </p14:xfrm>
            </p:contentPart>
          </mc:Choice>
          <mc:Fallback xmlns="">
            <p:pic>
              <p:nvPicPr>
                <p:cNvPr id="39" name="Freihand 38">
                  <a:extLst>
                    <a:ext uri="{FF2B5EF4-FFF2-40B4-BE49-F238E27FC236}">
                      <a16:creationId xmlns:a16="http://schemas.microsoft.com/office/drawing/2014/main" id="{BF7D2B12-3572-4E47-8949-33897557310C}"/>
                    </a:ext>
                  </a:extLst>
                </p:cNvPr>
                <p:cNvPicPr/>
                <p:nvPr/>
              </p:nvPicPr>
              <p:blipFill>
                <a:blip r:embed="rId72"/>
                <a:stretch>
                  <a:fillRect/>
                </a:stretch>
              </p:blipFill>
              <p:spPr>
                <a:xfrm>
                  <a:off x="7389214" y="4632238"/>
                  <a:ext cx="1508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0" name="Freihand 39">
                  <a:extLst>
                    <a:ext uri="{FF2B5EF4-FFF2-40B4-BE49-F238E27FC236}">
                      <a16:creationId xmlns:a16="http://schemas.microsoft.com/office/drawing/2014/main" id="{6F026C51-8F36-435B-A6AC-93899008D636}"/>
                    </a:ext>
                  </a:extLst>
                </p14:cNvPr>
                <p14:cNvContentPartPr/>
                <p14:nvPr/>
              </p14:nvContentPartPr>
              <p14:xfrm>
                <a:off x="7509094" y="4479598"/>
                <a:ext cx="110880" cy="214920"/>
              </p14:xfrm>
            </p:contentPart>
          </mc:Choice>
          <mc:Fallback xmlns="">
            <p:pic>
              <p:nvPicPr>
                <p:cNvPr id="40" name="Freihand 39">
                  <a:extLst>
                    <a:ext uri="{FF2B5EF4-FFF2-40B4-BE49-F238E27FC236}">
                      <a16:creationId xmlns:a16="http://schemas.microsoft.com/office/drawing/2014/main" id="{6F026C51-8F36-435B-A6AC-93899008D636}"/>
                    </a:ext>
                  </a:extLst>
                </p:cNvPr>
                <p:cNvPicPr/>
                <p:nvPr/>
              </p:nvPicPr>
              <p:blipFill>
                <a:blip r:embed="rId74"/>
                <a:stretch>
                  <a:fillRect/>
                </a:stretch>
              </p:blipFill>
              <p:spPr>
                <a:xfrm>
                  <a:off x="7500454" y="4470598"/>
                  <a:ext cx="1285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1" name="Freihand 40">
                  <a:extLst>
                    <a:ext uri="{FF2B5EF4-FFF2-40B4-BE49-F238E27FC236}">
                      <a16:creationId xmlns:a16="http://schemas.microsoft.com/office/drawing/2014/main" id="{1F5A4B44-0B91-48C9-AFDF-A23DB7B27CE7}"/>
                    </a:ext>
                  </a:extLst>
                </p14:cNvPr>
                <p14:cNvContentPartPr/>
                <p14:nvPr/>
              </p14:nvContentPartPr>
              <p14:xfrm>
                <a:off x="7650574" y="4623958"/>
                <a:ext cx="26640" cy="86760"/>
              </p14:xfrm>
            </p:contentPart>
          </mc:Choice>
          <mc:Fallback xmlns="">
            <p:pic>
              <p:nvPicPr>
                <p:cNvPr id="41" name="Freihand 40">
                  <a:extLst>
                    <a:ext uri="{FF2B5EF4-FFF2-40B4-BE49-F238E27FC236}">
                      <a16:creationId xmlns:a16="http://schemas.microsoft.com/office/drawing/2014/main" id="{1F5A4B44-0B91-48C9-AFDF-A23DB7B27CE7}"/>
                    </a:ext>
                  </a:extLst>
                </p:cNvPr>
                <p:cNvPicPr/>
                <p:nvPr/>
              </p:nvPicPr>
              <p:blipFill>
                <a:blip r:embed="rId76"/>
                <a:stretch>
                  <a:fillRect/>
                </a:stretch>
              </p:blipFill>
              <p:spPr>
                <a:xfrm>
                  <a:off x="7641934" y="4614958"/>
                  <a:ext cx="442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2" name="Freihand 41">
                  <a:extLst>
                    <a:ext uri="{FF2B5EF4-FFF2-40B4-BE49-F238E27FC236}">
                      <a16:creationId xmlns:a16="http://schemas.microsoft.com/office/drawing/2014/main" id="{BA0F580B-AFFB-4A87-BD40-EA9237882CFC}"/>
                    </a:ext>
                  </a:extLst>
                </p14:cNvPr>
                <p14:cNvContentPartPr/>
                <p14:nvPr/>
              </p14:nvContentPartPr>
              <p14:xfrm>
                <a:off x="7639054" y="4549798"/>
                <a:ext cx="19800" cy="26640"/>
              </p14:xfrm>
            </p:contentPart>
          </mc:Choice>
          <mc:Fallback xmlns="">
            <p:pic>
              <p:nvPicPr>
                <p:cNvPr id="42" name="Freihand 41">
                  <a:extLst>
                    <a:ext uri="{FF2B5EF4-FFF2-40B4-BE49-F238E27FC236}">
                      <a16:creationId xmlns:a16="http://schemas.microsoft.com/office/drawing/2014/main" id="{BA0F580B-AFFB-4A87-BD40-EA9237882CFC}"/>
                    </a:ext>
                  </a:extLst>
                </p:cNvPr>
                <p:cNvPicPr/>
                <p:nvPr/>
              </p:nvPicPr>
              <p:blipFill>
                <a:blip r:embed="rId78"/>
                <a:stretch>
                  <a:fillRect/>
                </a:stretch>
              </p:blipFill>
              <p:spPr>
                <a:xfrm>
                  <a:off x="7630054" y="4540798"/>
                  <a:ext cx="374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3" name="Freihand 42">
                  <a:extLst>
                    <a:ext uri="{FF2B5EF4-FFF2-40B4-BE49-F238E27FC236}">
                      <a16:creationId xmlns:a16="http://schemas.microsoft.com/office/drawing/2014/main" id="{EAFA9219-7574-4BC4-8AA9-3C7619C41507}"/>
                    </a:ext>
                  </a:extLst>
                </p14:cNvPr>
                <p14:cNvContentPartPr/>
                <p14:nvPr/>
              </p14:nvContentPartPr>
              <p14:xfrm>
                <a:off x="7727974" y="4517038"/>
                <a:ext cx="47160" cy="170640"/>
              </p14:xfrm>
            </p:contentPart>
          </mc:Choice>
          <mc:Fallback xmlns="">
            <p:pic>
              <p:nvPicPr>
                <p:cNvPr id="43" name="Freihand 42">
                  <a:extLst>
                    <a:ext uri="{FF2B5EF4-FFF2-40B4-BE49-F238E27FC236}">
                      <a16:creationId xmlns:a16="http://schemas.microsoft.com/office/drawing/2014/main" id="{EAFA9219-7574-4BC4-8AA9-3C7619C41507}"/>
                    </a:ext>
                  </a:extLst>
                </p:cNvPr>
                <p:cNvPicPr/>
                <p:nvPr/>
              </p:nvPicPr>
              <p:blipFill>
                <a:blip r:embed="rId80"/>
                <a:stretch>
                  <a:fillRect/>
                </a:stretch>
              </p:blipFill>
              <p:spPr>
                <a:xfrm>
                  <a:off x="7719334" y="4508038"/>
                  <a:ext cx="648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4" name="Freihand 43">
                  <a:extLst>
                    <a:ext uri="{FF2B5EF4-FFF2-40B4-BE49-F238E27FC236}">
                      <a16:creationId xmlns:a16="http://schemas.microsoft.com/office/drawing/2014/main" id="{8B90CD81-4969-44AD-B791-C72012BE4007}"/>
                    </a:ext>
                  </a:extLst>
                </p14:cNvPr>
                <p14:cNvContentPartPr/>
                <p14:nvPr/>
              </p14:nvContentPartPr>
              <p14:xfrm>
                <a:off x="7693414" y="4591198"/>
                <a:ext cx="116640" cy="23040"/>
              </p14:xfrm>
            </p:contentPart>
          </mc:Choice>
          <mc:Fallback xmlns="">
            <p:pic>
              <p:nvPicPr>
                <p:cNvPr id="44" name="Freihand 43">
                  <a:extLst>
                    <a:ext uri="{FF2B5EF4-FFF2-40B4-BE49-F238E27FC236}">
                      <a16:creationId xmlns:a16="http://schemas.microsoft.com/office/drawing/2014/main" id="{8B90CD81-4969-44AD-B791-C72012BE4007}"/>
                    </a:ext>
                  </a:extLst>
                </p:cNvPr>
                <p:cNvPicPr/>
                <p:nvPr/>
              </p:nvPicPr>
              <p:blipFill>
                <a:blip r:embed="rId82"/>
                <a:stretch>
                  <a:fillRect/>
                </a:stretch>
              </p:blipFill>
              <p:spPr>
                <a:xfrm>
                  <a:off x="7684414" y="4582558"/>
                  <a:ext cx="1342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5" name="Freihand 44">
                  <a:extLst>
                    <a:ext uri="{FF2B5EF4-FFF2-40B4-BE49-F238E27FC236}">
                      <a16:creationId xmlns:a16="http://schemas.microsoft.com/office/drawing/2014/main" id="{E95CEB47-0B06-477B-B209-62E613A62B45}"/>
                    </a:ext>
                  </a:extLst>
                </p14:cNvPr>
                <p14:cNvContentPartPr/>
                <p14:nvPr/>
              </p14:nvContentPartPr>
              <p14:xfrm>
                <a:off x="7860094" y="4599478"/>
                <a:ext cx="112680" cy="167760"/>
              </p14:xfrm>
            </p:contentPart>
          </mc:Choice>
          <mc:Fallback xmlns="">
            <p:pic>
              <p:nvPicPr>
                <p:cNvPr id="45" name="Freihand 44">
                  <a:extLst>
                    <a:ext uri="{FF2B5EF4-FFF2-40B4-BE49-F238E27FC236}">
                      <a16:creationId xmlns:a16="http://schemas.microsoft.com/office/drawing/2014/main" id="{E95CEB47-0B06-477B-B209-62E613A62B45}"/>
                    </a:ext>
                  </a:extLst>
                </p:cNvPr>
                <p:cNvPicPr/>
                <p:nvPr/>
              </p:nvPicPr>
              <p:blipFill>
                <a:blip r:embed="rId84"/>
                <a:stretch>
                  <a:fillRect/>
                </a:stretch>
              </p:blipFill>
              <p:spPr>
                <a:xfrm>
                  <a:off x="7851094" y="4590478"/>
                  <a:ext cx="1303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7" name="Freihand 46">
                  <a:extLst>
                    <a:ext uri="{FF2B5EF4-FFF2-40B4-BE49-F238E27FC236}">
                      <a16:creationId xmlns:a16="http://schemas.microsoft.com/office/drawing/2014/main" id="{CED888E2-E4CB-4EBC-B223-54CEFF567BF5}"/>
                    </a:ext>
                  </a:extLst>
                </p14:cNvPr>
                <p14:cNvContentPartPr/>
                <p14:nvPr/>
              </p14:nvContentPartPr>
              <p14:xfrm>
                <a:off x="7189054" y="4853638"/>
                <a:ext cx="120600" cy="204840"/>
              </p14:xfrm>
            </p:contentPart>
          </mc:Choice>
          <mc:Fallback xmlns="">
            <p:pic>
              <p:nvPicPr>
                <p:cNvPr id="47" name="Freihand 46">
                  <a:extLst>
                    <a:ext uri="{FF2B5EF4-FFF2-40B4-BE49-F238E27FC236}">
                      <a16:creationId xmlns:a16="http://schemas.microsoft.com/office/drawing/2014/main" id="{CED888E2-E4CB-4EBC-B223-54CEFF567BF5}"/>
                    </a:ext>
                  </a:extLst>
                </p:cNvPr>
                <p:cNvPicPr/>
                <p:nvPr/>
              </p:nvPicPr>
              <p:blipFill>
                <a:blip r:embed="rId86"/>
                <a:stretch>
                  <a:fillRect/>
                </a:stretch>
              </p:blipFill>
              <p:spPr>
                <a:xfrm>
                  <a:off x="7180054" y="4844638"/>
                  <a:ext cx="13824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8" name="Freihand 47">
                  <a:extLst>
                    <a:ext uri="{FF2B5EF4-FFF2-40B4-BE49-F238E27FC236}">
                      <a16:creationId xmlns:a16="http://schemas.microsoft.com/office/drawing/2014/main" id="{3E3D1B4A-2760-47A3-AC20-BF478756B088}"/>
                    </a:ext>
                  </a:extLst>
                </p14:cNvPr>
                <p14:cNvContentPartPr/>
                <p14:nvPr/>
              </p14:nvContentPartPr>
              <p14:xfrm>
                <a:off x="7348174" y="4903318"/>
                <a:ext cx="70200" cy="111960"/>
              </p14:xfrm>
            </p:contentPart>
          </mc:Choice>
          <mc:Fallback xmlns="">
            <p:pic>
              <p:nvPicPr>
                <p:cNvPr id="48" name="Freihand 47">
                  <a:extLst>
                    <a:ext uri="{FF2B5EF4-FFF2-40B4-BE49-F238E27FC236}">
                      <a16:creationId xmlns:a16="http://schemas.microsoft.com/office/drawing/2014/main" id="{3E3D1B4A-2760-47A3-AC20-BF478756B088}"/>
                    </a:ext>
                  </a:extLst>
                </p:cNvPr>
                <p:cNvPicPr/>
                <p:nvPr/>
              </p:nvPicPr>
              <p:blipFill>
                <a:blip r:embed="rId88"/>
                <a:stretch>
                  <a:fillRect/>
                </a:stretch>
              </p:blipFill>
              <p:spPr>
                <a:xfrm>
                  <a:off x="7339174" y="4894318"/>
                  <a:ext cx="878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9" name="Freihand 48">
                  <a:extLst>
                    <a:ext uri="{FF2B5EF4-FFF2-40B4-BE49-F238E27FC236}">
                      <a16:creationId xmlns:a16="http://schemas.microsoft.com/office/drawing/2014/main" id="{B71B7C35-FCD5-4629-B265-3ABD501BA495}"/>
                    </a:ext>
                  </a:extLst>
                </p14:cNvPr>
                <p14:cNvContentPartPr/>
                <p14:nvPr/>
              </p14:nvContentPartPr>
              <p14:xfrm>
                <a:off x="7459774" y="4892878"/>
                <a:ext cx="95040" cy="91800"/>
              </p14:xfrm>
            </p:contentPart>
          </mc:Choice>
          <mc:Fallback xmlns="">
            <p:pic>
              <p:nvPicPr>
                <p:cNvPr id="49" name="Freihand 48">
                  <a:extLst>
                    <a:ext uri="{FF2B5EF4-FFF2-40B4-BE49-F238E27FC236}">
                      <a16:creationId xmlns:a16="http://schemas.microsoft.com/office/drawing/2014/main" id="{B71B7C35-FCD5-4629-B265-3ABD501BA495}"/>
                    </a:ext>
                  </a:extLst>
                </p:cNvPr>
                <p:cNvPicPr/>
                <p:nvPr/>
              </p:nvPicPr>
              <p:blipFill>
                <a:blip r:embed="rId90"/>
                <a:stretch>
                  <a:fillRect/>
                </a:stretch>
              </p:blipFill>
              <p:spPr>
                <a:xfrm>
                  <a:off x="7451134" y="4884238"/>
                  <a:ext cx="1126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0" name="Freihand 49">
                  <a:extLst>
                    <a:ext uri="{FF2B5EF4-FFF2-40B4-BE49-F238E27FC236}">
                      <a16:creationId xmlns:a16="http://schemas.microsoft.com/office/drawing/2014/main" id="{F5E6C009-648F-464E-80E6-662BCB6A0D76}"/>
                    </a:ext>
                  </a:extLst>
                </p14:cNvPr>
                <p14:cNvContentPartPr/>
                <p14:nvPr/>
              </p14:nvContentPartPr>
              <p14:xfrm>
                <a:off x="7592974" y="4868398"/>
                <a:ext cx="92880" cy="99720"/>
              </p14:xfrm>
            </p:contentPart>
          </mc:Choice>
          <mc:Fallback xmlns="">
            <p:pic>
              <p:nvPicPr>
                <p:cNvPr id="50" name="Freihand 49">
                  <a:extLst>
                    <a:ext uri="{FF2B5EF4-FFF2-40B4-BE49-F238E27FC236}">
                      <a16:creationId xmlns:a16="http://schemas.microsoft.com/office/drawing/2014/main" id="{F5E6C009-648F-464E-80E6-662BCB6A0D76}"/>
                    </a:ext>
                  </a:extLst>
                </p:cNvPr>
                <p:cNvPicPr/>
                <p:nvPr/>
              </p:nvPicPr>
              <p:blipFill>
                <a:blip r:embed="rId92"/>
                <a:stretch>
                  <a:fillRect/>
                </a:stretch>
              </p:blipFill>
              <p:spPr>
                <a:xfrm>
                  <a:off x="7584334" y="4859398"/>
                  <a:ext cx="1105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1" name="Freihand 50">
                  <a:extLst>
                    <a:ext uri="{FF2B5EF4-FFF2-40B4-BE49-F238E27FC236}">
                      <a16:creationId xmlns:a16="http://schemas.microsoft.com/office/drawing/2014/main" id="{05F9BF59-3A82-4FFD-BE93-F85EF68539B1}"/>
                    </a:ext>
                  </a:extLst>
                </p14:cNvPr>
                <p14:cNvContentPartPr/>
                <p14:nvPr/>
              </p14:nvContentPartPr>
              <p14:xfrm>
                <a:off x="7754254" y="4868758"/>
                <a:ext cx="20880" cy="80280"/>
              </p14:xfrm>
            </p:contentPart>
          </mc:Choice>
          <mc:Fallback xmlns="">
            <p:pic>
              <p:nvPicPr>
                <p:cNvPr id="51" name="Freihand 50">
                  <a:extLst>
                    <a:ext uri="{FF2B5EF4-FFF2-40B4-BE49-F238E27FC236}">
                      <a16:creationId xmlns:a16="http://schemas.microsoft.com/office/drawing/2014/main" id="{05F9BF59-3A82-4FFD-BE93-F85EF68539B1}"/>
                    </a:ext>
                  </a:extLst>
                </p:cNvPr>
                <p:cNvPicPr/>
                <p:nvPr/>
              </p:nvPicPr>
              <p:blipFill>
                <a:blip r:embed="rId94"/>
                <a:stretch>
                  <a:fillRect/>
                </a:stretch>
              </p:blipFill>
              <p:spPr>
                <a:xfrm>
                  <a:off x="7745614" y="4859758"/>
                  <a:ext cx="3852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2" name="Freihand 51">
                  <a:extLst>
                    <a:ext uri="{FF2B5EF4-FFF2-40B4-BE49-F238E27FC236}">
                      <a16:creationId xmlns:a16="http://schemas.microsoft.com/office/drawing/2014/main" id="{359495CE-515C-4335-9B05-43A647365FC3}"/>
                    </a:ext>
                  </a:extLst>
                </p14:cNvPr>
                <p14:cNvContentPartPr/>
                <p14:nvPr/>
              </p14:nvContentPartPr>
              <p14:xfrm>
                <a:off x="7763254" y="4797118"/>
                <a:ext cx="2520" cy="16920"/>
              </p14:xfrm>
            </p:contentPart>
          </mc:Choice>
          <mc:Fallback xmlns="">
            <p:pic>
              <p:nvPicPr>
                <p:cNvPr id="52" name="Freihand 51">
                  <a:extLst>
                    <a:ext uri="{FF2B5EF4-FFF2-40B4-BE49-F238E27FC236}">
                      <a16:creationId xmlns:a16="http://schemas.microsoft.com/office/drawing/2014/main" id="{359495CE-515C-4335-9B05-43A647365FC3}"/>
                    </a:ext>
                  </a:extLst>
                </p:cNvPr>
                <p:cNvPicPr/>
                <p:nvPr/>
              </p:nvPicPr>
              <p:blipFill>
                <a:blip r:embed="rId18"/>
                <a:stretch>
                  <a:fillRect/>
                </a:stretch>
              </p:blipFill>
              <p:spPr>
                <a:xfrm>
                  <a:off x="7754254" y="4788478"/>
                  <a:ext cx="201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3" name="Freihand 52">
                  <a:extLst>
                    <a:ext uri="{FF2B5EF4-FFF2-40B4-BE49-F238E27FC236}">
                      <a16:creationId xmlns:a16="http://schemas.microsoft.com/office/drawing/2014/main" id="{56CCC6F0-AC42-492B-9A15-632114451B10}"/>
                    </a:ext>
                  </a:extLst>
                </p14:cNvPr>
                <p14:cNvContentPartPr/>
                <p14:nvPr/>
              </p14:nvContentPartPr>
              <p14:xfrm>
                <a:off x="7817614" y="4798198"/>
                <a:ext cx="89640" cy="150840"/>
              </p14:xfrm>
            </p:contentPart>
          </mc:Choice>
          <mc:Fallback xmlns="">
            <p:pic>
              <p:nvPicPr>
                <p:cNvPr id="53" name="Freihand 52">
                  <a:extLst>
                    <a:ext uri="{FF2B5EF4-FFF2-40B4-BE49-F238E27FC236}">
                      <a16:creationId xmlns:a16="http://schemas.microsoft.com/office/drawing/2014/main" id="{56CCC6F0-AC42-492B-9A15-632114451B10}"/>
                    </a:ext>
                  </a:extLst>
                </p:cNvPr>
                <p:cNvPicPr/>
                <p:nvPr/>
              </p:nvPicPr>
              <p:blipFill>
                <a:blip r:embed="rId97"/>
                <a:stretch>
                  <a:fillRect/>
                </a:stretch>
              </p:blipFill>
              <p:spPr>
                <a:xfrm>
                  <a:off x="7808614" y="4789198"/>
                  <a:ext cx="1072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4" name="Freihand 53">
                  <a:extLst>
                    <a:ext uri="{FF2B5EF4-FFF2-40B4-BE49-F238E27FC236}">
                      <a16:creationId xmlns:a16="http://schemas.microsoft.com/office/drawing/2014/main" id="{685E3E79-7F2B-45AC-8132-5F18A7F1AB77}"/>
                    </a:ext>
                  </a:extLst>
                </p14:cNvPr>
                <p14:cNvContentPartPr/>
                <p14:nvPr/>
              </p14:nvContentPartPr>
              <p14:xfrm>
                <a:off x="7944694" y="4844278"/>
                <a:ext cx="74880" cy="124920"/>
              </p14:xfrm>
            </p:contentPart>
          </mc:Choice>
          <mc:Fallback xmlns="">
            <p:pic>
              <p:nvPicPr>
                <p:cNvPr id="54" name="Freihand 53">
                  <a:extLst>
                    <a:ext uri="{FF2B5EF4-FFF2-40B4-BE49-F238E27FC236}">
                      <a16:creationId xmlns:a16="http://schemas.microsoft.com/office/drawing/2014/main" id="{685E3E79-7F2B-45AC-8132-5F18A7F1AB77}"/>
                    </a:ext>
                  </a:extLst>
                </p:cNvPr>
                <p:cNvPicPr/>
                <p:nvPr/>
              </p:nvPicPr>
              <p:blipFill>
                <a:blip r:embed="rId99"/>
                <a:stretch>
                  <a:fillRect/>
                </a:stretch>
              </p:blipFill>
              <p:spPr>
                <a:xfrm>
                  <a:off x="7935694" y="4835638"/>
                  <a:ext cx="925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5" name="Freihand 54">
                  <a:extLst>
                    <a:ext uri="{FF2B5EF4-FFF2-40B4-BE49-F238E27FC236}">
                      <a16:creationId xmlns:a16="http://schemas.microsoft.com/office/drawing/2014/main" id="{AF5DD524-EA61-49E9-B598-970872417EE4}"/>
                    </a:ext>
                  </a:extLst>
                </p14:cNvPr>
                <p14:cNvContentPartPr/>
                <p14:nvPr/>
              </p14:nvContentPartPr>
              <p14:xfrm>
                <a:off x="8042254" y="4866598"/>
                <a:ext cx="54360" cy="80640"/>
              </p14:xfrm>
            </p:contentPart>
          </mc:Choice>
          <mc:Fallback xmlns="">
            <p:pic>
              <p:nvPicPr>
                <p:cNvPr id="55" name="Freihand 54">
                  <a:extLst>
                    <a:ext uri="{FF2B5EF4-FFF2-40B4-BE49-F238E27FC236}">
                      <a16:creationId xmlns:a16="http://schemas.microsoft.com/office/drawing/2014/main" id="{AF5DD524-EA61-49E9-B598-970872417EE4}"/>
                    </a:ext>
                  </a:extLst>
                </p:cNvPr>
                <p:cNvPicPr/>
                <p:nvPr/>
              </p:nvPicPr>
              <p:blipFill>
                <a:blip r:embed="rId101"/>
                <a:stretch>
                  <a:fillRect/>
                </a:stretch>
              </p:blipFill>
              <p:spPr>
                <a:xfrm>
                  <a:off x="8033254" y="4857958"/>
                  <a:ext cx="72000" cy="98280"/>
                </a:xfrm>
                <a:prstGeom prst="rect">
                  <a:avLst/>
                </a:prstGeom>
              </p:spPr>
            </p:pic>
          </mc:Fallback>
        </mc:AlternateContent>
      </p:grpSp>
      <p:grpSp>
        <p:nvGrpSpPr>
          <p:cNvPr id="132" name="Gruppieren 131">
            <a:extLst>
              <a:ext uri="{FF2B5EF4-FFF2-40B4-BE49-F238E27FC236}">
                <a16:creationId xmlns:a16="http://schemas.microsoft.com/office/drawing/2014/main" id="{7A577037-84A7-4447-B8EC-F130FFEB34BB}"/>
              </a:ext>
            </a:extLst>
          </p:cNvPr>
          <p:cNvGrpSpPr/>
          <p:nvPr/>
        </p:nvGrpSpPr>
        <p:grpSpPr>
          <a:xfrm>
            <a:off x="7600966" y="3596714"/>
            <a:ext cx="902160" cy="382320"/>
            <a:chOff x="7600966" y="3596714"/>
            <a:chExt cx="902160" cy="382320"/>
          </a:xfrm>
        </p:grpSpPr>
        <mc:AlternateContent xmlns:mc="http://schemas.openxmlformats.org/markup-compatibility/2006" xmlns:p14="http://schemas.microsoft.com/office/powerpoint/2010/main">
          <mc:Choice Requires="p14">
            <p:contentPart p14:bwMode="auto" r:id="rId102">
              <p14:nvContentPartPr>
                <p14:cNvPr id="124" name="Freihand 123">
                  <a:extLst>
                    <a:ext uri="{FF2B5EF4-FFF2-40B4-BE49-F238E27FC236}">
                      <a16:creationId xmlns:a16="http://schemas.microsoft.com/office/drawing/2014/main" id="{79132BFE-D095-43BE-980F-E2D20AA50CF4}"/>
                    </a:ext>
                  </a:extLst>
                </p14:cNvPr>
                <p14:cNvContentPartPr/>
                <p14:nvPr/>
              </p14:nvContentPartPr>
              <p14:xfrm>
                <a:off x="7701766" y="3688514"/>
                <a:ext cx="33120" cy="290520"/>
              </p14:xfrm>
            </p:contentPart>
          </mc:Choice>
          <mc:Fallback xmlns="">
            <p:pic>
              <p:nvPicPr>
                <p:cNvPr id="124" name="Freihand 123">
                  <a:extLst>
                    <a:ext uri="{FF2B5EF4-FFF2-40B4-BE49-F238E27FC236}">
                      <a16:creationId xmlns:a16="http://schemas.microsoft.com/office/drawing/2014/main" id="{79132BFE-D095-43BE-980F-E2D20AA50CF4}"/>
                    </a:ext>
                  </a:extLst>
                </p:cNvPr>
                <p:cNvPicPr/>
                <p:nvPr/>
              </p:nvPicPr>
              <p:blipFill>
                <a:blip r:embed="rId103"/>
                <a:stretch>
                  <a:fillRect/>
                </a:stretch>
              </p:blipFill>
              <p:spPr>
                <a:xfrm>
                  <a:off x="7692766" y="3679514"/>
                  <a:ext cx="5076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25" name="Freihand 124">
                  <a:extLst>
                    <a:ext uri="{FF2B5EF4-FFF2-40B4-BE49-F238E27FC236}">
                      <a16:creationId xmlns:a16="http://schemas.microsoft.com/office/drawing/2014/main" id="{CCD53C15-745F-4F68-9EC2-92D5EA29687E}"/>
                    </a:ext>
                  </a:extLst>
                </p14:cNvPr>
                <p14:cNvContentPartPr/>
                <p14:nvPr/>
              </p14:nvContentPartPr>
              <p14:xfrm>
                <a:off x="7600966" y="3610034"/>
                <a:ext cx="229320" cy="72360"/>
              </p14:xfrm>
            </p:contentPart>
          </mc:Choice>
          <mc:Fallback xmlns="">
            <p:pic>
              <p:nvPicPr>
                <p:cNvPr id="125" name="Freihand 124">
                  <a:extLst>
                    <a:ext uri="{FF2B5EF4-FFF2-40B4-BE49-F238E27FC236}">
                      <a16:creationId xmlns:a16="http://schemas.microsoft.com/office/drawing/2014/main" id="{CCD53C15-745F-4F68-9EC2-92D5EA29687E}"/>
                    </a:ext>
                  </a:extLst>
                </p:cNvPr>
                <p:cNvPicPr/>
                <p:nvPr/>
              </p:nvPicPr>
              <p:blipFill>
                <a:blip r:embed="rId105"/>
                <a:stretch>
                  <a:fillRect/>
                </a:stretch>
              </p:blipFill>
              <p:spPr>
                <a:xfrm>
                  <a:off x="7592326" y="3601034"/>
                  <a:ext cx="24696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27" name="Freihand 126">
                  <a:extLst>
                    <a:ext uri="{FF2B5EF4-FFF2-40B4-BE49-F238E27FC236}">
                      <a16:creationId xmlns:a16="http://schemas.microsoft.com/office/drawing/2014/main" id="{C73BD77D-0072-4F85-A5C2-9F29D7DB5B49}"/>
                    </a:ext>
                  </a:extLst>
                </p14:cNvPr>
                <p14:cNvContentPartPr/>
                <p14:nvPr/>
              </p14:nvContentPartPr>
              <p14:xfrm>
                <a:off x="7837486" y="3786074"/>
                <a:ext cx="108720" cy="133920"/>
              </p14:xfrm>
            </p:contentPart>
          </mc:Choice>
          <mc:Fallback xmlns="">
            <p:pic>
              <p:nvPicPr>
                <p:cNvPr id="127" name="Freihand 126">
                  <a:extLst>
                    <a:ext uri="{FF2B5EF4-FFF2-40B4-BE49-F238E27FC236}">
                      <a16:creationId xmlns:a16="http://schemas.microsoft.com/office/drawing/2014/main" id="{C73BD77D-0072-4F85-A5C2-9F29D7DB5B49}"/>
                    </a:ext>
                  </a:extLst>
                </p:cNvPr>
                <p:cNvPicPr/>
                <p:nvPr/>
              </p:nvPicPr>
              <p:blipFill>
                <a:blip r:embed="rId107"/>
                <a:stretch>
                  <a:fillRect/>
                </a:stretch>
              </p:blipFill>
              <p:spPr>
                <a:xfrm>
                  <a:off x="7828846" y="3777434"/>
                  <a:ext cx="1263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28" name="Freihand 127">
                  <a:extLst>
                    <a:ext uri="{FF2B5EF4-FFF2-40B4-BE49-F238E27FC236}">
                      <a16:creationId xmlns:a16="http://schemas.microsoft.com/office/drawing/2014/main" id="{2B34FA09-428E-43FE-8905-DC0A0C2518C1}"/>
                    </a:ext>
                  </a:extLst>
                </p14:cNvPr>
                <p14:cNvContentPartPr/>
                <p14:nvPr/>
              </p14:nvContentPartPr>
              <p14:xfrm>
                <a:off x="8007766" y="3796874"/>
                <a:ext cx="126360" cy="110880"/>
              </p14:xfrm>
            </p:contentPart>
          </mc:Choice>
          <mc:Fallback xmlns="">
            <p:pic>
              <p:nvPicPr>
                <p:cNvPr id="128" name="Freihand 127">
                  <a:extLst>
                    <a:ext uri="{FF2B5EF4-FFF2-40B4-BE49-F238E27FC236}">
                      <a16:creationId xmlns:a16="http://schemas.microsoft.com/office/drawing/2014/main" id="{2B34FA09-428E-43FE-8905-DC0A0C2518C1}"/>
                    </a:ext>
                  </a:extLst>
                </p:cNvPr>
                <p:cNvPicPr/>
                <p:nvPr/>
              </p:nvPicPr>
              <p:blipFill>
                <a:blip r:embed="rId109"/>
                <a:stretch>
                  <a:fillRect/>
                </a:stretch>
              </p:blipFill>
              <p:spPr>
                <a:xfrm>
                  <a:off x="7999126" y="3787874"/>
                  <a:ext cx="1440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29" name="Freihand 128">
                  <a:extLst>
                    <a:ext uri="{FF2B5EF4-FFF2-40B4-BE49-F238E27FC236}">
                      <a16:creationId xmlns:a16="http://schemas.microsoft.com/office/drawing/2014/main" id="{F7F0CA9E-75DC-4BBC-8D2E-BBB0AA76B0BB}"/>
                    </a:ext>
                  </a:extLst>
                </p14:cNvPr>
                <p14:cNvContentPartPr/>
                <p14:nvPr/>
              </p14:nvContentPartPr>
              <p14:xfrm>
                <a:off x="8217646" y="3745394"/>
                <a:ext cx="74160" cy="149760"/>
              </p14:xfrm>
            </p:contentPart>
          </mc:Choice>
          <mc:Fallback xmlns="">
            <p:pic>
              <p:nvPicPr>
                <p:cNvPr id="129" name="Freihand 128">
                  <a:extLst>
                    <a:ext uri="{FF2B5EF4-FFF2-40B4-BE49-F238E27FC236}">
                      <a16:creationId xmlns:a16="http://schemas.microsoft.com/office/drawing/2014/main" id="{F7F0CA9E-75DC-4BBC-8D2E-BBB0AA76B0BB}"/>
                    </a:ext>
                  </a:extLst>
                </p:cNvPr>
                <p:cNvPicPr/>
                <p:nvPr/>
              </p:nvPicPr>
              <p:blipFill>
                <a:blip r:embed="rId111"/>
                <a:stretch>
                  <a:fillRect/>
                </a:stretch>
              </p:blipFill>
              <p:spPr>
                <a:xfrm>
                  <a:off x="8209006" y="3736394"/>
                  <a:ext cx="918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30" name="Freihand 129">
                  <a:extLst>
                    <a:ext uri="{FF2B5EF4-FFF2-40B4-BE49-F238E27FC236}">
                      <a16:creationId xmlns:a16="http://schemas.microsoft.com/office/drawing/2014/main" id="{C0AE198D-F15C-4181-B1FD-B0366DB99082}"/>
                    </a:ext>
                  </a:extLst>
                </p14:cNvPr>
                <p14:cNvContentPartPr/>
                <p14:nvPr/>
              </p14:nvContentPartPr>
              <p14:xfrm>
                <a:off x="8383606" y="3596714"/>
                <a:ext cx="49320" cy="233640"/>
              </p14:xfrm>
            </p:contentPart>
          </mc:Choice>
          <mc:Fallback xmlns="">
            <p:pic>
              <p:nvPicPr>
                <p:cNvPr id="130" name="Freihand 129">
                  <a:extLst>
                    <a:ext uri="{FF2B5EF4-FFF2-40B4-BE49-F238E27FC236}">
                      <a16:creationId xmlns:a16="http://schemas.microsoft.com/office/drawing/2014/main" id="{C0AE198D-F15C-4181-B1FD-B0366DB99082}"/>
                    </a:ext>
                  </a:extLst>
                </p:cNvPr>
                <p:cNvPicPr/>
                <p:nvPr/>
              </p:nvPicPr>
              <p:blipFill>
                <a:blip r:embed="rId113"/>
                <a:stretch>
                  <a:fillRect/>
                </a:stretch>
              </p:blipFill>
              <p:spPr>
                <a:xfrm>
                  <a:off x="8374966" y="3588074"/>
                  <a:ext cx="669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31" name="Freihand 130">
                  <a:extLst>
                    <a:ext uri="{FF2B5EF4-FFF2-40B4-BE49-F238E27FC236}">
                      <a16:creationId xmlns:a16="http://schemas.microsoft.com/office/drawing/2014/main" id="{7E7B4D0E-53CE-47DC-A954-9E41C17DCE3B}"/>
                    </a:ext>
                  </a:extLst>
                </p14:cNvPr>
                <p14:cNvContentPartPr/>
                <p14:nvPr/>
              </p14:nvContentPartPr>
              <p14:xfrm>
                <a:off x="8330326" y="3652874"/>
                <a:ext cx="172800" cy="27360"/>
              </p14:xfrm>
            </p:contentPart>
          </mc:Choice>
          <mc:Fallback xmlns="">
            <p:pic>
              <p:nvPicPr>
                <p:cNvPr id="131" name="Freihand 130">
                  <a:extLst>
                    <a:ext uri="{FF2B5EF4-FFF2-40B4-BE49-F238E27FC236}">
                      <a16:creationId xmlns:a16="http://schemas.microsoft.com/office/drawing/2014/main" id="{7E7B4D0E-53CE-47DC-A954-9E41C17DCE3B}"/>
                    </a:ext>
                  </a:extLst>
                </p:cNvPr>
                <p:cNvPicPr/>
                <p:nvPr/>
              </p:nvPicPr>
              <p:blipFill>
                <a:blip r:embed="rId115"/>
                <a:stretch>
                  <a:fillRect/>
                </a:stretch>
              </p:blipFill>
              <p:spPr>
                <a:xfrm>
                  <a:off x="8321326" y="3644234"/>
                  <a:ext cx="190440" cy="45000"/>
                </a:xfrm>
                <a:prstGeom prst="rect">
                  <a:avLst/>
                </a:prstGeom>
              </p:spPr>
            </p:pic>
          </mc:Fallback>
        </mc:AlternateContent>
      </p:grpSp>
      <p:grpSp>
        <p:nvGrpSpPr>
          <p:cNvPr id="79" name="Gruppieren 78">
            <a:extLst>
              <a:ext uri="{FF2B5EF4-FFF2-40B4-BE49-F238E27FC236}">
                <a16:creationId xmlns:a16="http://schemas.microsoft.com/office/drawing/2014/main" id="{41AD76EE-7148-49C1-AE7E-81E888464118}"/>
              </a:ext>
            </a:extLst>
          </p:cNvPr>
          <p:cNvGrpSpPr/>
          <p:nvPr/>
        </p:nvGrpSpPr>
        <p:grpSpPr>
          <a:xfrm>
            <a:off x="8494234" y="2302595"/>
            <a:ext cx="1405800" cy="567360"/>
            <a:chOff x="707686" y="2720114"/>
            <a:chExt cx="1405800" cy="567360"/>
          </a:xfrm>
        </p:grpSpPr>
        <p:grpSp>
          <p:nvGrpSpPr>
            <p:cNvPr id="80" name="Gruppieren 79">
              <a:extLst>
                <a:ext uri="{FF2B5EF4-FFF2-40B4-BE49-F238E27FC236}">
                  <a16:creationId xmlns:a16="http://schemas.microsoft.com/office/drawing/2014/main" id="{1B24598A-A034-40B2-942E-A89A4EBABDC6}"/>
                </a:ext>
              </a:extLst>
            </p:cNvPr>
            <p:cNvGrpSpPr/>
            <p:nvPr/>
          </p:nvGrpSpPr>
          <p:grpSpPr>
            <a:xfrm>
              <a:off x="707686" y="2720114"/>
              <a:ext cx="430920" cy="239760"/>
              <a:chOff x="707686" y="2720114"/>
              <a:chExt cx="430920" cy="239760"/>
            </a:xfrm>
          </p:grpSpPr>
          <mc:AlternateContent xmlns:mc="http://schemas.openxmlformats.org/markup-compatibility/2006" xmlns:p14="http://schemas.microsoft.com/office/powerpoint/2010/main">
            <mc:Choice Requires="p14">
              <p:contentPart p14:bwMode="auto" r:id="rId116">
                <p14:nvContentPartPr>
                  <p14:cNvPr id="109" name="Freihand 108">
                    <a:extLst>
                      <a:ext uri="{FF2B5EF4-FFF2-40B4-BE49-F238E27FC236}">
                        <a16:creationId xmlns:a16="http://schemas.microsoft.com/office/drawing/2014/main" id="{32F1C688-D5F5-4D0B-B55D-03AB05E2A6B8}"/>
                      </a:ext>
                    </a:extLst>
                  </p14:cNvPr>
                  <p14:cNvContentPartPr/>
                  <p14:nvPr/>
                </p14:nvContentPartPr>
                <p14:xfrm>
                  <a:off x="707686" y="2756834"/>
                  <a:ext cx="136080" cy="161280"/>
                </p14:xfrm>
              </p:contentPart>
            </mc:Choice>
            <mc:Fallback xmlns="">
              <p:pic>
                <p:nvPicPr>
                  <p:cNvPr id="109" name="Freihand 108">
                    <a:extLst>
                      <a:ext uri="{FF2B5EF4-FFF2-40B4-BE49-F238E27FC236}">
                        <a16:creationId xmlns:a16="http://schemas.microsoft.com/office/drawing/2014/main" id="{32F1C688-D5F5-4D0B-B55D-03AB05E2A6B8}"/>
                      </a:ext>
                    </a:extLst>
                  </p:cNvPr>
                  <p:cNvPicPr/>
                  <p:nvPr/>
                </p:nvPicPr>
                <p:blipFill>
                  <a:blip r:embed="rId117"/>
                  <a:stretch>
                    <a:fillRect/>
                  </a:stretch>
                </p:blipFill>
                <p:spPr>
                  <a:xfrm>
                    <a:off x="698686" y="2748194"/>
                    <a:ext cx="1537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1" name="Freihand 110">
                    <a:extLst>
                      <a:ext uri="{FF2B5EF4-FFF2-40B4-BE49-F238E27FC236}">
                        <a16:creationId xmlns:a16="http://schemas.microsoft.com/office/drawing/2014/main" id="{52D753F7-FC82-475C-B680-B24E95A5D3A7}"/>
                      </a:ext>
                    </a:extLst>
                  </p14:cNvPr>
                  <p14:cNvContentPartPr/>
                  <p14:nvPr/>
                </p14:nvContentPartPr>
                <p14:xfrm>
                  <a:off x="946366" y="2859074"/>
                  <a:ext cx="9000" cy="4680"/>
                </p14:xfrm>
              </p:contentPart>
            </mc:Choice>
            <mc:Fallback xmlns="">
              <p:pic>
                <p:nvPicPr>
                  <p:cNvPr id="111" name="Freihand 110">
                    <a:extLst>
                      <a:ext uri="{FF2B5EF4-FFF2-40B4-BE49-F238E27FC236}">
                        <a16:creationId xmlns:a16="http://schemas.microsoft.com/office/drawing/2014/main" id="{52D753F7-FC82-475C-B680-B24E95A5D3A7}"/>
                      </a:ext>
                    </a:extLst>
                  </p:cNvPr>
                  <p:cNvPicPr/>
                  <p:nvPr/>
                </p:nvPicPr>
                <p:blipFill>
                  <a:blip r:embed="rId119"/>
                  <a:stretch>
                    <a:fillRect/>
                  </a:stretch>
                </p:blipFill>
                <p:spPr>
                  <a:xfrm>
                    <a:off x="937726" y="2850434"/>
                    <a:ext cx="266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2" name="Freihand 111">
                    <a:extLst>
                      <a:ext uri="{FF2B5EF4-FFF2-40B4-BE49-F238E27FC236}">
                        <a16:creationId xmlns:a16="http://schemas.microsoft.com/office/drawing/2014/main" id="{31BA197F-8780-4D62-BBC8-E48CC808EA69}"/>
                      </a:ext>
                    </a:extLst>
                  </p14:cNvPr>
                  <p14:cNvContentPartPr/>
                  <p14:nvPr/>
                </p14:nvContentPartPr>
                <p14:xfrm>
                  <a:off x="967966" y="2720114"/>
                  <a:ext cx="100800" cy="239760"/>
                </p14:xfrm>
              </p:contentPart>
            </mc:Choice>
            <mc:Fallback xmlns="">
              <p:pic>
                <p:nvPicPr>
                  <p:cNvPr id="112" name="Freihand 111">
                    <a:extLst>
                      <a:ext uri="{FF2B5EF4-FFF2-40B4-BE49-F238E27FC236}">
                        <a16:creationId xmlns:a16="http://schemas.microsoft.com/office/drawing/2014/main" id="{31BA197F-8780-4D62-BBC8-E48CC808EA69}"/>
                      </a:ext>
                    </a:extLst>
                  </p:cNvPr>
                  <p:cNvPicPr/>
                  <p:nvPr/>
                </p:nvPicPr>
                <p:blipFill>
                  <a:blip r:embed="rId121"/>
                  <a:stretch>
                    <a:fillRect/>
                  </a:stretch>
                </p:blipFill>
                <p:spPr>
                  <a:xfrm>
                    <a:off x="958966" y="2711114"/>
                    <a:ext cx="1184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3" name="Freihand 112">
                    <a:extLst>
                      <a:ext uri="{FF2B5EF4-FFF2-40B4-BE49-F238E27FC236}">
                        <a16:creationId xmlns:a16="http://schemas.microsoft.com/office/drawing/2014/main" id="{32003B2B-5208-4084-8FA8-A47225B2A9DF}"/>
                      </a:ext>
                    </a:extLst>
                  </p14:cNvPr>
                  <p14:cNvContentPartPr/>
                  <p14:nvPr/>
                </p14:nvContentPartPr>
                <p14:xfrm>
                  <a:off x="1130326" y="2885354"/>
                  <a:ext cx="8280" cy="9000"/>
                </p14:xfrm>
              </p:contentPart>
            </mc:Choice>
            <mc:Fallback xmlns="">
              <p:pic>
                <p:nvPicPr>
                  <p:cNvPr id="113" name="Freihand 112">
                    <a:extLst>
                      <a:ext uri="{FF2B5EF4-FFF2-40B4-BE49-F238E27FC236}">
                        <a16:creationId xmlns:a16="http://schemas.microsoft.com/office/drawing/2014/main" id="{32003B2B-5208-4084-8FA8-A47225B2A9DF}"/>
                      </a:ext>
                    </a:extLst>
                  </p:cNvPr>
                  <p:cNvPicPr/>
                  <p:nvPr/>
                </p:nvPicPr>
                <p:blipFill>
                  <a:blip r:embed="rId123"/>
                  <a:stretch>
                    <a:fillRect/>
                  </a:stretch>
                </p:blipFill>
                <p:spPr>
                  <a:xfrm>
                    <a:off x="1121686" y="2876714"/>
                    <a:ext cx="25920" cy="26640"/>
                  </a:xfrm>
                  <a:prstGeom prst="rect">
                    <a:avLst/>
                  </a:prstGeom>
                </p:spPr>
              </p:pic>
            </mc:Fallback>
          </mc:AlternateContent>
        </p:grpSp>
        <p:grpSp>
          <p:nvGrpSpPr>
            <p:cNvPr id="81" name="Gruppieren 80">
              <a:extLst>
                <a:ext uri="{FF2B5EF4-FFF2-40B4-BE49-F238E27FC236}">
                  <a16:creationId xmlns:a16="http://schemas.microsoft.com/office/drawing/2014/main" id="{62F9D13D-9864-40C9-8F2F-674FAE80BAEE}"/>
                </a:ext>
              </a:extLst>
            </p:cNvPr>
            <p:cNvGrpSpPr/>
            <p:nvPr/>
          </p:nvGrpSpPr>
          <p:grpSpPr>
            <a:xfrm>
              <a:off x="1254526" y="2737034"/>
              <a:ext cx="555120" cy="273960"/>
              <a:chOff x="1254526" y="2737034"/>
              <a:chExt cx="555120" cy="273960"/>
            </a:xfrm>
          </p:grpSpPr>
          <mc:AlternateContent xmlns:mc="http://schemas.openxmlformats.org/markup-compatibility/2006" xmlns:p14="http://schemas.microsoft.com/office/powerpoint/2010/main">
            <mc:Choice Requires="p14">
              <p:contentPart p14:bwMode="auto" r:id="rId124">
                <p14:nvContentPartPr>
                  <p14:cNvPr id="98" name="Freihand 97">
                    <a:extLst>
                      <a:ext uri="{FF2B5EF4-FFF2-40B4-BE49-F238E27FC236}">
                        <a16:creationId xmlns:a16="http://schemas.microsoft.com/office/drawing/2014/main" id="{D2FF5D99-331F-4C19-AC3F-46B64DCAA5C9}"/>
                      </a:ext>
                    </a:extLst>
                  </p14:cNvPr>
                  <p14:cNvContentPartPr/>
                  <p14:nvPr/>
                </p14:nvContentPartPr>
                <p14:xfrm>
                  <a:off x="1254526" y="2737034"/>
                  <a:ext cx="78480" cy="125280"/>
                </p14:xfrm>
              </p:contentPart>
            </mc:Choice>
            <mc:Fallback xmlns="">
              <p:pic>
                <p:nvPicPr>
                  <p:cNvPr id="98" name="Freihand 97">
                    <a:extLst>
                      <a:ext uri="{FF2B5EF4-FFF2-40B4-BE49-F238E27FC236}">
                        <a16:creationId xmlns:a16="http://schemas.microsoft.com/office/drawing/2014/main" id="{D2FF5D99-331F-4C19-AC3F-46B64DCAA5C9}"/>
                      </a:ext>
                    </a:extLst>
                  </p:cNvPr>
                  <p:cNvPicPr/>
                  <p:nvPr/>
                </p:nvPicPr>
                <p:blipFill>
                  <a:blip r:embed="rId125"/>
                  <a:stretch>
                    <a:fillRect/>
                  </a:stretch>
                </p:blipFill>
                <p:spPr>
                  <a:xfrm>
                    <a:off x="1245886" y="2728394"/>
                    <a:ext cx="961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9" name="Freihand 98">
                    <a:extLst>
                      <a:ext uri="{FF2B5EF4-FFF2-40B4-BE49-F238E27FC236}">
                        <a16:creationId xmlns:a16="http://schemas.microsoft.com/office/drawing/2014/main" id="{BC07738B-B608-458B-A4D2-EC9535D331BF}"/>
                      </a:ext>
                    </a:extLst>
                  </p14:cNvPr>
                  <p14:cNvContentPartPr/>
                  <p14:nvPr/>
                </p14:nvContentPartPr>
                <p14:xfrm>
                  <a:off x="1300966" y="2756474"/>
                  <a:ext cx="105480" cy="254520"/>
                </p14:xfrm>
              </p:contentPart>
            </mc:Choice>
            <mc:Fallback xmlns="">
              <p:pic>
                <p:nvPicPr>
                  <p:cNvPr id="99" name="Freihand 98">
                    <a:extLst>
                      <a:ext uri="{FF2B5EF4-FFF2-40B4-BE49-F238E27FC236}">
                        <a16:creationId xmlns:a16="http://schemas.microsoft.com/office/drawing/2014/main" id="{BC07738B-B608-458B-A4D2-EC9535D331BF}"/>
                      </a:ext>
                    </a:extLst>
                  </p:cNvPr>
                  <p:cNvPicPr/>
                  <p:nvPr/>
                </p:nvPicPr>
                <p:blipFill>
                  <a:blip r:embed="rId127"/>
                  <a:stretch>
                    <a:fillRect/>
                  </a:stretch>
                </p:blipFill>
                <p:spPr>
                  <a:xfrm>
                    <a:off x="1291966" y="2747474"/>
                    <a:ext cx="12312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4" name="Freihand 103">
                    <a:extLst>
                      <a:ext uri="{FF2B5EF4-FFF2-40B4-BE49-F238E27FC236}">
                        <a16:creationId xmlns:a16="http://schemas.microsoft.com/office/drawing/2014/main" id="{E0021EB7-6D33-478E-8A28-8B8FFF4BE56C}"/>
                      </a:ext>
                    </a:extLst>
                  </p14:cNvPr>
                  <p14:cNvContentPartPr/>
                  <p14:nvPr/>
                </p14:nvContentPartPr>
                <p14:xfrm>
                  <a:off x="1420126" y="2791034"/>
                  <a:ext cx="100440" cy="78120"/>
                </p14:xfrm>
              </p:contentPart>
            </mc:Choice>
            <mc:Fallback xmlns="">
              <p:pic>
                <p:nvPicPr>
                  <p:cNvPr id="104" name="Freihand 103">
                    <a:extLst>
                      <a:ext uri="{FF2B5EF4-FFF2-40B4-BE49-F238E27FC236}">
                        <a16:creationId xmlns:a16="http://schemas.microsoft.com/office/drawing/2014/main" id="{E0021EB7-6D33-478E-8A28-8B8FFF4BE56C}"/>
                      </a:ext>
                    </a:extLst>
                  </p:cNvPr>
                  <p:cNvPicPr/>
                  <p:nvPr/>
                </p:nvPicPr>
                <p:blipFill>
                  <a:blip r:embed="rId129"/>
                  <a:stretch>
                    <a:fillRect/>
                  </a:stretch>
                </p:blipFill>
                <p:spPr>
                  <a:xfrm>
                    <a:off x="1411126" y="2782394"/>
                    <a:ext cx="1180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7" name="Freihand 106">
                    <a:extLst>
                      <a:ext uri="{FF2B5EF4-FFF2-40B4-BE49-F238E27FC236}">
                        <a16:creationId xmlns:a16="http://schemas.microsoft.com/office/drawing/2014/main" id="{E93DD5E5-EA74-4B96-9269-9B2DF206763E}"/>
                      </a:ext>
                    </a:extLst>
                  </p14:cNvPr>
                  <p14:cNvContentPartPr/>
                  <p14:nvPr/>
                </p14:nvContentPartPr>
                <p14:xfrm>
                  <a:off x="1576006" y="2769794"/>
                  <a:ext cx="98640" cy="93960"/>
                </p14:xfrm>
              </p:contentPart>
            </mc:Choice>
            <mc:Fallback xmlns="">
              <p:pic>
                <p:nvPicPr>
                  <p:cNvPr id="107" name="Freihand 106">
                    <a:extLst>
                      <a:ext uri="{FF2B5EF4-FFF2-40B4-BE49-F238E27FC236}">
                        <a16:creationId xmlns:a16="http://schemas.microsoft.com/office/drawing/2014/main" id="{E93DD5E5-EA74-4B96-9269-9B2DF206763E}"/>
                      </a:ext>
                    </a:extLst>
                  </p:cNvPr>
                  <p:cNvPicPr/>
                  <p:nvPr/>
                </p:nvPicPr>
                <p:blipFill>
                  <a:blip r:embed="rId131"/>
                  <a:stretch>
                    <a:fillRect/>
                  </a:stretch>
                </p:blipFill>
                <p:spPr>
                  <a:xfrm>
                    <a:off x="1567006" y="2761154"/>
                    <a:ext cx="1162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8" name="Freihand 107">
                    <a:extLst>
                      <a:ext uri="{FF2B5EF4-FFF2-40B4-BE49-F238E27FC236}">
                        <a16:creationId xmlns:a16="http://schemas.microsoft.com/office/drawing/2014/main" id="{3A0837E0-8D74-4457-B077-2B6E76E5767D}"/>
                      </a:ext>
                    </a:extLst>
                  </p14:cNvPr>
                  <p14:cNvContentPartPr/>
                  <p14:nvPr/>
                </p14:nvContentPartPr>
                <p14:xfrm>
                  <a:off x="1711726" y="2746034"/>
                  <a:ext cx="97920" cy="86760"/>
                </p14:xfrm>
              </p:contentPart>
            </mc:Choice>
            <mc:Fallback xmlns="">
              <p:pic>
                <p:nvPicPr>
                  <p:cNvPr id="108" name="Freihand 107">
                    <a:extLst>
                      <a:ext uri="{FF2B5EF4-FFF2-40B4-BE49-F238E27FC236}">
                        <a16:creationId xmlns:a16="http://schemas.microsoft.com/office/drawing/2014/main" id="{3A0837E0-8D74-4457-B077-2B6E76E5767D}"/>
                      </a:ext>
                    </a:extLst>
                  </p:cNvPr>
                  <p:cNvPicPr/>
                  <p:nvPr/>
                </p:nvPicPr>
                <p:blipFill>
                  <a:blip r:embed="rId133"/>
                  <a:stretch>
                    <a:fillRect/>
                  </a:stretch>
                </p:blipFill>
                <p:spPr>
                  <a:xfrm>
                    <a:off x="1703086" y="2737034"/>
                    <a:ext cx="115560" cy="104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4">
              <p14:nvContentPartPr>
                <p14:cNvPr id="82" name="Freihand 81">
                  <a:extLst>
                    <a:ext uri="{FF2B5EF4-FFF2-40B4-BE49-F238E27FC236}">
                      <a16:creationId xmlns:a16="http://schemas.microsoft.com/office/drawing/2014/main" id="{73566813-5E83-4354-9A6A-0B0D805D1740}"/>
                    </a:ext>
                  </a:extLst>
                </p14:cNvPr>
                <p14:cNvContentPartPr/>
                <p14:nvPr/>
              </p14:nvContentPartPr>
              <p14:xfrm>
                <a:off x="711286" y="3135914"/>
                <a:ext cx="143280" cy="114120"/>
              </p14:xfrm>
            </p:contentPart>
          </mc:Choice>
          <mc:Fallback xmlns="">
            <p:pic>
              <p:nvPicPr>
                <p:cNvPr id="82" name="Freihand 81">
                  <a:extLst>
                    <a:ext uri="{FF2B5EF4-FFF2-40B4-BE49-F238E27FC236}">
                      <a16:creationId xmlns:a16="http://schemas.microsoft.com/office/drawing/2014/main" id="{73566813-5E83-4354-9A6A-0B0D805D1740}"/>
                    </a:ext>
                  </a:extLst>
                </p:cNvPr>
                <p:cNvPicPr/>
                <p:nvPr/>
              </p:nvPicPr>
              <p:blipFill>
                <a:blip r:embed="rId135"/>
                <a:stretch>
                  <a:fillRect/>
                </a:stretch>
              </p:blipFill>
              <p:spPr>
                <a:xfrm>
                  <a:off x="702286" y="3127274"/>
                  <a:ext cx="1609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3" name="Freihand 82">
                  <a:extLst>
                    <a:ext uri="{FF2B5EF4-FFF2-40B4-BE49-F238E27FC236}">
                      <a16:creationId xmlns:a16="http://schemas.microsoft.com/office/drawing/2014/main" id="{DE3FEA81-9140-4E40-90AF-092180AAB9BD}"/>
                    </a:ext>
                  </a:extLst>
                </p14:cNvPr>
                <p14:cNvContentPartPr/>
                <p14:nvPr/>
              </p14:nvContentPartPr>
              <p14:xfrm>
                <a:off x="917206" y="3125834"/>
                <a:ext cx="106200" cy="161640"/>
              </p14:xfrm>
            </p:contentPart>
          </mc:Choice>
          <mc:Fallback xmlns="">
            <p:pic>
              <p:nvPicPr>
                <p:cNvPr id="83" name="Freihand 82">
                  <a:extLst>
                    <a:ext uri="{FF2B5EF4-FFF2-40B4-BE49-F238E27FC236}">
                      <a16:creationId xmlns:a16="http://schemas.microsoft.com/office/drawing/2014/main" id="{DE3FEA81-9140-4E40-90AF-092180AAB9BD}"/>
                    </a:ext>
                  </a:extLst>
                </p:cNvPr>
                <p:cNvPicPr/>
                <p:nvPr/>
              </p:nvPicPr>
              <p:blipFill>
                <a:blip r:embed="rId137"/>
                <a:stretch>
                  <a:fillRect/>
                </a:stretch>
              </p:blipFill>
              <p:spPr>
                <a:xfrm>
                  <a:off x="908206" y="3116834"/>
                  <a:ext cx="1238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4" name="Freihand 83">
                  <a:extLst>
                    <a:ext uri="{FF2B5EF4-FFF2-40B4-BE49-F238E27FC236}">
                      <a16:creationId xmlns:a16="http://schemas.microsoft.com/office/drawing/2014/main" id="{19F2BB14-6521-41C9-8333-EBDB767215F0}"/>
                    </a:ext>
                  </a:extLst>
                </p14:cNvPr>
                <p14:cNvContentPartPr/>
                <p14:nvPr/>
              </p14:nvContentPartPr>
              <p14:xfrm>
                <a:off x="1083886" y="3096314"/>
                <a:ext cx="90000" cy="156240"/>
              </p14:xfrm>
            </p:contentPart>
          </mc:Choice>
          <mc:Fallback xmlns="">
            <p:pic>
              <p:nvPicPr>
                <p:cNvPr id="84" name="Freihand 83">
                  <a:extLst>
                    <a:ext uri="{FF2B5EF4-FFF2-40B4-BE49-F238E27FC236}">
                      <a16:creationId xmlns:a16="http://schemas.microsoft.com/office/drawing/2014/main" id="{19F2BB14-6521-41C9-8333-EBDB767215F0}"/>
                    </a:ext>
                  </a:extLst>
                </p:cNvPr>
                <p:cNvPicPr/>
                <p:nvPr/>
              </p:nvPicPr>
              <p:blipFill>
                <a:blip r:embed="rId139"/>
                <a:stretch>
                  <a:fillRect/>
                </a:stretch>
              </p:blipFill>
              <p:spPr>
                <a:xfrm>
                  <a:off x="1074886" y="3087314"/>
                  <a:ext cx="1076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5" name="Freihand 84">
                  <a:extLst>
                    <a:ext uri="{FF2B5EF4-FFF2-40B4-BE49-F238E27FC236}">
                      <a16:creationId xmlns:a16="http://schemas.microsoft.com/office/drawing/2014/main" id="{C8254AEA-CE57-4542-BF8A-201558FE079F}"/>
                    </a:ext>
                  </a:extLst>
                </p14:cNvPr>
                <p14:cNvContentPartPr/>
                <p14:nvPr/>
              </p14:nvContentPartPr>
              <p14:xfrm>
                <a:off x="1233646" y="3055274"/>
                <a:ext cx="106560" cy="137160"/>
              </p14:xfrm>
            </p:contentPart>
          </mc:Choice>
          <mc:Fallback xmlns="">
            <p:pic>
              <p:nvPicPr>
                <p:cNvPr id="85" name="Freihand 84">
                  <a:extLst>
                    <a:ext uri="{FF2B5EF4-FFF2-40B4-BE49-F238E27FC236}">
                      <a16:creationId xmlns:a16="http://schemas.microsoft.com/office/drawing/2014/main" id="{C8254AEA-CE57-4542-BF8A-201558FE079F}"/>
                    </a:ext>
                  </a:extLst>
                </p:cNvPr>
                <p:cNvPicPr/>
                <p:nvPr/>
              </p:nvPicPr>
              <p:blipFill>
                <a:blip r:embed="rId141"/>
                <a:stretch>
                  <a:fillRect/>
                </a:stretch>
              </p:blipFill>
              <p:spPr>
                <a:xfrm>
                  <a:off x="1225006" y="3046274"/>
                  <a:ext cx="1242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6" name="Freihand 85">
                  <a:extLst>
                    <a:ext uri="{FF2B5EF4-FFF2-40B4-BE49-F238E27FC236}">
                      <a16:creationId xmlns:a16="http://schemas.microsoft.com/office/drawing/2014/main" id="{99867472-08AF-4344-A93E-8CE38A1F8784}"/>
                    </a:ext>
                  </a:extLst>
                </p14:cNvPr>
                <p14:cNvContentPartPr/>
                <p14:nvPr/>
              </p14:nvContentPartPr>
              <p14:xfrm>
                <a:off x="1367206" y="3119354"/>
                <a:ext cx="34560" cy="76320"/>
              </p14:xfrm>
            </p:contentPart>
          </mc:Choice>
          <mc:Fallback xmlns="">
            <p:pic>
              <p:nvPicPr>
                <p:cNvPr id="86" name="Freihand 85">
                  <a:extLst>
                    <a:ext uri="{FF2B5EF4-FFF2-40B4-BE49-F238E27FC236}">
                      <a16:creationId xmlns:a16="http://schemas.microsoft.com/office/drawing/2014/main" id="{99867472-08AF-4344-A93E-8CE38A1F8784}"/>
                    </a:ext>
                  </a:extLst>
                </p:cNvPr>
                <p:cNvPicPr/>
                <p:nvPr/>
              </p:nvPicPr>
              <p:blipFill>
                <a:blip r:embed="rId143"/>
                <a:stretch>
                  <a:fillRect/>
                </a:stretch>
              </p:blipFill>
              <p:spPr>
                <a:xfrm>
                  <a:off x="1358206" y="3110714"/>
                  <a:ext cx="522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0" name="Freihand 89">
                  <a:extLst>
                    <a:ext uri="{FF2B5EF4-FFF2-40B4-BE49-F238E27FC236}">
                      <a16:creationId xmlns:a16="http://schemas.microsoft.com/office/drawing/2014/main" id="{0C5F484A-C758-43BE-8AEA-FE842A2CB069}"/>
                    </a:ext>
                  </a:extLst>
                </p14:cNvPr>
                <p14:cNvContentPartPr/>
                <p14:nvPr/>
              </p14:nvContentPartPr>
              <p14:xfrm>
                <a:off x="1374766" y="3054194"/>
                <a:ext cx="15840" cy="23760"/>
              </p14:xfrm>
            </p:contentPart>
          </mc:Choice>
          <mc:Fallback xmlns="">
            <p:pic>
              <p:nvPicPr>
                <p:cNvPr id="90" name="Freihand 89">
                  <a:extLst>
                    <a:ext uri="{FF2B5EF4-FFF2-40B4-BE49-F238E27FC236}">
                      <a16:creationId xmlns:a16="http://schemas.microsoft.com/office/drawing/2014/main" id="{0C5F484A-C758-43BE-8AEA-FE842A2CB069}"/>
                    </a:ext>
                  </a:extLst>
                </p:cNvPr>
                <p:cNvPicPr/>
                <p:nvPr/>
              </p:nvPicPr>
              <p:blipFill>
                <a:blip r:embed="rId145"/>
                <a:stretch>
                  <a:fillRect/>
                </a:stretch>
              </p:blipFill>
              <p:spPr>
                <a:xfrm>
                  <a:off x="1365766" y="3045194"/>
                  <a:ext cx="334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1" name="Freihand 90">
                  <a:extLst>
                    <a:ext uri="{FF2B5EF4-FFF2-40B4-BE49-F238E27FC236}">
                      <a16:creationId xmlns:a16="http://schemas.microsoft.com/office/drawing/2014/main" id="{2BA86210-1E7E-44EF-9A65-3FFB9A73A6B7}"/>
                    </a:ext>
                  </a:extLst>
                </p14:cNvPr>
                <p14:cNvContentPartPr/>
                <p14:nvPr/>
              </p14:nvContentPartPr>
              <p14:xfrm>
                <a:off x="1455766" y="3081914"/>
                <a:ext cx="90000" cy="98280"/>
              </p14:xfrm>
            </p:contentPart>
          </mc:Choice>
          <mc:Fallback xmlns="">
            <p:pic>
              <p:nvPicPr>
                <p:cNvPr id="91" name="Freihand 90">
                  <a:extLst>
                    <a:ext uri="{FF2B5EF4-FFF2-40B4-BE49-F238E27FC236}">
                      <a16:creationId xmlns:a16="http://schemas.microsoft.com/office/drawing/2014/main" id="{2BA86210-1E7E-44EF-9A65-3FFB9A73A6B7}"/>
                    </a:ext>
                  </a:extLst>
                </p:cNvPr>
                <p:cNvPicPr/>
                <p:nvPr/>
              </p:nvPicPr>
              <p:blipFill>
                <a:blip r:embed="rId147"/>
                <a:stretch>
                  <a:fillRect/>
                </a:stretch>
              </p:blipFill>
              <p:spPr>
                <a:xfrm>
                  <a:off x="1447126" y="3072914"/>
                  <a:ext cx="1076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2" name="Freihand 91">
                  <a:extLst>
                    <a:ext uri="{FF2B5EF4-FFF2-40B4-BE49-F238E27FC236}">
                      <a16:creationId xmlns:a16="http://schemas.microsoft.com/office/drawing/2014/main" id="{0F296078-F433-4B83-97B8-6253224F25F3}"/>
                    </a:ext>
                  </a:extLst>
                </p14:cNvPr>
                <p14:cNvContentPartPr/>
                <p14:nvPr/>
              </p14:nvContentPartPr>
              <p14:xfrm>
                <a:off x="1569166" y="3077954"/>
                <a:ext cx="110520" cy="95040"/>
              </p14:xfrm>
            </p:contentPart>
          </mc:Choice>
          <mc:Fallback xmlns="">
            <p:pic>
              <p:nvPicPr>
                <p:cNvPr id="92" name="Freihand 91">
                  <a:extLst>
                    <a:ext uri="{FF2B5EF4-FFF2-40B4-BE49-F238E27FC236}">
                      <a16:creationId xmlns:a16="http://schemas.microsoft.com/office/drawing/2014/main" id="{0F296078-F433-4B83-97B8-6253224F25F3}"/>
                    </a:ext>
                  </a:extLst>
                </p:cNvPr>
                <p:cNvPicPr/>
                <p:nvPr/>
              </p:nvPicPr>
              <p:blipFill>
                <a:blip r:embed="rId149"/>
                <a:stretch>
                  <a:fillRect/>
                </a:stretch>
              </p:blipFill>
              <p:spPr>
                <a:xfrm>
                  <a:off x="1560166" y="3068954"/>
                  <a:ext cx="1281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3" name="Freihand 92">
                  <a:extLst>
                    <a:ext uri="{FF2B5EF4-FFF2-40B4-BE49-F238E27FC236}">
                      <a16:creationId xmlns:a16="http://schemas.microsoft.com/office/drawing/2014/main" id="{4E4DA86C-CF70-495E-BAE1-F75944C70399}"/>
                    </a:ext>
                  </a:extLst>
                </p14:cNvPr>
                <p14:cNvContentPartPr/>
                <p14:nvPr/>
              </p14:nvContentPartPr>
              <p14:xfrm>
                <a:off x="1677526" y="2939714"/>
                <a:ext cx="115920" cy="195120"/>
              </p14:xfrm>
            </p:contentPart>
          </mc:Choice>
          <mc:Fallback xmlns="">
            <p:pic>
              <p:nvPicPr>
                <p:cNvPr id="93" name="Freihand 92">
                  <a:extLst>
                    <a:ext uri="{FF2B5EF4-FFF2-40B4-BE49-F238E27FC236}">
                      <a16:creationId xmlns:a16="http://schemas.microsoft.com/office/drawing/2014/main" id="{4E4DA86C-CF70-495E-BAE1-F75944C70399}"/>
                    </a:ext>
                  </a:extLst>
                </p:cNvPr>
                <p:cNvPicPr/>
                <p:nvPr/>
              </p:nvPicPr>
              <p:blipFill>
                <a:blip r:embed="rId151"/>
                <a:stretch>
                  <a:fillRect/>
                </a:stretch>
              </p:blipFill>
              <p:spPr>
                <a:xfrm>
                  <a:off x="1668526" y="2930714"/>
                  <a:ext cx="1335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4" name="Freihand 93">
                  <a:extLst>
                    <a:ext uri="{FF2B5EF4-FFF2-40B4-BE49-F238E27FC236}">
                      <a16:creationId xmlns:a16="http://schemas.microsoft.com/office/drawing/2014/main" id="{1BA54059-D8C9-4714-B579-F81BC8F1242B}"/>
                    </a:ext>
                  </a:extLst>
                </p14:cNvPr>
                <p14:cNvContentPartPr/>
                <p14:nvPr/>
              </p14:nvContentPartPr>
              <p14:xfrm>
                <a:off x="1828726" y="3063914"/>
                <a:ext cx="23760" cy="85320"/>
              </p14:xfrm>
            </p:contentPart>
          </mc:Choice>
          <mc:Fallback xmlns="">
            <p:pic>
              <p:nvPicPr>
                <p:cNvPr id="94" name="Freihand 93">
                  <a:extLst>
                    <a:ext uri="{FF2B5EF4-FFF2-40B4-BE49-F238E27FC236}">
                      <a16:creationId xmlns:a16="http://schemas.microsoft.com/office/drawing/2014/main" id="{1BA54059-D8C9-4714-B579-F81BC8F1242B}"/>
                    </a:ext>
                  </a:extLst>
                </p:cNvPr>
                <p:cNvPicPr/>
                <p:nvPr/>
              </p:nvPicPr>
              <p:blipFill>
                <a:blip r:embed="rId153"/>
                <a:stretch>
                  <a:fillRect/>
                </a:stretch>
              </p:blipFill>
              <p:spPr>
                <a:xfrm>
                  <a:off x="1819726" y="3054914"/>
                  <a:ext cx="414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5" name="Freihand 94">
                  <a:extLst>
                    <a:ext uri="{FF2B5EF4-FFF2-40B4-BE49-F238E27FC236}">
                      <a16:creationId xmlns:a16="http://schemas.microsoft.com/office/drawing/2014/main" id="{B301D367-EA22-4389-A145-0F33B3EB4D06}"/>
                    </a:ext>
                  </a:extLst>
                </p14:cNvPr>
                <p14:cNvContentPartPr/>
                <p14:nvPr/>
              </p14:nvContentPartPr>
              <p14:xfrm>
                <a:off x="1832686" y="3005594"/>
                <a:ext cx="19800" cy="24480"/>
              </p14:xfrm>
            </p:contentPart>
          </mc:Choice>
          <mc:Fallback xmlns="">
            <p:pic>
              <p:nvPicPr>
                <p:cNvPr id="95" name="Freihand 94">
                  <a:extLst>
                    <a:ext uri="{FF2B5EF4-FFF2-40B4-BE49-F238E27FC236}">
                      <a16:creationId xmlns:a16="http://schemas.microsoft.com/office/drawing/2014/main" id="{B301D367-EA22-4389-A145-0F33B3EB4D06}"/>
                    </a:ext>
                  </a:extLst>
                </p:cNvPr>
                <p:cNvPicPr/>
                <p:nvPr/>
              </p:nvPicPr>
              <p:blipFill>
                <a:blip r:embed="rId155"/>
                <a:stretch>
                  <a:fillRect/>
                </a:stretch>
              </p:blipFill>
              <p:spPr>
                <a:xfrm>
                  <a:off x="1823686" y="2996594"/>
                  <a:ext cx="37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6" name="Freihand 95">
                  <a:extLst>
                    <a:ext uri="{FF2B5EF4-FFF2-40B4-BE49-F238E27FC236}">
                      <a16:creationId xmlns:a16="http://schemas.microsoft.com/office/drawing/2014/main" id="{2D05DC4B-DB5C-4E62-866A-27D3D8B05324}"/>
                    </a:ext>
                  </a:extLst>
                </p14:cNvPr>
                <p14:cNvContentPartPr/>
                <p14:nvPr/>
              </p14:nvContentPartPr>
              <p14:xfrm>
                <a:off x="1906126" y="3069314"/>
                <a:ext cx="82080" cy="74160"/>
              </p14:xfrm>
            </p:contentPart>
          </mc:Choice>
          <mc:Fallback xmlns="">
            <p:pic>
              <p:nvPicPr>
                <p:cNvPr id="96" name="Freihand 95">
                  <a:extLst>
                    <a:ext uri="{FF2B5EF4-FFF2-40B4-BE49-F238E27FC236}">
                      <a16:creationId xmlns:a16="http://schemas.microsoft.com/office/drawing/2014/main" id="{2D05DC4B-DB5C-4E62-866A-27D3D8B05324}"/>
                    </a:ext>
                  </a:extLst>
                </p:cNvPr>
                <p:cNvPicPr/>
                <p:nvPr/>
              </p:nvPicPr>
              <p:blipFill>
                <a:blip r:embed="rId157"/>
                <a:stretch>
                  <a:fillRect/>
                </a:stretch>
              </p:blipFill>
              <p:spPr>
                <a:xfrm>
                  <a:off x="1897486" y="3060674"/>
                  <a:ext cx="997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7" name="Freihand 96">
                  <a:extLst>
                    <a:ext uri="{FF2B5EF4-FFF2-40B4-BE49-F238E27FC236}">
                      <a16:creationId xmlns:a16="http://schemas.microsoft.com/office/drawing/2014/main" id="{9387CD55-44D1-4973-B9A5-4A5679E49865}"/>
                    </a:ext>
                  </a:extLst>
                </p14:cNvPr>
                <p14:cNvContentPartPr/>
                <p14:nvPr/>
              </p14:nvContentPartPr>
              <p14:xfrm>
                <a:off x="2049406" y="3061754"/>
                <a:ext cx="64080" cy="80640"/>
              </p14:xfrm>
            </p:contentPart>
          </mc:Choice>
          <mc:Fallback xmlns="">
            <p:pic>
              <p:nvPicPr>
                <p:cNvPr id="97" name="Freihand 96">
                  <a:extLst>
                    <a:ext uri="{FF2B5EF4-FFF2-40B4-BE49-F238E27FC236}">
                      <a16:creationId xmlns:a16="http://schemas.microsoft.com/office/drawing/2014/main" id="{9387CD55-44D1-4973-B9A5-4A5679E49865}"/>
                    </a:ext>
                  </a:extLst>
                </p:cNvPr>
                <p:cNvPicPr/>
                <p:nvPr/>
              </p:nvPicPr>
              <p:blipFill>
                <a:blip r:embed="rId159"/>
                <a:stretch>
                  <a:fillRect/>
                </a:stretch>
              </p:blipFill>
              <p:spPr>
                <a:xfrm>
                  <a:off x="2040406" y="3053114"/>
                  <a:ext cx="81720" cy="98280"/>
                </a:xfrm>
                <a:prstGeom prst="rect">
                  <a:avLst/>
                </a:prstGeom>
              </p:spPr>
            </p:pic>
          </mc:Fallback>
        </mc:AlternateContent>
      </p:grpSp>
      <p:grpSp>
        <p:nvGrpSpPr>
          <p:cNvPr id="116" name="Gruppieren 115">
            <a:extLst>
              <a:ext uri="{FF2B5EF4-FFF2-40B4-BE49-F238E27FC236}">
                <a16:creationId xmlns:a16="http://schemas.microsoft.com/office/drawing/2014/main" id="{2F555665-9BE9-47D7-850F-5CD8DC30C5D5}"/>
              </a:ext>
            </a:extLst>
          </p:cNvPr>
          <p:cNvGrpSpPr/>
          <p:nvPr/>
        </p:nvGrpSpPr>
        <p:grpSpPr>
          <a:xfrm>
            <a:off x="8567456" y="5234099"/>
            <a:ext cx="409680" cy="181440"/>
            <a:chOff x="697966" y="2888954"/>
            <a:chExt cx="409680" cy="181440"/>
          </a:xfrm>
        </p:grpSpPr>
        <mc:AlternateContent xmlns:mc="http://schemas.openxmlformats.org/markup-compatibility/2006" xmlns:p14="http://schemas.microsoft.com/office/powerpoint/2010/main">
          <mc:Choice Requires="p14">
            <p:contentPart p14:bwMode="auto" r:id="rId160">
              <p14:nvContentPartPr>
                <p14:cNvPr id="118" name="Freihand 117">
                  <a:extLst>
                    <a:ext uri="{FF2B5EF4-FFF2-40B4-BE49-F238E27FC236}">
                      <a16:creationId xmlns:a16="http://schemas.microsoft.com/office/drawing/2014/main" id="{5AB700A4-FDC8-48D7-9DDB-2D778B4C72A3}"/>
                    </a:ext>
                  </a:extLst>
                </p14:cNvPr>
                <p14:cNvContentPartPr/>
                <p14:nvPr/>
              </p14:nvContentPartPr>
              <p14:xfrm>
                <a:off x="697966" y="2917034"/>
                <a:ext cx="118800" cy="125640"/>
              </p14:xfrm>
            </p:contentPart>
          </mc:Choice>
          <mc:Fallback xmlns="">
            <p:pic>
              <p:nvPicPr>
                <p:cNvPr id="118" name="Freihand 117">
                  <a:extLst>
                    <a:ext uri="{FF2B5EF4-FFF2-40B4-BE49-F238E27FC236}">
                      <a16:creationId xmlns:a16="http://schemas.microsoft.com/office/drawing/2014/main" id="{5AB700A4-FDC8-48D7-9DDB-2D778B4C72A3}"/>
                    </a:ext>
                  </a:extLst>
                </p:cNvPr>
                <p:cNvPicPr/>
                <p:nvPr/>
              </p:nvPicPr>
              <p:blipFill>
                <a:blip r:embed="rId161"/>
                <a:stretch>
                  <a:fillRect/>
                </a:stretch>
              </p:blipFill>
              <p:spPr>
                <a:xfrm>
                  <a:off x="688966" y="2908394"/>
                  <a:ext cx="1364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2" name="Freihand 121">
                  <a:extLst>
                    <a:ext uri="{FF2B5EF4-FFF2-40B4-BE49-F238E27FC236}">
                      <a16:creationId xmlns:a16="http://schemas.microsoft.com/office/drawing/2014/main" id="{3B47E236-383C-46DA-B562-587BC739B966}"/>
                    </a:ext>
                  </a:extLst>
                </p14:cNvPr>
                <p14:cNvContentPartPr/>
                <p14:nvPr/>
              </p14:nvContentPartPr>
              <p14:xfrm>
                <a:off x="901726" y="3005594"/>
                <a:ext cx="15840" cy="6840"/>
              </p14:xfrm>
            </p:contentPart>
          </mc:Choice>
          <mc:Fallback xmlns="">
            <p:pic>
              <p:nvPicPr>
                <p:cNvPr id="122" name="Freihand 121">
                  <a:extLst>
                    <a:ext uri="{FF2B5EF4-FFF2-40B4-BE49-F238E27FC236}">
                      <a16:creationId xmlns:a16="http://schemas.microsoft.com/office/drawing/2014/main" id="{3B47E236-383C-46DA-B562-587BC739B966}"/>
                    </a:ext>
                  </a:extLst>
                </p:cNvPr>
                <p:cNvPicPr/>
                <p:nvPr/>
              </p:nvPicPr>
              <p:blipFill>
                <a:blip r:embed="rId163"/>
                <a:stretch>
                  <a:fillRect/>
                </a:stretch>
              </p:blipFill>
              <p:spPr>
                <a:xfrm>
                  <a:off x="892726" y="2996594"/>
                  <a:ext cx="334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3" name="Freihand 122">
                  <a:extLst>
                    <a:ext uri="{FF2B5EF4-FFF2-40B4-BE49-F238E27FC236}">
                      <a16:creationId xmlns:a16="http://schemas.microsoft.com/office/drawing/2014/main" id="{62BDD903-7014-4483-BF75-5C723D6E1898}"/>
                    </a:ext>
                  </a:extLst>
                </p14:cNvPr>
                <p14:cNvContentPartPr/>
                <p14:nvPr/>
              </p14:nvContentPartPr>
              <p14:xfrm>
                <a:off x="913606" y="2888954"/>
                <a:ext cx="148320" cy="181440"/>
              </p14:xfrm>
            </p:contentPart>
          </mc:Choice>
          <mc:Fallback xmlns="">
            <p:pic>
              <p:nvPicPr>
                <p:cNvPr id="123" name="Freihand 122">
                  <a:extLst>
                    <a:ext uri="{FF2B5EF4-FFF2-40B4-BE49-F238E27FC236}">
                      <a16:creationId xmlns:a16="http://schemas.microsoft.com/office/drawing/2014/main" id="{62BDD903-7014-4483-BF75-5C723D6E1898}"/>
                    </a:ext>
                  </a:extLst>
                </p:cNvPr>
                <p:cNvPicPr/>
                <p:nvPr/>
              </p:nvPicPr>
              <p:blipFill>
                <a:blip r:embed="rId165"/>
                <a:stretch>
                  <a:fillRect/>
                </a:stretch>
              </p:blipFill>
              <p:spPr>
                <a:xfrm>
                  <a:off x="904606" y="2879954"/>
                  <a:ext cx="1659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6" name="Freihand 125">
                  <a:extLst>
                    <a:ext uri="{FF2B5EF4-FFF2-40B4-BE49-F238E27FC236}">
                      <a16:creationId xmlns:a16="http://schemas.microsoft.com/office/drawing/2014/main" id="{8B75A9C0-076E-4FA6-8F48-29AB79B0A8CA}"/>
                    </a:ext>
                  </a:extLst>
                </p14:cNvPr>
                <p14:cNvContentPartPr/>
                <p14:nvPr/>
              </p14:nvContentPartPr>
              <p14:xfrm>
                <a:off x="1096126" y="3014234"/>
                <a:ext cx="11520" cy="8280"/>
              </p14:xfrm>
            </p:contentPart>
          </mc:Choice>
          <mc:Fallback xmlns="">
            <p:pic>
              <p:nvPicPr>
                <p:cNvPr id="126" name="Freihand 125">
                  <a:extLst>
                    <a:ext uri="{FF2B5EF4-FFF2-40B4-BE49-F238E27FC236}">
                      <a16:creationId xmlns:a16="http://schemas.microsoft.com/office/drawing/2014/main" id="{8B75A9C0-076E-4FA6-8F48-29AB79B0A8CA}"/>
                    </a:ext>
                  </a:extLst>
                </p:cNvPr>
                <p:cNvPicPr/>
                <p:nvPr/>
              </p:nvPicPr>
              <p:blipFill>
                <a:blip r:embed="rId167"/>
                <a:stretch>
                  <a:fillRect/>
                </a:stretch>
              </p:blipFill>
              <p:spPr>
                <a:xfrm>
                  <a:off x="1087486" y="3005594"/>
                  <a:ext cx="29160" cy="25920"/>
                </a:xfrm>
                <a:prstGeom prst="rect">
                  <a:avLst/>
                </a:prstGeom>
              </p:spPr>
            </p:pic>
          </mc:Fallback>
        </mc:AlternateContent>
      </p:grpSp>
      <p:pic>
        <p:nvPicPr>
          <p:cNvPr id="135" name="Grafik 134">
            <a:extLst>
              <a:ext uri="{FF2B5EF4-FFF2-40B4-BE49-F238E27FC236}">
                <a16:creationId xmlns:a16="http://schemas.microsoft.com/office/drawing/2014/main" id="{DAF6765D-D021-4AEF-AB0E-B89AA86EF415}"/>
              </a:ext>
            </a:extLst>
          </p:cNvPr>
          <p:cNvPicPr>
            <a:picLocks noChangeAspect="1"/>
          </p:cNvPicPr>
          <p:nvPr/>
        </p:nvPicPr>
        <p:blipFill>
          <a:blip r:embed="rId168"/>
          <a:stretch>
            <a:fillRect/>
          </a:stretch>
        </p:blipFill>
        <p:spPr>
          <a:xfrm>
            <a:off x="9144123" y="5060555"/>
            <a:ext cx="432144" cy="420293"/>
          </a:xfrm>
          <a:prstGeom prst="rect">
            <a:avLst/>
          </a:prstGeom>
        </p:spPr>
      </p:pic>
      <p:pic>
        <p:nvPicPr>
          <p:cNvPr id="136" name="Grafik 135">
            <a:extLst>
              <a:ext uri="{FF2B5EF4-FFF2-40B4-BE49-F238E27FC236}">
                <a16:creationId xmlns:a16="http://schemas.microsoft.com/office/drawing/2014/main" id="{BF9F14F1-EF93-4466-813B-F1111A127CAA}"/>
              </a:ext>
            </a:extLst>
          </p:cNvPr>
          <p:cNvPicPr>
            <a:picLocks noChangeAspect="1"/>
          </p:cNvPicPr>
          <p:nvPr/>
        </p:nvPicPr>
        <p:blipFill>
          <a:blip r:embed="rId169"/>
          <a:stretch>
            <a:fillRect/>
          </a:stretch>
        </p:blipFill>
        <p:spPr>
          <a:xfrm>
            <a:off x="9692674" y="5060555"/>
            <a:ext cx="432144" cy="423952"/>
          </a:xfrm>
          <a:prstGeom prst="rect">
            <a:avLst/>
          </a:prstGeom>
        </p:spPr>
      </p:pic>
      <p:pic>
        <p:nvPicPr>
          <p:cNvPr id="137" name="Grafik 136">
            <a:extLst>
              <a:ext uri="{FF2B5EF4-FFF2-40B4-BE49-F238E27FC236}">
                <a16:creationId xmlns:a16="http://schemas.microsoft.com/office/drawing/2014/main" id="{6CBCD484-6705-4022-A9B1-5633A093A882}"/>
              </a:ext>
            </a:extLst>
          </p:cNvPr>
          <p:cNvPicPr>
            <a:picLocks noChangeAspect="1"/>
          </p:cNvPicPr>
          <p:nvPr/>
        </p:nvPicPr>
        <p:blipFill>
          <a:blip r:embed="rId170"/>
          <a:stretch>
            <a:fillRect/>
          </a:stretch>
        </p:blipFill>
        <p:spPr>
          <a:xfrm>
            <a:off x="10190591" y="5048591"/>
            <a:ext cx="512200" cy="419673"/>
          </a:xfrm>
          <a:prstGeom prst="rect">
            <a:avLst/>
          </a:prstGeom>
        </p:spPr>
      </p:pic>
      <p:grpSp>
        <p:nvGrpSpPr>
          <p:cNvPr id="138" name="Gruppieren 137">
            <a:extLst>
              <a:ext uri="{FF2B5EF4-FFF2-40B4-BE49-F238E27FC236}">
                <a16:creationId xmlns:a16="http://schemas.microsoft.com/office/drawing/2014/main" id="{FAE2D8F7-518D-4F0E-81A8-25C1B4CE04EA}"/>
              </a:ext>
            </a:extLst>
          </p:cNvPr>
          <p:cNvGrpSpPr/>
          <p:nvPr/>
        </p:nvGrpSpPr>
        <p:grpSpPr>
          <a:xfrm>
            <a:off x="10803590" y="5170014"/>
            <a:ext cx="536040" cy="253080"/>
            <a:chOff x="695446" y="2475314"/>
            <a:chExt cx="536040" cy="253080"/>
          </a:xfrm>
        </p:grpSpPr>
        <mc:AlternateContent xmlns:mc="http://schemas.openxmlformats.org/markup-compatibility/2006" xmlns:p14="http://schemas.microsoft.com/office/powerpoint/2010/main">
          <mc:Choice Requires="p14">
            <p:contentPart p14:bwMode="auto" r:id="rId171">
              <p14:nvContentPartPr>
                <p14:cNvPr id="139" name="Freihand 138">
                  <a:extLst>
                    <a:ext uri="{FF2B5EF4-FFF2-40B4-BE49-F238E27FC236}">
                      <a16:creationId xmlns:a16="http://schemas.microsoft.com/office/drawing/2014/main" id="{1F69B59C-601E-4A74-ACDA-79268B298453}"/>
                    </a:ext>
                  </a:extLst>
                </p14:cNvPr>
                <p14:cNvContentPartPr/>
                <p14:nvPr/>
              </p14:nvContentPartPr>
              <p14:xfrm>
                <a:off x="695446" y="2570714"/>
                <a:ext cx="175320" cy="157680"/>
              </p14:xfrm>
            </p:contentPart>
          </mc:Choice>
          <mc:Fallback xmlns="">
            <p:pic>
              <p:nvPicPr>
                <p:cNvPr id="139" name="Freihand 138">
                  <a:extLst>
                    <a:ext uri="{FF2B5EF4-FFF2-40B4-BE49-F238E27FC236}">
                      <a16:creationId xmlns:a16="http://schemas.microsoft.com/office/drawing/2014/main" id="{1F69B59C-601E-4A74-ACDA-79268B298453}"/>
                    </a:ext>
                  </a:extLst>
                </p:cNvPr>
                <p:cNvPicPr/>
                <p:nvPr/>
              </p:nvPicPr>
              <p:blipFill>
                <a:blip r:embed="rId172"/>
                <a:stretch>
                  <a:fillRect/>
                </a:stretch>
              </p:blipFill>
              <p:spPr>
                <a:xfrm>
                  <a:off x="686806" y="2561714"/>
                  <a:ext cx="1929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40" name="Freihand 139">
                  <a:extLst>
                    <a:ext uri="{FF2B5EF4-FFF2-40B4-BE49-F238E27FC236}">
                      <a16:creationId xmlns:a16="http://schemas.microsoft.com/office/drawing/2014/main" id="{3CEBA668-93CA-4A18-B1FA-36041D01E134}"/>
                    </a:ext>
                  </a:extLst>
                </p14:cNvPr>
                <p14:cNvContentPartPr/>
                <p14:nvPr/>
              </p14:nvContentPartPr>
              <p14:xfrm>
                <a:off x="846646" y="2475314"/>
                <a:ext cx="132840" cy="187560"/>
              </p14:xfrm>
            </p:contentPart>
          </mc:Choice>
          <mc:Fallback xmlns="">
            <p:pic>
              <p:nvPicPr>
                <p:cNvPr id="140" name="Freihand 139">
                  <a:extLst>
                    <a:ext uri="{FF2B5EF4-FFF2-40B4-BE49-F238E27FC236}">
                      <a16:creationId xmlns:a16="http://schemas.microsoft.com/office/drawing/2014/main" id="{3CEBA668-93CA-4A18-B1FA-36041D01E134}"/>
                    </a:ext>
                  </a:extLst>
                </p:cNvPr>
                <p:cNvPicPr/>
                <p:nvPr/>
              </p:nvPicPr>
              <p:blipFill>
                <a:blip r:embed="rId174"/>
                <a:stretch>
                  <a:fillRect/>
                </a:stretch>
              </p:blipFill>
              <p:spPr>
                <a:xfrm>
                  <a:off x="837646" y="2466314"/>
                  <a:ext cx="1504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41" name="Freihand 140">
                  <a:extLst>
                    <a:ext uri="{FF2B5EF4-FFF2-40B4-BE49-F238E27FC236}">
                      <a16:creationId xmlns:a16="http://schemas.microsoft.com/office/drawing/2014/main" id="{A0887B78-B118-4FF2-89C2-EC62516EF17D}"/>
                    </a:ext>
                  </a:extLst>
                </p14:cNvPr>
                <p14:cNvContentPartPr/>
                <p14:nvPr/>
              </p14:nvContentPartPr>
              <p14:xfrm>
                <a:off x="995326" y="2577194"/>
                <a:ext cx="139680" cy="115920"/>
              </p14:xfrm>
            </p:contentPart>
          </mc:Choice>
          <mc:Fallback xmlns="">
            <p:pic>
              <p:nvPicPr>
                <p:cNvPr id="141" name="Freihand 140">
                  <a:extLst>
                    <a:ext uri="{FF2B5EF4-FFF2-40B4-BE49-F238E27FC236}">
                      <a16:creationId xmlns:a16="http://schemas.microsoft.com/office/drawing/2014/main" id="{A0887B78-B118-4FF2-89C2-EC62516EF17D}"/>
                    </a:ext>
                  </a:extLst>
                </p:cNvPr>
                <p:cNvPicPr/>
                <p:nvPr/>
              </p:nvPicPr>
              <p:blipFill>
                <a:blip r:embed="rId176"/>
                <a:stretch>
                  <a:fillRect/>
                </a:stretch>
              </p:blipFill>
              <p:spPr>
                <a:xfrm>
                  <a:off x="986326" y="2568554"/>
                  <a:ext cx="1573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42" name="Freihand 141">
                  <a:extLst>
                    <a:ext uri="{FF2B5EF4-FFF2-40B4-BE49-F238E27FC236}">
                      <a16:creationId xmlns:a16="http://schemas.microsoft.com/office/drawing/2014/main" id="{FA05C52F-4F86-4656-BE4B-0E8BAB6D1486}"/>
                    </a:ext>
                  </a:extLst>
                </p14:cNvPr>
                <p14:cNvContentPartPr/>
                <p14:nvPr/>
              </p14:nvContentPartPr>
              <p14:xfrm>
                <a:off x="1231126" y="2665754"/>
                <a:ext cx="360" cy="6480"/>
              </p14:xfrm>
            </p:contentPart>
          </mc:Choice>
          <mc:Fallback xmlns="">
            <p:pic>
              <p:nvPicPr>
                <p:cNvPr id="142" name="Freihand 141">
                  <a:extLst>
                    <a:ext uri="{FF2B5EF4-FFF2-40B4-BE49-F238E27FC236}">
                      <a16:creationId xmlns:a16="http://schemas.microsoft.com/office/drawing/2014/main" id="{FA05C52F-4F86-4656-BE4B-0E8BAB6D1486}"/>
                    </a:ext>
                  </a:extLst>
                </p:cNvPr>
                <p:cNvPicPr/>
                <p:nvPr/>
              </p:nvPicPr>
              <p:blipFill>
                <a:blip r:embed="rId178"/>
                <a:stretch>
                  <a:fillRect/>
                </a:stretch>
              </p:blipFill>
              <p:spPr>
                <a:xfrm>
                  <a:off x="1222486" y="2656754"/>
                  <a:ext cx="18000" cy="24120"/>
                </a:xfrm>
                <a:prstGeom prst="rect">
                  <a:avLst/>
                </a:prstGeom>
              </p:spPr>
            </p:pic>
          </mc:Fallback>
        </mc:AlternateContent>
      </p:grpSp>
      <p:grpSp>
        <p:nvGrpSpPr>
          <p:cNvPr id="110" name="Gruppieren 109">
            <a:extLst>
              <a:ext uri="{FF2B5EF4-FFF2-40B4-BE49-F238E27FC236}">
                <a16:creationId xmlns:a16="http://schemas.microsoft.com/office/drawing/2014/main" id="{95E54BFC-9552-45F6-9032-4E2D2D04910A}"/>
              </a:ext>
            </a:extLst>
          </p:cNvPr>
          <p:cNvGrpSpPr/>
          <p:nvPr/>
        </p:nvGrpSpPr>
        <p:grpSpPr>
          <a:xfrm>
            <a:off x="1804198" y="3533168"/>
            <a:ext cx="2266560" cy="1233360"/>
            <a:chOff x="8755481" y="4747220"/>
            <a:chExt cx="2266560" cy="1233360"/>
          </a:xfrm>
        </p:grpSpPr>
        <p:grpSp>
          <p:nvGrpSpPr>
            <p:cNvPr id="114" name="Gruppieren 113">
              <a:extLst>
                <a:ext uri="{FF2B5EF4-FFF2-40B4-BE49-F238E27FC236}">
                  <a16:creationId xmlns:a16="http://schemas.microsoft.com/office/drawing/2014/main" id="{4E566FAA-DD36-446C-BCAD-1DE31B604EAE}"/>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79">
                <p14:nvContentPartPr>
                  <p14:cNvPr id="160" name="Freihand 159">
                    <a:extLst>
                      <a:ext uri="{FF2B5EF4-FFF2-40B4-BE49-F238E27FC236}">
                        <a16:creationId xmlns:a16="http://schemas.microsoft.com/office/drawing/2014/main" id="{330DB0A9-EB43-4360-A7B2-5D9B6BF5B3E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61" name="Freihand 160">
                    <a:extLst>
                      <a:ext uri="{FF2B5EF4-FFF2-40B4-BE49-F238E27FC236}">
                        <a16:creationId xmlns:a16="http://schemas.microsoft.com/office/drawing/2014/main" id="{D46023D5-F908-4F4C-8063-3E468F49FF4D}"/>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81"/>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62" name="Freihand 161">
                    <a:extLst>
                      <a:ext uri="{FF2B5EF4-FFF2-40B4-BE49-F238E27FC236}">
                        <a16:creationId xmlns:a16="http://schemas.microsoft.com/office/drawing/2014/main" id="{2333CF2D-F6E2-414F-AE75-645100334EF8}"/>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83"/>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63" name="Freihand 162">
                    <a:extLst>
                      <a:ext uri="{FF2B5EF4-FFF2-40B4-BE49-F238E27FC236}">
                        <a16:creationId xmlns:a16="http://schemas.microsoft.com/office/drawing/2014/main" id="{2735E5E4-AF21-496B-A4BE-88C685DB5A65}"/>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85"/>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64" name="Freihand 163">
                    <a:extLst>
                      <a:ext uri="{FF2B5EF4-FFF2-40B4-BE49-F238E27FC236}">
                        <a16:creationId xmlns:a16="http://schemas.microsoft.com/office/drawing/2014/main" id="{1625E502-4886-4E6A-8871-5998428BA9A1}"/>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87"/>
                  <a:stretch>
                    <a:fillRect/>
                  </a:stretch>
                </p:blipFill>
                <p:spPr>
                  <a:xfrm>
                    <a:off x="2079286" y="1505474"/>
                    <a:ext cx="119160" cy="75600"/>
                  </a:xfrm>
                  <a:prstGeom prst="rect">
                    <a:avLst/>
                  </a:prstGeom>
                </p:spPr>
              </p:pic>
            </mc:Fallback>
          </mc:AlternateContent>
        </p:grpSp>
        <p:grpSp>
          <p:nvGrpSpPr>
            <p:cNvPr id="115" name="Gruppieren 114">
              <a:extLst>
                <a:ext uri="{FF2B5EF4-FFF2-40B4-BE49-F238E27FC236}">
                  <a16:creationId xmlns:a16="http://schemas.microsoft.com/office/drawing/2014/main" id="{80FBDA39-5F0C-4A7E-A48B-11418072E358}"/>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88">
                <p14:nvContentPartPr>
                  <p14:cNvPr id="155" name="Freihand 154">
                    <a:extLst>
                      <a:ext uri="{FF2B5EF4-FFF2-40B4-BE49-F238E27FC236}">
                        <a16:creationId xmlns:a16="http://schemas.microsoft.com/office/drawing/2014/main" id="{A2A741A4-35C7-4974-BC17-CA22BBAE5F5A}"/>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89"/>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56" name="Freihand 155">
                    <a:extLst>
                      <a:ext uri="{FF2B5EF4-FFF2-40B4-BE49-F238E27FC236}">
                        <a16:creationId xmlns:a16="http://schemas.microsoft.com/office/drawing/2014/main" id="{C1835587-6D8D-4E3B-BF44-24B05D2F6CB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91"/>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57" name="Freihand 156">
                    <a:extLst>
                      <a:ext uri="{FF2B5EF4-FFF2-40B4-BE49-F238E27FC236}">
                        <a16:creationId xmlns:a16="http://schemas.microsoft.com/office/drawing/2014/main" id="{11A5C4A1-BCCF-4869-9895-A64EB5BE4F0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93"/>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58" name="Freihand 157">
                    <a:extLst>
                      <a:ext uri="{FF2B5EF4-FFF2-40B4-BE49-F238E27FC236}">
                        <a16:creationId xmlns:a16="http://schemas.microsoft.com/office/drawing/2014/main" id="{507E785B-8175-4F28-974E-CF1E22E3B7B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5"/>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59" name="Freihand 158">
                    <a:extLst>
                      <a:ext uri="{FF2B5EF4-FFF2-40B4-BE49-F238E27FC236}">
                        <a16:creationId xmlns:a16="http://schemas.microsoft.com/office/drawing/2014/main" id="{3035DD43-FBC6-4149-87C4-A0E1ECBB3071}"/>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97"/>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117" name="Freihand 116">
                  <a:extLst>
                    <a:ext uri="{FF2B5EF4-FFF2-40B4-BE49-F238E27FC236}">
                      <a16:creationId xmlns:a16="http://schemas.microsoft.com/office/drawing/2014/main" id="{FFFC06A7-C0BD-42E1-8ED0-9C0BCB6B264F}"/>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99"/>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9" name="Freihand 118">
                  <a:extLst>
                    <a:ext uri="{FF2B5EF4-FFF2-40B4-BE49-F238E27FC236}">
                      <a16:creationId xmlns:a16="http://schemas.microsoft.com/office/drawing/2014/main" id="{DB29C126-8D90-4AA2-9BC4-9F030B256748}"/>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01"/>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33" name="Freihand 132">
                  <a:extLst>
                    <a:ext uri="{FF2B5EF4-FFF2-40B4-BE49-F238E27FC236}">
                      <a16:creationId xmlns:a16="http://schemas.microsoft.com/office/drawing/2014/main" id="{CEC871A0-5F73-4296-8E78-4AD05D33B449}"/>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03"/>
                <a:stretch>
                  <a:fillRect/>
                </a:stretch>
              </p:blipFill>
              <p:spPr>
                <a:xfrm>
                  <a:off x="9002801" y="5635340"/>
                  <a:ext cx="192600" cy="349200"/>
                </a:xfrm>
                <a:prstGeom prst="rect">
                  <a:avLst/>
                </a:prstGeom>
              </p:spPr>
            </p:pic>
          </mc:Fallback>
        </mc:AlternateContent>
        <p:grpSp>
          <p:nvGrpSpPr>
            <p:cNvPr id="134" name="Gruppieren 133">
              <a:extLst>
                <a:ext uri="{FF2B5EF4-FFF2-40B4-BE49-F238E27FC236}">
                  <a16:creationId xmlns:a16="http://schemas.microsoft.com/office/drawing/2014/main" id="{959EF109-909D-49BA-8918-40AC6A74BFC1}"/>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04">
                <p14:nvContentPartPr>
                  <p14:cNvPr id="153" name="Freihand 152">
                    <a:extLst>
                      <a:ext uri="{FF2B5EF4-FFF2-40B4-BE49-F238E27FC236}">
                        <a16:creationId xmlns:a16="http://schemas.microsoft.com/office/drawing/2014/main" id="{43E15687-2BEC-41E7-85BB-4A945D5301A8}"/>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05"/>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4" name="Freihand 153">
                    <a:extLst>
                      <a:ext uri="{FF2B5EF4-FFF2-40B4-BE49-F238E27FC236}">
                        <a16:creationId xmlns:a16="http://schemas.microsoft.com/office/drawing/2014/main" id="{B877759B-0447-4130-A44A-3D28B7778A1B}"/>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207"/>
                  <a:stretch>
                    <a:fillRect/>
                  </a:stretch>
                </p:blipFill>
                <p:spPr>
                  <a:xfrm>
                    <a:off x="2130046" y="1705994"/>
                    <a:ext cx="265680" cy="226440"/>
                  </a:xfrm>
                  <a:prstGeom prst="rect">
                    <a:avLst/>
                  </a:prstGeom>
                </p:spPr>
              </p:pic>
            </mc:Fallback>
          </mc:AlternateContent>
        </p:grpSp>
        <p:grpSp>
          <p:nvGrpSpPr>
            <p:cNvPr id="143" name="Gruppieren 142">
              <a:extLst>
                <a:ext uri="{FF2B5EF4-FFF2-40B4-BE49-F238E27FC236}">
                  <a16:creationId xmlns:a16="http://schemas.microsoft.com/office/drawing/2014/main" id="{8DF6EE5D-D754-493E-92E1-591DE0785AFC}"/>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08">
                <p14:nvContentPartPr>
                  <p14:cNvPr id="151" name="Freihand 150">
                    <a:extLst>
                      <a:ext uri="{FF2B5EF4-FFF2-40B4-BE49-F238E27FC236}">
                        <a16:creationId xmlns:a16="http://schemas.microsoft.com/office/drawing/2014/main" id="{9A1F2256-A833-4834-B3CA-851A26DFF136}"/>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209"/>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52" name="Freihand 151">
                    <a:extLst>
                      <a:ext uri="{FF2B5EF4-FFF2-40B4-BE49-F238E27FC236}">
                        <a16:creationId xmlns:a16="http://schemas.microsoft.com/office/drawing/2014/main" id="{382A7D44-DD35-4713-9D44-442E4645EA15}"/>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1"/>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2">
              <p14:nvContentPartPr>
                <p14:cNvPr id="144" name="Freihand 143">
                  <a:extLst>
                    <a:ext uri="{FF2B5EF4-FFF2-40B4-BE49-F238E27FC236}">
                      <a16:creationId xmlns:a16="http://schemas.microsoft.com/office/drawing/2014/main" id="{71F9A5D8-2BB5-40B7-9049-6AA3CA453DC0}"/>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3"/>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45" name="Freihand 144">
                  <a:extLst>
                    <a:ext uri="{FF2B5EF4-FFF2-40B4-BE49-F238E27FC236}">
                      <a16:creationId xmlns:a16="http://schemas.microsoft.com/office/drawing/2014/main" id="{15919BC6-09AA-4B8E-A1E5-BEF9DCEC63E9}"/>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215"/>
                <a:stretch>
                  <a:fillRect/>
                </a:stretch>
              </p:blipFill>
              <p:spPr>
                <a:xfrm>
                  <a:off x="10568507" y="5196453"/>
                  <a:ext cx="338400" cy="123840"/>
                </a:xfrm>
                <a:prstGeom prst="rect">
                  <a:avLst/>
                </a:prstGeom>
              </p:spPr>
            </p:pic>
          </mc:Fallback>
        </mc:AlternateContent>
        <p:grpSp>
          <p:nvGrpSpPr>
            <p:cNvPr id="146" name="Gruppieren 145">
              <a:extLst>
                <a:ext uri="{FF2B5EF4-FFF2-40B4-BE49-F238E27FC236}">
                  <a16:creationId xmlns:a16="http://schemas.microsoft.com/office/drawing/2014/main" id="{9CC1EBA2-CF80-4232-A9D6-8EA614A47A51}"/>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6">
                <p14:nvContentPartPr>
                  <p14:cNvPr id="147" name="Freihand 146">
                    <a:extLst>
                      <a:ext uri="{FF2B5EF4-FFF2-40B4-BE49-F238E27FC236}">
                        <a16:creationId xmlns:a16="http://schemas.microsoft.com/office/drawing/2014/main" id="{C6CDEA1B-AF04-451C-A431-EAC7D0698D8B}"/>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217"/>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48" name="Freihand 147">
                    <a:extLst>
                      <a:ext uri="{FF2B5EF4-FFF2-40B4-BE49-F238E27FC236}">
                        <a16:creationId xmlns:a16="http://schemas.microsoft.com/office/drawing/2014/main" id="{17F97FF0-3917-4503-AF5C-3282AEE0FF27}"/>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219"/>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9" name="Freihand 148">
                    <a:extLst>
                      <a:ext uri="{FF2B5EF4-FFF2-40B4-BE49-F238E27FC236}">
                        <a16:creationId xmlns:a16="http://schemas.microsoft.com/office/drawing/2014/main" id="{2A3B0061-FFA2-43F8-907E-DFB13F790529}"/>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221"/>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50" name="Freihand 149">
                    <a:extLst>
                      <a:ext uri="{FF2B5EF4-FFF2-40B4-BE49-F238E27FC236}">
                        <a16:creationId xmlns:a16="http://schemas.microsoft.com/office/drawing/2014/main" id="{9522CFBC-0606-4DCA-BCFE-FB42F330966B}"/>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223"/>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1254561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or</a:t>
            </a:r>
            <a:r>
              <a:rPr lang="de-DE" dirty="0"/>
              <a:t> </a:t>
            </a:r>
            <a:r>
              <a:rPr lang="de-DE" dirty="0" err="1"/>
              <a:t>as</a:t>
            </a:r>
            <a:r>
              <a:rPr lang="de-DE" dirty="0"/>
              <a:t> </a:t>
            </a:r>
            <a:r>
              <a:rPr lang="de-DE" dirty="0" err="1"/>
              <a:t>microsoft</a:t>
            </a:r>
            <a:r>
              <a:rPr lang="de-DE" dirty="0"/>
              <a:t> </a:t>
            </a:r>
            <a:r>
              <a:rPr lang="de-DE" dirty="0" err="1"/>
              <a:t>describes</a:t>
            </a:r>
            <a:r>
              <a:rPr lang="de-DE" dirty="0"/>
              <a:t> </a:t>
            </a:r>
            <a:r>
              <a:rPr lang="de-DE" dirty="0" err="1"/>
              <a:t>it</a:t>
            </a:r>
            <a:r>
              <a:rPr lang="de-DE" dirty="0"/>
              <a:t>…</a:t>
            </a:r>
            <a:endParaRPr lang="de-AT" dirty="0"/>
          </a:p>
        </p:txBody>
      </p:sp>
      <p:pic>
        <p:nvPicPr>
          <p:cNvPr id="4" name="Grafik 3">
            <a:extLst>
              <a:ext uri="{FF2B5EF4-FFF2-40B4-BE49-F238E27FC236}">
                <a16:creationId xmlns:a16="http://schemas.microsoft.com/office/drawing/2014/main" id="{509F4F3E-462A-4A53-8386-BE07B3EF776C}"/>
              </a:ext>
            </a:extLst>
          </p:cNvPr>
          <p:cNvPicPr>
            <a:picLocks noChangeAspect="1"/>
          </p:cNvPicPr>
          <p:nvPr/>
        </p:nvPicPr>
        <p:blipFill>
          <a:blip r:embed="rId2"/>
          <a:stretch>
            <a:fillRect/>
          </a:stretch>
        </p:blipFill>
        <p:spPr>
          <a:xfrm>
            <a:off x="3827572" y="2314739"/>
            <a:ext cx="4200525" cy="3552825"/>
          </a:xfrm>
          <a:prstGeom prst="rect">
            <a:avLst/>
          </a:prstGeom>
        </p:spPr>
      </p:pic>
      <p:sp>
        <p:nvSpPr>
          <p:cNvPr id="110" name="Textfeld 109">
            <a:extLst>
              <a:ext uri="{FF2B5EF4-FFF2-40B4-BE49-F238E27FC236}">
                <a16:creationId xmlns:a16="http://schemas.microsoft.com/office/drawing/2014/main" id="{417464A9-A9B7-4088-838B-ECCF997379FA}"/>
              </a:ext>
            </a:extLst>
          </p:cNvPr>
          <p:cNvSpPr txBox="1"/>
          <p:nvPr/>
        </p:nvSpPr>
        <p:spPr>
          <a:xfrm>
            <a:off x="1506699" y="6017179"/>
            <a:ext cx="9600320" cy="369332"/>
          </a:xfrm>
          <a:prstGeom prst="rect">
            <a:avLst/>
          </a:prstGeom>
          <a:noFill/>
        </p:spPr>
        <p:txBody>
          <a:bodyPr wrap="none" rtlCol="0">
            <a:spAutoFit/>
          </a:bodyPr>
          <a:lstStyle/>
          <a:p>
            <a:r>
              <a:rPr lang="de-AT" dirty="0"/>
              <a:t>https://docs.microsoft.com/en-us/azure/architecture/patterns/federated-identity</a:t>
            </a:r>
          </a:p>
        </p:txBody>
      </p:sp>
    </p:spTree>
    <p:extLst>
      <p:ext uri="{BB962C8B-B14F-4D97-AF65-F5344CB8AC3E}">
        <p14:creationId xmlns:p14="http://schemas.microsoft.com/office/powerpoint/2010/main" val="1510794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a:t>also </a:t>
            </a:r>
            <a:r>
              <a:rPr lang="de-DE" dirty="0" err="1"/>
              <a:t>used</a:t>
            </a:r>
            <a:r>
              <a:rPr lang="de-DE" dirty="0"/>
              <a:t> in </a:t>
            </a:r>
            <a:r>
              <a:rPr lang="de-DE" dirty="0" err="1"/>
              <a:t>enterprise</a:t>
            </a:r>
            <a:r>
              <a:rPr lang="de-DE" dirty="0"/>
              <a:t> </a:t>
            </a:r>
            <a:r>
              <a:rPr lang="de-DE" dirty="0" err="1"/>
              <a:t>env</a:t>
            </a:r>
            <a:r>
              <a:rPr lang="de-DE" dirty="0"/>
              <a:t>…</a:t>
            </a:r>
            <a:endParaRPr lang="de-AT" dirty="0"/>
          </a:p>
        </p:txBody>
      </p:sp>
      <p:pic>
        <p:nvPicPr>
          <p:cNvPr id="6" name="Grafik 5">
            <a:extLst>
              <a:ext uri="{FF2B5EF4-FFF2-40B4-BE49-F238E27FC236}">
                <a16:creationId xmlns:a16="http://schemas.microsoft.com/office/drawing/2014/main" id="{F68AB942-40AD-4379-B2AF-DA015DE78E7C}"/>
              </a:ext>
            </a:extLst>
          </p:cNvPr>
          <p:cNvPicPr>
            <a:picLocks noChangeAspect="1"/>
          </p:cNvPicPr>
          <p:nvPr/>
        </p:nvPicPr>
        <p:blipFill rotWithShape="1">
          <a:blip r:embed="rId2"/>
          <a:srcRect t="12273"/>
          <a:stretch/>
        </p:blipFill>
        <p:spPr>
          <a:xfrm>
            <a:off x="2698531" y="2228192"/>
            <a:ext cx="6571593" cy="3875799"/>
          </a:xfrm>
          <a:prstGeom prst="rect">
            <a:avLst/>
          </a:prstGeom>
        </p:spPr>
      </p:pic>
      <p:sp>
        <p:nvSpPr>
          <p:cNvPr id="12" name="Textfeld 11">
            <a:extLst>
              <a:ext uri="{FF2B5EF4-FFF2-40B4-BE49-F238E27FC236}">
                <a16:creationId xmlns:a16="http://schemas.microsoft.com/office/drawing/2014/main" id="{A8E4D7AB-66FC-456E-AA7F-EEF75C64A421}"/>
              </a:ext>
            </a:extLst>
          </p:cNvPr>
          <p:cNvSpPr txBox="1"/>
          <p:nvPr/>
        </p:nvSpPr>
        <p:spPr>
          <a:xfrm>
            <a:off x="1632823" y="6131535"/>
            <a:ext cx="8926354" cy="369332"/>
          </a:xfrm>
          <a:prstGeom prst="rect">
            <a:avLst/>
          </a:prstGeom>
          <a:noFill/>
        </p:spPr>
        <p:txBody>
          <a:bodyPr wrap="none" rtlCol="0">
            <a:spAutoFit/>
          </a:bodyPr>
          <a:lstStyle/>
          <a:p>
            <a:r>
              <a:rPr lang="de-AT" dirty="0"/>
              <a:t>https://docs.microsoft.com/en-us/azure/active-directory/hybrid/whatis-fed</a:t>
            </a:r>
          </a:p>
        </p:txBody>
      </p:sp>
    </p:spTree>
    <p:extLst>
      <p:ext uri="{BB962C8B-B14F-4D97-AF65-F5344CB8AC3E}">
        <p14:creationId xmlns:p14="http://schemas.microsoft.com/office/powerpoint/2010/main" val="391714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21E678-8D9B-4778-AD03-3E8E02A99384}"/>
              </a:ext>
            </a:extLst>
          </p:cNvPr>
          <p:cNvSpPr>
            <a:spLocks noGrp="1"/>
          </p:cNvSpPr>
          <p:nvPr>
            <p:ph type="title"/>
          </p:nvPr>
        </p:nvSpPr>
        <p:spPr/>
        <p:txBody>
          <a:bodyPr/>
          <a:lstStyle/>
          <a:p>
            <a:r>
              <a:rPr lang="de-DE" dirty="0"/>
              <a:t>Identity </a:t>
            </a:r>
            <a:r>
              <a:rPr lang="de-DE" dirty="0" err="1"/>
              <a:t>Federation</a:t>
            </a:r>
            <a:endParaRPr lang="de-AT" dirty="0"/>
          </a:p>
        </p:txBody>
      </p:sp>
      <p:sp>
        <p:nvSpPr>
          <p:cNvPr id="3" name="Inhaltsplatzhalter 2">
            <a:extLst>
              <a:ext uri="{FF2B5EF4-FFF2-40B4-BE49-F238E27FC236}">
                <a16:creationId xmlns:a16="http://schemas.microsoft.com/office/drawing/2014/main" id="{3D6F335E-EFB5-4A30-8609-261905205445}"/>
              </a:ext>
            </a:extLst>
          </p:cNvPr>
          <p:cNvSpPr>
            <a:spLocks noGrp="1"/>
          </p:cNvSpPr>
          <p:nvPr>
            <p:ph idx="1"/>
          </p:nvPr>
        </p:nvSpPr>
        <p:spPr>
          <a:xfrm>
            <a:off x="838199" y="1825625"/>
            <a:ext cx="10786241" cy="4667250"/>
          </a:xfrm>
        </p:spPr>
        <p:txBody>
          <a:bodyPr>
            <a:normAutofit fontScale="92500" lnSpcReduction="20000"/>
          </a:bodyPr>
          <a:lstStyle/>
          <a:p>
            <a:r>
              <a:rPr lang="de-DE" dirty="0" err="1"/>
              <a:t>Complex</a:t>
            </a:r>
            <a:r>
              <a:rPr lang="de-DE" dirty="0"/>
              <a:t> </a:t>
            </a:r>
            <a:r>
              <a:rPr lang="de-DE" dirty="0" err="1"/>
              <a:t>enough</a:t>
            </a:r>
            <a:r>
              <a:rPr lang="de-DE" dirty="0"/>
              <a:t> </a:t>
            </a:r>
            <a:r>
              <a:rPr lang="de-DE" dirty="0" err="1"/>
              <a:t>for</a:t>
            </a:r>
            <a:r>
              <a:rPr lang="de-DE" dirty="0"/>
              <a:t> an own </a:t>
            </a:r>
            <a:r>
              <a:rPr lang="de-DE" dirty="0" err="1"/>
              <a:t>course</a:t>
            </a:r>
            <a:endParaRPr lang="de-DE" dirty="0"/>
          </a:p>
          <a:p>
            <a:endParaRPr lang="de-DE" dirty="0"/>
          </a:p>
          <a:p>
            <a:r>
              <a:rPr lang="de-DE" dirty="0" err="1"/>
              <a:t>Several</a:t>
            </a:r>
            <a:r>
              <a:rPr lang="de-DE" dirty="0"/>
              <a:t> </a:t>
            </a:r>
            <a:r>
              <a:rPr lang="de-DE" dirty="0" err="1"/>
              <a:t>technologies</a:t>
            </a:r>
            <a:r>
              <a:rPr lang="de-DE" dirty="0"/>
              <a:t> </a:t>
            </a:r>
            <a:r>
              <a:rPr lang="de-DE" dirty="0" err="1"/>
              <a:t>available</a:t>
            </a:r>
            <a:r>
              <a:rPr lang="de-DE" dirty="0"/>
              <a:t> </a:t>
            </a:r>
            <a:r>
              <a:rPr lang="de-DE" dirty="0" err="1"/>
              <a:t>for</a:t>
            </a:r>
            <a:r>
              <a:rPr lang="de-DE" dirty="0"/>
              <a:t> </a:t>
            </a:r>
            <a:r>
              <a:rPr lang="de-DE" dirty="0" err="1"/>
              <a:t>implementation</a:t>
            </a:r>
            <a:endParaRPr lang="de-DE" dirty="0"/>
          </a:p>
          <a:p>
            <a:pPr lvl="1"/>
            <a:r>
              <a:rPr lang="de-DE" dirty="0"/>
              <a:t>e.g. SAML (</a:t>
            </a:r>
            <a:r>
              <a:rPr lang="de-DE" dirty="0" err="1"/>
              <a:t>Assertions</a:t>
            </a:r>
            <a:r>
              <a:rPr lang="de-DE" dirty="0"/>
              <a:t>), JWT, OAuth (2), </a:t>
            </a:r>
            <a:r>
              <a:rPr lang="de-DE" dirty="0" err="1"/>
              <a:t>OpenID</a:t>
            </a:r>
            <a:r>
              <a:rPr lang="de-DE" dirty="0"/>
              <a:t> Connect, etc.</a:t>
            </a:r>
          </a:p>
          <a:p>
            <a:pPr lvl="1"/>
            <a:endParaRPr lang="de-DE" dirty="0"/>
          </a:p>
          <a:p>
            <a:r>
              <a:rPr lang="de-DE" dirty="0"/>
              <a:t>A </a:t>
            </a:r>
            <a:r>
              <a:rPr lang="de-DE" dirty="0" err="1"/>
              <a:t>lot</a:t>
            </a:r>
            <a:r>
              <a:rPr lang="de-DE" dirty="0"/>
              <a:t> </a:t>
            </a:r>
            <a:r>
              <a:rPr lang="de-DE" dirty="0" err="1"/>
              <a:t>of</a:t>
            </a:r>
            <a:r>
              <a:rPr lang="de-DE" dirty="0"/>
              <a:t> possible </a:t>
            </a:r>
            <a:r>
              <a:rPr lang="de-DE" dirty="0" err="1"/>
              <a:t>pitfalls</a:t>
            </a:r>
            <a:r>
              <a:rPr lang="de-DE" dirty="0"/>
              <a:t>…</a:t>
            </a:r>
          </a:p>
          <a:p>
            <a:pPr lvl="1"/>
            <a:r>
              <a:rPr lang="de-DE" dirty="0"/>
              <a:t>e.g. Authentication vs. </a:t>
            </a:r>
            <a:r>
              <a:rPr lang="de-DE" dirty="0" err="1"/>
              <a:t>Authorization</a:t>
            </a:r>
            <a:endParaRPr lang="de-DE" dirty="0"/>
          </a:p>
          <a:p>
            <a:pPr lvl="1"/>
            <a:endParaRPr lang="de-DE" dirty="0"/>
          </a:p>
          <a:p>
            <a:r>
              <a:rPr lang="de-DE" dirty="0"/>
              <a:t>Recommended </a:t>
            </a:r>
            <a:r>
              <a:rPr lang="de-DE" dirty="0" err="1"/>
              <a:t>reading</a:t>
            </a:r>
            <a:r>
              <a:rPr lang="de-DE" dirty="0"/>
              <a:t>:</a:t>
            </a:r>
          </a:p>
          <a:p>
            <a:pPr lvl="1"/>
            <a:r>
              <a:rPr lang="de-AT" dirty="0"/>
              <a:t>https://oauth.net/articles/authentication/</a:t>
            </a:r>
          </a:p>
          <a:p>
            <a:pPr lvl="1"/>
            <a:r>
              <a:rPr lang="de-AT" dirty="0"/>
              <a:t>https://openid.net/connect/</a:t>
            </a:r>
          </a:p>
          <a:p>
            <a:pPr lvl="1"/>
            <a:r>
              <a:rPr lang="de-AT" dirty="0"/>
              <a:t>https://docs.microsoft.com/en-us/azure/architecture/patterns/federated-identity</a:t>
            </a:r>
          </a:p>
          <a:p>
            <a:pPr lvl="1"/>
            <a:endParaRPr lang="de-AT" dirty="0"/>
          </a:p>
          <a:p>
            <a:pPr lvl="1"/>
            <a:endParaRPr lang="de-AT" dirty="0"/>
          </a:p>
        </p:txBody>
      </p:sp>
    </p:spTree>
    <p:extLst>
      <p:ext uri="{BB962C8B-B14F-4D97-AF65-F5344CB8AC3E}">
        <p14:creationId xmlns:p14="http://schemas.microsoft.com/office/powerpoint/2010/main" val="3419683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a:t>ok, </a:t>
            </a:r>
            <a:r>
              <a:rPr lang="de-DE" sz="6600" dirty="0" err="1"/>
              <a:t>one</a:t>
            </a:r>
            <a:r>
              <a:rPr lang="de-DE" sz="6600" dirty="0"/>
              <a:t> </a:t>
            </a:r>
            <a:r>
              <a:rPr lang="de-DE" sz="6600" dirty="0" err="1"/>
              <a:t>really</a:t>
            </a:r>
            <a:r>
              <a:rPr lang="de-DE" sz="6600" dirty="0"/>
              <a:t> last </a:t>
            </a:r>
            <a:r>
              <a:rPr lang="de-DE" sz="6600" dirty="0" err="1"/>
              <a:t>thing</a:t>
            </a:r>
            <a:r>
              <a:rPr lang="de-DE" sz="6600" dirty="0"/>
              <a:t> </a:t>
            </a:r>
            <a:r>
              <a:rPr lang="de-DE" sz="6600" dirty="0" err="1"/>
              <a:t>regarding</a:t>
            </a:r>
            <a:r>
              <a:rPr lang="de-DE" sz="6600" dirty="0"/>
              <a:t> </a:t>
            </a:r>
            <a:r>
              <a:rPr lang="de-DE" sz="6600" dirty="0" err="1"/>
              <a:t>authentication</a:t>
            </a:r>
            <a:r>
              <a:rPr lang="de-DE" sz="6600" dirty="0"/>
              <a:t>…</a:t>
            </a:r>
            <a:endParaRPr lang="de-AT" sz="6600" dirty="0"/>
          </a:p>
        </p:txBody>
      </p:sp>
    </p:spTree>
    <p:extLst>
      <p:ext uri="{BB962C8B-B14F-4D97-AF65-F5344CB8AC3E}">
        <p14:creationId xmlns:p14="http://schemas.microsoft.com/office/powerpoint/2010/main" val="32436386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599090" y="824156"/>
            <a:ext cx="10993820" cy="5628895"/>
          </a:xfrm>
        </p:spPr>
        <p:txBody>
          <a:bodyPr>
            <a:normAutofit fontScale="62500" lnSpcReduction="20000"/>
          </a:bodyPr>
          <a:lstStyle/>
          <a:p>
            <a:pPr marL="0" indent="0" algn="ctr">
              <a:buNone/>
            </a:pPr>
            <a:r>
              <a:rPr lang="de-DE" sz="6600" dirty="0" err="1"/>
              <a:t>pretty</a:t>
            </a:r>
            <a:r>
              <a:rPr lang="de-DE" sz="6600" dirty="0"/>
              <a:t> powerful </a:t>
            </a:r>
            <a:r>
              <a:rPr lang="de-DE" sz="6600" dirty="0" err="1"/>
              <a:t>to</a:t>
            </a:r>
            <a:r>
              <a:rPr lang="de-DE" sz="6600" dirty="0"/>
              <a:t> </a:t>
            </a:r>
            <a:r>
              <a:rPr lang="de-DE" sz="6600" dirty="0" err="1"/>
              <a:t>include</a:t>
            </a:r>
            <a:r>
              <a:rPr lang="de-DE" sz="6600" dirty="0"/>
              <a:t> </a:t>
            </a:r>
            <a:r>
              <a:rPr lang="de-DE" sz="6600" dirty="0" err="1"/>
              <a:t>some</a:t>
            </a:r>
            <a:r>
              <a:rPr lang="de-DE" sz="6600" dirty="0"/>
              <a:t> „environmental </a:t>
            </a:r>
            <a:r>
              <a:rPr lang="de-DE" sz="6600" dirty="0" err="1"/>
              <a:t>checks</a:t>
            </a:r>
            <a:r>
              <a:rPr lang="de-DE" sz="6600" dirty="0"/>
              <a:t>“</a:t>
            </a:r>
          </a:p>
          <a:p>
            <a:pPr marL="0" indent="0" algn="ctr">
              <a:buNone/>
            </a:pPr>
            <a:endParaRPr lang="de-DE" sz="6600" dirty="0"/>
          </a:p>
          <a:p>
            <a:pPr marL="0" indent="0" algn="ctr">
              <a:buNone/>
            </a:pPr>
            <a:r>
              <a:rPr lang="de-DE" sz="6600" dirty="0"/>
              <a:t>e.g. </a:t>
            </a:r>
            <a:r>
              <a:rPr lang="de-DE" sz="6600" dirty="0" err="1"/>
              <a:t>login</a:t>
            </a:r>
            <a:r>
              <a:rPr lang="de-DE" sz="6600" dirty="0"/>
              <a:t> </a:t>
            </a:r>
            <a:r>
              <a:rPr lang="de-DE" sz="6600" dirty="0" err="1"/>
              <a:t>attempt</a:t>
            </a:r>
            <a:r>
              <a:rPr lang="de-DE" sz="6600" dirty="0"/>
              <a:t> </a:t>
            </a:r>
            <a:r>
              <a:rPr lang="de-DE" sz="6600" dirty="0" err="1"/>
              <a:t>from</a:t>
            </a:r>
            <a:r>
              <a:rPr lang="de-DE" sz="6600" dirty="0"/>
              <a:t> </a:t>
            </a:r>
            <a:r>
              <a:rPr lang="de-DE" sz="6600" dirty="0" err="1"/>
              <a:t>foreign</a:t>
            </a:r>
            <a:r>
              <a:rPr lang="de-DE" sz="6600" dirty="0"/>
              <a:t> IP,</a:t>
            </a:r>
            <a:br>
              <a:rPr lang="de-DE" sz="6600" dirty="0"/>
            </a:br>
            <a:r>
              <a:rPr lang="de-DE" sz="6600" dirty="0" err="1"/>
              <a:t>login</a:t>
            </a:r>
            <a:r>
              <a:rPr lang="de-DE" sz="6600" dirty="0"/>
              <a:t> </a:t>
            </a:r>
            <a:r>
              <a:rPr lang="de-DE" sz="6600" dirty="0" err="1"/>
              <a:t>attempt</a:t>
            </a:r>
            <a:r>
              <a:rPr lang="de-DE" sz="6600" dirty="0"/>
              <a:t> </a:t>
            </a:r>
            <a:r>
              <a:rPr lang="de-DE" sz="6600" dirty="0" err="1"/>
              <a:t>from</a:t>
            </a:r>
            <a:r>
              <a:rPr lang="de-DE" sz="6600" dirty="0"/>
              <a:t> </a:t>
            </a:r>
            <a:r>
              <a:rPr lang="de-DE" sz="6600" dirty="0" err="1"/>
              <a:t>new</a:t>
            </a:r>
            <a:r>
              <a:rPr lang="de-DE" sz="6600" dirty="0"/>
              <a:t>/</a:t>
            </a:r>
            <a:r>
              <a:rPr lang="de-DE" sz="6600" dirty="0" err="1"/>
              <a:t>unknown</a:t>
            </a:r>
            <a:r>
              <a:rPr lang="de-DE" sz="6600" dirty="0"/>
              <a:t> </a:t>
            </a:r>
            <a:r>
              <a:rPr lang="de-DE" sz="6600" dirty="0" err="1"/>
              <a:t>device</a:t>
            </a:r>
            <a:r>
              <a:rPr lang="de-DE" sz="6600" dirty="0"/>
              <a:t>, multiple </a:t>
            </a:r>
            <a:r>
              <a:rPr lang="de-DE" sz="6600" dirty="0" err="1"/>
              <a:t>failed</a:t>
            </a:r>
            <a:r>
              <a:rPr lang="de-DE" sz="6600" dirty="0"/>
              <a:t> </a:t>
            </a:r>
            <a:r>
              <a:rPr lang="de-DE" sz="6600" dirty="0" err="1"/>
              <a:t>login</a:t>
            </a:r>
            <a:r>
              <a:rPr lang="de-DE" sz="6600" dirty="0"/>
              <a:t> </a:t>
            </a:r>
            <a:r>
              <a:rPr lang="de-DE" sz="6600" dirty="0" err="1"/>
              <a:t>attempts</a:t>
            </a:r>
            <a:r>
              <a:rPr lang="de-DE" sz="6600" dirty="0"/>
              <a:t>, etc.</a:t>
            </a:r>
          </a:p>
          <a:p>
            <a:pPr marL="0" indent="0" algn="ctr">
              <a:buNone/>
            </a:pPr>
            <a:endParaRPr lang="de-DE" sz="6600" dirty="0"/>
          </a:p>
          <a:p>
            <a:pPr marL="0" indent="0" algn="ctr">
              <a:buNone/>
            </a:pPr>
            <a:r>
              <a:rPr lang="de-DE" sz="6600" dirty="0" err="1"/>
              <a:t>notify</a:t>
            </a:r>
            <a:r>
              <a:rPr lang="de-DE" sz="6600" dirty="0"/>
              <a:t> </a:t>
            </a:r>
            <a:r>
              <a:rPr lang="de-DE" sz="6600" dirty="0" err="1"/>
              <a:t>the</a:t>
            </a:r>
            <a:r>
              <a:rPr lang="de-DE" sz="6600" dirty="0"/>
              <a:t> </a:t>
            </a:r>
            <a:r>
              <a:rPr lang="de-DE" sz="6600" dirty="0" err="1"/>
              <a:t>user</a:t>
            </a:r>
            <a:r>
              <a:rPr lang="de-DE" sz="6600" dirty="0"/>
              <a:t> </a:t>
            </a:r>
            <a:r>
              <a:rPr lang="de-DE" sz="6600" dirty="0" err="1"/>
              <a:t>if</a:t>
            </a:r>
            <a:r>
              <a:rPr lang="de-DE" sz="6600" dirty="0"/>
              <a:t> </a:t>
            </a:r>
            <a:r>
              <a:rPr lang="de-DE" sz="6600" dirty="0" err="1"/>
              <a:t>something</a:t>
            </a:r>
            <a:r>
              <a:rPr lang="de-DE" sz="6600" dirty="0"/>
              <a:t> </a:t>
            </a:r>
            <a:r>
              <a:rPr lang="de-DE" sz="6600" dirty="0" err="1"/>
              <a:t>is</a:t>
            </a:r>
            <a:r>
              <a:rPr lang="de-DE" sz="6600" dirty="0"/>
              <a:t> </a:t>
            </a:r>
            <a:r>
              <a:rPr lang="de-DE" sz="6600" dirty="0" err="1"/>
              <a:t>suspicious</a:t>
            </a:r>
            <a:endParaRPr lang="de-DE" sz="6600" dirty="0"/>
          </a:p>
          <a:p>
            <a:pPr marL="0" indent="0" algn="ctr">
              <a:buNone/>
            </a:pPr>
            <a:endParaRPr lang="de-DE" sz="6600" dirty="0"/>
          </a:p>
          <a:p>
            <a:pPr marL="0" indent="0" algn="ctr">
              <a:buNone/>
            </a:pPr>
            <a:r>
              <a:rPr lang="de-DE" sz="6600" dirty="0" err="1"/>
              <a:t>a.k.a</a:t>
            </a:r>
            <a:r>
              <a:rPr lang="de-DE" sz="6600" dirty="0"/>
              <a:t> „</a:t>
            </a:r>
            <a:r>
              <a:rPr lang="de-DE" sz="6600" dirty="0" err="1"/>
              <a:t>conditional</a:t>
            </a:r>
            <a:r>
              <a:rPr lang="de-DE" sz="6600" dirty="0"/>
              <a:t> </a:t>
            </a:r>
            <a:r>
              <a:rPr lang="de-DE" sz="6600" dirty="0" err="1"/>
              <a:t>access</a:t>
            </a:r>
            <a:r>
              <a:rPr lang="de-DE" sz="6600" dirty="0"/>
              <a:t>“</a:t>
            </a:r>
          </a:p>
          <a:p>
            <a:pPr marL="0" indent="0" algn="ctr">
              <a:buNone/>
            </a:pPr>
            <a:endParaRPr lang="de-AT" sz="6600" dirty="0"/>
          </a:p>
        </p:txBody>
      </p:sp>
    </p:spTree>
    <p:extLst>
      <p:ext uri="{BB962C8B-B14F-4D97-AF65-F5344CB8AC3E}">
        <p14:creationId xmlns:p14="http://schemas.microsoft.com/office/powerpoint/2010/main" val="3364504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0705EFA7-7E56-4015-AACB-C23589D87F04}"/>
              </a:ext>
            </a:extLst>
          </p:cNvPr>
          <p:cNvGrpSpPr/>
          <p:nvPr/>
        </p:nvGrpSpPr>
        <p:grpSpPr>
          <a:xfrm>
            <a:off x="4424356" y="2497584"/>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D1D94D59-D8EF-44CC-903F-A0942FB57964}"/>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5C7390FC-BF3A-47E5-B60C-E7ADD1E734CF}"/>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A3FEDACB-A7B6-42EA-92B2-3CD61ED29024}"/>
              </a:ext>
            </a:extLst>
          </p:cNvPr>
          <p:cNvGrpSpPr/>
          <p:nvPr/>
        </p:nvGrpSpPr>
        <p:grpSpPr>
          <a:xfrm>
            <a:off x="4528396" y="3448344"/>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D6E05389-60CF-40F1-8C0E-6702896E179C}"/>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DEC4930B-2A35-441B-BFD9-13AA6FBDE71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25" name="Gruppieren 24">
            <a:extLst>
              <a:ext uri="{FF2B5EF4-FFF2-40B4-BE49-F238E27FC236}">
                <a16:creationId xmlns:a16="http://schemas.microsoft.com/office/drawing/2014/main" id="{2B05EB8D-3A6E-430A-930F-F7DFE1907009}"/>
              </a:ext>
            </a:extLst>
          </p:cNvPr>
          <p:cNvGrpSpPr/>
          <p:nvPr/>
        </p:nvGrpSpPr>
        <p:grpSpPr>
          <a:xfrm>
            <a:off x="5384591" y="1920111"/>
            <a:ext cx="1198115" cy="353621"/>
            <a:chOff x="6357196" y="823224"/>
            <a:chExt cx="1973520" cy="582480"/>
          </a:xfrm>
        </p:grpSpPr>
        <mc:AlternateContent xmlns:mc="http://schemas.openxmlformats.org/markup-compatibility/2006" xmlns:p14="http://schemas.microsoft.com/office/powerpoint/2010/main">
          <mc:Choice Requires="p14">
            <p:contentPart p14:bwMode="auto" r:id="rId65">
              <p14:nvContentPartPr>
                <p14:cNvPr id="26" name="Freihand 25">
                  <a:extLst>
                    <a:ext uri="{FF2B5EF4-FFF2-40B4-BE49-F238E27FC236}">
                      <a16:creationId xmlns:a16="http://schemas.microsoft.com/office/drawing/2014/main" id="{3F40C8D0-0B0C-41E0-8AA8-682BE872375A}"/>
                    </a:ext>
                  </a:extLst>
                </p14:cNvPr>
                <p14:cNvContentPartPr/>
                <p14:nvPr/>
              </p14:nvContentPartPr>
              <p14:xfrm>
                <a:off x="6460516" y="931944"/>
                <a:ext cx="35640" cy="424440"/>
              </p14:xfrm>
            </p:contentPart>
          </mc:Choice>
          <mc:Fallback xmlns="">
            <p:pic>
              <p:nvPicPr>
                <p:cNvPr id="9" name="Freihand 8">
                  <a:extLst>
                    <a:ext uri="{FF2B5EF4-FFF2-40B4-BE49-F238E27FC236}">
                      <a16:creationId xmlns:a16="http://schemas.microsoft.com/office/drawing/2014/main" id="{A49510FC-6CC1-4293-BC7D-1D4D24E7A0B8}"/>
                    </a:ext>
                  </a:extLst>
                </p:cNvPr>
                <p:cNvPicPr/>
                <p:nvPr/>
              </p:nvPicPr>
              <p:blipFill>
                <a:blip r:embed="rId12"/>
                <a:stretch>
                  <a:fillRect/>
                </a:stretch>
              </p:blipFill>
              <p:spPr>
                <a:xfrm>
                  <a:off x="6451516" y="922944"/>
                  <a:ext cx="532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7" name="Freihand 26">
                  <a:extLst>
                    <a:ext uri="{FF2B5EF4-FFF2-40B4-BE49-F238E27FC236}">
                      <a16:creationId xmlns:a16="http://schemas.microsoft.com/office/drawing/2014/main" id="{884EA65D-DE6B-4816-9265-C97ABD1A15AA}"/>
                    </a:ext>
                  </a:extLst>
                </p14:cNvPr>
                <p14:cNvContentPartPr/>
                <p14:nvPr/>
              </p14:nvContentPartPr>
              <p14:xfrm>
                <a:off x="6357196" y="872904"/>
                <a:ext cx="434160" cy="481680"/>
              </p14:xfrm>
            </p:contentPart>
          </mc:Choice>
          <mc:Fallback xmlns="">
            <p:pic>
              <p:nvPicPr>
                <p:cNvPr id="10" name="Freihand 9">
                  <a:extLst>
                    <a:ext uri="{FF2B5EF4-FFF2-40B4-BE49-F238E27FC236}">
                      <a16:creationId xmlns:a16="http://schemas.microsoft.com/office/drawing/2014/main" id="{6F485025-3F06-4228-9E0C-DE01B5979B89}"/>
                    </a:ext>
                  </a:extLst>
                </p:cNvPr>
                <p:cNvPicPr/>
                <p:nvPr/>
              </p:nvPicPr>
              <p:blipFill>
                <a:blip r:embed="rId14"/>
                <a:stretch>
                  <a:fillRect/>
                </a:stretch>
              </p:blipFill>
              <p:spPr>
                <a:xfrm>
                  <a:off x="6348196" y="863904"/>
                  <a:ext cx="45180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8" name="Freihand 27">
                  <a:extLst>
                    <a:ext uri="{FF2B5EF4-FFF2-40B4-BE49-F238E27FC236}">
                      <a16:creationId xmlns:a16="http://schemas.microsoft.com/office/drawing/2014/main" id="{4FD80A45-2BF5-41C1-AC7C-23F6A123F3CF}"/>
                    </a:ext>
                  </a:extLst>
                </p14:cNvPr>
                <p14:cNvContentPartPr/>
                <p14:nvPr/>
              </p14:nvContentPartPr>
              <p14:xfrm>
                <a:off x="6828796" y="1147944"/>
                <a:ext cx="272520" cy="208800"/>
              </p14:xfrm>
            </p:contentPart>
          </mc:Choice>
          <mc:Fallback xmlns="">
            <p:pic>
              <p:nvPicPr>
                <p:cNvPr id="11" name="Freihand 10">
                  <a:extLst>
                    <a:ext uri="{FF2B5EF4-FFF2-40B4-BE49-F238E27FC236}">
                      <a16:creationId xmlns:a16="http://schemas.microsoft.com/office/drawing/2014/main" id="{A3771D87-DE22-41C2-93F8-198827743FC3}"/>
                    </a:ext>
                  </a:extLst>
                </p:cNvPr>
                <p:cNvPicPr/>
                <p:nvPr/>
              </p:nvPicPr>
              <p:blipFill>
                <a:blip r:embed="rId16"/>
                <a:stretch>
                  <a:fillRect/>
                </a:stretch>
              </p:blipFill>
              <p:spPr>
                <a:xfrm>
                  <a:off x="6820156" y="1138944"/>
                  <a:ext cx="2901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9" name="Freihand 28">
                  <a:extLst>
                    <a:ext uri="{FF2B5EF4-FFF2-40B4-BE49-F238E27FC236}">
                      <a16:creationId xmlns:a16="http://schemas.microsoft.com/office/drawing/2014/main" id="{4F986D40-DDB2-4DBF-87C6-11B68E76065F}"/>
                    </a:ext>
                  </a:extLst>
                </p14:cNvPr>
                <p14:cNvContentPartPr/>
                <p14:nvPr/>
              </p14:nvContentPartPr>
              <p14:xfrm>
                <a:off x="7128676" y="1136784"/>
                <a:ext cx="227520" cy="268920"/>
              </p14:xfrm>
            </p:contentPart>
          </mc:Choice>
          <mc:Fallback xmlns="">
            <p:pic>
              <p:nvPicPr>
                <p:cNvPr id="12" name="Freihand 11">
                  <a:extLst>
                    <a:ext uri="{FF2B5EF4-FFF2-40B4-BE49-F238E27FC236}">
                      <a16:creationId xmlns:a16="http://schemas.microsoft.com/office/drawing/2014/main" id="{62B3F3F0-D165-4782-BB50-79C7C1B64F73}"/>
                    </a:ext>
                  </a:extLst>
                </p:cNvPr>
                <p:cNvPicPr/>
                <p:nvPr/>
              </p:nvPicPr>
              <p:blipFill>
                <a:blip r:embed="rId18"/>
                <a:stretch>
                  <a:fillRect/>
                </a:stretch>
              </p:blipFill>
              <p:spPr>
                <a:xfrm>
                  <a:off x="7120036" y="1127784"/>
                  <a:ext cx="245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0" name="Freihand 29">
                  <a:extLst>
                    <a:ext uri="{FF2B5EF4-FFF2-40B4-BE49-F238E27FC236}">
                      <a16:creationId xmlns:a16="http://schemas.microsoft.com/office/drawing/2014/main" id="{4A337C55-5F26-4B8D-9D85-0393B354E696}"/>
                    </a:ext>
                  </a:extLst>
                </p14:cNvPr>
                <p14:cNvContentPartPr/>
                <p14:nvPr/>
              </p14:nvContentPartPr>
              <p14:xfrm>
                <a:off x="7375636" y="1121304"/>
                <a:ext cx="297360" cy="177840"/>
              </p14:xfrm>
            </p:contentPart>
          </mc:Choice>
          <mc:Fallback xmlns="">
            <p:pic>
              <p:nvPicPr>
                <p:cNvPr id="13" name="Freihand 12">
                  <a:extLst>
                    <a:ext uri="{FF2B5EF4-FFF2-40B4-BE49-F238E27FC236}">
                      <a16:creationId xmlns:a16="http://schemas.microsoft.com/office/drawing/2014/main" id="{C22BCC45-D18F-48B7-9392-D3806757984D}"/>
                    </a:ext>
                  </a:extLst>
                </p:cNvPr>
                <p:cNvPicPr/>
                <p:nvPr/>
              </p:nvPicPr>
              <p:blipFill>
                <a:blip r:embed="rId20"/>
                <a:stretch>
                  <a:fillRect/>
                </a:stretch>
              </p:blipFill>
              <p:spPr>
                <a:xfrm>
                  <a:off x="7366636" y="1112664"/>
                  <a:ext cx="3150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1" name="Freihand 30">
                  <a:extLst>
                    <a:ext uri="{FF2B5EF4-FFF2-40B4-BE49-F238E27FC236}">
                      <a16:creationId xmlns:a16="http://schemas.microsoft.com/office/drawing/2014/main" id="{2DCCE70B-5BB3-488C-A95E-DDA1520A4AB3}"/>
                    </a:ext>
                  </a:extLst>
                </p14:cNvPr>
                <p14:cNvContentPartPr/>
                <p14:nvPr/>
              </p14:nvContentPartPr>
              <p14:xfrm>
                <a:off x="7701436" y="1136424"/>
                <a:ext cx="188280" cy="155520"/>
              </p14:xfrm>
            </p:contentPart>
          </mc:Choice>
          <mc:Fallback xmlns="">
            <p:pic>
              <p:nvPicPr>
                <p:cNvPr id="14" name="Freihand 13">
                  <a:extLst>
                    <a:ext uri="{FF2B5EF4-FFF2-40B4-BE49-F238E27FC236}">
                      <a16:creationId xmlns:a16="http://schemas.microsoft.com/office/drawing/2014/main" id="{7E0D4D6C-AA2E-4602-9A2A-D571AD48A063}"/>
                    </a:ext>
                  </a:extLst>
                </p:cNvPr>
                <p:cNvPicPr/>
                <p:nvPr/>
              </p:nvPicPr>
              <p:blipFill>
                <a:blip r:embed="rId22"/>
                <a:stretch>
                  <a:fillRect/>
                </a:stretch>
              </p:blipFill>
              <p:spPr>
                <a:xfrm>
                  <a:off x="7692796" y="1127424"/>
                  <a:ext cx="2059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2" name="Freihand 31">
                  <a:extLst>
                    <a:ext uri="{FF2B5EF4-FFF2-40B4-BE49-F238E27FC236}">
                      <a16:creationId xmlns:a16="http://schemas.microsoft.com/office/drawing/2014/main" id="{686E90D1-6E59-496F-8FD8-B25C73772E28}"/>
                    </a:ext>
                  </a:extLst>
                </p14:cNvPr>
                <p14:cNvContentPartPr/>
                <p14:nvPr/>
              </p14:nvContentPartPr>
              <p14:xfrm>
                <a:off x="7943356" y="1079184"/>
                <a:ext cx="132480" cy="199080"/>
              </p14:xfrm>
            </p:contentPart>
          </mc:Choice>
          <mc:Fallback xmlns="">
            <p:pic>
              <p:nvPicPr>
                <p:cNvPr id="15" name="Freihand 14">
                  <a:extLst>
                    <a:ext uri="{FF2B5EF4-FFF2-40B4-BE49-F238E27FC236}">
                      <a16:creationId xmlns:a16="http://schemas.microsoft.com/office/drawing/2014/main" id="{05B5C902-971C-4DEF-B22D-C3BC1B30E8AD}"/>
                    </a:ext>
                  </a:extLst>
                </p:cNvPr>
                <p:cNvPicPr/>
                <p:nvPr/>
              </p:nvPicPr>
              <p:blipFill>
                <a:blip r:embed="rId24"/>
                <a:stretch>
                  <a:fillRect/>
                </a:stretch>
              </p:blipFill>
              <p:spPr>
                <a:xfrm>
                  <a:off x="7934716" y="1070184"/>
                  <a:ext cx="1501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3" name="Freihand 32">
                  <a:extLst>
                    <a:ext uri="{FF2B5EF4-FFF2-40B4-BE49-F238E27FC236}">
                      <a16:creationId xmlns:a16="http://schemas.microsoft.com/office/drawing/2014/main" id="{7B624664-894C-437A-B8A2-8AA557813DB2}"/>
                    </a:ext>
                  </a:extLst>
                </p14:cNvPr>
                <p14:cNvContentPartPr/>
                <p14:nvPr/>
              </p14:nvContentPartPr>
              <p14:xfrm>
                <a:off x="8206516" y="823224"/>
                <a:ext cx="59040" cy="376200"/>
              </p14:xfrm>
            </p:contentPart>
          </mc:Choice>
          <mc:Fallback xmlns="">
            <p:pic>
              <p:nvPicPr>
                <p:cNvPr id="16" name="Freihand 15">
                  <a:extLst>
                    <a:ext uri="{FF2B5EF4-FFF2-40B4-BE49-F238E27FC236}">
                      <a16:creationId xmlns:a16="http://schemas.microsoft.com/office/drawing/2014/main" id="{71F480D3-B0BD-48E2-9791-2229F970B226}"/>
                    </a:ext>
                  </a:extLst>
                </p:cNvPr>
                <p:cNvPicPr/>
                <p:nvPr/>
              </p:nvPicPr>
              <p:blipFill>
                <a:blip r:embed="rId26"/>
                <a:stretch>
                  <a:fillRect/>
                </a:stretch>
              </p:blipFill>
              <p:spPr>
                <a:xfrm>
                  <a:off x="8197516" y="814584"/>
                  <a:ext cx="7668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4" name="Freihand 33">
                  <a:extLst>
                    <a:ext uri="{FF2B5EF4-FFF2-40B4-BE49-F238E27FC236}">
                      <a16:creationId xmlns:a16="http://schemas.microsoft.com/office/drawing/2014/main" id="{978B0810-3CA6-406F-83D9-D370B253364E}"/>
                    </a:ext>
                  </a:extLst>
                </p14:cNvPr>
                <p14:cNvContentPartPr/>
                <p14:nvPr/>
              </p14:nvContentPartPr>
              <p14:xfrm>
                <a:off x="8138116" y="940944"/>
                <a:ext cx="192600" cy="41760"/>
              </p14:xfrm>
            </p:contentPart>
          </mc:Choice>
          <mc:Fallback xmlns="">
            <p:pic>
              <p:nvPicPr>
                <p:cNvPr id="17" name="Freihand 16">
                  <a:extLst>
                    <a:ext uri="{FF2B5EF4-FFF2-40B4-BE49-F238E27FC236}">
                      <a16:creationId xmlns:a16="http://schemas.microsoft.com/office/drawing/2014/main" id="{210594DA-B3A8-4538-88EA-C26B0C40B370}"/>
                    </a:ext>
                  </a:extLst>
                </p:cNvPr>
                <p:cNvPicPr/>
                <p:nvPr/>
              </p:nvPicPr>
              <p:blipFill>
                <a:blip r:embed="rId28"/>
                <a:stretch>
                  <a:fillRect/>
                </a:stretch>
              </p:blipFill>
              <p:spPr>
                <a:xfrm>
                  <a:off x="8129116" y="931944"/>
                  <a:ext cx="210240" cy="59400"/>
                </a:xfrm>
                <a:prstGeom prst="rect">
                  <a:avLst/>
                </a:prstGeom>
              </p:spPr>
            </p:pic>
          </mc:Fallback>
        </mc:AlternateContent>
      </p:grpSp>
      <p:grpSp>
        <p:nvGrpSpPr>
          <p:cNvPr id="35" name="Gruppieren 34">
            <a:extLst>
              <a:ext uri="{FF2B5EF4-FFF2-40B4-BE49-F238E27FC236}">
                <a16:creationId xmlns:a16="http://schemas.microsoft.com/office/drawing/2014/main" id="{92F66556-4B71-45E4-9F32-06C00646F940}"/>
              </a:ext>
            </a:extLst>
          </p:cNvPr>
          <p:cNvGrpSpPr/>
          <p:nvPr/>
        </p:nvGrpSpPr>
        <p:grpSpPr>
          <a:xfrm>
            <a:off x="5537068" y="4031222"/>
            <a:ext cx="1353276" cy="311722"/>
            <a:chOff x="8152560" y="1242900"/>
            <a:chExt cx="1819800" cy="570240"/>
          </a:xfrm>
        </p:grpSpPr>
        <mc:AlternateContent xmlns:mc="http://schemas.openxmlformats.org/markup-compatibility/2006" xmlns:p14="http://schemas.microsoft.com/office/powerpoint/2010/main">
          <mc:Choice Requires="p14">
            <p:contentPart p14:bwMode="auto" r:id="rId74">
              <p14:nvContentPartPr>
                <p14:cNvPr id="36" name="Freihand 35">
                  <a:extLst>
                    <a:ext uri="{FF2B5EF4-FFF2-40B4-BE49-F238E27FC236}">
                      <a16:creationId xmlns:a16="http://schemas.microsoft.com/office/drawing/2014/main" id="{F9E2E9F2-F756-43F8-B5B5-C491A536012E}"/>
                    </a:ext>
                  </a:extLst>
                </p14:cNvPr>
                <p14:cNvContentPartPr/>
                <p14:nvPr/>
              </p14:nvContentPartPr>
              <p14:xfrm>
                <a:off x="8236440" y="1290060"/>
                <a:ext cx="41040" cy="399600"/>
              </p14:xfrm>
            </p:contentPart>
          </mc:Choice>
          <mc:Fallback xmlns="">
            <p:pic>
              <p:nvPicPr>
                <p:cNvPr id="79" name="Freihand 78">
                  <a:extLst>
                    <a:ext uri="{FF2B5EF4-FFF2-40B4-BE49-F238E27FC236}">
                      <a16:creationId xmlns:a16="http://schemas.microsoft.com/office/drawing/2014/main" id="{76D2EA02-5F22-4088-8209-A9DCF18ECD3C}"/>
                    </a:ext>
                  </a:extLst>
                </p:cNvPr>
                <p:cNvPicPr/>
                <p:nvPr/>
              </p:nvPicPr>
              <p:blipFill>
                <a:blip r:embed="rId95"/>
                <a:stretch>
                  <a:fillRect/>
                </a:stretch>
              </p:blipFill>
              <p:spPr>
                <a:xfrm>
                  <a:off x="8224852" y="1274260"/>
                  <a:ext cx="64698" cy="431858"/>
                </a:xfrm>
                <a:prstGeom prst="rect">
                  <a:avLst/>
                </a:prstGeom>
              </p:spPr>
            </p:pic>
          </mc:Fallback>
        </mc:AlternateContent>
        <p:grpSp>
          <p:nvGrpSpPr>
            <p:cNvPr id="37" name="Gruppieren 36">
              <a:extLst>
                <a:ext uri="{FF2B5EF4-FFF2-40B4-BE49-F238E27FC236}">
                  <a16:creationId xmlns:a16="http://schemas.microsoft.com/office/drawing/2014/main" id="{513FCC0D-C2B9-451A-B393-081E939C0A02}"/>
                </a:ext>
              </a:extLst>
            </p:cNvPr>
            <p:cNvGrpSpPr/>
            <p:nvPr/>
          </p:nvGrpSpPr>
          <p:grpSpPr>
            <a:xfrm>
              <a:off x="8152560" y="1242900"/>
              <a:ext cx="1819800" cy="570240"/>
              <a:chOff x="8152560" y="1242900"/>
              <a:chExt cx="1819800" cy="570240"/>
            </a:xfrm>
          </p:grpSpPr>
          <p:grpSp>
            <p:nvGrpSpPr>
              <p:cNvPr id="38" name="Gruppieren 37">
                <a:extLst>
                  <a:ext uri="{FF2B5EF4-FFF2-40B4-BE49-F238E27FC236}">
                    <a16:creationId xmlns:a16="http://schemas.microsoft.com/office/drawing/2014/main" id="{2855269E-0783-43B8-A4F9-1AE9E331708F}"/>
                  </a:ext>
                </a:extLst>
              </p:cNvPr>
              <p:cNvGrpSpPr/>
              <p:nvPr/>
            </p:nvGrpSpPr>
            <p:grpSpPr>
              <a:xfrm>
                <a:off x="8152560" y="1242900"/>
                <a:ext cx="724320" cy="451800"/>
                <a:chOff x="8152560" y="1242900"/>
                <a:chExt cx="724320" cy="451800"/>
              </a:xfrm>
            </p:grpSpPr>
            <mc:AlternateContent xmlns:mc="http://schemas.openxmlformats.org/markup-compatibility/2006" xmlns:p14="http://schemas.microsoft.com/office/powerpoint/2010/main">
              <mc:Choice Requires="p14">
                <p:contentPart p14:bwMode="auto" r:id="rId96">
                  <p14:nvContentPartPr>
                    <p14:cNvPr id="46" name="Freihand 45">
                      <a:extLst>
                        <a:ext uri="{FF2B5EF4-FFF2-40B4-BE49-F238E27FC236}">
                          <a16:creationId xmlns:a16="http://schemas.microsoft.com/office/drawing/2014/main" id="{2136A37C-4B61-4594-8F89-C3E179E13BED}"/>
                        </a:ext>
                      </a:extLst>
                    </p14:cNvPr>
                    <p14:cNvContentPartPr/>
                    <p14:nvPr/>
                  </p14:nvContentPartPr>
                  <p14:xfrm>
                    <a:off x="8152560" y="1242900"/>
                    <a:ext cx="304560" cy="439560"/>
                  </p14:xfrm>
                </p:contentPart>
              </mc:Choice>
              <mc:Fallback xmlns="">
                <p:pic>
                  <p:nvPicPr>
                    <p:cNvPr id="89" name="Freihand 88">
                      <a:extLst>
                        <a:ext uri="{FF2B5EF4-FFF2-40B4-BE49-F238E27FC236}">
                          <a16:creationId xmlns:a16="http://schemas.microsoft.com/office/drawing/2014/main" id="{3B246D2D-871F-41BF-899F-55FDE7A83667}"/>
                        </a:ext>
                      </a:extLst>
                    </p:cNvPr>
                    <p:cNvPicPr/>
                    <p:nvPr/>
                  </p:nvPicPr>
                  <p:blipFill>
                    <a:blip r:embed="rId97"/>
                    <a:stretch>
                      <a:fillRect/>
                    </a:stretch>
                  </p:blipFill>
                  <p:spPr>
                    <a:xfrm>
                      <a:off x="8140455" y="1226449"/>
                      <a:ext cx="328286" cy="47180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7" name="Freihand 46">
                      <a:extLst>
                        <a:ext uri="{FF2B5EF4-FFF2-40B4-BE49-F238E27FC236}">
                          <a16:creationId xmlns:a16="http://schemas.microsoft.com/office/drawing/2014/main" id="{C1C12799-F459-49D7-AA5D-65D05CF6E250}"/>
                        </a:ext>
                      </a:extLst>
                    </p14:cNvPr>
                    <p14:cNvContentPartPr/>
                    <p14:nvPr/>
                  </p14:nvContentPartPr>
                  <p14:xfrm>
                    <a:off x="8515080" y="1435860"/>
                    <a:ext cx="169200" cy="232920"/>
                  </p14:xfrm>
                </p:contentPart>
              </mc:Choice>
              <mc:Fallback xmlns="">
                <p:pic>
                  <p:nvPicPr>
                    <p:cNvPr id="90" name="Freihand 89">
                      <a:extLst>
                        <a:ext uri="{FF2B5EF4-FFF2-40B4-BE49-F238E27FC236}">
                          <a16:creationId xmlns:a16="http://schemas.microsoft.com/office/drawing/2014/main" id="{D77F6895-A076-4FF5-8BE9-9893D2D69C58}"/>
                        </a:ext>
                      </a:extLst>
                    </p:cNvPr>
                    <p:cNvPicPr/>
                    <p:nvPr/>
                  </p:nvPicPr>
                  <p:blipFill>
                    <a:blip r:embed="rId99"/>
                    <a:stretch>
                      <a:fillRect/>
                    </a:stretch>
                  </p:blipFill>
                  <p:spPr>
                    <a:xfrm>
                      <a:off x="8502994" y="1419411"/>
                      <a:ext cx="192888" cy="265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8" name="Freihand 47">
                      <a:extLst>
                        <a:ext uri="{FF2B5EF4-FFF2-40B4-BE49-F238E27FC236}">
                          <a16:creationId xmlns:a16="http://schemas.microsoft.com/office/drawing/2014/main" id="{631E9C8A-86D9-415E-AF5D-FC6610E34AA2}"/>
                        </a:ext>
                      </a:extLst>
                    </p14:cNvPr>
                    <p14:cNvContentPartPr/>
                    <p14:nvPr/>
                  </p14:nvContentPartPr>
                  <p14:xfrm>
                    <a:off x="8739000" y="1427940"/>
                    <a:ext cx="137880" cy="266760"/>
                  </p14:xfrm>
                </p:contentPart>
              </mc:Choice>
              <mc:Fallback xmlns="">
                <p:pic>
                  <p:nvPicPr>
                    <p:cNvPr id="91" name="Freihand 90">
                      <a:extLst>
                        <a:ext uri="{FF2B5EF4-FFF2-40B4-BE49-F238E27FC236}">
                          <a16:creationId xmlns:a16="http://schemas.microsoft.com/office/drawing/2014/main" id="{6BFCC4D3-E65F-489A-B2AC-9F7F14F02257}"/>
                        </a:ext>
                      </a:extLst>
                    </p:cNvPr>
                    <p:cNvPicPr/>
                    <p:nvPr/>
                  </p:nvPicPr>
                  <p:blipFill>
                    <a:blip r:embed="rId101"/>
                    <a:stretch>
                      <a:fillRect/>
                    </a:stretch>
                  </p:blipFill>
                  <p:spPr>
                    <a:xfrm>
                      <a:off x="8726905" y="1411473"/>
                      <a:ext cx="161586" cy="299035"/>
                    </a:xfrm>
                    <a:prstGeom prst="rect">
                      <a:avLst/>
                    </a:prstGeom>
                  </p:spPr>
                </p:pic>
              </mc:Fallback>
            </mc:AlternateContent>
          </p:grpSp>
          <p:grpSp>
            <p:nvGrpSpPr>
              <p:cNvPr id="39" name="Gruppieren 38">
                <a:extLst>
                  <a:ext uri="{FF2B5EF4-FFF2-40B4-BE49-F238E27FC236}">
                    <a16:creationId xmlns:a16="http://schemas.microsoft.com/office/drawing/2014/main" id="{CB1F5D19-B6B0-4566-A072-95F605B477E0}"/>
                  </a:ext>
                </a:extLst>
              </p:cNvPr>
              <p:cNvGrpSpPr/>
              <p:nvPr/>
            </p:nvGrpSpPr>
            <p:grpSpPr>
              <a:xfrm>
                <a:off x="8962200" y="1386540"/>
                <a:ext cx="1010160" cy="426600"/>
                <a:chOff x="8962200" y="1386540"/>
                <a:chExt cx="1010160" cy="426600"/>
              </a:xfrm>
            </p:grpSpPr>
            <mc:AlternateContent xmlns:mc="http://schemas.openxmlformats.org/markup-compatibility/2006" xmlns:p14="http://schemas.microsoft.com/office/powerpoint/2010/main">
              <mc:Choice Requires="p14">
                <p:contentPart p14:bwMode="auto" r:id="rId102">
                  <p14:nvContentPartPr>
                    <p14:cNvPr id="40" name="Freihand 39">
                      <a:extLst>
                        <a:ext uri="{FF2B5EF4-FFF2-40B4-BE49-F238E27FC236}">
                          <a16:creationId xmlns:a16="http://schemas.microsoft.com/office/drawing/2014/main" id="{42305B54-2294-434B-B024-C21828711E01}"/>
                        </a:ext>
                      </a:extLst>
                    </p14:cNvPr>
                    <p14:cNvContentPartPr/>
                    <p14:nvPr/>
                  </p14:nvContentPartPr>
                  <p14:xfrm>
                    <a:off x="8962200" y="1434780"/>
                    <a:ext cx="25200" cy="378360"/>
                  </p14:xfrm>
                </p:contentPart>
              </mc:Choice>
              <mc:Fallback xmlns="">
                <p:pic>
                  <p:nvPicPr>
                    <p:cNvPr id="83" name="Freihand 82">
                      <a:extLst>
                        <a:ext uri="{FF2B5EF4-FFF2-40B4-BE49-F238E27FC236}">
                          <a16:creationId xmlns:a16="http://schemas.microsoft.com/office/drawing/2014/main" id="{D694726F-B657-493A-8F07-5371004CFF20}"/>
                        </a:ext>
                      </a:extLst>
                    </p:cNvPr>
                    <p:cNvPicPr/>
                    <p:nvPr/>
                  </p:nvPicPr>
                  <p:blipFill>
                    <a:blip r:embed="rId103"/>
                    <a:stretch>
                      <a:fillRect/>
                    </a:stretch>
                  </p:blipFill>
                  <p:spPr>
                    <a:xfrm>
                      <a:off x="8950085" y="1418330"/>
                      <a:ext cx="48946" cy="410603"/>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1" name="Freihand 40">
                      <a:extLst>
                        <a:ext uri="{FF2B5EF4-FFF2-40B4-BE49-F238E27FC236}">
                          <a16:creationId xmlns:a16="http://schemas.microsoft.com/office/drawing/2014/main" id="{22E75093-75A5-4EBA-8074-8D28EDA32B9E}"/>
                        </a:ext>
                      </a:extLst>
                    </p14:cNvPr>
                    <p14:cNvContentPartPr/>
                    <p14:nvPr/>
                  </p14:nvContentPartPr>
                  <p14:xfrm>
                    <a:off x="8962200" y="1435500"/>
                    <a:ext cx="144000" cy="206280"/>
                  </p14:xfrm>
                </p:contentPart>
              </mc:Choice>
              <mc:Fallback xmlns="">
                <p:pic>
                  <p:nvPicPr>
                    <p:cNvPr id="84" name="Freihand 83">
                      <a:extLst>
                        <a:ext uri="{FF2B5EF4-FFF2-40B4-BE49-F238E27FC236}">
                          <a16:creationId xmlns:a16="http://schemas.microsoft.com/office/drawing/2014/main" id="{F4C2D616-81A0-4D31-AF2C-2A1A7F793FD5}"/>
                        </a:ext>
                      </a:extLst>
                    </p:cNvPr>
                    <p:cNvPicPr/>
                    <p:nvPr/>
                  </p:nvPicPr>
                  <p:blipFill>
                    <a:blip r:embed="rId105"/>
                    <a:stretch>
                      <a:fillRect/>
                    </a:stretch>
                  </p:blipFill>
                  <p:spPr>
                    <a:xfrm>
                      <a:off x="8950119" y="1419076"/>
                      <a:ext cx="167678" cy="23847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2" name="Freihand 41">
                      <a:extLst>
                        <a:ext uri="{FF2B5EF4-FFF2-40B4-BE49-F238E27FC236}">
                          <a16:creationId xmlns:a16="http://schemas.microsoft.com/office/drawing/2014/main" id="{6E973924-306F-40BA-A78C-6AFDB413DE9E}"/>
                        </a:ext>
                      </a:extLst>
                    </p14:cNvPr>
                    <p14:cNvContentPartPr/>
                    <p14:nvPr/>
                  </p14:nvContentPartPr>
                  <p14:xfrm>
                    <a:off x="9145080" y="1426860"/>
                    <a:ext cx="185040" cy="195480"/>
                  </p14:xfrm>
                </p:contentPart>
              </mc:Choice>
              <mc:Fallback xmlns="">
                <p:pic>
                  <p:nvPicPr>
                    <p:cNvPr id="85" name="Freihand 84">
                      <a:extLst>
                        <a:ext uri="{FF2B5EF4-FFF2-40B4-BE49-F238E27FC236}">
                          <a16:creationId xmlns:a16="http://schemas.microsoft.com/office/drawing/2014/main" id="{048E46B7-1F29-4008-BEAE-5D60741C9EF4}"/>
                        </a:ext>
                      </a:extLst>
                    </p:cNvPr>
                    <p:cNvPicPr/>
                    <p:nvPr/>
                  </p:nvPicPr>
                  <p:blipFill>
                    <a:blip r:embed="rId107"/>
                    <a:stretch>
                      <a:fillRect/>
                    </a:stretch>
                  </p:blipFill>
                  <p:spPr>
                    <a:xfrm>
                      <a:off x="9132970" y="1410405"/>
                      <a:ext cx="208775" cy="227731"/>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3" name="Freihand 42">
                      <a:extLst>
                        <a:ext uri="{FF2B5EF4-FFF2-40B4-BE49-F238E27FC236}">
                          <a16:creationId xmlns:a16="http://schemas.microsoft.com/office/drawing/2014/main" id="{7313D717-66E3-4BCA-A143-F709E7B977FA}"/>
                        </a:ext>
                      </a:extLst>
                    </p14:cNvPr>
                    <p14:cNvContentPartPr/>
                    <p14:nvPr/>
                  </p14:nvContentPartPr>
                  <p14:xfrm>
                    <a:off x="9378360" y="1425780"/>
                    <a:ext cx="127080" cy="176400"/>
                  </p14:xfrm>
                </p:contentPart>
              </mc:Choice>
              <mc:Fallback xmlns="">
                <p:pic>
                  <p:nvPicPr>
                    <p:cNvPr id="86" name="Freihand 85">
                      <a:extLst>
                        <a:ext uri="{FF2B5EF4-FFF2-40B4-BE49-F238E27FC236}">
                          <a16:creationId xmlns:a16="http://schemas.microsoft.com/office/drawing/2014/main" id="{1F2C6ABF-16E4-4BEA-8F8F-C5726490D8A0}"/>
                        </a:ext>
                      </a:extLst>
                    </p:cNvPr>
                    <p:cNvPicPr/>
                    <p:nvPr/>
                  </p:nvPicPr>
                  <p:blipFill>
                    <a:blip r:embed="rId109"/>
                    <a:stretch>
                      <a:fillRect/>
                    </a:stretch>
                  </p:blipFill>
                  <p:spPr>
                    <a:xfrm>
                      <a:off x="9366763" y="1409325"/>
                      <a:ext cx="150757" cy="208652"/>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4" name="Freihand 43">
                      <a:extLst>
                        <a:ext uri="{FF2B5EF4-FFF2-40B4-BE49-F238E27FC236}">
                          <a16:creationId xmlns:a16="http://schemas.microsoft.com/office/drawing/2014/main" id="{3D551F72-42CA-47C1-A1E5-EB1D3207DBA9}"/>
                        </a:ext>
                      </a:extLst>
                    </p14:cNvPr>
                    <p14:cNvContentPartPr/>
                    <p14:nvPr/>
                  </p14:nvContentPartPr>
                  <p14:xfrm>
                    <a:off x="9562680" y="1386540"/>
                    <a:ext cx="153720" cy="218160"/>
                  </p14:xfrm>
                </p:contentPart>
              </mc:Choice>
              <mc:Fallback xmlns="">
                <p:pic>
                  <p:nvPicPr>
                    <p:cNvPr id="87" name="Freihand 86">
                      <a:extLst>
                        <a:ext uri="{FF2B5EF4-FFF2-40B4-BE49-F238E27FC236}">
                          <a16:creationId xmlns:a16="http://schemas.microsoft.com/office/drawing/2014/main" id="{8E448ED1-347D-490F-B0EA-E6D86C2E32F9}"/>
                        </a:ext>
                      </a:extLst>
                    </p:cNvPr>
                    <p:cNvPicPr/>
                    <p:nvPr/>
                  </p:nvPicPr>
                  <p:blipFill>
                    <a:blip r:embed="rId111"/>
                    <a:stretch>
                      <a:fillRect/>
                    </a:stretch>
                  </p:blipFill>
                  <p:spPr>
                    <a:xfrm>
                      <a:off x="9550595" y="1370112"/>
                      <a:ext cx="177406" cy="250358"/>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5" name="Freihand 44">
                      <a:extLst>
                        <a:ext uri="{FF2B5EF4-FFF2-40B4-BE49-F238E27FC236}">
                          <a16:creationId xmlns:a16="http://schemas.microsoft.com/office/drawing/2014/main" id="{9ABA7347-3B28-4A13-A4C4-07AAC09305B8}"/>
                        </a:ext>
                      </a:extLst>
                    </p14:cNvPr>
                    <p14:cNvContentPartPr/>
                    <p14:nvPr/>
                  </p14:nvContentPartPr>
                  <p14:xfrm>
                    <a:off x="9755280" y="1395540"/>
                    <a:ext cx="217080" cy="194760"/>
                  </p14:xfrm>
                </p:contentPart>
              </mc:Choice>
              <mc:Fallback xmlns="">
                <p:pic>
                  <p:nvPicPr>
                    <p:cNvPr id="88" name="Freihand 87">
                      <a:extLst>
                        <a:ext uri="{FF2B5EF4-FFF2-40B4-BE49-F238E27FC236}">
                          <a16:creationId xmlns:a16="http://schemas.microsoft.com/office/drawing/2014/main" id="{CB54B549-FD48-4708-AED7-6EB241074F88}"/>
                        </a:ext>
                      </a:extLst>
                    </p:cNvPr>
                    <p:cNvPicPr/>
                    <p:nvPr/>
                  </p:nvPicPr>
                  <p:blipFill>
                    <a:blip r:embed="rId113"/>
                    <a:stretch>
                      <a:fillRect/>
                    </a:stretch>
                  </p:blipFill>
                  <p:spPr>
                    <a:xfrm>
                      <a:off x="9743166" y="1379091"/>
                      <a:ext cx="240823" cy="227001"/>
                    </a:xfrm>
                    <a:prstGeom prst="rect">
                      <a:avLst/>
                    </a:prstGeom>
                  </p:spPr>
                </p:pic>
              </mc:Fallback>
            </mc:AlternateContent>
          </p:grpSp>
        </p:grpSp>
      </p:grpSp>
      <mc:AlternateContent xmlns:mc="http://schemas.openxmlformats.org/markup-compatibility/2006" xmlns:p14="http://schemas.microsoft.com/office/powerpoint/2010/main">
        <mc:Choice Requires="p14">
          <p:contentPart p14:bwMode="auto" r:id="rId114">
            <p14:nvContentPartPr>
              <p14:cNvPr id="49" name="Freihand 48">
                <a:extLst>
                  <a:ext uri="{FF2B5EF4-FFF2-40B4-BE49-F238E27FC236}">
                    <a16:creationId xmlns:a16="http://schemas.microsoft.com/office/drawing/2014/main" id="{92ABEA88-E166-4647-82C7-3D62B414EB5C}"/>
                  </a:ext>
                </a:extLst>
              </p14:cNvPr>
              <p14:cNvContentPartPr/>
              <p14:nvPr/>
            </p14:nvContentPartPr>
            <p14:xfrm>
              <a:off x="4959286" y="2333474"/>
              <a:ext cx="15840" cy="17640"/>
            </p14:xfrm>
          </p:contentPart>
        </mc:Choice>
        <mc:Fallback xmlns="">
          <p:pic>
            <p:nvPicPr>
              <p:cNvPr id="49" name="Freihand 48">
                <a:extLst>
                  <a:ext uri="{FF2B5EF4-FFF2-40B4-BE49-F238E27FC236}">
                    <a16:creationId xmlns:a16="http://schemas.microsoft.com/office/drawing/2014/main" id="{92ABEA88-E166-4647-82C7-3D62B414EB5C}"/>
                  </a:ext>
                </a:extLst>
              </p:cNvPr>
              <p:cNvPicPr/>
              <p:nvPr/>
            </p:nvPicPr>
            <p:blipFill>
              <a:blip r:embed="rId115"/>
              <a:stretch>
                <a:fillRect/>
              </a:stretch>
            </p:blipFill>
            <p:spPr>
              <a:xfrm>
                <a:off x="4950286" y="2324654"/>
                <a:ext cx="33480" cy="34927"/>
              </a:xfrm>
              <a:prstGeom prst="rect">
                <a:avLst/>
              </a:prstGeom>
            </p:spPr>
          </p:pic>
        </mc:Fallback>
      </mc:AlternateContent>
      <p:grpSp>
        <p:nvGrpSpPr>
          <p:cNvPr id="50" name="Gruppieren 49">
            <a:extLst>
              <a:ext uri="{FF2B5EF4-FFF2-40B4-BE49-F238E27FC236}">
                <a16:creationId xmlns:a16="http://schemas.microsoft.com/office/drawing/2014/main" id="{266EA2CA-7F64-4B0C-BF6F-621B7DEADAB0}"/>
              </a:ext>
            </a:extLst>
          </p:cNvPr>
          <p:cNvGrpSpPr/>
          <p:nvPr/>
        </p:nvGrpSpPr>
        <p:grpSpPr>
          <a:xfrm>
            <a:off x="2296339" y="1797960"/>
            <a:ext cx="237240" cy="730440"/>
            <a:chOff x="2569606" y="1934594"/>
            <a:chExt cx="237240" cy="730440"/>
          </a:xfrm>
        </p:grpSpPr>
        <mc:AlternateContent xmlns:mc="http://schemas.openxmlformats.org/markup-compatibility/2006" xmlns:p14="http://schemas.microsoft.com/office/powerpoint/2010/main">
          <mc:Choice Requires="p14">
            <p:contentPart p14:bwMode="auto" r:id="rId116">
              <p14:nvContentPartPr>
                <p14:cNvPr id="2" name="Freihand 1">
                  <a:extLst>
                    <a:ext uri="{FF2B5EF4-FFF2-40B4-BE49-F238E27FC236}">
                      <a16:creationId xmlns:a16="http://schemas.microsoft.com/office/drawing/2014/main" id="{C4663246-85BC-4995-94D1-1F8E0EE259AC}"/>
                    </a:ext>
                  </a:extLst>
                </p14:cNvPr>
                <p14:cNvContentPartPr/>
                <p14:nvPr/>
              </p14:nvContentPartPr>
              <p14:xfrm>
                <a:off x="2666806" y="1934594"/>
                <a:ext cx="105120" cy="725040"/>
              </p14:xfrm>
            </p:contentPart>
          </mc:Choice>
          <mc:Fallback xmlns="">
            <p:pic>
              <p:nvPicPr>
                <p:cNvPr id="2" name="Freihand 1">
                  <a:extLst>
                    <a:ext uri="{FF2B5EF4-FFF2-40B4-BE49-F238E27FC236}">
                      <a16:creationId xmlns:a16="http://schemas.microsoft.com/office/drawing/2014/main" id="{C4663246-85BC-4995-94D1-1F8E0EE259AC}"/>
                    </a:ext>
                  </a:extLst>
                </p:cNvPr>
                <p:cNvPicPr/>
                <p:nvPr/>
              </p:nvPicPr>
              <p:blipFill>
                <a:blip r:embed="rId117"/>
                <a:stretch>
                  <a:fillRect/>
                </a:stretch>
              </p:blipFill>
              <p:spPr>
                <a:xfrm>
                  <a:off x="2657806" y="1925594"/>
                  <a:ext cx="1227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 name="Freihand 2">
                  <a:extLst>
                    <a:ext uri="{FF2B5EF4-FFF2-40B4-BE49-F238E27FC236}">
                      <a16:creationId xmlns:a16="http://schemas.microsoft.com/office/drawing/2014/main" id="{B7ECFD13-94BD-4890-894C-C21BF9CA2FAA}"/>
                    </a:ext>
                  </a:extLst>
                </p14:cNvPr>
                <p14:cNvContentPartPr/>
                <p14:nvPr/>
              </p14:nvContentPartPr>
              <p14:xfrm>
                <a:off x="2569606" y="2483954"/>
                <a:ext cx="237240" cy="181080"/>
              </p14:xfrm>
            </p:contentPart>
          </mc:Choice>
          <mc:Fallback xmlns="">
            <p:pic>
              <p:nvPicPr>
                <p:cNvPr id="3" name="Freihand 2">
                  <a:extLst>
                    <a:ext uri="{FF2B5EF4-FFF2-40B4-BE49-F238E27FC236}">
                      <a16:creationId xmlns:a16="http://schemas.microsoft.com/office/drawing/2014/main" id="{B7ECFD13-94BD-4890-894C-C21BF9CA2FAA}"/>
                    </a:ext>
                  </a:extLst>
                </p:cNvPr>
                <p:cNvPicPr/>
                <p:nvPr/>
              </p:nvPicPr>
              <p:blipFill>
                <a:blip r:embed="rId119"/>
                <a:stretch>
                  <a:fillRect/>
                </a:stretch>
              </p:blipFill>
              <p:spPr>
                <a:xfrm>
                  <a:off x="2560966" y="2475314"/>
                  <a:ext cx="254880" cy="198720"/>
                </a:xfrm>
                <a:prstGeom prst="rect">
                  <a:avLst/>
                </a:prstGeom>
              </p:spPr>
            </p:pic>
          </mc:Fallback>
        </mc:AlternateContent>
      </p:grpSp>
      <p:sp>
        <p:nvSpPr>
          <p:cNvPr id="70" name="Textfeld 69">
            <a:extLst>
              <a:ext uri="{FF2B5EF4-FFF2-40B4-BE49-F238E27FC236}">
                <a16:creationId xmlns:a16="http://schemas.microsoft.com/office/drawing/2014/main" id="{384D61BC-5624-4F68-9622-C90D085EBC17}"/>
              </a:ext>
            </a:extLst>
          </p:cNvPr>
          <p:cNvSpPr txBox="1"/>
          <p:nvPr/>
        </p:nvSpPr>
        <p:spPr>
          <a:xfrm>
            <a:off x="976289" y="1072685"/>
            <a:ext cx="8050970" cy="584775"/>
          </a:xfrm>
          <a:prstGeom prst="rect">
            <a:avLst/>
          </a:prstGeom>
          <a:noFill/>
        </p:spPr>
        <p:txBody>
          <a:bodyPr wrap="square">
            <a:spAutoFit/>
          </a:bodyPr>
          <a:lstStyle/>
          <a:p>
            <a:r>
              <a:rPr lang="de-DE" sz="3200" dirty="0">
                <a:solidFill>
                  <a:srgbClr val="00FF00"/>
                </a:solidFill>
                <a:latin typeface="+mj-lt"/>
              </a:rPr>
              <a:t>ok, </a:t>
            </a:r>
            <a:r>
              <a:rPr lang="de-DE" sz="3200" dirty="0" err="1">
                <a:solidFill>
                  <a:srgbClr val="00FF00"/>
                </a:solidFill>
                <a:latin typeface="+mj-lt"/>
              </a:rPr>
              <a:t>we</a:t>
            </a:r>
            <a:r>
              <a:rPr lang="de-DE" sz="3200" dirty="0">
                <a:solidFill>
                  <a:srgbClr val="00FF00"/>
                </a:solidFill>
                <a:latin typeface="+mj-lt"/>
              </a:rPr>
              <a:t> </a:t>
            </a:r>
            <a:r>
              <a:rPr lang="de-DE" sz="3200" dirty="0" err="1">
                <a:solidFill>
                  <a:srgbClr val="00FF00"/>
                </a:solidFill>
                <a:latin typeface="+mj-lt"/>
              </a:rPr>
              <a:t>now</a:t>
            </a:r>
            <a:r>
              <a:rPr lang="de-DE" sz="3200" dirty="0">
                <a:solidFill>
                  <a:srgbClr val="00FF00"/>
                </a:solidFill>
                <a:latin typeface="+mj-lt"/>
              </a:rPr>
              <a:t> </a:t>
            </a:r>
            <a:r>
              <a:rPr lang="de-DE" sz="3200" dirty="0" err="1">
                <a:solidFill>
                  <a:srgbClr val="00FF00"/>
                </a:solidFill>
                <a:latin typeface="+mj-lt"/>
              </a:rPr>
              <a:t>know</a:t>
            </a:r>
            <a:r>
              <a:rPr lang="de-DE" sz="3200" dirty="0">
                <a:solidFill>
                  <a:srgbClr val="00FF00"/>
                </a:solidFill>
                <a:latin typeface="+mj-lt"/>
              </a:rPr>
              <a:t> </a:t>
            </a:r>
            <a:r>
              <a:rPr lang="de-DE" sz="3200" dirty="0" err="1">
                <a:solidFill>
                  <a:srgbClr val="00FF00"/>
                </a:solidFill>
                <a:latin typeface="+mj-lt"/>
              </a:rPr>
              <a:t>who</a:t>
            </a:r>
            <a:r>
              <a:rPr lang="de-DE" sz="3200" dirty="0">
                <a:solidFill>
                  <a:srgbClr val="00FF00"/>
                </a:solidFill>
                <a:latin typeface="+mj-lt"/>
              </a:rPr>
              <a:t> </a:t>
            </a:r>
            <a:r>
              <a:rPr lang="de-DE" sz="3200" dirty="0" err="1">
                <a:solidFill>
                  <a:srgbClr val="00FF00"/>
                </a:solidFill>
                <a:latin typeface="+mj-lt"/>
              </a:rPr>
              <a:t>this</a:t>
            </a:r>
            <a:r>
              <a:rPr lang="de-DE" sz="3200" dirty="0">
                <a:solidFill>
                  <a:srgbClr val="00FF00"/>
                </a:solidFill>
                <a:latin typeface="+mj-lt"/>
              </a:rPr>
              <a:t> </a:t>
            </a:r>
            <a:r>
              <a:rPr lang="de-DE" sz="3200" dirty="0" err="1">
                <a:solidFill>
                  <a:srgbClr val="00FF00"/>
                </a:solidFill>
                <a:latin typeface="+mj-lt"/>
              </a:rPr>
              <a:t>guy</a:t>
            </a:r>
            <a:r>
              <a:rPr lang="de-DE" sz="3200" dirty="0">
                <a:solidFill>
                  <a:srgbClr val="00FF00"/>
                </a:solidFill>
                <a:latin typeface="+mj-lt"/>
              </a:rPr>
              <a:t> </a:t>
            </a:r>
            <a:r>
              <a:rPr lang="de-DE" sz="3200" dirty="0" err="1">
                <a:solidFill>
                  <a:srgbClr val="00FF00"/>
                </a:solidFill>
                <a:latin typeface="+mj-lt"/>
              </a:rPr>
              <a:t>is</a:t>
            </a:r>
            <a:r>
              <a:rPr lang="de-DE" sz="3200" dirty="0">
                <a:solidFill>
                  <a:srgbClr val="00FF00"/>
                </a:solidFill>
                <a:latin typeface="+mj-lt"/>
              </a:rPr>
              <a:t>… </a:t>
            </a:r>
            <a:endParaRPr lang="de-AT" sz="3200" dirty="0">
              <a:solidFill>
                <a:srgbClr val="00FF00"/>
              </a:solidFill>
              <a:latin typeface="+mj-lt"/>
            </a:endParaRPr>
          </a:p>
        </p:txBody>
      </p:sp>
      <p:sp>
        <p:nvSpPr>
          <p:cNvPr id="71" name="Textfeld 70">
            <a:extLst>
              <a:ext uri="{FF2B5EF4-FFF2-40B4-BE49-F238E27FC236}">
                <a16:creationId xmlns:a16="http://schemas.microsoft.com/office/drawing/2014/main" id="{230E122C-7479-4007-B006-1E557B8496AB}"/>
              </a:ext>
            </a:extLst>
          </p:cNvPr>
          <p:cNvSpPr txBox="1"/>
          <p:nvPr/>
        </p:nvSpPr>
        <p:spPr>
          <a:xfrm>
            <a:off x="1707739" y="4910942"/>
            <a:ext cx="9516080" cy="584775"/>
          </a:xfrm>
          <a:prstGeom prst="rect">
            <a:avLst/>
          </a:prstGeom>
          <a:noFill/>
        </p:spPr>
        <p:txBody>
          <a:bodyPr wrap="square">
            <a:spAutoFit/>
          </a:bodyPr>
          <a:lstStyle/>
          <a:p>
            <a:r>
              <a:rPr lang="de-DE" sz="3200" dirty="0">
                <a:solidFill>
                  <a:srgbClr val="00FF00"/>
                </a:solidFill>
                <a:latin typeface="+mj-lt"/>
              </a:rPr>
              <a:t>… but </a:t>
            </a:r>
            <a:r>
              <a:rPr lang="en-US" sz="3200" dirty="0">
                <a:solidFill>
                  <a:srgbClr val="00FF00"/>
                </a:solidFill>
                <a:latin typeface="+mj-lt"/>
              </a:rPr>
              <a:t>HTTP itself is a stateless protocol</a:t>
            </a:r>
            <a:r>
              <a:rPr lang="de-DE" sz="3200" dirty="0">
                <a:solidFill>
                  <a:srgbClr val="00FF00"/>
                </a:solidFill>
                <a:latin typeface="+mj-lt"/>
              </a:rPr>
              <a:t> </a:t>
            </a:r>
            <a:endParaRPr lang="de-AT" sz="3200" dirty="0">
              <a:solidFill>
                <a:srgbClr val="00FF00"/>
              </a:solidFill>
              <a:latin typeface="+mj-lt"/>
            </a:endParaRPr>
          </a:p>
        </p:txBody>
      </p:sp>
      <p:sp>
        <p:nvSpPr>
          <p:cNvPr id="72" name="Textfeld 71">
            <a:extLst>
              <a:ext uri="{FF2B5EF4-FFF2-40B4-BE49-F238E27FC236}">
                <a16:creationId xmlns:a16="http://schemas.microsoft.com/office/drawing/2014/main" id="{F6231725-2B37-4C29-9EDD-8D6D44BFA2B2}"/>
              </a:ext>
            </a:extLst>
          </p:cNvPr>
          <p:cNvSpPr txBox="1"/>
          <p:nvPr/>
        </p:nvSpPr>
        <p:spPr>
          <a:xfrm>
            <a:off x="1749265" y="5599363"/>
            <a:ext cx="9516080" cy="584775"/>
          </a:xfrm>
          <a:prstGeom prst="rect">
            <a:avLst/>
          </a:prstGeom>
          <a:noFill/>
        </p:spPr>
        <p:txBody>
          <a:bodyPr wrap="square">
            <a:spAutoFit/>
          </a:bodyPr>
          <a:lstStyle/>
          <a:p>
            <a:r>
              <a:rPr lang="de-DE" sz="3200" dirty="0" err="1">
                <a:solidFill>
                  <a:srgbClr val="00FF00"/>
                </a:solidFill>
                <a:latin typeface="+mj-lt"/>
              </a:rPr>
              <a:t>how</a:t>
            </a:r>
            <a:r>
              <a:rPr lang="de-DE" sz="3200" dirty="0">
                <a:solidFill>
                  <a:srgbClr val="00FF00"/>
                </a:solidFill>
                <a:latin typeface="+mj-lt"/>
              </a:rPr>
              <a:t> </a:t>
            </a:r>
            <a:r>
              <a:rPr lang="de-DE" sz="3200" dirty="0" err="1">
                <a:solidFill>
                  <a:srgbClr val="00FF00"/>
                </a:solidFill>
                <a:latin typeface="+mj-lt"/>
              </a:rPr>
              <a:t>can</a:t>
            </a:r>
            <a:r>
              <a:rPr lang="de-DE" sz="3200" dirty="0">
                <a:solidFill>
                  <a:srgbClr val="00FF00"/>
                </a:solidFill>
                <a:latin typeface="+mj-lt"/>
              </a:rPr>
              <a:t> </a:t>
            </a:r>
            <a:r>
              <a:rPr lang="de-DE" sz="3200" dirty="0" err="1">
                <a:solidFill>
                  <a:srgbClr val="00FF00"/>
                </a:solidFill>
                <a:latin typeface="+mj-lt"/>
              </a:rPr>
              <a:t>we</a:t>
            </a:r>
            <a:r>
              <a:rPr lang="de-DE" sz="3200" dirty="0">
                <a:solidFill>
                  <a:srgbClr val="00FF00"/>
                </a:solidFill>
                <a:latin typeface="+mj-lt"/>
              </a:rPr>
              <a:t> </a:t>
            </a:r>
            <a:r>
              <a:rPr lang="de-DE" sz="3200" dirty="0" err="1">
                <a:solidFill>
                  <a:srgbClr val="00FF00"/>
                </a:solidFill>
                <a:latin typeface="+mj-lt"/>
              </a:rPr>
              <a:t>remember</a:t>
            </a:r>
            <a:r>
              <a:rPr lang="de-DE" sz="3200" dirty="0">
                <a:solidFill>
                  <a:srgbClr val="00FF00"/>
                </a:solidFill>
                <a:latin typeface="+mj-lt"/>
              </a:rPr>
              <a:t> </a:t>
            </a:r>
            <a:r>
              <a:rPr lang="de-DE" sz="3200" dirty="0" err="1">
                <a:solidFill>
                  <a:srgbClr val="00FF00"/>
                </a:solidFill>
                <a:latin typeface="+mj-lt"/>
              </a:rPr>
              <a:t>him</a:t>
            </a:r>
            <a:r>
              <a:rPr lang="de-DE" sz="3200" dirty="0">
                <a:solidFill>
                  <a:srgbClr val="00FF00"/>
                </a:solidFill>
                <a:latin typeface="+mj-lt"/>
              </a:rPr>
              <a:t> </a:t>
            </a:r>
            <a:r>
              <a:rPr lang="de-DE" sz="3200" dirty="0" err="1">
                <a:solidFill>
                  <a:srgbClr val="00FF00"/>
                </a:solidFill>
                <a:latin typeface="+mj-lt"/>
              </a:rPr>
              <a:t>between</a:t>
            </a:r>
            <a:r>
              <a:rPr lang="de-DE" sz="3200" dirty="0">
                <a:solidFill>
                  <a:srgbClr val="00FF00"/>
                </a:solidFill>
                <a:latin typeface="+mj-lt"/>
              </a:rPr>
              <a:t> </a:t>
            </a:r>
            <a:r>
              <a:rPr lang="de-DE" sz="3200" dirty="0" err="1">
                <a:solidFill>
                  <a:srgbClr val="00FF00"/>
                </a:solidFill>
                <a:latin typeface="+mj-lt"/>
              </a:rPr>
              <a:t>requests</a:t>
            </a:r>
            <a:r>
              <a:rPr lang="de-DE" sz="3200" dirty="0">
                <a:solidFill>
                  <a:srgbClr val="00FF00"/>
                </a:solidFill>
                <a:latin typeface="+mj-lt"/>
              </a:rPr>
              <a:t>?</a:t>
            </a:r>
            <a:endParaRPr lang="de-AT" sz="3200" dirty="0">
              <a:solidFill>
                <a:srgbClr val="00FF00"/>
              </a:solidFill>
              <a:latin typeface="+mj-lt"/>
            </a:endParaRPr>
          </a:p>
        </p:txBody>
      </p:sp>
      <p:grpSp>
        <p:nvGrpSpPr>
          <p:cNvPr id="54" name="Gruppieren 53">
            <a:extLst>
              <a:ext uri="{FF2B5EF4-FFF2-40B4-BE49-F238E27FC236}">
                <a16:creationId xmlns:a16="http://schemas.microsoft.com/office/drawing/2014/main" id="{47A6613B-A0BB-46AA-AB58-C54219FFB621}"/>
              </a:ext>
            </a:extLst>
          </p:cNvPr>
          <p:cNvGrpSpPr/>
          <p:nvPr/>
        </p:nvGrpSpPr>
        <p:grpSpPr>
          <a:xfrm>
            <a:off x="2120356" y="2604914"/>
            <a:ext cx="2266560" cy="1233360"/>
            <a:chOff x="8755481" y="4747220"/>
            <a:chExt cx="2266560" cy="1233360"/>
          </a:xfrm>
        </p:grpSpPr>
        <p:grpSp>
          <p:nvGrpSpPr>
            <p:cNvPr id="55" name="Gruppieren 54">
              <a:extLst>
                <a:ext uri="{FF2B5EF4-FFF2-40B4-BE49-F238E27FC236}">
                  <a16:creationId xmlns:a16="http://schemas.microsoft.com/office/drawing/2014/main" id="{B89BC7E1-B84F-4DB0-84F2-4C3465C4A72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20">
                <p14:nvContentPartPr>
                  <p14:cNvPr id="81" name="Freihand 80">
                    <a:extLst>
                      <a:ext uri="{FF2B5EF4-FFF2-40B4-BE49-F238E27FC236}">
                        <a16:creationId xmlns:a16="http://schemas.microsoft.com/office/drawing/2014/main" id="{8CEBDF16-00B6-4C2E-963E-5DD877E5F30B}"/>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2" name="Freihand 81">
                    <a:extLst>
                      <a:ext uri="{FF2B5EF4-FFF2-40B4-BE49-F238E27FC236}">
                        <a16:creationId xmlns:a16="http://schemas.microsoft.com/office/drawing/2014/main" id="{499528BC-77D9-4C14-AE7C-FFDA583829E9}"/>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3" name="Freihand 82">
                    <a:extLst>
                      <a:ext uri="{FF2B5EF4-FFF2-40B4-BE49-F238E27FC236}">
                        <a16:creationId xmlns:a16="http://schemas.microsoft.com/office/drawing/2014/main" id="{9972DC4E-1F2A-4C84-95DF-60ED39417BC2}"/>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Freihand 83">
                    <a:extLst>
                      <a:ext uri="{FF2B5EF4-FFF2-40B4-BE49-F238E27FC236}">
                        <a16:creationId xmlns:a16="http://schemas.microsoft.com/office/drawing/2014/main" id="{99EAF008-FCFF-4A90-BF5A-8340F5756904}"/>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5" name="Freihand 84">
                    <a:extLst>
                      <a:ext uri="{FF2B5EF4-FFF2-40B4-BE49-F238E27FC236}">
                        <a16:creationId xmlns:a16="http://schemas.microsoft.com/office/drawing/2014/main" id="{9F53C351-15AA-43D4-BEAE-4D57CDB58A8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56" name="Gruppieren 55">
              <a:extLst>
                <a:ext uri="{FF2B5EF4-FFF2-40B4-BE49-F238E27FC236}">
                  <a16:creationId xmlns:a16="http://schemas.microsoft.com/office/drawing/2014/main" id="{463B3D34-9E7B-4032-BB17-3EAAFCD987A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5">
                <p14:nvContentPartPr>
                  <p14:cNvPr id="76" name="Freihand 75">
                    <a:extLst>
                      <a:ext uri="{FF2B5EF4-FFF2-40B4-BE49-F238E27FC236}">
                        <a16:creationId xmlns:a16="http://schemas.microsoft.com/office/drawing/2014/main" id="{AB9B4A90-1C46-4330-BA24-70D3CD0A943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7" name="Freihand 76">
                    <a:extLst>
                      <a:ext uri="{FF2B5EF4-FFF2-40B4-BE49-F238E27FC236}">
                        <a16:creationId xmlns:a16="http://schemas.microsoft.com/office/drawing/2014/main" id="{7D7F3B75-4ED6-4712-B5E0-569D5655D76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8" name="Freihand 77">
                    <a:extLst>
                      <a:ext uri="{FF2B5EF4-FFF2-40B4-BE49-F238E27FC236}">
                        <a16:creationId xmlns:a16="http://schemas.microsoft.com/office/drawing/2014/main" id="{984BE54F-A90B-4E41-A6A6-4A3B089F7CE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9" name="Freihand 78">
                    <a:extLst>
                      <a:ext uri="{FF2B5EF4-FFF2-40B4-BE49-F238E27FC236}">
                        <a16:creationId xmlns:a16="http://schemas.microsoft.com/office/drawing/2014/main" id="{777B7D50-534E-446A-93F4-40D587F22861}"/>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0" name="Freihand 79">
                    <a:extLst>
                      <a:ext uri="{FF2B5EF4-FFF2-40B4-BE49-F238E27FC236}">
                        <a16:creationId xmlns:a16="http://schemas.microsoft.com/office/drawing/2014/main" id="{F6D71C81-8BAC-41B1-A875-D89C7E432E08}"/>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0">
              <p14:nvContentPartPr>
                <p14:cNvPr id="57" name="Freihand 56">
                  <a:extLst>
                    <a:ext uri="{FF2B5EF4-FFF2-40B4-BE49-F238E27FC236}">
                      <a16:creationId xmlns:a16="http://schemas.microsoft.com/office/drawing/2014/main" id="{1926BA19-4885-4F75-80D1-F06E04652F4C}"/>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58" name="Freihand 57">
                  <a:extLst>
                    <a:ext uri="{FF2B5EF4-FFF2-40B4-BE49-F238E27FC236}">
                      <a16:creationId xmlns:a16="http://schemas.microsoft.com/office/drawing/2014/main" id="{24277F6E-B237-4A93-BEEF-699C86E742DB}"/>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59" name="Freihand 58">
                  <a:extLst>
                    <a:ext uri="{FF2B5EF4-FFF2-40B4-BE49-F238E27FC236}">
                      <a16:creationId xmlns:a16="http://schemas.microsoft.com/office/drawing/2014/main" id="{B7A84FB9-EA3C-4D5A-9D1A-50E3C7C16AD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60" name="Gruppieren 59">
              <a:extLst>
                <a:ext uri="{FF2B5EF4-FFF2-40B4-BE49-F238E27FC236}">
                  <a16:creationId xmlns:a16="http://schemas.microsoft.com/office/drawing/2014/main" id="{19601CFC-256F-46BD-A43F-E70BC8C0A12E}"/>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33">
                <p14:nvContentPartPr>
                  <p14:cNvPr id="74" name="Freihand 73">
                    <a:extLst>
                      <a:ext uri="{FF2B5EF4-FFF2-40B4-BE49-F238E27FC236}">
                        <a16:creationId xmlns:a16="http://schemas.microsoft.com/office/drawing/2014/main" id="{029873DA-2017-4291-B1A0-C2C48F713800}"/>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5" name="Freihand 74">
                    <a:extLst>
                      <a:ext uri="{FF2B5EF4-FFF2-40B4-BE49-F238E27FC236}">
                        <a16:creationId xmlns:a16="http://schemas.microsoft.com/office/drawing/2014/main" id="{9A558E0D-932E-45EE-80B1-D404916F837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61" name="Gruppieren 60">
              <a:extLst>
                <a:ext uri="{FF2B5EF4-FFF2-40B4-BE49-F238E27FC236}">
                  <a16:creationId xmlns:a16="http://schemas.microsoft.com/office/drawing/2014/main" id="{D66B37E6-F6E3-4E6C-A145-425F34B7696A}"/>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35">
                <p14:nvContentPartPr>
                  <p14:cNvPr id="69" name="Freihand 68">
                    <a:extLst>
                      <a:ext uri="{FF2B5EF4-FFF2-40B4-BE49-F238E27FC236}">
                        <a16:creationId xmlns:a16="http://schemas.microsoft.com/office/drawing/2014/main" id="{761BCD76-5303-47A5-8DFF-F9B125CBF227}"/>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3" name="Freihand 72">
                    <a:extLst>
                      <a:ext uri="{FF2B5EF4-FFF2-40B4-BE49-F238E27FC236}">
                        <a16:creationId xmlns:a16="http://schemas.microsoft.com/office/drawing/2014/main" id="{20786684-8C90-4396-8940-A51C39812A7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62" name="Freihand 61">
                  <a:extLst>
                    <a:ext uri="{FF2B5EF4-FFF2-40B4-BE49-F238E27FC236}">
                      <a16:creationId xmlns:a16="http://schemas.microsoft.com/office/drawing/2014/main" id="{A79EF152-0CCE-47DD-B864-18C2C84235C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63" name="Freihand 62">
                  <a:extLst>
                    <a:ext uri="{FF2B5EF4-FFF2-40B4-BE49-F238E27FC236}">
                      <a16:creationId xmlns:a16="http://schemas.microsoft.com/office/drawing/2014/main" id="{29E9844A-2B33-42E8-8E35-F55FDCBC2A6B}"/>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64" name="Gruppieren 63">
              <a:extLst>
                <a:ext uri="{FF2B5EF4-FFF2-40B4-BE49-F238E27FC236}">
                  <a16:creationId xmlns:a16="http://schemas.microsoft.com/office/drawing/2014/main" id="{6701428C-FFAD-499A-A713-101FEED4F433}"/>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65" name="Freihand 64">
                    <a:extLst>
                      <a:ext uri="{FF2B5EF4-FFF2-40B4-BE49-F238E27FC236}">
                        <a16:creationId xmlns:a16="http://schemas.microsoft.com/office/drawing/2014/main" id="{32610464-83A2-4D83-BBC7-133FFCEC112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66" name="Freihand 65">
                    <a:extLst>
                      <a:ext uri="{FF2B5EF4-FFF2-40B4-BE49-F238E27FC236}">
                        <a16:creationId xmlns:a16="http://schemas.microsoft.com/office/drawing/2014/main" id="{B6B4A895-0829-4F6A-8012-74000DA93214}"/>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67" name="Freihand 66">
                    <a:extLst>
                      <a:ext uri="{FF2B5EF4-FFF2-40B4-BE49-F238E27FC236}">
                        <a16:creationId xmlns:a16="http://schemas.microsoft.com/office/drawing/2014/main" id="{996AE1A0-E3B3-4726-9790-C17296C73451}"/>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68" name="Freihand 67">
                    <a:extLst>
                      <a:ext uri="{FF2B5EF4-FFF2-40B4-BE49-F238E27FC236}">
                        <a16:creationId xmlns:a16="http://schemas.microsoft.com/office/drawing/2014/main" id="{B00A8DFE-039A-4F57-A628-277067FB60A6}"/>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86" name="Gruppieren 85">
            <a:extLst>
              <a:ext uri="{FF2B5EF4-FFF2-40B4-BE49-F238E27FC236}">
                <a16:creationId xmlns:a16="http://schemas.microsoft.com/office/drawing/2014/main" id="{34CCB687-8765-4F9A-A9FF-05D578FDF0C0}"/>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87" name="Freihand 86">
                  <a:extLst>
                    <a:ext uri="{FF2B5EF4-FFF2-40B4-BE49-F238E27FC236}">
                      <a16:creationId xmlns:a16="http://schemas.microsoft.com/office/drawing/2014/main" id="{787F5C30-CF6C-4813-8E1E-9C72F2AAEF9B}"/>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88" name="Freihand 87">
                  <a:extLst>
                    <a:ext uri="{FF2B5EF4-FFF2-40B4-BE49-F238E27FC236}">
                      <a16:creationId xmlns:a16="http://schemas.microsoft.com/office/drawing/2014/main" id="{8DE1D433-2113-4D6F-BDD6-C5097EB80B40}"/>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89" name="Freihand 88">
                  <a:extLst>
                    <a:ext uri="{FF2B5EF4-FFF2-40B4-BE49-F238E27FC236}">
                      <a16:creationId xmlns:a16="http://schemas.microsoft.com/office/drawing/2014/main" id="{95B63B41-9413-421F-B0AE-46F37CC28CDB}"/>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90" name="Gruppieren 89">
              <a:extLst>
                <a:ext uri="{FF2B5EF4-FFF2-40B4-BE49-F238E27FC236}">
                  <a16:creationId xmlns:a16="http://schemas.microsoft.com/office/drawing/2014/main" id="{74A5A964-AB85-4714-8E65-4B502296C7B3}"/>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91" name="Freihand 90">
                    <a:extLst>
                      <a:ext uri="{FF2B5EF4-FFF2-40B4-BE49-F238E27FC236}">
                        <a16:creationId xmlns:a16="http://schemas.microsoft.com/office/drawing/2014/main" id="{62E624C0-4AC4-4D34-8521-867E74EE7225}"/>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92" name="Freihand 91">
                    <a:extLst>
                      <a:ext uri="{FF2B5EF4-FFF2-40B4-BE49-F238E27FC236}">
                        <a16:creationId xmlns:a16="http://schemas.microsoft.com/office/drawing/2014/main" id="{8884AA4F-3308-4C47-AB25-9033E08E0676}"/>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93" name="Freihand 92">
                    <a:extLst>
                      <a:ext uri="{FF2B5EF4-FFF2-40B4-BE49-F238E27FC236}">
                        <a16:creationId xmlns:a16="http://schemas.microsoft.com/office/drawing/2014/main" id="{76BBC580-835E-4840-8E6B-99A63BAED719}"/>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94" name="Freihand 93">
                    <a:extLst>
                      <a:ext uri="{FF2B5EF4-FFF2-40B4-BE49-F238E27FC236}">
                        <a16:creationId xmlns:a16="http://schemas.microsoft.com/office/drawing/2014/main" id="{302DB86A-A6EB-4BFD-A0AF-C4C4DD2FF5F5}"/>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95" name="Freihand 94">
                    <a:extLst>
                      <a:ext uri="{FF2B5EF4-FFF2-40B4-BE49-F238E27FC236}">
                        <a16:creationId xmlns:a16="http://schemas.microsoft.com/office/drawing/2014/main" id="{6C5465FB-D548-4E3F-9955-C1485851B6AA}"/>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96" name="Freihand 95">
                    <a:extLst>
                      <a:ext uri="{FF2B5EF4-FFF2-40B4-BE49-F238E27FC236}">
                        <a16:creationId xmlns:a16="http://schemas.microsoft.com/office/drawing/2014/main" id="{8E5CF457-3D9F-4BF3-8244-9406ABC26495}"/>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97" name="Freihand 96">
                    <a:extLst>
                      <a:ext uri="{FF2B5EF4-FFF2-40B4-BE49-F238E27FC236}">
                        <a16:creationId xmlns:a16="http://schemas.microsoft.com/office/drawing/2014/main" id="{238D209B-921C-433E-8F6C-4AA433FBF82A}"/>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98" name="Freihand 97">
                    <a:extLst>
                      <a:ext uri="{FF2B5EF4-FFF2-40B4-BE49-F238E27FC236}">
                        <a16:creationId xmlns:a16="http://schemas.microsoft.com/office/drawing/2014/main" id="{408CEAB5-E9F1-4FDD-9654-81D3AAA7C52C}"/>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99" name="Freihand 98">
                    <a:extLst>
                      <a:ext uri="{FF2B5EF4-FFF2-40B4-BE49-F238E27FC236}">
                        <a16:creationId xmlns:a16="http://schemas.microsoft.com/office/drawing/2014/main" id="{82D23D0C-DE89-408E-BB25-061D734BB477}"/>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00" name="Freihand 99">
                    <a:extLst>
                      <a:ext uri="{FF2B5EF4-FFF2-40B4-BE49-F238E27FC236}">
                        <a16:creationId xmlns:a16="http://schemas.microsoft.com/office/drawing/2014/main" id="{050B4A60-CB04-4E0C-92CD-D0DED7AD16A0}"/>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01" name="Freihand 100">
                    <a:extLst>
                      <a:ext uri="{FF2B5EF4-FFF2-40B4-BE49-F238E27FC236}">
                        <a16:creationId xmlns:a16="http://schemas.microsoft.com/office/drawing/2014/main" id="{A0802DB1-5E00-418B-A9CE-1FCD51C7FECC}"/>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902405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29EF4-4487-42EB-8880-13FA80732D7D}"/>
              </a:ext>
            </a:extLst>
          </p:cNvPr>
          <p:cNvSpPr>
            <a:spLocks noGrp="1"/>
          </p:cNvSpPr>
          <p:nvPr>
            <p:ph type="title"/>
          </p:nvPr>
        </p:nvSpPr>
        <p:spPr>
          <a:xfrm>
            <a:off x="838199" y="365125"/>
            <a:ext cx="11017469" cy="1325563"/>
          </a:xfrm>
        </p:spPr>
        <p:txBody>
          <a:bodyPr/>
          <a:lstStyle/>
          <a:p>
            <a:r>
              <a:rPr lang="de-DE" dirty="0"/>
              <a:t>Sessions – Cookie </a:t>
            </a:r>
            <a:r>
              <a:rPr lang="de-DE" dirty="0" err="1"/>
              <a:t>based</a:t>
            </a:r>
            <a:r>
              <a:rPr lang="de-DE" dirty="0"/>
              <a:t> </a:t>
            </a:r>
            <a:r>
              <a:rPr lang="de-DE" dirty="0" err="1"/>
              <a:t>client</a:t>
            </a:r>
            <a:r>
              <a:rPr lang="de-DE" dirty="0"/>
              <a:t> </a:t>
            </a:r>
            <a:r>
              <a:rPr lang="de-DE" dirty="0" err="1"/>
              <a:t>side</a:t>
            </a:r>
            <a:endParaRPr lang="de-AT" dirty="0"/>
          </a:p>
        </p:txBody>
      </p:sp>
      <p:grpSp>
        <p:nvGrpSpPr>
          <p:cNvPr id="8" name="Gruppieren 7">
            <a:extLst>
              <a:ext uri="{FF2B5EF4-FFF2-40B4-BE49-F238E27FC236}">
                <a16:creationId xmlns:a16="http://schemas.microsoft.com/office/drawing/2014/main" id="{142FFFAE-F36C-4A89-94A4-751845D6014C}"/>
              </a:ext>
            </a:extLst>
          </p:cNvPr>
          <p:cNvGrpSpPr/>
          <p:nvPr/>
        </p:nvGrpSpPr>
        <p:grpSpPr>
          <a:xfrm>
            <a:off x="4424356"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4528396"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3893688" y="1715888"/>
            <a:ext cx="5123518" cy="1477328"/>
          </a:xfrm>
          <a:prstGeom prst="rect">
            <a:avLst/>
          </a:prstGeom>
          <a:noFill/>
        </p:spPr>
        <p:txBody>
          <a:bodyPr wrap="none" rtlCol="0">
            <a:spAutoFit/>
          </a:bodyPr>
          <a:lstStyle/>
          <a:p>
            <a:r>
              <a:rPr lang="de-DE" dirty="0">
                <a:latin typeface="+mj-lt"/>
              </a:rPr>
              <a:t>POST /</a:t>
            </a:r>
            <a:r>
              <a:rPr lang="de-DE" dirty="0" err="1">
                <a:latin typeface="+mj-lt"/>
              </a:rPr>
              <a:t>testlogin</a:t>
            </a:r>
            <a:r>
              <a:rPr lang="de-DE" dirty="0">
                <a:latin typeface="+mj-lt"/>
              </a:rPr>
              <a:t> HTTP/1.1</a:t>
            </a:r>
          </a:p>
          <a:p>
            <a:r>
              <a:rPr lang="de-DE" dirty="0">
                <a:latin typeface="+mj-lt"/>
              </a:rPr>
              <a:t>Host: 192.168.0.101</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6" name="Grafik 25">
            <a:extLst>
              <a:ext uri="{FF2B5EF4-FFF2-40B4-BE49-F238E27FC236}">
                <a16:creationId xmlns:a16="http://schemas.microsoft.com/office/drawing/2014/main" id="{3B9BDA58-B5BA-4213-ADAD-95549D1B87F9}"/>
              </a:ext>
            </a:extLst>
          </p:cNvPr>
          <p:cNvPicPr>
            <a:picLocks noChangeAspect="1"/>
          </p:cNvPicPr>
          <p:nvPr/>
        </p:nvPicPr>
        <p:blipFill>
          <a:blip r:embed="rId65"/>
          <a:stretch>
            <a:fillRect/>
          </a:stretch>
        </p:blipFill>
        <p:spPr>
          <a:xfrm>
            <a:off x="1756541" y="4856325"/>
            <a:ext cx="2057400" cy="1447800"/>
          </a:xfrm>
          <a:prstGeom prst="rect">
            <a:avLst/>
          </a:prstGeom>
        </p:spPr>
      </p:pic>
      <p:sp>
        <p:nvSpPr>
          <p:cNvPr id="27" name="Textfeld 26">
            <a:extLst>
              <a:ext uri="{FF2B5EF4-FFF2-40B4-BE49-F238E27FC236}">
                <a16:creationId xmlns:a16="http://schemas.microsoft.com/office/drawing/2014/main" id="{675AC6F0-DEF0-4570-83A4-32734E537359}"/>
              </a:ext>
            </a:extLst>
          </p:cNvPr>
          <p:cNvSpPr txBox="1"/>
          <p:nvPr/>
        </p:nvSpPr>
        <p:spPr>
          <a:xfrm>
            <a:off x="5350016" y="4856325"/>
            <a:ext cx="3350597" cy="1754326"/>
          </a:xfrm>
          <a:prstGeom prst="rect">
            <a:avLst/>
          </a:prstGeom>
          <a:noFill/>
        </p:spPr>
        <p:txBody>
          <a:bodyPr wrap="none" rtlCol="0">
            <a:spAutoFit/>
          </a:bodyPr>
          <a:lstStyle/>
          <a:p>
            <a:r>
              <a:rPr lang="de-DE" dirty="0">
                <a:latin typeface="+mj-lt"/>
              </a:rPr>
              <a:t>HTTP/1.1 200 OK</a:t>
            </a:r>
          </a:p>
          <a:p>
            <a:r>
              <a:rPr lang="de-DE" dirty="0">
                <a:latin typeface="+mj-lt"/>
              </a:rPr>
              <a:t>Set-Cookie: </a:t>
            </a:r>
            <a:r>
              <a:rPr lang="de-DE" dirty="0" err="1">
                <a:latin typeface="+mj-lt"/>
              </a:rPr>
              <a:t>username</a:t>
            </a:r>
            <a:r>
              <a:rPr lang="de-DE" dirty="0">
                <a:latin typeface="+mj-lt"/>
              </a:rPr>
              <a:t>=</a:t>
            </a:r>
            <a:r>
              <a:rPr lang="de-DE" dirty="0" err="1">
                <a:latin typeface="+mj-lt"/>
              </a:rPr>
              <a:t>luke</a:t>
            </a:r>
            <a:endParaRPr lang="de-DE" dirty="0">
              <a:latin typeface="+mj-lt"/>
            </a:endParaRPr>
          </a:p>
          <a:p>
            <a:r>
              <a:rPr lang="de-DE" dirty="0">
                <a:latin typeface="+mj-lt"/>
              </a:rPr>
              <a:t>Set-Cookie: </a:t>
            </a:r>
            <a:r>
              <a:rPr lang="de-DE" dirty="0" err="1">
                <a:latin typeface="+mj-lt"/>
              </a:rPr>
              <a:t>role</a:t>
            </a:r>
            <a:r>
              <a:rPr lang="de-DE" dirty="0">
                <a:latin typeface="+mj-lt"/>
              </a:rPr>
              <a:t>=</a:t>
            </a:r>
            <a:r>
              <a:rPr lang="de-DE" dirty="0" err="1">
                <a:latin typeface="+mj-lt"/>
              </a:rPr>
              <a:t>jedi</a:t>
            </a:r>
            <a:endParaRPr lang="de-DE" dirty="0">
              <a:latin typeface="+mj-lt"/>
            </a:endParaRP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sp>
        <p:nvSpPr>
          <p:cNvPr id="28" name="Textfeld 27">
            <a:extLst>
              <a:ext uri="{FF2B5EF4-FFF2-40B4-BE49-F238E27FC236}">
                <a16:creationId xmlns:a16="http://schemas.microsoft.com/office/drawing/2014/main" id="{6C5CDD22-156B-4910-8C2A-8FA8FB2FD749}"/>
              </a:ext>
            </a:extLst>
          </p:cNvPr>
          <p:cNvSpPr txBox="1"/>
          <p:nvPr/>
        </p:nvSpPr>
        <p:spPr>
          <a:xfrm>
            <a:off x="8796166" y="5292818"/>
            <a:ext cx="3152592" cy="1077218"/>
          </a:xfrm>
          <a:prstGeom prst="rect">
            <a:avLst/>
          </a:prstGeom>
          <a:noFill/>
        </p:spPr>
        <p:txBody>
          <a:bodyPr wrap="square">
            <a:spAutoFit/>
          </a:bodyPr>
          <a:lstStyle/>
          <a:p>
            <a:pPr algn="ctr"/>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grpSp>
        <p:nvGrpSpPr>
          <p:cNvPr id="29" name="Gruppieren 28">
            <a:extLst>
              <a:ext uri="{FF2B5EF4-FFF2-40B4-BE49-F238E27FC236}">
                <a16:creationId xmlns:a16="http://schemas.microsoft.com/office/drawing/2014/main" id="{2A15D44D-8C41-4AAB-9E71-3AB693734DAF}"/>
              </a:ext>
            </a:extLst>
          </p:cNvPr>
          <p:cNvGrpSpPr/>
          <p:nvPr/>
        </p:nvGrpSpPr>
        <p:grpSpPr>
          <a:xfrm>
            <a:off x="2078314" y="3450132"/>
            <a:ext cx="2266560" cy="1233360"/>
            <a:chOff x="8755481" y="4747220"/>
            <a:chExt cx="2266560" cy="1233360"/>
          </a:xfrm>
        </p:grpSpPr>
        <p:grpSp>
          <p:nvGrpSpPr>
            <p:cNvPr id="30" name="Gruppieren 29">
              <a:extLst>
                <a:ext uri="{FF2B5EF4-FFF2-40B4-BE49-F238E27FC236}">
                  <a16:creationId xmlns:a16="http://schemas.microsoft.com/office/drawing/2014/main" id="{F4302427-E816-479A-88BF-10C0585131F8}"/>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66">
                <p14:nvContentPartPr>
                  <p14:cNvPr id="53" name="Freihand 52">
                    <a:extLst>
                      <a:ext uri="{FF2B5EF4-FFF2-40B4-BE49-F238E27FC236}">
                        <a16:creationId xmlns:a16="http://schemas.microsoft.com/office/drawing/2014/main" id="{C2242497-E893-4A68-B8BD-75D264BB5074}"/>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4" name="Freihand 53">
                    <a:extLst>
                      <a:ext uri="{FF2B5EF4-FFF2-40B4-BE49-F238E27FC236}">
                        <a16:creationId xmlns:a16="http://schemas.microsoft.com/office/drawing/2014/main" id="{2A368D05-1915-42D5-A595-D810AC30283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5" name="Freihand 54">
                    <a:extLst>
                      <a:ext uri="{FF2B5EF4-FFF2-40B4-BE49-F238E27FC236}">
                        <a16:creationId xmlns:a16="http://schemas.microsoft.com/office/drawing/2014/main" id="{510EA374-3431-439B-8F69-670E7A0F1940}"/>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6" name="Freihand 55">
                    <a:extLst>
                      <a:ext uri="{FF2B5EF4-FFF2-40B4-BE49-F238E27FC236}">
                        <a16:creationId xmlns:a16="http://schemas.microsoft.com/office/drawing/2014/main" id="{6B50979B-3A89-497C-8C1F-8723782211D7}"/>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7" name="Freihand 56">
                    <a:extLst>
                      <a:ext uri="{FF2B5EF4-FFF2-40B4-BE49-F238E27FC236}">
                        <a16:creationId xmlns:a16="http://schemas.microsoft.com/office/drawing/2014/main" id="{DB7A9F7F-9F6D-40FA-9C54-E1C966EDFA5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1" name="Gruppieren 30">
              <a:extLst>
                <a:ext uri="{FF2B5EF4-FFF2-40B4-BE49-F238E27FC236}">
                  <a16:creationId xmlns:a16="http://schemas.microsoft.com/office/drawing/2014/main" id="{AC5C2147-442D-4C98-8D3D-99FAAC311D8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71">
                <p14:nvContentPartPr>
                  <p14:cNvPr id="48" name="Freihand 47">
                    <a:extLst>
                      <a:ext uri="{FF2B5EF4-FFF2-40B4-BE49-F238E27FC236}">
                        <a16:creationId xmlns:a16="http://schemas.microsoft.com/office/drawing/2014/main" id="{19A6524A-03EC-484E-835C-EA737B3B274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9" name="Freihand 48">
                    <a:extLst>
                      <a:ext uri="{FF2B5EF4-FFF2-40B4-BE49-F238E27FC236}">
                        <a16:creationId xmlns:a16="http://schemas.microsoft.com/office/drawing/2014/main" id="{99A3A195-E59A-464A-88E6-822CFF887A06}"/>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0" name="Freihand 49">
                    <a:extLst>
                      <a:ext uri="{FF2B5EF4-FFF2-40B4-BE49-F238E27FC236}">
                        <a16:creationId xmlns:a16="http://schemas.microsoft.com/office/drawing/2014/main" id="{C567AF24-4D48-493D-8676-414C3F805FD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1" name="Freihand 50">
                    <a:extLst>
                      <a:ext uri="{FF2B5EF4-FFF2-40B4-BE49-F238E27FC236}">
                        <a16:creationId xmlns:a16="http://schemas.microsoft.com/office/drawing/2014/main" id="{70214748-CF11-4F69-B189-349E086A895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2" name="Freihand 51">
                    <a:extLst>
                      <a:ext uri="{FF2B5EF4-FFF2-40B4-BE49-F238E27FC236}">
                        <a16:creationId xmlns:a16="http://schemas.microsoft.com/office/drawing/2014/main" id="{9A85F4C1-B603-476B-A6FB-171031FA2A2B}"/>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32" name="Freihand 31">
                  <a:extLst>
                    <a:ext uri="{FF2B5EF4-FFF2-40B4-BE49-F238E27FC236}">
                      <a16:creationId xmlns:a16="http://schemas.microsoft.com/office/drawing/2014/main" id="{16E893FA-E603-4973-989E-B667E0B7CBC5}"/>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3" name="Freihand 32">
                  <a:extLst>
                    <a:ext uri="{FF2B5EF4-FFF2-40B4-BE49-F238E27FC236}">
                      <a16:creationId xmlns:a16="http://schemas.microsoft.com/office/drawing/2014/main" id="{7B274422-6B5A-4DD4-B7B7-1CC85D470FB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4" name="Freihand 33">
                  <a:extLst>
                    <a:ext uri="{FF2B5EF4-FFF2-40B4-BE49-F238E27FC236}">
                      <a16:creationId xmlns:a16="http://schemas.microsoft.com/office/drawing/2014/main" id="{B295395A-83AC-4E9E-AFA1-48F8246C4D52}"/>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5" name="Gruppieren 34">
              <a:extLst>
                <a:ext uri="{FF2B5EF4-FFF2-40B4-BE49-F238E27FC236}">
                  <a16:creationId xmlns:a16="http://schemas.microsoft.com/office/drawing/2014/main" id="{B5F825EF-6A1B-4844-8F95-C07CA54E6B79}"/>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79">
                <p14:nvContentPartPr>
                  <p14:cNvPr id="46" name="Freihand 45">
                    <a:extLst>
                      <a:ext uri="{FF2B5EF4-FFF2-40B4-BE49-F238E27FC236}">
                        <a16:creationId xmlns:a16="http://schemas.microsoft.com/office/drawing/2014/main" id="{3BCBD0A6-8ECB-4B7B-AA9F-CF90CA088D48}"/>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7" name="Freihand 46">
                    <a:extLst>
                      <a:ext uri="{FF2B5EF4-FFF2-40B4-BE49-F238E27FC236}">
                        <a16:creationId xmlns:a16="http://schemas.microsoft.com/office/drawing/2014/main" id="{755273EF-8847-413B-9F28-18A47AF5C3A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6" name="Gruppieren 35">
              <a:extLst>
                <a:ext uri="{FF2B5EF4-FFF2-40B4-BE49-F238E27FC236}">
                  <a16:creationId xmlns:a16="http://schemas.microsoft.com/office/drawing/2014/main" id="{C2B49D1F-18DD-43CF-896D-65ABA6792C5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81">
                <p14:nvContentPartPr>
                  <p14:cNvPr id="44" name="Freihand 43">
                    <a:extLst>
                      <a:ext uri="{FF2B5EF4-FFF2-40B4-BE49-F238E27FC236}">
                        <a16:creationId xmlns:a16="http://schemas.microsoft.com/office/drawing/2014/main" id="{E65F3ACB-FBCA-414D-ABA0-DAAD4296383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5" name="Freihand 44">
                    <a:extLst>
                      <a:ext uri="{FF2B5EF4-FFF2-40B4-BE49-F238E27FC236}">
                        <a16:creationId xmlns:a16="http://schemas.microsoft.com/office/drawing/2014/main" id="{74687032-14D9-45CB-9578-E160C46E932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7" name="Freihand 36">
                  <a:extLst>
                    <a:ext uri="{FF2B5EF4-FFF2-40B4-BE49-F238E27FC236}">
                      <a16:creationId xmlns:a16="http://schemas.microsoft.com/office/drawing/2014/main" id="{12A99C25-8245-4BCF-923F-2B2593DB74D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8" name="Freihand 37">
                  <a:extLst>
                    <a:ext uri="{FF2B5EF4-FFF2-40B4-BE49-F238E27FC236}">
                      <a16:creationId xmlns:a16="http://schemas.microsoft.com/office/drawing/2014/main" id="{5922F1F9-4E84-4661-8C03-4C43D77625B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9" name="Gruppieren 38">
              <a:extLst>
                <a:ext uri="{FF2B5EF4-FFF2-40B4-BE49-F238E27FC236}">
                  <a16:creationId xmlns:a16="http://schemas.microsoft.com/office/drawing/2014/main" id="{42B37B5B-EBF5-4527-8EE4-491F9B771820}"/>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0" name="Freihand 39">
                    <a:extLst>
                      <a:ext uri="{FF2B5EF4-FFF2-40B4-BE49-F238E27FC236}">
                        <a16:creationId xmlns:a16="http://schemas.microsoft.com/office/drawing/2014/main" id="{F4CCC583-EB52-44A3-867F-E8F0D6E7E1B7}"/>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1" name="Freihand 40">
                    <a:extLst>
                      <a:ext uri="{FF2B5EF4-FFF2-40B4-BE49-F238E27FC236}">
                        <a16:creationId xmlns:a16="http://schemas.microsoft.com/office/drawing/2014/main" id="{D5C6141A-ACAD-435C-BC79-9F0CF6C738FB}"/>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2" name="Freihand 41">
                    <a:extLst>
                      <a:ext uri="{FF2B5EF4-FFF2-40B4-BE49-F238E27FC236}">
                        <a16:creationId xmlns:a16="http://schemas.microsoft.com/office/drawing/2014/main" id="{CE43B86C-0D61-4DCC-BF35-869E7F422413}"/>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3" name="Freihand 42">
                    <a:extLst>
                      <a:ext uri="{FF2B5EF4-FFF2-40B4-BE49-F238E27FC236}">
                        <a16:creationId xmlns:a16="http://schemas.microsoft.com/office/drawing/2014/main" id="{B1387D11-1F96-47E0-A49C-57537DFB0D6B}"/>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8" name="Gruppieren 57">
            <a:extLst>
              <a:ext uri="{FF2B5EF4-FFF2-40B4-BE49-F238E27FC236}">
                <a16:creationId xmlns:a16="http://schemas.microsoft.com/office/drawing/2014/main" id="{2062F812-B783-4812-888E-577E382487A2}"/>
              </a:ext>
            </a:extLst>
          </p:cNvPr>
          <p:cNvGrpSpPr/>
          <p:nvPr/>
        </p:nvGrpSpPr>
        <p:grpSpPr>
          <a:xfrm>
            <a:off x="7984580" y="3633730"/>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59" name="Freihand 58">
                  <a:extLst>
                    <a:ext uri="{FF2B5EF4-FFF2-40B4-BE49-F238E27FC236}">
                      <a16:creationId xmlns:a16="http://schemas.microsoft.com/office/drawing/2014/main" id="{0886A297-FAB6-402A-A6ED-F7DBEB554143}"/>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0" name="Freihand 59">
                  <a:extLst>
                    <a:ext uri="{FF2B5EF4-FFF2-40B4-BE49-F238E27FC236}">
                      <a16:creationId xmlns:a16="http://schemas.microsoft.com/office/drawing/2014/main" id="{F58DF06F-603C-4C26-BD5F-C7B9F129CDB8}"/>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1" name="Freihand 60">
                  <a:extLst>
                    <a:ext uri="{FF2B5EF4-FFF2-40B4-BE49-F238E27FC236}">
                      <a16:creationId xmlns:a16="http://schemas.microsoft.com/office/drawing/2014/main" id="{42B0B277-C5C3-495B-9503-CFF304C64509}"/>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2" name="Gruppieren 61">
              <a:extLst>
                <a:ext uri="{FF2B5EF4-FFF2-40B4-BE49-F238E27FC236}">
                  <a16:creationId xmlns:a16="http://schemas.microsoft.com/office/drawing/2014/main" id="{E72380B4-3BD0-45D9-8240-2BD1C3078CC2}"/>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3" name="Freihand 62">
                    <a:extLst>
                      <a:ext uri="{FF2B5EF4-FFF2-40B4-BE49-F238E27FC236}">
                        <a16:creationId xmlns:a16="http://schemas.microsoft.com/office/drawing/2014/main" id="{B80574E7-0473-4411-84A7-73FC83DAA74F}"/>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4" name="Freihand 63">
                    <a:extLst>
                      <a:ext uri="{FF2B5EF4-FFF2-40B4-BE49-F238E27FC236}">
                        <a16:creationId xmlns:a16="http://schemas.microsoft.com/office/drawing/2014/main" id="{9BDEF65E-11F1-493C-ACC6-4AAFF5FCB829}"/>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5" name="Freihand 64">
                    <a:extLst>
                      <a:ext uri="{FF2B5EF4-FFF2-40B4-BE49-F238E27FC236}">
                        <a16:creationId xmlns:a16="http://schemas.microsoft.com/office/drawing/2014/main" id="{D1A6B10A-C040-469E-BD76-CB25B22FF722}"/>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6" name="Freihand 65">
                    <a:extLst>
                      <a:ext uri="{FF2B5EF4-FFF2-40B4-BE49-F238E27FC236}">
                        <a16:creationId xmlns:a16="http://schemas.microsoft.com/office/drawing/2014/main" id="{90A010BE-3F4A-4A47-986B-D73A7F53C209}"/>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7" name="Freihand 66">
                    <a:extLst>
                      <a:ext uri="{FF2B5EF4-FFF2-40B4-BE49-F238E27FC236}">
                        <a16:creationId xmlns:a16="http://schemas.microsoft.com/office/drawing/2014/main" id="{C842EF5C-6779-4BE8-960A-94DD22480300}"/>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8" name="Freihand 67">
                    <a:extLst>
                      <a:ext uri="{FF2B5EF4-FFF2-40B4-BE49-F238E27FC236}">
                        <a16:creationId xmlns:a16="http://schemas.microsoft.com/office/drawing/2014/main" id="{20F31B5C-F2E2-4D5A-8AA1-FA276F3AFE81}"/>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69" name="Freihand 68">
                    <a:extLst>
                      <a:ext uri="{FF2B5EF4-FFF2-40B4-BE49-F238E27FC236}">
                        <a16:creationId xmlns:a16="http://schemas.microsoft.com/office/drawing/2014/main" id="{3F335F98-69C3-4AB4-ADDD-D07B9B2A9D7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0" name="Freihand 69">
                    <a:extLst>
                      <a:ext uri="{FF2B5EF4-FFF2-40B4-BE49-F238E27FC236}">
                        <a16:creationId xmlns:a16="http://schemas.microsoft.com/office/drawing/2014/main" id="{360DA47C-2A9C-4FA3-BBC2-E5BDAA39F8E8}"/>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1" name="Freihand 70">
                    <a:extLst>
                      <a:ext uri="{FF2B5EF4-FFF2-40B4-BE49-F238E27FC236}">
                        <a16:creationId xmlns:a16="http://schemas.microsoft.com/office/drawing/2014/main" id="{FF14C6F6-1DD1-4038-9BC0-1CF238F09CB0}"/>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2" name="Freihand 71">
                    <a:extLst>
                      <a:ext uri="{FF2B5EF4-FFF2-40B4-BE49-F238E27FC236}">
                        <a16:creationId xmlns:a16="http://schemas.microsoft.com/office/drawing/2014/main" id="{E4FAFE02-B4BE-4341-ADB1-A67E9756BA4B}"/>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3" name="Freihand 72">
                    <a:extLst>
                      <a:ext uri="{FF2B5EF4-FFF2-40B4-BE49-F238E27FC236}">
                        <a16:creationId xmlns:a16="http://schemas.microsoft.com/office/drawing/2014/main" id="{457FE22A-D372-4830-AAEA-76A16ABAE858}"/>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1414232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ieren 12">
            <a:extLst>
              <a:ext uri="{FF2B5EF4-FFF2-40B4-BE49-F238E27FC236}">
                <a16:creationId xmlns:a16="http://schemas.microsoft.com/office/drawing/2014/main" id="{11A5874E-59AD-4BF7-9EA8-C388CCF21F6D}"/>
              </a:ext>
            </a:extLst>
          </p:cNvPr>
          <p:cNvGrpSpPr/>
          <p:nvPr/>
        </p:nvGrpSpPr>
        <p:grpSpPr>
          <a:xfrm>
            <a:off x="227141" y="1790940"/>
            <a:ext cx="5263675" cy="825884"/>
            <a:chOff x="657855" y="1585091"/>
            <a:chExt cx="5263675" cy="825884"/>
          </a:xfrm>
        </p:grpSpPr>
        <p:pic>
          <p:nvPicPr>
            <p:cNvPr id="6" name="Grafik 5">
              <a:extLst>
                <a:ext uri="{FF2B5EF4-FFF2-40B4-BE49-F238E27FC236}">
                  <a16:creationId xmlns:a16="http://schemas.microsoft.com/office/drawing/2014/main" id="{CF25FF16-E96F-4FE4-8121-DDEB3E20F764}"/>
                </a:ext>
              </a:extLst>
            </p:cNvPr>
            <p:cNvPicPr>
              <a:picLocks noChangeAspect="1"/>
            </p:cNvPicPr>
            <p:nvPr/>
          </p:nvPicPr>
          <p:blipFill>
            <a:blip r:embed="rId2"/>
            <a:stretch>
              <a:fillRect/>
            </a:stretch>
          </p:blipFill>
          <p:spPr>
            <a:xfrm>
              <a:off x="1692698" y="1585091"/>
              <a:ext cx="4228832" cy="825884"/>
            </a:xfrm>
            <a:prstGeom prst="rect">
              <a:avLst/>
            </a:prstGeom>
          </p:spPr>
        </p:pic>
        <p:pic>
          <p:nvPicPr>
            <p:cNvPr id="9" name="Grafik 8">
              <a:extLst>
                <a:ext uri="{FF2B5EF4-FFF2-40B4-BE49-F238E27FC236}">
                  <a16:creationId xmlns:a16="http://schemas.microsoft.com/office/drawing/2014/main" id="{2DFDA858-B872-4935-968B-F0B124F87546}"/>
                </a:ext>
              </a:extLst>
            </p:cNvPr>
            <p:cNvPicPr>
              <a:picLocks noChangeAspect="1"/>
            </p:cNvPicPr>
            <p:nvPr/>
          </p:nvPicPr>
          <p:blipFill>
            <a:blip r:embed="rId3"/>
            <a:stretch>
              <a:fillRect/>
            </a:stretch>
          </p:blipFill>
          <p:spPr>
            <a:xfrm>
              <a:off x="657855" y="1585091"/>
              <a:ext cx="1034843" cy="825884"/>
            </a:xfrm>
            <a:prstGeom prst="rect">
              <a:avLst/>
            </a:prstGeom>
          </p:spPr>
        </p:pic>
      </p:grpSp>
      <p:grpSp>
        <p:nvGrpSpPr>
          <p:cNvPr id="14" name="Gruppieren 13">
            <a:extLst>
              <a:ext uri="{FF2B5EF4-FFF2-40B4-BE49-F238E27FC236}">
                <a16:creationId xmlns:a16="http://schemas.microsoft.com/office/drawing/2014/main" id="{28B79B0C-08D7-4793-91EF-D3D935256691}"/>
              </a:ext>
            </a:extLst>
          </p:cNvPr>
          <p:cNvGrpSpPr/>
          <p:nvPr/>
        </p:nvGrpSpPr>
        <p:grpSpPr>
          <a:xfrm>
            <a:off x="1151841" y="630318"/>
            <a:ext cx="5858678" cy="695326"/>
            <a:chOff x="668365" y="318429"/>
            <a:chExt cx="5858678" cy="695326"/>
          </a:xfrm>
        </p:grpSpPr>
        <p:pic>
          <p:nvPicPr>
            <p:cNvPr id="5" name="Grafik 4">
              <a:extLst>
                <a:ext uri="{FF2B5EF4-FFF2-40B4-BE49-F238E27FC236}">
                  <a16:creationId xmlns:a16="http://schemas.microsoft.com/office/drawing/2014/main" id="{D96C0BE5-86D6-46F1-B06D-8A0A564008F1}"/>
                </a:ext>
              </a:extLst>
            </p:cNvPr>
            <p:cNvPicPr>
              <a:picLocks noChangeAspect="1"/>
            </p:cNvPicPr>
            <p:nvPr/>
          </p:nvPicPr>
          <p:blipFill>
            <a:blip r:embed="rId4"/>
            <a:stretch>
              <a:fillRect/>
            </a:stretch>
          </p:blipFill>
          <p:spPr>
            <a:xfrm>
              <a:off x="2774193" y="318430"/>
              <a:ext cx="3752850" cy="695325"/>
            </a:xfrm>
            <a:prstGeom prst="rect">
              <a:avLst/>
            </a:prstGeom>
          </p:spPr>
        </p:pic>
        <p:pic>
          <p:nvPicPr>
            <p:cNvPr id="10" name="Grafik 9">
              <a:extLst>
                <a:ext uri="{FF2B5EF4-FFF2-40B4-BE49-F238E27FC236}">
                  <a16:creationId xmlns:a16="http://schemas.microsoft.com/office/drawing/2014/main" id="{0EEFE24E-8511-414F-AC10-427959B19FF1}"/>
                </a:ext>
              </a:extLst>
            </p:cNvPr>
            <p:cNvPicPr>
              <a:picLocks noChangeAspect="1"/>
            </p:cNvPicPr>
            <p:nvPr/>
          </p:nvPicPr>
          <p:blipFill>
            <a:blip r:embed="rId5"/>
            <a:stretch>
              <a:fillRect/>
            </a:stretch>
          </p:blipFill>
          <p:spPr>
            <a:xfrm>
              <a:off x="668365" y="318429"/>
              <a:ext cx="2107704" cy="695325"/>
            </a:xfrm>
            <a:prstGeom prst="rect">
              <a:avLst/>
            </a:prstGeom>
          </p:spPr>
        </p:pic>
      </p:grpSp>
      <p:pic>
        <p:nvPicPr>
          <p:cNvPr id="11" name="Grafik 10">
            <a:extLst>
              <a:ext uri="{FF2B5EF4-FFF2-40B4-BE49-F238E27FC236}">
                <a16:creationId xmlns:a16="http://schemas.microsoft.com/office/drawing/2014/main" id="{04F15229-3A25-4FB5-AB21-C2CE4E4B6142}"/>
              </a:ext>
            </a:extLst>
          </p:cNvPr>
          <p:cNvPicPr>
            <a:picLocks noChangeAspect="1"/>
          </p:cNvPicPr>
          <p:nvPr/>
        </p:nvPicPr>
        <p:blipFill>
          <a:blip r:embed="rId6"/>
          <a:stretch>
            <a:fillRect/>
          </a:stretch>
        </p:blipFill>
        <p:spPr>
          <a:xfrm>
            <a:off x="497439" y="4071778"/>
            <a:ext cx="2635386" cy="2409496"/>
          </a:xfrm>
          <a:prstGeom prst="rect">
            <a:avLst/>
          </a:prstGeom>
        </p:spPr>
      </p:pic>
      <p:pic>
        <p:nvPicPr>
          <p:cNvPr id="12" name="Grafik 11">
            <a:extLst>
              <a:ext uri="{FF2B5EF4-FFF2-40B4-BE49-F238E27FC236}">
                <a16:creationId xmlns:a16="http://schemas.microsoft.com/office/drawing/2014/main" id="{96A68581-F4CD-476C-A81C-9311F2DC104D}"/>
              </a:ext>
            </a:extLst>
          </p:cNvPr>
          <p:cNvPicPr>
            <a:picLocks noChangeAspect="1"/>
          </p:cNvPicPr>
          <p:nvPr/>
        </p:nvPicPr>
        <p:blipFill>
          <a:blip r:embed="rId7"/>
          <a:stretch>
            <a:fillRect/>
          </a:stretch>
        </p:blipFill>
        <p:spPr>
          <a:xfrm>
            <a:off x="3243678" y="2770626"/>
            <a:ext cx="2852322" cy="2409496"/>
          </a:xfrm>
          <a:prstGeom prst="rect">
            <a:avLst/>
          </a:prstGeom>
        </p:spPr>
      </p:pic>
      <p:pic>
        <p:nvPicPr>
          <p:cNvPr id="15" name="Grafik 14">
            <a:extLst>
              <a:ext uri="{FF2B5EF4-FFF2-40B4-BE49-F238E27FC236}">
                <a16:creationId xmlns:a16="http://schemas.microsoft.com/office/drawing/2014/main" id="{905C7158-1B1F-4E52-8890-5F3E69F587AB}"/>
              </a:ext>
            </a:extLst>
          </p:cNvPr>
          <p:cNvPicPr>
            <a:picLocks noChangeAspect="1"/>
          </p:cNvPicPr>
          <p:nvPr/>
        </p:nvPicPr>
        <p:blipFill>
          <a:blip r:embed="rId8"/>
          <a:stretch>
            <a:fillRect/>
          </a:stretch>
        </p:blipFill>
        <p:spPr>
          <a:xfrm>
            <a:off x="8868761" y="2936165"/>
            <a:ext cx="2852322" cy="1820822"/>
          </a:xfrm>
          <a:prstGeom prst="rect">
            <a:avLst/>
          </a:prstGeom>
        </p:spPr>
      </p:pic>
      <p:pic>
        <p:nvPicPr>
          <p:cNvPr id="16" name="Grafik 15">
            <a:extLst>
              <a:ext uri="{FF2B5EF4-FFF2-40B4-BE49-F238E27FC236}">
                <a16:creationId xmlns:a16="http://schemas.microsoft.com/office/drawing/2014/main" id="{EB1BC4DE-BD71-4B2D-AE78-5F024C46108E}"/>
              </a:ext>
            </a:extLst>
          </p:cNvPr>
          <p:cNvPicPr>
            <a:picLocks noChangeAspect="1"/>
          </p:cNvPicPr>
          <p:nvPr/>
        </p:nvPicPr>
        <p:blipFill>
          <a:blip r:embed="rId9"/>
          <a:stretch>
            <a:fillRect/>
          </a:stretch>
        </p:blipFill>
        <p:spPr>
          <a:xfrm>
            <a:off x="6390408" y="4850684"/>
            <a:ext cx="2852322" cy="1828047"/>
          </a:xfrm>
          <a:prstGeom prst="rect">
            <a:avLst/>
          </a:prstGeom>
        </p:spPr>
      </p:pic>
      <p:pic>
        <p:nvPicPr>
          <p:cNvPr id="17" name="Grafik 16">
            <a:extLst>
              <a:ext uri="{FF2B5EF4-FFF2-40B4-BE49-F238E27FC236}">
                <a16:creationId xmlns:a16="http://schemas.microsoft.com/office/drawing/2014/main" id="{76F59DC8-75A9-4CE2-92A4-27B3A2AF24AA}"/>
              </a:ext>
            </a:extLst>
          </p:cNvPr>
          <p:cNvPicPr>
            <a:picLocks noChangeAspect="1"/>
          </p:cNvPicPr>
          <p:nvPr/>
        </p:nvPicPr>
        <p:blipFill>
          <a:blip r:embed="rId10"/>
          <a:stretch>
            <a:fillRect/>
          </a:stretch>
        </p:blipFill>
        <p:spPr>
          <a:xfrm>
            <a:off x="6324568" y="3085771"/>
            <a:ext cx="2275227" cy="1422017"/>
          </a:xfrm>
          <a:prstGeom prst="rect">
            <a:avLst/>
          </a:prstGeom>
        </p:spPr>
      </p:pic>
      <p:pic>
        <p:nvPicPr>
          <p:cNvPr id="2" name="Grafik 1">
            <a:extLst>
              <a:ext uri="{FF2B5EF4-FFF2-40B4-BE49-F238E27FC236}">
                <a16:creationId xmlns:a16="http://schemas.microsoft.com/office/drawing/2014/main" id="{B809FAA3-985D-4008-8C63-916BCF4ACC70}"/>
              </a:ext>
            </a:extLst>
          </p:cNvPr>
          <p:cNvPicPr>
            <a:picLocks noChangeAspect="1"/>
          </p:cNvPicPr>
          <p:nvPr/>
        </p:nvPicPr>
        <p:blipFill>
          <a:blip r:embed="rId11"/>
          <a:stretch>
            <a:fillRect/>
          </a:stretch>
        </p:blipFill>
        <p:spPr>
          <a:xfrm>
            <a:off x="8149736" y="179269"/>
            <a:ext cx="2185988" cy="2495550"/>
          </a:xfrm>
          <a:prstGeom prst="rect">
            <a:avLst/>
          </a:prstGeom>
        </p:spPr>
      </p:pic>
    </p:spTree>
    <p:extLst>
      <p:ext uri="{BB962C8B-B14F-4D97-AF65-F5344CB8AC3E}">
        <p14:creationId xmlns:p14="http://schemas.microsoft.com/office/powerpoint/2010/main" val="10094634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FDB008D-2BA8-43A6-8CE8-ABB0F470DEFB}"/>
              </a:ext>
            </a:extLst>
          </p:cNvPr>
          <p:cNvPicPr>
            <a:picLocks noChangeAspect="1"/>
          </p:cNvPicPr>
          <p:nvPr/>
        </p:nvPicPr>
        <p:blipFill rotWithShape="1">
          <a:blip r:embed="rId2"/>
          <a:srcRect b="566"/>
          <a:stretch/>
        </p:blipFill>
        <p:spPr>
          <a:xfrm>
            <a:off x="1381125" y="338138"/>
            <a:ext cx="9429750" cy="6146746"/>
          </a:xfrm>
          <a:prstGeom prst="rect">
            <a:avLst/>
          </a:prstGeom>
        </p:spPr>
      </p:pic>
    </p:spTree>
    <p:extLst>
      <p:ext uri="{BB962C8B-B14F-4D97-AF65-F5344CB8AC3E}">
        <p14:creationId xmlns:p14="http://schemas.microsoft.com/office/powerpoint/2010/main" val="6430046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FB3A2BA9-51B7-40E8-9644-95C9B5707EB1}"/>
              </a:ext>
            </a:extLst>
          </p:cNvPr>
          <p:cNvPicPr>
            <a:picLocks noChangeAspect="1"/>
          </p:cNvPicPr>
          <p:nvPr/>
        </p:nvPicPr>
        <p:blipFill rotWithShape="1">
          <a:blip r:embed="rId2"/>
          <a:srcRect r="490"/>
          <a:stretch/>
        </p:blipFill>
        <p:spPr>
          <a:xfrm>
            <a:off x="1362075" y="342900"/>
            <a:ext cx="9421539" cy="6172200"/>
          </a:xfrm>
          <a:prstGeom prst="rect">
            <a:avLst/>
          </a:prstGeom>
        </p:spPr>
      </p:pic>
    </p:spTree>
    <p:extLst>
      <p:ext uri="{BB962C8B-B14F-4D97-AF65-F5344CB8AC3E}">
        <p14:creationId xmlns:p14="http://schemas.microsoft.com/office/powerpoint/2010/main" val="23758994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548914365"/>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7801656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326803635"/>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300008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199912828"/>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4337246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899001607"/>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4229908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013400524"/>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859643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Server-side Session Management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2528254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886295453"/>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Server-side Session Management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A01:2021-Broken Access Control</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9193167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855517090"/>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Server-side Session Management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A01:2021-Broken Access Control</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de-DE" sz="1800" dirty="0" err="1"/>
                        <a:t>Earn</a:t>
                      </a:r>
                      <a:r>
                        <a:rPr lang="de-DE" sz="1800" dirty="0"/>
                        <a:t> </a:t>
                      </a:r>
                      <a:r>
                        <a:rPr lang="de-DE" sz="1800" dirty="0" err="1"/>
                        <a:t>or</a:t>
                      </a:r>
                      <a:r>
                        <a:rPr lang="de-DE" sz="1800" dirty="0"/>
                        <a:t> </a:t>
                      </a:r>
                      <a:r>
                        <a:rPr lang="de-DE" sz="1800" dirty="0" err="1"/>
                        <a:t>give</a:t>
                      </a:r>
                      <a:r>
                        <a:rPr lang="de-DE" sz="1800" dirty="0"/>
                        <a:t>, but </a:t>
                      </a:r>
                      <a:r>
                        <a:rPr lang="de-DE" sz="1800" dirty="0" err="1"/>
                        <a:t>never</a:t>
                      </a:r>
                      <a:r>
                        <a:rPr lang="de-DE" sz="1800" dirty="0"/>
                        <a:t> </a:t>
                      </a:r>
                      <a:r>
                        <a:rPr lang="de-DE" sz="1800" dirty="0" err="1"/>
                        <a:t>assume</a:t>
                      </a:r>
                      <a:r>
                        <a:rPr lang="de-DE" sz="1800" dirty="0"/>
                        <a:t>, </a:t>
                      </a:r>
                      <a:r>
                        <a:rPr lang="de-DE" sz="1800" dirty="0" err="1"/>
                        <a:t>trust</a:t>
                      </a:r>
                      <a:r>
                        <a:rPr lang="de-DE" sz="1800" dirty="0"/>
                        <a:t>.</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978178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Form-</a:t>
            </a:r>
            <a:r>
              <a:rPr lang="de-DE" dirty="0" err="1"/>
              <a:t>based</a:t>
            </a:r>
            <a:r>
              <a:rPr lang="de-DE" dirty="0"/>
              <a:t> </a:t>
            </a:r>
            <a:r>
              <a:rPr lang="de-DE" dirty="0" err="1"/>
              <a:t>username</a:t>
            </a:r>
            <a:r>
              <a:rPr lang="de-DE" dirty="0"/>
              <a:t>/</a:t>
            </a:r>
            <a:r>
              <a:rPr lang="de-DE" dirty="0" err="1"/>
              <a:t>password</a:t>
            </a:r>
            <a:r>
              <a:rPr lang="de-DE" dirty="0"/>
              <a:t> </a:t>
            </a:r>
            <a:r>
              <a:rPr lang="de-DE" dirty="0" err="1"/>
              <a:t>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71" name="Textfeld 70">
            <a:extLst>
              <a:ext uri="{FF2B5EF4-FFF2-40B4-BE49-F238E27FC236}">
                <a16:creationId xmlns:a16="http://schemas.microsoft.com/office/drawing/2014/main" id="{D2FD5C08-158B-4BFD-A101-CDF7EDC8193B}"/>
              </a:ext>
            </a:extLst>
          </p:cNvPr>
          <p:cNvSpPr txBox="1"/>
          <p:nvPr/>
        </p:nvSpPr>
        <p:spPr>
          <a:xfrm>
            <a:off x="3893688" y="1715888"/>
            <a:ext cx="5123518" cy="1477328"/>
          </a:xfrm>
          <a:prstGeom prst="rect">
            <a:avLst/>
          </a:prstGeom>
          <a:noFill/>
        </p:spPr>
        <p:txBody>
          <a:bodyPr wrap="none" rtlCol="0">
            <a:spAutoFit/>
          </a:bodyPr>
          <a:lstStyle/>
          <a:p>
            <a:r>
              <a:rPr lang="de-DE" dirty="0">
                <a:latin typeface="+mj-lt"/>
              </a:rPr>
              <a:t>POST /</a:t>
            </a:r>
            <a:r>
              <a:rPr lang="de-DE" dirty="0" err="1">
                <a:latin typeface="+mj-lt"/>
              </a:rPr>
              <a:t>shop</a:t>
            </a:r>
            <a:r>
              <a:rPr lang="de-DE" dirty="0">
                <a:latin typeface="+mj-lt"/>
              </a:rPr>
              <a:t>/</a:t>
            </a:r>
            <a:r>
              <a:rPr lang="de-DE" dirty="0" err="1">
                <a:latin typeface="+mj-lt"/>
              </a:rPr>
              <a:t>login.php</a:t>
            </a:r>
            <a:r>
              <a:rPr lang="de-DE" dirty="0">
                <a:latin typeface="+mj-lt"/>
              </a:rPr>
              <a:t> HTTP/1.1</a:t>
            </a:r>
          </a:p>
          <a:p>
            <a:r>
              <a:rPr lang="de-DE" dirty="0">
                <a:latin typeface="+mj-lt"/>
              </a:rPr>
              <a:t>Host: lightside.me</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4" name="Grafik 23">
            <a:extLst>
              <a:ext uri="{FF2B5EF4-FFF2-40B4-BE49-F238E27FC236}">
                <a16:creationId xmlns:a16="http://schemas.microsoft.com/office/drawing/2014/main" id="{89FA364E-DA6F-430B-A940-22AA033A68DF}"/>
              </a:ext>
            </a:extLst>
          </p:cNvPr>
          <p:cNvPicPr>
            <a:picLocks noChangeAspect="1"/>
          </p:cNvPicPr>
          <p:nvPr/>
        </p:nvPicPr>
        <p:blipFill>
          <a:blip r:embed="rId65"/>
          <a:stretch>
            <a:fillRect/>
          </a:stretch>
        </p:blipFill>
        <p:spPr>
          <a:xfrm>
            <a:off x="1756541" y="4856325"/>
            <a:ext cx="2057400" cy="1447800"/>
          </a:xfrm>
          <a:prstGeom prst="rect">
            <a:avLst/>
          </a:prstGeom>
        </p:spPr>
      </p:pic>
      <p:sp>
        <p:nvSpPr>
          <p:cNvPr id="28" name="Textfeld 27">
            <a:extLst>
              <a:ext uri="{FF2B5EF4-FFF2-40B4-BE49-F238E27FC236}">
                <a16:creationId xmlns:a16="http://schemas.microsoft.com/office/drawing/2014/main" id="{12DD6823-BAD3-49C9-A57B-A0B04F89F876}"/>
              </a:ext>
            </a:extLst>
          </p:cNvPr>
          <p:cNvSpPr txBox="1"/>
          <p:nvPr/>
        </p:nvSpPr>
        <p:spPr>
          <a:xfrm>
            <a:off x="5350016" y="4856325"/>
            <a:ext cx="2210862" cy="1200329"/>
          </a:xfrm>
          <a:prstGeom prst="rect">
            <a:avLst/>
          </a:prstGeom>
          <a:noFill/>
        </p:spPr>
        <p:txBody>
          <a:bodyPr wrap="none" rtlCol="0">
            <a:spAutoFit/>
          </a:bodyPr>
          <a:lstStyle/>
          <a:p>
            <a:r>
              <a:rPr lang="de-DE" dirty="0">
                <a:latin typeface="+mj-lt"/>
              </a:rPr>
              <a:t>HTTP/1.1 200 OK</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sp>
        <p:nvSpPr>
          <p:cNvPr id="29" name="Textfeld 28">
            <a:extLst>
              <a:ext uri="{FF2B5EF4-FFF2-40B4-BE49-F238E27FC236}">
                <a16:creationId xmlns:a16="http://schemas.microsoft.com/office/drawing/2014/main" id="{4EE59C2C-56E3-49F0-9B1E-8DAFB080B2E5}"/>
              </a:ext>
            </a:extLst>
          </p:cNvPr>
          <p:cNvSpPr txBox="1"/>
          <p:nvPr/>
        </p:nvSpPr>
        <p:spPr>
          <a:xfrm>
            <a:off x="4497783" y="6056654"/>
            <a:ext cx="8363486" cy="584775"/>
          </a:xfrm>
          <a:prstGeom prst="rect">
            <a:avLst/>
          </a:prstGeom>
          <a:noFill/>
        </p:spPr>
        <p:txBody>
          <a:bodyPr wrap="square">
            <a:spAutoFit/>
          </a:bodyPr>
          <a:lstStyle/>
          <a:p>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grpSp>
        <p:nvGrpSpPr>
          <p:cNvPr id="30" name="Gruppieren 29">
            <a:extLst>
              <a:ext uri="{FF2B5EF4-FFF2-40B4-BE49-F238E27FC236}">
                <a16:creationId xmlns:a16="http://schemas.microsoft.com/office/drawing/2014/main" id="{3A46D7FC-1D3D-4DCB-8EAD-22CCD131746C}"/>
              </a:ext>
            </a:extLst>
          </p:cNvPr>
          <p:cNvGrpSpPr/>
          <p:nvPr/>
        </p:nvGrpSpPr>
        <p:grpSpPr>
          <a:xfrm>
            <a:off x="2120356" y="3445739"/>
            <a:ext cx="2266560" cy="1233360"/>
            <a:chOff x="8755481" y="4747220"/>
            <a:chExt cx="2266560" cy="1233360"/>
          </a:xfrm>
        </p:grpSpPr>
        <p:grpSp>
          <p:nvGrpSpPr>
            <p:cNvPr id="31" name="Gruppieren 30">
              <a:extLst>
                <a:ext uri="{FF2B5EF4-FFF2-40B4-BE49-F238E27FC236}">
                  <a16:creationId xmlns:a16="http://schemas.microsoft.com/office/drawing/2014/main" id="{EBCF2356-333E-422F-A2EA-1D96A3437E6D}"/>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66">
                <p14:nvContentPartPr>
                  <p14:cNvPr id="54" name="Freihand 53">
                    <a:extLst>
                      <a:ext uri="{FF2B5EF4-FFF2-40B4-BE49-F238E27FC236}">
                        <a16:creationId xmlns:a16="http://schemas.microsoft.com/office/drawing/2014/main" id="{20DA49F8-37A3-4BAD-BBA6-7166DD4E2DB4}"/>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5" name="Freihand 54">
                    <a:extLst>
                      <a:ext uri="{FF2B5EF4-FFF2-40B4-BE49-F238E27FC236}">
                        <a16:creationId xmlns:a16="http://schemas.microsoft.com/office/drawing/2014/main" id="{3A12F838-0350-48F3-9303-8BF6C6F75584}"/>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6" name="Freihand 55">
                    <a:extLst>
                      <a:ext uri="{FF2B5EF4-FFF2-40B4-BE49-F238E27FC236}">
                        <a16:creationId xmlns:a16="http://schemas.microsoft.com/office/drawing/2014/main" id="{57ED5D7D-9BF6-4DE5-BAC3-CE8310263868}"/>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7" name="Freihand 56">
                    <a:extLst>
                      <a:ext uri="{FF2B5EF4-FFF2-40B4-BE49-F238E27FC236}">
                        <a16:creationId xmlns:a16="http://schemas.microsoft.com/office/drawing/2014/main" id="{66211EF1-7D8E-41FF-97F9-86FED9946E17}"/>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8" name="Freihand 57">
                    <a:extLst>
                      <a:ext uri="{FF2B5EF4-FFF2-40B4-BE49-F238E27FC236}">
                        <a16:creationId xmlns:a16="http://schemas.microsoft.com/office/drawing/2014/main" id="{732635F7-EC12-4C3D-AF13-7080295388FF}"/>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2" name="Gruppieren 31">
              <a:extLst>
                <a:ext uri="{FF2B5EF4-FFF2-40B4-BE49-F238E27FC236}">
                  <a16:creationId xmlns:a16="http://schemas.microsoft.com/office/drawing/2014/main" id="{AE00F499-7B45-4007-90FA-C6FB898E98B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71">
                <p14:nvContentPartPr>
                  <p14:cNvPr id="49" name="Freihand 48">
                    <a:extLst>
                      <a:ext uri="{FF2B5EF4-FFF2-40B4-BE49-F238E27FC236}">
                        <a16:creationId xmlns:a16="http://schemas.microsoft.com/office/drawing/2014/main" id="{6E1B5449-22E6-4E44-8A8D-C27C23F4F4A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Freihand 49">
                    <a:extLst>
                      <a:ext uri="{FF2B5EF4-FFF2-40B4-BE49-F238E27FC236}">
                        <a16:creationId xmlns:a16="http://schemas.microsoft.com/office/drawing/2014/main" id="{EB7B6536-C617-4183-A401-12A6A1E721FA}"/>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1" name="Freihand 50">
                    <a:extLst>
                      <a:ext uri="{FF2B5EF4-FFF2-40B4-BE49-F238E27FC236}">
                        <a16:creationId xmlns:a16="http://schemas.microsoft.com/office/drawing/2014/main" id="{9184B089-B47D-4E63-8905-C8E77C3B2587}"/>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Freihand 51">
                    <a:extLst>
                      <a:ext uri="{FF2B5EF4-FFF2-40B4-BE49-F238E27FC236}">
                        <a16:creationId xmlns:a16="http://schemas.microsoft.com/office/drawing/2014/main" id="{C19182D2-F1EB-45F7-9165-CA89B786ECD1}"/>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3" name="Freihand 52">
                    <a:extLst>
                      <a:ext uri="{FF2B5EF4-FFF2-40B4-BE49-F238E27FC236}">
                        <a16:creationId xmlns:a16="http://schemas.microsoft.com/office/drawing/2014/main" id="{0CC4979E-B5E2-450E-A458-D23330DB9CD3}"/>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33" name="Freihand 32">
                  <a:extLst>
                    <a:ext uri="{FF2B5EF4-FFF2-40B4-BE49-F238E27FC236}">
                      <a16:creationId xmlns:a16="http://schemas.microsoft.com/office/drawing/2014/main" id="{BF9C5055-2E85-4179-A616-889E5FFAA78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4" name="Freihand 33">
                  <a:extLst>
                    <a:ext uri="{FF2B5EF4-FFF2-40B4-BE49-F238E27FC236}">
                      <a16:creationId xmlns:a16="http://schemas.microsoft.com/office/drawing/2014/main" id="{CFF0616C-B509-4404-8E5E-43B1CAD71760}"/>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5" name="Freihand 34">
                  <a:extLst>
                    <a:ext uri="{FF2B5EF4-FFF2-40B4-BE49-F238E27FC236}">
                      <a16:creationId xmlns:a16="http://schemas.microsoft.com/office/drawing/2014/main" id="{62119BC5-F51D-4F98-8AE3-A0E34EF602CD}"/>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6" name="Gruppieren 35">
              <a:extLst>
                <a:ext uri="{FF2B5EF4-FFF2-40B4-BE49-F238E27FC236}">
                  <a16:creationId xmlns:a16="http://schemas.microsoft.com/office/drawing/2014/main" id="{7F2B5750-2213-4155-ABE5-E405EECB0CE8}"/>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79">
                <p14:nvContentPartPr>
                  <p14:cNvPr id="47" name="Freihand 46">
                    <a:extLst>
                      <a:ext uri="{FF2B5EF4-FFF2-40B4-BE49-F238E27FC236}">
                        <a16:creationId xmlns:a16="http://schemas.microsoft.com/office/drawing/2014/main" id="{9AFF02A5-3420-421A-B85E-5C4C45A4392F}"/>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Freihand 47">
                    <a:extLst>
                      <a:ext uri="{FF2B5EF4-FFF2-40B4-BE49-F238E27FC236}">
                        <a16:creationId xmlns:a16="http://schemas.microsoft.com/office/drawing/2014/main" id="{C91E4163-869C-4DB9-9A97-511232A746FE}"/>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7" name="Gruppieren 36">
              <a:extLst>
                <a:ext uri="{FF2B5EF4-FFF2-40B4-BE49-F238E27FC236}">
                  <a16:creationId xmlns:a16="http://schemas.microsoft.com/office/drawing/2014/main" id="{970892CF-E1FF-45BF-A654-50C878B2F387}"/>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81">
                <p14:nvContentPartPr>
                  <p14:cNvPr id="45" name="Freihand 44">
                    <a:extLst>
                      <a:ext uri="{FF2B5EF4-FFF2-40B4-BE49-F238E27FC236}">
                        <a16:creationId xmlns:a16="http://schemas.microsoft.com/office/drawing/2014/main" id="{7C03BE66-152C-4CF0-A358-3EC6A9CEFB2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6" name="Freihand 45">
                    <a:extLst>
                      <a:ext uri="{FF2B5EF4-FFF2-40B4-BE49-F238E27FC236}">
                        <a16:creationId xmlns:a16="http://schemas.microsoft.com/office/drawing/2014/main" id="{E87D6BC4-2CAF-4240-9A8F-A0407A9C2634}"/>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8" name="Freihand 37">
                  <a:extLst>
                    <a:ext uri="{FF2B5EF4-FFF2-40B4-BE49-F238E27FC236}">
                      <a16:creationId xmlns:a16="http://schemas.microsoft.com/office/drawing/2014/main" id="{7590D444-D223-4976-BB5F-5431F62E3BB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9" name="Freihand 38">
                  <a:extLst>
                    <a:ext uri="{FF2B5EF4-FFF2-40B4-BE49-F238E27FC236}">
                      <a16:creationId xmlns:a16="http://schemas.microsoft.com/office/drawing/2014/main" id="{2D22E97C-A473-4F52-984A-4A77B0B7DEC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40" name="Gruppieren 39">
              <a:extLst>
                <a:ext uri="{FF2B5EF4-FFF2-40B4-BE49-F238E27FC236}">
                  <a16:creationId xmlns:a16="http://schemas.microsoft.com/office/drawing/2014/main" id="{7E89A477-CB80-41D9-9FC1-F3C0882B021F}"/>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1" name="Freihand 40">
                    <a:extLst>
                      <a:ext uri="{FF2B5EF4-FFF2-40B4-BE49-F238E27FC236}">
                        <a16:creationId xmlns:a16="http://schemas.microsoft.com/office/drawing/2014/main" id="{A3737E79-D6AA-4D35-AAE7-D57C8D3CB162}"/>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2" name="Freihand 41">
                    <a:extLst>
                      <a:ext uri="{FF2B5EF4-FFF2-40B4-BE49-F238E27FC236}">
                        <a16:creationId xmlns:a16="http://schemas.microsoft.com/office/drawing/2014/main" id="{A07263A9-9176-4AB9-8FCC-B2772A9BED8F}"/>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3" name="Freihand 42">
                    <a:extLst>
                      <a:ext uri="{FF2B5EF4-FFF2-40B4-BE49-F238E27FC236}">
                        <a16:creationId xmlns:a16="http://schemas.microsoft.com/office/drawing/2014/main" id="{C668B8B5-3286-4E35-8730-367550048B6A}"/>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4" name="Freihand 43">
                    <a:extLst>
                      <a:ext uri="{FF2B5EF4-FFF2-40B4-BE49-F238E27FC236}">
                        <a16:creationId xmlns:a16="http://schemas.microsoft.com/office/drawing/2014/main" id="{D010AEA1-3437-47A1-9FFB-9361C83035ED}"/>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9" name="Gruppieren 58">
            <a:extLst>
              <a:ext uri="{FF2B5EF4-FFF2-40B4-BE49-F238E27FC236}">
                <a16:creationId xmlns:a16="http://schemas.microsoft.com/office/drawing/2014/main" id="{CBD3C049-B301-4B79-AA71-E3BCE4FE22DD}"/>
              </a:ext>
            </a:extLst>
          </p:cNvPr>
          <p:cNvGrpSpPr/>
          <p:nvPr/>
        </p:nvGrpSpPr>
        <p:grpSpPr>
          <a:xfrm>
            <a:off x="8026622" y="3629337"/>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0" name="Freihand 59">
                  <a:extLst>
                    <a:ext uri="{FF2B5EF4-FFF2-40B4-BE49-F238E27FC236}">
                      <a16:creationId xmlns:a16="http://schemas.microsoft.com/office/drawing/2014/main" id="{50EC840B-C6D0-4A00-B3E6-B25BFC03F8FE}"/>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1" name="Freihand 60">
                  <a:extLst>
                    <a:ext uri="{FF2B5EF4-FFF2-40B4-BE49-F238E27FC236}">
                      <a16:creationId xmlns:a16="http://schemas.microsoft.com/office/drawing/2014/main" id="{5F2D64E8-3460-4109-95BB-6FC4507334CD}"/>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2" name="Freihand 61">
                  <a:extLst>
                    <a:ext uri="{FF2B5EF4-FFF2-40B4-BE49-F238E27FC236}">
                      <a16:creationId xmlns:a16="http://schemas.microsoft.com/office/drawing/2014/main" id="{DB32CDA6-088E-487B-89CC-AEE225CB1188}"/>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3" name="Gruppieren 62">
              <a:extLst>
                <a:ext uri="{FF2B5EF4-FFF2-40B4-BE49-F238E27FC236}">
                  <a16:creationId xmlns:a16="http://schemas.microsoft.com/office/drawing/2014/main" id="{38B1D7CE-3C55-4188-BC6A-BA00C467AE29}"/>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4" name="Freihand 63">
                    <a:extLst>
                      <a:ext uri="{FF2B5EF4-FFF2-40B4-BE49-F238E27FC236}">
                        <a16:creationId xmlns:a16="http://schemas.microsoft.com/office/drawing/2014/main" id="{1ED0FEB9-C04D-424C-82C1-C9B89995CDF0}"/>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5" name="Freihand 64">
                    <a:extLst>
                      <a:ext uri="{FF2B5EF4-FFF2-40B4-BE49-F238E27FC236}">
                        <a16:creationId xmlns:a16="http://schemas.microsoft.com/office/drawing/2014/main" id="{5227ADD0-73C1-427D-ADEB-A658EF1A92E4}"/>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6" name="Freihand 65">
                    <a:extLst>
                      <a:ext uri="{FF2B5EF4-FFF2-40B4-BE49-F238E27FC236}">
                        <a16:creationId xmlns:a16="http://schemas.microsoft.com/office/drawing/2014/main" id="{5A753CA3-6F0A-47BD-AA68-82C2FA6FB2C0}"/>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7" name="Freihand 66">
                    <a:extLst>
                      <a:ext uri="{FF2B5EF4-FFF2-40B4-BE49-F238E27FC236}">
                        <a16:creationId xmlns:a16="http://schemas.microsoft.com/office/drawing/2014/main" id="{3B6AE52C-ED6A-4EE4-A2AF-B7935AC5DCDF}"/>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8" name="Freihand 67">
                    <a:extLst>
                      <a:ext uri="{FF2B5EF4-FFF2-40B4-BE49-F238E27FC236}">
                        <a16:creationId xmlns:a16="http://schemas.microsoft.com/office/drawing/2014/main" id="{EF6238DA-1F3F-4FCC-BF56-3B512F3E61F0}"/>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9" name="Freihand 68">
                    <a:extLst>
                      <a:ext uri="{FF2B5EF4-FFF2-40B4-BE49-F238E27FC236}">
                        <a16:creationId xmlns:a16="http://schemas.microsoft.com/office/drawing/2014/main" id="{46E994A7-9942-4E84-AC3B-AC4F7CB2B4A2}"/>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0" name="Freihand 69">
                    <a:extLst>
                      <a:ext uri="{FF2B5EF4-FFF2-40B4-BE49-F238E27FC236}">
                        <a16:creationId xmlns:a16="http://schemas.microsoft.com/office/drawing/2014/main" id="{522A9230-7319-4E9A-B608-1F760BF7374B}"/>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2" name="Freihand 71">
                    <a:extLst>
                      <a:ext uri="{FF2B5EF4-FFF2-40B4-BE49-F238E27FC236}">
                        <a16:creationId xmlns:a16="http://schemas.microsoft.com/office/drawing/2014/main" id="{A55BD055-0E90-4D24-8B7C-FAF0AB1DD381}"/>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3" name="Freihand 72">
                    <a:extLst>
                      <a:ext uri="{FF2B5EF4-FFF2-40B4-BE49-F238E27FC236}">
                        <a16:creationId xmlns:a16="http://schemas.microsoft.com/office/drawing/2014/main" id="{310AF072-C10C-4341-81CB-D60EA068D4A5}"/>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4" name="Freihand 73">
                    <a:extLst>
                      <a:ext uri="{FF2B5EF4-FFF2-40B4-BE49-F238E27FC236}">
                        <a16:creationId xmlns:a16="http://schemas.microsoft.com/office/drawing/2014/main" id="{7C48B418-094A-4BAB-8BF3-FBCBC30AD795}"/>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5" name="Freihand 74">
                    <a:extLst>
                      <a:ext uri="{FF2B5EF4-FFF2-40B4-BE49-F238E27FC236}">
                        <a16:creationId xmlns:a16="http://schemas.microsoft.com/office/drawing/2014/main" id="{33229CDD-0584-4E6C-8173-328DB9B7230C}"/>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801355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8" grpId="0"/>
      <p:bldP spid="2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D327CE-A1A9-4893-B2CA-F7EE60FC370D}"/>
              </a:ext>
            </a:extLst>
          </p:cNvPr>
          <p:cNvSpPr>
            <a:spLocks noGrp="1"/>
          </p:cNvSpPr>
          <p:nvPr>
            <p:ph type="title"/>
          </p:nvPr>
        </p:nvSpPr>
        <p:spPr/>
        <p:txBody>
          <a:bodyPr/>
          <a:lstStyle/>
          <a:p>
            <a:r>
              <a:rPr lang="en-US" dirty="0"/>
              <a:t>Avoid common pitfalls</a:t>
            </a:r>
          </a:p>
        </p:txBody>
      </p:sp>
      <p:sp>
        <p:nvSpPr>
          <p:cNvPr id="3" name="Inhaltsplatzhalter 2">
            <a:extLst>
              <a:ext uri="{FF2B5EF4-FFF2-40B4-BE49-F238E27FC236}">
                <a16:creationId xmlns:a16="http://schemas.microsoft.com/office/drawing/2014/main" id="{54D8EFE8-48E1-4F3D-9B5F-417B2D8CC43A}"/>
              </a:ext>
            </a:extLst>
          </p:cNvPr>
          <p:cNvSpPr>
            <a:spLocks noGrp="1"/>
          </p:cNvSpPr>
          <p:nvPr>
            <p:ph idx="1"/>
          </p:nvPr>
        </p:nvSpPr>
        <p:spPr>
          <a:xfrm>
            <a:off x="838199" y="1825624"/>
            <a:ext cx="10786241" cy="4869466"/>
          </a:xfrm>
        </p:spPr>
        <p:txBody>
          <a:bodyPr>
            <a:normAutofit fontScale="92500" lnSpcReduction="10000"/>
          </a:bodyPr>
          <a:lstStyle/>
          <a:p>
            <a:r>
              <a:rPr lang="en-US" dirty="0"/>
              <a:t>We just said, we cannot trust the client</a:t>
            </a:r>
          </a:p>
          <a:p>
            <a:endParaRPr lang="en-US" dirty="0"/>
          </a:p>
          <a:p>
            <a:r>
              <a:rPr lang="en-US" dirty="0"/>
              <a:t>How about signed rich-clients?</a:t>
            </a:r>
          </a:p>
          <a:p>
            <a:pPr lvl="1"/>
            <a:r>
              <a:rPr lang="en-US" dirty="0"/>
              <a:t>e.g. it’s possible to sign a Java client and prevent the JVM from executing unsigned Java applications via GPO in your company</a:t>
            </a:r>
          </a:p>
          <a:p>
            <a:pPr lvl="1"/>
            <a:endParaRPr lang="en-US" dirty="0"/>
          </a:p>
          <a:p>
            <a:r>
              <a:rPr lang="en-US" dirty="0"/>
              <a:t>Still not a good idea!</a:t>
            </a:r>
          </a:p>
          <a:p>
            <a:pPr lvl="1"/>
            <a:r>
              <a:rPr lang="en-US" dirty="0"/>
              <a:t>Code-Signing protects the user from getting a compromised client!</a:t>
            </a:r>
          </a:p>
          <a:p>
            <a:pPr lvl="1"/>
            <a:r>
              <a:rPr lang="en-US" dirty="0"/>
              <a:t>Code-Signing will not protect your server-side application!</a:t>
            </a:r>
          </a:p>
          <a:p>
            <a:pPr lvl="2"/>
            <a:r>
              <a:rPr lang="en-US" dirty="0"/>
              <a:t>If an attacker wants to start a manipulated client, he will succeed eventually</a:t>
            </a:r>
          </a:p>
          <a:p>
            <a:pPr lvl="3"/>
            <a:r>
              <a:rPr lang="en-US" dirty="0"/>
              <a:t>alternative JVM</a:t>
            </a:r>
          </a:p>
          <a:p>
            <a:pPr lvl="3"/>
            <a:r>
              <a:rPr lang="en-US" dirty="0"/>
              <a:t>Virtual Machine</a:t>
            </a:r>
          </a:p>
          <a:p>
            <a:pPr lvl="3"/>
            <a:r>
              <a:rPr lang="en-US" dirty="0"/>
              <a:t>Foreign Device</a:t>
            </a:r>
          </a:p>
          <a:p>
            <a:pPr lvl="3"/>
            <a:r>
              <a:rPr lang="en-US" dirty="0"/>
              <a:t>etc.</a:t>
            </a:r>
          </a:p>
        </p:txBody>
      </p:sp>
    </p:spTree>
    <p:extLst>
      <p:ext uri="{BB962C8B-B14F-4D97-AF65-F5344CB8AC3E}">
        <p14:creationId xmlns:p14="http://schemas.microsoft.com/office/powerpoint/2010/main" val="109080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22D16BAF-1448-4321-AB02-8FF30EB9CD91}"/>
              </a:ext>
            </a:extLst>
          </p:cNvPr>
          <p:cNvPicPr>
            <a:picLocks noChangeAspect="1"/>
          </p:cNvPicPr>
          <p:nvPr/>
        </p:nvPicPr>
        <p:blipFill rotWithShape="1">
          <a:blip r:embed="rId3"/>
          <a:srcRect l="699" t="460"/>
          <a:stretch/>
        </p:blipFill>
        <p:spPr>
          <a:xfrm>
            <a:off x="3121642" y="31531"/>
            <a:ext cx="5948715" cy="6826469"/>
          </a:xfrm>
          <a:prstGeom prst="rect">
            <a:avLst/>
          </a:prstGeom>
        </p:spPr>
      </p:pic>
    </p:spTree>
    <p:extLst>
      <p:ext uri="{BB962C8B-B14F-4D97-AF65-F5344CB8AC3E}">
        <p14:creationId xmlns:p14="http://schemas.microsoft.com/office/powerpoint/2010/main" val="3400106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29EF4-4487-42EB-8880-13FA80732D7D}"/>
              </a:ext>
            </a:extLst>
          </p:cNvPr>
          <p:cNvSpPr>
            <a:spLocks noGrp="1"/>
          </p:cNvSpPr>
          <p:nvPr>
            <p:ph type="title"/>
          </p:nvPr>
        </p:nvSpPr>
        <p:spPr>
          <a:xfrm>
            <a:off x="838199" y="365125"/>
            <a:ext cx="11017469" cy="1325563"/>
          </a:xfrm>
        </p:spPr>
        <p:txBody>
          <a:bodyPr/>
          <a:lstStyle/>
          <a:p>
            <a:r>
              <a:rPr lang="de-DE" dirty="0"/>
              <a:t>Sessions – Cookie </a:t>
            </a:r>
            <a:r>
              <a:rPr lang="de-DE" dirty="0" err="1"/>
              <a:t>based</a:t>
            </a:r>
            <a:r>
              <a:rPr lang="de-DE" dirty="0"/>
              <a:t> </a:t>
            </a:r>
            <a:r>
              <a:rPr lang="de-DE" dirty="0" err="1"/>
              <a:t>server</a:t>
            </a:r>
            <a:r>
              <a:rPr lang="de-DE" dirty="0"/>
              <a:t> </a:t>
            </a:r>
            <a:r>
              <a:rPr lang="de-DE" dirty="0" err="1"/>
              <a:t>side</a:t>
            </a:r>
            <a:endParaRPr lang="de-AT" dirty="0"/>
          </a:p>
        </p:txBody>
      </p:sp>
      <p:grpSp>
        <p:nvGrpSpPr>
          <p:cNvPr id="8" name="Gruppieren 7">
            <a:extLst>
              <a:ext uri="{FF2B5EF4-FFF2-40B4-BE49-F238E27FC236}">
                <a16:creationId xmlns:a16="http://schemas.microsoft.com/office/drawing/2014/main" id="{142FFFAE-F36C-4A89-94A4-751845D6014C}"/>
              </a:ext>
            </a:extLst>
          </p:cNvPr>
          <p:cNvGrpSpPr/>
          <p:nvPr/>
        </p:nvGrpSpPr>
        <p:grpSpPr>
          <a:xfrm>
            <a:off x="3100060"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3204100"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2569392" y="1715888"/>
            <a:ext cx="5123518" cy="1477328"/>
          </a:xfrm>
          <a:prstGeom prst="rect">
            <a:avLst/>
          </a:prstGeom>
          <a:noFill/>
        </p:spPr>
        <p:txBody>
          <a:bodyPr wrap="none" rtlCol="0">
            <a:spAutoFit/>
          </a:bodyPr>
          <a:lstStyle/>
          <a:p>
            <a:r>
              <a:rPr lang="de-DE" dirty="0">
                <a:latin typeface="+mj-lt"/>
              </a:rPr>
              <a:t>POST /</a:t>
            </a:r>
            <a:r>
              <a:rPr lang="de-DE" dirty="0" err="1">
                <a:latin typeface="+mj-lt"/>
              </a:rPr>
              <a:t>testlogin</a:t>
            </a:r>
            <a:r>
              <a:rPr lang="de-DE" dirty="0">
                <a:latin typeface="+mj-lt"/>
              </a:rPr>
              <a:t> HTTP/1.1</a:t>
            </a:r>
          </a:p>
          <a:p>
            <a:r>
              <a:rPr lang="de-DE" dirty="0">
                <a:latin typeface="+mj-lt"/>
              </a:rPr>
              <a:t>Host: 192.168.0.101</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6" name="Grafik 25">
            <a:extLst>
              <a:ext uri="{FF2B5EF4-FFF2-40B4-BE49-F238E27FC236}">
                <a16:creationId xmlns:a16="http://schemas.microsoft.com/office/drawing/2014/main" id="{3B9BDA58-B5BA-4213-ADAD-95549D1B87F9}"/>
              </a:ext>
            </a:extLst>
          </p:cNvPr>
          <p:cNvPicPr>
            <a:picLocks noChangeAspect="1"/>
          </p:cNvPicPr>
          <p:nvPr/>
        </p:nvPicPr>
        <p:blipFill>
          <a:blip r:embed="rId65"/>
          <a:stretch>
            <a:fillRect/>
          </a:stretch>
        </p:blipFill>
        <p:spPr>
          <a:xfrm>
            <a:off x="432245" y="4856325"/>
            <a:ext cx="2057400" cy="1447800"/>
          </a:xfrm>
          <a:prstGeom prst="rect">
            <a:avLst/>
          </a:prstGeom>
        </p:spPr>
      </p:pic>
      <p:sp>
        <p:nvSpPr>
          <p:cNvPr id="27" name="Textfeld 26">
            <a:extLst>
              <a:ext uri="{FF2B5EF4-FFF2-40B4-BE49-F238E27FC236}">
                <a16:creationId xmlns:a16="http://schemas.microsoft.com/office/drawing/2014/main" id="{675AC6F0-DEF0-4570-83A4-32734E537359}"/>
              </a:ext>
            </a:extLst>
          </p:cNvPr>
          <p:cNvSpPr txBox="1"/>
          <p:nvPr/>
        </p:nvSpPr>
        <p:spPr>
          <a:xfrm>
            <a:off x="3204100" y="4885216"/>
            <a:ext cx="3983783" cy="1477328"/>
          </a:xfrm>
          <a:prstGeom prst="rect">
            <a:avLst/>
          </a:prstGeom>
          <a:noFill/>
        </p:spPr>
        <p:txBody>
          <a:bodyPr wrap="none" rtlCol="0">
            <a:spAutoFit/>
          </a:bodyPr>
          <a:lstStyle/>
          <a:p>
            <a:r>
              <a:rPr lang="de-DE" dirty="0">
                <a:latin typeface="+mj-lt"/>
              </a:rPr>
              <a:t>HTTP/1.1 200 OK</a:t>
            </a:r>
          </a:p>
          <a:p>
            <a:r>
              <a:rPr lang="de-DE" dirty="0">
                <a:latin typeface="+mj-lt"/>
              </a:rPr>
              <a:t>Set-Cookie: SESSID=n9ntoqopeu</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grpSp>
        <p:nvGrpSpPr>
          <p:cNvPr id="59" name="Gruppieren 58">
            <a:extLst>
              <a:ext uri="{FF2B5EF4-FFF2-40B4-BE49-F238E27FC236}">
                <a16:creationId xmlns:a16="http://schemas.microsoft.com/office/drawing/2014/main" id="{DC2108F1-C5EF-4016-A3E6-52F48C766E4B}"/>
              </a:ext>
            </a:extLst>
          </p:cNvPr>
          <p:cNvGrpSpPr/>
          <p:nvPr/>
        </p:nvGrpSpPr>
        <p:grpSpPr>
          <a:xfrm>
            <a:off x="9312046" y="2813842"/>
            <a:ext cx="1596240" cy="537120"/>
            <a:chOff x="168046" y="1846754"/>
            <a:chExt cx="1596240" cy="537120"/>
          </a:xfrm>
        </p:grpSpPr>
        <mc:AlternateContent xmlns:mc="http://schemas.openxmlformats.org/markup-compatibility/2006" xmlns:p14="http://schemas.microsoft.com/office/powerpoint/2010/main">
          <mc:Choice Requires="p14">
            <p:contentPart p14:bwMode="auto" r:id="rId66">
              <p14:nvContentPartPr>
                <p14:cNvPr id="40" name="Freihand 39">
                  <a:extLst>
                    <a:ext uri="{FF2B5EF4-FFF2-40B4-BE49-F238E27FC236}">
                      <a16:creationId xmlns:a16="http://schemas.microsoft.com/office/drawing/2014/main" id="{AB08FA4D-709B-4A97-9C5B-6636C5D91C02}"/>
                    </a:ext>
                  </a:extLst>
                </p14:cNvPr>
                <p14:cNvContentPartPr/>
                <p14:nvPr/>
              </p14:nvContentPartPr>
              <p14:xfrm>
                <a:off x="346606" y="2168954"/>
                <a:ext cx="108000" cy="108360"/>
              </p14:xfrm>
            </p:contentPart>
          </mc:Choice>
          <mc:Fallback xmlns="">
            <p:pic>
              <p:nvPicPr>
                <p:cNvPr id="40" name="Freihand 39">
                  <a:extLst>
                    <a:ext uri="{FF2B5EF4-FFF2-40B4-BE49-F238E27FC236}">
                      <a16:creationId xmlns:a16="http://schemas.microsoft.com/office/drawing/2014/main" id="{AB08FA4D-709B-4A97-9C5B-6636C5D91C02}"/>
                    </a:ext>
                  </a:extLst>
                </p:cNvPr>
                <p:cNvPicPr/>
                <p:nvPr/>
              </p:nvPicPr>
              <p:blipFill>
                <a:blip r:embed="rId87"/>
                <a:stretch>
                  <a:fillRect/>
                </a:stretch>
              </p:blipFill>
              <p:spPr>
                <a:xfrm>
                  <a:off x="337606" y="2159954"/>
                  <a:ext cx="1256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1" name="Freihand 40">
                  <a:extLst>
                    <a:ext uri="{FF2B5EF4-FFF2-40B4-BE49-F238E27FC236}">
                      <a16:creationId xmlns:a16="http://schemas.microsoft.com/office/drawing/2014/main" id="{54A98585-7CDE-47FC-AE53-5D61AE4A6E9E}"/>
                    </a:ext>
                  </a:extLst>
                </p14:cNvPr>
                <p14:cNvContentPartPr/>
                <p14:nvPr/>
              </p14:nvContentPartPr>
              <p14:xfrm>
                <a:off x="362446" y="2191274"/>
                <a:ext cx="108720" cy="192600"/>
              </p14:xfrm>
            </p:contentPart>
          </mc:Choice>
          <mc:Fallback xmlns="">
            <p:pic>
              <p:nvPicPr>
                <p:cNvPr id="41" name="Freihand 40">
                  <a:extLst>
                    <a:ext uri="{FF2B5EF4-FFF2-40B4-BE49-F238E27FC236}">
                      <a16:creationId xmlns:a16="http://schemas.microsoft.com/office/drawing/2014/main" id="{54A98585-7CDE-47FC-AE53-5D61AE4A6E9E}"/>
                    </a:ext>
                  </a:extLst>
                </p:cNvPr>
                <p:cNvPicPr/>
                <p:nvPr/>
              </p:nvPicPr>
              <p:blipFill>
                <a:blip r:embed="rId89"/>
                <a:stretch>
                  <a:fillRect/>
                </a:stretch>
              </p:blipFill>
              <p:spPr>
                <a:xfrm>
                  <a:off x="353446" y="2182274"/>
                  <a:ext cx="12636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6" name="Freihand 45">
                  <a:extLst>
                    <a:ext uri="{FF2B5EF4-FFF2-40B4-BE49-F238E27FC236}">
                      <a16:creationId xmlns:a16="http://schemas.microsoft.com/office/drawing/2014/main" id="{C5126A38-84D2-4D4E-950E-27DF22621BDE}"/>
                    </a:ext>
                  </a:extLst>
                </p14:cNvPr>
                <p14:cNvContentPartPr/>
                <p14:nvPr/>
              </p14:nvContentPartPr>
              <p14:xfrm>
                <a:off x="529126" y="2162114"/>
                <a:ext cx="109080" cy="123840"/>
              </p14:xfrm>
            </p:contentPart>
          </mc:Choice>
          <mc:Fallback xmlns="">
            <p:pic>
              <p:nvPicPr>
                <p:cNvPr id="46" name="Freihand 45">
                  <a:extLst>
                    <a:ext uri="{FF2B5EF4-FFF2-40B4-BE49-F238E27FC236}">
                      <a16:creationId xmlns:a16="http://schemas.microsoft.com/office/drawing/2014/main" id="{C5126A38-84D2-4D4E-950E-27DF22621BDE}"/>
                    </a:ext>
                  </a:extLst>
                </p:cNvPr>
                <p:cNvPicPr/>
                <p:nvPr/>
              </p:nvPicPr>
              <p:blipFill>
                <a:blip r:embed="rId91"/>
                <a:stretch>
                  <a:fillRect/>
                </a:stretch>
              </p:blipFill>
              <p:spPr>
                <a:xfrm>
                  <a:off x="520486" y="2153474"/>
                  <a:ext cx="1267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7" name="Freihand 46">
                  <a:extLst>
                    <a:ext uri="{FF2B5EF4-FFF2-40B4-BE49-F238E27FC236}">
                      <a16:creationId xmlns:a16="http://schemas.microsoft.com/office/drawing/2014/main" id="{38CB66AD-5C32-4B76-9880-646510733946}"/>
                    </a:ext>
                  </a:extLst>
                </p14:cNvPr>
                <p14:cNvContentPartPr/>
                <p14:nvPr/>
              </p14:nvContentPartPr>
              <p14:xfrm>
                <a:off x="676366" y="2165354"/>
                <a:ext cx="93960" cy="125280"/>
              </p14:xfrm>
            </p:contentPart>
          </mc:Choice>
          <mc:Fallback xmlns="">
            <p:pic>
              <p:nvPicPr>
                <p:cNvPr id="47" name="Freihand 46">
                  <a:extLst>
                    <a:ext uri="{FF2B5EF4-FFF2-40B4-BE49-F238E27FC236}">
                      <a16:creationId xmlns:a16="http://schemas.microsoft.com/office/drawing/2014/main" id="{38CB66AD-5C32-4B76-9880-646510733946}"/>
                    </a:ext>
                  </a:extLst>
                </p:cNvPr>
                <p:cNvPicPr/>
                <p:nvPr/>
              </p:nvPicPr>
              <p:blipFill>
                <a:blip r:embed="rId93"/>
                <a:stretch>
                  <a:fillRect/>
                </a:stretch>
              </p:blipFill>
              <p:spPr>
                <a:xfrm>
                  <a:off x="667366" y="2156714"/>
                  <a:ext cx="1116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8" name="Freihand 47">
                  <a:extLst>
                    <a:ext uri="{FF2B5EF4-FFF2-40B4-BE49-F238E27FC236}">
                      <a16:creationId xmlns:a16="http://schemas.microsoft.com/office/drawing/2014/main" id="{F7F617C6-70B9-42AE-80E4-B7934AE153BC}"/>
                    </a:ext>
                  </a:extLst>
                </p14:cNvPr>
                <p14:cNvContentPartPr/>
                <p14:nvPr/>
              </p14:nvContentPartPr>
              <p14:xfrm>
                <a:off x="854926" y="2247794"/>
                <a:ext cx="8280" cy="8640"/>
              </p14:xfrm>
            </p:contentPart>
          </mc:Choice>
          <mc:Fallback xmlns="">
            <p:pic>
              <p:nvPicPr>
                <p:cNvPr id="48" name="Freihand 47">
                  <a:extLst>
                    <a:ext uri="{FF2B5EF4-FFF2-40B4-BE49-F238E27FC236}">
                      <a16:creationId xmlns:a16="http://schemas.microsoft.com/office/drawing/2014/main" id="{F7F617C6-70B9-42AE-80E4-B7934AE153BC}"/>
                    </a:ext>
                  </a:extLst>
                </p:cNvPr>
                <p:cNvPicPr/>
                <p:nvPr/>
              </p:nvPicPr>
              <p:blipFill>
                <a:blip r:embed="rId95"/>
                <a:stretch>
                  <a:fillRect/>
                </a:stretch>
              </p:blipFill>
              <p:spPr>
                <a:xfrm>
                  <a:off x="846286" y="2238794"/>
                  <a:ext cx="259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0" name="Freihand 49">
                  <a:extLst>
                    <a:ext uri="{FF2B5EF4-FFF2-40B4-BE49-F238E27FC236}">
                      <a16:creationId xmlns:a16="http://schemas.microsoft.com/office/drawing/2014/main" id="{96084960-13A3-408E-AE1F-CF0BD08EF405}"/>
                    </a:ext>
                  </a:extLst>
                </p14:cNvPr>
                <p14:cNvContentPartPr/>
                <p14:nvPr/>
              </p14:nvContentPartPr>
              <p14:xfrm>
                <a:off x="982726" y="2042234"/>
                <a:ext cx="174960" cy="234720"/>
              </p14:xfrm>
            </p:contentPart>
          </mc:Choice>
          <mc:Fallback xmlns="">
            <p:pic>
              <p:nvPicPr>
                <p:cNvPr id="50" name="Freihand 49">
                  <a:extLst>
                    <a:ext uri="{FF2B5EF4-FFF2-40B4-BE49-F238E27FC236}">
                      <a16:creationId xmlns:a16="http://schemas.microsoft.com/office/drawing/2014/main" id="{96084960-13A3-408E-AE1F-CF0BD08EF405}"/>
                    </a:ext>
                  </a:extLst>
                </p:cNvPr>
                <p:cNvPicPr/>
                <p:nvPr/>
              </p:nvPicPr>
              <p:blipFill>
                <a:blip r:embed="rId97"/>
                <a:stretch>
                  <a:fillRect/>
                </a:stretch>
              </p:blipFill>
              <p:spPr>
                <a:xfrm>
                  <a:off x="974086" y="2033234"/>
                  <a:ext cx="19260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2" name="Freihand 51">
                  <a:extLst>
                    <a:ext uri="{FF2B5EF4-FFF2-40B4-BE49-F238E27FC236}">
                      <a16:creationId xmlns:a16="http://schemas.microsoft.com/office/drawing/2014/main" id="{1A1E6BFE-78FD-475A-A31E-5245327B5271}"/>
                    </a:ext>
                  </a:extLst>
                </p14:cNvPr>
                <p14:cNvContentPartPr/>
                <p14:nvPr/>
              </p14:nvContentPartPr>
              <p14:xfrm>
                <a:off x="1223566" y="2078234"/>
                <a:ext cx="35280" cy="205560"/>
              </p14:xfrm>
            </p:contentPart>
          </mc:Choice>
          <mc:Fallback xmlns="">
            <p:pic>
              <p:nvPicPr>
                <p:cNvPr id="52" name="Freihand 51">
                  <a:extLst>
                    <a:ext uri="{FF2B5EF4-FFF2-40B4-BE49-F238E27FC236}">
                      <a16:creationId xmlns:a16="http://schemas.microsoft.com/office/drawing/2014/main" id="{1A1E6BFE-78FD-475A-A31E-5245327B5271}"/>
                    </a:ext>
                  </a:extLst>
                </p:cNvPr>
                <p:cNvPicPr/>
                <p:nvPr/>
              </p:nvPicPr>
              <p:blipFill>
                <a:blip r:embed="rId99"/>
                <a:stretch>
                  <a:fillRect/>
                </a:stretch>
              </p:blipFill>
              <p:spPr>
                <a:xfrm>
                  <a:off x="1214566" y="2069234"/>
                  <a:ext cx="5292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3" name="Freihand 52">
                  <a:extLst>
                    <a:ext uri="{FF2B5EF4-FFF2-40B4-BE49-F238E27FC236}">
                      <a16:creationId xmlns:a16="http://schemas.microsoft.com/office/drawing/2014/main" id="{0CD12286-E161-4526-A7A9-7495EEDBDA14}"/>
                    </a:ext>
                  </a:extLst>
                </p14:cNvPr>
                <p14:cNvContentPartPr/>
                <p14:nvPr/>
              </p14:nvContentPartPr>
              <p14:xfrm>
                <a:off x="1372246" y="2067074"/>
                <a:ext cx="15120" cy="148680"/>
              </p14:xfrm>
            </p:contentPart>
          </mc:Choice>
          <mc:Fallback xmlns="">
            <p:pic>
              <p:nvPicPr>
                <p:cNvPr id="53" name="Freihand 52">
                  <a:extLst>
                    <a:ext uri="{FF2B5EF4-FFF2-40B4-BE49-F238E27FC236}">
                      <a16:creationId xmlns:a16="http://schemas.microsoft.com/office/drawing/2014/main" id="{0CD12286-E161-4526-A7A9-7495EEDBDA14}"/>
                    </a:ext>
                  </a:extLst>
                </p:cNvPr>
                <p:cNvPicPr/>
                <p:nvPr/>
              </p:nvPicPr>
              <p:blipFill>
                <a:blip r:embed="rId101"/>
                <a:stretch>
                  <a:fillRect/>
                </a:stretch>
              </p:blipFill>
              <p:spPr>
                <a:xfrm>
                  <a:off x="1363606" y="2058434"/>
                  <a:ext cx="327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4" name="Freihand 53">
                  <a:extLst>
                    <a:ext uri="{FF2B5EF4-FFF2-40B4-BE49-F238E27FC236}">
                      <a16:creationId xmlns:a16="http://schemas.microsoft.com/office/drawing/2014/main" id="{2C653A5D-FFE6-41C3-8AD6-AF5B29F866E3}"/>
                    </a:ext>
                  </a:extLst>
                </p14:cNvPr>
                <p14:cNvContentPartPr/>
                <p14:nvPr/>
              </p14:nvContentPartPr>
              <p14:xfrm>
                <a:off x="1328326" y="2062754"/>
                <a:ext cx="163440" cy="183960"/>
              </p14:xfrm>
            </p:contentPart>
          </mc:Choice>
          <mc:Fallback xmlns="">
            <p:pic>
              <p:nvPicPr>
                <p:cNvPr id="54" name="Freihand 53">
                  <a:extLst>
                    <a:ext uri="{FF2B5EF4-FFF2-40B4-BE49-F238E27FC236}">
                      <a16:creationId xmlns:a16="http://schemas.microsoft.com/office/drawing/2014/main" id="{2C653A5D-FFE6-41C3-8AD6-AF5B29F866E3}"/>
                    </a:ext>
                  </a:extLst>
                </p:cNvPr>
                <p:cNvPicPr/>
                <p:nvPr/>
              </p:nvPicPr>
              <p:blipFill>
                <a:blip r:embed="rId103"/>
                <a:stretch>
                  <a:fillRect/>
                </a:stretch>
              </p:blipFill>
              <p:spPr>
                <a:xfrm>
                  <a:off x="1319326" y="2054114"/>
                  <a:ext cx="18108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6" name="Freihand 55">
                  <a:extLst>
                    <a:ext uri="{FF2B5EF4-FFF2-40B4-BE49-F238E27FC236}">
                      <a16:creationId xmlns:a16="http://schemas.microsoft.com/office/drawing/2014/main" id="{22F411E7-DA29-4EC4-8797-66953FC8474C}"/>
                    </a:ext>
                  </a:extLst>
                </p14:cNvPr>
                <p14:cNvContentPartPr/>
                <p14:nvPr/>
              </p14:nvContentPartPr>
              <p14:xfrm>
                <a:off x="168046" y="1846754"/>
                <a:ext cx="1517400" cy="316800"/>
              </p14:xfrm>
            </p:contentPart>
          </mc:Choice>
          <mc:Fallback xmlns="">
            <p:pic>
              <p:nvPicPr>
                <p:cNvPr id="56" name="Freihand 55">
                  <a:extLst>
                    <a:ext uri="{FF2B5EF4-FFF2-40B4-BE49-F238E27FC236}">
                      <a16:creationId xmlns:a16="http://schemas.microsoft.com/office/drawing/2014/main" id="{22F411E7-DA29-4EC4-8797-66953FC8474C}"/>
                    </a:ext>
                  </a:extLst>
                </p:cNvPr>
                <p:cNvPicPr/>
                <p:nvPr/>
              </p:nvPicPr>
              <p:blipFill>
                <a:blip r:embed="rId105"/>
                <a:stretch>
                  <a:fillRect/>
                </a:stretch>
              </p:blipFill>
              <p:spPr>
                <a:xfrm>
                  <a:off x="159406" y="1838114"/>
                  <a:ext cx="153504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8" name="Freihand 57">
                  <a:extLst>
                    <a:ext uri="{FF2B5EF4-FFF2-40B4-BE49-F238E27FC236}">
                      <a16:creationId xmlns:a16="http://schemas.microsoft.com/office/drawing/2014/main" id="{D1D23263-5EDC-4D9B-8C9B-50DEACF76602}"/>
                    </a:ext>
                  </a:extLst>
                </p14:cNvPr>
                <p14:cNvContentPartPr/>
                <p14:nvPr/>
              </p14:nvContentPartPr>
              <p14:xfrm>
                <a:off x="1584286" y="1964834"/>
                <a:ext cx="180000" cy="196920"/>
              </p14:xfrm>
            </p:contentPart>
          </mc:Choice>
          <mc:Fallback xmlns="">
            <p:pic>
              <p:nvPicPr>
                <p:cNvPr id="58" name="Freihand 57">
                  <a:extLst>
                    <a:ext uri="{FF2B5EF4-FFF2-40B4-BE49-F238E27FC236}">
                      <a16:creationId xmlns:a16="http://schemas.microsoft.com/office/drawing/2014/main" id="{D1D23263-5EDC-4D9B-8C9B-50DEACF76602}"/>
                    </a:ext>
                  </a:extLst>
                </p:cNvPr>
                <p:cNvPicPr/>
                <p:nvPr/>
              </p:nvPicPr>
              <p:blipFill>
                <a:blip r:embed="rId107"/>
                <a:stretch>
                  <a:fillRect/>
                </a:stretch>
              </p:blipFill>
              <p:spPr>
                <a:xfrm>
                  <a:off x="1575646" y="1955834"/>
                  <a:ext cx="197640" cy="214560"/>
                </a:xfrm>
                <a:prstGeom prst="rect">
                  <a:avLst/>
                </a:prstGeom>
              </p:spPr>
            </p:pic>
          </mc:Fallback>
        </mc:AlternateContent>
      </p:grpSp>
      <p:grpSp>
        <p:nvGrpSpPr>
          <p:cNvPr id="62" name="Gruppieren 61">
            <a:extLst>
              <a:ext uri="{FF2B5EF4-FFF2-40B4-BE49-F238E27FC236}">
                <a16:creationId xmlns:a16="http://schemas.microsoft.com/office/drawing/2014/main" id="{B53C2B39-2490-4233-85EA-8401E46EA8A6}"/>
              </a:ext>
            </a:extLst>
          </p:cNvPr>
          <p:cNvGrpSpPr/>
          <p:nvPr/>
        </p:nvGrpSpPr>
        <p:grpSpPr>
          <a:xfrm>
            <a:off x="9339406" y="3354922"/>
            <a:ext cx="1474560" cy="227520"/>
            <a:chOff x="195406" y="2387834"/>
            <a:chExt cx="1474560" cy="227520"/>
          </a:xfrm>
        </p:grpSpPr>
        <mc:AlternateContent xmlns:mc="http://schemas.openxmlformats.org/markup-compatibility/2006" xmlns:p14="http://schemas.microsoft.com/office/powerpoint/2010/main">
          <mc:Choice Requires="p14">
            <p:contentPart p14:bwMode="auto" r:id="rId108">
              <p14:nvContentPartPr>
                <p14:cNvPr id="60" name="Freihand 59">
                  <a:extLst>
                    <a:ext uri="{FF2B5EF4-FFF2-40B4-BE49-F238E27FC236}">
                      <a16:creationId xmlns:a16="http://schemas.microsoft.com/office/drawing/2014/main" id="{B2756A0E-332E-4770-B01F-1C5C22D0A7D4}"/>
                    </a:ext>
                  </a:extLst>
                </p14:cNvPr>
                <p14:cNvContentPartPr/>
                <p14:nvPr/>
              </p14:nvContentPartPr>
              <p14:xfrm>
                <a:off x="242206" y="2387834"/>
                <a:ext cx="1427760" cy="227520"/>
              </p14:xfrm>
            </p:contentPart>
          </mc:Choice>
          <mc:Fallback xmlns="">
            <p:pic>
              <p:nvPicPr>
                <p:cNvPr id="60" name="Freihand 59">
                  <a:extLst>
                    <a:ext uri="{FF2B5EF4-FFF2-40B4-BE49-F238E27FC236}">
                      <a16:creationId xmlns:a16="http://schemas.microsoft.com/office/drawing/2014/main" id="{B2756A0E-332E-4770-B01F-1C5C22D0A7D4}"/>
                    </a:ext>
                  </a:extLst>
                </p:cNvPr>
                <p:cNvPicPr/>
                <p:nvPr/>
              </p:nvPicPr>
              <p:blipFill>
                <a:blip r:embed="rId109"/>
                <a:stretch>
                  <a:fillRect/>
                </a:stretch>
              </p:blipFill>
              <p:spPr>
                <a:xfrm>
                  <a:off x="233206" y="2379194"/>
                  <a:ext cx="144540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1" name="Freihand 60">
                  <a:extLst>
                    <a:ext uri="{FF2B5EF4-FFF2-40B4-BE49-F238E27FC236}">
                      <a16:creationId xmlns:a16="http://schemas.microsoft.com/office/drawing/2014/main" id="{180BC456-2E90-47D2-98CE-700E69912100}"/>
                    </a:ext>
                  </a:extLst>
                </p14:cNvPr>
                <p14:cNvContentPartPr/>
                <p14:nvPr/>
              </p14:nvContentPartPr>
              <p14:xfrm>
                <a:off x="195406" y="2398994"/>
                <a:ext cx="200160" cy="144720"/>
              </p14:xfrm>
            </p:contentPart>
          </mc:Choice>
          <mc:Fallback xmlns="">
            <p:pic>
              <p:nvPicPr>
                <p:cNvPr id="61" name="Freihand 60">
                  <a:extLst>
                    <a:ext uri="{FF2B5EF4-FFF2-40B4-BE49-F238E27FC236}">
                      <a16:creationId xmlns:a16="http://schemas.microsoft.com/office/drawing/2014/main" id="{180BC456-2E90-47D2-98CE-700E69912100}"/>
                    </a:ext>
                  </a:extLst>
                </p:cNvPr>
                <p:cNvPicPr/>
                <p:nvPr/>
              </p:nvPicPr>
              <p:blipFill>
                <a:blip r:embed="rId111"/>
                <a:stretch>
                  <a:fillRect/>
                </a:stretch>
              </p:blipFill>
              <p:spPr>
                <a:xfrm>
                  <a:off x="186766" y="2389994"/>
                  <a:ext cx="217800" cy="16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2">
            <p14:nvContentPartPr>
              <p14:cNvPr id="63" name="Freihand 62">
                <a:extLst>
                  <a:ext uri="{FF2B5EF4-FFF2-40B4-BE49-F238E27FC236}">
                    <a16:creationId xmlns:a16="http://schemas.microsoft.com/office/drawing/2014/main" id="{AFCEF441-C44D-4218-B875-7EE8A823C78E}"/>
                  </a:ext>
                </a:extLst>
              </p14:cNvPr>
              <p14:cNvContentPartPr/>
              <p14:nvPr/>
            </p14:nvContentPartPr>
            <p14:xfrm>
              <a:off x="9232301" y="3925408"/>
              <a:ext cx="164880" cy="293040"/>
            </p14:xfrm>
          </p:contentPart>
        </mc:Choice>
        <mc:Fallback xmlns="">
          <p:pic>
            <p:nvPicPr>
              <p:cNvPr id="63" name="Freihand 62">
                <a:extLst>
                  <a:ext uri="{FF2B5EF4-FFF2-40B4-BE49-F238E27FC236}">
                    <a16:creationId xmlns:a16="http://schemas.microsoft.com/office/drawing/2014/main" id="{AFCEF441-C44D-4218-B875-7EE8A823C78E}"/>
                  </a:ext>
                </a:extLst>
              </p:cNvPr>
              <p:cNvPicPr/>
              <p:nvPr/>
            </p:nvPicPr>
            <p:blipFill>
              <a:blip r:embed="rId113"/>
              <a:stretch>
                <a:fillRect/>
              </a:stretch>
            </p:blipFill>
            <p:spPr>
              <a:xfrm>
                <a:off x="9223661" y="3916768"/>
                <a:ext cx="1825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4" name="Freihand 63">
                <a:extLst>
                  <a:ext uri="{FF2B5EF4-FFF2-40B4-BE49-F238E27FC236}">
                    <a16:creationId xmlns:a16="http://schemas.microsoft.com/office/drawing/2014/main" id="{EF570743-FFF6-49B4-AF44-82F0D19A4D2C}"/>
                  </a:ext>
                </a:extLst>
              </p14:cNvPr>
              <p14:cNvContentPartPr/>
              <p14:nvPr/>
            </p14:nvContentPartPr>
            <p14:xfrm>
              <a:off x="9433541" y="4078768"/>
              <a:ext cx="133920" cy="122400"/>
            </p14:xfrm>
          </p:contentPart>
        </mc:Choice>
        <mc:Fallback xmlns="">
          <p:pic>
            <p:nvPicPr>
              <p:cNvPr id="64" name="Freihand 63">
                <a:extLst>
                  <a:ext uri="{FF2B5EF4-FFF2-40B4-BE49-F238E27FC236}">
                    <a16:creationId xmlns:a16="http://schemas.microsoft.com/office/drawing/2014/main" id="{EF570743-FFF6-49B4-AF44-82F0D19A4D2C}"/>
                  </a:ext>
                </a:extLst>
              </p:cNvPr>
              <p:cNvPicPr/>
              <p:nvPr/>
            </p:nvPicPr>
            <p:blipFill>
              <a:blip r:embed="rId115"/>
              <a:stretch>
                <a:fillRect/>
              </a:stretch>
            </p:blipFill>
            <p:spPr>
              <a:xfrm>
                <a:off x="9424541" y="4070128"/>
                <a:ext cx="151560" cy="140040"/>
              </a:xfrm>
              <a:prstGeom prst="rect">
                <a:avLst/>
              </a:prstGeom>
            </p:spPr>
          </p:pic>
        </mc:Fallback>
      </mc:AlternateContent>
      <p:grpSp>
        <p:nvGrpSpPr>
          <p:cNvPr id="95" name="Gruppieren 94">
            <a:extLst>
              <a:ext uri="{FF2B5EF4-FFF2-40B4-BE49-F238E27FC236}">
                <a16:creationId xmlns:a16="http://schemas.microsoft.com/office/drawing/2014/main" id="{7F843818-C04D-43A3-997F-64C8E972E3B5}"/>
              </a:ext>
            </a:extLst>
          </p:cNvPr>
          <p:cNvGrpSpPr/>
          <p:nvPr/>
        </p:nvGrpSpPr>
        <p:grpSpPr>
          <a:xfrm>
            <a:off x="9156562" y="3867448"/>
            <a:ext cx="2385360" cy="459044"/>
            <a:chOff x="-493634" y="2086830"/>
            <a:chExt cx="2385360" cy="459044"/>
          </a:xfrm>
        </p:grpSpPr>
        <mc:AlternateContent xmlns:mc="http://schemas.openxmlformats.org/markup-compatibility/2006" xmlns:p14="http://schemas.microsoft.com/office/powerpoint/2010/main">
          <mc:Choice Requires="p14">
            <p:contentPart p14:bwMode="auto" r:id="rId116">
              <p14:nvContentPartPr>
                <p14:cNvPr id="65" name="Freihand 64">
                  <a:extLst>
                    <a:ext uri="{FF2B5EF4-FFF2-40B4-BE49-F238E27FC236}">
                      <a16:creationId xmlns:a16="http://schemas.microsoft.com/office/drawing/2014/main" id="{8BC4FF01-DBA0-4823-910B-F8570B8ABFE8}"/>
                    </a:ext>
                  </a:extLst>
                </p14:cNvPr>
                <p14:cNvContentPartPr/>
                <p14:nvPr/>
              </p14:nvContentPartPr>
              <p14:xfrm>
                <a:off x="-55735" y="2260350"/>
                <a:ext cx="96840" cy="155160"/>
              </p14:xfrm>
            </p:contentPart>
          </mc:Choice>
          <mc:Fallback xmlns="">
            <p:pic>
              <p:nvPicPr>
                <p:cNvPr id="65" name="Freihand 64">
                  <a:extLst>
                    <a:ext uri="{FF2B5EF4-FFF2-40B4-BE49-F238E27FC236}">
                      <a16:creationId xmlns:a16="http://schemas.microsoft.com/office/drawing/2014/main" id="{8BC4FF01-DBA0-4823-910B-F8570B8ABFE8}"/>
                    </a:ext>
                  </a:extLst>
                </p:cNvPr>
                <p:cNvPicPr/>
                <p:nvPr/>
              </p:nvPicPr>
              <p:blipFill>
                <a:blip r:embed="rId117"/>
                <a:stretch>
                  <a:fillRect/>
                </a:stretch>
              </p:blipFill>
              <p:spPr>
                <a:xfrm>
                  <a:off x="-64375" y="2251350"/>
                  <a:ext cx="1144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6" name="Freihand 65">
                  <a:extLst>
                    <a:ext uri="{FF2B5EF4-FFF2-40B4-BE49-F238E27FC236}">
                      <a16:creationId xmlns:a16="http://schemas.microsoft.com/office/drawing/2014/main" id="{CA21C56D-8161-451C-BE18-D125C5E564C3}"/>
                    </a:ext>
                  </a:extLst>
                </p14:cNvPr>
                <p14:cNvContentPartPr/>
                <p14:nvPr/>
              </p14:nvContentPartPr>
              <p14:xfrm>
                <a:off x="45425" y="2251350"/>
                <a:ext cx="100440" cy="150840"/>
              </p14:xfrm>
            </p:contentPart>
          </mc:Choice>
          <mc:Fallback xmlns="">
            <p:pic>
              <p:nvPicPr>
                <p:cNvPr id="66" name="Freihand 65">
                  <a:extLst>
                    <a:ext uri="{FF2B5EF4-FFF2-40B4-BE49-F238E27FC236}">
                      <a16:creationId xmlns:a16="http://schemas.microsoft.com/office/drawing/2014/main" id="{CA21C56D-8161-451C-BE18-D125C5E564C3}"/>
                    </a:ext>
                  </a:extLst>
                </p:cNvPr>
                <p:cNvPicPr/>
                <p:nvPr/>
              </p:nvPicPr>
              <p:blipFill>
                <a:blip r:embed="rId119"/>
                <a:stretch>
                  <a:fillRect/>
                </a:stretch>
              </p:blipFill>
              <p:spPr>
                <a:xfrm>
                  <a:off x="36425" y="2242350"/>
                  <a:ext cx="1180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7" name="Freihand 66">
                  <a:extLst>
                    <a:ext uri="{FF2B5EF4-FFF2-40B4-BE49-F238E27FC236}">
                      <a16:creationId xmlns:a16="http://schemas.microsoft.com/office/drawing/2014/main" id="{163F70B3-3089-4F4B-911C-1CD50EF63D06}"/>
                    </a:ext>
                  </a:extLst>
                </p14:cNvPr>
                <p14:cNvContentPartPr/>
                <p14:nvPr/>
              </p14:nvContentPartPr>
              <p14:xfrm>
                <a:off x="207425" y="2276910"/>
                <a:ext cx="36000" cy="81720"/>
              </p14:xfrm>
            </p:contentPart>
          </mc:Choice>
          <mc:Fallback xmlns="">
            <p:pic>
              <p:nvPicPr>
                <p:cNvPr id="67" name="Freihand 66">
                  <a:extLst>
                    <a:ext uri="{FF2B5EF4-FFF2-40B4-BE49-F238E27FC236}">
                      <a16:creationId xmlns:a16="http://schemas.microsoft.com/office/drawing/2014/main" id="{163F70B3-3089-4F4B-911C-1CD50EF63D06}"/>
                    </a:ext>
                  </a:extLst>
                </p:cNvPr>
                <p:cNvPicPr/>
                <p:nvPr/>
              </p:nvPicPr>
              <p:blipFill>
                <a:blip r:embed="rId121"/>
                <a:stretch>
                  <a:fillRect/>
                </a:stretch>
              </p:blipFill>
              <p:spPr>
                <a:xfrm>
                  <a:off x="198785" y="2267910"/>
                  <a:ext cx="536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8" name="Freihand 67">
                  <a:extLst>
                    <a:ext uri="{FF2B5EF4-FFF2-40B4-BE49-F238E27FC236}">
                      <a16:creationId xmlns:a16="http://schemas.microsoft.com/office/drawing/2014/main" id="{09CA6806-450D-4044-9057-39C91404C7BB}"/>
                    </a:ext>
                  </a:extLst>
                </p14:cNvPr>
                <p14:cNvContentPartPr/>
                <p14:nvPr/>
              </p14:nvContentPartPr>
              <p14:xfrm>
                <a:off x="214265" y="2179350"/>
                <a:ext cx="12960" cy="33120"/>
              </p14:xfrm>
            </p:contentPart>
          </mc:Choice>
          <mc:Fallback xmlns="">
            <p:pic>
              <p:nvPicPr>
                <p:cNvPr id="68" name="Freihand 67">
                  <a:extLst>
                    <a:ext uri="{FF2B5EF4-FFF2-40B4-BE49-F238E27FC236}">
                      <a16:creationId xmlns:a16="http://schemas.microsoft.com/office/drawing/2014/main" id="{09CA6806-450D-4044-9057-39C91404C7BB}"/>
                    </a:ext>
                  </a:extLst>
                </p:cNvPr>
                <p:cNvPicPr/>
                <p:nvPr/>
              </p:nvPicPr>
              <p:blipFill>
                <a:blip r:embed="rId123"/>
                <a:stretch>
                  <a:fillRect/>
                </a:stretch>
              </p:blipFill>
              <p:spPr>
                <a:xfrm>
                  <a:off x="205625" y="2170350"/>
                  <a:ext cx="306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69" name="Freihand 68">
                  <a:extLst>
                    <a:ext uri="{FF2B5EF4-FFF2-40B4-BE49-F238E27FC236}">
                      <a16:creationId xmlns:a16="http://schemas.microsoft.com/office/drawing/2014/main" id="{CF7E43CD-E650-4662-866F-1173D0966358}"/>
                    </a:ext>
                  </a:extLst>
                </p14:cNvPr>
                <p14:cNvContentPartPr/>
                <p14:nvPr/>
              </p14:nvContentPartPr>
              <p14:xfrm>
                <a:off x="331265" y="2248470"/>
                <a:ext cx="72000" cy="95040"/>
              </p14:xfrm>
            </p:contentPart>
          </mc:Choice>
          <mc:Fallback xmlns="">
            <p:pic>
              <p:nvPicPr>
                <p:cNvPr id="69" name="Freihand 68">
                  <a:extLst>
                    <a:ext uri="{FF2B5EF4-FFF2-40B4-BE49-F238E27FC236}">
                      <a16:creationId xmlns:a16="http://schemas.microsoft.com/office/drawing/2014/main" id="{CF7E43CD-E650-4662-866F-1173D0966358}"/>
                    </a:ext>
                  </a:extLst>
                </p:cNvPr>
                <p:cNvPicPr/>
                <p:nvPr/>
              </p:nvPicPr>
              <p:blipFill>
                <a:blip r:embed="rId125"/>
                <a:stretch>
                  <a:fillRect/>
                </a:stretch>
              </p:blipFill>
              <p:spPr>
                <a:xfrm>
                  <a:off x="322625" y="2239830"/>
                  <a:ext cx="896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0" name="Freihand 69">
                  <a:extLst>
                    <a:ext uri="{FF2B5EF4-FFF2-40B4-BE49-F238E27FC236}">
                      <a16:creationId xmlns:a16="http://schemas.microsoft.com/office/drawing/2014/main" id="{87E55148-06B9-4B41-8CDC-627379459254}"/>
                    </a:ext>
                  </a:extLst>
                </p14:cNvPr>
                <p14:cNvContentPartPr/>
                <p14:nvPr/>
              </p14:nvContentPartPr>
              <p14:xfrm>
                <a:off x="432425" y="2277270"/>
                <a:ext cx="139320" cy="79200"/>
              </p14:xfrm>
            </p:contentPart>
          </mc:Choice>
          <mc:Fallback xmlns="">
            <p:pic>
              <p:nvPicPr>
                <p:cNvPr id="70" name="Freihand 69">
                  <a:extLst>
                    <a:ext uri="{FF2B5EF4-FFF2-40B4-BE49-F238E27FC236}">
                      <a16:creationId xmlns:a16="http://schemas.microsoft.com/office/drawing/2014/main" id="{87E55148-06B9-4B41-8CDC-627379459254}"/>
                    </a:ext>
                  </a:extLst>
                </p:cNvPr>
                <p:cNvPicPr/>
                <p:nvPr/>
              </p:nvPicPr>
              <p:blipFill>
                <a:blip r:embed="rId127"/>
                <a:stretch>
                  <a:fillRect/>
                </a:stretch>
              </p:blipFill>
              <p:spPr>
                <a:xfrm>
                  <a:off x="423785" y="2268270"/>
                  <a:ext cx="156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2" name="Freihand 71">
                  <a:extLst>
                    <a:ext uri="{FF2B5EF4-FFF2-40B4-BE49-F238E27FC236}">
                      <a16:creationId xmlns:a16="http://schemas.microsoft.com/office/drawing/2014/main" id="{2189D868-FFDB-4B50-820A-9E9D08516237}"/>
                    </a:ext>
                  </a:extLst>
                </p14:cNvPr>
                <p14:cNvContentPartPr/>
                <p14:nvPr/>
              </p14:nvContentPartPr>
              <p14:xfrm>
                <a:off x="700985" y="2086830"/>
                <a:ext cx="236160" cy="266400"/>
              </p14:xfrm>
            </p:contentPart>
          </mc:Choice>
          <mc:Fallback xmlns="">
            <p:pic>
              <p:nvPicPr>
                <p:cNvPr id="72" name="Freihand 71">
                  <a:extLst>
                    <a:ext uri="{FF2B5EF4-FFF2-40B4-BE49-F238E27FC236}">
                      <a16:creationId xmlns:a16="http://schemas.microsoft.com/office/drawing/2014/main" id="{2189D868-FFDB-4B50-820A-9E9D08516237}"/>
                    </a:ext>
                  </a:extLst>
                </p:cNvPr>
                <p:cNvPicPr/>
                <p:nvPr/>
              </p:nvPicPr>
              <p:blipFill>
                <a:blip r:embed="rId129"/>
                <a:stretch>
                  <a:fillRect/>
                </a:stretch>
              </p:blipFill>
              <p:spPr>
                <a:xfrm>
                  <a:off x="691985" y="2078190"/>
                  <a:ext cx="2538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3" name="Freihand 72">
                  <a:extLst>
                    <a:ext uri="{FF2B5EF4-FFF2-40B4-BE49-F238E27FC236}">
                      <a16:creationId xmlns:a16="http://schemas.microsoft.com/office/drawing/2014/main" id="{F54A3930-4581-4780-BC77-F37E8A72E01F}"/>
                    </a:ext>
                  </a:extLst>
                </p14:cNvPr>
                <p14:cNvContentPartPr/>
                <p14:nvPr/>
              </p14:nvContentPartPr>
              <p14:xfrm>
                <a:off x="968105" y="2127150"/>
                <a:ext cx="11880" cy="222840"/>
              </p14:xfrm>
            </p:contentPart>
          </mc:Choice>
          <mc:Fallback xmlns="">
            <p:pic>
              <p:nvPicPr>
                <p:cNvPr id="73" name="Freihand 72">
                  <a:extLst>
                    <a:ext uri="{FF2B5EF4-FFF2-40B4-BE49-F238E27FC236}">
                      <a16:creationId xmlns:a16="http://schemas.microsoft.com/office/drawing/2014/main" id="{F54A3930-4581-4780-BC77-F37E8A72E01F}"/>
                    </a:ext>
                  </a:extLst>
                </p:cNvPr>
                <p:cNvPicPr/>
                <p:nvPr/>
              </p:nvPicPr>
              <p:blipFill>
                <a:blip r:embed="rId131"/>
                <a:stretch>
                  <a:fillRect/>
                </a:stretch>
              </p:blipFill>
              <p:spPr>
                <a:xfrm>
                  <a:off x="959105" y="2118150"/>
                  <a:ext cx="295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4" name="Freihand 73">
                  <a:extLst>
                    <a:ext uri="{FF2B5EF4-FFF2-40B4-BE49-F238E27FC236}">
                      <a16:creationId xmlns:a16="http://schemas.microsoft.com/office/drawing/2014/main" id="{8A269916-CB81-4E3F-B119-68C252AE7708}"/>
                    </a:ext>
                  </a:extLst>
                </p14:cNvPr>
                <p14:cNvContentPartPr/>
                <p14:nvPr/>
              </p14:nvContentPartPr>
              <p14:xfrm>
                <a:off x="892145" y="2204910"/>
                <a:ext cx="126720" cy="42480"/>
              </p14:xfrm>
            </p:contentPart>
          </mc:Choice>
          <mc:Fallback xmlns="">
            <p:pic>
              <p:nvPicPr>
                <p:cNvPr id="74" name="Freihand 73">
                  <a:extLst>
                    <a:ext uri="{FF2B5EF4-FFF2-40B4-BE49-F238E27FC236}">
                      <a16:creationId xmlns:a16="http://schemas.microsoft.com/office/drawing/2014/main" id="{8A269916-CB81-4E3F-B119-68C252AE7708}"/>
                    </a:ext>
                  </a:extLst>
                </p:cNvPr>
                <p:cNvPicPr/>
                <p:nvPr/>
              </p:nvPicPr>
              <p:blipFill>
                <a:blip r:embed="rId133"/>
                <a:stretch>
                  <a:fillRect/>
                </a:stretch>
              </p:blipFill>
              <p:spPr>
                <a:xfrm>
                  <a:off x="883505" y="2196270"/>
                  <a:ext cx="1443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5" name="Freihand 74">
                  <a:extLst>
                    <a:ext uri="{FF2B5EF4-FFF2-40B4-BE49-F238E27FC236}">
                      <a16:creationId xmlns:a16="http://schemas.microsoft.com/office/drawing/2014/main" id="{9EE010FF-190F-49CF-95E4-2DE930B30BAF}"/>
                    </a:ext>
                  </a:extLst>
                </p14:cNvPr>
                <p14:cNvContentPartPr/>
                <p14:nvPr/>
              </p14:nvContentPartPr>
              <p14:xfrm>
                <a:off x="1032185" y="2218590"/>
                <a:ext cx="125280" cy="92520"/>
              </p14:xfrm>
            </p:contentPart>
          </mc:Choice>
          <mc:Fallback xmlns="">
            <p:pic>
              <p:nvPicPr>
                <p:cNvPr id="75" name="Freihand 74">
                  <a:extLst>
                    <a:ext uri="{FF2B5EF4-FFF2-40B4-BE49-F238E27FC236}">
                      <a16:creationId xmlns:a16="http://schemas.microsoft.com/office/drawing/2014/main" id="{9EE010FF-190F-49CF-95E4-2DE930B30BAF}"/>
                    </a:ext>
                  </a:extLst>
                </p:cNvPr>
                <p:cNvPicPr/>
                <p:nvPr/>
              </p:nvPicPr>
              <p:blipFill>
                <a:blip r:embed="rId135"/>
                <a:stretch>
                  <a:fillRect/>
                </a:stretch>
              </p:blipFill>
              <p:spPr>
                <a:xfrm>
                  <a:off x="1023185" y="2209950"/>
                  <a:ext cx="1429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6" name="Freihand 75">
                  <a:extLst>
                    <a:ext uri="{FF2B5EF4-FFF2-40B4-BE49-F238E27FC236}">
                      <a16:creationId xmlns:a16="http://schemas.microsoft.com/office/drawing/2014/main" id="{10D448A9-2EB2-489D-91C3-7C4FDC4674C2}"/>
                    </a:ext>
                  </a:extLst>
                </p14:cNvPr>
                <p14:cNvContentPartPr/>
                <p14:nvPr/>
              </p14:nvContentPartPr>
              <p14:xfrm>
                <a:off x="1192745" y="2204910"/>
                <a:ext cx="89640" cy="112320"/>
              </p14:xfrm>
            </p:contentPart>
          </mc:Choice>
          <mc:Fallback xmlns="">
            <p:pic>
              <p:nvPicPr>
                <p:cNvPr id="76" name="Freihand 75">
                  <a:extLst>
                    <a:ext uri="{FF2B5EF4-FFF2-40B4-BE49-F238E27FC236}">
                      <a16:creationId xmlns:a16="http://schemas.microsoft.com/office/drawing/2014/main" id="{10D448A9-2EB2-489D-91C3-7C4FDC4674C2}"/>
                    </a:ext>
                  </a:extLst>
                </p:cNvPr>
                <p:cNvPicPr/>
                <p:nvPr/>
              </p:nvPicPr>
              <p:blipFill>
                <a:blip r:embed="rId137"/>
                <a:stretch>
                  <a:fillRect/>
                </a:stretch>
              </p:blipFill>
              <p:spPr>
                <a:xfrm>
                  <a:off x="1184105" y="2195910"/>
                  <a:ext cx="1072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0" name="Freihand 89">
                  <a:extLst>
                    <a:ext uri="{FF2B5EF4-FFF2-40B4-BE49-F238E27FC236}">
                      <a16:creationId xmlns:a16="http://schemas.microsoft.com/office/drawing/2014/main" id="{5114CD55-10B4-416A-AA40-38B391F962A7}"/>
                    </a:ext>
                  </a:extLst>
                </p14:cNvPr>
                <p14:cNvContentPartPr/>
                <p14:nvPr/>
              </p14:nvContentPartPr>
              <p14:xfrm>
                <a:off x="1285126" y="2194874"/>
                <a:ext cx="133920" cy="136080"/>
              </p14:xfrm>
            </p:contentPart>
          </mc:Choice>
          <mc:Fallback xmlns="">
            <p:pic>
              <p:nvPicPr>
                <p:cNvPr id="90" name="Freihand 89">
                  <a:extLst>
                    <a:ext uri="{FF2B5EF4-FFF2-40B4-BE49-F238E27FC236}">
                      <a16:creationId xmlns:a16="http://schemas.microsoft.com/office/drawing/2014/main" id="{5114CD55-10B4-416A-AA40-38B391F962A7}"/>
                    </a:ext>
                  </a:extLst>
                </p:cNvPr>
                <p:cNvPicPr/>
                <p:nvPr/>
              </p:nvPicPr>
              <p:blipFill>
                <a:blip r:embed="rId139"/>
                <a:stretch>
                  <a:fillRect/>
                </a:stretch>
              </p:blipFill>
              <p:spPr>
                <a:xfrm>
                  <a:off x="1276486" y="2185874"/>
                  <a:ext cx="1515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1" name="Freihand 90">
                  <a:extLst>
                    <a:ext uri="{FF2B5EF4-FFF2-40B4-BE49-F238E27FC236}">
                      <a16:creationId xmlns:a16="http://schemas.microsoft.com/office/drawing/2014/main" id="{C87126B1-B4F8-4B5E-982B-681B3308A62D}"/>
                    </a:ext>
                  </a:extLst>
                </p14:cNvPr>
                <p14:cNvContentPartPr/>
                <p14:nvPr/>
              </p14:nvContentPartPr>
              <p14:xfrm>
                <a:off x="1390606" y="2199914"/>
                <a:ext cx="160560" cy="210600"/>
              </p14:xfrm>
            </p:contentPart>
          </mc:Choice>
          <mc:Fallback xmlns="">
            <p:pic>
              <p:nvPicPr>
                <p:cNvPr id="91" name="Freihand 90">
                  <a:extLst>
                    <a:ext uri="{FF2B5EF4-FFF2-40B4-BE49-F238E27FC236}">
                      <a16:creationId xmlns:a16="http://schemas.microsoft.com/office/drawing/2014/main" id="{C87126B1-B4F8-4B5E-982B-681B3308A62D}"/>
                    </a:ext>
                  </a:extLst>
                </p:cNvPr>
                <p:cNvPicPr/>
                <p:nvPr/>
              </p:nvPicPr>
              <p:blipFill>
                <a:blip r:embed="rId141"/>
                <a:stretch>
                  <a:fillRect/>
                </a:stretch>
              </p:blipFill>
              <p:spPr>
                <a:xfrm>
                  <a:off x="1381966" y="2190914"/>
                  <a:ext cx="178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2" name="Freihand 91">
                  <a:extLst>
                    <a:ext uri="{FF2B5EF4-FFF2-40B4-BE49-F238E27FC236}">
                      <a16:creationId xmlns:a16="http://schemas.microsoft.com/office/drawing/2014/main" id="{5E0B1D39-D2A6-49BD-A1FD-944964FECF1A}"/>
                    </a:ext>
                  </a:extLst>
                </p14:cNvPr>
                <p14:cNvContentPartPr/>
                <p14:nvPr/>
              </p14:nvContentPartPr>
              <p14:xfrm>
                <a:off x="1607686" y="2193794"/>
                <a:ext cx="155520" cy="123840"/>
              </p14:xfrm>
            </p:contentPart>
          </mc:Choice>
          <mc:Fallback xmlns="">
            <p:pic>
              <p:nvPicPr>
                <p:cNvPr id="92" name="Freihand 91">
                  <a:extLst>
                    <a:ext uri="{FF2B5EF4-FFF2-40B4-BE49-F238E27FC236}">
                      <a16:creationId xmlns:a16="http://schemas.microsoft.com/office/drawing/2014/main" id="{5E0B1D39-D2A6-49BD-A1FD-944964FECF1A}"/>
                    </a:ext>
                  </a:extLst>
                </p:cNvPr>
                <p:cNvPicPr/>
                <p:nvPr/>
              </p:nvPicPr>
              <p:blipFill>
                <a:blip r:embed="rId143"/>
                <a:stretch>
                  <a:fillRect/>
                </a:stretch>
              </p:blipFill>
              <p:spPr>
                <a:xfrm>
                  <a:off x="1598686" y="2184794"/>
                  <a:ext cx="1731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4" name="Freihand 93">
                  <a:extLst>
                    <a:ext uri="{FF2B5EF4-FFF2-40B4-BE49-F238E27FC236}">
                      <a16:creationId xmlns:a16="http://schemas.microsoft.com/office/drawing/2014/main" id="{D999C720-484B-4F49-AA00-53C842657A5A}"/>
                    </a:ext>
                  </a:extLst>
                </p14:cNvPr>
                <p14:cNvContentPartPr/>
                <p14:nvPr/>
              </p14:nvContentPartPr>
              <p14:xfrm>
                <a:off x="-493634" y="2406554"/>
                <a:ext cx="2385360" cy="139320"/>
              </p14:xfrm>
            </p:contentPart>
          </mc:Choice>
          <mc:Fallback xmlns="">
            <p:pic>
              <p:nvPicPr>
                <p:cNvPr id="94" name="Freihand 93">
                  <a:extLst>
                    <a:ext uri="{FF2B5EF4-FFF2-40B4-BE49-F238E27FC236}">
                      <a16:creationId xmlns:a16="http://schemas.microsoft.com/office/drawing/2014/main" id="{D999C720-484B-4F49-AA00-53C842657A5A}"/>
                    </a:ext>
                  </a:extLst>
                </p:cNvPr>
                <p:cNvPicPr/>
                <p:nvPr/>
              </p:nvPicPr>
              <p:blipFill>
                <a:blip r:embed="rId145"/>
                <a:stretch>
                  <a:fillRect/>
                </a:stretch>
              </p:blipFill>
              <p:spPr>
                <a:xfrm>
                  <a:off x="-502274" y="2397914"/>
                  <a:ext cx="2403000" cy="15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6">
            <p14:nvContentPartPr>
              <p14:cNvPr id="96" name="Freihand 95">
                <a:extLst>
                  <a:ext uri="{FF2B5EF4-FFF2-40B4-BE49-F238E27FC236}">
                    <a16:creationId xmlns:a16="http://schemas.microsoft.com/office/drawing/2014/main" id="{85D35C59-BE7F-471A-B19F-B3ABFD277C7F}"/>
                  </a:ext>
                </a:extLst>
              </p14:cNvPr>
              <p14:cNvContentPartPr/>
              <p14:nvPr/>
            </p14:nvContentPartPr>
            <p14:xfrm>
              <a:off x="10225762" y="4273212"/>
              <a:ext cx="63360" cy="924120"/>
            </p14:xfrm>
          </p:contentPart>
        </mc:Choice>
        <mc:Fallback xmlns="">
          <p:pic>
            <p:nvPicPr>
              <p:cNvPr id="96" name="Freihand 95">
                <a:extLst>
                  <a:ext uri="{FF2B5EF4-FFF2-40B4-BE49-F238E27FC236}">
                    <a16:creationId xmlns:a16="http://schemas.microsoft.com/office/drawing/2014/main" id="{85D35C59-BE7F-471A-B19F-B3ABFD277C7F}"/>
                  </a:ext>
                </a:extLst>
              </p:cNvPr>
              <p:cNvPicPr/>
              <p:nvPr/>
            </p:nvPicPr>
            <p:blipFill>
              <a:blip r:embed="rId147"/>
              <a:stretch>
                <a:fillRect/>
              </a:stretch>
            </p:blipFill>
            <p:spPr>
              <a:xfrm>
                <a:off x="10217122" y="4264572"/>
                <a:ext cx="81000" cy="941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7" name="Freihand 96">
                <a:extLst>
                  <a:ext uri="{FF2B5EF4-FFF2-40B4-BE49-F238E27FC236}">
                    <a16:creationId xmlns:a16="http://schemas.microsoft.com/office/drawing/2014/main" id="{78013593-5B6B-482B-97D6-5CAD170D3F9E}"/>
                  </a:ext>
                </a:extLst>
              </p14:cNvPr>
              <p14:cNvContentPartPr/>
              <p14:nvPr/>
            </p14:nvContentPartPr>
            <p14:xfrm>
              <a:off x="9165922" y="4443492"/>
              <a:ext cx="79560" cy="131400"/>
            </p14:xfrm>
          </p:contentPart>
        </mc:Choice>
        <mc:Fallback xmlns="">
          <p:pic>
            <p:nvPicPr>
              <p:cNvPr id="97" name="Freihand 96">
                <a:extLst>
                  <a:ext uri="{FF2B5EF4-FFF2-40B4-BE49-F238E27FC236}">
                    <a16:creationId xmlns:a16="http://schemas.microsoft.com/office/drawing/2014/main" id="{78013593-5B6B-482B-97D6-5CAD170D3F9E}"/>
                  </a:ext>
                </a:extLst>
              </p:cNvPr>
              <p:cNvPicPr/>
              <p:nvPr/>
            </p:nvPicPr>
            <p:blipFill>
              <a:blip r:embed="rId149"/>
              <a:stretch>
                <a:fillRect/>
              </a:stretch>
            </p:blipFill>
            <p:spPr>
              <a:xfrm>
                <a:off x="9157282" y="4434852"/>
                <a:ext cx="97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8" name="Freihand 97">
                <a:extLst>
                  <a:ext uri="{FF2B5EF4-FFF2-40B4-BE49-F238E27FC236}">
                    <a16:creationId xmlns:a16="http://schemas.microsoft.com/office/drawing/2014/main" id="{098FCA25-B656-41ED-86A1-C80D7A8F362B}"/>
                  </a:ext>
                </a:extLst>
              </p14:cNvPr>
              <p14:cNvContentPartPr/>
              <p14:nvPr/>
            </p14:nvContentPartPr>
            <p14:xfrm>
              <a:off x="9325762" y="4371492"/>
              <a:ext cx="89640" cy="192600"/>
            </p14:xfrm>
          </p:contentPart>
        </mc:Choice>
        <mc:Fallback xmlns="">
          <p:pic>
            <p:nvPicPr>
              <p:cNvPr id="98" name="Freihand 97">
                <a:extLst>
                  <a:ext uri="{FF2B5EF4-FFF2-40B4-BE49-F238E27FC236}">
                    <a16:creationId xmlns:a16="http://schemas.microsoft.com/office/drawing/2014/main" id="{098FCA25-B656-41ED-86A1-C80D7A8F362B}"/>
                  </a:ext>
                </a:extLst>
              </p:cNvPr>
              <p:cNvPicPr/>
              <p:nvPr/>
            </p:nvPicPr>
            <p:blipFill>
              <a:blip r:embed="rId151"/>
              <a:stretch>
                <a:fillRect/>
              </a:stretch>
            </p:blipFill>
            <p:spPr>
              <a:xfrm>
                <a:off x="9317122" y="4362852"/>
                <a:ext cx="1072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9" name="Freihand 98">
                <a:extLst>
                  <a:ext uri="{FF2B5EF4-FFF2-40B4-BE49-F238E27FC236}">
                    <a16:creationId xmlns:a16="http://schemas.microsoft.com/office/drawing/2014/main" id="{308851A7-F57D-47A8-AF0A-622C37A39EA1}"/>
                  </a:ext>
                </a:extLst>
              </p14:cNvPr>
              <p14:cNvContentPartPr/>
              <p14:nvPr/>
            </p14:nvContentPartPr>
            <p14:xfrm>
              <a:off x="9469762" y="4456812"/>
              <a:ext cx="82800" cy="89640"/>
            </p14:xfrm>
          </p:contentPart>
        </mc:Choice>
        <mc:Fallback xmlns="">
          <p:pic>
            <p:nvPicPr>
              <p:cNvPr id="99" name="Freihand 98">
                <a:extLst>
                  <a:ext uri="{FF2B5EF4-FFF2-40B4-BE49-F238E27FC236}">
                    <a16:creationId xmlns:a16="http://schemas.microsoft.com/office/drawing/2014/main" id="{308851A7-F57D-47A8-AF0A-622C37A39EA1}"/>
                  </a:ext>
                </a:extLst>
              </p:cNvPr>
              <p:cNvPicPr/>
              <p:nvPr/>
            </p:nvPicPr>
            <p:blipFill>
              <a:blip r:embed="rId153"/>
              <a:stretch>
                <a:fillRect/>
              </a:stretch>
            </p:blipFill>
            <p:spPr>
              <a:xfrm>
                <a:off x="9460762" y="4447812"/>
                <a:ext cx="1004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0" name="Freihand 99">
                <a:extLst>
                  <a:ext uri="{FF2B5EF4-FFF2-40B4-BE49-F238E27FC236}">
                    <a16:creationId xmlns:a16="http://schemas.microsoft.com/office/drawing/2014/main" id="{D1629600-0C59-4493-8CA8-B70E1D5F1B5C}"/>
                  </a:ext>
                </a:extLst>
              </p14:cNvPr>
              <p14:cNvContentPartPr/>
              <p14:nvPr/>
            </p14:nvContentPartPr>
            <p14:xfrm>
              <a:off x="9601162" y="4367532"/>
              <a:ext cx="23760" cy="169560"/>
            </p14:xfrm>
          </p:contentPart>
        </mc:Choice>
        <mc:Fallback xmlns="">
          <p:pic>
            <p:nvPicPr>
              <p:cNvPr id="100" name="Freihand 99">
                <a:extLst>
                  <a:ext uri="{FF2B5EF4-FFF2-40B4-BE49-F238E27FC236}">
                    <a16:creationId xmlns:a16="http://schemas.microsoft.com/office/drawing/2014/main" id="{D1629600-0C59-4493-8CA8-B70E1D5F1B5C}"/>
                  </a:ext>
                </a:extLst>
              </p:cNvPr>
              <p:cNvPicPr/>
              <p:nvPr/>
            </p:nvPicPr>
            <p:blipFill>
              <a:blip r:embed="rId155"/>
              <a:stretch>
                <a:fillRect/>
              </a:stretch>
            </p:blipFill>
            <p:spPr>
              <a:xfrm>
                <a:off x="9592522" y="4358892"/>
                <a:ext cx="414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1" name="Freihand 100">
                <a:extLst>
                  <a:ext uri="{FF2B5EF4-FFF2-40B4-BE49-F238E27FC236}">
                    <a16:creationId xmlns:a16="http://schemas.microsoft.com/office/drawing/2014/main" id="{85F4E8D4-5081-4CED-A81B-F18B44E25C3F}"/>
                  </a:ext>
                </a:extLst>
              </p14:cNvPr>
              <p14:cNvContentPartPr/>
              <p14:nvPr/>
            </p14:nvContentPartPr>
            <p14:xfrm>
              <a:off x="9558682" y="4421532"/>
              <a:ext cx="81000" cy="7200"/>
            </p14:xfrm>
          </p:contentPart>
        </mc:Choice>
        <mc:Fallback xmlns="">
          <p:pic>
            <p:nvPicPr>
              <p:cNvPr id="101" name="Freihand 100">
                <a:extLst>
                  <a:ext uri="{FF2B5EF4-FFF2-40B4-BE49-F238E27FC236}">
                    <a16:creationId xmlns:a16="http://schemas.microsoft.com/office/drawing/2014/main" id="{85F4E8D4-5081-4CED-A81B-F18B44E25C3F}"/>
                  </a:ext>
                </a:extLst>
              </p:cNvPr>
              <p:cNvPicPr/>
              <p:nvPr/>
            </p:nvPicPr>
            <p:blipFill>
              <a:blip r:embed="rId157"/>
              <a:stretch>
                <a:fillRect/>
              </a:stretch>
            </p:blipFill>
            <p:spPr>
              <a:xfrm>
                <a:off x="9549682" y="4412532"/>
                <a:ext cx="98640" cy="24840"/>
              </a:xfrm>
              <a:prstGeom prst="rect">
                <a:avLst/>
              </a:prstGeom>
            </p:spPr>
          </p:pic>
        </mc:Fallback>
      </mc:AlternateContent>
      <p:grpSp>
        <p:nvGrpSpPr>
          <p:cNvPr id="136" name="Gruppieren 135">
            <a:extLst>
              <a:ext uri="{FF2B5EF4-FFF2-40B4-BE49-F238E27FC236}">
                <a16:creationId xmlns:a16="http://schemas.microsoft.com/office/drawing/2014/main" id="{A53D0267-6D0E-4275-B37A-AAAAF65C7515}"/>
              </a:ext>
            </a:extLst>
          </p:cNvPr>
          <p:cNvGrpSpPr/>
          <p:nvPr/>
        </p:nvGrpSpPr>
        <p:grpSpPr>
          <a:xfrm>
            <a:off x="9159082" y="4286532"/>
            <a:ext cx="2510280" cy="594000"/>
            <a:chOff x="-491114" y="2505914"/>
            <a:chExt cx="2510280" cy="594000"/>
          </a:xfrm>
        </p:grpSpPr>
        <mc:AlternateContent xmlns:mc="http://schemas.openxmlformats.org/markup-compatibility/2006" xmlns:p14="http://schemas.microsoft.com/office/powerpoint/2010/main">
          <mc:Choice Requires="p14">
            <p:contentPart p14:bwMode="auto" r:id="rId158">
              <p14:nvContentPartPr>
                <p14:cNvPr id="102" name="Freihand 101">
                  <a:extLst>
                    <a:ext uri="{FF2B5EF4-FFF2-40B4-BE49-F238E27FC236}">
                      <a16:creationId xmlns:a16="http://schemas.microsoft.com/office/drawing/2014/main" id="{9EEF0E51-8608-4783-9197-DE64266DCC28}"/>
                    </a:ext>
                  </a:extLst>
                </p14:cNvPr>
                <p14:cNvContentPartPr/>
                <p14:nvPr/>
              </p14:nvContentPartPr>
              <p14:xfrm>
                <a:off x="7846" y="2671514"/>
                <a:ext cx="95040" cy="74160"/>
              </p14:xfrm>
            </p:contentPart>
          </mc:Choice>
          <mc:Fallback xmlns="">
            <p:pic>
              <p:nvPicPr>
                <p:cNvPr id="102" name="Freihand 101">
                  <a:extLst>
                    <a:ext uri="{FF2B5EF4-FFF2-40B4-BE49-F238E27FC236}">
                      <a16:creationId xmlns:a16="http://schemas.microsoft.com/office/drawing/2014/main" id="{9EEF0E51-8608-4783-9197-DE64266DCC28}"/>
                    </a:ext>
                  </a:extLst>
                </p:cNvPr>
                <p:cNvPicPr/>
                <p:nvPr/>
              </p:nvPicPr>
              <p:blipFill>
                <a:blip r:embed="rId159"/>
                <a:stretch>
                  <a:fillRect/>
                </a:stretch>
              </p:blipFill>
              <p:spPr>
                <a:xfrm>
                  <a:off x="-1154" y="2662874"/>
                  <a:ext cx="1126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3" name="Freihand 102">
                  <a:extLst>
                    <a:ext uri="{FF2B5EF4-FFF2-40B4-BE49-F238E27FC236}">
                      <a16:creationId xmlns:a16="http://schemas.microsoft.com/office/drawing/2014/main" id="{14FE0980-CF0C-4C88-B2CB-DB850BA40809}"/>
                    </a:ext>
                  </a:extLst>
                </p14:cNvPr>
                <p14:cNvContentPartPr/>
                <p14:nvPr/>
              </p14:nvContentPartPr>
              <p14:xfrm>
                <a:off x="172366" y="2723714"/>
                <a:ext cx="15840" cy="10800"/>
              </p14:xfrm>
            </p:contentPart>
          </mc:Choice>
          <mc:Fallback xmlns="">
            <p:pic>
              <p:nvPicPr>
                <p:cNvPr id="103" name="Freihand 102">
                  <a:extLst>
                    <a:ext uri="{FF2B5EF4-FFF2-40B4-BE49-F238E27FC236}">
                      <a16:creationId xmlns:a16="http://schemas.microsoft.com/office/drawing/2014/main" id="{14FE0980-CF0C-4C88-B2CB-DB850BA40809}"/>
                    </a:ext>
                  </a:extLst>
                </p:cNvPr>
                <p:cNvPicPr/>
                <p:nvPr/>
              </p:nvPicPr>
              <p:blipFill>
                <a:blip r:embed="rId161"/>
                <a:stretch>
                  <a:fillRect/>
                </a:stretch>
              </p:blipFill>
              <p:spPr>
                <a:xfrm>
                  <a:off x="163366" y="2715074"/>
                  <a:ext cx="334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4" name="Freihand 103">
                  <a:extLst>
                    <a:ext uri="{FF2B5EF4-FFF2-40B4-BE49-F238E27FC236}">
                      <a16:creationId xmlns:a16="http://schemas.microsoft.com/office/drawing/2014/main" id="{1BBDEEC1-2598-4A62-BE00-23B3DA3CD077}"/>
                    </a:ext>
                  </a:extLst>
                </p14:cNvPr>
                <p14:cNvContentPartPr/>
                <p14:nvPr/>
              </p14:nvContentPartPr>
              <p14:xfrm>
                <a:off x="207286" y="2715434"/>
                <a:ext cx="109080" cy="13320"/>
              </p14:xfrm>
            </p:contentPart>
          </mc:Choice>
          <mc:Fallback xmlns="">
            <p:pic>
              <p:nvPicPr>
                <p:cNvPr id="104" name="Freihand 103">
                  <a:extLst>
                    <a:ext uri="{FF2B5EF4-FFF2-40B4-BE49-F238E27FC236}">
                      <a16:creationId xmlns:a16="http://schemas.microsoft.com/office/drawing/2014/main" id="{1BBDEEC1-2598-4A62-BE00-23B3DA3CD077}"/>
                    </a:ext>
                  </a:extLst>
                </p:cNvPr>
                <p:cNvPicPr/>
                <p:nvPr/>
              </p:nvPicPr>
              <p:blipFill>
                <a:blip r:embed="rId163"/>
                <a:stretch>
                  <a:fillRect/>
                </a:stretch>
              </p:blipFill>
              <p:spPr>
                <a:xfrm>
                  <a:off x="198286" y="2706434"/>
                  <a:ext cx="1267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5" name="Freihand 104">
                  <a:extLst>
                    <a:ext uri="{FF2B5EF4-FFF2-40B4-BE49-F238E27FC236}">
                      <a16:creationId xmlns:a16="http://schemas.microsoft.com/office/drawing/2014/main" id="{FDEA957A-2DC7-4BD4-89FB-5E6027C96989}"/>
                    </a:ext>
                  </a:extLst>
                </p14:cNvPr>
                <p14:cNvContentPartPr/>
                <p14:nvPr/>
              </p14:nvContentPartPr>
              <p14:xfrm>
                <a:off x="377926" y="2721914"/>
                <a:ext cx="39240" cy="2520"/>
              </p14:xfrm>
            </p:contentPart>
          </mc:Choice>
          <mc:Fallback xmlns="">
            <p:pic>
              <p:nvPicPr>
                <p:cNvPr id="105" name="Freihand 104">
                  <a:extLst>
                    <a:ext uri="{FF2B5EF4-FFF2-40B4-BE49-F238E27FC236}">
                      <a16:creationId xmlns:a16="http://schemas.microsoft.com/office/drawing/2014/main" id="{FDEA957A-2DC7-4BD4-89FB-5E6027C96989}"/>
                    </a:ext>
                  </a:extLst>
                </p:cNvPr>
                <p:cNvPicPr/>
                <p:nvPr/>
              </p:nvPicPr>
              <p:blipFill>
                <a:blip r:embed="rId165"/>
                <a:stretch>
                  <a:fillRect/>
                </a:stretch>
              </p:blipFill>
              <p:spPr>
                <a:xfrm>
                  <a:off x="368926" y="2712914"/>
                  <a:ext cx="568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7" name="Freihand 106">
                  <a:extLst>
                    <a:ext uri="{FF2B5EF4-FFF2-40B4-BE49-F238E27FC236}">
                      <a16:creationId xmlns:a16="http://schemas.microsoft.com/office/drawing/2014/main" id="{46927796-8F06-4958-9D52-4BA12E719487}"/>
                    </a:ext>
                  </a:extLst>
                </p14:cNvPr>
                <p14:cNvContentPartPr/>
                <p14:nvPr/>
              </p14:nvContentPartPr>
              <p14:xfrm>
                <a:off x="653326" y="2599514"/>
                <a:ext cx="105480" cy="87840"/>
              </p14:xfrm>
            </p:contentPart>
          </mc:Choice>
          <mc:Fallback xmlns="">
            <p:pic>
              <p:nvPicPr>
                <p:cNvPr id="107" name="Freihand 106">
                  <a:extLst>
                    <a:ext uri="{FF2B5EF4-FFF2-40B4-BE49-F238E27FC236}">
                      <a16:creationId xmlns:a16="http://schemas.microsoft.com/office/drawing/2014/main" id="{46927796-8F06-4958-9D52-4BA12E719487}"/>
                    </a:ext>
                  </a:extLst>
                </p:cNvPr>
                <p:cNvPicPr/>
                <p:nvPr/>
              </p:nvPicPr>
              <p:blipFill>
                <a:blip r:embed="rId167"/>
                <a:stretch>
                  <a:fillRect/>
                </a:stretch>
              </p:blipFill>
              <p:spPr>
                <a:xfrm>
                  <a:off x="644326" y="2590874"/>
                  <a:ext cx="1231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8" name="Freihand 107">
                  <a:extLst>
                    <a:ext uri="{FF2B5EF4-FFF2-40B4-BE49-F238E27FC236}">
                      <a16:creationId xmlns:a16="http://schemas.microsoft.com/office/drawing/2014/main" id="{C69EE62A-E7FD-47CF-BE3D-BEF63A08FA25}"/>
                    </a:ext>
                  </a:extLst>
                </p14:cNvPr>
                <p14:cNvContentPartPr/>
                <p14:nvPr/>
              </p14:nvContentPartPr>
              <p14:xfrm>
                <a:off x="823966" y="2601674"/>
                <a:ext cx="62640" cy="87480"/>
              </p14:xfrm>
            </p:contentPart>
          </mc:Choice>
          <mc:Fallback xmlns="">
            <p:pic>
              <p:nvPicPr>
                <p:cNvPr id="108" name="Freihand 107">
                  <a:extLst>
                    <a:ext uri="{FF2B5EF4-FFF2-40B4-BE49-F238E27FC236}">
                      <a16:creationId xmlns:a16="http://schemas.microsoft.com/office/drawing/2014/main" id="{C69EE62A-E7FD-47CF-BE3D-BEF63A08FA25}"/>
                    </a:ext>
                  </a:extLst>
                </p:cNvPr>
                <p:cNvPicPr/>
                <p:nvPr/>
              </p:nvPicPr>
              <p:blipFill>
                <a:blip r:embed="rId169"/>
                <a:stretch>
                  <a:fillRect/>
                </a:stretch>
              </p:blipFill>
              <p:spPr>
                <a:xfrm>
                  <a:off x="814966" y="2592674"/>
                  <a:ext cx="80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9" name="Freihand 108">
                  <a:extLst>
                    <a:ext uri="{FF2B5EF4-FFF2-40B4-BE49-F238E27FC236}">
                      <a16:creationId xmlns:a16="http://schemas.microsoft.com/office/drawing/2014/main" id="{684B8008-9603-4CEF-A884-C3429D404B11}"/>
                    </a:ext>
                  </a:extLst>
                </p14:cNvPr>
                <p14:cNvContentPartPr/>
                <p14:nvPr/>
              </p14:nvContentPartPr>
              <p14:xfrm>
                <a:off x="928726" y="2608514"/>
                <a:ext cx="124560" cy="79920"/>
              </p14:xfrm>
            </p:contentPart>
          </mc:Choice>
          <mc:Fallback xmlns="">
            <p:pic>
              <p:nvPicPr>
                <p:cNvPr id="109" name="Freihand 108">
                  <a:extLst>
                    <a:ext uri="{FF2B5EF4-FFF2-40B4-BE49-F238E27FC236}">
                      <a16:creationId xmlns:a16="http://schemas.microsoft.com/office/drawing/2014/main" id="{684B8008-9603-4CEF-A884-C3429D404B11}"/>
                    </a:ext>
                  </a:extLst>
                </p:cNvPr>
                <p:cNvPicPr/>
                <p:nvPr/>
              </p:nvPicPr>
              <p:blipFill>
                <a:blip r:embed="rId171"/>
                <a:stretch>
                  <a:fillRect/>
                </a:stretch>
              </p:blipFill>
              <p:spPr>
                <a:xfrm>
                  <a:off x="919726" y="2599514"/>
                  <a:ext cx="1422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0" name="Freihand 109">
                  <a:extLst>
                    <a:ext uri="{FF2B5EF4-FFF2-40B4-BE49-F238E27FC236}">
                      <a16:creationId xmlns:a16="http://schemas.microsoft.com/office/drawing/2014/main" id="{EDB2A07B-83E4-4428-968E-37BF2A2A1039}"/>
                    </a:ext>
                  </a:extLst>
                </p14:cNvPr>
                <p14:cNvContentPartPr/>
                <p14:nvPr/>
              </p14:nvContentPartPr>
              <p14:xfrm>
                <a:off x="1045006" y="2597354"/>
                <a:ext cx="77400" cy="72000"/>
              </p14:xfrm>
            </p:contentPart>
          </mc:Choice>
          <mc:Fallback xmlns="">
            <p:pic>
              <p:nvPicPr>
                <p:cNvPr id="110" name="Freihand 109">
                  <a:extLst>
                    <a:ext uri="{FF2B5EF4-FFF2-40B4-BE49-F238E27FC236}">
                      <a16:creationId xmlns:a16="http://schemas.microsoft.com/office/drawing/2014/main" id="{EDB2A07B-83E4-4428-968E-37BF2A2A1039}"/>
                    </a:ext>
                  </a:extLst>
                </p:cNvPr>
                <p:cNvPicPr/>
                <p:nvPr/>
              </p:nvPicPr>
              <p:blipFill>
                <a:blip r:embed="rId173"/>
                <a:stretch>
                  <a:fillRect/>
                </a:stretch>
              </p:blipFill>
              <p:spPr>
                <a:xfrm>
                  <a:off x="1036006" y="2588354"/>
                  <a:ext cx="950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2" name="Freihand 111">
                  <a:extLst>
                    <a:ext uri="{FF2B5EF4-FFF2-40B4-BE49-F238E27FC236}">
                      <a16:creationId xmlns:a16="http://schemas.microsoft.com/office/drawing/2014/main" id="{882A71DD-39F7-46A8-9713-DD50FF76B359}"/>
                    </a:ext>
                  </a:extLst>
                </p14:cNvPr>
                <p14:cNvContentPartPr/>
                <p14:nvPr/>
              </p14:nvContentPartPr>
              <p14:xfrm>
                <a:off x="1231126" y="2588714"/>
                <a:ext cx="66240" cy="22320"/>
              </p14:xfrm>
            </p:contentPart>
          </mc:Choice>
          <mc:Fallback xmlns="">
            <p:pic>
              <p:nvPicPr>
                <p:cNvPr id="112" name="Freihand 111">
                  <a:extLst>
                    <a:ext uri="{FF2B5EF4-FFF2-40B4-BE49-F238E27FC236}">
                      <a16:creationId xmlns:a16="http://schemas.microsoft.com/office/drawing/2014/main" id="{882A71DD-39F7-46A8-9713-DD50FF76B359}"/>
                    </a:ext>
                  </a:extLst>
                </p:cNvPr>
                <p:cNvPicPr/>
                <p:nvPr/>
              </p:nvPicPr>
              <p:blipFill>
                <a:blip r:embed="rId175"/>
                <a:stretch>
                  <a:fillRect/>
                </a:stretch>
              </p:blipFill>
              <p:spPr>
                <a:xfrm>
                  <a:off x="1222486" y="2579714"/>
                  <a:ext cx="838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3" name="Freihand 112">
                  <a:extLst>
                    <a:ext uri="{FF2B5EF4-FFF2-40B4-BE49-F238E27FC236}">
                      <a16:creationId xmlns:a16="http://schemas.microsoft.com/office/drawing/2014/main" id="{BB86247B-E670-4FB3-B081-9B5C3CD7D70E}"/>
                    </a:ext>
                  </a:extLst>
                </p14:cNvPr>
                <p14:cNvContentPartPr/>
                <p14:nvPr/>
              </p14:nvContentPartPr>
              <p14:xfrm>
                <a:off x="1196206" y="2667554"/>
                <a:ext cx="100440" cy="11160"/>
              </p14:xfrm>
            </p:contentPart>
          </mc:Choice>
          <mc:Fallback xmlns="">
            <p:pic>
              <p:nvPicPr>
                <p:cNvPr id="113" name="Freihand 112">
                  <a:extLst>
                    <a:ext uri="{FF2B5EF4-FFF2-40B4-BE49-F238E27FC236}">
                      <a16:creationId xmlns:a16="http://schemas.microsoft.com/office/drawing/2014/main" id="{BB86247B-E670-4FB3-B081-9B5C3CD7D70E}"/>
                    </a:ext>
                  </a:extLst>
                </p:cNvPr>
                <p:cNvPicPr/>
                <p:nvPr/>
              </p:nvPicPr>
              <p:blipFill>
                <a:blip r:embed="rId177"/>
                <a:stretch>
                  <a:fillRect/>
                </a:stretch>
              </p:blipFill>
              <p:spPr>
                <a:xfrm>
                  <a:off x="1187566" y="2658554"/>
                  <a:ext cx="118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4" name="Freihand 113">
                  <a:extLst>
                    <a:ext uri="{FF2B5EF4-FFF2-40B4-BE49-F238E27FC236}">
                      <a16:creationId xmlns:a16="http://schemas.microsoft.com/office/drawing/2014/main" id="{EE767914-7863-4780-8073-BD710542283F}"/>
                    </a:ext>
                  </a:extLst>
                </p14:cNvPr>
                <p14:cNvContentPartPr/>
                <p14:nvPr/>
              </p14:nvContentPartPr>
              <p14:xfrm>
                <a:off x="1402846" y="2523194"/>
                <a:ext cx="88200" cy="158760"/>
              </p14:xfrm>
            </p:contentPart>
          </mc:Choice>
          <mc:Fallback xmlns="">
            <p:pic>
              <p:nvPicPr>
                <p:cNvPr id="114" name="Freihand 113">
                  <a:extLst>
                    <a:ext uri="{FF2B5EF4-FFF2-40B4-BE49-F238E27FC236}">
                      <a16:creationId xmlns:a16="http://schemas.microsoft.com/office/drawing/2014/main" id="{EE767914-7863-4780-8073-BD710542283F}"/>
                    </a:ext>
                  </a:extLst>
                </p:cNvPr>
                <p:cNvPicPr/>
                <p:nvPr/>
              </p:nvPicPr>
              <p:blipFill>
                <a:blip r:embed="rId179"/>
                <a:stretch>
                  <a:fillRect/>
                </a:stretch>
              </p:blipFill>
              <p:spPr>
                <a:xfrm>
                  <a:off x="1393846" y="2514554"/>
                  <a:ext cx="105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5" name="Freihand 114">
                  <a:extLst>
                    <a:ext uri="{FF2B5EF4-FFF2-40B4-BE49-F238E27FC236}">
                      <a16:creationId xmlns:a16="http://schemas.microsoft.com/office/drawing/2014/main" id="{623CAB4A-054F-47C4-8264-1941BB981CB2}"/>
                    </a:ext>
                  </a:extLst>
                </p14:cNvPr>
                <p14:cNvContentPartPr/>
                <p14:nvPr/>
              </p14:nvContentPartPr>
              <p14:xfrm>
                <a:off x="1506886" y="2581154"/>
                <a:ext cx="108360" cy="65520"/>
              </p14:xfrm>
            </p:contentPart>
          </mc:Choice>
          <mc:Fallback xmlns="">
            <p:pic>
              <p:nvPicPr>
                <p:cNvPr id="115" name="Freihand 114">
                  <a:extLst>
                    <a:ext uri="{FF2B5EF4-FFF2-40B4-BE49-F238E27FC236}">
                      <a16:creationId xmlns:a16="http://schemas.microsoft.com/office/drawing/2014/main" id="{623CAB4A-054F-47C4-8264-1941BB981CB2}"/>
                    </a:ext>
                  </a:extLst>
                </p:cNvPr>
                <p:cNvPicPr/>
                <p:nvPr/>
              </p:nvPicPr>
              <p:blipFill>
                <a:blip r:embed="rId181"/>
                <a:stretch>
                  <a:fillRect/>
                </a:stretch>
              </p:blipFill>
              <p:spPr>
                <a:xfrm>
                  <a:off x="1497886" y="2572154"/>
                  <a:ext cx="1260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6" name="Freihand 115">
                  <a:extLst>
                    <a:ext uri="{FF2B5EF4-FFF2-40B4-BE49-F238E27FC236}">
                      <a16:creationId xmlns:a16="http://schemas.microsoft.com/office/drawing/2014/main" id="{046485E8-FA29-42EC-851D-DCBD42E96A86}"/>
                    </a:ext>
                  </a:extLst>
                </p14:cNvPr>
                <p14:cNvContentPartPr/>
                <p14:nvPr/>
              </p14:nvContentPartPr>
              <p14:xfrm>
                <a:off x="1638646" y="2505914"/>
                <a:ext cx="112680" cy="115200"/>
              </p14:xfrm>
            </p:contentPart>
          </mc:Choice>
          <mc:Fallback xmlns="">
            <p:pic>
              <p:nvPicPr>
                <p:cNvPr id="116" name="Freihand 115">
                  <a:extLst>
                    <a:ext uri="{FF2B5EF4-FFF2-40B4-BE49-F238E27FC236}">
                      <a16:creationId xmlns:a16="http://schemas.microsoft.com/office/drawing/2014/main" id="{046485E8-FA29-42EC-851D-DCBD42E96A86}"/>
                    </a:ext>
                  </a:extLst>
                </p:cNvPr>
                <p:cNvPicPr/>
                <p:nvPr/>
              </p:nvPicPr>
              <p:blipFill>
                <a:blip r:embed="rId183"/>
                <a:stretch>
                  <a:fillRect/>
                </a:stretch>
              </p:blipFill>
              <p:spPr>
                <a:xfrm>
                  <a:off x="1629646" y="2496914"/>
                  <a:ext cx="1303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7" name="Freihand 116">
                  <a:extLst>
                    <a:ext uri="{FF2B5EF4-FFF2-40B4-BE49-F238E27FC236}">
                      <a16:creationId xmlns:a16="http://schemas.microsoft.com/office/drawing/2014/main" id="{2BF42E25-F9FF-43A6-A4D1-573AD64FC3F2}"/>
                    </a:ext>
                  </a:extLst>
                </p14:cNvPr>
                <p14:cNvContentPartPr/>
                <p14:nvPr/>
              </p14:nvContentPartPr>
              <p14:xfrm>
                <a:off x="1782286" y="2547314"/>
                <a:ext cx="116640" cy="82800"/>
              </p14:xfrm>
            </p:contentPart>
          </mc:Choice>
          <mc:Fallback xmlns="">
            <p:pic>
              <p:nvPicPr>
                <p:cNvPr id="117" name="Freihand 116">
                  <a:extLst>
                    <a:ext uri="{FF2B5EF4-FFF2-40B4-BE49-F238E27FC236}">
                      <a16:creationId xmlns:a16="http://schemas.microsoft.com/office/drawing/2014/main" id="{2BF42E25-F9FF-43A6-A4D1-573AD64FC3F2}"/>
                    </a:ext>
                  </a:extLst>
                </p:cNvPr>
                <p:cNvPicPr/>
                <p:nvPr/>
              </p:nvPicPr>
              <p:blipFill>
                <a:blip r:embed="rId185"/>
                <a:stretch>
                  <a:fillRect/>
                </a:stretch>
              </p:blipFill>
              <p:spPr>
                <a:xfrm>
                  <a:off x="1773286" y="2538674"/>
                  <a:ext cx="1342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9" name="Freihand 118">
                  <a:extLst>
                    <a:ext uri="{FF2B5EF4-FFF2-40B4-BE49-F238E27FC236}">
                      <a16:creationId xmlns:a16="http://schemas.microsoft.com/office/drawing/2014/main" id="{3F3D8BD1-BBAE-46AA-9900-8A1D331595F3}"/>
                    </a:ext>
                  </a:extLst>
                </p14:cNvPr>
                <p14:cNvContentPartPr/>
                <p14:nvPr/>
              </p14:nvContentPartPr>
              <p14:xfrm>
                <a:off x="703726" y="2854754"/>
                <a:ext cx="65520" cy="96480"/>
              </p14:xfrm>
            </p:contentPart>
          </mc:Choice>
          <mc:Fallback xmlns="">
            <p:pic>
              <p:nvPicPr>
                <p:cNvPr id="119" name="Freihand 118">
                  <a:extLst>
                    <a:ext uri="{FF2B5EF4-FFF2-40B4-BE49-F238E27FC236}">
                      <a16:creationId xmlns:a16="http://schemas.microsoft.com/office/drawing/2014/main" id="{3F3D8BD1-BBAE-46AA-9900-8A1D331595F3}"/>
                    </a:ext>
                  </a:extLst>
                </p:cNvPr>
                <p:cNvPicPr/>
                <p:nvPr/>
              </p:nvPicPr>
              <p:blipFill>
                <a:blip r:embed="rId187"/>
                <a:stretch>
                  <a:fillRect/>
                </a:stretch>
              </p:blipFill>
              <p:spPr>
                <a:xfrm>
                  <a:off x="694726" y="2845754"/>
                  <a:ext cx="83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0" name="Freihand 119">
                  <a:extLst>
                    <a:ext uri="{FF2B5EF4-FFF2-40B4-BE49-F238E27FC236}">
                      <a16:creationId xmlns:a16="http://schemas.microsoft.com/office/drawing/2014/main" id="{DFF03F3E-285F-4644-A42E-ABF068AC6EE1}"/>
                    </a:ext>
                  </a:extLst>
                </p14:cNvPr>
                <p14:cNvContentPartPr/>
                <p14:nvPr/>
              </p14:nvContentPartPr>
              <p14:xfrm>
                <a:off x="811366" y="2846114"/>
                <a:ext cx="117720" cy="92880"/>
              </p14:xfrm>
            </p:contentPart>
          </mc:Choice>
          <mc:Fallback xmlns="">
            <p:pic>
              <p:nvPicPr>
                <p:cNvPr id="120" name="Freihand 119">
                  <a:extLst>
                    <a:ext uri="{FF2B5EF4-FFF2-40B4-BE49-F238E27FC236}">
                      <a16:creationId xmlns:a16="http://schemas.microsoft.com/office/drawing/2014/main" id="{DFF03F3E-285F-4644-A42E-ABF068AC6EE1}"/>
                    </a:ext>
                  </a:extLst>
                </p:cNvPr>
                <p:cNvPicPr/>
                <p:nvPr/>
              </p:nvPicPr>
              <p:blipFill>
                <a:blip r:embed="rId189"/>
                <a:stretch>
                  <a:fillRect/>
                </a:stretch>
              </p:blipFill>
              <p:spPr>
                <a:xfrm>
                  <a:off x="802366" y="2837114"/>
                  <a:ext cx="1353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1" name="Freihand 120">
                  <a:extLst>
                    <a:ext uri="{FF2B5EF4-FFF2-40B4-BE49-F238E27FC236}">
                      <a16:creationId xmlns:a16="http://schemas.microsoft.com/office/drawing/2014/main" id="{BBC6B6D4-9DFF-471A-B680-EF3BB9570A57}"/>
                    </a:ext>
                  </a:extLst>
                </p14:cNvPr>
                <p14:cNvContentPartPr/>
                <p14:nvPr/>
              </p14:nvContentPartPr>
              <p14:xfrm>
                <a:off x="981286" y="2748194"/>
                <a:ext cx="75960" cy="169200"/>
              </p14:xfrm>
            </p:contentPart>
          </mc:Choice>
          <mc:Fallback xmlns="">
            <p:pic>
              <p:nvPicPr>
                <p:cNvPr id="121" name="Freihand 120">
                  <a:extLst>
                    <a:ext uri="{FF2B5EF4-FFF2-40B4-BE49-F238E27FC236}">
                      <a16:creationId xmlns:a16="http://schemas.microsoft.com/office/drawing/2014/main" id="{BBC6B6D4-9DFF-471A-B680-EF3BB9570A57}"/>
                    </a:ext>
                  </a:extLst>
                </p:cNvPr>
                <p:cNvPicPr/>
                <p:nvPr/>
              </p:nvPicPr>
              <p:blipFill>
                <a:blip r:embed="rId191"/>
                <a:stretch>
                  <a:fillRect/>
                </a:stretch>
              </p:blipFill>
              <p:spPr>
                <a:xfrm>
                  <a:off x="972646" y="2739194"/>
                  <a:ext cx="936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2" name="Freihand 121">
                  <a:extLst>
                    <a:ext uri="{FF2B5EF4-FFF2-40B4-BE49-F238E27FC236}">
                      <a16:creationId xmlns:a16="http://schemas.microsoft.com/office/drawing/2014/main" id="{B9F60755-386B-4D12-B927-8E8F82F48A48}"/>
                    </a:ext>
                  </a:extLst>
                </p14:cNvPr>
                <p14:cNvContentPartPr/>
                <p14:nvPr/>
              </p14:nvContentPartPr>
              <p14:xfrm>
                <a:off x="1075966" y="2791394"/>
                <a:ext cx="109080" cy="83160"/>
              </p14:xfrm>
            </p:contentPart>
          </mc:Choice>
          <mc:Fallback xmlns="">
            <p:pic>
              <p:nvPicPr>
                <p:cNvPr id="122" name="Freihand 121">
                  <a:extLst>
                    <a:ext uri="{FF2B5EF4-FFF2-40B4-BE49-F238E27FC236}">
                      <a16:creationId xmlns:a16="http://schemas.microsoft.com/office/drawing/2014/main" id="{B9F60755-386B-4D12-B927-8E8F82F48A48}"/>
                    </a:ext>
                  </a:extLst>
                </p:cNvPr>
                <p:cNvPicPr/>
                <p:nvPr/>
              </p:nvPicPr>
              <p:blipFill>
                <a:blip r:embed="rId193"/>
                <a:stretch>
                  <a:fillRect/>
                </a:stretch>
              </p:blipFill>
              <p:spPr>
                <a:xfrm>
                  <a:off x="1067326" y="2782394"/>
                  <a:ext cx="1267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3" name="Freihand 122">
                  <a:extLst>
                    <a:ext uri="{FF2B5EF4-FFF2-40B4-BE49-F238E27FC236}">
                      <a16:creationId xmlns:a16="http://schemas.microsoft.com/office/drawing/2014/main" id="{8A50D8EB-1B84-48C8-9DB0-C5E4EBDDCCFE}"/>
                    </a:ext>
                  </a:extLst>
                </p14:cNvPr>
                <p14:cNvContentPartPr/>
                <p14:nvPr/>
              </p14:nvContentPartPr>
              <p14:xfrm>
                <a:off x="1266046" y="2830274"/>
                <a:ext cx="88920" cy="14040"/>
              </p14:xfrm>
            </p:contentPart>
          </mc:Choice>
          <mc:Fallback xmlns="">
            <p:pic>
              <p:nvPicPr>
                <p:cNvPr id="123" name="Freihand 122">
                  <a:extLst>
                    <a:ext uri="{FF2B5EF4-FFF2-40B4-BE49-F238E27FC236}">
                      <a16:creationId xmlns:a16="http://schemas.microsoft.com/office/drawing/2014/main" id="{8A50D8EB-1B84-48C8-9DB0-C5E4EBDDCCFE}"/>
                    </a:ext>
                  </a:extLst>
                </p:cNvPr>
                <p:cNvPicPr/>
                <p:nvPr/>
              </p:nvPicPr>
              <p:blipFill>
                <a:blip r:embed="rId195"/>
                <a:stretch>
                  <a:fillRect/>
                </a:stretch>
              </p:blipFill>
              <p:spPr>
                <a:xfrm>
                  <a:off x="1257406" y="2821634"/>
                  <a:ext cx="1065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4" name="Freihand 123">
                  <a:extLst>
                    <a:ext uri="{FF2B5EF4-FFF2-40B4-BE49-F238E27FC236}">
                      <a16:creationId xmlns:a16="http://schemas.microsoft.com/office/drawing/2014/main" id="{8C0BA6B3-F1E1-45C7-8414-029758513BFB}"/>
                    </a:ext>
                  </a:extLst>
                </p14:cNvPr>
                <p14:cNvContentPartPr/>
                <p14:nvPr/>
              </p14:nvContentPartPr>
              <p14:xfrm>
                <a:off x="1247326" y="2889674"/>
                <a:ext cx="84960" cy="7200"/>
              </p14:xfrm>
            </p:contentPart>
          </mc:Choice>
          <mc:Fallback xmlns="">
            <p:pic>
              <p:nvPicPr>
                <p:cNvPr id="124" name="Freihand 123">
                  <a:extLst>
                    <a:ext uri="{FF2B5EF4-FFF2-40B4-BE49-F238E27FC236}">
                      <a16:creationId xmlns:a16="http://schemas.microsoft.com/office/drawing/2014/main" id="{8C0BA6B3-F1E1-45C7-8414-029758513BFB}"/>
                    </a:ext>
                  </a:extLst>
                </p:cNvPr>
                <p:cNvPicPr/>
                <p:nvPr/>
              </p:nvPicPr>
              <p:blipFill>
                <a:blip r:embed="rId197"/>
                <a:stretch>
                  <a:fillRect/>
                </a:stretch>
              </p:blipFill>
              <p:spPr>
                <a:xfrm>
                  <a:off x="1238686" y="2881034"/>
                  <a:ext cx="1026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6" name="Freihand 125">
                  <a:extLst>
                    <a:ext uri="{FF2B5EF4-FFF2-40B4-BE49-F238E27FC236}">
                      <a16:creationId xmlns:a16="http://schemas.microsoft.com/office/drawing/2014/main" id="{B55207A3-A374-4015-A7A5-8FCB8E45BE54}"/>
                    </a:ext>
                  </a:extLst>
                </p14:cNvPr>
                <p14:cNvContentPartPr/>
                <p14:nvPr/>
              </p14:nvContentPartPr>
              <p14:xfrm>
                <a:off x="1382686" y="2843954"/>
                <a:ext cx="105120" cy="166320"/>
              </p14:xfrm>
            </p:contentPart>
          </mc:Choice>
          <mc:Fallback xmlns="">
            <p:pic>
              <p:nvPicPr>
                <p:cNvPr id="126" name="Freihand 125">
                  <a:extLst>
                    <a:ext uri="{FF2B5EF4-FFF2-40B4-BE49-F238E27FC236}">
                      <a16:creationId xmlns:a16="http://schemas.microsoft.com/office/drawing/2014/main" id="{B55207A3-A374-4015-A7A5-8FCB8E45BE54}"/>
                    </a:ext>
                  </a:extLst>
                </p:cNvPr>
                <p:cNvPicPr/>
                <p:nvPr/>
              </p:nvPicPr>
              <p:blipFill>
                <a:blip r:embed="rId199"/>
                <a:stretch>
                  <a:fillRect/>
                </a:stretch>
              </p:blipFill>
              <p:spPr>
                <a:xfrm>
                  <a:off x="1373686" y="2835314"/>
                  <a:ext cx="1227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7" name="Freihand 126">
                  <a:extLst>
                    <a:ext uri="{FF2B5EF4-FFF2-40B4-BE49-F238E27FC236}">
                      <a16:creationId xmlns:a16="http://schemas.microsoft.com/office/drawing/2014/main" id="{493BD16E-3051-4973-ACD9-59CD33ADFCB6}"/>
                    </a:ext>
                  </a:extLst>
                </p14:cNvPr>
                <p14:cNvContentPartPr/>
                <p14:nvPr/>
              </p14:nvContentPartPr>
              <p14:xfrm>
                <a:off x="1448566" y="2760794"/>
                <a:ext cx="11880" cy="20520"/>
              </p14:xfrm>
            </p:contentPart>
          </mc:Choice>
          <mc:Fallback xmlns="">
            <p:pic>
              <p:nvPicPr>
                <p:cNvPr id="127" name="Freihand 126">
                  <a:extLst>
                    <a:ext uri="{FF2B5EF4-FFF2-40B4-BE49-F238E27FC236}">
                      <a16:creationId xmlns:a16="http://schemas.microsoft.com/office/drawing/2014/main" id="{493BD16E-3051-4973-ACD9-59CD33ADFCB6}"/>
                    </a:ext>
                  </a:extLst>
                </p:cNvPr>
                <p:cNvPicPr/>
                <p:nvPr/>
              </p:nvPicPr>
              <p:blipFill>
                <a:blip r:embed="rId201"/>
                <a:stretch>
                  <a:fillRect/>
                </a:stretch>
              </p:blipFill>
              <p:spPr>
                <a:xfrm>
                  <a:off x="1439566" y="2751794"/>
                  <a:ext cx="295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8" name="Freihand 127">
                  <a:extLst>
                    <a:ext uri="{FF2B5EF4-FFF2-40B4-BE49-F238E27FC236}">
                      <a16:creationId xmlns:a16="http://schemas.microsoft.com/office/drawing/2014/main" id="{4351119A-0474-4D6F-B2EE-0DCBA2AAA047}"/>
                    </a:ext>
                  </a:extLst>
                </p14:cNvPr>
                <p14:cNvContentPartPr/>
                <p14:nvPr/>
              </p14:nvContentPartPr>
              <p14:xfrm>
                <a:off x="1522366" y="2820194"/>
                <a:ext cx="78120" cy="90000"/>
              </p14:xfrm>
            </p:contentPart>
          </mc:Choice>
          <mc:Fallback xmlns="">
            <p:pic>
              <p:nvPicPr>
                <p:cNvPr id="128" name="Freihand 127">
                  <a:extLst>
                    <a:ext uri="{FF2B5EF4-FFF2-40B4-BE49-F238E27FC236}">
                      <a16:creationId xmlns:a16="http://schemas.microsoft.com/office/drawing/2014/main" id="{4351119A-0474-4D6F-B2EE-0DCBA2AAA047}"/>
                    </a:ext>
                  </a:extLst>
                </p:cNvPr>
                <p:cNvPicPr/>
                <p:nvPr/>
              </p:nvPicPr>
              <p:blipFill>
                <a:blip r:embed="rId203"/>
                <a:stretch>
                  <a:fillRect/>
                </a:stretch>
              </p:blipFill>
              <p:spPr>
                <a:xfrm>
                  <a:off x="1513366" y="2811554"/>
                  <a:ext cx="957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9" name="Freihand 128">
                  <a:extLst>
                    <a:ext uri="{FF2B5EF4-FFF2-40B4-BE49-F238E27FC236}">
                      <a16:creationId xmlns:a16="http://schemas.microsoft.com/office/drawing/2014/main" id="{41720971-78AC-4195-8AAB-16E1F6720A33}"/>
                    </a:ext>
                  </a:extLst>
                </p14:cNvPr>
                <p14:cNvContentPartPr/>
                <p14:nvPr/>
              </p14:nvContentPartPr>
              <p14:xfrm>
                <a:off x="1622806" y="2745314"/>
                <a:ext cx="132480" cy="150480"/>
              </p14:xfrm>
            </p:contentPart>
          </mc:Choice>
          <mc:Fallback xmlns="">
            <p:pic>
              <p:nvPicPr>
                <p:cNvPr id="129" name="Freihand 128">
                  <a:extLst>
                    <a:ext uri="{FF2B5EF4-FFF2-40B4-BE49-F238E27FC236}">
                      <a16:creationId xmlns:a16="http://schemas.microsoft.com/office/drawing/2014/main" id="{41720971-78AC-4195-8AAB-16E1F6720A33}"/>
                    </a:ext>
                  </a:extLst>
                </p:cNvPr>
                <p:cNvPicPr/>
                <p:nvPr/>
              </p:nvPicPr>
              <p:blipFill>
                <a:blip r:embed="rId205"/>
                <a:stretch>
                  <a:fillRect/>
                </a:stretch>
              </p:blipFill>
              <p:spPr>
                <a:xfrm>
                  <a:off x="1614166" y="2736314"/>
                  <a:ext cx="150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0" name="Freihand 129">
                  <a:extLst>
                    <a:ext uri="{FF2B5EF4-FFF2-40B4-BE49-F238E27FC236}">
                      <a16:creationId xmlns:a16="http://schemas.microsoft.com/office/drawing/2014/main" id="{65922FF0-F866-4C93-8622-23794B41788D}"/>
                    </a:ext>
                  </a:extLst>
                </p14:cNvPr>
                <p14:cNvContentPartPr/>
                <p14:nvPr/>
              </p14:nvContentPartPr>
              <p14:xfrm>
                <a:off x="1813246" y="2791754"/>
                <a:ext cx="34560" cy="70200"/>
              </p14:xfrm>
            </p:contentPart>
          </mc:Choice>
          <mc:Fallback xmlns="">
            <p:pic>
              <p:nvPicPr>
                <p:cNvPr id="130" name="Freihand 129">
                  <a:extLst>
                    <a:ext uri="{FF2B5EF4-FFF2-40B4-BE49-F238E27FC236}">
                      <a16:creationId xmlns:a16="http://schemas.microsoft.com/office/drawing/2014/main" id="{65922FF0-F866-4C93-8622-23794B41788D}"/>
                    </a:ext>
                  </a:extLst>
                </p:cNvPr>
                <p:cNvPicPr/>
                <p:nvPr/>
              </p:nvPicPr>
              <p:blipFill>
                <a:blip r:embed="rId207"/>
                <a:stretch>
                  <a:fillRect/>
                </a:stretch>
              </p:blipFill>
              <p:spPr>
                <a:xfrm>
                  <a:off x="1804246" y="2782754"/>
                  <a:ext cx="522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1" name="Freihand 130">
                  <a:extLst>
                    <a:ext uri="{FF2B5EF4-FFF2-40B4-BE49-F238E27FC236}">
                      <a16:creationId xmlns:a16="http://schemas.microsoft.com/office/drawing/2014/main" id="{9E68722E-C85D-4E35-8A24-8CFD9120DFBC}"/>
                    </a:ext>
                  </a:extLst>
                </p14:cNvPr>
                <p14:cNvContentPartPr/>
                <p14:nvPr/>
              </p14:nvContentPartPr>
              <p14:xfrm>
                <a:off x="1801366" y="2750354"/>
                <a:ext cx="11880" cy="9000"/>
              </p14:xfrm>
            </p:contentPart>
          </mc:Choice>
          <mc:Fallback xmlns="">
            <p:pic>
              <p:nvPicPr>
                <p:cNvPr id="131" name="Freihand 130">
                  <a:extLst>
                    <a:ext uri="{FF2B5EF4-FFF2-40B4-BE49-F238E27FC236}">
                      <a16:creationId xmlns:a16="http://schemas.microsoft.com/office/drawing/2014/main" id="{9E68722E-C85D-4E35-8A24-8CFD9120DFBC}"/>
                    </a:ext>
                  </a:extLst>
                </p:cNvPr>
                <p:cNvPicPr/>
                <p:nvPr/>
              </p:nvPicPr>
              <p:blipFill>
                <a:blip r:embed="rId209"/>
                <a:stretch>
                  <a:fillRect/>
                </a:stretch>
              </p:blipFill>
              <p:spPr>
                <a:xfrm>
                  <a:off x="1792726" y="2741354"/>
                  <a:ext cx="29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5" name="Freihand 134">
                  <a:extLst>
                    <a:ext uri="{FF2B5EF4-FFF2-40B4-BE49-F238E27FC236}">
                      <a16:creationId xmlns:a16="http://schemas.microsoft.com/office/drawing/2014/main" id="{951CC2CC-92D9-476B-9CE1-5B2B7537B5C1}"/>
                    </a:ext>
                  </a:extLst>
                </p14:cNvPr>
                <p14:cNvContentPartPr/>
                <p14:nvPr/>
              </p14:nvContentPartPr>
              <p14:xfrm>
                <a:off x="-491114" y="2972834"/>
                <a:ext cx="2510280" cy="127080"/>
              </p14:xfrm>
            </p:contentPart>
          </mc:Choice>
          <mc:Fallback xmlns="">
            <p:pic>
              <p:nvPicPr>
                <p:cNvPr id="135" name="Freihand 134">
                  <a:extLst>
                    <a:ext uri="{FF2B5EF4-FFF2-40B4-BE49-F238E27FC236}">
                      <a16:creationId xmlns:a16="http://schemas.microsoft.com/office/drawing/2014/main" id="{951CC2CC-92D9-476B-9CE1-5B2B7537B5C1}"/>
                    </a:ext>
                  </a:extLst>
                </p:cNvPr>
                <p:cNvPicPr/>
                <p:nvPr/>
              </p:nvPicPr>
              <p:blipFill>
                <a:blip r:embed="rId211"/>
                <a:stretch>
                  <a:fillRect/>
                </a:stretch>
              </p:blipFill>
              <p:spPr>
                <a:xfrm>
                  <a:off x="-500114" y="2963834"/>
                  <a:ext cx="252792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2">
            <p14:nvContentPartPr>
              <p14:cNvPr id="137" name="Freihand 136">
                <a:extLst>
                  <a:ext uri="{FF2B5EF4-FFF2-40B4-BE49-F238E27FC236}">
                    <a16:creationId xmlns:a16="http://schemas.microsoft.com/office/drawing/2014/main" id="{D8C6EDA1-9D22-4A5D-8081-CDDFFEECE85D}"/>
                  </a:ext>
                </a:extLst>
              </p14:cNvPr>
              <p14:cNvContentPartPr/>
              <p14:nvPr/>
            </p14:nvContentPartPr>
            <p14:xfrm>
              <a:off x="9429442" y="5154852"/>
              <a:ext cx="12600" cy="21960"/>
            </p14:xfrm>
          </p:contentPart>
        </mc:Choice>
        <mc:Fallback xmlns="">
          <p:pic>
            <p:nvPicPr>
              <p:cNvPr id="137" name="Freihand 136">
                <a:extLst>
                  <a:ext uri="{FF2B5EF4-FFF2-40B4-BE49-F238E27FC236}">
                    <a16:creationId xmlns:a16="http://schemas.microsoft.com/office/drawing/2014/main" id="{D8C6EDA1-9D22-4A5D-8081-CDDFFEECE85D}"/>
                  </a:ext>
                </a:extLst>
              </p:cNvPr>
              <p:cNvPicPr/>
              <p:nvPr/>
            </p:nvPicPr>
            <p:blipFill>
              <a:blip r:embed="rId213"/>
              <a:stretch>
                <a:fillRect/>
              </a:stretch>
            </p:blipFill>
            <p:spPr>
              <a:xfrm>
                <a:off x="9420442" y="5146212"/>
                <a:ext cx="30240" cy="39600"/>
              </a:xfrm>
              <a:prstGeom prst="rect">
                <a:avLst/>
              </a:prstGeom>
            </p:spPr>
          </p:pic>
        </mc:Fallback>
      </mc:AlternateContent>
      <p:grpSp>
        <p:nvGrpSpPr>
          <p:cNvPr id="144" name="Gruppieren 143">
            <a:extLst>
              <a:ext uri="{FF2B5EF4-FFF2-40B4-BE49-F238E27FC236}">
                <a16:creationId xmlns:a16="http://schemas.microsoft.com/office/drawing/2014/main" id="{7C5F0E5C-E43E-4097-8F1B-B36FABF81D7E}"/>
              </a:ext>
            </a:extLst>
          </p:cNvPr>
          <p:cNvGrpSpPr/>
          <p:nvPr/>
        </p:nvGrpSpPr>
        <p:grpSpPr>
          <a:xfrm>
            <a:off x="9500362" y="5157012"/>
            <a:ext cx="295200" cy="30960"/>
            <a:chOff x="-149834" y="3376394"/>
            <a:chExt cx="295200" cy="30960"/>
          </a:xfrm>
        </p:grpSpPr>
        <mc:AlternateContent xmlns:mc="http://schemas.openxmlformats.org/markup-compatibility/2006" xmlns:p14="http://schemas.microsoft.com/office/powerpoint/2010/main">
          <mc:Choice Requires="p14">
            <p:contentPart p14:bwMode="auto" r:id="rId214">
              <p14:nvContentPartPr>
                <p14:cNvPr id="138" name="Freihand 137">
                  <a:extLst>
                    <a:ext uri="{FF2B5EF4-FFF2-40B4-BE49-F238E27FC236}">
                      <a16:creationId xmlns:a16="http://schemas.microsoft.com/office/drawing/2014/main" id="{BEE14759-E634-4132-8ACB-2236CD77F7FB}"/>
                    </a:ext>
                  </a:extLst>
                </p14:cNvPr>
                <p14:cNvContentPartPr/>
                <p14:nvPr/>
              </p14:nvContentPartPr>
              <p14:xfrm>
                <a:off x="-149834" y="3376394"/>
                <a:ext cx="90720" cy="12240"/>
              </p14:xfrm>
            </p:contentPart>
          </mc:Choice>
          <mc:Fallback xmlns="">
            <p:pic>
              <p:nvPicPr>
                <p:cNvPr id="138" name="Freihand 137">
                  <a:extLst>
                    <a:ext uri="{FF2B5EF4-FFF2-40B4-BE49-F238E27FC236}">
                      <a16:creationId xmlns:a16="http://schemas.microsoft.com/office/drawing/2014/main" id="{BEE14759-E634-4132-8ACB-2236CD77F7FB}"/>
                    </a:ext>
                  </a:extLst>
                </p:cNvPr>
                <p:cNvPicPr/>
                <p:nvPr/>
              </p:nvPicPr>
              <p:blipFill>
                <a:blip r:embed="rId215"/>
                <a:stretch>
                  <a:fillRect/>
                </a:stretch>
              </p:blipFill>
              <p:spPr>
                <a:xfrm>
                  <a:off x="-158474" y="3367754"/>
                  <a:ext cx="1083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9" name="Freihand 138">
                  <a:extLst>
                    <a:ext uri="{FF2B5EF4-FFF2-40B4-BE49-F238E27FC236}">
                      <a16:creationId xmlns:a16="http://schemas.microsoft.com/office/drawing/2014/main" id="{03966071-CF77-44EC-AE6C-EEB482D98F53}"/>
                    </a:ext>
                  </a:extLst>
                </p14:cNvPr>
                <p14:cNvContentPartPr/>
                <p14:nvPr/>
              </p14:nvContentPartPr>
              <p14:xfrm>
                <a:off x="9286" y="3378554"/>
                <a:ext cx="136080" cy="28800"/>
              </p14:xfrm>
            </p:contentPart>
          </mc:Choice>
          <mc:Fallback xmlns="">
            <p:pic>
              <p:nvPicPr>
                <p:cNvPr id="139" name="Freihand 138">
                  <a:extLst>
                    <a:ext uri="{FF2B5EF4-FFF2-40B4-BE49-F238E27FC236}">
                      <a16:creationId xmlns:a16="http://schemas.microsoft.com/office/drawing/2014/main" id="{03966071-CF77-44EC-AE6C-EEB482D98F53}"/>
                    </a:ext>
                  </a:extLst>
                </p:cNvPr>
                <p:cNvPicPr/>
                <p:nvPr/>
              </p:nvPicPr>
              <p:blipFill>
                <a:blip r:embed="rId217"/>
                <a:stretch>
                  <a:fillRect/>
                </a:stretch>
              </p:blipFill>
              <p:spPr>
                <a:xfrm>
                  <a:off x="646" y="3369914"/>
                  <a:ext cx="153720" cy="46440"/>
                </a:xfrm>
                <a:prstGeom prst="rect">
                  <a:avLst/>
                </a:prstGeom>
              </p:spPr>
            </p:pic>
          </mc:Fallback>
        </mc:AlternateContent>
      </p:grpSp>
      <p:grpSp>
        <p:nvGrpSpPr>
          <p:cNvPr id="143" name="Gruppieren 142">
            <a:extLst>
              <a:ext uri="{FF2B5EF4-FFF2-40B4-BE49-F238E27FC236}">
                <a16:creationId xmlns:a16="http://schemas.microsoft.com/office/drawing/2014/main" id="{5DF58C66-06A1-4993-BD20-128280CFEC8D}"/>
              </a:ext>
            </a:extLst>
          </p:cNvPr>
          <p:cNvGrpSpPr/>
          <p:nvPr/>
        </p:nvGrpSpPr>
        <p:grpSpPr>
          <a:xfrm>
            <a:off x="10550122" y="5091492"/>
            <a:ext cx="473760" cy="15480"/>
            <a:chOff x="899926" y="3310874"/>
            <a:chExt cx="473760" cy="15480"/>
          </a:xfrm>
        </p:grpSpPr>
        <mc:AlternateContent xmlns:mc="http://schemas.openxmlformats.org/markup-compatibility/2006" xmlns:p14="http://schemas.microsoft.com/office/powerpoint/2010/main">
          <mc:Choice Requires="p14">
            <p:contentPart p14:bwMode="auto" r:id="rId218">
              <p14:nvContentPartPr>
                <p14:cNvPr id="140" name="Freihand 139">
                  <a:extLst>
                    <a:ext uri="{FF2B5EF4-FFF2-40B4-BE49-F238E27FC236}">
                      <a16:creationId xmlns:a16="http://schemas.microsoft.com/office/drawing/2014/main" id="{5049ABEA-6988-449E-A0AE-913F7D18FA39}"/>
                    </a:ext>
                  </a:extLst>
                </p14:cNvPr>
                <p14:cNvContentPartPr/>
                <p14:nvPr/>
              </p14:nvContentPartPr>
              <p14:xfrm>
                <a:off x="899926" y="3317714"/>
                <a:ext cx="9360" cy="4680"/>
              </p14:xfrm>
            </p:contentPart>
          </mc:Choice>
          <mc:Fallback xmlns="">
            <p:pic>
              <p:nvPicPr>
                <p:cNvPr id="140" name="Freihand 139">
                  <a:extLst>
                    <a:ext uri="{FF2B5EF4-FFF2-40B4-BE49-F238E27FC236}">
                      <a16:creationId xmlns:a16="http://schemas.microsoft.com/office/drawing/2014/main" id="{5049ABEA-6988-449E-A0AE-913F7D18FA39}"/>
                    </a:ext>
                  </a:extLst>
                </p:cNvPr>
                <p:cNvPicPr/>
                <p:nvPr/>
              </p:nvPicPr>
              <p:blipFill>
                <a:blip r:embed="rId219"/>
                <a:stretch>
                  <a:fillRect/>
                </a:stretch>
              </p:blipFill>
              <p:spPr>
                <a:xfrm>
                  <a:off x="890926" y="3308714"/>
                  <a:ext cx="27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1" name="Freihand 140">
                  <a:extLst>
                    <a:ext uri="{FF2B5EF4-FFF2-40B4-BE49-F238E27FC236}">
                      <a16:creationId xmlns:a16="http://schemas.microsoft.com/office/drawing/2014/main" id="{DB50B197-49B1-44CC-8EFD-2ED37A63A75E}"/>
                    </a:ext>
                  </a:extLst>
                </p14:cNvPr>
                <p14:cNvContentPartPr/>
                <p14:nvPr/>
              </p14:nvContentPartPr>
              <p14:xfrm>
                <a:off x="1025566" y="3310874"/>
                <a:ext cx="124560" cy="11160"/>
              </p14:xfrm>
            </p:contentPart>
          </mc:Choice>
          <mc:Fallback xmlns="">
            <p:pic>
              <p:nvPicPr>
                <p:cNvPr id="141" name="Freihand 140">
                  <a:extLst>
                    <a:ext uri="{FF2B5EF4-FFF2-40B4-BE49-F238E27FC236}">
                      <a16:creationId xmlns:a16="http://schemas.microsoft.com/office/drawing/2014/main" id="{DB50B197-49B1-44CC-8EFD-2ED37A63A75E}"/>
                    </a:ext>
                  </a:extLst>
                </p:cNvPr>
                <p:cNvPicPr/>
                <p:nvPr/>
              </p:nvPicPr>
              <p:blipFill>
                <a:blip r:embed="rId221"/>
                <a:stretch>
                  <a:fillRect/>
                </a:stretch>
              </p:blipFill>
              <p:spPr>
                <a:xfrm>
                  <a:off x="1016926" y="3302234"/>
                  <a:ext cx="1422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2" name="Freihand 141">
                  <a:extLst>
                    <a:ext uri="{FF2B5EF4-FFF2-40B4-BE49-F238E27FC236}">
                      <a16:creationId xmlns:a16="http://schemas.microsoft.com/office/drawing/2014/main" id="{5AC2D382-9889-4CBC-8319-92E63B5A876F}"/>
                    </a:ext>
                  </a:extLst>
                </p14:cNvPr>
                <p14:cNvContentPartPr/>
                <p14:nvPr/>
              </p14:nvContentPartPr>
              <p14:xfrm>
                <a:off x="1243006" y="3317354"/>
                <a:ext cx="130680" cy="9000"/>
              </p14:xfrm>
            </p:contentPart>
          </mc:Choice>
          <mc:Fallback xmlns="">
            <p:pic>
              <p:nvPicPr>
                <p:cNvPr id="142" name="Freihand 141">
                  <a:extLst>
                    <a:ext uri="{FF2B5EF4-FFF2-40B4-BE49-F238E27FC236}">
                      <a16:creationId xmlns:a16="http://schemas.microsoft.com/office/drawing/2014/main" id="{5AC2D382-9889-4CBC-8319-92E63B5A876F}"/>
                    </a:ext>
                  </a:extLst>
                </p:cNvPr>
                <p:cNvPicPr/>
                <p:nvPr/>
              </p:nvPicPr>
              <p:blipFill>
                <a:blip r:embed="rId223"/>
                <a:stretch>
                  <a:fillRect/>
                </a:stretch>
              </p:blipFill>
              <p:spPr>
                <a:xfrm>
                  <a:off x="1234006" y="3308714"/>
                  <a:ext cx="148320" cy="26640"/>
                </a:xfrm>
                <a:prstGeom prst="rect">
                  <a:avLst/>
                </a:prstGeom>
              </p:spPr>
            </p:pic>
          </mc:Fallback>
        </mc:AlternateContent>
      </p:grpSp>
      <p:grpSp>
        <p:nvGrpSpPr>
          <p:cNvPr id="106" name="Gruppieren 105">
            <a:extLst>
              <a:ext uri="{FF2B5EF4-FFF2-40B4-BE49-F238E27FC236}">
                <a16:creationId xmlns:a16="http://schemas.microsoft.com/office/drawing/2014/main" id="{53F468E2-00C7-49D5-80C0-E6EDD166120A}"/>
              </a:ext>
            </a:extLst>
          </p:cNvPr>
          <p:cNvGrpSpPr/>
          <p:nvPr/>
        </p:nvGrpSpPr>
        <p:grpSpPr>
          <a:xfrm>
            <a:off x="785539" y="3502682"/>
            <a:ext cx="2266560" cy="1233360"/>
            <a:chOff x="8755481" y="4747220"/>
            <a:chExt cx="2266560" cy="1233360"/>
          </a:xfrm>
        </p:grpSpPr>
        <p:grpSp>
          <p:nvGrpSpPr>
            <p:cNvPr id="111" name="Gruppieren 110">
              <a:extLst>
                <a:ext uri="{FF2B5EF4-FFF2-40B4-BE49-F238E27FC236}">
                  <a16:creationId xmlns:a16="http://schemas.microsoft.com/office/drawing/2014/main" id="{FA4C2CF3-FD2E-4090-8D76-8B24B5F5C953}"/>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224">
                <p14:nvContentPartPr>
                  <p14:cNvPr id="162" name="Freihand 161">
                    <a:extLst>
                      <a:ext uri="{FF2B5EF4-FFF2-40B4-BE49-F238E27FC236}">
                        <a16:creationId xmlns:a16="http://schemas.microsoft.com/office/drawing/2014/main" id="{EF4B04FF-6EC3-4BE3-A839-37FE93C6C589}"/>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63" name="Freihand 162">
                    <a:extLst>
                      <a:ext uri="{FF2B5EF4-FFF2-40B4-BE49-F238E27FC236}">
                        <a16:creationId xmlns:a16="http://schemas.microsoft.com/office/drawing/2014/main" id="{97B51AE0-2235-449D-B480-3B4973646DB8}"/>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4" name="Freihand 163">
                    <a:extLst>
                      <a:ext uri="{FF2B5EF4-FFF2-40B4-BE49-F238E27FC236}">
                        <a16:creationId xmlns:a16="http://schemas.microsoft.com/office/drawing/2014/main" id="{97692965-214F-4886-9BEE-97D862EF552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65" name="Freihand 164">
                    <a:extLst>
                      <a:ext uri="{FF2B5EF4-FFF2-40B4-BE49-F238E27FC236}">
                        <a16:creationId xmlns:a16="http://schemas.microsoft.com/office/drawing/2014/main" id="{F8B3D519-785E-4E8F-88DD-B8884E8AE402}"/>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66" name="Freihand 165">
                    <a:extLst>
                      <a:ext uri="{FF2B5EF4-FFF2-40B4-BE49-F238E27FC236}">
                        <a16:creationId xmlns:a16="http://schemas.microsoft.com/office/drawing/2014/main" id="{5640A782-328F-46D5-B327-BDB41DFFF5C8}"/>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118" name="Gruppieren 117">
              <a:extLst>
                <a:ext uri="{FF2B5EF4-FFF2-40B4-BE49-F238E27FC236}">
                  <a16:creationId xmlns:a16="http://schemas.microsoft.com/office/drawing/2014/main" id="{2326B9BE-AA6F-4634-8B12-CAA4684976DA}"/>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229">
                <p14:nvContentPartPr>
                  <p14:cNvPr id="157" name="Freihand 156">
                    <a:extLst>
                      <a:ext uri="{FF2B5EF4-FFF2-40B4-BE49-F238E27FC236}">
                        <a16:creationId xmlns:a16="http://schemas.microsoft.com/office/drawing/2014/main" id="{6D2DB5AA-E8C0-42A0-922D-D8045FD0FD04}"/>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8" name="Freihand 157">
                    <a:extLst>
                      <a:ext uri="{FF2B5EF4-FFF2-40B4-BE49-F238E27FC236}">
                        <a16:creationId xmlns:a16="http://schemas.microsoft.com/office/drawing/2014/main" id="{0E637CCC-DBF7-4141-9508-BEB66483257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59" name="Freihand 158">
                    <a:extLst>
                      <a:ext uri="{FF2B5EF4-FFF2-40B4-BE49-F238E27FC236}">
                        <a16:creationId xmlns:a16="http://schemas.microsoft.com/office/drawing/2014/main" id="{CFC43F74-2987-4F4A-A3CD-5DD5C9635CA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60" name="Freihand 159">
                    <a:extLst>
                      <a:ext uri="{FF2B5EF4-FFF2-40B4-BE49-F238E27FC236}">
                        <a16:creationId xmlns:a16="http://schemas.microsoft.com/office/drawing/2014/main" id="{FA6FF7F0-248F-44A6-906A-A96A1726963C}"/>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61" name="Freihand 160">
                    <a:extLst>
                      <a:ext uri="{FF2B5EF4-FFF2-40B4-BE49-F238E27FC236}">
                        <a16:creationId xmlns:a16="http://schemas.microsoft.com/office/drawing/2014/main" id="{279E8249-23E1-41F3-A36C-B1E9A77A21F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4">
              <p14:nvContentPartPr>
                <p14:cNvPr id="125" name="Freihand 124">
                  <a:extLst>
                    <a:ext uri="{FF2B5EF4-FFF2-40B4-BE49-F238E27FC236}">
                      <a16:creationId xmlns:a16="http://schemas.microsoft.com/office/drawing/2014/main" id="{53EA16D7-4D44-493C-A6D7-3C81D991DBD8}"/>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32" name="Freihand 131">
                  <a:extLst>
                    <a:ext uri="{FF2B5EF4-FFF2-40B4-BE49-F238E27FC236}">
                      <a16:creationId xmlns:a16="http://schemas.microsoft.com/office/drawing/2014/main" id="{62DADD6C-4471-4672-9994-BCA95C645205}"/>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33" name="Freihand 132">
                  <a:extLst>
                    <a:ext uri="{FF2B5EF4-FFF2-40B4-BE49-F238E27FC236}">
                      <a16:creationId xmlns:a16="http://schemas.microsoft.com/office/drawing/2014/main" id="{BC572D41-5E48-47B8-AF23-AA6C5DC1DE9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34" name="Gruppieren 133">
              <a:extLst>
                <a:ext uri="{FF2B5EF4-FFF2-40B4-BE49-F238E27FC236}">
                  <a16:creationId xmlns:a16="http://schemas.microsoft.com/office/drawing/2014/main" id="{64AF4EDE-587A-45EB-83CB-9E8430F791A7}"/>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37">
                <p14:nvContentPartPr>
                  <p14:cNvPr id="155" name="Freihand 154">
                    <a:extLst>
                      <a:ext uri="{FF2B5EF4-FFF2-40B4-BE49-F238E27FC236}">
                        <a16:creationId xmlns:a16="http://schemas.microsoft.com/office/drawing/2014/main" id="{27F71863-6502-4E3B-B46D-87FCFE1A728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6" name="Freihand 155">
                    <a:extLst>
                      <a:ext uri="{FF2B5EF4-FFF2-40B4-BE49-F238E27FC236}">
                        <a16:creationId xmlns:a16="http://schemas.microsoft.com/office/drawing/2014/main" id="{CD1D3EA7-2763-45F2-B222-C502C95E7E9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45" name="Gruppieren 144">
              <a:extLst>
                <a:ext uri="{FF2B5EF4-FFF2-40B4-BE49-F238E27FC236}">
                  <a16:creationId xmlns:a16="http://schemas.microsoft.com/office/drawing/2014/main" id="{405B8EBE-1338-43A4-AB13-60A0D964B24A}"/>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39">
                <p14:nvContentPartPr>
                  <p14:cNvPr id="153" name="Freihand 152">
                    <a:extLst>
                      <a:ext uri="{FF2B5EF4-FFF2-40B4-BE49-F238E27FC236}">
                        <a16:creationId xmlns:a16="http://schemas.microsoft.com/office/drawing/2014/main" id="{58476E17-3750-451B-B863-FB87891C7EDC}"/>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4" name="Freihand 153">
                    <a:extLst>
                      <a:ext uri="{FF2B5EF4-FFF2-40B4-BE49-F238E27FC236}">
                        <a16:creationId xmlns:a16="http://schemas.microsoft.com/office/drawing/2014/main" id="{5EED3F93-5E58-41AB-A05F-20936870D23D}"/>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41"/>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2">
              <p14:nvContentPartPr>
                <p14:cNvPr id="146" name="Freihand 145">
                  <a:extLst>
                    <a:ext uri="{FF2B5EF4-FFF2-40B4-BE49-F238E27FC236}">
                      <a16:creationId xmlns:a16="http://schemas.microsoft.com/office/drawing/2014/main" id="{60C393D0-B4AD-4027-9A0A-7B40F7A6D149}"/>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43"/>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7" name="Freihand 146">
                  <a:extLst>
                    <a:ext uri="{FF2B5EF4-FFF2-40B4-BE49-F238E27FC236}">
                      <a16:creationId xmlns:a16="http://schemas.microsoft.com/office/drawing/2014/main" id="{FBFD334D-254F-4D20-B436-B81C1B3A11D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48" name="Gruppieren 147">
              <a:extLst>
                <a:ext uri="{FF2B5EF4-FFF2-40B4-BE49-F238E27FC236}">
                  <a16:creationId xmlns:a16="http://schemas.microsoft.com/office/drawing/2014/main" id="{AE3B4CB7-ED12-4F45-8CBD-75183F270376}"/>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45">
                <p14:nvContentPartPr>
                  <p14:cNvPr id="149" name="Freihand 148">
                    <a:extLst>
                      <a:ext uri="{FF2B5EF4-FFF2-40B4-BE49-F238E27FC236}">
                        <a16:creationId xmlns:a16="http://schemas.microsoft.com/office/drawing/2014/main" id="{ED6F59A9-12A3-458D-A4EA-D13FC851854D}"/>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0" name="Freihand 149">
                    <a:extLst>
                      <a:ext uri="{FF2B5EF4-FFF2-40B4-BE49-F238E27FC236}">
                        <a16:creationId xmlns:a16="http://schemas.microsoft.com/office/drawing/2014/main" id="{9184C72A-7BF9-47F8-BEA5-461C11298659}"/>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51" name="Freihand 150">
                    <a:extLst>
                      <a:ext uri="{FF2B5EF4-FFF2-40B4-BE49-F238E27FC236}">
                        <a16:creationId xmlns:a16="http://schemas.microsoft.com/office/drawing/2014/main" id="{661877FF-F90C-49E5-B475-7E3DDF9B5964}"/>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2" name="Freihand 151">
                    <a:extLst>
                      <a:ext uri="{FF2B5EF4-FFF2-40B4-BE49-F238E27FC236}">
                        <a16:creationId xmlns:a16="http://schemas.microsoft.com/office/drawing/2014/main" id="{D18DA2FC-F326-4B47-894A-E2CF32B054A2}"/>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67" name="Gruppieren 166">
            <a:extLst>
              <a:ext uri="{FF2B5EF4-FFF2-40B4-BE49-F238E27FC236}">
                <a16:creationId xmlns:a16="http://schemas.microsoft.com/office/drawing/2014/main" id="{59FED082-87CE-4D27-8DB7-02E86D934BA6}"/>
              </a:ext>
            </a:extLst>
          </p:cNvPr>
          <p:cNvGrpSpPr/>
          <p:nvPr/>
        </p:nvGrpSpPr>
        <p:grpSpPr>
          <a:xfrm>
            <a:off x="6691805" y="3686280"/>
            <a:ext cx="2004480" cy="619200"/>
            <a:chOff x="760966" y="1556594"/>
            <a:chExt cx="2004480" cy="619200"/>
          </a:xfrm>
        </p:grpSpPr>
        <mc:AlternateContent xmlns:mc="http://schemas.openxmlformats.org/markup-compatibility/2006" xmlns:p14="http://schemas.microsoft.com/office/powerpoint/2010/main">
          <mc:Choice Requires="p14">
            <p:contentPart p14:bwMode="auto" r:id="rId249">
              <p14:nvContentPartPr>
                <p14:cNvPr id="168" name="Freihand 167">
                  <a:extLst>
                    <a:ext uri="{FF2B5EF4-FFF2-40B4-BE49-F238E27FC236}">
                      <a16:creationId xmlns:a16="http://schemas.microsoft.com/office/drawing/2014/main" id="{5D161E45-D8AB-42DE-8B4C-082550AE0624}"/>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50"/>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69" name="Freihand 168">
                  <a:extLst>
                    <a:ext uri="{FF2B5EF4-FFF2-40B4-BE49-F238E27FC236}">
                      <a16:creationId xmlns:a16="http://schemas.microsoft.com/office/drawing/2014/main" id="{9489E6AB-772F-4C8D-995C-E6FF1FD89503}"/>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52"/>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70" name="Freihand 169">
                  <a:extLst>
                    <a:ext uri="{FF2B5EF4-FFF2-40B4-BE49-F238E27FC236}">
                      <a16:creationId xmlns:a16="http://schemas.microsoft.com/office/drawing/2014/main" id="{9340E8DA-BBDF-49FB-B552-42B8FC3360EE}"/>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54"/>
                <a:stretch>
                  <a:fillRect/>
                </a:stretch>
              </p:blipFill>
              <p:spPr>
                <a:xfrm>
                  <a:off x="780406" y="1547954"/>
                  <a:ext cx="1973160" cy="77040"/>
                </a:xfrm>
                <a:prstGeom prst="rect">
                  <a:avLst/>
                </a:prstGeom>
              </p:spPr>
            </p:pic>
          </mc:Fallback>
        </mc:AlternateContent>
        <p:grpSp>
          <p:nvGrpSpPr>
            <p:cNvPr id="171" name="Gruppieren 170">
              <a:extLst>
                <a:ext uri="{FF2B5EF4-FFF2-40B4-BE49-F238E27FC236}">
                  <a16:creationId xmlns:a16="http://schemas.microsoft.com/office/drawing/2014/main" id="{B4EC2E44-A4E1-4F54-8D8E-3F73BDB20A80}"/>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55">
                <p14:nvContentPartPr>
                  <p14:cNvPr id="172" name="Freihand 171">
                    <a:extLst>
                      <a:ext uri="{FF2B5EF4-FFF2-40B4-BE49-F238E27FC236}">
                        <a16:creationId xmlns:a16="http://schemas.microsoft.com/office/drawing/2014/main" id="{598FC27A-8640-47D6-8F0D-25416AE67F4F}"/>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56"/>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73" name="Freihand 172">
                    <a:extLst>
                      <a:ext uri="{FF2B5EF4-FFF2-40B4-BE49-F238E27FC236}">
                        <a16:creationId xmlns:a16="http://schemas.microsoft.com/office/drawing/2014/main" id="{64539488-A7E0-4ADB-BA16-E09D9C6E183C}"/>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58"/>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74" name="Freihand 173">
                    <a:extLst>
                      <a:ext uri="{FF2B5EF4-FFF2-40B4-BE49-F238E27FC236}">
                        <a16:creationId xmlns:a16="http://schemas.microsoft.com/office/drawing/2014/main" id="{19A3AB4D-C4AD-4972-BCB4-BC984EAC3285}"/>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60"/>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75" name="Freihand 174">
                    <a:extLst>
                      <a:ext uri="{FF2B5EF4-FFF2-40B4-BE49-F238E27FC236}">
                        <a16:creationId xmlns:a16="http://schemas.microsoft.com/office/drawing/2014/main" id="{236B6209-1D38-4C52-B4AF-DEC2B801ECA5}"/>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62"/>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76" name="Freihand 175">
                    <a:extLst>
                      <a:ext uri="{FF2B5EF4-FFF2-40B4-BE49-F238E27FC236}">
                        <a16:creationId xmlns:a16="http://schemas.microsoft.com/office/drawing/2014/main" id="{036CCDA0-7DF0-4901-B344-B98D068EAF58}"/>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64"/>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7" name="Freihand 176">
                    <a:extLst>
                      <a:ext uri="{FF2B5EF4-FFF2-40B4-BE49-F238E27FC236}">
                        <a16:creationId xmlns:a16="http://schemas.microsoft.com/office/drawing/2014/main" id="{EBC67056-1F86-4CBB-A8C9-D3003F5276DE}"/>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66"/>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78" name="Freihand 177">
                    <a:extLst>
                      <a:ext uri="{FF2B5EF4-FFF2-40B4-BE49-F238E27FC236}">
                        <a16:creationId xmlns:a16="http://schemas.microsoft.com/office/drawing/2014/main" id="{D4A4FA00-FC95-4F64-8C93-0C2342A6A184}"/>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68"/>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79" name="Freihand 178">
                    <a:extLst>
                      <a:ext uri="{FF2B5EF4-FFF2-40B4-BE49-F238E27FC236}">
                        <a16:creationId xmlns:a16="http://schemas.microsoft.com/office/drawing/2014/main" id="{19C1937C-5BDC-4B53-8B3B-FF10D83AA5A7}"/>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70"/>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80" name="Freihand 179">
                    <a:extLst>
                      <a:ext uri="{FF2B5EF4-FFF2-40B4-BE49-F238E27FC236}">
                        <a16:creationId xmlns:a16="http://schemas.microsoft.com/office/drawing/2014/main" id="{F0F4A54A-FC53-4180-9FEF-F212BA32F5A5}"/>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72"/>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81" name="Freihand 180">
                    <a:extLst>
                      <a:ext uri="{FF2B5EF4-FFF2-40B4-BE49-F238E27FC236}">
                        <a16:creationId xmlns:a16="http://schemas.microsoft.com/office/drawing/2014/main" id="{6EA0BAB2-1DAA-4057-8B06-440220BF6F0E}"/>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74"/>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82" name="Freihand 181">
                    <a:extLst>
                      <a:ext uri="{FF2B5EF4-FFF2-40B4-BE49-F238E27FC236}">
                        <a16:creationId xmlns:a16="http://schemas.microsoft.com/office/drawing/2014/main" id="{37631B35-DB1A-4E7A-A169-DBCBEDE8309F}"/>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76"/>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71196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29EF4-4487-42EB-8880-13FA80732D7D}"/>
              </a:ext>
            </a:extLst>
          </p:cNvPr>
          <p:cNvSpPr>
            <a:spLocks noGrp="1"/>
          </p:cNvSpPr>
          <p:nvPr>
            <p:ph type="title"/>
          </p:nvPr>
        </p:nvSpPr>
        <p:spPr>
          <a:xfrm>
            <a:off x="838199" y="365125"/>
            <a:ext cx="11017469" cy="1325563"/>
          </a:xfrm>
        </p:spPr>
        <p:txBody>
          <a:bodyPr/>
          <a:lstStyle/>
          <a:p>
            <a:r>
              <a:rPr lang="de-DE" dirty="0"/>
              <a:t>Sessions – Cookie </a:t>
            </a:r>
            <a:r>
              <a:rPr lang="de-DE" dirty="0" err="1"/>
              <a:t>based</a:t>
            </a:r>
            <a:r>
              <a:rPr lang="de-DE" dirty="0"/>
              <a:t> </a:t>
            </a:r>
            <a:r>
              <a:rPr lang="de-DE" dirty="0" err="1"/>
              <a:t>server</a:t>
            </a:r>
            <a:r>
              <a:rPr lang="de-DE" dirty="0"/>
              <a:t> </a:t>
            </a:r>
            <a:r>
              <a:rPr lang="de-DE" dirty="0" err="1"/>
              <a:t>side</a:t>
            </a:r>
            <a:endParaRPr lang="de-AT" dirty="0"/>
          </a:p>
        </p:txBody>
      </p:sp>
      <p:grpSp>
        <p:nvGrpSpPr>
          <p:cNvPr id="8" name="Gruppieren 7">
            <a:extLst>
              <a:ext uri="{FF2B5EF4-FFF2-40B4-BE49-F238E27FC236}">
                <a16:creationId xmlns:a16="http://schemas.microsoft.com/office/drawing/2014/main" id="{142FFFAE-F36C-4A89-94A4-751845D6014C}"/>
              </a:ext>
            </a:extLst>
          </p:cNvPr>
          <p:cNvGrpSpPr/>
          <p:nvPr/>
        </p:nvGrpSpPr>
        <p:grpSpPr>
          <a:xfrm>
            <a:off x="3100060"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3204100"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2660220" y="2262190"/>
            <a:ext cx="3350597" cy="923330"/>
          </a:xfrm>
          <a:prstGeom prst="rect">
            <a:avLst/>
          </a:prstGeom>
          <a:noFill/>
        </p:spPr>
        <p:txBody>
          <a:bodyPr wrap="none" rtlCol="0">
            <a:spAutoFit/>
          </a:bodyPr>
          <a:lstStyle/>
          <a:p>
            <a:r>
              <a:rPr lang="de-DE" dirty="0">
                <a:latin typeface="+mj-lt"/>
              </a:rPr>
              <a:t>GET /</a:t>
            </a:r>
            <a:r>
              <a:rPr lang="de-DE" dirty="0" err="1">
                <a:latin typeface="+mj-lt"/>
              </a:rPr>
              <a:t>profile</a:t>
            </a:r>
            <a:r>
              <a:rPr lang="de-DE" dirty="0">
                <a:latin typeface="+mj-lt"/>
              </a:rPr>
              <a:t> HTTP/1.1</a:t>
            </a:r>
          </a:p>
          <a:p>
            <a:r>
              <a:rPr lang="de-DE" dirty="0">
                <a:latin typeface="+mj-lt"/>
              </a:rPr>
              <a:t>Host: 192.168.0.101</a:t>
            </a:r>
          </a:p>
          <a:p>
            <a:r>
              <a:rPr lang="de-DE" dirty="0">
                <a:latin typeface="+mj-lt"/>
              </a:rPr>
              <a:t>Cookie: SESSID=n9ntoqopeu</a:t>
            </a:r>
          </a:p>
        </p:txBody>
      </p:sp>
      <mc:AlternateContent xmlns:mc="http://schemas.openxmlformats.org/markup-compatibility/2006" xmlns:p14="http://schemas.microsoft.com/office/powerpoint/2010/main">
        <mc:Choice Requires="p14">
          <p:contentPart p14:bwMode="auto" r:id="rId65">
            <p14:nvContentPartPr>
              <p14:cNvPr id="63" name="Freihand 62">
                <a:extLst>
                  <a:ext uri="{FF2B5EF4-FFF2-40B4-BE49-F238E27FC236}">
                    <a16:creationId xmlns:a16="http://schemas.microsoft.com/office/drawing/2014/main" id="{AFCEF441-C44D-4218-B875-7EE8A823C78E}"/>
                  </a:ext>
                </a:extLst>
              </p14:cNvPr>
              <p14:cNvContentPartPr/>
              <p14:nvPr/>
            </p14:nvContentPartPr>
            <p14:xfrm>
              <a:off x="9232301" y="3925408"/>
              <a:ext cx="164880" cy="293040"/>
            </p14:xfrm>
          </p:contentPart>
        </mc:Choice>
        <mc:Fallback xmlns="">
          <p:pic>
            <p:nvPicPr>
              <p:cNvPr id="63" name="Freihand 62">
                <a:extLst>
                  <a:ext uri="{FF2B5EF4-FFF2-40B4-BE49-F238E27FC236}">
                    <a16:creationId xmlns:a16="http://schemas.microsoft.com/office/drawing/2014/main" id="{AFCEF441-C44D-4218-B875-7EE8A823C78E}"/>
                  </a:ext>
                </a:extLst>
              </p:cNvPr>
              <p:cNvPicPr/>
              <p:nvPr/>
            </p:nvPicPr>
            <p:blipFill>
              <a:blip r:embed="rId86"/>
              <a:stretch>
                <a:fillRect/>
              </a:stretch>
            </p:blipFill>
            <p:spPr>
              <a:xfrm>
                <a:off x="9223661" y="3916768"/>
                <a:ext cx="1825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4" name="Freihand 63">
                <a:extLst>
                  <a:ext uri="{FF2B5EF4-FFF2-40B4-BE49-F238E27FC236}">
                    <a16:creationId xmlns:a16="http://schemas.microsoft.com/office/drawing/2014/main" id="{EF570743-FFF6-49B4-AF44-82F0D19A4D2C}"/>
                  </a:ext>
                </a:extLst>
              </p14:cNvPr>
              <p14:cNvContentPartPr/>
              <p14:nvPr/>
            </p14:nvContentPartPr>
            <p14:xfrm>
              <a:off x="9433541" y="4078768"/>
              <a:ext cx="133920" cy="122400"/>
            </p14:xfrm>
          </p:contentPart>
        </mc:Choice>
        <mc:Fallback xmlns="">
          <p:pic>
            <p:nvPicPr>
              <p:cNvPr id="64" name="Freihand 63">
                <a:extLst>
                  <a:ext uri="{FF2B5EF4-FFF2-40B4-BE49-F238E27FC236}">
                    <a16:creationId xmlns:a16="http://schemas.microsoft.com/office/drawing/2014/main" id="{EF570743-FFF6-49B4-AF44-82F0D19A4D2C}"/>
                  </a:ext>
                </a:extLst>
              </p:cNvPr>
              <p:cNvPicPr/>
              <p:nvPr/>
            </p:nvPicPr>
            <p:blipFill>
              <a:blip r:embed="rId88"/>
              <a:stretch>
                <a:fillRect/>
              </a:stretch>
            </p:blipFill>
            <p:spPr>
              <a:xfrm>
                <a:off x="9424541" y="4070128"/>
                <a:ext cx="151560" cy="140040"/>
              </a:xfrm>
              <a:prstGeom prst="rect">
                <a:avLst/>
              </a:prstGeom>
            </p:spPr>
          </p:pic>
        </mc:Fallback>
      </mc:AlternateContent>
      <p:grpSp>
        <p:nvGrpSpPr>
          <p:cNvPr id="95" name="Gruppieren 94">
            <a:extLst>
              <a:ext uri="{FF2B5EF4-FFF2-40B4-BE49-F238E27FC236}">
                <a16:creationId xmlns:a16="http://schemas.microsoft.com/office/drawing/2014/main" id="{7F843818-C04D-43A3-997F-64C8E972E3B5}"/>
              </a:ext>
            </a:extLst>
          </p:cNvPr>
          <p:cNvGrpSpPr/>
          <p:nvPr/>
        </p:nvGrpSpPr>
        <p:grpSpPr>
          <a:xfrm>
            <a:off x="9156562" y="3867448"/>
            <a:ext cx="2385360" cy="459044"/>
            <a:chOff x="-493634" y="2086830"/>
            <a:chExt cx="2385360" cy="459044"/>
          </a:xfrm>
        </p:grpSpPr>
        <mc:AlternateContent xmlns:mc="http://schemas.openxmlformats.org/markup-compatibility/2006" xmlns:p14="http://schemas.microsoft.com/office/powerpoint/2010/main">
          <mc:Choice Requires="p14">
            <p:contentPart p14:bwMode="auto" r:id="rId89">
              <p14:nvContentPartPr>
                <p14:cNvPr id="65" name="Freihand 64">
                  <a:extLst>
                    <a:ext uri="{FF2B5EF4-FFF2-40B4-BE49-F238E27FC236}">
                      <a16:creationId xmlns:a16="http://schemas.microsoft.com/office/drawing/2014/main" id="{8BC4FF01-DBA0-4823-910B-F8570B8ABFE8}"/>
                    </a:ext>
                  </a:extLst>
                </p14:cNvPr>
                <p14:cNvContentPartPr/>
                <p14:nvPr/>
              </p14:nvContentPartPr>
              <p14:xfrm>
                <a:off x="-55735" y="2260350"/>
                <a:ext cx="96840" cy="155160"/>
              </p14:xfrm>
            </p:contentPart>
          </mc:Choice>
          <mc:Fallback xmlns="">
            <p:pic>
              <p:nvPicPr>
                <p:cNvPr id="65" name="Freihand 64">
                  <a:extLst>
                    <a:ext uri="{FF2B5EF4-FFF2-40B4-BE49-F238E27FC236}">
                      <a16:creationId xmlns:a16="http://schemas.microsoft.com/office/drawing/2014/main" id="{8BC4FF01-DBA0-4823-910B-F8570B8ABFE8}"/>
                    </a:ext>
                  </a:extLst>
                </p:cNvPr>
                <p:cNvPicPr/>
                <p:nvPr/>
              </p:nvPicPr>
              <p:blipFill>
                <a:blip r:embed="rId90"/>
                <a:stretch>
                  <a:fillRect/>
                </a:stretch>
              </p:blipFill>
              <p:spPr>
                <a:xfrm>
                  <a:off x="-64375" y="2251350"/>
                  <a:ext cx="1144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Freihand 65">
                  <a:extLst>
                    <a:ext uri="{FF2B5EF4-FFF2-40B4-BE49-F238E27FC236}">
                      <a16:creationId xmlns:a16="http://schemas.microsoft.com/office/drawing/2014/main" id="{CA21C56D-8161-451C-BE18-D125C5E564C3}"/>
                    </a:ext>
                  </a:extLst>
                </p14:cNvPr>
                <p14:cNvContentPartPr/>
                <p14:nvPr/>
              </p14:nvContentPartPr>
              <p14:xfrm>
                <a:off x="45425" y="2251350"/>
                <a:ext cx="100440" cy="150840"/>
              </p14:xfrm>
            </p:contentPart>
          </mc:Choice>
          <mc:Fallback xmlns="">
            <p:pic>
              <p:nvPicPr>
                <p:cNvPr id="66" name="Freihand 65">
                  <a:extLst>
                    <a:ext uri="{FF2B5EF4-FFF2-40B4-BE49-F238E27FC236}">
                      <a16:creationId xmlns:a16="http://schemas.microsoft.com/office/drawing/2014/main" id="{CA21C56D-8161-451C-BE18-D125C5E564C3}"/>
                    </a:ext>
                  </a:extLst>
                </p:cNvPr>
                <p:cNvPicPr/>
                <p:nvPr/>
              </p:nvPicPr>
              <p:blipFill>
                <a:blip r:embed="rId92"/>
                <a:stretch>
                  <a:fillRect/>
                </a:stretch>
              </p:blipFill>
              <p:spPr>
                <a:xfrm>
                  <a:off x="36425" y="2242350"/>
                  <a:ext cx="1180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Freihand 66">
                  <a:extLst>
                    <a:ext uri="{FF2B5EF4-FFF2-40B4-BE49-F238E27FC236}">
                      <a16:creationId xmlns:a16="http://schemas.microsoft.com/office/drawing/2014/main" id="{163F70B3-3089-4F4B-911C-1CD50EF63D06}"/>
                    </a:ext>
                  </a:extLst>
                </p14:cNvPr>
                <p14:cNvContentPartPr/>
                <p14:nvPr/>
              </p14:nvContentPartPr>
              <p14:xfrm>
                <a:off x="207425" y="2276910"/>
                <a:ext cx="36000" cy="81720"/>
              </p14:xfrm>
            </p:contentPart>
          </mc:Choice>
          <mc:Fallback xmlns="">
            <p:pic>
              <p:nvPicPr>
                <p:cNvPr id="67" name="Freihand 66">
                  <a:extLst>
                    <a:ext uri="{FF2B5EF4-FFF2-40B4-BE49-F238E27FC236}">
                      <a16:creationId xmlns:a16="http://schemas.microsoft.com/office/drawing/2014/main" id="{163F70B3-3089-4F4B-911C-1CD50EF63D06}"/>
                    </a:ext>
                  </a:extLst>
                </p:cNvPr>
                <p:cNvPicPr/>
                <p:nvPr/>
              </p:nvPicPr>
              <p:blipFill>
                <a:blip r:embed="rId94"/>
                <a:stretch>
                  <a:fillRect/>
                </a:stretch>
              </p:blipFill>
              <p:spPr>
                <a:xfrm>
                  <a:off x="198785" y="2267910"/>
                  <a:ext cx="536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8" name="Freihand 67">
                  <a:extLst>
                    <a:ext uri="{FF2B5EF4-FFF2-40B4-BE49-F238E27FC236}">
                      <a16:creationId xmlns:a16="http://schemas.microsoft.com/office/drawing/2014/main" id="{09CA6806-450D-4044-9057-39C91404C7BB}"/>
                    </a:ext>
                  </a:extLst>
                </p14:cNvPr>
                <p14:cNvContentPartPr/>
                <p14:nvPr/>
              </p14:nvContentPartPr>
              <p14:xfrm>
                <a:off x="214265" y="2179350"/>
                <a:ext cx="12960" cy="33120"/>
              </p14:xfrm>
            </p:contentPart>
          </mc:Choice>
          <mc:Fallback xmlns="">
            <p:pic>
              <p:nvPicPr>
                <p:cNvPr id="68" name="Freihand 67">
                  <a:extLst>
                    <a:ext uri="{FF2B5EF4-FFF2-40B4-BE49-F238E27FC236}">
                      <a16:creationId xmlns:a16="http://schemas.microsoft.com/office/drawing/2014/main" id="{09CA6806-450D-4044-9057-39C91404C7BB}"/>
                    </a:ext>
                  </a:extLst>
                </p:cNvPr>
                <p:cNvPicPr/>
                <p:nvPr/>
              </p:nvPicPr>
              <p:blipFill>
                <a:blip r:embed="rId96"/>
                <a:stretch>
                  <a:fillRect/>
                </a:stretch>
              </p:blipFill>
              <p:spPr>
                <a:xfrm>
                  <a:off x="205625" y="2170350"/>
                  <a:ext cx="306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9" name="Freihand 68">
                  <a:extLst>
                    <a:ext uri="{FF2B5EF4-FFF2-40B4-BE49-F238E27FC236}">
                      <a16:creationId xmlns:a16="http://schemas.microsoft.com/office/drawing/2014/main" id="{CF7E43CD-E650-4662-866F-1173D0966358}"/>
                    </a:ext>
                  </a:extLst>
                </p14:cNvPr>
                <p14:cNvContentPartPr/>
                <p14:nvPr/>
              </p14:nvContentPartPr>
              <p14:xfrm>
                <a:off x="331265" y="2248470"/>
                <a:ext cx="72000" cy="95040"/>
              </p14:xfrm>
            </p:contentPart>
          </mc:Choice>
          <mc:Fallback xmlns="">
            <p:pic>
              <p:nvPicPr>
                <p:cNvPr id="69" name="Freihand 68">
                  <a:extLst>
                    <a:ext uri="{FF2B5EF4-FFF2-40B4-BE49-F238E27FC236}">
                      <a16:creationId xmlns:a16="http://schemas.microsoft.com/office/drawing/2014/main" id="{CF7E43CD-E650-4662-866F-1173D0966358}"/>
                    </a:ext>
                  </a:extLst>
                </p:cNvPr>
                <p:cNvPicPr/>
                <p:nvPr/>
              </p:nvPicPr>
              <p:blipFill>
                <a:blip r:embed="rId98"/>
                <a:stretch>
                  <a:fillRect/>
                </a:stretch>
              </p:blipFill>
              <p:spPr>
                <a:xfrm>
                  <a:off x="322625" y="2239830"/>
                  <a:ext cx="896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0" name="Freihand 69">
                  <a:extLst>
                    <a:ext uri="{FF2B5EF4-FFF2-40B4-BE49-F238E27FC236}">
                      <a16:creationId xmlns:a16="http://schemas.microsoft.com/office/drawing/2014/main" id="{87E55148-06B9-4B41-8CDC-627379459254}"/>
                    </a:ext>
                  </a:extLst>
                </p14:cNvPr>
                <p14:cNvContentPartPr/>
                <p14:nvPr/>
              </p14:nvContentPartPr>
              <p14:xfrm>
                <a:off x="432425" y="2277270"/>
                <a:ext cx="139320" cy="79200"/>
              </p14:xfrm>
            </p:contentPart>
          </mc:Choice>
          <mc:Fallback xmlns="">
            <p:pic>
              <p:nvPicPr>
                <p:cNvPr id="70" name="Freihand 69">
                  <a:extLst>
                    <a:ext uri="{FF2B5EF4-FFF2-40B4-BE49-F238E27FC236}">
                      <a16:creationId xmlns:a16="http://schemas.microsoft.com/office/drawing/2014/main" id="{87E55148-06B9-4B41-8CDC-627379459254}"/>
                    </a:ext>
                  </a:extLst>
                </p:cNvPr>
                <p:cNvPicPr/>
                <p:nvPr/>
              </p:nvPicPr>
              <p:blipFill>
                <a:blip r:embed="rId100"/>
                <a:stretch>
                  <a:fillRect/>
                </a:stretch>
              </p:blipFill>
              <p:spPr>
                <a:xfrm>
                  <a:off x="423785" y="2268270"/>
                  <a:ext cx="156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Freihand 71">
                  <a:extLst>
                    <a:ext uri="{FF2B5EF4-FFF2-40B4-BE49-F238E27FC236}">
                      <a16:creationId xmlns:a16="http://schemas.microsoft.com/office/drawing/2014/main" id="{2189D868-FFDB-4B50-820A-9E9D08516237}"/>
                    </a:ext>
                  </a:extLst>
                </p14:cNvPr>
                <p14:cNvContentPartPr/>
                <p14:nvPr/>
              </p14:nvContentPartPr>
              <p14:xfrm>
                <a:off x="700985" y="2086830"/>
                <a:ext cx="236160" cy="266400"/>
              </p14:xfrm>
            </p:contentPart>
          </mc:Choice>
          <mc:Fallback xmlns="">
            <p:pic>
              <p:nvPicPr>
                <p:cNvPr id="72" name="Freihand 71">
                  <a:extLst>
                    <a:ext uri="{FF2B5EF4-FFF2-40B4-BE49-F238E27FC236}">
                      <a16:creationId xmlns:a16="http://schemas.microsoft.com/office/drawing/2014/main" id="{2189D868-FFDB-4B50-820A-9E9D08516237}"/>
                    </a:ext>
                  </a:extLst>
                </p:cNvPr>
                <p:cNvPicPr/>
                <p:nvPr/>
              </p:nvPicPr>
              <p:blipFill>
                <a:blip r:embed="rId102"/>
                <a:stretch>
                  <a:fillRect/>
                </a:stretch>
              </p:blipFill>
              <p:spPr>
                <a:xfrm>
                  <a:off x="691985" y="2078190"/>
                  <a:ext cx="2538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Freihand 72">
                  <a:extLst>
                    <a:ext uri="{FF2B5EF4-FFF2-40B4-BE49-F238E27FC236}">
                      <a16:creationId xmlns:a16="http://schemas.microsoft.com/office/drawing/2014/main" id="{F54A3930-4581-4780-BC77-F37E8A72E01F}"/>
                    </a:ext>
                  </a:extLst>
                </p14:cNvPr>
                <p14:cNvContentPartPr/>
                <p14:nvPr/>
              </p14:nvContentPartPr>
              <p14:xfrm>
                <a:off x="968105" y="2127150"/>
                <a:ext cx="11880" cy="222840"/>
              </p14:xfrm>
            </p:contentPart>
          </mc:Choice>
          <mc:Fallback xmlns="">
            <p:pic>
              <p:nvPicPr>
                <p:cNvPr id="73" name="Freihand 72">
                  <a:extLst>
                    <a:ext uri="{FF2B5EF4-FFF2-40B4-BE49-F238E27FC236}">
                      <a16:creationId xmlns:a16="http://schemas.microsoft.com/office/drawing/2014/main" id="{F54A3930-4581-4780-BC77-F37E8A72E01F}"/>
                    </a:ext>
                  </a:extLst>
                </p:cNvPr>
                <p:cNvPicPr/>
                <p:nvPr/>
              </p:nvPicPr>
              <p:blipFill>
                <a:blip r:embed="rId104"/>
                <a:stretch>
                  <a:fillRect/>
                </a:stretch>
              </p:blipFill>
              <p:spPr>
                <a:xfrm>
                  <a:off x="959105" y="2118150"/>
                  <a:ext cx="295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8A269916-CB81-4E3F-B119-68C252AE7708}"/>
                    </a:ext>
                  </a:extLst>
                </p14:cNvPr>
                <p14:cNvContentPartPr/>
                <p14:nvPr/>
              </p14:nvContentPartPr>
              <p14:xfrm>
                <a:off x="892145" y="2204910"/>
                <a:ext cx="126720" cy="42480"/>
              </p14:xfrm>
            </p:contentPart>
          </mc:Choice>
          <mc:Fallback xmlns="">
            <p:pic>
              <p:nvPicPr>
                <p:cNvPr id="74" name="Freihand 73">
                  <a:extLst>
                    <a:ext uri="{FF2B5EF4-FFF2-40B4-BE49-F238E27FC236}">
                      <a16:creationId xmlns:a16="http://schemas.microsoft.com/office/drawing/2014/main" id="{8A269916-CB81-4E3F-B119-68C252AE7708}"/>
                    </a:ext>
                  </a:extLst>
                </p:cNvPr>
                <p:cNvPicPr/>
                <p:nvPr/>
              </p:nvPicPr>
              <p:blipFill>
                <a:blip r:embed="rId106"/>
                <a:stretch>
                  <a:fillRect/>
                </a:stretch>
              </p:blipFill>
              <p:spPr>
                <a:xfrm>
                  <a:off x="883505" y="2196270"/>
                  <a:ext cx="1443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Freihand 74">
                  <a:extLst>
                    <a:ext uri="{FF2B5EF4-FFF2-40B4-BE49-F238E27FC236}">
                      <a16:creationId xmlns:a16="http://schemas.microsoft.com/office/drawing/2014/main" id="{9EE010FF-190F-49CF-95E4-2DE930B30BAF}"/>
                    </a:ext>
                  </a:extLst>
                </p14:cNvPr>
                <p14:cNvContentPartPr/>
                <p14:nvPr/>
              </p14:nvContentPartPr>
              <p14:xfrm>
                <a:off x="1032185" y="2218590"/>
                <a:ext cx="125280" cy="92520"/>
              </p14:xfrm>
            </p:contentPart>
          </mc:Choice>
          <mc:Fallback xmlns="">
            <p:pic>
              <p:nvPicPr>
                <p:cNvPr id="75" name="Freihand 74">
                  <a:extLst>
                    <a:ext uri="{FF2B5EF4-FFF2-40B4-BE49-F238E27FC236}">
                      <a16:creationId xmlns:a16="http://schemas.microsoft.com/office/drawing/2014/main" id="{9EE010FF-190F-49CF-95E4-2DE930B30BAF}"/>
                    </a:ext>
                  </a:extLst>
                </p:cNvPr>
                <p:cNvPicPr/>
                <p:nvPr/>
              </p:nvPicPr>
              <p:blipFill>
                <a:blip r:embed="rId108"/>
                <a:stretch>
                  <a:fillRect/>
                </a:stretch>
              </p:blipFill>
              <p:spPr>
                <a:xfrm>
                  <a:off x="1023185" y="2209950"/>
                  <a:ext cx="1429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Freihand 75">
                  <a:extLst>
                    <a:ext uri="{FF2B5EF4-FFF2-40B4-BE49-F238E27FC236}">
                      <a16:creationId xmlns:a16="http://schemas.microsoft.com/office/drawing/2014/main" id="{10D448A9-2EB2-489D-91C3-7C4FDC4674C2}"/>
                    </a:ext>
                  </a:extLst>
                </p14:cNvPr>
                <p14:cNvContentPartPr/>
                <p14:nvPr/>
              </p14:nvContentPartPr>
              <p14:xfrm>
                <a:off x="1192745" y="2204910"/>
                <a:ext cx="89640" cy="112320"/>
              </p14:xfrm>
            </p:contentPart>
          </mc:Choice>
          <mc:Fallback xmlns="">
            <p:pic>
              <p:nvPicPr>
                <p:cNvPr id="76" name="Freihand 75">
                  <a:extLst>
                    <a:ext uri="{FF2B5EF4-FFF2-40B4-BE49-F238E27FC236}">
                      <a16:creationId xmlns:a16="http://schemas.microsoft.com/office/drawing/2014/main" id="{10D448A9-2EB2-489D-91C3-7C4FDC4674C2}"/>
                    </a:ext>
                  </a:extLst>
                </p:cNvPr>
                <p:cNvPicPr/>
                <p:nvPr/>
              </p:nvPicPr>
              <p:blipFill>
                <a:blip r:embed="rId110"/>
                <a:stretch>
                  <a:fillRect/>
                </a:stretch>
              </p:blipFill>
              <p:spPr>
                <a:xfrm>
                  <a:off x="1184105" y="2195910"/>
                  <a:ext cx="1072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0" name="Freihand 89">
                  <a:extLst>
                    <a:ext uri="{FF2B5EF4-FFF2-40B4-BE49-F238E27FC236}">
                      <a16:creationId xmlns:a16="http://schemas.microsoft.com/office/drawing/2014/main" id="{5114CD55-10B4-416A-AA40-38B391F962A7}"/>
                    </a:ext>
                  </a:extLst>
                </p14:cNvPr>
                <p14:cNvContentPartPr/>
                <p14:nvPr/>
              </p14:nvContentPartPr>
              <p14:xfrm>
                <a:off x="1285126" y="2194874"/>
                <a:ext cx="133920" cy="136080"/>
              </p14:xfrm>
            </p:contentPart>
          </mc:Choice>
          <mc:Fallback xmlns="">
            <p:pic>
              <p:nvPicPr>
                <p:cNvPr id="90" name="Freihand 89">
                  <a:extLst>
                    <a:ext uri="{FF2B5EF4-FFF2-40B4-BE49-F238E27FC236}">
                      <a16:creationId xmlns:a16="http://schemas.microsoft.com/office/drawing/2014/main" id="{5114CD55-10B4-416A-AA40-38B391F962A7}"/>
                    </a:ext>
                  </a:extLst>
                </p:cNvPr>
                <p:cNvPicPr/>
                <p:nvPr/>
              </p:nvPicPr>
              <p:blipFill>
                <a:blip r:embed="rId112"/>
                <a:stretch>
                  <a:fillRect/>
                </a:stretch>
              </p:blipFill>
              <p:spPr>
                <a:xfrm>
                  <a:off x="1276486" y="2185874"/>
                  <a:ext cx="1515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1" name="Freihand 90">
                  <a:extLst>
                    <a:ext uri="{FF2B5EF4-FFF2-40B4-BE49-F238E27FC236}">
                      <a16:creationId xmlns:a16="http://schemas.microsoft.com/office/drawing/2014/main" id="{C87126B1-B4F8-4B5E-982B-681B3308A62D}"/>
                    </a:ext>
                  </a:extLst>
                </p14:cNvPr>
                <p14:cNvContentPartPr/>
                <p14:nvPr/>
              </p14:nvContentPartPr>
              <p14:xfrm>
                <a:off x="1390606" y="2199914"/>
                <a:ext cx="160560" cy="210600"/>
              </p14:xfrm>
            </p:contentPart>
          </mc:Choice>
          <mc:Fallback xmlns="">
            <p:pic>
              <p:nvPicPr>
                <p:cNvPr id="91" name="Freihand 90">
                  <a:extLst>
                    <a:ext uri="{FF2B5EF4-FFF2-40B4-BE49-F238E27FC236}">
                      <a16:creationId xmlns:a16="http://schemas.microsoft.com/office/drawing/2014/main" id="{C87126B1-B4F8-4B5E-982B-681B3308A62D}"/>
                    </a:ext>
                  </a:extLst>
                </p:cNvPr>
                <p:cNvPicPr/>
                <p:nvPr/>
              </p:nvPicPr>
              <p:blipFill>
                <a:blip r:embed="rId114"/>
                <a:stretch>
                  <a:fillRect/>
                </a:stretch>
              </p:blipFill>
              <p:spPr>
                <a:xfrm>
                  <a:off x="1381966" y="2190914"/>
                  <a:ext cx="178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2" name="Freihand 91">
                  <a:extLst>
                    <a:ext uri="{FF2B5EF4-FFF2-40B4-BE49-F238E27FC236}">
                      <a16:creationId xmlns:a16="http://schemas.microsoft.com/office/drawing/2014/main" id="{5E0B1D39-D2A6-49BD-A1FD-944964FECF1A}"/>
                    </a:ext>
                  </a:extLst>
                </p14:cNvPr>
                <p14:cNvContentPartPr/>
                <p14:nvPr/>
              </p14:nvContentPartPr>
              <p14:xfrm>
                <a:off x="1607686" y="2193794"/>
                <a:ext cx="155520" cy="123840"/>
              </p14:xfrm>
            </p:contentPart>
          </mc:Choice>
          <mc:Fallback xmlns="">
            <p:pic>
              <p:nvPicPr>
                <p:cNvPr id="92" name="Freihand 91">
                  <a:extLst>
                    <a:ext uri="{FF2B5EF4-FFF2-40B4-BE49-F238E27FC236}">
                      <a16:creationId xmlns:a16="http://schemas.microsoft.com/office/drawing/2014/main" id="{5E0B1D39-D2A6-49BD-A1FD-944964FECF1A}"/>
                    </a:ext>
                  </a:extLst>
                </p:cNvPr>
                <p:cNvPicPr/>
                <p:nvPr/>
              </p:nvPicPr>
              <p:blipFill>
                <a:blip r:embed="rId116"/>
                <a:stretch>
                  <a:fillRect/>
                </a:stretch>
              </p:blipFill>
              <p:spPr>
                <a:xfrm>
                  <a:off x="1598686" y="2184794"/>
                  <a:ext cx="1731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4" name="Freihand 93">
                  <a:extLst>
                    <a:ext uri="{FF2B5EF4-FFF2-40B4-BE49-F238E27FC236}">
                      <a16:creationId xmlns:a16="http://schemas.microsoft.com/office/drawing/2014/main" id="{D999C720-484B-4F49-AA00-53C842657A5A}"/>
                    </a:ext>
                  </a:extLst>
                </p14:cNvPr>
                <p14:cNvContentPartPr/>
                <p14:nvPr/>
              </p14:nvContentPartPr>
              <p14:xfrm>
                <a:off x="-493634" y="2406554"/>
                <a:ext cx="2385360" cy="139320"/>
              </p14:xfrm>
            </p:contentPart>
          </mc:Choice>
          <mc:Fallback xmlns="">
            <p:pic>
              <p:nvPicPr>
                <p:cNvPr id="94" name="Freihand 93">
                  <a:extLst>
                    <a:ext uri="{FF2B5EF4-FFF2-40B4-BE49-F238E27FC236}">
                      <a16:creationId xmlns:a16="http://schemas.microsoft.com/office/drawing/2014/main" id="{D999C720-484B-4F49-AA00-53C842657A5A}"/>
                    </a:ext>
                  </a:extLst>
                </p:cNvPr>
                <p:cNvPicPr/>
                <p:nvPr/>
              </p:nvPicPr>
              <p:blipFill>
                <a:blip r:embed="rId118"/>
                <a:stretch>
                  <a:fillRect/>
                </a:stretch>
              </p:blipFill>
              <p:spPr>
                <a:xfrm>
                  <a:off x="-502274" y="2397914"/>
                  <a:ext cx="2403000" cy="15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9">
            <p14:nvContentPartPr>
              <p14:cNvPr id="96" name="Freihand 95">
                <a:extLst>
                  <a:ext uri="{FF2B5EF4-FFF2-40B4-BE49-F238E27FC236}">
                    <a16:creationId xmlns:a16="http://schemas.microsoft.com/office/drawing/2014/main" id="{85D35C59-BE7F-471A-B19F-B3ABFD277C7F}"/>
                  </a:ext>
                </a:extLst>
              </p14:cNvPr>
              <p14:cNvContentPartPr/>
              <p14:nvPr/>
            </p14:nvContentPartPr>
            <p14:xfrm>
              <a:off x="10225762" y="4273212"/>
              <a:ext cx="63360" cy="924120"/>
            </p14:xfrm>
          </p:contentPart>
        </mc:Choice>
        <mc:Fallback xmlns="">
          <p:pic>
            <p:nvPicPr>
              <p:cNvPr id="96" name="Freihand 95">
                <a:extLst>
                  <a:ext uri="{FF2B5EF4-FFF2-40B4-BE49-F238E27FC236}">
                    <a16:creationId xmlns:a16="http://schemas.microsoft.com/office/drawing/2014/main" id="{85D35C59-BE7F-471A-B19F-B3ABFD277C7F}"/>
                  </a:ext>
                </a:extLst>
              </p:cNvPr>
              <p:cNvPicPr/>
              <p:nvPr/>
            </p:nvPicPr>
            <p:blipFill>
              <a:blip r:embed="rId120"/>
              <a:stretch>
                <a:fillRect/>
              </a:stretch>
            </p:blipFill>
            <p:spPr>
              <a:xfrm>
                <a:off x="10217122" y="4264572"/>
                <a:ext cx="81000" cy="941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7" name="Freihand 96">
                <a:extLst>
                  <a:ext uri="{FF2B5EF4-FFF2-40B4-BE49-F238E27FC236}">
                    <a16:creationId xmlns:a16="http://schemas.microsoft.com/office/drawing/2014/main" id="{78013593-5B6B-482B-97D6-5CAD170D3F9E}"/>
                  </a:ext>
                </a:extLst>
              </p14:cNvPr>
              <p14:cNvContentPartPr/>
              <p14:nvPr/>
            </p14:nvContentPartPr>
            <p14:xfrm>
              <a:off x="9165922" y="4443492"/>
              <a:ext cx="79560" cy="131400"/>
            </p14:xfrm>
          </p:contentPart>
        </mc:Choice>
        <mc:Fallback xmlns="">
          <p:pic>
            <p:nvPicPr>
              <p:cNvPr id="97" name="Freihand 96">
                <a:extLst>
                  <a:ext uri="{FF2B5EF4-FFF2-40B4-BE49-F238E27FC236}">
                    <a16:creationId xmlns:a16="http://schemas.microsoft.com/office/drawing/2014/main" id="{78013593-5B6B-482B-97D6-5CAD170D3F9E}"/>
                  </a:ext>
                </a:extLst>
              </p:cNvPr>
              <p:cNvPicPr/>
              <p:nvPr/>
            </p:nvPicPr>
            <p:blipFill>
              <a:blip r:embed="rId122"/>
              <a:stretch>
                <a:fillRect/>
              </a:stretch>
            </p:blipFill>
            <p:spPr>
              <a:xfrm>
                <a:off x="9157282" y="4434852"/>
                <a:ext cx="97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8" name="Freihand 97">
                <a:extLst>
                  <a:ext uri="{FF2B5EF4-FFF2-40B4-BE49-F238E27FC236}">
                    <a16:creationId xmlns:a16="http://schemas.microsoft.com/office/drawing/2014/main" id="{098FCA25-B656-41ED-86A1-C80D7A8F362B}"/>
                  </a:ext>
                </a:extLst>
              </p14:cNvPr>
              <p14:cNvContentPartPr/>
              <p14:nvPr/>
            </p14:nvContentPartPr>
            <p14:xfrm>
              <a:off x="9325762" y="4371492"/>
              <a:ext cx="89640" cy="192600"/>
            </p14:xfrm>
          </p:contentPart>
        </mc:Choice>
        <mc:Fallback xmlns="">
          <p:pic>
            <p:nvPicPr>
              <p:cNvPr id="98" name="Freihand 97">
                <a:extLst>
                  <a:ext uri="{FF2B5EF4-FFF2-40B4-BE49-F238E27FC236}">
                    <a16:creationId xmlns:a16="http://schemas.microsoft.com/office/drawing/2014/main" id="{098FCA25-B656-41ED-86A1-C80D7A8F362B}"/>
                  </a:ext>
                </a:extLst>
              </p:cNvPr>
              <p:cNvPicPr/>
              <p:nvPr/>
            </p:nvPicPr>
            <p:blipFill>
              <a:blip r:embed="rId124"/>
              <a:stretch>
                <a:fillRect/>
              </a:stretch>
            </p:blipFill>
            <p:spPr>
              <a:xfrm>
                <a:off x="9317122" y="4362852"/>
                <a:ext cx="1072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9" name="Freihand 98">
                <a:extLst>
                  <a:ext uri="{FF2B5EF4-FFF2-40B4-BE49-F238E27FC236}">
                    <a16:creationId xmlns:a16="http://schemas.microsoft.com/office/drawing/2014/main" id="{308851A7-F57D-47A8-AF0A-622C37A39EA1}"/>
                  </a:ext>
                </a:extLst>
              </p14:cNvPr>
              <p14:cNvContentPartPr/>
              <p14:nvPr/>
            </p14:nvContentPartPr>
            <p14:xfrm>
              <a:off x="9469762" y="4456812"/>
              <a:ext cx="82800" cy="89640"/>
            </p14:xfrm>
          </p:contentPart>
        </mc:Choice>
        <mc:Fallback xmlns="">
          <p:pic>
            <p:nvPicPr>
              <p:cNvPr id="99" name="Freihand 98">
                <a:extLst>
                  <a:ext uri="{FF2B5EF4-FFF2-40B4-BE49-F238E27FC236}">
                    <a16:creationId xmlns:a16="http://schemas.microsoft.com/office/drawing/2014/main" id="{308851A7-F57D-47A8-AF0A-622C37A39EA1}"/>
                  </a:ext>
                </a:extLst>
              </p:cNvPr>
              <p:cNvPicPr/>
              <p:nvPr/>
            </p:nvPicPr>
            <p:blipFill>
              <a:blip r:embed="rId126"/>
              <a:stretch>
                <a:fillRect/>
              </a:stretch>
            </p:blipFill>
            <p:spPr>
              <a:xfrm>
                <a:off x="9460762" y="4447812"/>
                <a:ext cx="1004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0" name="Freihand 99">
                <a:extLst>
                  <a:ext uri="{FF2B5EF4-FFF2-40B4-BE49-F238E27FC236}">
                    <a16:creationId xmlns:a16="http://schemas.microsoft.com/office/drawing/2014/main" id="{D1629600-0C59-4493-8CA8-B70E1D5F1B5C}"/>
                  </a:ext>
                </a:extLst>
              </p14:cNvPr>
              <p14:cNvContentPartPr/>
              <p14:nvPr/>
            </p14:nvContentPartPr>
            <p14:xfrm>
              <a:off x="9601162" y="4367532"/>
              <a:ext cx="23760" cy="169560"/>
            </p14:xfrm>
          </p:contentPart>
        </mc:Choice>
        <mc:Fallback xmlns="">
          <p:pic>
            <p:nvPicPr>
              <p:cNvPr id="100" name="Freihand 99">
                <a:extLst>
                  <a:ext uri="{FF2B5EF4-FFF2-40B4-BE49-F238E27FC236}">
                    <a16:creationId xmlns:a16="http://schemas.microsoft.com/office/drawing/2014/main" id="{D1629600-0C59-4493-8CA8-B70E1D5F1B5C}"/>
                  </a:ext>
                </a:extLst>
              </p:cNvPr>
              <p:cNvPicPr/>
              <p:nvPr/>
            </p:nvPicPr>
            <p:blipFill>
              <a:blip r:embed="rId128"/>
              <a:stretch>
                <a:fillRect/>
              </a:stretch>
            </p:blipFill>
            <p:spPr>
              <a:xfrm>
                <a:off x="9592522" y="4358892"/>
                <a:ext cx="414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1" name="Freihand 100">
                <a:extLst>
                  <a:ext uri="{FF2B5EF4-FFF2-40B4-BE49-F238E27FC236}">
                    <a16:creationId xmlns:a16="http://schemas.microsoft.com/office/drawing/2014/main" id="{85F4E8D4-5081-4CED-A81B-F18B44E25C3F}"/>
                  </a:ext>
                </a:extLst>
              </p14:cNvPr>
              <p14:cNvContentPartPr/>
              <p14:nvPr/>
            </p14:nvContentPartPr>
            <p14:xfrm>
              <a:off x="9558682" y="4421532"/>
              <a:ext cx="81000" cy="7200"/>
            </p14:xfrm>
          </p:contentPart>
        </mc:Choice>
        <mc:Fallback xmlns="">
          <p:pic>
            <p:nvPicPr>
              <p:cNvPr id="101" name="Freihand 100">
                <a:extLst>
                  <a:ext uri="{FF2B5EF4-FFF2-40B4-BE49-F238E27FC236}">
                    <a16:creationId xmlns:a16="http://schemas.microsoft.com/office/drawing/2014/main" id="{85F4E8D4-5081-4CED-A81B-F18B44E25C3F}"/>
                  </a:ext>
                </a:extLst>
              </p:cNvPr>
              <p:cNvPicPr/>
              <p:nvPr/>
            </p:nvPicPr>
            <p:blipFill>
              <a:blip r:embed="rId130"/>
              <a:stretch>
                <a:fillRect/>
              </a:stretch>
            </p:blipFill>
            <p:spPr>
              <a:xfrm>
                <a:off x="9549682" y="4412532"/>
                <a:ext cx="98640" cy="24840"/>
              </a:xfrm>
              <a:prstGeom prst="rect">
                <a:avLst/>
              </a:prstGeom>
            </p:spPr>
          </p:pic>
        </mc:Fallback>
      </mc:AlternateContent>
      <p:grpSp>
        <p:nvGrpSpPr>
          <p:cNvPr id="136" name="Gruppieren 135">
            <a:extLst>
              <a:ext uri="{FF2B5EF4-FFF2-40B4-BE49-F238E27FC236}">
                <a16:creationId xmlns:a16="http://schemas.microsoft.com/office/drawing/2014/main" id="{A53D0267-6D0E-4275-B37A-AAAAF65C7515}"/>
              </a:ext>
            </a:extLst>
          </p:cNvPr>
          <p:cNvGrpSpPr/>
          <p:nvPr/>
        </p:nvGrpSpPr>
        <p:grpSpPr>
          <a:xfrm>
            <a:off x="9159082" y="4286532"/>
            <a:ext cx="2510280" cy="594000"/>
            <a:chOff x="-491114" y="2505914"/>
            <a:chExt cx="2510280" cy="594000"/>
          </a:xfrm>
        </p:grpSpPr>
        <mc:AlternateContent xmlns:mc="http://schemas.openxmlformats.org/markup-compatibility/2006" xmlns:p14="http://schemas.microsoft.com/office/powerpoint/2010/main">
          <mc:Choice Requires="p14">
            <p:contentPart p14:bwMode="auto" r:id="rId131">
              <p14:nvContentPartPr>
                <p14:cNvPr id="102" name="Freihand 101">
                  <a:extLst>
                    <a:ext uri="{FF2B5EF4-FFF2-40B4-BE49-F238E27FC236}">
                      <a16:creationId xmlns:a16="http://schemas.microsoft.com/office/drawing/2014/main" id="{9EEF0E51-8608-4783-9197-DE64266DCC28}"/>
                    </a:ext>
                  </a:extLst>
                </p14:cNvPr>
                <p14:cNvContentPartPr/>
                <p14:nvPr/>
              </p14:nvContentPartPr>
              <p14:xfrm>
                <a:off x="7846" y="2671514"/>
                <a:ext cx="95040" cy="74160"/>
              </p14:xfrm>
            </p:contentPart>
          </mc:Choice>
          <mc:Fallback xmlns="">
            <p:pic>
              <p:nvPicPr>
                <p:cNvPr id="102" name="Freihand 101">
                  <a:extLst>
                    <a:ext uri="{FF2B5EF4-FFF2-40B4-BE49-F238E27FC236}">
                      <a16:creationId xmlns:a16="http://schemas.microsoft.com/office/drawing/2014/main" id="{9EEF0E51-8608-4783-9197-DE64266DCC28}"/>
                    </a:ext>
                  </a:extLst>
                </p:cNvPr>
                <p:cNvPicPr/>
                <p:nvPr/>
              </p:nvPicPr>
              <p:blipFill>
                <a:blip r:embed="rId132"/>
                <a:stretch>
                  <a:fillRect/>
                </a:stretch>
              </p:blipFill>
              <p:spPr>
                <a:xfrm>
                  <a:off x="-1154" y="2662874"/>
                  <a:ext cx="1126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3" name="Freihand 102">
                  <a:extLst>
                    <a:ext uri="{FF2B5EF4-FFF2-40B4-BE49-F238E27FC236}">
                      <a16:creationId xmlns:a16="http://schemas.microsoft.com/office/drawing/2014/main" id="{14FE0980-CF0C-4C88-B2CB-DB850BA40809}"/>
                    </a:ext>
                  </a:extLst>
                </p14:cNvPr>
                <p14:cNvContentPartPr/>
                <p14:nvPr/>
              </p14:nvContentPartPr>
              <p14:xfrm>
                <a:off x="172366" y="2723714"/>
                <a:ext cx="15840" cy="10800"/>
              </p14:xfrm>
            </p:contentPart>
          </mc:Choice>
          <mc:Fallback xmlns="">
            <p:pic>
              <p:nvPicPr>
                <p:cNvPr id="103" name="Freihand 102">
                  <a:extLst>
                    <a:ext uri="{FF2B5EF4-FFF2-40B4-BE49-F238E27FC236}">
                      <a16:creationId xmlns:a16="http://schemas.microsoft.com/office/drawing/2014/main" id="{14FE0980-CF0C-4C88-B2CB-DB850BA40809}"/>
                    </a:ext>
                  </a:extLst>
                </p:cNvPr>
                <p:cNvPicPr/>
                <p:nvPr/>
              </p:nvPicPr>
              <p:blipFill>
                <a:blip r:embed="rId134"/>
                <a:stretch>
                  <a:fillRect/>
                </a:stretch>
              </p:blipFill>
              <p:spPr>
                <a:xfrm>
                  <a:off x="163366" y="2715074"/>
                  <a:ext cx="334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4" name="Freihand 103">
                  <a:extLst>
                    <a:ext uri="{FF2B5EF4-FFF2-40B4-BE49-F238E27FC236}">
                      <a16:creationId xmlns:a16="http://schemas.microsoft.com/office/drawing/2014/main" id="{1BBDEEC1-2598-4A62-BE00-23B3DA3CD077}"/>
                    </a:ext>
                  </a:extLst>
                </p14:cNvPr>
                <p14:cNvContentPartPr/>
                <p14:nvPr/>
              </p14:nvContentPartPr>
              <p14:xfrm>
                <a:off x="207286" y="2715434"/>
                <a:ext cx="109080" cy="13320"/>
              </p14:xfrm>
            </p:contentPart>
          </mc:Choice>
          <mc:Fallback xmlns="">
            <p:pic>
              <p:nvPicPr>
                <p:cNvPr id="104" name="Freihand 103">
                  <a:extLst>
                    <a:ext uri="{FF2B5EF4-FFF2-40B4-BE49-F238E27FC236}">
                      <a16:creationId xmlns:a16="http://schemas.microsoft.com/office/drawing/2014/main" id="{1BBDEEC1-2598-4A62-BE00-23B3DA3CD077}"/>
                    </a:ext>
                  </a:extLst>
                </p:cNvPr>
                <p:cNvPicPr/>
                <p:nvPr/>
              </p:nvPicPr>
              <p:blipFill>
                <a:blip r:embed="rId136"/>
                <a:stretch>
                  <a:fillRect/>
                </a:stretch>
              </p:blipFill>
              <p:spPr>
                <a:xfrm>
                  <a:off x="198286" y="2706434"/>
                  <a:ext cx="1267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5" name="Freihand 104">
                  <a:extLst>
                    <a:ext uri="{FF2B5EF4-FFF2-40B4-BE49-F238E27FC236}">
                      <a16:creationId xmlns:a16="http://schemas.microsoft.com/office/drawing/2014/main" id="{FDEA957A-2DC7-4BD4-89FB-5E6027C96989}"/>
                    </a:ext>
                  </a:extLst>
                </p14:cNvPr>
                <p14:cNvContentPartPr/>
                <p14:nvPr/>
              </p14:nvContentPartPr>
              <p14:xfrm>
                <a:off x="377926" y="2721914"/>
                <a:ext cx="39240" cy="2520"/>
              </p14:xfrm>
            </p:contentPart>
          </mc:Choice>
          <mc:Fallback xmlns="">
            <p:pic>
              <p:nvPicPr>
                <p:cNvPr id="105" name="Freihand 104">
                  <a:extLst>
                    <a:ext uri="{FF2B5EF4-FFF2-40B4-BE49-F238E27FC236}">
                      <a16:creationId xmlns:a16="http://schemas.microsoft.com/office/drawing/2014/main" id="{FDEA957A-2DC7-4BD4-89FB-5E6027C96989}"/>
                    </a:ext>
                  </a:extLst>
                </p:cNvPr>
                <p:cNvPicPr/>
                <p:nvPr/>
              </p:nvPicPr>
              <p:blipFill>
                <a:blip r:embed="rId138"/>
                <a:stretch>
                  <a:fillRect/>
                </a:stretch>
              </p:blipFill>
              <p:spPr>
                <a:xfrm>
                  <a:off x="368926" y="2712914"/>
                  <a:ext cx="568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07" name="Freihand 106">
                  <a:extLst>
                    <a:ext uri="{FF2B5EF4-FFF2-40B4-BE49-F238E27FC236}">
                      <a16:creationId xmlns:a16="http://schemas.microsoft.com/office/drawing/2014/main" id="{46927796-8F06-4958-9D52-4BA12E719487}"/>
                    </a:ext>
                  </a:extLst>
                </p14:cNvPr>
                <p14:cNvContentPartPr/>
                <p14:nvPr/>
              </p14:nvContentPartPr>
              <p14:xfrm>
                <a:off x="653326" y="2599514"/>
                <a:ext cx="105480" cy="87840"/>
              </p14:xfrm>
            </p:contentPart>
          </mc:Choice>
          <mc:Fallback xmlns="">
            <p:pic>
              <p:nvPicPr>
                <p:cNvPr id="107" name="Freihand 106">
                  <a:extLst>
                    <a:ext uri="{FF2B5EF4-FFF2-40B4-BE49-F238E27FC236}">
                      <a16:creationId xmlns:a16="http://schemas.microsoft.com/office/drawing/2014/main" id="{46927796-8F06-4958-9D52-4BA12E719487}"/>
                    </a:ext>
                  </a:extLst>
                </p:cNvPr>
                <p:cNvPicPr/>
                <p:nvPr/>
              </p:nvPicPr>
              <p:blipFill>
                <a:blip r:embed="rId140"/>
                <a:stretch>
                  <a:fillRect/>
                </a:stretch>
              </p:blipFill>
              <p:spPr>
                <a:xfrm>
                  <a:off x="644326" y="2590874"/>
                  <a:ext cx="1231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8" name="Freihand 107">
                  <a:extLst>
                    <a:ext uri="{FF2B5EF4-FFF2-40B4-BE49-F238E27FC236}">
                      <a16:creationId xmlns:a16="http://schemas.microsoft.com/office/drawing/2014/main" id="{C69EE62A-E7FD-47CF-BE3D-BEF63A08FA25}"/>
                    </a:ext>
                  </a:extLst>
                </p14:cNvPr>
                <p14:cNvContentPartPr/>
                <p14:nvPr/>
              </p14:nvContentPartPr>
              <p14:xfrm>
                <a:off x="823966" y="2601674"/>
                <a:ext cx="62640" cy="87480"/>
              </p14:xfrm>
            </p:contentPart>
          </mc:Choice>
          <mc:Fallback xmlns="">
            <p:pic>
              <p:nvPicPr>
                <p:cNvPr id="108" name="Freihand 107">
                  <a:extLst>
                    <a:ext uri="{FF2B5EF4-FFF2-40B4-BE49-F238E27FC236}">
                      <a16:creationId xmlns:a16="http://schemas.microsoft.com/office/drawing/2014/main" id="{C69EE62A-E7FD-47CF-BE3D-BEF63A08FA25}"/>
                    </a:ext>
                  </a:extLst>
                </p:cNvPr>
                <p:cNvPicPr/>
                <p:nvPr/>
              </p:nvPicPr>
              <p:blipFill>
                <a:blip r:embed="rId142"/>
                <a:stretch>
                  <a:fillRect/>
                </a:stretch>
              </p:blipFill>
              <p:spPr>
                <a:xfrm>
                  <a:off x="814966" y="2592674"/>
                  <a:ext cx="80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9" name="Freihand 108">
                  <a:extLst>
                    <a:ext uri="{FF2B5EF4-FFF2-40B4-BE49-F238E27FC236}">
                      <a16:creationId xmlns:a16="http://schemas.microsoft.com/office/drawing/2014/main" id="{684B8008-9603-4CEF-A884-C3429D404B11}"/>
                    </a:ext>
                  </a:extLst>
                </p14:cNvPr>
                <p14:cNvContentPartPr/>
                <p14:nvPr/>
              </p14:nvContentPartPr>
              <p14:xfrm>
                <a:off x="928726" y="2608514"/>
                <a:ext cx="124560" cy="79920"/>
              </p14:xfrm>
            </p:contentPart>
          </mc:Choice>
          <mc:Fallback xmlns="">
            <p:pic>
              <p:nvPicPr>
                <p:cNvPr id="109" name="Freihand 108">
                  <a:extLst>
                    <a:ext uri="{FF2B5EF4-FFF2-40B4-BE49-F238E27FC236}">
                      <a16:creationId xmlns:a16="http://schemas.microsoft.com/office/drawing/2014/main" id="{684B8008-9603-4CEF-A884-C3429D404B11}"/>
                    </a:ext>
                  </a:extLst>
                </p:cNvPr>
                <p:cNvPicPr/>
                <p:nvPr/>
              </p:nvPicPr>
              <p:blipFill>
                <a:blip r:embed="rId144"/>
                <a:stretch>
                  <a:fillRect/>
                </a:stretch>
              </p:blipFill>
              <p:spPr>
                <a:xfrm>
                  <a:off x="919726" y="2599514"/>
                  <a:ext cx="1422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0" name="Freihand 109">
                  <a:extLst>
                    <a:ext uri="{FF2B5EF4-FFF2-40B4-BE49-F238E27FC236}">
                      <a16:creationId xmlns:a16="http://schemas.microsoft.com/office/drawing/2014/main" id="{EDB2A07B-83E4-4428-968E-37BF2A2A1039}"/>
                    </a:ext>
                  </a:extLst>
                </p14:cNvPr>
                <p14:cNvContentPartPr/>
                <p14:nvPr/>
              </p14:nvContentPartPr>
              <p14:xfrm>
                <a:off x="1045006" y="2597354"/>
                <a:ext cx="77400" cy="72000"/>
              </p14:xfrm>
            </p:contentPart>
          </mc:Choice>
          <mc:Fallback xmlns="">
            <p:pic>
              <p:nvPicPr>
                <p:cNvPr id="110" name="Freihand 109">
                  <a:extLst>
                    <a:ext uri="{FF2B5EF4-FFF2-40B4-BE49-F238E27FC236}">
                      <a16:creationId xmlns:a16="http://schemas.microsoft.com/office/drawing/2014/main" id="{EDB2A07B-83E4-4428-968E-37BF2A2A1039}"/>
                    </a:ext>
                  </a:extLst>
                </p:cNvPr>
                <p:cNvPicPr/>
                <p:nvPr/>
              </p:nvPicPr>
              <p:blipFill>
                <a:blip r:embed="rId146"/>
                <a:stretch>
                  <a:fillRect/>
                </a:stretch>
              </p:blipFill>
              <p:spPr>
                <a:xfrm>
                  <a:off x="1036006" y="2588354"/>
                  <a:ext cx="950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2" name="Freihand 111">
                  <a:extLst>
                    <a:ext uri="{FF2B5EF4-FFF2-40B4-BE49-F238E27FC236}">
                      <a16:creationId xmlns:a16="http://schemas.microsoft.com/office/drawing/2014/main" id="{882A71DD-39F7-46A8-9713-DD50FF76B359}"/>
                    </a:ext>
                  </a:extLst>
                </p14:cNvPr>
                <p14:cNvContentPartPr/>
                <p14:nvPr/>
              </p14:nvContentPartPr>
              <p14:xfrm>
                <a:off x="1231126" y="2588714"/>
                <a:ext cx="66240" cy="22320"/>
              </p14:xfrm>
            </p:contentPart>
          </mc:Choice>
          <mc:Fallback xmlns="">
            <p:pic>
              <p:nvPicPr>
                <p:cNvPr id="112" name="Freihand 111">
                  <a:extLst>
                    <a:ext uri="{FF2B5EF4-FFF2-40B4-BE49-F238E27FC236}">
                      <a16:creationId xmlns:a16="http://schemas.microsoft.com/office/drawing/2014/main" id="{882A71DD-39F7-46A8-9713-DD50FF76B359}"/>
                    </a:ext>
                  </a:extLst>
                </p:cNvPr>
                <p:cNvPicPr/>
                <p:nvPr/>
              </p:nvPicPr>
              <p:blipFill>
                <a:blip r:embed="rId148"/>
                <a:stretch>
                  <a:fillRect/>
                </a:stretch>
              </p:blipFill>
              <p:spPr>
                <a:xfrm>
                  <a:off x="1222486" y="2579714"/>
                  <a:ext cx="838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3" name="Freihand 112">
                  <a:extLst>
                    <a:ext uri="{FF2B5EF4-FFF2-40B4-BE49-F238E27FC236}">
                      <a16:creationId xmlns:a16="http://schemas.microsoft.com/office/drawing/2014/main" id="{BB86247B-E670-4FB3-B081-9B5C3CD7D70E}"/>
                    </a:ext>
                  </a:extLst>
                </p14:cNvPr>
                <p14:cNvContentPartPr/>
                <p14:nvPr/>
              </p14:nvContentPartPr>
              <p14:xfrm>
                <a:off x="1196206" y="2667554"/>
                <a:ext cx="100440" cy="11160"/>
              </p14:xfrm>
            </p:contentPart>
          </mc:Choice>
          <mc:Fallback xmlns="">
            <p:pic>
              <p:nvPicPr>
                <p:cNvPr id="113" name="Freihand 112">
                  <a:extLst>
                    <a:ext uri="{FF2B5EF4-FFF2-40B4-BE49-F238E27FC236}">
                      <a16:creationId xmlns:a16="http://schemas.microsoft.com/office/drawing/2014/main" id="{BB86247B-E670-4FB3-B081-9B5C3CD7D70E}"/>
                    </a:ext>
                  </a:extLst>
                </p:cNvPr>
                <p:cNvPicPr/>
                <p:nvPr/>
              </p:nvPicPr>
              <p:blipFill>
                <a:blip r:embed="rId150"/>
                <a:stretch>
                  <a:fillRect/>
                </a:stretch>
              </p:blipFill>
              <p:spPr>
                <a:xfrm>
                  <a:off x="1187566" y="2658554"/>
                  <a:ext cx="118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14" name="Freihand 113">
                  <a:extLst>
                    <a:ext uri="{FF2B5EF4-FFF2-40B4-BE49-F238E27FC236}">
                      <a16:creationId xmlns:a16="http://schemas.microsoft.com/office/drawing/2014/main" id="{EE767914-7863-4780-8073-BD710542283F}"/>
                    </a:ext>
                  </a:extLst>
                </p14:cNvPr>
                <p14:cNvContentPartPr/>
                <p14:nvPr/>
              </p14:nvContentPartPr>
              <p14:xfrm>
                <a:off x="1402846" y="2523194"/>
                <a:ext cx="88200" cy="158760"/>
              </p14:xfrm>
            </p:contentPart>
          </mc:Choice>
          <mc:Fallback xmlns="">
            <p:pic>
              <p:nvPicPr>
                <p:cNvPr id="114" name="Freihand 113">
                  <a:extLst>
                    <a:ext uri="{FF2B5EF4-FFF2-40B4-BE49-F238E27FC236}">
                      <a16:creationId xmlns:a16="http://schemas.microsoft.com/office/drawing/2014/main" id="{EE767914-7863-4780-8073-BD710542283F}"/>
                    </a:ext>
                  </a:extLst>
                </p:cNvPr>
                <p:cNvPicPr/>
                <p:nvPr/>
              </p:nvPicPr>
              <p:blipFill>
                <a:blip r:embed="rId152"/>
                <a:stretch>
                  <a:fillRect/>
                </a:stretch>
              </p:blipFill>
              <p:spPr>
                <a:xfrm>
                  <a:off x="1393846" y="2514554"/>
                  <a:ext cx="105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15" name="Freihand 114">
                  <a:extLst>
                    <a:ext uri="{FF2B5EF4-FFF2-40B4-BE49-F238E27FC236}">
                      <a16:creationId xmlns:a16="http://schemas.microsoft.com/office/drawing/2014/main" id="{623CAB4A-054F-47C4-8264-1941BB981CB2}"/>
                    </a:ext>
                  </a:extLst>
                </p14:cNvPr>
                <p14:cNvContentPartPr/>
                <p14:nvPr/>
              </p14:nvContentPartPr>
              <p14:xfrm>
                <a:off x="1506886" y="2581154"/>
                <a:ext cx="108360" cy="65520"/>
              </p14:xfrm>
            </p:contentPart>
          </mc:Choice>
          <mc:Fallback xmlns="">
            <p:pic>
              <p:nvPicPr>
                <p:cNvPr id="115" name="Freihand 114">
                  <a:extLst>
                    <a:ext uri="{FF2B5EF4-FFF2-40B4-BE49-F238E27FC236}">
                      <a16:creationId xmlns:a16="http://schemas.microsoft.com/office/drawing/2014/main" id="{623CAB4A-054F-47C4-8264-1941BB981CB2}"/>
                    </a:ext>
                  </a:extLst>
                </p:cNvPr>
                <p:cNvPicPr/>
                <p:nvPr/>
              </p:nvPicPr>
              <p:blipFill>
                <a:blip r:embed="rId154"/>
                <a:stretch>
                  <a:fillRect/>
                </a:stretch>
              </p:blipFill>
              <p:spPr>
                <a:xfrm>
                  <a:off x="1497886" y="2572154"/>
                  <a:ext cx="1260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16" name="Freihand 115">
                  <a:extLst>
                    <a:ext uri="{FF2B5EF4-FFF2-40B4-BE49-F238E27FC236}">
                      <a16:creationId xmlns:a16="http://schemas.microsoft.com/office/drawing/2014/main" id="{046485E8-FA29-42EC-851D-DCBD42E96A86}"/>
                    </a:ext>
                  </a:extLst>
                </p14:cNvPr>
                <p14:cNvContentPartPr/>
                <p14:nvPr/>
              </p14:nvContentPartPr>
              <p14:xfrm>
                <a:off x="1638646" y="2505914"/>
                <a:ext cx="112680" cy="115200"/>
              </p14:xfrm>
            </p:contentPart>
          </mc:Choice>
          <mc:Fallback xmlns="">
            <p:pic>
              <p:nvPicPr>
                <p:cNvPr id="116" name="Freihand 115">
                  <a:extLst>
                    <a:ext uri="{FF2B5EF4-FFF2-40B4-BE49-F238E27FC236}">
                      <a16:creationId xmlns:a16="http://schemas.microsoft.com/office/drawing/2014/main" id="{046485E8-FA29-42EC-851D-DCBD42E96A86}"/>
                    </a:ext>
                  </a:extLst>
                </p:cNvPr>
                <p:cNvPicPr/>
                <p:nvPr/>
              </p:nvPicPr>
              <p:blipFill>
                <a:blip r:embed="rId156"/>
                <a:stretch>
                  <a:fillRect/>
                </a:stretch>
              </p:blipFill>
              <p:spPr>
                <a:xfrm>
                  <a:off x="1629646" y="2496914"/>
                  <a:ext cx="1303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7" name="Freihand 116">
                  <a:extLst>
                    <a:ext uri="{FF2B5EF4-FFF2-40B4-BE49-F238E27FC236}">
                      <a16:creationId xmlns:a16="http://schemas.microsoft.com/office/drawing/2014/main" id="{2BF42E25-F9FF-43A6-A4D1-573AD64FC3F2}"/>
                    </a:ext>
                  </a:extLst>
                </p14:cNvPr>
                <p14:cNvContentPartPr/>
                <p14:nvPr/>
              </p14:nvContentPartPr>
              <p14:xfrm>
                <a:off x="1782286" y="2547314"/>
                <a:ext cx="116640" cy="82800"/>
              </p14:xfrm>
            </p:contentPart>
          </mc:Choice>
          <mc:Fallback xmlns="">
            <p:pic>
              <p:nvPicPr>
                <p:cNvPr id="117" name="Freihand 116">
                  <a:extLst>
                    <a:ext uri="{FF2B5EF4-FFF2-40B4-BE49-F238E27FC236}">
                      <a16:creationId xmlns:a16="http://schemas.microsoft.com/office/drawing/2014/main" id="{2BF42E25-F9FF-43A6-A4D1-573AD64FC3F2}"/>
                    </a:ext>
                  </a:extLst>
                </p:cNvPr>
                <p:cNvPicPr/>
                <p:nvPr/>
              </p:nvPicPr>
              <p:blipFill>
                <a:blip r:embed="rId158"/>
                <a:stretch>
                  <a:fillRect/>
                </a:stretch>
              </p:blipFill>
              <p:spPr>
                <a:xfrm>
                  <a:off x="1773286" y="2538674"/>
                  <a:ext cx="1342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9" name="Freihand 118">
                  <a:extLst>
                    <a:ext uri="{FF2B5EF4-FFF2-40B4-BE49-F238E27FC236}">
                      <a16:creationId xmlns:a16="http://schemas.microsoft.com/office/drawing/2014/main" id="{3F3D8BD1-BBAE-46AA-9900-8A1D331595F3}"/>
                    </a:ext>
                  </a:extLst>
                </p14:cNvPr>
                <p14:cNvContentPartPr/>
                <p14:nvPr/>
              </p14:nvContentPartPr>
              <p14:xfrm>
                <a:off x="703726" y="2854754"/>
                <a:ext cx="65520" cy="96480"/>
              </p14:xfrm>
            </p:contentPart>
          </mc:Choice>
          <mc:Fallback xmlns="">
            <p:pic>
              <p:nvPicPr>
                <p:cNvPr id="119" name="Freihand 118">
                  <a:extLst>
                    <a:ext uri="{FF2B5EF4-FFF2-40B4-BE49-F238E27FC236}">
                      <a16:creationId xmlns:a16="http://schemas.microsoft.com/office/drawing/2014/main" id="{3F3D8BD1-BBAE-46AA-9900-8A1D331595F3}"/>
                    </a:ext>
                  </a:extLst>
                </p:cNvPr>
                <p:cNvPicPr/>
                <p:nvPr/>
              </p:nvPicPr>
              <p:blipFill>
                <a:blip r:embed="rId160"/>
                <a:stretch>
                  <a:fillRect/>
                </a:stretch>
              </p:blipFill>
              <p:spPr>
                <a:xfrm>
                  <a:off x="694726" y="2845754"/>
                  <a:ext cx="83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0" name="Freihand 119">
                  <a:extLst>
                    <a:ext uri="{FF2B5EF4-FFF2-40B4-BE49-F238E27FC236}">
                      <a16:creationId xmlns:a16="http://schemas.microsoft.com/office/drawing/2014/main" id="{DFF03F3E-285F-4644-A42E-ABF068AC6EE1}"/>
                    </a:ext>
                  </a:extLst>
                </p14:cNvPr>
                <p14:cNvContentPartPr/>
                <p14:nvPr/>
              </p14:nvContentPartPr>
              <p14:xfrm>
                <a:off x="811366" y="2846114"/>
                <a:ext cx="117720" cy="92880"/>
              </p14:xfrm>
            </p:contentPart>
          </mc:Choice>
          <mc:Fallback xmlns="">
            <p:pic>
              <p:nvPicPr>
                <p:cNvPr id="120" name="Freihand 119">
                  <a:extLst>
                    <a:ext uri="{FF2B5EF4-FFF2-40B4-BE49-F238E27FC236}">
                      <a16:creationId xmlns:a16="http://schemas.microsoft.com/office/drawing/2014/main" id="{DFF03F3E-285F-4644-A42E-ABF068AC6EE1}"/>
                    </a:ext>
                  </a:extLst>
                </p:cNvPr>
                <p:cNvPicPr/>
                <p:nvPr/>
              </p:nvPicPr>
              <p:blipFill>
                <a:blip r:embed="rId162"/>
                <a:stretch>
                  <a:fillRect/>
                </a:stretch>
              </p:blipFill>
              <p:spPr>
                <a:xfrm>
                  <a:off x="802366" y="2837114"/>
                  <a:ext cx="1353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1" name="Freihand 120">
                  <a:extLst>
                    <a:ext uri="{FF2B5EF4-FFF2-40B4-BE49-F238E27FC236}">
                      <a16:creationId xmlns:a16="http://schemas.microsoft.com/office/drawing/2014/main" id="{BBC6B6D4-9DFF-471A-B680-EF3BB9570A57}"/>
                    </a:ext>
                  </a:extLst>
                </p14:cNvPr>
                <p14:cNvContentPartPr/>
                <p14:nvPr/>
              </p14:nvContentPartPr>
              <p14:xfrm>
                <a:off x="981286" y="2748194"/>
                <a:ext cx="75960" cy="169200"/>
              </p14:xfrm>
            </p:contentPart>
          </mc:Choice>
          <mc:Fallback xmlns="">
            <p:pic>
              <p:nvPicPr>
                <p:cNvPr id="121" name="Freihand 120">
                  <a:extLst>
                    <a:ext uri="{FF2B5EF4-FFF2-40B4-BE49-F238E27FC236}">
                      <a16:creationId xmlns:a16="http://schemas.microsoft.com/office/drawing/2014/main" id="{BBC6B6D4-9DFF-471A-B680-EF3BB9570A57}"/>
                    </a:ext>
                  </a:extLst>
                </p:cNvPr>
                <p:cNvPicPr/>
                <p:nvPr/>
              </p:nvPicPr>
              <p:blipFill>
                <a:blip r:embed="rId164"/>
                <a:stretch>
                  <a:fillRect/>
                </a:stretch>
              </p:blipFill>
              <p:spPr>
                <a:xfrm>
                  <a:off x="972646" y="2739194"/>
                  <a:ext cx="936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2" name="Freihand 121">
                  <a:extLst>
                    <a:ext uri="{FF2B5EF4-FFF2-40B4-BE49-F238E27FC236}">
                      <a16:creationId xmlns:a16="http://schemas.microsoft.com/office/drawing/2014/main" id="{B9F60755-386B-4D12-B927-8E8F82F48A48}"/>
                    </a:ext>
                  </a:extLst>
                </p14:cNvPr>
                <p14:cNvContentPartPr/>
                <p14:nvPr/>
              </p14:nvContentPartPr>
              <p14:xfrm>
                <a:off x="1075966" y="2791394"/>
                <a:ext cx="109080" cy="83160"/>
              </p14:xfrm>
            </p:contentPart>
          </mc:Choice>
          <mc:Fallback xmlns="">
            <p:pic>
              <p:nvPicPr>
                <p:cNvPr id="122" name="Freihand 121">
                  <a:extLst>
                    <a:ext uri="{FF2B5EF4-FFF2-40B4-BE49-F238E27FC236}">
                      <a16:creationId xmlns:a16="http://schemas.microsoft.com/office/drawing/2014/main" id="{B9F60755-386B-4D12-B927-8E8F82F48A48}"/>
                    </a:ext>
                  </a:extLst>
                </p:cNvPr>
                <p:cNvPicPr/>
                <p:nvPr/>
              </p:nvPicPr>
              <p:blipFill>
                <a:blip r:embed="rId166"/>
                <a:stretch>
                  <a:fillRect/>
                </a:stretch>
              </p:blipFill>
              <p:spPr>
                <a:xfrm>
                  <a:off x="1067326" y="2782394"/>
                  <a:ext cx="1267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23" name="Freihand 122">
                  <a:extLst>
                    <a:ext uri="{FF2B5EF4-FFF2-40B4-BE49-F238E27FC236}">
                      <a16:creationId xmlns:a16="http://schemas.microsoft.com/office/drawing/2014/main" id="{8A50D8EB-1B84-48C8-9DB0-C5E4EBDDCCFE}"/>
                    </a:ext>
                  </a:extLst>
                </p14:cNvPr>
                <p14:cNvContentPartPr/>
                <p14:nvPr/>
              </p14:nvContentPartPr>
              <p14:xfrm>
                <a:off x="1266046" y="2830274"/>
                <a:ext cx="88920" cy="14040"/>
              </p14:xfrm>
            </p:contentPart>
          </mc:Choice>
          <mc:Fallback xmlns="">
            <p:pic>
              <p:nvPicPr>
                <p:cNvPr id="123" name="Freihand 122">
                  <a:extLst>
                    <a:ext uri="{FF2B5EF4-FFF2-40B4-BE49-F238E27FC236}">
                      <a16:creationId xmlns:a16="http://schemas.microsoft.com/office/drawing/2014/main" id="{8A50D8EB-1B84-48C8-9DB0-C5E4EBDDCCFE}"/>
                    </a:ext>
                  </a:extLst>
                </p:cNvPr>
                <p:cNvPicPr/>
                <p:nvPr/>
              </p:nvPicPr>
              <p:blipFill>
                <a:blip r:embed="rId168"/>
                <a:stretch>
                  <a:fillRect/>
                </a:stretch>
              </p:blipFill>
              <p:spPr>
                <a:xfrm>
                  <a:off x="1257406" y="2821634"/>
                  <a:ext cx="1065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24" name="Freihand 123">
                  <a:extLst>
                    <a:ext uri="{FF2B5EF4-FFF2-40B4-BE49-F238E27FC236}">
                      <a16:creationId xmlns:a16="http://schemas.microsoft.com/office/drawing/2014/main" id="{8C0BA6B3-F1E1-45C7-8414-029758513BFB}"/>
                    </a:ext>
                  </a:extLst>
                </p14:cNvPr>
                <p14:cNvContentPartPr/>
                <p14:nvPr/>
              </p14:nvContentPartPr>
              <p14:xfrm>
                <a:off x="1247326" y="2889674"/>
                <a:ext cx="84960" cy="7200"/>
              </p14:xfrm>
            </p:contentPart>
          </mc:Choice>
          <mc:Fallback xmlns="">
            <p:pic>
              <p:nvPicPr>
                <p:cNvPr id="124" name="Freihand 123">
                  <a:extLst>
                    <a:ext uri="{FF2B5EF4-FFF2-40B4-BE49-F238E27FC236}">
                      <a16:creationId xmlns:a16="http://schemas.microsoft.com/office/drawing/2014/main" id="{8C0BA6B3-F1E1-45C7-8414-029758513BFB}"/>
                    </a:ext>
                  </a:extLst>
                </p:cNvPr>
                <p:cNvPicPr/>
                <p:nvPr/>
              </p:nvPicPr>
              <p:blipFill>
                <a:blip r:embed="rId170"/>
                <a:stretch>
                  <a:fillRect/>
                </a:stretch>
              </p:blipFill>
              <p:spPr>
                <a:xfrm>
                  <a:off x="1238686" y="2881034"/>
                  <a:ext cx="1026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26" name="Freihand 125">
                  <a:extLst>
                    <a:ext uri="{FF2B5EF4-FFF2-40B4-BE49-F238E27FC236}">
                      <a16:creationId xmlns:a16="http://schemas.microsoft.com/office/drawing/2014/main" id="{B55207A3-A374-4015-A7A5-8FCB8E45BE54}"/>
                    </a:ext>
                  </a:extLst>
                </p14:cNvPr>
                <p14:cNvContentPartPr/>
                <p14:nvPr/>
              </p14:nvContentPartPr>
              <p14:xfrm>
                <a:off x="1382686" y="2843954"/>
                <a:ext cx="105120" cy="166320"/>
              </p14:xfrm>
            </p:contentPart>
          </mc:Choice>
          <mc:Fallback xmlns="">
            <p:pic>
              <p:nvPicPr>
                <p:cNvPr id="126" name="Freihand 125">
                  <a:extLst>
                    <a:ext uri="{FF2B5EF4-FFF2-40B4-BE49-F238E27FC236}">
                      <a16:creationId xmlns:a16="http://schemas.microsoft.com/office/drawing/2014/main" id="{B55207A3-A374-4015-A7A5-8FCB8E45BE54}"/>
                    </a:ext>
                  </a:extLst>
                </p:cNvPr>
                <p:cNvPicPr/>
                <p:nvPr/>
              </p:nvPicPr>
              <p:blipFill>
                <a:blip r:embed="rId172"/>
                <a:stretch>
                  <a:fillRect/>
                </a:stretch>
              </p:blipFill>
              <p:spPr>
                <a:xfrm>
                  <a:off x="1373686" y="2835314"/>
                  <a:ext cx="1227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27" name="Freihand 126">
                  <a:extLst>
                    <a:ext uri="{FF2B5EF4-FFF2-40B4-BE49-F238E27FC236}">
                      <a16:creationId xmlns:a16="http://schemas.microsoft.com/office/drawing/2014/main" id="{493BD16E-3051-4973-ACD9-59CD33ADFCB6}"/>
                    </a:ext>
                  </a:extLst>
                </p14:cNvPr>
                <p14:cNvContentPartPr/>
                <p14:nvPr/>
              </p14:nvContentPartPr>
              <p14:xfrm>
                <a:off x="1448566" y="2760794"/>
                <a:ext cx="11880" cy="20520"/>
              </p14:xfrm>
            </p:contentPart>
          </mc:Choice>
          <mc:Fallback xmlns="">
            <p:pic>
              <p:nvPicPr>
                <p:cNvPr id="127" name="Freihand 126">
                  <a:extLst>
                    <a:ext uri="{FF2B5EF4-FFF2-40B4-BE49-F238E27FC236}">
                      <a16:creationId xmlns:a16="http://schemas.microsoft.com/office/drawing/2014/main" id="{493BD16E-3051-4973-ACD9-59CD33ADFCB6}"/>
                    </a:ext>
                  </a:extLst>
                </p:cNvPr>
                <p:cNvPicPr/>
                <p:nvPr/>
              </p:nvPicPr>
              <p:blipFill>
                <a:blip r:embed="rId174"/>
                <a:stretch>
                  <a:fillRect/>
                </a:stretch>
              </p:blipFill>
              <p:spPr>
                <a:xfrm>
                  <a:off x="1439566" y="2751794"/>
                  <a:ext cx="295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28" name="Freihand 127">
                  <a:extLst>
                    <a:ext uri="{FF2B5EF4-FFF2-40B4-BE49-F238E27FC236}">
                      <a16:creationId xmlns:a16="http://schemas.microsoft.com/office/drawing/2014/main" id="{4351119A-0474-4D6F-B2EE-0DCBA2AAA047}"/>
                    </a:ext>
                  </a:extLst>
                </p14:cNvPr>
                <p14:cNvContentPartPr/>
                <p14:nvPr/>
              </p14:nvContentPartPr>
              <p14:xfrm>
                <a:off x="1522366" y="2820194"/>
                <a:ext cx="78120" cy="90000"/>
              </p14:xfrm>
            </p:contentPart>
          </mc:Choice>
          <mc:Fallback xmlns="">
            <p:pic>
              <p:nvPicPr>
                <p:cNvPr id="128" name="Freihand 127">
                  <a:extLst>
                    <a:ext uri="{FF2B5EF4-FFF2-40B4-BE49-F238E27FC236}">
                      <a16:creationId xmlns:a16="http://schemas.microsoft.com/office/drawing/2014/main" id="{4351119A-0474-4D6F-B2EE-0DCBA2AAA047}"/>
                    </a:ext>
                  </a:extLst>
                </p:cNvPr>
                <p:cNvPicPr/>
                <p:nvPr/>
              </p:nvPicPr>
              <p:blipFill>
                <a:blip r:embed="rId176"/>
                <a:stretch>
                  <a:fillRect/>
                </a:stretch>
              </p:blipFill>
              <p:spPr>
                <a:xfrm>
                  <a:off x="1513366" y="2811554"/>
                  <a:ext cx="957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29" name="Freihand 128">
                  <a:extLst>
                    <a:ext uri="{FF2B5EF4-FFF2-40B4-BE49-F238E27FC236}">
                      <a16:creationId xmlns:a16="http://schemas.microsoft.com/office/drawing/2014/main" id="{41720971-78AC-4195-8AAB-16E1F6720A33}"/>
                    </a:ext>
                  </a:extLst>
                </p14:cNvPr>
                <p14:cNvContentPartPr/>
                <p14:nvPr/>
              </p14:nvContentPartPr>
              <p14:xfrm>
                <a:off x="1622806" y="2745314"/>
                <a:ext cx="132480" cy="150480"/>
              </p14:xfrm>
            </p:contentPart>
          </mc:Choice>
          <mc:Fallback xmlns="">
            <p:pic>
              <p:nvPicPr>
                <p:cNvPr id="129" name="Freihand 128">
                  <a:extLst>
                    <a:ext uri="{FF2B5EF4-FFF2-40B4-BE49-F238E27FC236}">
                      <a16:creationId xmlns:a16="http://schemas.microsoft.com/office/drawing/2014/main" id="{41720971-78AC-4195-8AAB-16E1F6720A33}"/>
                    </a:ext>
                  </a:extLst>
                </p:cNvPr>
                <p:cNvPicPr/>
                <p:nvPr/>
              </p:nvPicPr>
              <p:blipFill>
                <a:blip r:embed="rId178"/>
                <a:stretch>
                  <a:fillRect/>
                </a:stretch>
              </p:blipFill>
              <p:spPr>
                <a:xfrm>
                  <a:off x="1614166" y="2736314"/>
                  <a:ext cx="150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0" name="Freihand 129">
                  <a:extLst>
                    <a:ext uri="{FF2B5EF4-FFF2-40B4-BE49-F238E27FC236}">
                      <a16:creationId xmlns:a16="http://schemas.microsoft.com/office/drawing/2014/main" id="{65922FF0-F866-4C93-8622-23794B41788D}"/>
                    </a:ext>
                  </a:extLst>
                </p14:cNvPr>
                <p14:cNvContentPartPr/>
                <p14:nvPr/>
              </p14:nvContentPartPr>
              <p14:xfrm>
                <a:off x="1813246" y="2791754"/>
                <a:ext cx="34560" cy="70200"/>
              </p14:xfrm>
            </p:contentPart>
          </mc:Choice>
          <mc:Fallback xmlns="">
            <p:pic>
              <p:nvPicPr>
                <p:cNvPr id="130" name="Freihand 129">
                  <a:extLst>
                    <a:ext uri="{FF2B5EF4-FFF2-40B4-BE49-F238E27FC236}">
                      <a16:creationId xmlns:a16="http://schemas.microsoft.com/office/drawing/2014/main" id="{65922FF0-F866-4C93-8622-23794B41788D}"/>
                    </a:ext>
                  </a:extLst>
                </p:cNvPr>
                <p:cNvPicPr/>
                <p:nvPr/>
              </p:nvPicPr>
              <p:blipFill>
                <a:blip r:embed="rId180"/>
                <a:stretch>
                  <a:fillRect/>
                </a:stretch>
              </p:blipFill>
              <p:spPr>
                <a:xfrm>
                  <a:off x="1804246" y="2782754"/>
                  <a:ext cx="522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31" name="Freihand 130">
                  <a:extLst>
                    <a:ext uri="{FF2B5EF4-FFF2-40B4-BE49-F238E27FC236}">
                      <a16:creationId xmlns:a16="http://schemas.microsoft.com/office/drawing/2014/main" id="{9E68722E-C85D-4E35-8A24-8CFD9120DFBC}"/>
                    </a:ext>
                  </a:extLst>
                </p14:cNvPr>
                <p14:cNvContentPartPr/>
                <p14:nvPr/>
              </p14:nvContentPartPr>
              <p14:xfrm>
                <a:off x="1801366" y="2750354"/>
                <a:ext cx="11880" cy="9000"/>
              </p14:xfrm>
            </p:contentPart>
          </mc:Choice>
          <mc:Fallback xmlns="">
            <p:pic>
              <p:nvPicPr>
                <p:cNvPr id="131" name="Freihand 130">
                  <a:extLst>
                    <a:ext uri="{FF2B5EF4-FFF2-40B4-BE49-F238E27FC236}">
                      <a16:creationId xmlns:a16="http://schemas.microsoft.com/office/drawing/2014/main" id="{9E68722E-C85D-4E35-8A24-8CFD9120DFBC}"/>
                    </a:ext>
                  </a:extLst>
                </p:cNvPr>
                <p:cNvPicPr/>
                <p:nvPr/>
              </p:nvPicPr>
              <p:blipFill>
                <a:blip r:embed="rId182"/>
                <a:stretch>
                  <a:fillRect/>
                </a:stretch>
              </p:blipFill>
              <p:spPr>
                <a:xfrm>
                  <a:off x="1792726" y="2741354"/>
                  <a:ext cx="29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35" name="Freihand 134">
                  <a:extLst>
                    <a:ext uri="{FF2B5EF4-FFF2-40B4-BE49-F238E27FC236}">
                      <a16:creationId xmlns:a16="http://schemas.microsoft.com/office/drawing/2014/main" id="{951CC2CC-92D9-476B-9CE1-5B2B7537B5C1}"/>
                    </a:ext>
                  </a:extLst>
                </p14:cNvPr>
                <p14:cNvContentPartPr/>
                <p14:nvPr/>
              </p14:nvContentPartPr>
              <p14:xfrm>
                <a:off x="-491114" y="2972834"/>
                <a:ext cx="2510280" cy="127080"/>
              </p14:xfrm>
            </p:contentPart>
          </mc:Choice>
          <mc:Fallback xmlns="">
            <p:pic>
              <p:nvPicPr>
                <p:cNvPr id="135" name="Freihand 134">
                  <a:extLst>
                    <a:ext uri="{FF2B5EF4-FFF2-40B4-BE49-F238E27FC236}">
                      <a16:creationId xmlns:a16="http://schemas.microsoft.com/office/drawing/2014/main" id="{951CC2CC-92D9-476B-9CE1-5B2B7537B5C1}"/>
                    </a:ext>
                  </a:extLst>
                </p:cNvPr>
                <p:cNvPicPr/>
                <p:nvPr/>
              </p:nvPicPr>
              <p:blipFill>
                <a:blip r:embed="rId184"/>
                <a:stretch>
                  <a:fillRect/>
                </a:stretch>
              </p:blipFill>
              <p:spPr>
                <a:xfrm>
                  <a:off x="-500114" y="2963834"/>
                  <a:ext cx="252792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5">
            <p14:nvContentPartPr>
              <p14:cNvPr id="137" name="Freihand 136">
                <a:extLst>
                  <a:ext uri="{FF2B5EF4-FFF2-40B4-BE49-F238E27FC236}">
                    <a16:creationId xmlns:a16="http://schemas.microsoft.com/office/drawing/2014/main" id="{D8C6EDA1-9D22-4A5D-8081-CDDFFEECE85D}"/>
                  </a:ext>
                </a:extLst>
              </p14:cNvPr>
              <p14:cNvContentPartPr/>
              <p14:nvPr/>
            </p14:nvContentPartPr>
            <p14:xfrm>
              <a:off x="9429442" y="5154852"/>
              <a:ext cx="12600" cy="21960"/>
            </p14:xfrm>
          </p:contentPart>
        </mc:Choice>
        <mc:Fallback xmlns="">
          <p:pic>
            <p:nvPicPr>
              <p:cNvPr id="137" name="Freihand 136">
                <a:extLst>
                  <a:ext uri="{FF2B5EF4-FFF2-40B4-BE49-F238E27FC236}">
                    <a16:creationId xmlns:a16="http://schemas.microsoft.com/office/drawing/2014/main" id="{D8C6EDA1-9D22-4A5D-8081-CDDFFEECE85D}"/>
                  </a:ext>
                </a:extLst>
              </p:cNvPr>
              <p:cNvPicPr/>
              <p:nvPr/>
            </p:nvPicPr>
            <p:blipFill>
              <a:blip r:embed="rId186"/>
              <a:stretch>
                <a:fillRect/>
              </a:stretch>
            </p:blipFill>
            <p:spPr>
              <a:xfrm>
                <a:off x="9420442" y="5146212"/>
                <a:ext cx="30240" cy="39600"/>
              </a:xfrm>
              <a:prstGeom prst="rect">
                <a:avLst/>
              </a:prstGeom>
            </p:spPr>
          </p:pic>
        </mc:Fallback>
      </mc:AlternateContent>
      <p:grpSp>
        <p:nvGrpSpPr>
          <p:cNvPr id="144" name="Gruppieren 143">
            <a:extLst>
              <a:ext uri="{FF2B5EF4-FFF2-40B4-BE49-F238E27FC236}">
                <a16:creationId xmlns:a16="http://schemas.microsoft.com/office/drawing/2014/main" id="{7C5F0E5C-E43E-4097-8F1B-B36FABF81D7E}"/>
              </a:ext>
            </a:extLst>
          </p:cNvPr>
          <p:cNvGrpSpPr/>
          <p:nvPr/>
        </p:nvGrpSpPr>
        <p:grpSpPr>
          <a:xfrm>
            <a:off x="9500362" y="5157012"/>
            <a:ext cx="295200" cy="30960"/>
            <a:chOff x="-149834" y="3376394"/>
            <a:chExt cx="295200" cy="30960"/>
          </a:xfrm>
        </p:grpSpPr>
        <mc:AlternateContent xmlns:mc="http://schemas.openxmlformats.org/markup-compatibility/2006" xmlns:p14="http://schemas.microsoft.com/office/powerpoint/2010/main">
          <mc:Choice Requires="p14">
            <p:contentPart p14:bwMode="auto" r:id="rId187">
              <p14:nvContentPartPr>
                <p14:cNvPr id="138" name="Freihand 137">
                  <a:extLst>
                    <a:ext uri="{FF2B5EF4-FFF2-40B4-BE49-F238E27FC236}">
                      <a16:creationId xmlns:a16="http://schemas.microsoft.com/office/drawing/2014/main" id="{BEE14759-E634-4132-8ACB-2236CD77F7FB}"/>
                    </a:ext>
                  </a:extLst>
                </p14:cNvPr>
                <p14:cNvContentPartPr/>
                <p14:nvPr/>
              </p14:nvContentPartPr>
              <p14:xfrm>
                <a:off x="-149834" y="3376394"/>
                <a:ext cx="90720" cy="12240"/>
              </p14:xfrm>
            </p:contentPart>
          </mc:Choice>
          <mc:Fallback xmlns="">
            <p:pic>
              <p:nvPicPr>
                <p:cNvPr id="138" name="Freihand 137">
                  <a:extLst>
                    <a:ext uri="{FF2B5EF4-FFF2-40B4-BE49-F238E27FC236}">
                      <a16:creationId xmlns:a16="http://schemas.microsoft.com/office/drawing/2014/main" id="{BEE14759-E634-4132-8ACB-2236CD77F7FB}"/>
                    </a:ext>
                  </a:extLst>
                </p:cNvPr>
                <p:cNvPicPr/>
                <p:nvPr/>
              </p:nvPicPr>
              <p:blipFill>
                <a:blip r:embed="rId188"/>
                <a:stretch>
                  <a:fillRect/>
                </a:stretch>
              </p:blipFill>
              <p:spPr>
                <a:xfrm>
                  <a:off x="-158474" y="3367754"/>
                  <a:ext cx="1083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39" name="Freihand 138">
                  <a:extLst>
                    <a:ext uri="{FF2B5EF4-FFF2-40B4-BE49-F238E27FC236}">
                      <a16:creationId xmlns:a16="http://schemas.microsoft.com/office/drawing/2014/main" id="{03966071-CF77-44EC-AE6C-EEB482D98F53}"/>
                    </a:ext>
                  </a:extLst>
                </p14:cNvPr>
                <p14:cNvContentPartPr/>
                <p14:nvPr/>
              </p14:nvContentPartPr>
              <p14:xfrm>
                <a:off x="9286" y="3378554"/>
                <a:ext cx="136080" cy="28800"/>
              </p14:xfrm>
            </p:contentPart>
          </mc:Choice>
          <mc:Fallback xmlns="">
            <p:pic>
              <p:nvPicPr>
                <p:cNvPr id="139" name="Freihand 138">
                  <a:extLst>
                    <a:ext uri="{FF2B5EF4-FFF2-40B4-BE49-F238E27FC236}">
                      <a16:creationId xmlns:a16="http://schemas.microsoft.com/office/drawing/2014/main" id="{03966071-CF77-44EC-AE6C-EEB482D98F53}"/>
                    </a:ext>
                  </a:extLst>
                </p:cNvPr>
                <p:cNvPicPr/>
                <p:nvPr/>
              </p:nvPicPr>
              <p:blipFill>
                <a:blip r:embed="rId190"/>
                <a:stretch>
                  <a:fillRect/>
                </a:stretch>
              </p:blipFill>
              <p:spPr>
                <a:xfrm>
                  <a:off x="646" y="3369914"/>
                  <a:ext cx="153720" cy="46440"/>
                </a:xfrm>
                <a:prstGeom prst="rect">
                  <a:avLst/>
                </a:prstGeom>
              </p:spPr>
            </p:pic>
          </mc:Fallback>
        </mc:AlternateContent>
      </p:grpSp>
      <p:grpSp>
        <p:nvGrpSpPr>
          <p:cNvPr id="143" name="Gruppieren 142">
            <a:extLst>
              <a:ext uri="{FF2B5EF4-FFF2-40B4-BE49-F238E27FC236}">
                <a16:creationId xmlns:a16="http://schemas.microsoft.com/office/drawing/2014/main" id="{5DF58C66-06A1-4993-BD20-128280CFEC8D}"/>
              </a:ext>
            </a:extLst>
          </p:cNvPr>
          <p:cNvGrpSpPr/>
          <p:nvPr/>
        </p:nvGrpSpPr>
        <p:grpSpPr>
          <a:xfrm>
            <a:off x="10550122" y="5091492"/>
            <a:ext cx="473760" cy="15480"/>
            <a:chOff x="899926" y="3310874"/>
            <a:chExt cx="473760" cy="15480"/>
          </a:xfrm>
        </p:grpSpPr>
        <mc:AlternateContent xmlns:mc="http://schemas.openxmlformats.org/markup-compatibility/2006" xmlns:p14="http://schemas.microsoft.com/office/powerpoint/2010/main">
          <mc:Choice Requires="p14">
            <p:contentPart p14:bwMode="auto" r:id="rId191">
              <p14:nvContentPartPr>
                <p14:cNvPr id="140" name="Freihand 139">
                  <a:extLst>
                    <a:ext uri="{FF2B5EF4-FFF2-40B4-BE49-F238E27FC236}">
                      <a16:creationId xmlns:a16="http://schemas.microsoft.com/office/drawing/2014/main" id="{5049ABEA-6988-449E-A0AE-913F7D18FA39}"/>
                    </a:ext>
                  </a:extLst>
                </p14:cNvPr>
                <p14:cNvContentPartPr/>
                <p14:nvPr/>
              </p14:nvContentPartPr>
              <p14:xfrm>
                <a:off x="899926" y="3317714"/>
                <a:ext cx="9360" cy="4680"/>
              </p14:xfrm>
            </p:contentPart>
          </mc:Choice>
          <mc:Fallback xmlns="">
            <p:pic>
              <p:nvPicPr>
                <p:cNvPr id="140" name="Freihand 139">
                  <a:extLst>
                    <a:ext uri="{FF2B5EF4-FFF2-40B4-BE49-F238E27FC236}">
                      <a16:creationId xmlns:a16="http://schemas.microsoft.com/office/drawing/2014/main" id="{5049ABEA-6988-449E-A0AE-913F7D18FA39}"/>
                    </a:ext>
                  </a:extLst>
                </p:cNvPr>
                <p:cNvPicPr/>
                <p:nvPr/>
              </p:nvPicPr>
              <p:blipFill>
                <a:blip r:embed="rId192"/>
                <a:stretch>
                  <a:fillRect/>
                </a:stretch>
              </p:blipFill>
              <p:spPr>
                <a:xfrm>
                  <a:off x="890926" y="3308714"/>
                  <a:ext cx="27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41" name="Freihand 140">
                  <a:extLst>
                    <a:ext uri="{FF2B5EF4-FFF2-40B4-BE49-F238E27FC236}">
                      <a16:creationId xmlns:a16="http://schemas.microsoft.com/office/drawing/2014/main" id="{DB50B197-49B1-44CC-8EFD-2ED37A63A75E}"/>
                    </a:ext>
                  </a:extLst>
                </p14:cNvPr>
                <p14:cNvContentPartPr/>
                <p14:nvPr/>
              </p14:nvContentPartPr>
              <p14:xfrm>
                <a:off x="1025566" y="3310874"/>
                <a:ext cx="124560" cy="11160"/>
              </p14:xfrm>
            </p:contentPart>
          </mc:Choice>
          <mc:Fallback xmlns="">
            <p:pic>
              <p:nvPicPr>
                <p:cNvPr id="141" name="Freihand 140">
                  <a:extLst>
                    <a:ext uri="{FF2B5EF4-FFF2-40B4-BE49-F238E27FC236}">
                      <a16:creationId xmlns:a16="http://schemas.microsoft.com/office/drawing/2014/main" id="{DB50B197-49B1-44CC-8EFD-2ED37A63A75E}"/>
                    </a:ext>
                  </a:extLst>
                </p:cNvPr>
                <p:cNvPicPr/>
                <p:nvPr/>
              </p:nvPicPr>
              <p:blipFill>
                <a:blip r:embed="rId194"/>
                <a:stretch>
                  <a:fillRect/>
                </a:stretch>
              </p:blipFill>
              <p:spPr>
                <a:xfrm>
                  <a:off x="1016926" y="3302234"/>
                  <a:ext cx="1422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42" name="Freihand 141">
                  <a:extLst>
                    <a:ext uri="{FF2B5EF4-FFF2-40B4-BE49-F238E27FC236}">
                      <a16:creationId xmlns:a16="http://schemas.microsoft.com/office/drawing/2014/main" id="{5AC2D382-9889-4CBC-8319-92E63B5A876F}"/>
                    </a:ext>
                  </a:extLst>
                </p14:cNvPr>
                <p14:cNvContentPartPr/>
                <p14:nvPr/>
              </p14:nvContentPartPr>
              <p14:xfrm>
                <a:off x="1243006" y="3317354"/>
                <a:ext cx="130680" cy="9000"/>
              </p14:xfrm>
            </p:contentPart>
          </mc:Choice>
          <mc:Fallback xmlns="">
            <p:pic>
              <p:nvPicPr>
                <p:cNvPr id="142" name="Freihand 141">
                  <a:extLst>
                    <a:ext uri="{FF2B5EF4-FFF2-40B4-BE49-F238E27FC236}">
                      <a16:creationId xmlns:a16="http://schemas.microsoft.com/office/drawing/2014/main" id="{5AC2D382-9889-4CBC-8319-92E63B5A876F}"/>
                    </a:ext>
                  </a:extLst>
                </p:cNvPr>
                <p:cNvPicPr/>
                <p:nvPr/>
              </p:nvPicPr>
              <p:blipFill>
                <a:blip r:embed="rId196"/>
                <a:stretch>
                  <a:fillRect/>
                </a:stretch>
              </p:blipFill>
              <p:spPr>
                <a:xfrm>
                  <a:off x="1234006" y="3308714"/>
                  <a:ext cx="148320" cy="26640"/>
                </a:xfrm>
                <a:prstGeom prst="rect">
                  <a:avLst/>
                </a:prstGeom>
              </p:spPr>
            </p:pic>
          </mc:Fallback>
        </mc:AlternateContent>
      </p:grpSp>
      <p:sp>
        <p:nvSpPr>
          <p:cNvPr id="106" name="Textfeld 105">
            <a:extLst>
              <a:ext uri="{FF2B5EF4-FFF2-40B4-BE49-F238E27FC236}">
                <a16:creationId xmlns:a16="http://schemas.microsoft.com/office/drawing/2014/main" id="{F6EF0A3E-A303-4467-979B-822EFEE8DF4D}"/>
              </a:ext>
            </a:extLst>
          </p:cNvPr>
          <p:cNvSpPr txBox="1"/>
          <p:nvPr/>
        </p:nvSpPr>
        <p:spPr>
          <a:xfrm>
            <a:off x="7017190" y="5493686"/>
            <a:ext cx="5294692" cy="1077218"/>
          </a:xfrm>
          <a:prstGeom prst="rect">
            <a:avLst/>
          </a:prstGeom>
          <a:noFill/>
        </p:spPr>
        <p:txBody>
          <a:bodyPr wrap="square">
            <a:spAutoFit/>
          </a:bodyPr>
          <a:lstStyle/>
          <a:p>
            <a:pPr algn="ctr"/>
            <a:r>
              <a:rPr lang="de-DE" sz="3200" dirty="0">
                <a:solidFill>
                  <a:srgbClr val="00FF00"/>
                </a:solidFill>
              </a:rPr>
              <a:t>do </a:t>
            </a:r>
            <a:r>
              <a:rPr lang="de-DE" sz="3200" dirty="0" err="1">
                <a:solidFill>
                  <a:srgbClr val="00FF00"/>
                </a:solidFill>
              </a:rPr>
              <a:t>you</a:t>
            </a:r>
            <a:r>
              <a:rPr lang="de-DE" sz="3200" dirty="0">
                <a:solidFill>
                  <a:srgbClr val="00FF00"/>
                </a:solidFill>
              </a:rPr>
              <a:t> </a:t>
            </a:r>
            <a:r>
              <a:rPr lang="de-DE" sz="3200" dirty="0" err="1">
                <a:solidFill>
                  <a:srgbClr val="00FF00"/>
                </a:solidFill>
              </a:rPr>
              <a:t>see</a:t>
            </a:r>
            <a:r>
              <a:rPr lang="de-DE" sz="3200" dirty="0">
                <a:solidFill>
                  <a:srgbClr val="00FF00"/>
                </a:solidFill>
              </a:rPr>
              <a:t> </a:t>
            </a:r>
            <a:r>
              <a:rPr lang="de-DE" sz="3200" dirty="0" err="1">
                <a:solidFill>
                  <a:srgbClr val="00FF00"/>
                </a:solidFill>
              </a:rPr>
              <a:t>any</a:t>
            </a:r>
            <a:r>
              <a:rPr lang="de-DE" sz="3200" dirty="0">
                <a:solidFill>
                  <a:srgbClr val="00FF00"/>
                </a:solidFill>
              </a:rPr>
              <a:t> </a:t>
            </a:r>
            <a:r>
              <a:rPr lang="de-DE" sz="3200" dirty="0" err="1">
                <a:solidFill>
                  <a:srgbClr val="00FF00"/>
                </a:solidFill>
              </a:rPr>
              <a:t>problems</a:t>
            </a:r>
            <a:r>
              <a:rPr lang="de-DE" sz="3200" dirty="0">
                <a:solidFill>
                  <a:srgbClr val="00FF00"/>
                </a:solidFill>
              </a:rPr>
              <a:t>?</a:t>
            </a:r>
            <a:endParaRPr lang="de-AT" sz="3200" dirty="0">
              <a:solidFill>
                <a:srgbClr val="00FF00"/>
              </a:solidFill>
            </a:endParaRPr>
          </a:p>
        </p:txBody>
      </p:sp>
      <p:sp>
        <p:nvSpPr>
          <p:cNvPr id="154" name="Textfeld 153">
            <a:extLst>
              <a:ext uri="{FF2B5EF4-FFF2-40B4-BE49-F238E27FC236}">
                <a16:creationId xmlns:a16="http://schemas.microsoft.com/office/drawing/2014/main" id="{FE239B8C-A7B0-4BC1-8FE7-6FC74D840D54}"/>
              </a:ext>
            </a:extLst>
          </p:cNvPr>
          <p:cNvSpPr txBox="1"/>
          <p:nvPr/>
        </p:nvSpPr>
        <p:spPr>
          <a:xfrm>
            <a:off x="3204100" y="4885216"/>
            <a:ext cx="3983783" cy="1477328"/>
          </a:xfrm>
          <a:prstGeom prst="rect">
            <a:avLst/>
          </a:prstGeom>
          <a:noFill/>
        </p:spPr>
        <p:txBody>
          <a:bodyPr wrap="none" rtlCol="0">
            <a:spAutoFit/>
          </a:bodyPr>
          <a:lstStyle/>
          <a:p>
            <a:r>
              <a:rPr lang="de-DE" dirty="0">
                <a:latin typeface="+mj-lt"/>
              </a:rPr>
              <a:t>HTTP/1.1 200 OK</a:t>
            </a:r>
          </a:p>
          <a:p>
            <a:r>
              <a:rPr lang="de-DE" dirty="0">
                <a:latin typeface="+mj-lt"/>
              </a:rPr>
              <a:t>Set-Cookie: SESSID=n9ntoqopeu</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grpSp>
        <p:nvGrpSpPr>
          <p:cNvPr id="87" name="Gruppieren 86">
            <a:extLst>
              <a:ext uri="{FF2B5EF4-FFF2-40B4-BE49-F238E27FC236}">
                <a16:creationId xmlns:a16="http://schemas.microsoft.com/office/drawing/2014/main" id="{EB7CF9A6-2236-40B8-AF44-C75A06CA09AD}"/>
              </a:ext>
            </a:extLst>
          </p:cNvPr>
          <p:cNvGrpSpPr/>
          <p:nvPr/>
        </p:nvGrpSpPr>
        <p:grpSpPr>
          <a:xfrm>
            <a:off x="785539" y="3502682"/>
            <a:ext cx="2266560" cy="1233360"/>
            <a:chOff x="8755481" y="4747220"/>
            <a:chExt cx="2266560" cy="1233360"/>
          </a:xfrm>
        </p:grpSpPr>
        <p:grpSp>
          <p:nvGrpSpPr>
            <p:cNvPr id="88" name="Gruppieren 87">
              <a:extLst>
                <a:ext uri="{FF2B5EF4-FFF2-40B4-BE49-F238E27FC236}">
                  <a16:creationId xmlns:a16="http://schemas.microsoft.com/office/drawing/2014/main" id="{5B8D90CC-E8C7-4822-B0E7-003E53D120DB}"/>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97">
                <p14:nvContentPartPr>
                  <p14:cNvPr id="160" name="Freihand 159">
                    <a:extLst>
                      <a:ext uri="{FF2B5EF4-FFF2-40B4-BE49-F238E27FC236}">
                        <a16:creationId xmlns:a16="http://schemas.microsoft.com/office/drawing/2014/main" id="{699954E8-4730-466D-BE9D-9016251895FE}"/>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61" name="Freihand 160">
                    <a:extLst>
                      <a:ext uri="{FF2B5EF4-FFF2-40B4-BE49-F238E27FC236}">
                        <a16:creationId xmlns:a16="http://schemas.microsoft.com/office/drawing/2014/main" id="{8E8E51E2-0933-402E-A462-9E9164B1F5C9}"/>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62" name="Freihand 161">
                    <a:extLst>
                      <a:ext uri="{FF2B5EF4-FFF2-40B4-BE49-F238E27FC236}">
                        <a16:creationId xmlns:a16="http://schemas.microsoft.com/office/drawing/2014/main" id="{2CF5E7EF-3E81-4DE7-9052-DD30D02FEA6A}"/>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63" name="Freihand 162">
                    <a:extLst>
                      <a:ext uri="{FF2B5EF4-FFF2-40B4-BE49-F238E27FC236}">
                        <a16:creationId xmlns:a16="http://schemas.microsoft.com/office/drawing/2014/main" id="{2E9CF164-4EA6-48A6-8106-18A9E4898042}"/>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64" name="Freihand 163">
                    <a:extLst>
                      <a:ext uri="{FF2B5EF4-FFF2-40B4-BE49-F238E27FC236}">
                        <a16:creationId xmlns:a16="http://schemas.microsoft.com/office/drawing/2014/main" id="{4C891079-C3AD-410E-8B6C-19A420ABCA1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89" name="Gruppieren 88">
              <a:extLst>
                <a:ext uri="{FF2B5EF4-FFF2-40B4-BE49-F238E27FC236}">
                  <a16:creationId xmlns:a16="http://schemas.microsoft.com/office/drawing/2014/main" id="{BBE477D9-51CA-45B3-8F2E-FE464289EEFC}"/>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202">
                <p14:nvContentPartPr>
                  <p14:cNvPr id="155" name="Freihand 154">
                    <a:extLst>
                      <a:ext uri="{FF2B5EF4-FFF2-40B4-BE49-F238E27FC236}">
                        <a16:creationId xmlns:a16="http://schemas.microsoft.com/office/drawing/2014/main" id="{2E132B61-601E-4F81-87A1-E941888620C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56" name="Freihand 155">
                    <a:extLst>
                      <a:ext uri="{FF2B5EF4-FFF2-40B4-BE49-F238E27FC236}">
                        <a16:creationId xmlns:a16="http://schemas.microsoft.com/office/drawing/2014/main" id="{FB2C304C-4792-4511-9C4B-58AF4E96ABAF}"/>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7" name="Freihand 156">
                    <a:extLst>
                      <a:ext uri="{FF2B5EF4-FFF2-40B4-BE49-F238E27FC236}">
                        <a16:creationId xmlns:a16="http://schemas.microsoft.com/office/drawing/2014/main" id="{CC27C577-9FCC-41E4-B40F-536ACFC8F6C9}"/>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58" name="Freihand 157">
                    <a:extLst>
                      <a:ext uri="{FF2B5EF4-FFF2-40B4-BE49-F238E27FC236}">
                        <a16:creationId xmlns:a16="http://schemas.microsoft.com/office/drawing/2014/main" id="{0C8B753D-4E63-400C-98D2-B687B177E6BC}"/>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9" name="Freihand 158">
                    <a:extLst>
                      <a:ext uri="{FF2B5EF4-FFF2-40B4-BE49-F238E27FC236}">
                        <a16:creationId xmlns:a16="http://schemas.microsoft.com/office/drawing/2014/main" id="{47409D0A-99DF-4665-88E9-6A4E9AD56DFD}"/>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7">
              <p14:nvContentPartPr>
                <p14:cNvPr id="93" name="Freihand 92">
                  <a:extLst>
                    <a:ext uri="{FF2B5EF4-FFF2-40B4-BE49-F238E27FC236}">
                      <a16:creationId xmlns:a16="http://schemas.microsoft.com/office/drawing/2014/main" id="{4EEEA400-E8E7-4A8F-B7B2-E0E868A0D4DD}"/>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1" name="Freihand 110">
                  <a:extLst>
                    <a:ext uri="{FF2B5EF4-FFF2-40B4-BE49-F238E27FC236}">
                      <a16:creationId xmlns:a16="http://schemas.microsoft.com/office/drawing/2014/main" id="{12D353E9-2D7A-4B1D-9644-36F67953FE74}"/>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18" name="Freihand 117">
                  <a:extLst>
                    <a:ext uri="{FF2B5EF4-FFF2-40B4-BE49-F238E27FC236}">
                      <a16:creationId xmlns:a16="http://schemas.microsoft.com/office/drawing/2014/main" id="{A26D0A9B-8490-43F8-9843-62939A392095}"/>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25" name="Gruppieren 124">
              <a:extLst>
                <a:ext uri="{FF2B5EF4-FFF2-40B4-BE49-F238E27FC236}">
                  <a16:creationId xmlns:a16="http://schemas.microsoft.com/office/drawing/2014/main" id="{DCB9CB69-7D7F-45F1-95BC-8ED1AAE75138}"/>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10">
                <p14:nvContentPartPr>
                  <p14:cNvPr id="152" name="Freihand 151">
                    <a:extLst>
                      <a:ext uri="{FF2B5EF4-FFF2-40B4-BE49-F238E27FC236}">
                        <a16:creationId xmlns:a16="http://schemas.microsoft.com/office/drawing/2014/main" id="{20230DA3-69CA-40C1-99FE-1EBF21031B9A}"/>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53" name="Freihand 152">
                    <a:extLst>
                      <a:ext uri="{FF2B5EF4-FFF2-40B4-BE49-F238E27FC236}">
                        <a16:creationId xmlns:a16="http://schemas.microsoft.com/office/drawing/2014/main" id="{D4BCD46B-F84F-45BB-A55B-27A37EC3D96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32" name="Gruppieren 131">
              <a:extLst>
                <a:ext uri="{FF2B5EF4-FFF2-40B4-BE49-F238E27FC236}">
                  <a16:creationId xmlns:a16="http://schemas.microsoft.com/office/drawing/2014/main" id="{7FD10507-89E5-476F-80D8-8CDD65E85526}"/>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12">
                <p14:nvContentPartPr>
                  <p14:cNvPr id="150" name="Freihand 149">
                    <a:extLst>
                      <a:ext uri="{FF2B5EF4-FFF2-40B4-BE49-F238E27FC236}">
                        <a16:creationId xmlns:a16="http://schemas.microsoft.com/office/drawing/2014/main" id="{333E4B15-7209-4651-8230-ED2A581BB6B4}"/>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51" name="Freihand 150">
                    <a:extLst>
                      <a:ext uri="{FF2B5EF4-FFF2-40B4-BE49-F238E27FC236}">
                        <a16:creationId xmlns:a16="http://schemas.microsoft.com/office/drawing/2014/main" id="{DA41C60A-A748-4F85-824F-8937FCF373F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4"/>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5">
              <p14:nvContentPartPr>
                <p14:cNvPr id="133" name="Freihand 132">
                  <a:extLst>
                    <a:ext uri="{FF2B5EF4-FFF2-40B4-BE49-F238E27FC236}">
                      <a16:creationId xmlns:a16="http://schemas.microsoft.com/office/drawing/2014/main" id="{29B1AACA-784C-4541-83CF-4054DDAD2230}"/>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6"/>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34" name="Freihand 133">
                  <a:extLst>
                    <a:ext uri="{FF2B5EF4-FFF2-40B4-BE49-F238E27FC236}">
                      <a16:creationId xmlns:a16="http://schemas.microsoft.com/office/drawing/2014/main" id="{8BF1131D-AEFB-4B14-86BD-9B91FE0D8DCD}"/>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45" name="Gruppieren 144">
              <a:extLst>
                <a:ext uri="{FF2B5EF4-FFF2-40B4-BE49-F238E27FC236}">
                  <a16:creationId xmlns:a16="http://schemas.microsoft.com/office/drawing/2014/main" id="{4D58E608-ABB3-4228-BB24-18FD2E853D90}"/>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8">
                <p14:nvContentPartPr>
                  <p14:cNvPr id="146" name="Freihand 145">
                    <a:extLst>
                      <a:ext uri="{FF2B5EF4-FFF2-40B4-BE49-F238E27FC236}">
                        <a16:creationId xmlns:a16="http://schemas.microsoft.com/office/drawing/2014/main" id="{B50CEB6C-22C5-408B-A5F0-E3FA4B75FF2A}"/>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7" name="Freihand 146">
                    <a:extLst>
                      <a:ext uri="{FF2B5EF4-FFF2-40B4-BE49-F238E27FC236}">
                        <a16:creationId xmlns:a16="http://schemas.microsoft.com/office/drawing/2014/main" id="{4FDEDEBC-6A62-443E-AA82-FC1D1D05E6FF}"/>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8" name="Freihand 147">
                    <a:extLst>
                      <a:ext uri="{FF2B5EF4-FFF2-40B4-BE49-F238E27FC236}">
                        <a16:creationId xmlns:a16="http://schemas.microsoft.com/office/drawing/2014/main" id="{7E62A534-15CC-4C3A-AF64-1B61738E022C}"/>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49" name="Freihand 148">
                    <a:extLst>
                      <a:ext uri="{FF2B5EF4-FFF2-40B4-BE49-F238E27FC236}">
                        <a16:creationId xmlns:a16="http://schemas.microsoft.com/office/drawing/2014/main" id="{5DBB5AC6-DA3E-41BD-80C4-B725DD8B43DC}"/>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65" name="Gruppieren 164">
            <a:extLst>
              <a:ext uri="{FF2B5EF4-FFF2-40B4-BE49-F238E27FC236}">
                <a16:creationId xmlns:a16="http://schemas.microsoft.com/office/drawing/2014/main" id="{599920CC-7684-4455-AB47-896431B29355}"/>
              </a:ext>
            </a:extLst>
          </p:cNvPr>
          <p:cNvGrpSpPr/>
          <p:nvPr/>
        </p:nvGrpSpPr>
        <p:grpSpPr>
          <a:xfrm>
            <a:off x="6691805" y="3686280"/>
            <a:ext cx="2004480" cy="619200"/>
            <a:chOff x="760966" y="1556594"/>
            <a:chExt cx="2004480" cy="619200"/>
          </a:xfrm>
        </p:grpSpPr>
        <mc:AlternateContent xmlns:mc="http://schemas.openxmlformats.org/markup-compatibility/2006" xmlns:p14="http://schemas.microsoft.com/office/powerpoint/2010/main">
          <mc:Choice Requires="p14">
            <p:contentPart p14:bwMode="auto" r:id="rId222">
              <p14:nvContentPartPr>
                <p14:cNvPr id="166" name="Freihand 165">
                  <a:extLst>
                    <a:ext uri="{FF2B5EF4-FFF2-40B4-BE49-F238E27FC236}">
                      <a16:creationId xmlns:a16="http://schemas.microsoft.com/office/drawing/2014/main" id="{5EEE5CFC-7550-42BE-A8A7-52C05AAE271F}"/>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23"/>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7" name="Freihand 166">
                  <a:extLst>
                    <a:ext uri="{FF2B5EF4-FFF2-40B4-BE49-F238E27FC236}">
                      <a16:creationId xmlns:a16="http://schemas.microsoft.com/office/drawing/2014/main" id="{DC188ED0-BF07-4C86-A83C-5084A1727FC1}"/>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25"/>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8" name="Freihand 167">
                  <a:extLst>
                    <a:ext uri="{FF2B5EF4-FFF2-40B4-BE49-F238E27FC236}">
                      <a16:creationId xmlns:a16="http://schemas.microsoft.com/office/drawing/2014/main" id="{87C7139B-8281-4AFE-B769-84915015BA13}"/>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27"/>
                <a:stretch>
                  <a:fillRect/>
                </a:stretch>
              </p:blipFill>
              <p:spPr>
                <a:xfrm>
                  <a:off x="780406" y="1547954"/>
                  <a:ext cx="1973160" cy="77040"/>
                </a:xfrm>
                <a:prstGeom prst="rect">
                  <a:avLst/>
                </a:prstGeom>
              </p:spPr>
            </p:pic>
          </mc:Fallback>
        </mc:AlternateContent>
        <p:grpSp>
          <p:nvGrpSpPr>
            <p:cNvPr id="169" name="Gruppieren 168">
              <a:extLst>
                <a:ext uri="{FF2B5EF4-FFF2-40B4-BE49-F238E27FC236}">
                  <a16:creationId xmlns:a16="http://schemas.microsoft.com/office/drawing/2014/main" id="{CA4EFEBF-82AF-40A9-9703-4B71674E1F35}"/>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28">
                <p14:nvContentPartPr>
                  <p14:cNvPr id="170" name="Freihand 169">
                    <a:extLst>
                      <a:ext uri="{FF2B5EF4-FFF2-40B4-BE49-F238E27FC236}">
                        <a16:creationId xmlns:a16="http://schemas.microsoft.com/office/drawing/2014/main" id="{5F3F8B9A-7EB1-41FF-95AB-5BBF9D676220}"/>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29"/>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71" name="Freihand 170">
                    <a:extLst>
                      <a:ext uri="{FF2B5EF4-FFF2-40B4-BE49-F238E27FC236}">
                        <a16:creationId xmlns:a16="http://schemas.microsoft.com/office/drawing/2014/main" id="{08E44830-A25C-4411-AC00-39AFDD7EB339}"/>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31"/>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72" name="Freihand 171">
                    <a:extLst>
                      <a:ext uri="{FF2B5EF4-FFF2-40B4-BE49-F238E27FC236}">
                        <a16:creationId xmlns:a16="http://schemas.microsoft.com/office/drawing/2014/main" id="{396EE346-05C3-4D8D-AB73-2CE39E7EDF78}"/>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33"/>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73" name="Freihand 172">
                    <a:extLst>
                      <a:ext uri="{FF2B5EF4-FFF2-40B4-BE49-F238E27FC236}">
                        <a16:creationId xmlns:a16="http://schemas.microsoft.com/office/drawing/2014/main" id="{6200E678-4141-4B38-A2DB-2FDDA9E8EB4D}"/>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35"/>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74" name="Freihand 173">
                    <a:extLst>
                      <a:ext uri="{FF2B5EF4-FFF2-40B4-BE49-F238E27FC236}">
                        <a16:creationId xmlns:a16="http://schemas.microsoft.com/office/drawing/2014/main" id="{AC02402D-B41B-49DE-A1F2-BBAA87C79583}"/>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37"/>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75" name="Freihand 174">
                    <a:extLst>
                      <a:ext uri="{FF2B5EF4-FFF2-40B4-BE49-F238E27FC236}">
                        <a16:creationId xmlns:a16="http://schemas.microsoft.com/office/drawing/2014/main" id="{5E92C95A-0633-463A-B422-30BD9F131BF2}"/>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39"/>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6" name="Freihand 175">
                    <a:extLst>
                      <a:ext uri="{FF2B5EF4-FFF2-40B4-BE49-F238E27FC236}">
                        <a16:creationId xmlns:a16="http://schemas.microsoft.com/office/drawing/2014/main" id="{F7A9B24F-1DFC-49DE-BBAB-F5A5196E429F}"/>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41"/>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77" name="Freihand 176">
                    <a:extLst>
                      <a:ext uri="{FF2B5EF4-FFF2-40B4-BE49-F238E27FC236}">
                        <a16:creationId xmlns:a16="http://schemas.microsoft.com/office/drawing/2014/main" id="{B186494D-F4E1-4BD0-ADB2-A000061B60E1}"/>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43"/>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78" name="Freihand 177">
                    <a:extLst>
                      <a:ext uri="{FF2B5EF4-FFF2-40B4-BE49-F238E27FC236}">
                        <a16:creationId xmlns:a16="http://schemas.microsoft.com/office/drawing/2014/main" id="{1584BA17-C72C-47C0-8447-991A253A397A}"/>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45"/>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79" name="Freihand 178">
                    <a:extLst>
                      <a:ext uri="{FF2B5EF4-FFF2-40B4-BE49-F238E27FC236}">
                        <a16:creationId xmlns:a16="http://schemas.microsoft.com/office/drawing/2014/main" id="{560708C8-562E-4814-A470-F48AAAAB7868}"/>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47"/>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80" name="Freihand 179">
                    <a:extLst>
                      <a:ext uri="{FF2B5EF4-FFF2-40B4-BE49-F238E27FC236}">
                        <a16:creationId xmlns:a16="http://schemas.microsoft.com/office/drawing/2014/main" id="{85347670-00CF-4585-A54D-9B2DD7457CE2}"/>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49"/>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421288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0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037711307"/>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2840009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003765085"/>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6361106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922510556"/>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6380070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95968567"/>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8968108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419992512"/>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0492432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80530703"/>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600929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989434881"/>
              </p:ext>
            </p:extLst>
          </p:nvPr>
        </p:nvGraphicFramePr>
        <p:xfrm>
          <a:off x="267584" y="367527"/>
          <a:ext cx="11451665" cy="6585869"/>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571833">
                <a:tc gridSpan="2">
                  <a:txBody>
                    <a:bodyPr/>
                    <a:lstStyle/>
                    <a:p>
                      <a:pPr algn="ctr">
                        <a:spcAft>
                          <a:spcPts val="0"/>
                        </a:spcAft>
                      </a:pPr>
                      <a:r>
                        <a:rPr lang="de-DE" sz="3200" b="1" i="0" u="none" dirty="0" err="1">
                          <a:latin typeface="+mj-lt"/>
                        </a:rPr>
                        <a:t>Plaintext</a:t>
                      </a:r>
                      <a:r>
                        <a:rPr lang="de-DE" sz="3200" b="1" i="0" u="none" dirty="0">
                          <a:latin typeface="+mj-lt"/>
                        </a:rPr>
                        <a:t> Transmission (</a:t>
                      </a:r>
                      <a:r>
                        <a:rPr lang="de-DE" sz="3200" b="1" i="0" u="none" dirty="0" err="1">
                          <a:latin typeface="+mj-lt"/>
                        </a:rPr>
                        <a:t>again</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884479">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Read credentials in transit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4557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MitM</a:t>
                      </a:r>
                      <a:r>
                        <a:rPr lang="en-US" dirty="0"/>
                        <a:t> between client and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ARP Spoofing in your network (WIFI) or the servers' network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Malicious ISP (employee)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Gateways to foreign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 - Spoofed Server (DNS Hijacking)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1192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 (HTTP + SSL/TLS)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HTTP/3 uses TLS 1.3 by default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7972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A02:2021-Cryptographic </a:t>
                      </a:r>
                      <a:r>
                        <a:rPr lang="de-AT" dirty="0" err="1"/>
                        <a:t>Failures</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2902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en-US" sz="1800" dirty="0"/>
                        <a:t>Earn or give, but never assume, trust. </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extLst>
              <p:ext uri="{D42A27DB-BD31-4B8C-83A1-F6EECF244321}">
                <p14:modId xmlns:p14="http://schemas.microsoft.com/office/powerpoint/2010/main" val="1199968784"/>
              </p:ext>
            </p:extLst>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6116429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111091513"/>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2041204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107971010"/>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4237147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135345444"/>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Pay close attention to our XSS lecture later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3664651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488174406"/>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Pay close attention to our XSS lecture later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A07:2021-Identification and Authentication </a:t>
                      </a:r>
                      <a:r>
                        <a:rPr lang="de-AT" sz="1600" dirty="0" err="1"/>
                        <a:t>Failures</a:t>
                      </a: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2000234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773071058"/>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Pay close attention to our XSS lecture later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A07:2021-Identification and Authentication </a:t>
                      </a:r>
                      <a:r>
                        <a:rPr lang="de-AT" sz="1600" dirty="0" err="1"/>
                        <a:t>Failures</a:t>
                      </a: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t>
                      </a:r>
                      <a:r>
                        <a:rPr lang="de-AT" sz="1600" dirty="0" err="1"/>
                        <a:t>Identify</a:t>
                      </a:r>
                      <a:r>
                        <a:rPr lang="de-AT" sz="1600" dirty="0"/>
                        <a:t> sensitive </a:t>
                      </a:r>
                      <a:r>
                        <a:rPr lang="de-AT" sz="1600" dirty="0" err="1"/>
                        <a:t>data</a:t>
                      </a:r>
                      <a:r>
                        <a:rPr lang="de-AT" sz="1600" dirty="0"/>
                        <a:t> and </a:t>
                      </a:r>
                      <a:r>
                        <a:rPr lang="de-AT" sz="1600" dirty="0" err="1"/>
                        <a:t>how</a:t>
                      </a:r>
                      <a:r>
                        <a:rPr lang="de-AT" sz="1600" dirty="0"/>
                        <a:t> </a:t>
                      </a:r>
                      <a:r>
                        <a:rPr lang="de-AT" sz="1600" dirty="0" err="1"/>
                        <a:t>they</a:t>
                      </a:r>
                      <a:r>
                        <a:rPr lang="de-AT" sz="1600" dirty="0"/>
                        <a:t> </a:t>
                      </a:r>
                      <a:r>
                        <a:rPr lang="de-AT" sz="1600" dirty="0" err="1"/>
                        <a:t>should</a:t>
                      </a:r>
                      <a:r>
                        <a:rPr lang="de-AT" sz="1600" dirty="0"/>
                        <a:t> </a:t>
                      </a:r>
                      <a:r>
                        <a:rPr lang="de-AT" sz="1600" dirty="0" err="1"/>
                        <a:t>be</a:t>
                      </a:r>
                      <a:r>
                        <a:rPr lang="de-AT" sz="1600" dirty="0"/>
                        <a:t> </a:t>
                      </a:r>
                      <a:r>
                        <a:rPr lang="de-AT" sz="1600" dirty="0" err="1"/>
                        <a:t>handled</a:t>
                      </a:r>
                      <a:r>
                        <a:rPr lang="de-AT" sz="16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8836516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620717807"/>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6379696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817990020"/>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9547692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498504922"/>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632133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05853700"/>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0079365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080998483"/>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5804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Form-</a:t>
            </a:r>
            <a:r>
              <a:rPr lang="de-DE" dirty="0" err="1"/>
              <a:t>based</a:t>
            </a:r>
            <a:r>
              <a:rPr lang="de-DE" dirty="0"/>
              <a:t> </a:t>
            </a:r>
            <a:r>
              <a:rPr lang="de-DE" dirty="0" err="1"/>
              <a:t>username</a:t>
            </a:r>
            <a:r>
              <a:rPr lang="de-DE" dirty="0"/>
              <a:t>/</a:t>
            </a:r>
            <a:r>
              <a:rPr lang="de-DE" dirty="0" err="1"/>
              <a:t>password</a:t>
            </a:r>
            <a:r>
              <a:rPr lang="de-DE" dirty="0"/>
              <a:t> </a:t>
            </a:r>
            <a:r>
              <a:rPr lang="de-DE" dirty="0" err="1"/>
              <a:t>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71" name="Textfeld 70">
            <a:extLst>
              <a:ext uri="{FF2B5EF4-FFF2-40B4-BE49-F238E27FC236}">
                <a16:creationId xmlns:a16="http://schemas.microsoft.com/office/drawing/2014/main" id="{D2FD5C08-158B-4BFD-A101-CDF7EDC8193B}"/>
              </a:ext>
            </a:extLst>
          </p:cNvPr>
          <p:cNvSpPr txBox="1"/>
          <p:nvPr/>
        </p:nvSpPr>
        <p:spPr>
          <a:xfrm>
            <a:off x="3893688" y="1715888"/>
            <a:ext cx="5123518" cy="1477328"/>
          </a:xfrm>
          <a:prstGeom prst="rect">
            <a:avLst/>
          </a:prstGeom>
          <a:noFill/>
        </p:spPr>
        <p:txBody>
          <a:bodyPr wrap="none" rtlCol="0">
            <a:spAutoFit/>
          </a:bodyPr>
          <a:lstStyle/>
          <a:p>
            <a:r>
              <a:rPr lang="de-DE" dirty="0">
                <a:latin typeface="+mj-lt"/>
              </a:rPr>
              <a:t>POST /</a:t>
            </a:r>
            <a:r>
              <a:rPr lang="de-DE" dirty="0" err="1">
                <a:latin typeface="+mj-lt"/>
              </a:rPr>
              <a:t>shop</a:t>
            </a:r>
            <a:r>
              <a:rPr lang="de-DE" dirty="0">
                <a:latin typeface="+mj-lt"/>
              </a:rPr>
              <a:t>/</a:t>
            </a:r>
            <a:r>
              <a:rPr lang="de-DE" dirty="0" err="1">
                <a:latin typeface="+mj-lt"/>
              </a:rPr>
              <a:t>login.php</a:t>
            </a:r>
            <a:r>
              <a:rPr lang="de-DE" dirty="0">
                <a:latin typeface="+mj-lt"/>
              </a:rPr>
              <a:t> HTTP/1.1</a:t>
            </a:r>
          </a:p>
          <a:p>
            <a:r>
              <a:rPr lang="de-DE" dirty="0">
                <a:latin typeface="+mj-lt"/>
              </a:rPr>
              <a:t>Host: lightside.me</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4" name="Grafik 23">
            <a:extLst>
              <a:ext uri="{FF2B5EF4-FFF2-40B4-BE49-F238E27FC236}">
                <a16:creationId xmlns:a16="http://schemas.microsoft.com/office/drawing/2014/main" id="{89FA364E-DA6F-430B-A940-22AA033A68DF}"/>
              </a:ext>
            </a:extLst>
          </p:cNvPr>
          <p:cNvPicPr>
            <a:picLocks noChangeAspect="1"/>
          </p:cNvPicPr>
          <p:nvPr/>
        </p:nvPicPr>
        <p:blipFill>
          <a:blip r:embed="rId65"/>
          <a:stretch>
            <a:fillRect/>
          </a:stretch>
        </p:blipFill>
        <p:spPr>
          <a:xfrm>
            <a:off x="1756541" y="4856325"/>
            <a:ext cx="2057400" cy="1447800"/>
          </a:xfrm>
          <a:prstGeom prst="rect">
            <a:avLst/>
          </a:prstGeom>
        </p:spPr>
      </p:pic>
      <p:sp>
        <p:nvSpPr>
          <p:cNvPr id="28" name="Textfeld 27">
            <a:extLst>
              <a:ext uri="{FF2B5EF4-FFF2-40B4-BE49-F238E27FC236}">
                <a16:creationId xmlns:a16="http://schemas.microsoft.com/office/drawing/2014/main" id="{12DD6823-BAD3-49C9-A57B-A0B04F89F876}"/>
              </a:ext>
            </a:extLst>
          </p:cNvPr>
          <p:cNvSpPr txBox="1"/>
          <p:nvPr/>
        </p:nvSpPr>
        <p:spPr>
          <a:xfrm>
            <a:off x="5350016" y="4856325"/>
            <a:ext cx="2210862" cy="1200329"/>
          </a:xfrm>
          <a:prstGeom prst="rect">
            <a:avLst/>
          </a:prstGeom>
          <a:noFill/>
        </p:spPr>
        <p:txBody>
          <a:bodyPr wrap="none" rtlCol="0">
            <a:spAutoFit/>
          </a:bodyPr>
          <a:lstStyle/>
          <a:p>
            <a:r>
              <a:rPr lang="de-DE" dirty="0">
                <a:latin typeface="+mj-lt"/>
              </a:rPr>
              <a:t>HTTP/1.1 200 OK</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grpSp>
        <p:nvGrpSpPr>
          <p:cNvPr id="30" name="Gruppieren 29">
            <a:extLst>
              <a:ext uri="{FF2B5EF4-FFF2-40B4-BE49-F238E27FC236}">
                <a16:creationId xmlns:a16="http://schemas.microsoft.com/office/drawing/2014/main" id="{DBE9F9D1-5341-4662-8835-69D720B3F424}"/>
              </a:ext>
            </a:extLst>
          </p:cNvPr>
          <p:cNvGrpSpPr/>
          <p:nvPr/>
        </p:nvGrpSpPr>
        <p:grpSpPr>
          <a:xfrm>
            <a:off x="2120356" y="3445739"/>
            <a:ext cx="2266560" cy="1233360"/>
            <a:chOff x="8755481" y="4747220"/>
            <a:chExt cx="2266560" cy="1233360"/>
          </a:xfrm>
        </p:grpSpPr>
        <p:grpSp>
          <p:nvGrpSpPr>
            <p:cNvPr id="31" name="Gruppieren 30">
              <a:extLst>
                <a:ext uri="{FF2B5EF4-FFF2-40B4-BE49-F238E27FC236}">
                  <a16:creationId xmlns:a16="http://schemas.microsoft.com/office/drawing/2014/main" id="{8D58AA35-0048-4EB2-A389-339A6C691DF8}"/>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66">
                <p14:nvContentPartPr>
                  <p14:cNvPr id="54" name="Freihand 53">
                    <a:extLst>
                      <a:ext uri="{FF2B5EF4-FFF2-40B4-BE49-F238E27FC236}">
                        <a16:creationId xmlns:a16="http://schemas.microsoft.com/office/drawing/2014/main" id="{5E7E3BF3-71AB-4C6E-A0A1-6DF4EFE7403F}"/>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5" name="Freihand 54">
                    <a:extLst>
                      <a:ext uri="{FF2B5EF4-FFF2-40B4-BE49-F238E27FC236}">
                        <a16:creationId xmlns:a16="http://schemas.microsoft.com/office/drawing/2014/main" id="{53712A55-AB76-4979-86C0-ACFA9EBB2313}"/>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6" name="Freihand 55">
                    <a:extLst>
                      <a:ext uri="{FF2B5EF4-FFF2-40B4-BE49-F238E27FC236}">
                        <a16:creationId xmlns:a16="http://schemas.microsoft.com/office/drawing/2014/main" id="{A69BE445-7E54-41EF-A9CE-63542574EDC9}"/>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7" name="Freihand 56">
                    <a:extLst>
                      <a:ext uri="{FF2B5EF4-FFF2-40B4-BE49-F238E27FC236}">
                        <a16:creationId xmlns:a16="http://schemas.microsoft.com/office/drawing/2014/main" id="{E7657355-FA51-4376-B068-718C367A6F8F}"/>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8" name="Freihand 57">
                    <a:extLst>
                      <a:ext uri="{FF2B5EF4-FFF2-40B4-BE49-F238E27FC236}">
                        <a16:creationId xmlns:a16="http://schemas.microsoft.com/office/drawing/2014/main" id="{6E2FA69F-B592-46D4-BEBA-844619D05ED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2" name="Gruppieren 31">
              <a:extLst>
                <a:ext uri="{FF2B5EF4-FFF2-40B4-BE49-F238E27FC236}">
                  <a16:creationId xmlns:a16="http://schemas.microsoft.com/office/drawing/2014/main" id="{F14A63E8-3D90-425B-BAA3-C1F0AF1A3055}"/>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71">
                <p14:nvContentPartPr>
                  <p14:cNvPr id="49" name="Freihand 48">
                    <a:extLst>
                      <a:ext uri="{FF2B5EF4-FFF2-40B4-BE49-F238E27FC236}">
                        <a16:creationId xmlns:a16="http://schemas.microsoft.com/office/drawing/2014/main" id="{C3A1FD24-8B5D-46FA-8B1D-69B9CC6DE6FC}"/>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Freihand 49">
                    <a:extLst>
                      <a:ext uri="{FF2B5EF4-FFF2-40B4-BE49-F238E27FC236}">
                        <a16:creationId xmlns:a16="http://schemas.microsoft.com/office/drawing/2014/main" id="{F66A21B2-C49C-44B6-8495-DE16301994A5}"/>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1" name="Freihand 50">
                    <a:extLst>
                      <a:ext uri="{FF2B5EF4-FFF2-40B4-BE49-F238E27FC236}">
                        <a16:creationId xmlns:a16="http://schemas.microsoft.com/office/drawing/2014/main" id="{F2C3D78A-1093-40BF-BD0C-BA9A1D5F1AE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Freihand 51">
                    <a:extLst>
                      <a:ext uri="{FF2B5EF4-FFF2-40B4-BE49-F238E27FC236}">
                        <a16:creationId xmlns:a16="http://schemas.microsoft.com/office/drawing/2014/main" id="{8B987FB4-2941-4C27-B445-A62920DE96B2}"/>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3" name="Freihand 52">
                    <a:extLst>
                      <a:ext uri="{FF2B5EF4-FFF2-40B4-BE49-F238E27FC236}">
                        <a16:creationId xmlns:a16="http://schemas.microsoft.com/office/drawing/2014/main" id="{965CEBD7-A503-4E3F-9DA6-E16C3FC1D360}"/>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33" name="Freihand 32">
                  <a:extLst>
                    <a:ext uri="{FF2B5EF4-FFF2-40B4-BE49-F238E27FC236}">
                      <a16:creationId xmlns:a16="http://schemas.microsoft.com/office/drawing/2014/main" id="{BB530CC5-C8E9-4354-AFF0-F0CA152E6B88}"/>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4" name="Freihand 33">
                  <a:extLst>
                    <a:ext uri="{FF2B5EF4-FFF2-40B4-BE49-F238E27FC236}">
                      <a16:creationId xmlns:a16="http://schemas.microsoft.com/office/drawing/2014/main" id="{C27205DE-8400-4CD8-9C06-000CC959C2C3}"/>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5" name="Freihand 34">
                  <a:extLst>
                    <a:ext uri="{FF2B5EF4-FFF2-40B4-BE49-F238E27FC236}">
                      <a16:creationId xmlns:a16="http://schemas.microsoft.com/office/drawing/2014/main" id="{12B48B34-9C68-4021-B6E1-67FC47BA7C34}"/>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6" name="Gruppieren 35">
              <a:extLst>
                <a:ext uri="{FF2B5EF4-FFF2-40B4-BE49-F238E27FC236}">
                  <a16:creationId xmlns:a16="http://schemas.microsoft.com/office/drawing/2014/main" id="{FB6A3F11-A43C-4EBE-806D-EAE051E99E2A}"/>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79">
                <p14:nvContentPartPr>
                  <p14:cNvPr id="47" name="Freihand 46">
                    <a:extLst>
                      <a:ext uri="{FF2B5EF4-FFF2-40B4-BE49-F238E27FC236}">
                        <a16:creationId xmlns:a16="http://schemas.microsoft.com/office/drawing/2014/main" id="{C8A4FE0A-C94B-4CA4-B72F-CBB337178CA4}"/>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Freihand 47">
                    <a:extLst>
                      <a:ext uri="{FF2B5EF4-FFF2-40B4-BE49-F238E27FC236}">
                        <a16:creationId xmlns:a16="http://schemas.microsoft.com/office/drawing/2014/main" id="{89A8B125-93AD-4CED-AD4B-D873B35EE9A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7" name="Gruppieren 36">
              <a:extLst>
                <a:ext uri="{FF2B5EF4-FFF2-40B4-BE49-F238E27FC236}">
                  <a16:creationId xmlns:a16="http://schemas.microsoft.com/office/drawing/2014/main" id="{75762E57-21AD-42E8-ADD5-F94F2DA3C210}"/>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81">
                <p14:nvContentPartPr>
                  <p14:cNvPr id="45" name="Freihand 44">
                    <a:extLst>
                      <a:ext uri="{FF2B5EF4-FFF2-40B4-BE49-F238E27FC236}">
                        <a16:creationId xmlns:a16="http://schemas.microsoft.com/office/drawing/2014/main" id="{6C458765-89C8-406A-BD4B-696F13BB0064}"/>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6" name="Freihand 45">
                    <a:extLst>
                      <a:ext uri="{FF2B5EF4-FFF2-40B4-BE49-F238E27FC236}">
                        <a16:creationId xmlns:a16="http://schemas.microsoft.com/office/drawing/2014/main" id="{128A657D-8F8F-4F18-9AD9-AE468A25A43F}"/>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8" name="Freihand 37">
                  <a:extLst>
                    <a:ext uri="{FF2B5EF4-FFF2-40B4-BE49-F238E27FC236}">
                      <a16:creationId xmlns:a16="http://schemas.microsoft.com/office/drawing/2014/main" id="{19968D68-9C2E-46B8-BA2A-7F3FB6B9C219}"/>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9" name="Freihand 38">
                  <a:extLst>
                    <a:ext uri="{FF2B5EF4-FFF2-40B4-BE49-F238E27FC236}">
                      <a16:creationId xmlns:a16="http://schemas.microsoft.com/office/drawing/2014/main" id="{9962ADD2-20F9-440B-8DBD-060C2CB93E1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40" name="Gruppieren 39">
              <a:extLst>
                <a:ext uri="{FF2B5EF4-FFF2-40B4-BE49-F238E27FC236}">
                  <a16:creationId xmlns:a16="http://schemas.microsoft.com/office/drawing/2014/main" id="{4AD3DFC0-7BE8-4731-88F9-9D3B1A6E2B0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1" name="Freihand 40">
                    <a:extLst>
                      <a:ext uri="{FF2B5EF4-FFF2-40B4-BE49-F238E27FC236}">
                        <a16:creationId xmlns:a16="http://schemas.microsoft.com/office/drawing/2014/main" id="{C360CDAB-BED6-4EC8-A0BB-19CFDC74261E}"/>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2" name="Freihand 41">
                    <a:extLst>
                      <a:ext uri="{FF2B5EF4-FFF2-40B4-BE49-F238E27FC236}">
                        <a16:creationId xmlns:a16="http://schemas.microsoft.com/office/drawing/2014/main" id="{69C59950-7D66-4FC7-BD9F-222C8DB3EFC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3" name="Freihand 42">
                    <a:extLst>
                      <a:ext uri="{FF2B5EF4-FFF2-40B4-BE49-F238E27FC236}">
                        <a16:creationId xmlns:a16="http://schemas.microsoft.com/office/drawing/2014/main" id="{6E076931-4D67-4DEF-B48E-7AAF3E674385}"/>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4" name="Freihand 43">
                    <a:extLst>
                      <a:ext uri="{FF2B5EF4-FFF2-40B4-BE49-F238E27FC236}">
                        <a16:creationId xmlns:a16="http://schemas.microsoft.com/office/drawing/2014/main" id="{67C69D0B-AC8E-4470-84E7-FE00A7F2EB0A}"/>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9" name="Gruppieren 58">
            <a:extLst>
              <a:ext uri="{FF2B5EF4-FFF2-40B4-BE49-F238E27FC236}">
                <a16:creationId xmlns:a16="http://schemas.microsoft.com/office/drawing/2014/main" id="{90108417-3870-46EC-8E9B-4586D43DFB85}"/>
              </a:ext>
            </a:extLst>
          </p:cNvPr>
          <p:cNvGrpSpPr/>
          <p:nvPr/>
        </p:nvGrpSpPr>
        <p:grpSpPr>
          <a:xfrm>
            <a:off x="8026622" y="3629337"/>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0" name="Freihand 59">
                  <a:extLst>
                    <a:ext uri="{FF2B5EF4-FFF2-40B4-BE49-F238E27FC236}">
                      <a16:creationId xmlns:a16="http://schemas.microsoft.com/office/drawing/2014/main" id="{EE334A39-0687-4A92-9828-FC0C1A4C00E5}"/>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1" name="Freihand 60">
                  <a:extLst>
                    <a:ext uri="{FF2B5EF4-FFF2-40B4-BE49-F238E27FC236}">
                      <a16:creationId xmlns:a16="http://schemas.microsoft.com/office/drawing/2014/main" id="{B87850D1-D126-4A79-A6F7-041CC890A0E6}"/>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2" name="Freihand 61">
                  <a:extLst>
                    <a:ext uri="{FF2B5EF4-FFF2-40B4-BE49-F238E27FC236}">
                      <a16:creationId xmlns:a16="http://schemas.microsoft.com/office/drawing/2014/main" id="{B4C6CC57-D11A-4B3E-AF89-2DAA173DD38A}"/>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3" name="Gruppieren 62">
              <a:extLst>
                <a:ext uri="{FF2B5EF4-FFF2-40B4-BE49-F238E27FC236}">
                  <a16:creationId xmlns:a16="http://schemas.microsoft.com/office/drawing/2014/main" id="{E487EC68-CC91-44B9-B406-E9BDB64A92E7}"/>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4" name="Freihand 63">
                    <a:extLst>
                      <a:ext uri="{FF2B5EF4-FFF2-40B4-BE49-F238E27FC236}">
                        <a16:creationId xmlns:a16="http://schemas.microsoft.com/office/drawing/2014/main" id="{91A46C0C-3614-4D17-A1C6-4AB2BD2C9B5B}"/>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5" name="Freihand 64">
                    <a:extLst>
                      <a:ext uri="{FF2B5EF4-FFF2-40B4-BE49-F238E27FC236}">
                        <a16:creationId xmlns:a16="http://schemas.microsoft.com/office/drawing/2014/main" id="{BCB95351-4B13-49AC-952C-25BCE46BC501}"/>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6" name="Freihand 65">
                    <a:extLst>
                      <a:ext uri="{FF2B5EF4-FFF2-40B4-BE49-F238E27FC236}">
                        <a16:creationId xmlns:a16="http://schemas.microsoft.com/office/drawing/2014/main" id="{43692AEE-8ABF-4BDC-BBFC-367E41235FB8}"/>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7" name="Freihand 66">
                    <a:extLst>
                      <a:ext uri="{FF2B5EF4-FFF2-40B4-BE49-F238E27FC236}">
                        <a16:creationId xmlns:a16="http://schemas.microsoft.com/office/drawing/2014/main" id="{F256E9D5-28F9-4E98-8DCE-FF27D8D085C2}"/>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8" name="Freihand 67">
                    <a:extLst>
                      <a:ext uri="{FF2B5EF4-FFF2-40B4-BE49-F238E27FC236}">
                        <a16:creationId xmlns:a16="http://schemas.microsoft.com/office/drawing/2014/main" id="{E7CF523B-52AB-4F9A-A999-D9E95EFE2AA4}"/>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9" name="Freihand 68">
                    <a:extLst>
                      <a:ext uri="{FF2B5EF4-FFF2-40B4-BE49-F238E27FC236}">
                        <a16:creationId xmlns:a16="http://schemas.microsoft.com/office/drawing/2014/main" id="{7321D096-1828-4F2D-A503-E4DB408C4693}"/>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0" name="Freihand 69">
                    <a:extLst>
                      <a:ext uri="{FF2B5EF4-FFF2-40B4-BE49-F238E27FC236}">
                        <a16:creationId xmlns:a16="http://schemas.microsoft.com/office/drawing/2014/main" id="{F10A4A2B-1F38-4F99-BC44-F649037B2F46}"/>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2" name="Freihand 71">
                    <a:extLst>
                      <a:ext uri="{FF2B5EF4-FFF2-40B4-BE49-F238E27FC236}">
                        <a16:creationId xmlns:a16="http://schemas.microsoft.com/office/drawing/2014/main" id="{A054D773-0932-4AAA-9C76-AC9F15A2EBD4}"/>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3" name="Freihand 72">
                    <a:extLst>
                      <a:ext uri="{FF2B5EF4-FFF2-40B4-BE49-F238E27FC236}">
                        <a16:creationId xmlns:a16="http://schemas.microsoft.com/office/drawing/2014/main" id="{253EC3E5-50A6-4006-84BA-565D531718C6}"/>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4" name="Freihand 73">
                    <a:extLst>
                      <a:ext uri="{FF2B5EF4-FFF2-40B4-BE49-F238E27FC236}">
                        <a16:creationId xmlns:a16="http://schemas.microsoft.com/office/drawing/2014/main" id="{12DBF4C0-2148-4AF6-83F8-0D4EAD93B50B}"/>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5" name="Freihand 74">
                    <a:extLst>
                      <a:ext uri="{FF2B5EF4-FFF2-40B4-BE49-F238E27FC236}">
                        <a16:creationId xmlns:a16="http://schemas.microsoft.com/office/drawing/2014/main" id="{C31BC1AC-0941-4CCD-BC99-EDF47142A455}"/>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9081516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636592151"/>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695002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a:extLst>
              <a:ext uri="{FF2B5EF4-FFF2-40B4-BE49-F238E27FC236}">
                <a16:creationId xmlns:a16="http://schemas.microsoft.com/office/drawing/2014/main" id="{00FF3EEA-5859-41E3-A89A-25E310B1FCED}"/>
              </a:ext>
            </a:extLst>
          </p:cNvPr>
          <p:cNvGrpSpPr/>
          <p:nvPr/>
        </p:nvGrpSpPr>
        <p:grpSpPr>
          <a:xfrm>
            <a:off x="2785304" y="629079"/>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3" name="Freihand 2">
                  <a:extLst>
                    <a:ext uri="{FF2B5EF4-FFF2-40B4-BE49-F238E27FC236}">
                      <a16:creationId xmlns:a16="http://schemas.microsoft.com/office/drawing/2014/main" id="{B303B415-FAC0-49A1-8F19-9361337A6968}"/>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87"/>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 name="Freihand 3">
                  <a:extLst>
                    <a:ext uri="{FF2B5EF4-FFF2-40B4-BE49-F238E27FC236}">
                      <a16:creationId xmlns:a16="http://schemas.microsoft.com/office/drawing/2014/main" id="{95E39214-CA55-4AB4-B1D4-A788EB9EED4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89"/>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 name="Freihand 4">
                  <a:extLst>
                    <a:ext uri="{FF2B5EF4-FFF2-40B4-BE49-F238E27FC236}">
                      <a16:creationId xmlns:a16="http://schemas.microsoft.com/office/drawing/2014/main" id="{9146BD34-6558-403E-A4B5-C31BDB0AF57C}"/>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1"/>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 name="Freihand 5">
                  <a:extLst>
                    <a:ext uri="{FF2B5EF4-FFF2-40B4-BE49-F238E27FC236}">
                      <a16:creationId xmlns:a16="http://schemas.microsoft.com/office/drawing/2014/main" id="{2FA91EAC-0BD9-464B-94F9-942D6CFDD7C8}"/>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7" name="Gruppieren 6">
            <a:extLst>
              <a:ext uri="{FF2B5EF4-FFF2-40B4-BE49-F238E27FC236}">
                <a16:creationId xmlns:a16="http://schemas.microsoft.com/office/drawing/2014/main" id="{99B5385A-1118-4402-AA08-7A288D649CC0}"/>
              </a:ext>
            </a:extLst>
          </p:cNvPr>
          <p:cNvGrpSpPr/>
          <p:nvPr/>
        </p:nvGrpSpPr>
        <p:grpSpPr>
          <a:xfrm>
            <a:off x="2967824" y="751374"/>
            <a:ext cx="1353960" cy="245880"/>
            <a:chOff x="1248128" y="723194"/>
            <a:chExt cx="1353960" cy="245880"/>
          </a:xfrm>
        </p:grpSpPr>
        <mc:AlternateContent xmlns:mc="http://schemas.openxmlformats.org/markup-compatibility/2006" xmlns:p14="http://schemas.microsoft.com/office/powerpoint/2010/main">
          <mc:Choice Requires="p14">
            <p:contentPart p14:bwMode="auto" r:id="rId93">
              <p14:nvContentPartPr>
                <p14:cNvPr id="8" name="Freihand 7">
                  <a:extLst>
                    <a:ext uri="{FF2B5EF4-FFF2-40B4-BE49-F238E27FC236}">
                      <a16:creationId xmlns:a16="http://schemas.microsoft.com/office/drawing/2014/main" id="{5AAE0C7F-B394-4486-9AF9-85E92D6E2CCF}"/>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 name="Freihand 8">
                  <a:extLst>
                    <a:ext uri="{FF2B5EF4-FFF2-40B4-BE49-F238E27FC236}">
                      <a16:creationId xmlns:a16="http://schemas.microsoft.com/office/drawing/2014/main" id="{B97E3C58-CBC9-43BD-A896-5A3AD474C1C5}"/>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 name="Freihand 9">
                  <a:extLst>
                    <a:ext uri="{FF2B5EF4-FFF2-40B4-BE49-F238E27FC236}">
                      <a16:creationId xmlns:a16="http://schemas.microsoft.com/office/drawing/2014/main" id="{4F2B775D-F444-46DC-8DE0-3221E86D6183}"/>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1" name="Freihand 10">
                  <a:extLst>
                    <a:ext uri="{FF2B5EF4-FFF2-40B4-BE49-F238E27FC236}">
                      <a16:creationId xmlns:a16="http://schemas.microsoft.com/office/drawing/2014/main" id="{A5F886F7-5657-4568-BB33-6214F0AA4C1B}"/>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 name="Freihand 11">
                  <a:extLst>
                    <a:ext uri="{FF2B5EF4-FFF2-40B4-BE49-F238E27FC236}">
                      <a16:creationId xmlns:a16="http://schemas.microsoft.com/office/drawing/2014/main" id="{C76DE24B-0F32-49DF-9762-DB0B2C34505A}"/>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3" name="Freihand 12">
                  <a:extLst>
                    <a:ext uri="{FF2B5EF4-FFF2-40B4-BE49-F238E27FC236}">
                      <a16:creationId xmlns:a16="http://schemas.microsoft.com/office/drawing/2014/main" id="{A239D5BC-DE0A-4480-8563-67E6FC7B1AF1}"/>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4" name="Freihand 13">
                  <a:extLst>
                    <a:ext uri="{FF2B5EF4-FFF2-40B4-BE49-F238E27FC236}">
                      <a16:creationId xmlns:a16="http://schemas.microsoft.com/office/drawing/2014/main" id="{CE1687CB-2F2E-49BD-A722-E63BC5DC2D53}"/>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5" name="Freihand 14">
                  <a:extLst>
                    <a:ext uri="{FF2B5EF4-FFF2-40B4-BE49-F238E27FC236}">
                      <a16:creationId xmlns:a16="http://schemas.microsoft.com/office/drawing/2014/main" id="{EFACDE1D-3233-4A9E-A435-041952B8BD0B}"/>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6" name="Freihand 15">
                  <a:extLst>
                    <a:ext uri="{FF2B5EF4-FFF2-40B4-BE49-F238E27FC236}">
                      <a16:creationId xmlns:a16="http://schemas.microsoft.com/office/drawing/2014/main" id="{F9F64D10-4B79-4B64-A6A0-FB57C5BE8909}"/>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7" name="Freihand 16">
                  <a:extLst>
                    <a:ext uri="{FF2B5EF4-FFF2-40B4-BE49-F238E27FC236}">
                      <a16:creationId xmlns:a16="http://schemas.microsoft.com/office/drawing/2014/main" id="{8365EBA2-151F-4F1F-8D67-4888FAFCEB23}"/>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8" name="Freihand 17">
                  <a:extLst>
                    <a:ext uri="{FF2B5EF4-FFF2-40B4-BE49-F238E27FC236}">
                      <a16:creationId xmlns:a16="http://schemas.microsoft.com/office/drawing/2014/main" id="{CDA7A1B1-2824-4864-BA98-8054256C7C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9" name="Freihand 18">
                  <a:extLst>
                    <a:ext uri="{FF2B5EF4-FFF2-40B4-BE49-F238E27FC236}">
                      <a16:creationId xmlns:a16="http://schemas.microsoft.com/office/drawing/2014/main" id="{4A5FC04D-4E3D-4DE1-943B-54E1A923665C}"/>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10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0" name="Freihand 19">
                  <a:extLst>
                    <a:ext uri="{FF2B5EF4-FFF2-40B4-BE49-F238E27FC236}">
                      <a16:creationId xmlns:a16="http://schemas.microsoft.com/office/drawing/2014/main" id="{0895C333-EF1F-4B05-BB08-4C2B0C2C2798}"/>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10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1" name="Freihand 20">
                  <a:extLst>
                    <a:ext uri="{FF2B5EF4-FFF2-40B4-BE49-F238E27FC236}">
                      <a16:creationId xmlns:a16="http://schemas.microsoft.com/office/drawing/2014/main" id="{4EB21C98-644C-45AE-AFE5-ED323C855F27}"/>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2" name="Freihand 21">
                  <a:extLst>
                    <a:ext uri="{FF2B5EF4-FFF2-40B4-BE49-F238E27FC236}">
                      <a16:creationId xmlns:a16="http://schemas.microsoft.com/office/drawing/2014/main" id="{7B82C9D1-8ADA-48E0-8BFE-39DEACD13EA6}"/>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3" name="Freihand 22">
                  <a:extLst>
                    <a:ext uri="{FF2B5EF4-FFF2-40B4-BE49-F238E27FC236}">
                      <a16:creationId xmlns:a16="http://schemas.microsoft.com/office/drawing/2014/main" id="{D87F8B73-6C77-4146-8FFE-170F12BFA4DE}"/>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p:grpSp>
        <p:nvGrpSpPr>
          <p:cNvPr id="24" name="Gruppieren 23">
            <a:extLst>
              <a:ext uri="{FF2B5EF4-FFF2-40B4-BE49-F238E27FC236}">
                <a16:creationId xmlns:a16="http://schemas.microsoft.com/office/drawing/2014/main" id="{9CC9A175-3F8C-4B76-BD7E-86DE1DB9F5B8}"/>
              </a:ext>
            </a:extLst>
          </p:cNvPr>
          <p:cNvGrpSpPr/>
          <p:nvPr/>
        </p:nvGrpSpPr>
        <p:grpSpPr>
          <a:xfrm>
            <a:off x="2941544" y="1199592"/>
            <a:ext cx="1361520" cy="318240"/>
            <a:chOff x="3729526" y="1005434"/>
            <a:chExt cx="1361520" cy="318240"/>
          </a:xfrm>
        </p:grpSpPr>
        <p:grpSp>
          <p:nvGrpSpPr>
            <p:cNvPr id="25" name="Gruppieren 24">
              <a:extLst>
                <a:ext uri="{FF2B5EF4-FFF2-40B4-BE49-F238E27FC236}">
                  <a16:creationId xmlns:a16="http://schemas.microsoft.com/office/drawing/2014/main" id="{8E758133-6157-43E6-AB75-E9DA59D0725D}"/>
                </a:ext>
              </a:extLst>
            </p:cNvPr>
            <p:cNvGrpSpPr/>
            <p:nvPr/>
          </p:nvGrpSpPr>
          <p:grpSpPr>
            <a:xfrm>
              <a:off x="3729526" y="1005434"/>
              <a:ext cx="1055520" cy="318240"/>
              <a:chOff x="3729526" y="1005434"/>
              <a:chExt cx="1055520" cy="318240"/>
            </a:xfrm>
          </p:grpSpPr>
          <mc:AlternateContent xmlns:mc="http://schemas.openxmlformats.org/markup-compatibility/2006" xmlns:p14="http://schemas.microsoft.com/office/powerpoint/2010/main">
            <mc:Choice Requires="p14">
              <p:contentPart p14:bwMode="auto" r:id="rId111">
                <p14:nvContentPartPr>
                  <p14:cNvPr id="28" name="Freihand 27">
                    <a:extLst>
                      <a:ext uri="{FF2B5EF4-FFF2-40B4-BE49-F238E27FC236}">
                        <a16:creationId xmlns:a16="http://schemas.microsoft.com/office/drawing/2014/main" id="{ACE89076-FBC2-4D45-B925-E3936605ABA2}"/>
                      </a:ext>
                    </a:extLst>
                  </p14:cNvPr>
                  <p14:cNvContentPartPr/>
                  <p14:nvPr/>
                </p14:nvContentPartPr>
                <p14:xfrm>
                  <a:off x="3729526" y="1005434"/>
                  <a:ext cx="229320" cy="318240"/>
                </p14:xfrm>
              </p:contentPart>
            </mc:Choice>
            <mc:Fallback xmlns="">
              <p:pic>
                <p:nvPicPr>
                  <p:cNvPr id="68" name="Freihand 67">
                    <a:extLst>
                      <a:ext uri="{FF2B5EF4-FFF2-40B4-BE49-F238E27FC236}">
                        <a16:creationId xmlns:a16="http://schemas.microsoft.com/office/drawing/2014/main" id="{D35710D4-9B8F-4B50-B227-E3FC4DF12DCC}"/>
                      </a:ext>
                    </a:extLst>
                  </p:cNvPr>
                  <p:cNvPicPr/>
                  <p:nvPr/>
                </p:nvPicPr>
                <p:blipFill>
                  <a:blip r:embed="rId116"/>
                  <a:stretch>
                    <a:fillRect/>
                  </a:stretch>
                </p:blipFill>
                <p:spPr>
                  <a:xfrm>
                    <a:off x="3720526" y="996434"/>
                    <a:ext cx="24696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9" name="Freihand 28">
                    <a:extLst>
                      <a:ext uri="{FF2B5EF4-FFF2-40B4-BE49-F238E27FC236}">
                        <a16:creationId xmlns:a16="http://schemas.microsoft.com/office/drawing/2014/main" id="{DA4AB626-7C64-4C59-B769-A13613CE246E}"/>
                      </a:ext>
                    </a:extLst>
                  </p14:cNvPr>
                  <p14:cNvContentPartPr/>
                  <p14:nvPr/>
                </p14:nvContentPartPr>
                <p14:xfrm>
                  <a:off x="3775966" y="1163834"/>
                  <a:ext cx="100440" cy="15840"/>
                </p14:xfrm>
              </p:contentPart>
            </mc:Choice>
            <mc:Fallback xmlns="">
              <p:pic>
                <p:nvPicPr>
                  <p:cNvPr id="69" name="Freihand 68">
                    <a:extLst>
                      <a:ext uri="{FF2B5EF4-FFF2-40B4-BE49-F238E27FC236}">
                        <a16:creationId xmlns:a16="http://schemas.microsoft.com/office/drawing/2014/main" id="{BEBB58D0-D513-4EF0-943C-1123591042F5}"/>
                      </a:ext>
                    </a:extLst>
                  </p:cNvPr>
                  <p:cNvPicPr/>
                  <p:nvPr/>
                </p:nvPicPr>
                <p:blipFill>
                  <a:blip r:embed="rId118"/>
                  <a:stretch>
                    <a:fillRect/>
                  </a:stretch>
                </p:blipFill>
                <p:spPr>
                  <a:xfrm>
                    <a:off x="3767326" y="1154834"/>
                    <a:ext cx="1180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30" name="Freihand 29">
                    <a:extLst>
                      <a:ext uri="{FF2B5EF4-FFF2-40B4-BE49-F238E27FC236}">
                        <a16:creationId xmlns:a16="http://schemas.microsoft.com/office/drawing/2014/main" id="{80ECEE7D-2A1F-4544-AE7F-1792CB58E604}"/>
                      </a:ext>
                    </a:extLst>
                  </p14:cNvPr>
                  <p14:cNvContentPartPr/>
                  <p14:nvPr/>
                </p14:nvContentPartPr>
                <p14:xfrm>
                  <a:off x="4019326" y="1006874"/>
                  <a:ext cx="21600" cy="299160"/>
                </p14:xfrm>
              </p:contentPart>
            </mc:Choice>
            <mc:Fallback xmlns="">
              <p:pic>
                <p:nvPicPr>
                  <p:cNvPr id="71" name="Freihand 70">
                    <a:extLst>
                      <a:ext uri="{FF2B5EF4-FFF2-40B4-BE49-F238E27FC236}">
                        <a16:creationId xmlns:a16="http://schemas.microsoft.com/office/drawing/2014/main" id="{F35009FE-E19D-42B4-BF63-CB2D10C1506B}"/>
                      </a:ext>
                    </a:extLst>
                  </p:cNvPr>
                  <p:cNvPicPr/>
                  <p:nvPr/>
                </p:nvPicPr>
                <p:blipFill>
                  <a:blip r:embed="rId120"/>
                  <a:stretch>
                    <a:fillRect/>
                  </a:stretch>
                </p:blipFill>
                <p:spPr>
                  <a:xfrm>
                    <a:off x="4010686" y="997874"/>
                    <a:ext cx="3924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31" name="Freihand 30">
                    <a:extLst>
                      <a:ext uri="{FF2B5EF4-FFF2-40B4-BE49-F238E27FC236}">
                        <a16:creationId xmlns:a16="http://schemas.microsoft.com/office/drawing/2014/main" id="{F030ACF5-3A97-49A7-A1A1-35BB62487653}"/>
                      </a:ext>
                    </a:extLst>
                  </p14:cNvPr>
                  <p14:cNvContentPartPr/>
                  <p14:nvPr/>
                </p14:nvContentPartPr>
                <p14:xfrm>
                  <a:off x="3973966" y="1096154"/>
                  <a:ext cx="119160" cy="12960"/>
                </p14:xfrm>
              </p:contentPart>
            </mc:Choice>
            <mc:Fallback xmlns="">
              <p:pic>
                <p:nvPicPr>
                  <p:cNvPr id="72" name="Freihand 71">
                    <a:extLst>
                      <a:ext uri="{FF2B5EF4-FFF2-40B4-BE49-F238E27FC236}">
                        <a16:creationId xmlns:a16="http://schemas.microsoft.com/office/drawing/2014/main" id="{7DEBFB14-C763-46B8-A861-2C1EF7661219}"/>
                      </a:ext>
                    </a:extLst>
                  </p:cNvPr>
                  <p:cNvPicPr/>
                  <p:nvPr/>
                </p:nvPicPr>
                <p:blipFill>
                  <a:blip r:embed="rId122"/>
                  <a:stretch>
                    <a:fillRect/>
                  </a:stretch>
                </p:blipFill>
                <p:spPr>
                  <a:xfrm>
                    <a:off x="3964966" y="1087514"/>
                    <a:ext cx="1368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2" name="Freihand 31">
                    <a:extLst>
                      <a:ext uri="{FF2B5EF4-FFF2-40B4-BE49-F238E27FC236}">
                        <a16:creationId xmlns:a16="http://schemas.microsoft.com/office/drawing/2014/main" id="{56D5D614-D0F4-4A77-B019-A4CA7CBDCB12}"/>
                      </a:ext>
                    </a:extLst>
                  </p14:cNvPr>
                  <p14:cNvContentPartPr/>
                  <p14:nvPr/>
                </p14:nvContentPartPr>
                <p14:xfrm>
                  <a:off x="4179526" y="1013354"/>
                  <a:ext cx="37440" cy="297000"/>
                </p14:xfrm>
              </p:contentPart>
            </mc:Choice>
            <mc:Fallback xmlns="">
              <p:pic>
                <p:nvPicPr>
                  <p:cNvPr id="73" name="Freihand 72">
                    <a:extLst>
                      <a:ext uri="{FF2B5EF4-FFF2-40B4-BE49-F238E27FC236}">
                        <a16:creationId xmlns:a16="http://schemas.microsoft.com/office/drawing/2014/main" id="{AF20DF54-4FE1-4C41-ACC7-A260ECCDF117}"/>
                      </a:ext>
                    </a:extLst>
                  </p:cNvPr>
                  <p:cNvPicPr/>
                  <p:nvPr/>
                </p:nvPicPr>
                <p:blipFill>
                  <a:blip r:embed="rId124"/>
                  <a:stretch>
                    <a:fillRect/>
                  </a:stretch>
                </p:blipFill>
                <p:spPr>
                  <a:xfrm>
                    <a:off x="4170526" y="1004354"/>
                    <a:ext cx="5508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3" name="Freihand 32">
                    <a:extLst>
                      <a:ext uri="{FF2B5EF4-FFF2-40B4-BE49-F238E27FC236}">
                        <a16:creationId xmlns:a16="http://schemas.microsoft.com/office/drawing/2014/main" id="{0C8AF794-9A91-4CC6-B39D-47BFA5DA12A3}"/>
                      </a:ext>
                    </a:extLst>
                  </p14:cNvPr>
                  <p14:cNvContentPartPr/>
                  <p14:nvPr/>
                </p14:nvContentPartPr>
                <p14:xfrm>
                  <a:off x="4094206" y="1089674"/>
                  <a:ext cx="177480" cy="33120"/>
                </p14:xfrm>
              </p:contentPart>
            </mc:Choice>
            <mc:Fallback xmlns="">
              <p:pic>
                <p:nvPicPr>
                  <p:cNvPr id="74" name="Freihand 73">
                    <a:extLst>
                      <a:ext uri="{FF2B5EF4-FFF2-40B4-BE49-F238E27FC236}">
                        <a16:creationId xmlns:a16="http://schemas.microsoft.com/office/drawing/2014/main" id="{0E0B4152-4ADE-4358-AA15-5DDDD42425E4}"/>
                      </a:ext>
                    </a:extLst>
                  </p:cNvPr>
                  <p:cNvPicPr/>
                  <p:nvPr/>
                </p:nvPicPr>
                <p:blipFill>
                  <a:blip r:embed="rId126"/>
                  <a:stretch>
                    <a:fillRect/>
                  </a:stretch>
                </p:blipFill>
                <p:spPr>
                  <a:xfrm>
                    <a:off x="4085206" y="1080674"/>
                    <a:ext cx="1951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4" name="Freihand 33">
                    <a:extLst>
                      <a:ext uri="{FF2B5EF4-FFF2-40B4-BE49-F238E27FC236}">
                        <a16:creationId xmlns:a16="http://schemas.microsoft.com/office/drawing/2014/main" id="{D985AD82-51A9-4500-8D3A-C37E88A15477}"/>
                      </a:ext>
                    </a:extLst>
                  </p14:cNvPr>
                  <p14:cNvContentPartPr/>
                  <p14:nvPr/>
                </p14:nvContentPartPr>
                <p14:xfrm>
                  <a:off x="4294726" y="1167794"/>
                  <a:ext cx="118080" cy="118080"/>
                </p14:xfrm>
              </p:contentPart>
            </mc:Choice>
            <mc:Fallback xmlns="">
              <p:pic>
                <p:nvPicPr>
                  <p:cNvPr id="76" name="Freihand 75">
                    <a:extLst>
                      <a:ext uri="{FF2B5EF4-FFF2-40B4-BE49-F238E27FC236}">
                        <a16:creationId xmlns:a16="http://schemas.microsoft.com/office/drawing/2014/main" id="{25579A89-C958-421C-818C-C1193B286E3F}"/>
                      </a:ext>
                    </a:extLst>
                  </p:cNvPr>
                  <p:cNvPicPr/>
                  <p:nvPr/>
                </p:nvPicPr>
                <p:blipFill>
                  <a:blip r:embed="rId128"/>
                  <a:stretch>
                    <a:fillRect/>
                  </a:stretch>
                </p:blipFill>
                <p:spPr>
                  <a:xfrm>
                    <a:off x="4286086" y="1158794"/>
                    <a:ext cx="1357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5" name="Freihand 34">
                    <a:extLst>
                      <a:ext uri="{FF2B5EF4-FFF2-40B4-BE49-F238E27FC236}">
                        <a16:creationId xmlns:a16="http://schemas.microsoft.com/office/drawing/2014/main" id="{C1C0B038-F409-449F-B334-1D0EDB41FE80}"/>
                      </a:ext>
                    </a:extLst>
                  </p14:cNvPr>
                  <p14:cNvContentPartPr/>
                  <p14:nvPr/>
                </p14:nvContentPartPr>
                <p14:xfrm>
                  <a:off x="4423966" y="1165634"/>
                  <a:ext cx="57240" cy="108360"/>
                </p14:xfrm>
              </p:contentPart>
            </mc:Choice>
            <mc:Fallback xmlns="">
              <p:pic>
                <p:nvPicPr>
                  <p:cNvPr id="77" name="Freihand 76">
                    <a:extLst>
                      <a:ext uri="{FF2B5EF4-FFF2-40B4-BE49-F238E27FC236}">
                        <a16:creationId xmlns:a16="http://schemas.microsoft.com/office/drawing/2014/main" id="{BE56F536-7896-4828-9D52-A99147AF8B41}"/>
                      </a:ext>
                    </a:extLst>
                  </p:cNvPr>
                  <p:cNvPicPr/>
                  <p:nvPr/>
                </p:nvPicPr>
                <p:blipFill>
                  <a:blip r:embed="rId130"/>
                  <a:stretch>
                    <a:fillRect/>
                  </a:stretch>
                </p:blipFill>
                <p:spPr>
                  <a:xfrm>
                    <a:off x="4414966" y="1156994"/>
                    <a:ext cx="748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36" name="Freihand 35">
                    <a:extLst>
                      <a:ext uri="{FF2B5EF4-FFF2-40B4-BE49-F238E27FC236}">
                        <a16:creationId xmlns:a16="http://schemas.microsoft.com/office/drawing/2014/main" id="{5BB8FABF-56AC-470D-8358-CB71D144BC6D}"/>
                      </a:ext>
                    </a:extLst>
                  </p14:cNvPr>
                  <p14:cNvContentPartPr/>
                  <p14:nvPr/>
                </p14:nvContentPartPr>
                <p14:xfrm>
                  <a:off x="4535926" y="1176794"/>
                  <a:ext cx="124920" cy="109080"/>
                </p14:xfrm>
              </p:contentPart>
            </mc:Choice>
            <mc:Fallback xmlns="">
              <p:pic>
                <p:nvPicPr>
                  <p:cNvPr id="78" name="Freihand 77">
                    <a:extLst>
                      <a:ext uri="{FF2B5EF4-FFF2-40B4-BE49-F238E27FC236}">
                        <a16:creationId xmlns:a16="http://schemas.microsoft.com/office/drawing/2014/main" id="{59682C3E-0521-4F0A-922F-FD8D53C6C520}"/>
                      </a:ext>
                    </a:extLst>
                  </p:cNvPr>
                  <p:cNvPicPr/>
                  <p:nvPr/>
                </p:nvPicPr>
                <p:blipFill>
                  <a:blip r:embed="rId132"/>
                  <a:stretch>
                    <a:fillRect/>
                  </a:stretch>
                </p:blipFill>
                <p:spPr>
                  <a:xfrm>
                    <a:off x="4526926" y="1168154"/>
                    <a:ext cx="1425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37" name="Freihand 36">
                    <a:extLst>
                      <a:ext uri="{FF2B5EF4-FFF2-40B4-BE49-F238E27FC236}">
                        <a16:creationId xmlns:a16="http://schemas.microsoft.com/office/drawing/2014/main" id="{85DD11AB-AE66-4D14-A1AE-8FDB1D56703C}"/>
                      </a:ext>
                    </a:extLst>
                  </p14:cNvPr>
                  <p14:cNvContentPartPr/>
                  <p14:nvPr/>
                </p14:nvContentPartPr>
                <p14:xfrm>
                  <a:off x="4672006" y="1061234"/>
                  <a:ext cx="24120" cy="229320"/>
                </p14:xfrm>
              </p:contentPart>
            </mc:Choice>
            <mc:Fallback xmlns="">
              <p:pic>
                <p:nvPicPr>
                  <p:cNvPr id="79" name="Freihand 78">
                    <a:extLst>
                      <a:ext uri="{FF2B5EF4-FFF2-40B4-BE49-F238E27FC236}">
                        <a16:creationId xmlns:a16="http://schemas.microsoft.com/office/drawing/2014/main" id="{7A9913FB-AE13-4673-B4BF-CA1D4EF0B83C}"/>
                      </a:ext>
                    </a:extLst>
                  </p:cNvPr>
                  <p:cNvPicPr/>
                  <p:nvPr/>
                </p:nvPicPr>
                <p:blipFill>
                  <a:blip r:embed="rId134"/>
                  <a:stretch>
                    <a:fillRect/>
                  </a:stretch>
                </p:blipFill>
                <p:spPr>
                  <a:xfrm>
                    <a:off x="4663366" y="1052594"/>
                    <a:ext cx="417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8" name="Freihand 37">
                    <a:extLst>
                      <a:ext uri="{FF2B5EF4-FFF2-40B4-BE49-F238E27FC236}">
                        <a16:creationId xmlns:a16="http://schemas.microsoft.com/office/drawing/2014/main" id="{6F1A6CB4-EAE3-4603-8971-09C8A90D18F8}"/>
                      </a:ext>
                    </a:extLst>
                  </p14:cNvPr>
                  <p14:cNvContentPartPr/>
                  <p14:nvPr/>
                </p14:nvContentPartPr>
                <p14:xfrm>
                  <a:off x="4706926" y="1144034"/>
                  <a:ext cx="78120" cy="140040"/>
                </p14:xfrm>
              </p:contentPart>
            </mc:Choice>
            <mc:Fallback xmlns="">
              <p:pic>
                <p:nvPicPr>
                  <p:cNvPr id="82" name="Freihand 81">
                    <a:extLst>
                      <a:ext uri="{FF2B5EF4-FFF2-40B4-BE49-F238E27FC236}">
                        <a16:creationId xmlns:a16="http://schemas.microsoft.com/office/drawing/2014/main" id="{C5290717-DE50-440A-B1CA-A004810B20A4}"/>
                      </a:ext>
                    </a:extLst>
                  </p:cNvPr>
                  <p:cNvPicPr/>
                  <p:nvPr/>
                </p:nvPicPr>
                <p:blipFill>
                  <a:blip r:embed="rId136"/>
                  <a:stretch>
                    <a:fillRect/>
                  </a:stretch>
                </p:blipFill>
                <p:spPr>
                  <a:xfrm>
                    <a:off x="4697926" y="1135394"/>
                    <a:ext cx="95760" cy="157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7">
              <p14:nvContentPartPr>
                <p14:cNvPr id="26" name="Freihand 25">
                  <a:extLst>
                    <a:ext uri="{FF2B5EF4-FFF2-40B4-BE49-F238E27FC236}">
                      <a16:creationId xmlns:a16="http://schemas.microsoft.com/office/drawing/2014/main" id="{08E4F2AF-B0C1-4313-9EF4-034055174928}"/>
                    </a:ext>
                  </a:extLst>
                </p14:cNvPr>
                <p14:cNvContentPartPr/>
                <p14:nvPr/>
              </p14:nvContentPartPr>
              <p14:xfrm>
                <a:off x="4830766" y="1146554"/>
                <a:ext cx="120960" cy="115920"/>
              </p14:xfrm>
            </p:contentPart>
          </mc:Choice>
          <mc:Fallback xmlns="">
            <p:pic>
              <p:nvPicPr>
                <p:cNvPr id="84" name="Freihand 83">
                  <a:extLst>
                    <a:ext uri="{FF2B5EF4-FFF2-40B4-BE49-F238E27FC236}">
                      <a16:creationId xmlns:a16="http://schemas.microsoft.com/office/drawing/2014/main" id="{6FC74C8F-716E-4DCC-A3D1-5158B5AA3DF6}"/>
                    </a:ext>
                  </a:extLst>
                </p:cNvPr>
                <p:cNvPicPr/>
                <p:nvPr/>
              </p:nvPicPr>
              <p:blipFill>
                <a:blip r:embed="rId138"/>
                <a:stretch>
                  <a:fillRect/>
                </a:stretch>
              </p:blipFill>
              <p:spPr>
                <a:xfrm>
                  <a:off x="4822126" y="1137554"/>
                  <a:ext cx="1386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7" name="Freihand 26">
                  <a:extLst>
                    <a:ext uri="{FF2B5EF4-FFF2-40B4-BE49-F238E27FC236}">
                      <a16:creationId xmlns:a16="http://schemas.microsoft.com/office/drawing/2014/main" id="{02D9B222-E370-4EEC-80C1-C9CFE1FD08FA}"/>
                    </a:ext>
                  </a:extLst>
                </p14:cNvPr>
                <p14:cNvContentPartPr/>
                <p14:nvPr/>
              </p14:nvContentPartPr>
              <p14:xfrm>
                <a:off x="4994566" y="1115954"/>
                <a:ext cx="96480" cy="163080"/>
              </p14:xfrm>
            </p:contentPart>
          </mc:Choice>
          <mc:Fallback xmlns="">
            <p:pic>
              <p:nvPicPr>
                <p:cNvPr id="89" name="Freihand 88">
                  <a:extLst>
                    <a:ext uri="{FF2B5EF4-FFF2-40B4-BE49-F238E27FC236}">
                      <a16:creationId xmlns:a16="http://schemas.microsoft.com/office/drawing/2014/main" id="{D6C8784D-F4A5-4191-8674-52DB509DF28C}"/>
                    </a:ext>
                  </a:extLst>
                </p:cNvPr>
                <p:cNvPicPr/>
                <p:nvPr/>
              </p:nvPicPr>
              <p:blipFill>
                <a:blip r:embed="rId140"/>
                <a:stretch>
                  <a:fillRect/>
                </a:stretch>
              </p:blipFill>
              <p:spPr>
                <a:xfrm>
                  <a:off x="4985926" y="1106954"/>
                  <a:ext cx="114120" cy="180720"/>
                </a:xfrm>
                <a:prstGeom prst="rect">
                  <a:avLst/>
                </a:prstGeom>
              </p:spPr>
            </p:pic>
          </mc:Fallback>
        </mc:AlternateContent>
      </p:grpSp>
      <p:grpSp>
        <p:nvGrpSpPr>
          <p:cNvPr id="39" name="Gruppieren 38">
            <a:extLst>
              <a:ext uri="{FF2B5EF4-FFF2-40B4-BE49-F238E27FC236}">
                <a16:creationId xmlns:a16="http://schemas.microsoft.com/office/drawing/2014/main" id="{63131CCC-7923-4FD2-AA9B-9A16B4F55047}"/>
              </a:ext>
            </a:extLst>
          </p:cNvPr>
          <p:cNvGrpSpPr/>
          <p:nvPr/>
        </p:nvGrpSpPr>
        <p:grpSpPr>
          <a:xfrm>
            <a:off x="2818175" y="1045139"/>
            <a:ext cx="1555200" cy="87840"/>
            <a:chOff x="688966" y="840914"/>
            <a:chExt cx="1555200" cy="87840"/>
          </a:xfrm>
        </p:grpSpPr>
        <mc:AlternateContent xmlns:mc="http://schemas.openxmlformats.org/markup-compatibility/2006" xmlns:p14="http://schemas.microsoft.com/office/powerpoint/2010/main">
          <mc:Choice Requires="p14">
            <p:contentPart p14:bwMode="auto" r:id="rId141">
              <p14:nvContentPartPr>
                <p14:cNvPr id="40" name="Freihand 39">
                  <a:extLst>
                    <a:ext uri="{FF2B5EF4-FFF2-40B4-BE49-F238E27FC236}">
                      <a16:creationId xmlns:a16="http://schemas.microsoft.com/office/drawing/2014/main" id="{66650ADF-28C7-4236-97EA-51666635176B}"/>
                    </a:ext>
                  </a:extLst>
                </p14:cNvPr>
                <p14:cNvContentPartPr/>
                <p14:nvPr/>
              </p14:nvContentPartPr>
              <p14:xfrm>
                <a:off x="688966" y="914354"/>
                <a:ext cx="91440" cy="14400"/>
              </p14:xfrm>
            </p:contentPart>
          </mc:Choice>
          <mc:Fallback xmlns="">
            <p:pic>
              <p:nvPicPr>
                <p:cNvPr id="91" name="Freihand 90">
                  <a:extLst>
                    <a:ext uri="{FF2B5EF4-FFF2-40B4-BE49-F238E27FC236}">
                      <a16:creationId xmlns:a16="http://schemas.microsoft.com/office/drawing/2014/main" id="{1B67F204-BF94-41AE-9EB7-A624346BB4A6}"/>
                    </a:ext>
                  </a:extLst>
                </p:cNvPr>
                <p:cNvPicPr/>
                <p:nvPr/>
              </p:nvPicPr>
              <p:blipFill>
                <a:blip r:embed="rId142"/>
                <a:stretch>
                  <a:fillRect/>
                </a:stretch>
              </p:blipFill>
              <p:spPr>
                <a:xfrm>
                  <a:off x="679966" y="905354"/>
                  <a:ext cx="1090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1" name="Freihand 40">
                  <a:extLst>
                    <a:ext uri="{FF2B5EF4-FFF2-40B4-BE49-F238E27FC236}">
                      <a16:creationId xmlns:a16="http://schemas.microsoft.com/office/drawing/2014/main" id="{78B95089-8273-4C58-95BA-D63BFDF6D71D}"/>
                    </a:ext>
                  </a:extLst>
                </p14:cNvPr>
                <p14:cNvContentPartPr/>
                <p14:nvPr/>
              </p14:nvContentPartPr>
              <p14:xfrm>
                <a:off x="889846" y="886274"/>
                <a:ext cx="97200" cy="13680"/>
              </p14:xfrm>
            </p:contentPart>
          </mc:Choice>
          <mc:Fallback xmlns="">
            <p:pic>
              <p:nvPicPr>
                <p:cNvPr id="92" name="Freihand 91">
                  <a:extLst>
                    <a:ext uri="{FF2B5EF4-FFF2-40B4-BE49-F238E27FC236}">
                      <a16:creationId xmlns:a16="http://schemas.microsoft.com/office/drawing/2014/main" id="{587E0CF5-BB4A-4E53-A89C-1D4A8CF0C257}"/>
                    </a:ext>
                  </a:extLst>
                </p:cNvPr>
                <p:cNvPicPr/>
                <p:nvPr/>
              </p:nvPicPr>
              <p:blipFill>
                <a:blip r:embed="rId144"/>
                <a:stretch>
                  <a:fillRect/>
                </a:stretch>
              </p:blipFill>
              <p:spPr>
                <a:xfrm>
                  <a:off x="881206" y="877634"/>
                  <a:ext cx="1148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2" name="Freihand 41">
                  <a:extLst>
                    <a:ext uri="{FF2B5EF4-FFF2-40B4-BE49-F238E27FC236}">
                      <a16:creationId xmlns:a16="http://schemas.microsoft.com/office/drawing/2014/main" id="{18C959C7-324F-4A64-BB77-1B8DB2168B9A}"/>
                    </a:ext>
                  </a:extLst>
                </p14:cNvPr>
                <p14:cNvContentPartPr/>
                <p14:nvPr/>
              </p14:nvContentPartPr>
              <p14:xfrm>
                <a:off x="1107286" y="886994"/>
                <a:ext cx="109080" cy="12960"/>
              </p14:xfrm>
            </p:contentPart>
          </mc:Choice>
          <mc:Fallback xmlns="">
            <p:pic>
              <p:nvPicPr>
                <p:cNvPr id="93" name="Freihand 92">
                  <a:extLst>
                    <a:ext uri="{FF2B5EF4-FFF2-40B4-BE49-F238E27FC236}">
                      <a16:creationId xmlns:a16="http://schemas.microsoft.com/office/drawing/2014/main" id="{68F14080-7143-47AB-85D2-9F746A8DEDE5}"/>
                    </a:ext>
                  </a:extLst>
                </p:cNvPr>
                <p:cNvPicPr/>
                <p:nvPr/>
              </p:nvPicPr>
              <p:blipFill>
                <a:blip r:embed="rId146"/>
                <a:stretch>
                  <a:fillRect/>
                </a:stretch>
              </p:blipFill>
              <p:spPr>
                <a:xfrm>
                  <a:off x="1098286" y="878354"/>
                  <a:ext cx="1267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43" name="Freihand 42">
                  <a:extLst>
                    <a:ext uri="{FF2B5EF4-FFF2-40B4-BE49-F238E27FC236}">
                      <a16:creationId xmlns:a16="http://schemas.microsoft.com/office/drawing/2014/main" id="{13764C5B-A55C-40AF-9338-AE07CF0DFF37}"/>
                    </a:ext>
                  </a:extLst>
                </p14:cNvPr>
                <p14:cNvContentPartPr/>
                <p14:nvPr/>
              </p14:nvContentPartPr>
              <p14:xfrm>
                <a:off x="1324366" y="876914"/>
                <a:ext cx="93600" cy="10440"/>
              </p14:xfrm>
            </p:contentPart>
          </mc:Choice>
          <mc:Fallback xmlns="">
            <p:pic>
              <p:nvPicPr>
                <p:cNvPr id="94" name="Freihand 93">
                  <a:extLst>
                    <a:ext uri="{FF2B5EF4-FFF2-40B4-BE49-F238E27FC236}">
                      <a16:creationId xmlns:a16="http://schemas.microsoft.com/office/drawing/2014/main" id="{5C10C10F-B3CF-4FD2-AE78-12C8454B8DF7}"/>
                    </a:ext>
                  </a:extLst>
                </p:cNvPr>
                <p:cNvPicPr/>
                <p:nvPr/>
              </p:nvPicPr>
              <p:blipFill>
                <a:blip r:embed="rId148"/>
                <a:stretch>
                  <a:fillRect/>
                </a:stretch>
              </p:blipFill>
              <p:spPr>
                <a:xfrm>
                  <a:off x="1315726" y="867914"/>
                  <a:ext cx="1112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44" name="Freihand 43">
                  <a:extLst>
                    <a:ext uri="{FF2B5EF4-FFF2-40B4-BE49-F238E27FC236}">
                      <a16:creationId xmlns:a16="http://schemas.microsoft.com/office/drawing/2014/main" id="{85DCCCFF-F895-4DBB-A2B6-1CFF36B7E5FA}"/>
                    </a:ext>
                  </a:extLst>
                </p14:cNvPr>
                <p14:cNvContentPartPr/>
                <p14:nvPr/>
              </p14:nvContentPartPr>
              <p14:xfrm>
                <a:off x="1533886" y="882314"/>
                <a:ext cx="93600" cy="9000"/>
              </p14:xfrm>
            </p:contentPart>
          </mc:Choice>
          <mc:Fallback xmlns="">
            <p:pic>
              <p:nvPicPr>
                <p:cNvPr id="95" name="Freihand 94">
                  <a:extLst>
                    <a:ext uri="{FF2B5EF4-FFF2-40B4-BE49-F238E27FC236}">
                      <a16:creationId xmlns:a16="http://schemas.microsoft.com/office/drawing/2014/main" id="{6768984B-3AB3-4243-A7E4-121E6CD7F893}"/>
                    </a:ext>
                  </a:extLst>
                </p:cNvPr>
                <p:cNvPicPr/>
                <p:nvPr/>
              </p:nvPicPr>
              <p:blipFill>
                <a:blip r:embed="rId150"/>
                <a:stretch>
                  <a:fillRect/>
                </a:stretch>
              </p:blipFill>
              <p:spPr>
                <a:xfrm>
                  <a:off x="1524886" y="873674"/>
                  <a:ext cx="1112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45" name="Freihand 44">
                  <a:extLst>
                    <a:ext uri="{FF2B5EF4-FFF2-40B4-BE49-F238E27FC236}">
                      <a16:creationId xmlns:a16="http://schemas.microsoft.com/office/drawing/2014/main" id="{2AC3C377-63C0-4748-8584-B68DEAE1B871}"/>
                    </a:ext>
                  </a:extLst>
                </p14:cNvPr>
                <p14:cNvContentPartPr/>
                <p14:nvPr/>
              </p14:nvContentPartPr>
              <p14:xfrm>
                <a:off x="1716046" y="878714"/>
                <a:ext cx="116640" cy="5760"/>
              </p14:xfrm>
            </p:contentPart>
          </mc:Choice>
          <mc:Fallback xmlns="">
            <p:pic>
              <p:nvPicPr>
                <p:cNvPr id="96" name="Freihand 95">
                  <a:extLst>
                    <a:ext uri="{FF2B5EF4-FFF2-40B4-BE49-F238E27FC236}">
                      <a16:creationId xmlns:a16="http://schemas.microsoft.com/office/drawing/2014/main" id="{BD2A631C-F6C7-4A8D-891E-90897A542A29}"/>
                    </a:ext>
                  </a:extLst>
                </p:cNvPr>
                <p:cNvPicPr/>
                <p:nvPr/>
              </p:nvPicPr>
              <p:blipFill>
                <a:blip r:embed="rId152"/>
                <a:stretch>
                  <a:fillRect/>
                </a:stretch>
              </p:blipFill>
              <p:spPr>
                <a:xfrm>
                  <a:off x="1707406" y="870074"/>
                  <a:ext cx="1342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46" name="Freihand 45">
                  <a:extLst>
                    <a:ext uri="{FF2B5EF4-FFF2-40B4-BE49-F238E27FC236}">
                      <a16:creationId xmlns:a16="http://schemas.microsoft.com/office/drawing/2014/main" id="{B37E5F72-F5A5-4BC4-83F9-64FC5B5AD591}"/>
                    </a:ext>
                  </a:extLst>
                </p14:cNvPr>
                <p14:cNvContentPartPr/>
                <p14:nvPr/>
              </p14:nvContentPartPr>
              <p14:xfrm>
                <a:off x="1964446" y="857114"/>
                <a:ext cx="87840" cy="8640"/>
              </p14:xfrm>
            </p:contentPart>
          </mc:Choice>
          <mc:Fallback xmlns="">
            <p:pic>
              <p:nvPicPr>
                <p:cNvPr id="97" name="Freihand 96">
                  <a:extLst>
                    <a:ext uri="{FF2B5EF4-FFF2-40B4-BE49-F238E27FC236}">
                      <a16:creationId xmlns:a16="http://schemas.microsoft.com/office/drawing/2014/main" id="{EE5912C2-369F-469B-B7FC-717ED622CE0A}"/>
                    </a:ext>
                  </a:extLst>
                </p:cNvPr>
                <p:cNvPicPr/>
                <p:nvPr/>
              </p:nvPicPr>
              <p:blipFill>
                <a:blip r:embed="rId154"/>
                <a:stretch>
                  <a:fillRect/>
                </a:stretch>
              </p:blipFill>
              <p:spPr>
                <a:xfrm>
                  <a:off x="1955806" y="848474"/>
                  <a:ext cx="1054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47" name="Freihand 46">
                  <a:extLst>
                    <a:ext uri="{FF2B5EF4-FFF2-40B4-BE49-F238E27FC236}">
                      <a16:creationId xmlns:a16="http://schemas.microsoft.com/office/drawing/2014/main" id="{C484723B-6393-4531-81BE-E74825436816}"/>
                    </a:ext>
                  </a:extLst>
                </p14:cNvPr>
                <p14:cNvContentPartPr/>
                <p14:nvPr/>
              </p14:nvContentPartPr>
              <p14:xfrm>
                <a:off x="2154526" y="840914"/>
                <a:ext cx="89640" cy="15480"/>
              </p14:xfrm>
            </p:contentPart>
          </mc:Choice>
          <mc:Fallback xmlns="">
            <p:pic>
              <p:nvPicPr>
                <p:cNvPr id="98" name="Freihand 97">
                  <a:extLst>
                    <a:ext uri="{FF2B5EF4-FFF2-40B4-BE49-F238E27FC236}">
                      <a16:creationId xmlns:a16="http://schemas.microsoft.com/office/drawing/2014/main" id="{97520F73-BF94-4396-9F5E-41DA1A3372A0}"/>
                    </a:ext>
                  </a:extLst>
                </p:cNvPr>
                <p:cNvPicPr/>
                <p:nvPr/>
              </p:nvPicPr>
              <p:blipFill>
                <a:blip r:embed="rId156"/>
                <a:stretch>
                  <a:fillRect/>
                </a:stretch>
              </p:blipFill>
              <p:spPr>
                <a:xfrm>
                  <a:off x="2145886" y="831914"/>
                  <a:ext cx="107280" cy="33120"/>
                </a:xfrm>
                <a:prstGeom prst="rect">
                  <a:avLst/>
                </a:prstGeom>
              </p:spPr>
            </p:pic>
          </mc:Fallback>
        </mc:AlternateContent>
      </p:grpSp>
      <p:grpSp>
        <p:nvGrpSpPr>
          <p:cNvPr id="48" name="Gruppieren 47">
            <a:extLst>
              <a:ext uri="{FF2B5EF4-FFF2-40B4-BE49-F238E27FC236}">
                <a16:creationId xmlns:a16="http://schemas.microsoft.com/office/drawing/2014/main" id="{C82C5E14-BF19-4934-84A7-3F168171493F}"/>
              </a:ext>
            </a:extLst>
          </p:cNvPr>
          <p:cNvGrpSpPr/>
          <p:nvPr/>
        </p:nvGrpSpPr>
        <p:grpSpPr>
          <a:xfrm>
            <a:off x="2147716" y="3677810"/>
            <a:ext cx="2266560" cy="1233360"/>
            <a:chOff x="8755481" y="4747220"/>
            <a:chExt cx="2266560" cy="1233360"/>
          </a:xfrm>
        </p:grpSpPr>
        <p:grpSp>
          <p:nvGrpSpPr>
            <p:cNvPr id="49" name="Gruppieren 48">
              <a:extLst>
                <a:ext uri="{FF2B5EF4-FFF2-40B4-BE49-F238E27FC236}">
                  <a16:creationId xmlns:a16="http://schemas.microsoft.com/office/drawing/2014/main" id="{7DDDCF17-27C6-4145-85FF-36004C67C96A}"/>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57">
                <p14:nvContentPartPr>
                  <p14:cNvPr id="72" name="Freihand 71">
                    <a:extLst>
                      <a:ext uri="{FF2B5EF4-FFF2-40B4-BE49-F238E27FC236}">
                        <a16:creationId xmlns:a16="http://schemas.microsoft.com/office/drawing/2014/main" id="{197532BE-06DD-4661-B855-0353AF5E2B9A}"/>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73" name="Freihand 72">
                    <a:extLst>
                      <a:ext uri="{FF2B5EF4-FFF2-40B4-BE49-F238E27FC236}">
                        <a16:creationId xmlns:a16="http://schemas.microsoft.com/office/drawing/2014/main" id="{E50594C6-AE46-4954-9497-53AF65F1D55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74" name="Freihand 73">
                    <a:extLst>
                      <a:ext uri="{FF2B5EF4-FFF2-40B4-BE49-F238E27FC236}">
                        <a16:creationId xmlns:a16="http://schemas.microsoft.com/office/drawing/2014/main" id="{4C085E02-0194-4A67-942F-5D1AE05AB6F4}"/>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75" name="Freihand 74">
                    <a:extLst>
                      <a:ext uri="{FF2B5EF4-FFF2-40B4-BE49-F238E27FC236}">
                        <a16:creationId xmlns:a16="http://schemas.microsoft.com/office/drawing/2014/main" id="{C83E9294-F381-4316-BEE7-D88C6978A063}"/>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76" name="Freihand 75">
                    <a:extLst>
                      <a:ext uri="{FF2B5EF4-FFF2-40B4-BE49-F238E27FC236}">
                        <a16:creationId xmlns:a16="http://schemas.microsoft.com/office/drawing/2014/main" id="{F2315960-7F70-4F03-ABCB-6E8085F96740}"/>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88"/>
                  <a:stretch>
                    <a:fillRect/>
                  </a:stretch>
                </p:blipFill>
                <p:spPr>
                  <a:xfrm>
                    <a:off x="2079286" y="1505474"/>
                    <a:ext cx="119160" cy="75600"/>
                  </a:xfrm>
                  <a:prstGeom prst="rect">
                    <a:avLst/>
                  </a:prstGeom>
                </p:spPr>
              </p:pic>
            </mc:Fallback>
          </mc:AlternateContent>
        </p:grpSp>
        <p:grpSp>
          <p:nvGrpSpPr>
            <p:cNvPr id="50" name="Gruppieren 49">
              <a:extLst>
                <a:ext uri="{FF2B5EF4-FFF2-40B4-BE49-F238E27FC236}">
                  <a16:creationId xmlns:a16="http://schemas.microsoft.com/office/drawing/2014/main" id="{E38E0E08-F68F-49A9-9410-4393EDA14E93}"/>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89">
                <p14:nvContentPartPr>
                  <p14:cNvPr id="67" name="Freihand 66">
                    <a:extLst>
                      <a:ext uri="{FF2B5EF4-FFF2-40B4-BE49-F238E27FC236}">
                        <a16:creationId xmlns:a16="http://schemas.microsoft.com/office/drawing/2014/main" id="{707B6E17-0959-4379-B21C-FA4A57F32B84}"/>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90"/>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68" name="Freihand 67">
                    <a:extLst>
                      <a:ext uri="{FF2B5EF4-FFF2-40B4-BE49-F238E27FC236}">
                        <a16:creationId xmlns:a16="http://schemas.microsoft.com/office/drawing/2014/main" id="{BA869D16-C359-4B3A-BB8D-2A92C7EB232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92"/>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69" name="Freihand 68">
                    <a:extLst>
                      <a:ext uri="{FF2B5EF4-FFF2-40B4-BE49-F238E27FC236}">
                        <a16:creationId xmlns:a16="http://schemas.microsoft.com/office/drawing/2014/main" id="{37F11970-62D8-4910-8FB1-A52B8DAB9397}"/>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94"/>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70" name="Freihand 69">
                    <a:extLst>
                      <a:ext uri="{FF2B5EF4-FFF2-40B4-BE49-F238E27FC236}">
                        <a16:creationId xmlns:a16="http://schemas.microsoft.com/office/drawing/2014/main" id="{54B04C39-1C74-484A-8344-8FCFF8398847}"/>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6"/>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71" name="Freihand 70">
                    <a:extLst>
                      <a:ext uri="{FF2B5EF4-FFF2-40B4-BE49-F238E27FC236}">
                        <a16:creationId xmlns:a16="http://schemas.microsoft.com/office/drawing/2014/main" id="{0514C482-263E-4F9D-AA91-8127B0830A41}"/>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98"/>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9">
              <p14:nvContentPartPr>
                <p14:cNvPr id="51" name="Freihand 50">
                  <a:extLst>
                    <a:ext uri="{FF2B5EF4-FFF2-40B4-BE49-F238E27FC236}">
                      <a16:creationId xmlns:a16="http://schemas.microsoft.com/office/drawing/2014/main" id="{CC59ECAC-3FA9-4FDD-82A6-C1741C8F12C3}"/>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00"/>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52" name="Freihand 51">
                  <a:extLst>
                    <a:ext uri="{FF2B5EF4-FFF2-40B4-BE49-F238E27FC236}">
                      <a16:creationId xmlns:a16="http://schemas.microsoft.com/office/drawing/2014/main" id="{0B00A890-2B70-4AC7-9395-ED621831B4D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02"/>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53" name="Freihand 52">
                  <a:extLst>
                    <a:ext uri="{FF2B5EF4-FFF2-40B4-BE49-F238E27FC236}">
                      <a16:creationId xmlns:a16="http://schemas.microsoft.com/office/drawing/2014/main" id="{99AD7C13-AA28-41CF-B713-2985BDE96764}"/>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04"/>
                <a:stretch>
                  <a:fillRect/>
                </a:stretch>
              </p:blipFill>
              <p:spPr>
                <a:xfrm>
                  <a:off x="9002801" y="5635340"/>
                  <a:ext cx="192600" cy="349200"/>
                </a:xfrm>
                <a:prstGeom prst="rect">
                  <a:avLst/>
                </a:prstGeom>
              </p:spPr>
            </p:pic>
          </mc:Fallback>
        </mc:AlternateContent>
        <p:grpSp>
          <p:nvGrpSpPr>
            <p:cNvPr id="54" name="Gruppieren 53">
              <a:extLst>
                <a:ext uri="{FF2B5EF4-FFF2-40B4-BE49-F238E27FC236}">
                  <a16:creationId xmlns:a16="http://schemas.microsoft.com/office/drawing/2014/main" id="{E056BD22-4713-4773-93FF-880E9EFAB49C}"/>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05">
                <p14:nvContentPartPr>
                  <p14:cNvPr id="65" name="Freihand 64">
                    <a:extLst>
                      <a:ext uri="{FF2B5EF4-FFF2-40B4-BE49-F238E27FC236}">
                        <a16:creationId xmlns:a16="http://schemas.microsoft.com/office/drawing/2014/main" id="{F5DC89FB-6092-4915-83A0-01349E45901F}"/>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06"/>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66" name="Freihand 65">
                    <a:extLst>
                      <a:ext uri="{FF2B5EF4-FFF2-40B4-BE49-F238E27FC236}">
                        <a16:creationId xmlns:a16="http://schemas.microsoft.com/office/drawing/2014/main" id="{C156C6C9-B839-4D35-9A60-040FBEF9BD78}"/>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208"/>
                  <a:stretch>
                    <a:fillRect/>
                  </a:stretch>
                </p:blipFill>
                <p:spPr>
                  <a:xfrm>
                    <a:off x="2130046" y="1705994"/>
                    <a:ext cx="265680" cy="226440"/>
                  </a:xfrm>
                  <a:prstGeom prst="rect">
                    <a:avLst/>
                  </a:prstGeom>
                </p:spPr>
              </p:pic>
            </mc:Fallback>
          </mc:AlternateContent>
        </p:grpSp>
        <p:grpSp>
          <p:nvGrpSpPr>
            <p:cNvPr id="55" name="Gruppieren 54">
              <a:extLst>
                <a:ext uri="{FF2B5EF4-FFF2-40B4-BE49-F238E27FC236}">
                  <a16:creationId xmlns:a16="http://schemas.microsoft.com/office/drawing/2014/main" id="{88CE8BBB-EBBD-4B78-BCD8-4ED8C67762DE}"/>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09">
                <p14:nvContentPartPr>
                  <p14:cNvPr id="63" name="Freihand 62">
                    <a:extLst>
                      <a:ext uri="{FF2B5EF4-FFF2-40B4-BE49-F238E27FC236}">
                        <a16:creationId xmlns:a16="http://schemas.microsoft.com/office/drawing/2014/main" id="{36860731-3A57-4787-B339-528E14D3C468}"/>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210"/>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64" name="Freihand 63">
                    <a:extLst>
                      <a:ext uri="{FF2B5EF4-FFF2-40B4-BE49-F238E27FC236}">
                        <a16:creationId xmlns:a16="http://schemas.microsoft.com/office/drawing/2014/main" id="{251275E1-1A19-4EF9-A3C6-73058279CD3A}"/>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2"/>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3">
              <p14:nvContentPartPr>
                <p14:cNvPr id="56" name="Freihand 55">
                  <a:extLst>
                    <a:ext uri="{FF2B5EF4-FFF2-40B4-BE49-F238E27FC236}">
                      <a16:creationId xmlns:a16="http://schemas.microsoft.com/office/drawing/2014/main" id="{8F7B99FC-AF92-4971-B660-E4047045A7FE}"/>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4"/>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57" name="Freihand 56">
                  <a:extLst>
                    <a:ext uri="{FF2B5EF4-FFF2-40B4-BE49-F238E27FC236}">
                      <a16:creationId xmlns:a16="http://schemas.microsoft.com/office/drawing/2014/main" id="{79DBFD69-D6F2-4E97-AA1B-A737519140A2}"/>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216"/>
                <a:stretch>
                  <a:fillRect/>
                </a:stretch>
              </p:blipFill>
              <p:spPr>
                <a:xfrm>
                  <a:off x="10568507" y="5196453"/>
                  <a:ext cx="338400" cy="123840"/>
                </a:xfrm>
                <a:prstGeom prst="rect">
                  <a:avLst/>
                </a:prstGeom>
              </p:spPr>
            </p:pic>
          </mc:Fallback>
        </mc:AlternateContent>
        <p:grpSp>
          <p:nvGrpSpPr>
            <p:cNvPr id="58" name="Gruppieren 57">
              <a:extLst>
                <a:ext uri="{FF2B5EF4-FFF2-40B4-BE49-F238E27FC236}">
                  <a16:creationId xmlns:a16="http://schemas.microsoft.com/office/drawing/2014/main" id="{04BBAC80-CC07-4309-A2CB-2826E21DAF3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7">
                <p14:nvContentPartPr>
                  <p14:cNvPr id="59" name="Freihand 58">
                    <a:extLst>
                      <a:ext uri="{FF2B5EF4-FFF2-40B4-BE49-F238E27FC236}">
                        <a16:creationId xmlns:a16="http://schemas.microsoft.com/office/drawing/2014/main" id="{30157505-E2A9-4D5A-B4E0-A3FE5BB49F93}"/>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218"/>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60" name="Freihand 59">
                    <a:extLst>
                      <a:ext uri="{FF2B5EF4-FFF2-40B4-BE49-F238E27FC236}">
                        <a16:creationId xmlns:a16="http://schemas.microsoft.com/office/drawing/2014/main" id="{1D876BFD-D7B9-4714-9821-3827D851B65B}"/>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220"/>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61" name="Freihand 60">
                    <a:extLst>
                      <a:ext uri="{FF2B5EF4-FFF2-40B4-BE49-F238E27FC236}">
                        <a16:creationId xmlns:a16="http://schemas.microsoft.com/office/drawing/2014/main" id="{3820FEF6-401C-4D80-B7E2-B455A7EE9EE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2" name="Freihand 61">
                    <a:extLst>
                      <a:ext uri="{FF2B5EF4-FFF2-40B4-BE49-F238E27FC236}">
                        <a16:creationId xmlns:a16="http://schemas.microsoft.com/office/drawing/2014/main" id="{EF0D1A59-D2E0-4F42-BB39-55DA6958996C}"/>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77" name="Gruppieren 76">
            <a:extLst>
              <a:ext uri="{FF2B5EF4-FFF2-40B4-BE49-F238E27FC236}">
                <a16:creationId xmlns:a16="http://schemas.microsoft.com/office/drawing/2014/main" id="{47B2AF09-7405-4376-B7B3-81A9E29A501E}"/>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223">
              <p14:nvContentPartPr>
                <p14:cNvPr id="78" name="Freihand 77">
                  <a:extLst>
                    <a:ext uri="{FF2B5EF4-FFF2-40B4-BE49-F238E27FC236}">
                      <a16:creationId xmlns:a16="http://schemas.microsoft.com/office/drawing/2014/main" id="{1B91ECAC-9101-4080-B45B-EBEE0ADCC09F}"/>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24"/>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79" name="Freihand 78">
                  <a:extLst>
                    <a:ext uri="{FF2B5EF4-FFF2-40B4-BE49-F238E27FC236}">
                      <a16:creationId xmlns:a16="http://schemas.microsoft.com/office/drawing/2014/main" id="{C793225C-A795-4195-B68B-40BAF0D9480F}"/>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26"/>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80" name="Freihand 79">
                  <a:extLst>
                    <a:ext uri="{FF2B5EF4-FFF2-40B4-BE49-F238E27FC236}">
                      <a16:creationId xmlns:a16="http://schemas.microsoft.com/office/drawing/2014/main" id="{5295D49C-D568-41CD-88D5-713069EB66A3}"/>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28"/>
                <a:stretch>
                  <a:fillRect/>
                </a:stretch>
              </p:blipFill>
              <p:spPr>
                <a:xfrm>
                  <a:off x="780406" y="1547954"/>
                  <a:ext cx="1973160" cy="77040"/>
                </a:xfrm>
                <a:prstGeom prst="rect">
                  <a:avLst/>
                </a:prstGeom>
              </p:spPr>
            </p:pic>
          </mc:Fallback>
        </mc:AlternateContent>
        <p:grpSp>
          <p:nvGrpSpPr>
            <p:cNvPr id="81" name="Gruppieren 80">
              <a:extLst>
                <a:ext uri="{FF2B5EF4-FFF2-40B4-BE49-F238E27FC236}">
                  <a16:creationId xmlns:a16="http://schemas.microsoft.com/office/drawing/2014/main" id="{A828D78D-3F89-42DF-A770-7142D2DC1B45}"/>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29">
                <p14:nvContentPartPr>
                  <p14:cNvPr id="82" name="Freihand 81">
                    <a:extLst>
                      <a:ext uri="{FF2B5EF4-FFF2-40B4-BE49-F238E27FC236}">
                        <a16:creationId xmlns:a16="http://schemas.microsoft.com/office/drawing/2014/main" id="{0BDCB032-9A30-457B-8D7F-68E34D5EF068}"/>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30"/>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83" name="Freihand 82">
                    <a:extLst>
                      <a:ext uri="{FF2B5EF4-FFF2-40B4-BE49-F238E27FC236}">
                        <a16:creationId xmlns:a16="http://schemas.microsoft.com/office/drawing/2014/main" id="{186C92E5-02C6-4BBF-84BF-3BA8A052120B}"/>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32"/>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84" name="Freihand 83">
                    <a:extLst>
                      <a:ext uri="{FF2B5EF4-FFF2-40B4-BE49-F238E27FC236}">
                        <a16:creationId xmlns:a16="http://schemas.microsoft.com/office/drawing/2014/main" id="{B7A158AC-93DC-425F-AF6A-85FC95E8A84F}"/>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34"/>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85" name="Freihand 84">
                    <a:extLst>
                      <a:ext uri="{FF2B5EF4-FFF2-40B4-BE49-F238E27FC236}">
                        <a16:creationId xmlns:a16="http://schemas.microsoft.com/office/drawing/2014/main" id="{EE7BE5FB-1FC7-44D6-989C-F9907818D2E8}"/>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36"/>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86" name="Freihand 85">
                    <a:extLst>
                      <a:ext uri="{FF2B5EF4-FFF2-40B4-BE49-F238E27FC236}">
                        <a16:creationId xmlns:a16="http://schemas.microsoft.com/office/drawing/2014/main" id="{274E0D9D-FAE2-40F7-8FC0-93F76FD65F99}"/>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38"/>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87" name="Freihand 86">
                    <a:extLst>
                      <a:ext uri="{FF2B5EF4-FFF2-40B4-BE49-F238E27FC236}">
                        <a16:creationId xmlns:a16="http://schemas.microsoft.com/office/drawing/2014/main" id="{F1EA0FAB-83C5-4426-9CE0-BB6EA0084E1E}"/>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40"/>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88" name="Freihand 87">
                    <a:extLst>
                      <a:ext uri="{FF2B5EF4-FFF2-40B4-BE49-F238E27FC236}">
                        <a16:creationId xmlns:a16="http://schemas.microsoft.com/office/drawing/2014/main" id="{2C03B227-97D3-4DD5-9882-F30911FF2A6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42"/>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89" name="Freihand 88">
                    <a:extLst>
                      <a:ext uri="{FF2B5EF4-FFF2-40B4-BE49-F238E27FC236}">
                        <a16:creationId xmlns:a16="http://schemas.microsoft.com/office/drawing/2014/main" id="{A69BCF45-D613-4B4E-B8B5-14C2B58598BF}"/>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44"/>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90" name="Freihand 89">
                    <a:extLst>
                      <a:ext uri="{FF2B5EF4-FFF2-40B4-BE49-F238E27FC236}">
                        <a16:creationId xmlns:a16="http://schemas.microsoft.com/office/drawing/2014/main" id="{36134E5D-3327-4B4C-9BD0-282688662DF0}"/>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46"/>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91" name="Freihand 90">
                    <a:extLst>
                      <a:ext uri="{FF2B5EF4-FFF2-40B4-BE49-F238E27FC236}">
                        <a16:creationId xmlns:a16="http://schemas.microsoft.com/office/drawing/2014/main" id="{6934F953-04BD-4420-A590-1F428A441953}"/>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48"/>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92" name="Freihand 91">
                    <a:extLst>
                      <a:ext uri="{FF2B5EF4-FFF2-40B4-BE49-F238E27FC236}">
                        <a16:creationId xmlns:a16="http://schemas.microsoft.com/office/drawing/2014/main" id="{4DA619F9-9BF0-430F-8488-5D2A7245E7B1}"/>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50"/>
                  <a:stretch>
                    <a:fillRect/>
                  </a:stretch>
                </p:blipFill>
                <p:spPr>
                  <a:xfrm>
                    <a:off x="2689486" y="1593674"/>
                    <a:ext cx="84960" cy="572400"/>
                  </a:xfrm>
                  <a:prstGeom prst="rect">
                    <a:avLst/>
                  </a:prstGeom>
                </p:spPr>
              </p:pic>
            </mc:Fallback>
          </mc:AlternateContent>
        </p:grpSp>
      </p:grpSp>
      <p:cxnSp>
        <p:nvCxnSpPr>
          <p:cNvPr id="110" name="Gerade Verbindung mit Pfeil 109">
            <a:extLst>
              <a:ext uri="{FF2B5EF4-FFF2-40B4-BE49-F238E27FC236}">
                <a16:creationId xmlns:a16="http://schemas.microsoft.com/office/drawing/2014/main" id="{61FD30A6-60EF-4962-BFD2-2958508CBEB4}"/>
              </a:ext>
            </a:extLst>
          </p:cNvPr>
          <p:cNvCxnSpPr/>
          <p:nvPr/>
        </p:nvCxnSpPr>
        <p:spPr>
          <a:xfrm>
            <a:off x="3494836" y="1842192"/>
            <a:ext cx="0" cy="1633728"/>
          </a:xfrm>
          <a:prstGeom prst="straightConnector1">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11" name="Textfeld 110">
            <a:extLst>
              <a:ext uri="{FF2B5EF4-FFF2-40B4-BE49-F238E27FC236}">
                <a16:creationId xmlns:a16="http://schemas.microsoft.com/office/drawing/2014/main" id="{65F48A10-31F3-49AD-82D7-B9957C8C3DCB}"/>
              </a:ext>
            </a:extLst>
          </p:cNvPr>
          <p:cNvSpPr txBox="1"/>
          <p:nvPr/>
        </p:nvSpPr>
        <p:spPr>
          <a:xfrm>
            <a:off x="205025" y="2347255"/>
            <a:ext cx="3223959" cy="369332"/>
          </a:xfrm>
          <a:prstGeom prst="rect">
            <a:avLst/>
          </a:prstGeom>
          <a:noFill/>
        </p:spPr>
        <p:txBody>
          <a:bodyPr wrap="none" rtlCol="0">
            <a:spAutoFit/>
          </a:bodyPr>
          <a:lstStyle/>
          <a:p>
            <a:r>
              <a:rPr lang="de-DE" dirty="0">
                <a:solidFill>
                  <a:srgbClr val="FF0000"/>
                </a:solidFill>
                <a:latin typeface="+mj-lt"/>
              </a:rPr>
              <a:t>ANON - SESSID=n9ntoqopeu</a:t>
            </a:r>
          </a:p>
        </p:txBody>
      </p:sp>
      <p:grpSp>
        <p:nvGrpSpPr>
          <p:cNvPr id="112" name="Gruppieren 111">
            <a:extLst>
              <a:ext uri="{FF2B5EF4-FFF2-40B4-BE49-F238E27FC236}">
                <a16:creationId xmlns:a16="http://schemas.microsoft.com/office/drawing/2014/main" id="{55534805-9388-4FAB-9E8F-54D56A2C0972}"/>
              </a:ext>
            </a:extLst>
          </p:cNvPr>
          <p:cNvGrpSpPr/>
          <p:nvPr/>
        </p:nvGrpSpPr>
        <p:grpSpPr>
          <a:xfrm rot="20635741">
            <a:off x="4345473" y="29863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51">
              <p14:nvContentPartPr>
                <p14:cNvPr id="113" name="Freihand 112">
                  <a:extLst>
                    <a:ext uri="{FF2B5EF4-FFF2-40B4-BE49-F238E27FC236}">
                      <a16:creationId xmlns:a16="http://schemas.microsoft.com/office/drawing/2014/main" id="{60DC7CCF-EACC-42B9-ACC2-38568A60C4A3}"/>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14" name="Freihand 113">
                  <a:extLst>
                    <a:ext uri="{FF2B5EF4-FFF2-40B4-BE49-F238E27FC236}">
                      <a16:creationId xmlns:a16="http://schemas.microsoft.com/office/drawing/2014/main" id="{F1EA8A0F-C78A-4ED4-8A8D-5FC0C041FF5F}"/>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sp>
        <p:nvSpPr>
          <p:cNvPr id="115" name="Textfeld 114">
            <a:extLst>
              <a:ext uri="{FF2B5EF4-FFF2-40B4-BE49-F238E27FC236}">
                <a16:creationId xmlns:a16="http://schemas.microsoft.com/office/drawing/2014/main" id="{7B7BAF96-CF30-487F-A563-9FB3DC4CD617}"/>
              </a:ext>
            </a:extLst>
          </p:cNvPr>
          <p:cNvSpPr txBox="1"/>
          <p:nvPr/>
        </p:nvSpPr>
        <p:spPr>
          <a:xfrm>
            <a:off x="4570655" y="813281"/>
            <a:ext cx="5123518" cy="2031325"/>
          </a:xfrm>
          <a:prstGeom prst="rect">
            <a:avLst/>
          </a:prstGeom>
          <a:noFill/>
        </p:spPr>
        <p:txBody>
          <a:bodyPr wrap="none" rtlCol="0">
            <a:spAutoFit/>
          </a:bodyPr>
          <a:lstStyle/>
          <a:p>
            <a:r>
              <a:rPr lang="de-DE" dirty="0">
                <a:latin typeface="+mj-lt"/>
              </a:rPr>
              <a:t>GET /</a:t>
            </a:r>
            <a:r>
              <a:rPr lang="de-DE" dirty="0" err="1">
                <a:latin typeface="+mj-lt"/>
              </a:rPr>
              <a:t>auth</a:t>
            </a:r>
            <a:r>
              <a:rPr lang="de-DE" dirty="0">
                <a:latin typeface="+mj-lt"/>
              </a:rPr>
              <a:t> HTTP/1.1</a:t>
            </a:r>
          </a:p>
          <a:p>
            <a:r>
              <a:rPr lang="de-DE" dirty="0">
                <a:latin typeface="+mj-lt"/>
              </a:rPr>
              <a:t>Host: 192.168.0.101</a:t>
            </a:r>
          </a:p>
          <a:p>
            <a:r>
              <a:rPr lang="de-DE" dirty="0">
                <a:latin typeface="+mj-lt"/>
              </a:rPr>
              <a:t>Cookie: SESSID=n9ntoqopeu</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a:p>
            <a:endParaRPr lang="de-DE" dirty="0">
              <a:latin typeface="+mj-lt"/>
            </a:endParaRPr>
          </a:p>
        </p:txBody>
      </p:sp>
      <p:grpSp>
        <p:nvGrpSpPr>
          <p:cNvPr id="116" name="Gruppieren 115">
            <a:extLst>
              <a:ext uri="{FF2B5EF4-FFF2-40B4-BE49-F238E27FC236}">
                <a16:creationId xmlns:a16="http://schemas.microsoft.com/office/drawing/2014/main" id="{950963DF-3B14-4FF4-83A7-CBBC326B4C4F}"/>
              </a:ext>
            </a:extLst>
          </p:cNvPr>
          <p:cNvGrpSpPr/>
          <p:nvPr/>
        </p:nvGrpSpPr>
        <p:grpSpPr>
          <a:xfrm rot="20636987">
            <a:off x="4660446" y="4045863"/>
            <a:ext cx="3368520" cy="345240"/>
            <a:chOff x="4528396" y="3448344"/>
            <a:chExt cx="3368520" cy="345240"/>
          </a:xfrm>
        </p:grpSpPr>
        <mc:AlternateContent xmlns:mc="http://schemas.openxmlformats.org/markup-compatibility/2006" xmlns:p14="http://schemas.microsoft.com/office/powerpoint/2010/main">
          <mc:Choice Requires="p14">
            <p:contentPart p14:bwMode="auto" r:id="rId253">
              <p14:nvContentPartPr>
                <p14:cNvPr id="117" name="Freihand 116">
                  <a:extLst>
                    <a:ext uri="{FF2B5EF4-FFF2-40B4-BE49-F238E27FC236}">
                      <a16:creationId xmlns:a16="http://schemas.microsoft.com/office/drawing/2014/main" id="{B1A0837B-6E10-4EC1-9FEC-17AA4D8E51B7}"/>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18" name="Freihand 117">
                  <a:extLst>
                    <a:ext uri="{FF2B5EF4-FFF2-40B4-BE49-F238E27FC236}">
                      <a16:creationId xmlns:a16="http://schemas.microsoft.com/office/drawing/2014/main" id="{F973D954-B1E3-406F-8D50-36CA7EB4E333}"/>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119" name="Textfeld 118">
            <a:extLst>
              <a:ext uri="{FF2B5EF4-FFF2-40B4-BE49-F238E27FC236}">
                <a16:creationId xmlns:a16="http://schemas.microsoft.com/office/drawing/2014/main" id="{64AFE007-2DDD-4202-9972-23BE5CF4255B}"/>
              </a:ext>
            </a:extLst>
          </p:cNvPr>
          <p:cNvSpPr txBox="1"/>
          <p:nvPr/>
        </p:nvSpPr>
        <p:spPr>
          <a:xfrm>
            <a:off x="6293670" y="4404988"/>
            <a:ext cx="3983783" cy="1477328"/>
          </a:xfrm>
          <a:prstGeom prst="rect">
            <a:avLst/>
          </a:prstGeom>
          <a:noFill/>
        </p:spPr>
        <p:txBody>
          <a:bodyPr wrap="none" rtlCol="0">
            <a:spAutoFit/>
          </a:bodyPr>
          <a:lstStyle/>
          <a:p>
            <a:r>
              <a:rPr lang="de-DE" dirty="0">
                <a:latin typeface="+mj-lt"/>
              </a:rPr>
              <a:t>HTTP/1.1 200 OK</a:t>
            </a:r>
          </a:p>
          <a:p>
            <a:r>
              <a:rPr lang="de-DE" dirty="0">
                <a:latin typeface="+mj-lt"/>
              </a:rPr>
              <a:t>Set-Cookie: SESSID=n9ntoqopeu</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spTree>
    <p:extLst>
      <p:ext uri="{BB962C8B-B14F-4D97-AF65-F5344CB8AC3E}">
        <p14:creationId xmlns:p14="http://schemas.microsoft.com/office/powerpoint/2010/main" val="377667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19"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a:extLst>
              <a:ext uri="{FF2B5EF4-FFF2-40B4-BE49-F238E27FC236}">
                <a16:creationId xmlns:a16="http://schemas.microsoft.com/office/drawing/2014/main" id="{34FB1B2A-0743-4BA2-BA73-E8EBD2DF675D}"/>
              </a:ext>
            </a:extLst>
          </p:cNvPr>
          <p:cNvGrpSpPr/>
          <p:nvPr/>
        </p:nvGrpSpPr>
        <p:grpSpPr>
          <a:xfrm>
            <a:off x="2785304" y="629079"/>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3" name="Freihand 2">
                  <a:extLst>
                    <a:ext uri="{FF2B5EF4-FFF2-40B4-BE49-F238E27FC236}">
                      <a16:creationId xmlns:a16="http://schemas.microsoft.com/office/drawing/2014/main" id="{82930BFF-98D7-486C-8F3B-6017C04A1A8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87"/>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 name="Freihand 3">
                  <a:extLst>
                    <a:ext uri="{FF2B5EF4-FFF2-40B4-BE49-F238E27FC236}">
                      <a16:creationId xmlns:a16="http://schemas.microsoft.com/office/drawing/2014/main" id="{4AA0F528-BC9C-4077-896D-D638DDEC3AE2}"/>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89"/>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 name="Freihand 4">
                  <a:extLst>
                    <a:ext uri="{FF2B5EF4-FFF2-40B4-BE49-F238E27FC236}">
                      <a16:creationId xmlns:a16="http://schemas.microsoft.com/office/drawing/2014/main" id="{11D134D6-DD05-4E3B-91C3-BCF91F65BF33}"/>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1"/>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 name="Freihand 5">
                  <a:extLst>
                    <a:ext uri="{FF2B5EF4-FFF2-40B4-BE49-F238E27FC236}">
                      <a16:creationId xmlns:a16="http://schemas.microsoft.com/office/drawing/2014/main" id="{DA9A343E-B1BD-4DC6-85C5-1BE046490E81}"/>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7" name="Gruppieren 6">
            <a:extLst>
              <a:ext uri="{FF2B5EF4-FFF2-40B4-BE49-F238E27FC236}">
                <a16:creationId xmlns:a16="http://schemas.microsoft.com/office/drawing/2014/main" id="{7D564920-9C04-4EED-915C-6C952D583792}"/>
              </a:ext>
            </a:extLst>
          </p:cNvPr>
          <p:cNvGrpSpPr/>
          <p:nvPr/>
        </p:nvGrpSpPr>
        <p:grpSpPr>
          <a:xfrm>
            <a:off x="2967824" y="751374"/>
            <a:ext cx="1353960" cy="245880"/>
            <a:chOff x="1248128" y="723194"/>
            <a:chExt cx="1353960" cy="245880"/>
          </a:xfrm>
        </p:grpSpPr>
        <mc:AlternateContent xmlns:mc="http://schemas.openxmlformats.org/markup-compatibility/2006" xmlns:p14="http://schemas.microsoft.com/office/powerpoint/2010/main">
          <mc:Choice Requires="p14">
            <p:contentPart p14:bwMode="auto" r:id="rId93">
              <p14:nvContentPartPr>
                <p14:cNvPr id="8" name="Freihand 7">
                  <a:extLst>
                    <a:ext uri="{FF2B5EF4-FFF2-40B4-BE49-F238E27FC236}">
                      <a16:creationId xmlns:a16="http://schemas.microsoft.com/office/drawing/2014/main" id="{816CD3AD-F80F-4C6A-9330-035AB76929AF}"/>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 name="Freihand 8">
                  <a:extLst>
                    <a:ext uri="{FF2B5EF4-FFF2-40B4-BE49-F238E27FC236}">
                      <a16:creationId xmlns:a16="http://schemas.microsoft.com/office/drawing/2014/main" id="{CED271C4-EA32-4224-A035-E43E9FC498DC}"/>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 name="Freihand 9">
                  <a:extLst>
                    <a:ext uri="{FF2B5EF4-FFF2-40B4-BE49-F238E27FC236}">
                      <a16:creationId xmlns:a16="http://schemas.microsoft.com/office/drawing/2014/main" id="{9CFB1E2F-B5FA-4389-B8FD-DE56451B226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1" name="Freihand 10">
                  <a:extLst>
                    <a:ext uri="{FF2B5EF4-FFF2-40B4-BE49-F238E27FC236}">
                      <a16:creationId xmlns:a16="http://schemas.microsoft.com/office/drawing/2014/main" id="{087F8C98-4CE4-4ABB-951B-2124EA02074F}"/>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 name="Freihand 11">
                  <a:extLst>
                    <a:ext uri="{FF2B5EF4-FFF2-40B4-BE49-F238E27FC236}">
                      <a16:creationId xmlns:a16="http://schemas.microsoft.com/office/drawing/2014/main" id="{22C71E3D-3B2E-460F-B866-2D27C871BBF1}"/>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3" name="Freihand 12">
                  <a:extLst>
                    <a:ext uri="{FF2B5EF4-FFF2-40B4-BE49-F238E27FC236}">
                      <a16:creationId xmlns:a16="http://schemas.microsoft.com/office/drawing/2014/main" id="{C6E983DE-AF59-45B4-ACB6-4C9277B6880B}"/>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4" name="Freihand 13">
                  <a:extLst>
                    <a:ext uri="{FF2B5EF4-FFF2-40B4-BE49-F238E27FC236}">
                      <a16:creationId xmlns:a16="http://schemas.microsoft.com/office/drawing/2014/main" id="{7569A76F-24AD-40DB-BD0E-C699D0712E83}"/>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5" name="Freihand 14">
                  <a:extLst>
                    <a:ext uri="{FF2B5EF4-FFF2-40B4-BE49-F238E27FC236}">
                      <a16:creationId xmlns:a16="http://schemas.microsoft.com/office/drawing/2014/main" id="{0B8140EF-64DE-4AF4-B0F7-8323E445EDE3}"/>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6" name="Freihand 15">
                  <a:extLst>
                    <a:ext uri="{FF2B5EF4-FFF2-40B4-BE49-F238E27FC236}">
                      <a16:creationId xmlns:a16="http://schemas.microsoft.com/office/drawing/2014/main" id="{200A9862-860F-4BEE-A9C4-5028106724BE}"/>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7" name="Freihand 16">
                  <a:extLst>
                    <a:ext uri="{FF2B5EF4-FFF2-40B4-BE49-F238E27FC236}">
                      <a16:creationId xmlns:a16="http://schemas.microsoft.com/office/drawing/2014/main" id="{BB7E4732-3162-422E-8D31-13B458899A1E}"/>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8" name="Freihand 17">
                  <a:extLst>
                    <a:ext uri="{FF2B5EF4-FFF2-40B4-BE49-F238E27FC236}">
                      <a16:creationId xmlns:a16="http://schemas.microsoft.com/office/drawing/2014/main" id="{2D5E6B39-F109-426A-8C72-3AE106C9F4A7}"/>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9" name="Freihand 18">
                  <a:extLst>
                    <a:ext uri="{FF2B5EF4-FFF2-40B4-BE49-F238E27FC236}">
                      <a16:creationId xmlns:a16="http://schemas.microsoft.com/office/drawing/2014/main" id="{6E392D28-3F1F-4DA0-A79E-07CF47D0CF1C}"/>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10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0" name="Freihand 19">
                  <a:extLst>
                    <a:ext uri="{FF2B5EF4-FFF2-40B4-BE49-F238E27FC236}">
                      <a16:creationId xmlns:a16="http://schemas.microsoft.com/office/drawing/2014/main" id="{5478DE39-7A26-4C80-A783-BC5F5A72C540}"/>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10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1" name="Freihand 20">
                  <a:extLst>
                    <a:ext uri="{FF2B5EF4-FFF2-40B4-BE49-F238E27FC236}">
                      <a16:creationId xmlns:a16="http://schemas.microsoft.com/office/drawing/2014/main" id="{2BB3B6D8-FE6D-4B20-B5C3-E33EF1DFF602}"/>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2" name="Freihand 21">
                  <a:extLst>
                    <a:ext uri="{FF2B5EF4-FFF2-40B4-BE49-F238E27FC236}">
                      <a16:creationId xmlns:a16="http://schemas.microsoft.com/office/drawing/2014/main" id="{D9256D94-6336-4F56-8115-1DF32C74650D}"/>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3" name="Freihand 22">
                  <a:extLst>
                    <a:ext uri="{FF2B5EF4-FFF2-40B4-BE49-F238E27FC236}">
                      <a16:creationId xmlns:a16="http://schemas.microsoft.com/office/drawing/2014/main" id="{D28C8A22-E604-4141-8FBF-B82B26D76A60}"/>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p:grpSp>
        <p:nvGrpSpPr>
          <p:cNvPr id="24" name="Gruppieren 23">
            <a:extLst>
              <a:ext uri="{FF2B5EF4-FFF2-40B4-BE49-F238E27FC236}">
                <a16:creationId xmlns:a16="http://schemas.microsoft.com/office/drawing/2014/main" id="{BBB040E8-BDF7-4596-B188-5CEF24E0FBAD}"/>
              </a:ext>
            </a:extLst>
          </p:cNvPr>
          <p:cNvGrpSpPr/>
          <p:nvPr/>
        </p:nvGrpSpPr>
        <p:grpSpPr>
          <a:xfrm>
            <a:off x="2941544" y="1199592"/>
            <a:ext cx="1361520" cy="318240"/>
            <a:chOff x="3729526" y="1005434"/>
            <a:chExt cx="1361520" cy="318240"/>
          </a:xfrm>
        </p:grpSpPr>
        <p:grpSp>
          <p:nvGrpSpPr>
            <p:cNvPr id="25" name="Gruppieren 24">
              <a:extLst>
                <a:ext uri="{FF2B5EF4-FFF2-40B4-BE49-F238E27FC236}">
                  <a16:creationId xmlns:a16="http://schemas.microsoft.com/office/drawing/2014/main" id="{DA8ADDAD-C19A-4678-827B-FBC94C710DBF}"/>
                </a:ext>
              </a:extLst>
            </p:cNvPr>
            <p:cNvGrpSpPr/>
            <p:nvPr/>
          </p:nvGrpSpPr>
          <p:grpSpPr>
            <a:xfrm>
              <a:off x="3729526" y="1005434"/>
              <a:ext cx="1055520" cy="318240"/>
              <a:chOff x="3729526" y="1005434"/>
              <a:chExt cx="1055520" cy="318240"/>
            </a:xfrm>
          </p:grpSpPr>
          <mc:AlternateContent xmlns:mc="http://schemas.openxmlformats.org/markup-compatibility/2006" xmlns:p14="http://schemas.microsoft.com/office/powerpoint/2010/main">
            <mc:Choice Requires="p14">
              <p:contentPart p14:bwMode="auto" r:id="rId111">
                <p14:nvContentPartPr>
                  <p14:cNvPr id="28" name="Freihand 27">
                    <a:extLst>
                      <a:ext uri="{FF2B5EF4-FFF2-40B4-BE49-F238E27FC236}">
                        <a16:creationId xmlns:a16="http://schemas.microsoft.com/office/drawing/2014/main" id="{AF2D11F9-8341-423E-929F-3DB1F4344FFE}"/>
                      </a:ext>
                    </a:extLst>
                  </p14:cNvPr>
                  <p14:cNvContentPartPr/>
                  <p14:nvPr/>
                </p14:nvContentPartPr>
                <p14:xfrm>
                  <a:off x="3729526" y="1005434"/>
                  <a:ext cx="229320" cy="318240"/>
                </p14:xfrm>
              </p:contentPart>
            </mc:Choice>
            <mc:Fallback xmlns="">
              <p:pic>
                <p:nvPicPr>
                  <p:cNvPr id="68" name="Freihand 67">
                    <a:extLst>
                      <a:ext uri="{FF2B5EF4-FFF2-40B4-BE49-F238E27FC236}">
                        <a16:creationId xmlns:a16="http://schemas.microsoft.com/office/drawing/2014/main" id="{D35710D4-9B8F-4B50-B227-E3FC4DF12DCC}"/>
                      </a:ext>
                    </a:extLst>
                  </p:cNvPr>
                  <p:cNvPicPr/>
                  <p:nvPr/>
                </p:nvPicPr>
                <p:blipFill>
                  <a:blip r:embed="rId116"/>
                  <a:stretch>
                    <a:fillRect/>
                  </a:stretch>
                </p:blipFill>
                <p:spPr>
                  <a:xfrm>
                    <a:off x="3720526" y="996434"/>
                    <a:ext cx="24696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9" name="Freihand 28">
                    <a:extLst>
                      <a:ext uri="{FF2B5EF4-FFF2-40B4-BE49-F238E27FC236}">
                        <a16:creationId xmlns:a16="http://schemas.microsoft.com/office/drawing/2014/main" id="{F35C327B-0BB9-4828-82D5-9B7615D46225}"/>
                      </a:ext>
                    </a:extLst>
                  </p14:cNvPr>
                  <p14:cNvContentPartPr/>
                  <p14:nvPr/>
                </p14:nvContentPartPr>
                <p14:xfrm>
                  <a:off x="3775966" y="1163834"/>
                  <a:ext cx="100440" cy="15840"/>
                </p14:xfrm>
              </p:contentPart>
            </mc:Choice>
            <mc:Fallback xmlns="">
              <p:pic>
                <p:nvPicPr>
                  <p:cNvPr id="69" name="Freihand 68">
                    <a:extLst>
                      <a:ext uri="{FF2B5EF4-FFF2-40B4-BE49-F238E27FC236}">
                        <a16:creationId xmlns:a16="http://schemas.microsoft.com/office/drawing/2014/main" id="{BEBB58D0-D513-4EF0-943C-1123591042F5}"/>
                      </a:ext>
                    </a:extLst>
                  </p:cNvPr>
                  <p:cNvPicPr/>
                  <p:nvPr/>
                </p:nvPicPr>
                <p:blipFill>
                  <a:blip r:embed="rId118"/>
                  <a:stretch>
                    <a:fillRect/>
                  </a:stretch>
                </p:blipFill>
                <p:spPr>
                  <a:xfrm>
                    <a:off x="3767326" y="1154834"/>
                    <a:ext cx="1180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30" name="Freihand 29">
                    <a:extLst>
                      <a:ext uri="{FF2B5EF4-FFF2-40B4-BE49-F238E27FC236}">
                        <a16:creationId xmlns:a16="http://schemas.microsoft.com/office/drawing/2014/main" id="{5997B55A-AA5D-477F-B544-91FA7BD0A87B}"/>
                      </a:ext>
                    </a:extLst>
                  </p14:cNvPr>
                  <p14:cNvContentPartPr/>
                  <p14:nvPr/>
                </p14:nvContentPartPr>
                <p14:xfrm>
                  <a:off x="4019326" y="1006874"/>
                  <a:ext cx="21600" cy="299160"/>
                </p14:xfrm>
              </p:contentPart>
            </mc:Choice>
            <mc:Fallback xmlns="">
              <p:pic>
                <p:nvPicPr>
                  <p:cNvPr id="71" name="Freihand 70">
                    <a:extLst>
                      <a:ext uri="{FF2B5EF4-FFF2-40B4-BE49-F238E27FC236}">
                        <a16:creationId xmlns:a16="http://schemas.microsoft.com/office/drawing/2014/main" id="{F35009FE-E19D-42B4-BF63-CB2D10C1506B}"/>
                      </a:ext>
                    </a:extLst>
                  </p:cNvPr>
                  <p:cNvPicPr/>
                  <p:nvPr/>
                </p:nvPicPr>
                <p:blipFill>
                  <a:blip r:embed="rId120"/>
                  <a:stretch>
                    <a:fillRect/>
                  </a:stretch>
                </p:blipFill>
                <p:spPr>
                  <a:xfrm>
                    <a:off x="4010686" y="997874"/>
                    <a:ext cx="3924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31" name="Freihand 30">
                    <a:extLst>
                      <a:ext uri="{FF2B5EF4-FFF2-40B4-BE49-F238E27FC236}">
                        <a16:creationId xmlns:a16="http://schemas.microsoft.com/office/drawing/2014/main" id="{D89142DF-7985-4436-B031-C0A16411C3D6}"/>
                      </a:ext>
                    </a:extLst>
                  </p14:cNvPr>
                  <p14:cNvContentPartPr/>
                  <p14:nvPr/>
                </p14:nvContentPartPr>
                <p14:xfrm>
                  <a:off x="3973966" y="1096154"/>
                  <a:ext cx="119160" cy="12960"/>
                </p14:xfrm>
              </p:contentPart>
            </mc:Choice>
            <mc:Fallback xmlns="">
              <p:pic>
                <p:nvPicPr>
                  <p:cNvPr id="72" name="Freihand 71">
                    <a:extLst>
                      <a:ext uri="{FF2B5EF4-FFF2-40B4-BE49-F238E27FC236}">
                        <a16:creationId xmlns:a16="http://schemas.microsoft.com/office/drawing/2014/main" id="{7DEBFB14-C763-46B8-A861-2C1EF7661219}"/>
                      </a:ext>
                    </a:extLst>
                  </p:cNvPr>
                  <p:cNvPicPr/>
                  <p:nvPr/>
                </p:nvPicPr>
                <p:blipFill>
                  <a:blip r:embed="rId122"/>
                  <a:stretch>
                    <a:fillRect/>
                  </a:stretch>
                </p:blipFill>
                <p:spPr>
                  <a:xfrm>
                    <a:off x="3964966" y="1087514"/>
                    <a:ext cx="1368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2" name="Freihand 31">
                    <a:extLst>
                      <a:ext uri="{FF2B5EF4-FFF2-40B4-BE49-F238E27FC236}">
                        <a16:creationId xmlns:a16="http://schemas.microsoft.com/office/drawing/2014/main" id="{4C6556D0-DEC1-47A3-B83C-28B56C32C388}"/>
                      </a:ext>
                    </a:extLst>
                  </p14:cNvPr>
                  <p14:cNvContentPartPr/>
                  <p14:nvPr/>
                </p14:nvContentPartPr>
                <p14:xfrm>
                  <a:off x="4179526" y="1013354"/>
                  <a:ext cx="37440" cy="297000"/>
                </p14:xfrm>
              </p:contentPart>
            </mc:Choice>
            <mc:Fallback xmlns="">
              <p:pic>
                <p:nvPicPr>
                  <p:cNvPr id="73" name="Freihand 72">
                    <a:extLst>
                      <a:ext uri="{FF2B5EF4-FFF2-40B4-BE49-F238E27FC236}">
                        <a16:creationId xmlns:a16="http://schemas.microsoft.com/office/drawing/2014/main" id="{AF20DF54-4FE1-4C41-ACC7-A260ECCDF117}"/>
                      </a:ext>
                    </a:extLst>
                  </p:cNvPr>
                  <p:cNvPicPr/>
                  <p:nvPr/>
                </p:nvPicPr>
                <p:blipFill>
                  <a:blip r:embed="rId124"/>
                  <a:stretch>
                    <a:fillRect/>
                  </a:stretch>
                </p:blipFill>
                <p:spPr>
                  <a:xfrm>
                    <a:off x="4170526" y="1004354"/>
                    <a:ext cx="5508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3" name="Freihand 32">
                    <a:extLst>
                      <a:ext uri="{FF2B5EF4-FFF2-40B4-BE49-F238E27FC236}">
                        <a16:creationId xmlns:a16="http://schemas.microsoft.com/office/drawing/2014/main" id="{35A6AE4F-E75B-477D-ACF2-87AF17E67B1B}"/>
                      </a:ext>
                    </a:extLst>
                  </p14:cNvPr>
                  <p14:cNvContentPartPr/>
                  <p14:nvPr/>
                </p14:nvContentPartPr>
                <p14:xfrm>
                  <a:off x="4094206" y="1089674"/>
                  <a:ext cx="177480" cy="33120"/>
                </p14:xfrm>
              </p:contentPart>
            </mc:Choice>
            <mc:Fallback xmlns="">
              <p:pic>
                <p:nvPicPr>
                  <p:cNvPr id="74" name="Freihand 73">
                    <a:extLst>
                      <a:ext uri="{FF2B5EF4-FFF2-40B4-BE49-F238E27FC236}">
                        <a16:creationId xmlns:a16="http://schemas.microsoft.com/office/drawing/2014/main" id="{0E0B4152-4ADE-4358-AA15-5DDDD42425E4}"/>
                      </a:ext>
                    </a:extLst>
                  </p:cNvPr>
                  <p:cNvPicPr/>
                  <p:nvPr/>
                </p:nvPicPr>
                <p:blipFill>
                  <a:blip r:embed="rId126"/>
                  <a:stretch>
                    <a:fillRect/>
                  </a:stretch>
                </p:blipFill>
                <p:spPr>
                  <a:xfrm>
                    <a:off x="4085206" y="1080674"/>
                    <a:ext cx="1951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4" name="Freihand 33">
                    <a:extLst>
                      <a:ext uri="{FF2B5EF4-FFF2-40B4-BE49-F238E27FC236}">
                        <a16:creationId xmlns:a16="http://schemas.microsoft.com/office/drawing/2014/main" id="{796AB7B6-BF9C-4783-BB48-4BD852CF8DC8}"/>
                      </a:ext>
                    </a:extLst>
                  </p14:cNvPr>
                  <p14:cNvContentPartPr/>
                  <p14:nvPr/>
                </p14:nvContentPartPr>
                <p14:xfrm>
                  <a:off x="4294726" y="1167794"/>
                  <a:ext cx="118080" cy="118080"/>
                </p14:xfrm>
              </p:contentPart>
            </mc:Choice>
            <mc:Fallback xmlns="">
              <p:pic>
                <p:nvPicPr>
                  <p:cNvPr id="76" name="Freihand 75">
                    <a:extLst>
                      <a:ext uri="{FF2B5EF4-FFF2-40B4-BE49-F238E27FC236}">
                        <a16:creationId xmlns:a16="http://schemas.microsoft.com/office/drawing/2014/main" id="{25579A89-C958-421C-818C-C1193B286E3F}"/>
                      </a:ext>
                    </a:extLst>
                  </p:cNvPr>
                  <p:cNvPicPr/>
                  <p:nvPr/>
                </p:nvPicPr>
                <p:blipFill>
                  <a:blip r:embed="rId128"/>
                  <a:stretch>
                    <a:fillRect/>
                  </a:stretch>
                </p:blipFill>
                <p:spPr>
                  <a:xfrm>
                    <a:off x="4286086" y="1158794"/>
                    <a:ext cx="1357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5" name="Freihand 34">
                    <a:extLst>
                      <a:ext uri="{FF2B5EF4-FFF2-40B4-BE49-F238E27FC236}">
                        <a16:creationId xmlns:a16="http://schemas.microsoft.com/office/drawing/2014/main" id="{96BD553E-2B19-42A4-BE10-161A1BD62469}"/>
                      </a:ext>
                    </a:extLst>
                  </p14:cNvPr>
                  <p14:cNvContentPartPr/>
                  <p14:nvPr/>
                </p14:nvContentPartPr>
                <p14:xfrm>
                  <a:off x="4423966" y="1165634"/>
                  <a:ext cx="57240" cy="108360"/>
                </p14:xfrm>
              </p:contentPart>
            </mc:Choice>
            <mc:Fallback xmlns="">
              <p:pic>
                <p:nvPicPr>
                  <p:cNvPr id="77" name="Freihand 76">
                    <a:extLst>
                      <a:ext uri="{FF2B5EF4-FFF2-40B4-BE49-F238E27FC236}">
                        <a16:creationId xmlns:a16="http://schemas.microsoft.com/office/drawing/2014/main" id="{BE56F536-7896-4828-9D52-A99147AF8B41}"/>
                      </a:ext>
                    </a:extLst>
                  </p:cNvPr>
                  <p:cNvPicPr/>
                  <p:nvPr/>
                </p:nvPicPr>
                <p:blipFill>
                  <a:blip r:embed="rId130"/>
                  <a:stretch>
                    <a:fillRect/>
                  </a:stretch>
                </p:blipFill>
                <p:spPr>
                  <a:xfrm>
                    <a:off x="4414966" y="1156994"/>
                    <a:ext cx="748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36" name="Freihand 35">
                    <a:extLst>
                      <a:ext uri="{FF2B5EF4-FFF2-40B4-BE49-F238E27FC236}">
                        <a16:creationId xmlns:a16="http://schemas.microsoft.com/office/drawing/2014/main" id="{BC647904-F87E-4171-9B13-84E2353DD6F8}"/>
                      </a:ext>
                    </a:extLst>
                  </p14:cNvPr>
                  <p14:cNvContentPartPr/>
                  <p14:nvPr/>
                </p14:nvContentPartPr>
                <p14:xfrm>
                  <a:off x="4535926" y="1176794"/>
                  <a:ext cx="124920" cy="109080"/>
                </p14:xfrm>
              </p:contentPart>
            </mc:Choice>
            <mc:Fallback xmlns="">
              <p:pic>
                <p:nvPicPr>
                  <p:cNvPr id="78" name="Freihand 77">
                    <a:extLst>
                      <a:ext uri="{FF2B5EF4-FFF2-40B4-BE49-F238E27FC236}">
                        <a16:creationId xmlns:a16="http://schemas.microsoft.com/office/drawing/2014/main" id="{59682C3E-0521-4F0A-922F-FD8D53C6C520}"/>
                      </a:ext>
                    </a:extLst>
                  </p:cNvPr>
                  <p:cNvPicPr/>
                  <p:nvPr/>
                </p:nvPicPr>
                <p:blipFill>
                  <a:blip r:embed="rId132"/>
                  <a:stretch>
                    <a:fillRect/>
                  </a:stretch>
                </p:blipFill>
                <p:spPr>
                  <a:xfrm>
                    <a:off x="4526926" y="1168154"/>
                    <a:ext cx="1425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37" name="Freihand 36">
                    <a:extLst>
                      <a:ext uri="{FF2B5EF4-FFF2-40B4-BE49-F238E27FC236}">
                        <a16:creationId xmlns:a16="http://schemas.microsoft.com/office/drawing/2014/main" id="{AECC9391-34A8-44A8-95B6-4978024E4A1B}"/>
                      </a:ext>
                    </a:extLst>
                  </p14:cNvPr>
                  <p14:cNvContentPartPr/>
                  <p14:nvPr/>
                </p14:nvContentPartPr>
                <p14:xfrm>
                  <a:off x="4672006" y="1061234"/>
                  <a:ext cx="24120" cy="229320"/>
                </p14:xfrm>
              </p:contentPart>
            </mc:Choice>
            <mc:Fallback xmlns="">
              <p:pic>
                <p:nvPicPr>
                  <p:cNvPr id="79" name="Freihand 78">
                    <a:extLst>
                      <a:ext uri="{FF2B5EF4-FFF2-40B4-BE49-F238E27FC236}">
                        <a16:creationId xmlns:a16="http://schemas.microsoft.com/office/drawing/2014/main" id="{7A9913FB-AE13-4673-B4BF-CA1D4EF0B83C}"/>
                      </a:ext>
                    </a:extLst>
                  </p:cNvPr>
                  <p:cNvPicPr/>
                  <p:nvPr/>
                </p:nvPicPr>
                <p:blipFill>
                  <a:blip r:embed="rId134"/>
                  <a:stretch>
                    <a:fillRect/>
                  </a:stretch>
                </p:blipFill>
                <p:spPr>
                  <a:xfrm>
                    <a:off x="4663366" y="1052594"/>
                    <a:ext cx="417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8" name="Freihand 37">
                    <a:extLst>
                      <a:ext uri="{FF2B5EF4-FFF2-40B4-BE49-F238E27FC236}">
                        <a16:creationId xmlns:a16="http://schemas.microsoft.com/office/drawing/2014/main" id="{FCA6C338-3810-498A-9A8D-3859DD7BEBA2}"/>
                      </a:ext>
                    </a:extLst>
                  </p14:cNvPr>
                  <p14:cNvContentPartPr/>
                  <p14:nvPr/>
                </p14:nvContentPartPr>
                <p14:xfrm>
                  <a:off x="4706926" y="1144034"/>
                  <a:ext cx="78120" cy="140040"/>
                </p14:xfrm>
              </p:contentPart>
            </mc:Choice>
            <mc:Fallback xmlns="">
              <p:pic>
                <p:nvPicPr>
                  <p:cNvPr id="82" name="Freihand 81">
                    <a:extLst>
                      <a:ext uri="{FF2B5EF4-FFF2-40B4-BE49-F238E27FC236}">
                        <a16:creationId xmlns:a16="http://schemas.microsoft.com/office/drawing/2014/main" id="{C5290717-DE50-440A-B1CA-A004810B20A4}"/>
                      </a:ext>
                    </a:extLst>
                  </p:cNvPr>
                  <p:cNvPicPr/>
                  <p:nvPr/>
                </p:nvPicPr>
                <p:blipFill>
                  <a:blip r:embed="rId136"/>
                  <a:stretch>
                    <a:fillRect/>
                  </a:stretch>
                </p:blipFill>
                <p:spPr>
                  <a:xfrm>
                    <a:off x="4697926" y="1135394"/>
                    <a:ext cx="95760" cy="157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7">
              <p14:nvContentPartPr>
                <p14:cNvPr id="26" name="Freihand 25">
                  <a:extLst>
                    <a:ext uri="{FF2B5EF4-FFF2-40B4-BE49-F238E27FC236}">
                      <a16:creationId xmlns:a16="http://schemas.microsoft.com/office/drawing/2014/main" id="{7E472935-5091-4D32-BAAC-B2929882C1CF}"/>
                    </a:ext>
                  </a:extLst>
                </p14:cNvPr>
                <p14:cNvContentPartPr/>
                <p14:nvPr/>
              </p14:nvContentPartPr>
              <p14:xfrm>
                <a:off x="4830766" y="1146554"/>
                <a:ext cx="120960" cy="115920"/>
              </p14:xfrm>
            </p:contentPart>
          </mc:Choice>
          <mc:Fallback xmlns="">
            <p:pic>
              <p:nvPicPr>
                <p:cNvPr id="84" name="Freihand 83">
                  <a:extLst>
                    <a:ext uri="{FF2B5EF4-FFF2-40B4-BE49-F238E27FC236}">
                      <a16:creationId xmlns:a16="http://schemas.microsoft.com/office/drawing/2014/main" id="{6FC74C8F-716E-4DCC-A3D1-5158B5AA3DF6}"/>
                    </a:ext>
                  </a:extLst>
                </p:cNvPr>
                <p:cNvPicPr/>
                <p:nvPr/>
              </p:nvPicPr>
              <p:blipFill>
                <a:blip r:embed="rId138"/>
                <a:stretch>
                  <a:fillRect/>
                </a:stretch>
              </p:blipFill>
              <p:spPr>
                <a:xfrm>
                  <a:off x="4822126" y="1137554"/>
                  <a:ext cx="1386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7" name="Freihand 26">
                  <a:extLst>
                    <a:ext uri="{FF2B5EF4-FFF2-40B4-BE49-F238E27FC236}">
                      <a16:creationId xmlns:a16="http://schemas.microsoft.com/office/drawing/2014/main" id="{FB3D75E0-348A-488C-BA6E-ACAEC7812FE1}"/>
                    </a:ext>
                  </a:extLst>
                </p14:cNvPr>
                <p14:cNvContentPartPr/>
                <p14:nvPr/>
              </p14:nvContentPartPr>
              <p14:xfrm>
                <a:off x="4994566" y="1115954"/>
                <a:ext cx="96480" cy="163080"/>
              </p14:xfrm>
            </p:contentPart>
          </mc:Choice>
          <mc:Fallback xmlns="">
            <p:pic>
              <p:nvPicPr>
                <p:cNvPr id="89" name="Freihand 88">
                  <a:extLst>
                    <a:ext uri="{FF2B5EF4-FFF2-40B4-BE49-F238E27FC236}">
                      <a16:creationId xmlns:a16="http://schemas.microsoft.com/office/drawing/2014/main" id="{D6C8784D-F4A5-4191-8674-52DB509DF28C}"/>
                    </a:ext>
                  </a:extLst>
                </p:cNvPr>
                <p:cNvPicPr/>
                <p:nvPr/>
              </p:nvPicPr>
              <p:blipFill>
                <a:blip r:embed="rId140"/>
                <a:stretch>
                  <a:fillRect/>
                </a:stretch>
              </p:blipFill>
              <p:spPr>
                <a:xfrm>
                  <a:off x="4985926" y="1106954"/>
                  <a:ext cx="114120" cy="180720"/>
                </a:xfrm>
                <a:prstGeom prst="rect">
                  <a:avLst/>
                </a:prstGeom>
              </p:spPr>
            </p:pic>
          </mc:Fallback>
        </mc:AlternateContent>
      </p:grpSp>
      <p:grpSp>
        <p:nvGrpSpPr>
          <p:cNvPr id="39" name="Gruppieren 38">
            <a:extLst>
              <a:ext uri="{FF2B5EF4-FFF2-40B4-BE49-F238E27FC236}">
                <a16:creationId xmlns:a16="http://schemas.microsoft.com/office/drawing/2014/main" id="{EEDC7656-4E5D-486C-9AAB-A1ED4C28B365}"/>
              </a:ext>
            </a:extLst>
          </p:cNvPr>
          <p:cNvGrpSpPr/>
          <p:nvPr/>
        </p:nvGrpSpPr>
        <p:grpSpPr>
          <a:xfrm>
            <a:off x="2818175" y="1045139"/>
            <a:ext cx="1555200" cy="87840"/>
            <a:chOff x="688966" y="840914"/>
            <a:chExt cx="1555200" cy="87840"/>
          </a:xfrm>
        </p:grpSpPr>
        <mc:AlternateContent xmlns:mc="http://schemas.openxmlformats.org/markup-compatibility/2006" xmlns:p14="http://schemas.microsoft.com/office/powerpoint/2010/main">
          <mc:Choice Requires="p14">
            <p:contentPart p14:bwMode="auto" r:id="rId141">
              <p14:nvContentPartPr>
                <p14:cNvPr id="40" name="Freihand 39">
                  <a:extLst>
                    <a:ext uri="{FF2B5EF4-FFF2-40B4-BE49-F238E27FC236}">
                      <a16:creationId xmlns:a16="http://schemas.microsoft.com/office/drawing/2014/main" id="{348DE558-9299-463B-A3ED-29C559D545A0}"/>
                    </a:ext>
                  </a:extLst>
                </p14:cNvPr>
                <p14:cNvContentPartPr/>
                <p14:nvPr/>
              </p14:nvContentPartPr>
              <p14:xfrm>
                <a:off x="688966" y="914354"/>
                <a:ext cx="91440" cy="14400"/>
              </p14:xfrm>
            </p:contentPart>
          </mc:Choice>
          <mc:Fallback xmlns="">
            <p:pic>
              <p:nvPicPr>
                <p:cNvPr id="91" name="Freihand 90">
                  <a:extLst>
                    <a:ext uri="{FF2B5EF4-FFF2-40B4-BE49-F238E27FC236}">
                      <a16:creationId xmlns:a16="http://schemas.microsoft.com/office/drawing/2014/main" id="{1B67F204-BF94-41AE-9EB7-A624346BB4A6}"/>
                    </a:ext>
                  </a:extLst>
                </p:cNvPr>
                <p:cNvPicPr/>
                <p:nvPr/>
              </p:nvPicPr>
              <p:blipFill>
                <a:blip r:embed="rId142"/>
                <a:stretch>
                  <a:fillRect/>
                </a:stretch>
              </p:blipFill>
              <p:spPr>
                <a:xfrm>
                  <a:off x="679966" y="905354"/>
                  <a:ext cx="1090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1" name="Freihand 40">
                  <a:extLst>
                    <a:ext uri="{FF2B5EF4-FFF2-40B4-BE49-F238E27FC236}">
                      <a16:creationId xmlns:a16="http://schemas.microsoft.com/office/drawing/2014/main" id="{41B78C76-80D3-466B-930B-A4C9E0F97981}"/>
                    </a:ext>
                  </a:extLst>
                </p14:cNvPr>
                <p14:cNvContentPartPr/>
                <p14:nvPr/>
              </p14:nvContentPartPr>
              <p14:xfrm>
                <a:off x="889846" y="886274"/>
                <a:ext cx="97200" cy="13680"/>
              </p14:xfrm>
            </p:contentPart>
          </mc:Choice>
          <mc:Fallback xmlns="">
            <p:pic>
              <p:nvPicPr>
                <p:cNvPr id="92" name="Freihand 91">
                  <a:extLst>
                    <a:ext uri="{FF2B5EF4-FFF2-40B4-BE49-F238E27FC236}">
                      <a16:creationId xmlns:a16="http://schemas.microsoft.com/office/drawing/2014/main" id="{587E0CF5-BB4A-4E53-A89C-1D4A8CF0C257}"/>
                    </a:ext>
                  </a:extLst>
                </p:cNvPr>
                <p:cNvPicPr/>
                <p:nvPr/>
              </p:nvPicPr>
              <p:blipFill>
                <a:blip r:embed="rId144"/>
                <a:stretch>
                  <a:fillRect/>
                </a:stretch>
              </p:blipFill>
              <p:spPr>
                <a:xfrm>
                  <a:off x="881206" y="877634"/>
                  <a:ext cx="1148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2" name="Freihand 41">
                  <a:extLst>
                    <a:ext uri="{FF2B5EF4-FFF2-40B4-BE49-F238E27FC236}">
                      <a16:creationId xmlns:a16="http://schemas.microsoft.com/office/drawing/2014/main" id="{13E85629-DF4B-4B9C-B7A0-0E7AC64809D4}"/>
                    </a:ext>
                  </a:extLst>
                </p14:cNvPr>
                <p14:cNvContentPartPr/>
                <p14:nvPr/>
              </p14:nvContentPartPr>
              <p14:xfrm>
                <a:off x="1107286" y="886994"/>
                <a:ext cx="109080" cy="12960"/>
              </p14:xfrm>
            </p:contentPart>
          </mc:Choice>
          <mc:Fallback xmlns="">
            <p:pic>
              <p:nvPicPr>
                <p:cNvPr id="93" name="Freihand 92">
                  <a:extLst>
                    <a:ext uri="{FF2B5EF4-FFF2-40B4-BE49-F238E27FC236}">
                      <a16:creationId xmlns:a16="http://schemas.microsoft.com/office/drawing/2014/main" id="{68F14080-7143-47AB-85D2-9F746A8DEDE5}"/>
                    </a:ext>
                  </a:extLst>
                </p:cNvPr>
                <p:cNvPicPr/>
                <p:nvPr/>
              </p:nvPicPr>
              <p:blipFill>
                <a:blip r:embed="rId146"/>
                <a:stretch>
                  <a:fillRect/>
                </a:stretch>
              </p:blipFill>
              <p:spPr>
                <a:xfrm>
                  <a:off x="1098286" y="878354"/>
                  <a:ext cx="1267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43" name="Freihand 42">
                  <a:extLst>
                    <a:ext uri="{FF2B5EF4-FFF2-40B4-BE49-F238E27FC236}">
                      <a16:creationId xmlns:a16="http://schemas.microsoft.com/office/drawing/2014/main" id="{1374919E-74DF-4B8B-943B-982551D9AD53}"/>
                    </a:ext>
                  </a:extLst>
                </p14:cNvPr>
                <p14:cNvContentPartPr/>
                <p14:nvPr/>
              </p14:nvContentPartPr>
              <p14:xfrm>
                <a:off x="1324366" y="876914"/>
                <a:ext cx="93600" cy="10440"/>
              </p14:xfrm>
            </p:contentPart>
          </mc:Choice>
          <mc:Fallback xmlns="">
            <p:pic>
              <p:nvPicPr>
                <p:cNvPr id="94" name="Freihand 93">
                  <a:extLst>
                    <a:ext uri="{FF2B5EF4-FFF2-40B4-BE49-F238E27FC236}">
                      <a16:creationId xmlns:a16="http://schemas.microsoft.com/office/drawing/2014/main" id="{5C10C10F-B3CF-4FD2-AE78-12C8454B8DF7}"/>
                    </a:ext>
                  </a:extLst>
                </p:cNvPr>
                <p:cNvPicPr/>
                <p:nvPr/>
              </p:nvPicPr>
              <p:blipFill>
                <a:blip r:embed="rId148"/>
                <a:stretch>
                  <a:fillRect/>
                </a:stretch>
              </p:blipFill>
              <p:spPr>
                <a:xfrm>
                  <a:off x="1315726" y="867914"/>
                  <a:ext cx="1112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44" name="Freihand 43">
                  <a:extLst>
                    <a:ext uri="{FF2B5EF4-FFF2-40B4-BE49-F238E27FC236}">
                      <a16:creationId xmlns:a16="http://schemas.microsoft.com/office/drawing/2014/main" id="{751E5628-B844-4196-A6C4-2BB5FFA25FC0}"/>
                    </a:ext>
                  </a:extLst>
                </p14:cNvPr>
                <p14:cNvContentPartPr/>
                <p14:nvPr/>
              </p14:nvContentPartPr>
              <p14:xfrm>
                <a:off x="1533886" y="882314"/>
                <a:ext cx="93600" cy="9000"/>
              </p14:xfrm>
            </p:contentPart>
          </mc:Choice>
          <mc:Fallback xmlns="">
            <p:pic>
              <p:nvPicPr>
                <p:cNvPr id="95" name="Freihand 94">
                  <a:extLst>
                    <a:ext uri="{FF2B5EF4-FFF2-40B4-BE49-F238E27FC236}">
                      <a16:creationId xmlns:a16="http://schemas.microsoft.com/office/drawing/2014/main" id="{6768984B-3AB3-4243-A7E4-121E6CD7F893}"/>
                    </a:ext>
                  </a:extLst>
                </p:cNvPr>
                <p:cNvPicPr/>
                <p:nvPr/>
              </p:nvPicPr>
              <p:blipFill>
                <a:blip r:embed="rId150"/>
                <a:stretch>
                  <a:fillRect/>
                </a:stretch>
              </p:blipFill>
              <p:spPr>
                <a:xfrm>
                  <a:off x="1524886" y="873674"/>
                  <a:ext cx="1112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45" name="Freihand 44">
                  <a:extLst>
                    <a:ext uri="{FF2B5EF4-FFF2-40B4-BE49-F238E27FC236}">
                      <a16:creationId xmlns:a16="http://schemas.microsoft.com/office/drawing/2014/main" id="{E0D74554-7B04-47C9-B6FA-577C699F5EAE}"/>
                    </a:ext>
                  </a:extLst>
                </p14:cNvPr>
                <p14:cNvContentPartPr/>
                <p14:nvPr/>
              </p14:nvContentPartPr>
              <p14:xfrm>
                <a:off x="1716046" y="878714"/>
                <a:ext cx="116640" cy="5760"/>
              </p14:xfrm>
            </p:contentPart>
          </mc:Choice>
          <mc:Fallback xmlns="">
            <p:pic>
              <p:nvPicPr>
                <p:cNvPr id="96" name="Freihand 95">
                  <a:extLst>
                    <a:ext uri="{FF2B5EF4-FFF2-40B4-BE49-F238E27FC236}">
                      <a16:creationId xmlns:a16="http://schemas.microsoft.com/office/drawing/2014/main" id="{BD2A631C-F6C7-4A8D-891E-90897A542A29}"/>
                    </a:ext>
                  </a:extLst>
                </p:cNvPr>
                <p:cNvPicPr/>
                <p:nvPr/>
              </p:nvPicPr>
              <p:blipFill>
                <a:blip r:embed="rId152"/>
                <a:stretch>
                  <a:fillRect/>
                </a:stretch>
              </p:blipFill>
              <p:spPr>
                <a:xfrm>
                  <a:off x="1707406" y="870074"/>
                  <a:ext cx="1342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46" name="Freihand 45">
                  <a:extLst>
                    <a:ext uri="{FF2B5EF4-FFF2-40B4-BE49-F238E27FC236}">
                      <a16:creationId xmlns:a16="http://schemas.microsoft.com/office/drawing/2014/main" id="{20FA1695-A8E3-4711-B7CA-76E9335262F4}"/>
                    </a:ext>
                  </a:extLst>
                </p14:cNvPr>
                <p14:cNvContentPartPr/>
                <p14:nvPr/>
              </p14:nvContentPartPr>
              <p14:xfrm>
                <a:off x="1964446" y="857114"/>
                <a:ext cx="87840" cy="8640"/>
              </p14:xfrm>
            </p:contentPart>
          </mc:Choice>
          <mc:Fallback xmlns="">
            <p:pic>
              <p:nvPicPr>
                <p:cNvPr id="97" name="Freihand 96">
                  <a:extLst>
                    <a:ext uri="{FF2B5EF4-FFF2-40B4-BE49-F238E27FC236}">
                      <a16:creationId xmlns:a16="http://schemas.microsoft.com/office/drawing/2014/main" id="{EE5912C2-369F-469B-B7FC-717ED622CE0A}"/>
                    </a:ext>
                  </a:extLst>
                </p:cNvPr>
                <p:cNvPicPr/>
                <p:nvPr/>
              </p:nvPicPr>
              <p:blipFill>
                <a:blip r:embed="rId154"/>
                <a:stretch>
                  <a:fillRect/>
                </a:stretch>
              </p:blipFill>
              <p:spPr>
                <a:xfrm>
                  <a:off x="1955806" y="848474"/>
                  <a:ext cx="1054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47" name="Freihand 46">
                  <a:extLst>
                    <a:ext uri="{FF2B5EF4-FFF2-40B4-BE49-F238E27FC236}">
                      <a16:creationId xmlns:a16="http://schemas.microsoft.com/office/drawing/2014/main" id="{7091D0F7-70C4-46AC-A4F9-2A93E49CCA26}"/>
                    </a:ext>
                  </a:extLst>
                </p14:cNvPr>
                <p14:cNvContentPartPr/>
                <p14:nvPr/>
              </p14:nvContentPartPr>
              <p14:xfrm>
                <a:off x="2154526" y="840914"/>
                <a:ext cx="89640" cy="15480"/>
              </p14:xfrm>
            </p:contentPart>
          </mc:Choice>
          <mc:Fallback xmlns="">
            <p:pic>
              <p:nvPicPr>
                <p:cNvPr id="98" name="Freihand 97">
                  <a:extLst>
                    <a:ext uri="{FF2B5EF4-FFF2-40B4-BE49-F238E27FC236}">
                      <a16:creationId xmlns:a16="http://schemas.microsoft.com/office/drawing/2014/main" id="{97520F73-BF94-4396-9F5E-41DA1A3372A0}"/>
                    </a:ext>
                  </a:extLst>
                </p:cNvPr>
                <p:cNvPicPr/>
                <p:nvPr/>
              </p:nvPicPr>
              <p:blipFill>
                <a:blip r:embed="rId156"/>
                <a:stretch>
                  <a:fillRect/>
                </a:stretch>
              </p:blipFill>
              <p:spPr>
                <a:xfrm>
                  <a:off x="2145886" y="831914"/>
                  <a:ext cx="107280" cy="33120"/>
                </a:xfrm>
                <a:prstGeom prst="rect">
                  <a:avLst/>
                </a:prstGeom>
              </p:spPr>
            </p:pic>
          </mc:Fallback>
        </mc:AlternateContent>
      </p:grpSp>
      <p:grpSp>
        <p:nvGrpSpPr>
          <p:cNvPr id="48" name="Gruppieren 47">
            <a:extLst>
              <a:ext uri="{FF2B5EF4-FFF2-40B4-BE49-F238E27FC236}">
                <a16:creationId xmlns:a16="http://schemas.microsoft.com/office/drawing/2014/main" id="{B184A99D-735A-4DAC-85CE-175D48AF137F}"/>
              </a:ext>
            </a:extLst>
          </p:cNvPr>
          <p:cNvGrpSpPr/>
          <p:nvPr/>
        </p:nvGrpSpPr>
        <p:grpSpPr>
          <a:xfrm>
            <a:off x="2147716" y="3677810"/>
            <a:ext cx="2266560" cy="1233360"/>
            <a:chOff x="8755481" y="4747220"/>
            <a:chExt cx="2266560" cy="1233360"/>
          </a:xfrm>
        </p:grpSpPr>
        <p:grpSp>
          <p:nvGrpSpPr>
            <p:cNvPr id="49" name="Gruppieren 48">
              <a:extLst>
                <a:ext uri="{FF2B5EF4-FFF2-40B4-BE49-F238E27FC236}">
                  <a16:creationId xmlns:a16="http://schemas.microsoft.com/office/drawing/2014/main" id="{F63A51CB-ED28-4E87-9BFF-FBCF565BB2C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57">
                <p14:nvContentPartPr>
                  <p14:cNvPr id="72" name="Freihand 71">
                    <a:extLst>
                      <a:ext uri="{FF2B5EF4-FFF2-40B4-BE49-F238E27FC236}">
                        <a16:creationId xmlns:a16="http://schemas.microsoft.com/office/drawing/2014/main" id="{BD93915A-6BCA-4397-B890-1180B49C28B5}"/>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73" name="Freihand 72">
                    <a:extLst>
                      <a:ext uri="{FF2B5EF4-FFF2-40B4-BE49-F238E27FC236}">
                        <a16:creationId xmlns:a16="http://schemas.microsoft.com/office/drawing/2014/main" id="{B9DE6588-9D12-467B-A827-7E3CFDC564A9}"/>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74" name="Freihand 73">
                    <a:extLst>
                      <a:ext uri="{FF2B5EF4-FFF2-40B4-BE49-F238E27FC236}">
                        <a16:creationId xmlns:a16="http://schemas.microsoft.com/office/drawing/2014/main" id="{3B5C7913-BA57-4FF7-95BC-A3F04183D2A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75" name="Freihand 74">
                    <a:extLst>
                      <a:ext uri="{FF2B5EF4-FFF2-40B4-BE49-F238E27FC236}">
                        <a16:creationId xmlns:a16="http://schemas.microsoft.com/office/drawing/2014/main" id="{15B38AAD-EF74-43E9-BCF6-B9F7B0F3BE45}"/>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76" name="Freihand 75">
                    <a:extLst>
                      <a:ext uri="{FF2B5EF4-FFF2-40B4-BE49-F238E27FC236}">
                        <a16:creationId xmlns:a16="http://schemas.microsoft.com/office/drawing/2014/main" id="{6DC21FA3-13DE-4A1A-8F6D-46F39177A614}"/>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88"/>
                  <a:stretch>
                    <a:fillRect/>
                  </a:stretch>
                </p:blipFill>
                <p:spPr>
                  <a:xfrm>
                    <a:off x="2079286" y="1505474"/>
                    <a:ext cx="119160" cy="75600"/>
                  </a:xfrm>
                  <a:prstGeom prst="rect">
                    <a:avLst/>
                  </a:prstGeom>
                </p:spPr>
              </p:pic>
            </mc:Fallback>
          </mc:AlternateContent>
        </p:grpSp>
        <p:grpSp>
          <p:nvGrpSpPr>
            <p:cNvPr id="50" name="Gruppieren 49">
              <a:extLst>
                <a:ext uri="{FF2B5EF4-FFF2-40B4-BE49-F238E27FC236}">
                  <a16:creationId xmlns:a16="http://schemas.microsoft.com/office/drawing/2014/main" id="{EBA5C8A6-F1EA-409B-84D1-98BA75063553}"/>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89">
                <p14:nvContentPartPr>
                  <p14:cNvPr id="67" name="Freihand 66">
                    <a:extLst>
                      <a:ext uri="{FF2B5EF4-FFF2-40B4-BE49-F238E27FC236}">
                        <a16:creationId xmlns:a16="http://schemas.microsoft.com/office/drawing/2014/main" id="{6397089C-4233-459B-916B-770A023269B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90"/>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68" name="Freihand 67">
                    <a:extLst>
                      <a:ext uri="{FF2B5EF4-FFF2-40B4-BE49-F238E27FC236}">
                        <a16:creationId xmlns:a16="http://schemas.microsoft.com/office/drawing/2014/main" id="{1E7EEAC1-96DF-4E61-815A-7B4CEBC0D511}"/>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92"/>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69" name="Freihand 68">
                    <a:extLst>
                      <a:ext uri="{FF2B5EF4-FFF2-40B4-BE49-F238E27FC236}">
                        <a16:creationId xmlns:a16="http://schemas.microsoft.com/office/drawing/2014/main" id="{B4DDB2A3-EFF7-44F9-B06C-0D3CAFF6BD1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94"/>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70" name="Freihand 69">
                    <a:extLst>
                      <a:ext uri="{FF2B5EF4-FFF2-40B4-BE49-F238E27FC236}">
                        <a16:creationId xmlns:a16="http://schemas.microsoft.com/office/drawing/2014/main" id="{9DAA8EF8-85D3-4923-A520-2FBF81256697}"/>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6"/>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71" name="Freihand 70">
                    <a:extLst>
                      <a:ext uri="{FF2B5EF4-FFF2-40B4-BE49-F238E27FC236}">
                        <a16:creationId xmlns:a16="http://schemas.microsoft.com/office/drawing/2014/main" id="{A0EC274D-31BF-42A0-9D81-0E08E3358BB8}"/>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98"/>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9">
              <p14:nvContentPartPr>
                <p14:cNvPr id="51" name="Freihand 50">
                  <a:extLst>
                    <a:ext uri="{FF2B5EF4-FFF2-40B4-BE49-F238E27FC236}">
                      <a16:creationId xmlns:a16="http://schemas.microsoft.com/office/drawing/2014/main" id="{4158A403-96AF-4E3F-A026-9C2F1059366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00"/>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52" name="Freihand 51">
                  <a:extLst>
                    <a:ext uri="{FF2B5EF4-FFF2-40B4-BE49-F238E27FC236}">
                      <a16:creationId xmlns:a16="http://schemas.microsoft.com/office/drawing/2014/main" id="{3F2EA8EC-5B92-4D27-9215-6E32C60D7B5A}"/>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02"/>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53" name="Freihand 52">
                  <a:extLst>
                    <a:ext uri="{FF2B5EF4-FFF2-40B4-BE49-F238E27FC236}">
                      <a16:creationId xmlns:a16="http://schemas.microsoft.com/office/drawing/2014/main" id="{CC68DE59-BF71-4DDD-9740-E0729C92C43C}"/>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04"/>
                <a:stretch>
                  <a:fillRect/>
                </a:stretch>
              </p:blipFill>
              <p:spPr>
                <a:xfrm>
                  <a:off x="9002801" y="5635340"/>
                  <a:ext cx="192600" cy="349200"/>
                </a:xfrm>
                <a:prstGeom prst="rect">
                  <a:avLst/>
                </a:prstGeom>
              </p:spPr>
            </p:pic>
          </mc:Fallback>
        </mc:AlternateContent>
        <p:grpSp>
          <p:nvGrpSpPr>
            <p:cNvPr id="54" name="Gruppieren 53">
              <a:extLst>
                <a:ext uri="{FF2B5EF4-FFF2-40B4-BE49-F238E27FC236}">
                  <a16:creationId xmlns:a16="http://schemas.microsoft.com/office/drawing/2014/main" id="{41607AF5-A967-4C3C-B68C-AEB17C56630C}"/>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05">
                <p14:nvContentPartPr>
                  <p14:cNvPr id="65" name="Freihand 64">
                    <a:extLst>
                      <a:ext uri="{FF2B5EF4-FFF2-40B4-BE49-F238E27FC236}">
                        <a16:creationId xmlns:a16="http://schemas.microsoft.com/office/drawing/2014/main" id="{F754F60D-C313-42A7-836C-2CFD57661A12}"/>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06"/>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66" name="Freihand 65">
                    <a:extLst>
                      <a:ext uri="{FF2B5EF4-FFF2-40B4-BE49-F238E27FC236}">
                        <a16:creationId xmlns:a16="http://schemas.microsoft.com/office/drawing/2014/main" id="{72DE0364-402E-4CE1-8302-156EF44A8D19}"/>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208"/>
                  <a:stretch>
                    <a:fillRect/>
                  </a:stretch>
                </p:blipFill>
                <p:spPr>
                  <a:xfrm>
                    <a:off x="2130046" y="1705994"/>
                    <a:ext cx="265680" cy="226440"/>
                  </a:xfrm>
                  <a:prstGeom prst="rect">
                    <a:avLst/>
                  </a:prstGeom>
                </p:spPr>
              </p:pic>
            </mc:Fallback>
          </mc:AlternateContent>
        </p:grpSp>
        <p:grpSp>
          <p:nvGrpSpPr>
            <p:cNvPr id="55" name="Gruppieren 54">
              <a:extLst>
                <a:ext uri="{FF2B5EF4-FFF2-40B4-BE49-F238E27FC236}">
                  <a16:creationId xmlns:a16="http://schemas.microsoft.com/office/drawing/2014/main" id="{3E818362-494D-4964-949C-4A476857F90E}"/>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09">
                <p14:nvContentPartPr>
                  <p14:cNvPr id="63" name="Freihand 62">
                    <a:extLst>
                      <a:ext uri="{FF2B5EF4-FFF2-40B4-BE49-F238E27FC236}">
                        <a16:creationId xmlns:a16="http://schemas.microsoft.com/office/drawing/2014/main" id="{000BC461-2FBC-47F7-9320-5B63A685367B}"/>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210"/>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64" name="Freihand 63">
                    <a:extLst>
                      <a:ext uri="{FF2B5EF4-FFF2-40B4-BE49-F238E27FC236}">
                        <a16:creationId xmlns:a16="http://schemas.microsoft.com/office/drawing/2014/main" id="{FD7EF7F1-2CD1-4927-AA68-21ACF0EF3031}"/>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2"/>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3">
              <p14:nvContentPartPr>
                <p14:cNvPr id="56" name="Freihand 55">
                  <a:extLst>
                    <a:ext uri="{FF2B5EF4-FFF2-40B4-BE49-F238E27FC236}">
                      <a16:creationId xmlns:a16="http://schemas.microsoft.com/office/drawing/2014/main" id="{92523B5E-D29E-44DD-96EC-C087DBA549D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4"/>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57" name="Freihand 56">
                  <a:extLst>
                    <a:ext uri="{FF2B5EF4-FFF2-40B4-BE49-F238E27FC236}">
                      <a16:creationId xmlns:a16="http://schemas.microsoft.com/office/drawing/2014/main" id="{AE8B570C-BA21-4B46-928B-DAECAF53F8F0}"/>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216"/>
                <a:stretch>
                  <a:fillRect/>
                </a:stretch>
              </p:blipFill>
              <p:spPr>
                <a:xfrm>
                  <a:off x="10568507" y="5196453"/>
                  <a:ext cx="338400" cy="123840"/>
                </a:xfrm>
                <a:prstGeom prst="rect">
                  <a:avLst/>
                </a:prstGeom>
              </p:spPr>
            </p:pic>
          </mc:Fallback>
        </mc:AlternateContent>
        <p:grpSp>
          <p:nvGrpSpPr>
            <p:cNvPr id="58" name="Gruppieren 57">
              <a:extLst>
                <a:ext uri="{FF2B5EF4-FFF2-40B4-BE49-F238E27FC236}">
                  <a16:creationId xmlns:a16="http://schemas.microsoft.com/office/drawing/2014/main" id="{5ABD8209-EBDB-44A6-A982-118F8AD5FE3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7">
                <p14:nvContentPartPr>
                  <p14:cNvPr id="59" name="Freihand 58">
                    <a:extLst>
                      <a:ext uri="{FF2B5EF4-FFF2-40B4-BE49-F238E27FC236}">
                        <a16:creationId xmlns:a16="http://schemas.microsoft.com/office/drawing/2014/main" id="{19A45A7E-46C6-4D9F-B215-711392D0223D}"/>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218"/>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60" name="Freihand 59">
                    <a:extLst>
                      <a:ext uri="{FF2B5EF4-FFF2-40B4-BE49-F238E27FC236}">
                        <a16:creationId xmlns:a16="http://schemas.microsoft.com/office/drawing/2014/main" id="{CAD5C699-27E6-4DF0-9079-F6573B0649A2}"/>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220"/>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61" name="Freihand 60">
                    <a:extLst>
                      <a:ext uri="{FF2B5EF4-FFF2-40B4-BE49-F238E27FC236}">
                        <a16:creationId xmlns:a16="http://schemas.microsoft.com/office/drawing/2014/main" id="{6C386766-CB7F-485F-9D23-426533E912C5}"/>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2" name="Freihand 61">
                    <a:extLst>
                      <a:ext uri="{FF2B5EF4-FFF2-40B4-BE49-F238E27FC236}">
                        <a16:creationId xmlns:a16="http://schemas.microsoft.com/office/drawing/2014/main" id="{17CCD93C-F14B-48E7-A95D-56613210BFC1}"/>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cxnSp>
        <p:nvCxnSpPr>
          <p:cNvPr id="77" name="Gerade Verbindung mit Pfeil 76">
            <a:extLst>
              <a:ext uri="{FF2B5EF4-FFF2-40B4-BE49-F238E27FC236}">
                <a16:creationId xmlns:a16="http://schemas.microsoft.com/office/drawing/2014/main" id="{CB4CAAF9-EF8F-4F74-95E4-3FA473B411A4}"/>
              </a:ext>
            </a:extLst>
          </p:cNvPr>
          <p:cNvCxnSpPr/>
          <p:nvPr/>
        </p:nvCxnSpPr>
        <p:spPr>
          <a:xfrm>
            <a:off x="3494836" y="1842192"/>
            <a:ext cx="0" cy="1633728"/>
          </a:xfrm>
          <a:prstGeom prst="straightConnector1">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8" name="Textfeld 77">
            <a:extLst>
              <a:ext uri="{FF2B5EF4-FFF2-40B4-BE49-F238E27FC236}">
                <a16:creationId xmlns:a16="http://schemas.microsoft.com/office/drawing/2014/main" id="{7A7B1913-6C89-4E5C-80E3-1F54AFD58755}"/>
              </a:ext>
            </a:extLst>
          </p:cNvPr>
          <p:cNvSpPr txBox="1"/>
          <p:nvPr/>
        </p:nvSpPr>
        <p:spPr>
          <a:xfrm>
            <a:off x="205025" y="2347255"/>
            <a:ext cx="3223959" cy="369332"/>
          </a:xfrm>
          <a:prstGeom prst="rect">
            <a:avLst/>
          </a:prstGeom>
          <a:noFill/>
        </p:spPr>
        <p:txBody>
          <a:bodyPr wrap="none" rtlCol="0">
            <a:spAutoFit/>
          </a:bodyPr>
          <a:lstStyle/>
          <a:p>
            <a:r>
              <a:rPr lang="de-DE" dirty="0">
                <a:solidFill>
                  <a:srgbClr val="FF0000"/>
                </a:solidFill>
                <a:latin typeface="+mj-lt"/>
              </a:rPr>
              <a:t>AUTH - SESSID=n9ntoqopeu</a:t>
            </a:r>
          </a:p>
        </p:txBody>
      </p:sp>
      <p:grpSp>
        <p:nvGrpSpPr>
          <p:cNvPr id="79" name="Gruppieren 78">
            <a:extLst>
              <a:ext uri="{FF2B5EF4-FFF2-40B4-BE49-F238E27FC236}">
                <a16:creationId xmlns:a16="http://schemas.microsoft.com/office/drawing/2014/main" id="{AAB63E35-4DB0-409E-B04F-77AD0DD1FCA2}"/>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223">
              <p14:nvContentPartPr>
                <p14:cNvPr id="80" name="Freihand 79">
                  <a:extLst>
                    <a:ext uri="{FF2B5EF4-FFF2-40B4-BE49-F238E27FC236}">
                      <a16:creationId xmlns:a16="http://schemas.microsoft.com/office/drawing/2014/main" id="{54694A94-4EE9-4390-A4CC-54BE85177DF7}"/>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24"/>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81" name="Freihand 80">
                  <a:extLst>
                    <a:ext uri="{FF2B5EF4-FFF2-40B4-BE49-F238E27FC236}">
                      <a16:creationId xmlns:a16="http://schemas.microsoft.com/office/drawing/2014/main" id="{E4D886FE-361C-41B0-A01F-2BB2AE142502}"/>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26"/>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82" name="Freihand 81">
                  <a:extLst>
                    <a:ext uri="{FF2B5EF4-FFF2-40B4-BE49-F238E27FC236}">
                      <a16:creationId xmlns:a16="http://schemas.microsoft.com/office/drawing/2014/main" id="{EF2EC92B-F91D-4113-B14C-9D4C36792203}"/>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28"/>
                <a:stretch>
                  <a:fillRect/>
                </a:stretch>
              </p:blipFill>
              <p:spPr>
                <a:xfrm>
                  <a:off x="780406" y="1547954"/>
                  <a:ext cx="1973160" cy="77040"/>
                </a:xfrm>
                <a:prstGeom prst="rect">
                  <a:avLst/>
                </a:prstGeom>
              </p:spPr>
            </p:pic>
          </mc:Fallback>
        </mc:AlternateContent>
        <p:grpSp>
          <p:nvGrpSpPr>
            <p:cNvPr id="83" name="Gruppieren 82">
              <a:extLst>
                <a:ext uri="{FF2B5EF4-FFF2-40B4-BE49-F238E27FC236}">
                  <a16:creationId xmlns:a16="http://schemas.microsoft.com/office/drawing/2014/main" id="{78DD5B91-197A-4D9D-814F-6CC1181BDF1E}"/>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29">
                <p14:nvContentPartPr>
                  <p14:cNvPr id="84" name="Freihand 83">
                    <a:extLst>
                      <a:ext uri="{FF2B5EF4-FFF2-40B4-BE49-F238E27FC236}">
                        <a16:creationId xmlns:a16="http://schemas.microsoft.com/office/drawing/2014/main" id="{510F81D5-FAA5-4460-9AFA-A8C45E44ACB5}"/>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30"/>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85" name="Freihand 84">
                    <a:extLst>
                      <a:ext uri="{FF2B5EF4-FFF2-40B4-BE49-F238E27FC236}">
                        <a16:creationId xmlns:a16="http://schemas.microsoft.com/office/drawing/2014/main" id="{AC878FAC-F2C9-4DE4-AB92-9418736EC6E7}"/>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32"/>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86" name="Freihand 85">
                    <a:extLst>
                      <a:ext uri="{FF2B5EF4-FFF2-40B4-BE49-F238E27FC236}">
                        <a16:creationId xmlns:a16="http://schemas.microsoft.com/office/drawing/2014/main" id="{1077D682-331B-4F45-8D2A-6F8153935CB6}"/>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34"/>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87" name="Freihand 86">
                    <a:extLst>
                      <a:ext uri="{FF2B5EF4-FFF2-40B4-BE49-F238E27FC236}">
                        <a16:creationId xmlns:a16="http://schemas.microsoft.com/office/drawing/2014/main" id="{7E731598-4C18-44EE-B37E-960EADE0E15A}"/>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36"/>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88" name="Freihand 87">
                    <a:extLst>
                      <a:ext uri="{FF2B5EF4-FFF2-40B4-BE49-F238E27FC236}">
                        <a16:creationId xmlns:a16="http://schemas.microsoft.com/office/drawing/2014/main" id="{8D56BB64-98DA-4C85-AE53-B53195A33E02}"/>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38"/>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89" name="Freihand 88">
                    <a:extLst>
                      <a:ext uri="{FF2B5EF4-FFF2-40B4-BE49-F238E27FC236}">
                        <a16:creationId xmlns:a16="http://schemas.microsoft.com/office/drawing/2014/main" id="{397EE5BB-F267-4871-BAEF-E1C59A3E5FCA}"/>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40"/>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90" name="Freihand 89">
                    <a:extLst>
                      <a:ext uri="{FF2B5EF4-FFF2-40B4-BE49-F238E27FC236}">
                        <a16:creationId xmlns:a16="http://schemas.microsoft.com/office/drawing/2014/main" id="{44CE8937-50F4-4985-91D5-0B7119F3632C}"/>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42"/>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91" name="Freihand 90">
                    <a:extLst>
                      <a:ext uri="{FF2B5EF4-FFF2-40B4-BE49-F238E27FC236}">
                        <a16:creationId xmlns:a16="http://schemas.microsoft.com/office/drawing/2014/main" id="{9B063077-E62A-4604-986F-ECDEA18C5914}"/>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44"/>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92" name="Freihand 91">
                    <a:extLst>
                      <a:ext uri="{FF2B5EF4-FFF2-40B4-BE49-F238E27FC236}">
                        <a16:creationId xmlns:a16="http://schemas.microsoft.com/office/drawing/2014/main" id="{2CAEF20F-FCC0-4DA9-9056-F2358748B76E}"/>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46"/>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93" name="Freihand 92">
                    <a:extLst>
                      <a:ext uri="{FF2B5EF4-FFF2-40B4-BE49-F238E27FC236}">
                        <a16:creationId xmlns:a16="http://schemas.microsoft.com/office/drawing/2014/main" id="{5605AC27-0659-45B8-B9DA-50050FBC3564}"/>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48"/>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94" name="Freihand 93">
                    <a:extLst>
                      <a:ext uri="{FF2B5EF4-FFF2-40B4-BE49-F238E27FC236}">
                        <a16:creationId xmlns:a16="http://schemas.microsoft.com/office/drawing/2014/main" id="{1F6A3700-21B0-436A-A6F4-C36D249934A9}"/>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50"/>
                  <a:stretch>
                    <a:fillRect/>
                  </a:stretch>
                </p:blipFill>
                <p:spPr>
                  <a:xfrm>
                    <a:off x="2689486" y="1593674"/>
                    <a:ext cx="84960" cy="572400"/>
                  </a:xfrm>
                  <a:prstGeom prst="rect">
                    <a:avLst/>
                  </a:prstGeom>
                </p:spPr>
              </p:pic>
            </mc:Fallback>
          </mc:AlternateContent>
        </p:grpSp>
      </p:grpSp>
      <p:grpSp>
        <p:nvGrpSpPr>
          <p:cNvPr id="95" name="Gruppieren 94">
            <a:extLst>
              <a:ext uri="{FF2B5EF4-FFF2-40B4-BE49-F238E27FC236}">
                <a16:creationId xmlns:a16="http://schemas.microsoft.com/office/drawing/2014/main" id="{E739B9DC-9170-444C-AA1E-39277213D999}"/>
              </a:ext>
            </a:extLst>
          </p:cNvPr>
          <p:cNvGrpSpPr/>
          <p:nvPr/>
        </p:nvGrpSpPr>
        <p:grpSpPr>
          <a:xfrm rot="1291431">
            <a:off x="4565429" y="16695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51">
              <p14:nvContentPartPr>
                <p14:cNvPr id="96" name="Freihand 95">
                  <a:extLst>
                    <a:ext uri="{FF2B5EF4-FFF2-40B4-BE49-F238E27FC236}">
                      <a16:creationId xmlns:a16="http://schemas.microsoft.com/office/drawing/2014/main" id="{359D6658-F18E-4459-B8A7-99B5DB3EA14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97" name="Freihand 96">
                  <a:extLst>
                    <a:ext uri="{FF2B5EF4-FFF2-40B4-BE49-F238E27FC236}">
                      <a16:creationId xmlns:a16="http://schemas.microsoft.com/office/drawing/2014/main" id="{5D916827-2A24-4D5C-A422-D0FC6448DCEA}"/>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sp>
        <p:nvSpPr>
          <p:cNvPr id="98" name="Textfeld 97">
            <a:extLst>
              <a:ext uri="{FF2B5EF4-FFF2-40B4-BE49-F238E27FC236}">
                <a16:creationId xmlns:a16="http://schemas.microsoft.com/office/drawing/2014/main" id="{81BFA04F-074F-4CE2-B5C3-3AD35979467C}"/>
              </a:ext>
            </a:extLst>
          </p:cNvPr>
          <p:cNvSpPr txBox="1"/>
          <p:nvPr/>
        </p:nvSpPr>
        <p:spPr>
          <a:xfrm>
            <a:off x="5151224" y="289709"/>
            <a:ext cx="3350597" cy="923330"/>
          </a:xfrm>
          <a:prstGeom prst="rect">
            <a:avLst/>
          </a:prstGeom>
          <a:noFill/>
        </p:spPr>
        <p:txBody>
          <a:bodyPr wrap="none" rtlCol="0">
            <a:spAutoFit/>
          </a:bodyPr>
          <a:lstStyle/>
          <a:p>
            <a:r>
              <a:rPr lang="de-DE" dirty="0">
                <a:latin typeface="+mj-lt"/>
              </a:rPr>
              <a:t>GET /</a:t>
            </a:r>
            <a:r>
              <a:rPr lang="de-DE" dirty="0" err="1">
                <a:latin typeface="+mj-lt"/>
              </a:rPr>
              <a:t>stuff</a:t>
            </a:r>
            <a:r>
              <a:rPr lang="de-DE" dirty="0">
                <a:latin typeface="+mj-lt"/>
              </a:rPr>
              <a:t> HTTP/1.1</a:t>
            </a:r>
          </a:p>
          <a:p>
            <a:r>
              <a:rPr lang="de-DE" dirty="0">
                <a:latin typeface="+mj-lt"/>
              </a:rPr>
              <a:t>Host: 192.168.0.101</a:t>
            </a:r>
          </a:p>
          <a:p>
            <a:r>
              <a:rPr lang="de-DE" dirty="0">
                <a:latin typeface="+mj-lt"/>
              </a:rPr>
              <a:t>Cookie: SESSID=n9ntoqopeu</a:t>
            </a:r>
          </a:p>
        </p:txBody>
      </p:sp>
    </p:spTree>
    <p:extLst>
      <p:ext uri="{BB962C8B-B14F-4D97-AF65-F5344CB8AC3E}">
        <p14:creationId xmlns:p14="http://schemas.microsoft.com/office/powerpoint/2010/main" val="138973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186985865"/>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Change SID after login   (or after every change of privilege level)</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9553370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661437078"/>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Change SID after login   (or after every change of privilege level)</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A07:2021-Identification and Authentication </a:t>
                      </a:r>
                      <a:r>
                        <a:rPr lang="de-AT" sz="1600" dirty="0" err="1"/>
                        <a:t>Failures</a:t>
                      </a: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8700806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149746180"/>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Change SID after login   (or after every change of privilege level)</a:t>
                      </a: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A07:2021-Identification and Authentication </a:t>
                      </a:r>
                      <a:r>
                        <a:rPr lang="de-AT" sz="1600" dirty="0" err="1"/>
                        <a:t>Failures</a:t>
                      </a: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t>
                      </a:r>
                      <a:r>
                        <a:rPr lang="de-AT" sz="1600" dirty="0" err="1"/>
                        <a:t>Identify</a:t>
                      </a:r>
                      <a:r>
                        <a:rPr lang="de-AT" sz="1600" dirty="0"/>
                        <a:t> sensitive </a:t>
                      </a:r>
                      <a:r>
                        <a:rPr lang="de-AT" sz="1600" dirty="0" err="1"/>
                        <a:t>data</a:t>
                      </a:r>
                      <a:r>
                        <a:rPr lang="de-AT" sz="1600" dirty="0"/>
                        <a:t> and </a:t>
                      </a:r>
                      <a:r>
                        <a:rPr lang="de-AT" sz="1600" dirty="0" err="1"/>
                        <a:t>how</a:t>
                      </a:r>
                      <a:r>
                        <a:rPr lang="de-AT" sz="1600" dirty="0"/>
                        <a:t> </a:t>
                      </a:r>
                      <a:r>
                        <a:rPr lang="de-AT" sz="1600" dirty="0" err="1"/>
                        <a:t>they</a:t>
                      </a:r>
                      <a:r>
                        <a:rPr lang="de-AT" sz="1600" dirty="0"/>
                        <a:t> </a:t>
                      </a:r>
                      <a:r>
                        <a:rPr lang="de-AT" sz="1600" dirty="0" err="1"/>
                        <a:t>should</a:t>
                      </a:r>
                      <a:r>
                        <a:rPr lang="de-AT" sz="1600" dirty="0"/>
                        <a:t> </a:t>
                      </a:r>
                      <a:r>
                        <a:rPr lang="de-AT" sz="1600" dirty="0" err="1"/>
                        <a:t>be</a:t>
                      </a:r>
                      <a:r>
                        <a:rPr lang="de-AT" sz="1600" dirty="0"/>
                        <a:t> </a:t>
                      </a:r>
                      <a:r>
                        <a:rPr lang="de-AT" sz="1600" dirty="0" err="1"/>
                        <a:t>handled</a:t>
                      </a:r>
                      <a:r>
                        <a:rPr lang="de-AT" sz="16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729775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142FFFAE-F36C-4A89-94A4-751845D6014C}"/>
              </a:ext>
            </a:extLst>
          </p:cNvPr>
          <p:cNvGrpSpPr/>
          <p:nvPr/>
        </p:nvGrpSpPr>
        <p:grpSpPr>
          <a:xfrm>
            <a:off x="3100060"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3204100"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2660220" y="2262190"/>
            <a:ext cx="3350597" cy="923330"/>
          </a:xfrm>
          <a:prstGeom prst="rect">
            <a:avLst/>
          </a:prstGeom>
          <a:noFill/>
        </p:spPr>
        <p:txBody>
          <a:bodyPr wrap="none" rtlCol="0">
            <a:spAutoFit/>
          </a:bodyPr>
          <a:lstStyle/>
          <a:p>
            <a:r>
              <a:rPr lang="de-DE" dirty="0">
                <a:latin typeface="+mj-lt"/>
              </a:rPr>
              <a:t>GET /</a:t>
            </a:r>
            <a:r>
              <a:rPr lang="de-DE" dirty="0" err="1">
                <a:latin typeface="+mj-lt"/>
              </a:rPr>
              <a:t>profile</a:t>
            </a:r>
            <a:r>
              <a:rPr lang="de-DE" dirty="0">
                <a:latin typeface="+mj-lt"/>
              </a:rPr>
              <a:t> HTTP/1.1</a:t>
            </a:r>
          </a:p>
          <a:p>
            <a:r>
              <a:rPr lang="de-DE" dirty="0">
                <a:latin typeface="+mj-lt"/>
              </a:rPr>
              <a:t>Host: 192.168.0.101</a:t>
            </a:r>
          </a:p>
          <a:p>
            <a:r>
              <a:rPr lang="de-DE" dirty="0">
                <a:latin typeface="+mj-lt"/>
              </a:rPr>
              <a:t>Cookie: SESSID=n9ntoqopeu</a:t>
            </a:r>
          </a:p>
        </p:txBody>
      </p:sp>
      <mc:AlternateContent xmlns:mc="http://schemas.openxmlformats.org/markup-compatibility/2006" xmlns:p14="http://schemas.microsoft.com/office/powerpoint/2010/main">
        <mc:Choice Requires="p14">
          <p:contentPart p14:bwMode="auto" r:id="rId65">
            <p14:nvContentPartPr>
              <p14:cNvPr id="63" name="Freihand 62">
                <a:extLst>
                  <a:ext uri="{FF2B5EF4-FFF2-40B4-BE49-F238E27FC236}">
                    <a16:creationId xmlns:a16="http://schemas.microsoft.com/office/drawing/2014/main" id="{AFCEF441-C44D-4218-B875-7EE8A823C78E}"/>
                  </a:ext>
                </a:extLst>
              </p14:cNvPr>
              <p14:cNvContentPartPr/>
              <p14:nvPr/>
            </p14:nvContentPartPr>
            <p14:xfrm>
              <a:off x="9232301" y="3925408"/>
              <a:ext cx="164880" cy="293040"/>
            </p14:xfrm>
          </p:contentPart>
        </mc:Choice>
        <mc:Fallback xmlns="">
          <p:pic>
            <p:nvPicPr>
              <p:cNvPr id="63" name="Freihand 62">
                <a:extLst>
                  <a:ext uri="{FF2B5EF4-FFF2-40B4-BE49-F238E27FC236}">
                    <a16:creationId xmlns:a16="http://schemas.microsoft.com/office/drawing/2014/main" id="{AFCEF441-C44D-4218-B875-7EE8A823C78E}"/>
                  </a:ext>
                </a:extLst>
              </p:cNvPr>
              <p:cNvPicPr/>
              <p:nvPr/>
            </p:nvPicPr>
            <p:blipFill>
              <a:blip r:embed="rId86"/>
              <a:stretch>
                <a:fillRect/>
              </a:stretch>
            </p:blipFill>
            <p:spPr>
              <a:xfrm>
                <a:off x="9223661" y="3916768"/>
                <a:ext cx="1825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4" name="Freihand 63">
                <a:extLst>
                  <a:ext uri="{FF2B5EF4-FFF2-40B4-BE49-F238E27FC236}">
                    <a16:creationId xmlns:a16="http://schemas.microsoft.com/office/drawing/2014/main" id="{EF570743-FFF6-49B4-AF44-82F0D19A4D2C}"/>
                  </a:ext>
                </a:extLst>
              </p14:cNvPr>
              <p14:cNvContentPartPr/>
              <p14:nvPr/>
            </p14:nvContentPartPr>
            <p14:xfrm>
              <a:off x="9433541" y="4078768"/>
              <a:ext cx="133920" cy="122400"/>
            </p14:xfrm>
          </p:contentPart>
        </mc:Choice>
        <mc:Fallback xmlns="">
          <p:pic>
            <p:nvPicPr>
              <p:cNvPr id="64" name="Freihand 63">
                <a:extLst>
                  <a:ext uri="{FF2B5EF4-FFF2-40B4-BE49-F238E27FC236}">
                    <a16:creationId xmlns:a16="http://schemas.microsoft.com/office/drawing/2014/main" id="{EF570743-FFF6-49B4-AF44-82F0D19A4D2C}"/>
                  </a:ext>
                </a:extLst>
              </p:cNvPr>
              <p:cNvPicPr/>
              <p:nvPr/>
            </p:nvPicPr>
            <p:blipFill>
              <a:blip r:embed="rId88"/>
              <a:stretch>
                <a:fillRect/>
              </a:stretch>
            </p:blipFill>
            <p:spPr>
              <a:xfrm>
                <a:off x="9424541" y="4070128"/>
                <a:ext cx="151560" cy="140040"/>
              </a:xfrm>
              <a:prstGeom prst="rect">
                <a:avLst/>
              </a:prstGeom>
            </p:spPr>
          </p:pic>
        </mc:Fallback>
      </mc:AlternateContent>
      <p:grpSp>
        <p:nvGrpSpPr>
          <p:cNvPr id="95" name="Gruppieren 94">
            <a:extLst>
              <a:ext uri="{FF2B5EF4-FFF2-40B4-BE49-F238E27FC236}">
                <a16:creationId xmlns:a16="http://schemas.microsoft.com/office/drawing/2014/main" id="{7F843818-C04D-43A3-997F-64C8E972E3B5}"/>
              </a:ext>
            </a:extLst>
          </p:cNvPr>
          <p:cNvGrpSpPr/>
          <p:nvPr/>
        </p:nvGrpSpPr>
        <p:grpSpPr>
          <a:xfrm>
            <a:off x="9156562" y="3867448"/>
            <a:ext cx="2385360" cy="459044"/>
            <a:chOff x="-493634" y="2086830"/>
            <a:chExt cx="2385360" cy="459044"/>
          </a:xfrm>
        </p:grpSpPr>
        <mc:AlternateContent xmlns:mc="http://schemas.openxmlformats.org/markup-compatibility/2006" xmlns:p14="http://schemas.microsoft.com/office/powerpoint/2010/main">
          <mc:Choice Requires="p14">
            <p:contentPart p14:bwMode="auto" r:id="rId89">
              <p14:nvContentPartPr>
                <p14:cNvPr id="65" name="Freihand 64">
                  <a:extLst>
                    <a:ext uri="{FF2B5EF4-FFF2-40B4-BE49-F238E27FC236}">
                      <a16:creationId xmlns:a16="http://schemas.microsoft.com/office/drawing/2014/main" id="{8BC4FF01-DBA0-4823-910B-F8570B8ABFE8}"/>
                    </a:ext>
                  </a:extLst>
                </p14:cNvPr>
                <p14:cNvContentPartPr/>
                <p14:nvPr/>
              </p14:nvContentPartPr>
              <p14:xfrm>
                <a:off x="-55735" y="2260350"/>
                <a:ext cx="96840" cy="155160"/>
              </p14:xfrm>
            </p:contentPart>
          </mc:Choice>
          <mc:Fallback xmlns="">
            <p:pic>
              <p:nvPicPr>
                <p:cNvPr id="65" name="Freihand 64">
                  <a:extLst>
                    <a:ext uri="{FF2B5EF4-FFF2-40B4-BE49-F238E27FC236}">
                      <a16:creationId xmlns:a16="http://schemas.microsoft.com/office/drawing/2014/main" id="{8BC4FF01-DBA0-4823-910B-F8570B8ABFE8}"/>
                    </a:ext>
                  </a:extLst>
                </p:cNvPr>
                <p:cNvPicPr/>
                <p:nvPr/>
              </p:nvPicPr>
              <p:blipFill>
                <a:blip r:embed="rId90"/>
                <a:stretch>
                  <a:fillRect/>
                </a:stretch>
              </p:blipFill>
              <p:spPr>
                <a:xfrm>
                  <a:off x="-64375" y="2251350"/>
                  <a:ext cx="1144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Freihand 65">
                  <a:extLst>
                    <a:ext uri="{FF2B5EF4-FFF2-40B4-BE49-F238E27FC236}">
                      <a16:creationId xmlns:a16="http://schemas.microsoft.com/office/drawing/2014/main" id="{CA21C56D-8161-451C-BE18-D125C5E564C3}"/>
                    </a:ext>
                  </a:extLst>
                </p14:cNvPr>
                <p14:cNvContentPartPr/>
                <p14:nvPr/>
              </p14:nvContentPartPr>
              <p14:xfrm>
                <a:off x="45425" y="2251350"/>
                <a:ext cx="100440" cy="150840"/>
              </p14:xfrm>
            </p:contentPart>
          </mc:Choice>
          <mc:Fallback xmlns="">
            <p:pic>
              <p:nvPicPr>
                <p:cNvPr id="66" name="Freihand 65">
                  <a:extLst>
                    <a:ext uri="{FF2B5EF4-FFF2-40B4-BE49-F238E27FC236}">
                      <a16:creationId xmlns:a16="http://schemas.microsoft.com/office/drawing/2014/main" id="{CA21C56D-8161-451C-BE18-D125C5E564C3}"/>
                    </a:ext>
                  </a:extLst>
                </p:cNvPr>
                <p:cNvPicPr/>
                <p:nvPr/>
              </p:nvPicPr>
              <p:blipFill>
                <a:blip r:embed="rId92"/>
                <a:stretch>
                  <a:fillRect/>
                </a:stretch>
              </p:blipFill>
              <p:spPr>
                <a:xfrm>
                  <a:off x="36425" y="2242350"/>
                  <a:ext cx="1180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Freihand 66">
                  <a:extLst>
                    <a:ext uri="{FF2B5EF4-FFF2-40B4-BE49-F238E27FC236}">
                      <a16:creationId xmlns:a16="http://schemas.microsoft.com/office/drawing/2014/main" id="{163F70B3-3089-4F4B-911C-1CD50EF63D06}"/>
                    </a:ext>
                  </a:extLst>
                </p14:cNvPr>
                <p14:cNvContentPartPr/>
                <p14:nvPr/>
              </p14:nvContentPartPr>
              <p14:xfrm>
                <a:off x="207425" y="2276910"/>
                <a:ext cx="36000" cy="81720"/>
              </p14:xfrm>
            </p:contentPart>
          </mc:Choice>
          <mc:Fallback xmlns="">
            <p:pic>
              <p:nvPicPr>
                <p:cNvPr id="67" name="Freihand 66">
                  <a:extLst>
                    <a:ext uri="{FF2B5EF4-FFF2-40B4-BE49-F238E27FC236}">
                      <a16:creationId xmlns:a16="http://schemas.microsoft.com/office/drawing/2014/main" id="{163F70B3-3089-4F4B-911C-1CD50EF63D06}"/>
                    </a:ext>
                  </a:extLst>
                </p:cNvPr>
                <p:cNvPicPr/>
                <p:nvPr/>
              </p:nvPicPr>
              <p:blipFill>
                <a:blip r:embed="rId94"/>
                <a:stretch>
                  <a:fillRect/>
                </a:stretch>
              </p:blipFill>
              <p:spPr>
                <a:xfrm>
                  <a:off x="198785" y="2267910"/>
                  <a:ext cx="536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8" name="Freihand 67">
                  <a:extLst>
                    <a:ext uri="{FF2B5EF4-FFF2-40B4-BE49-F238E27FC236}">
                      <a16:creationId xmlns:a16="http://schemas.microsoft.com/office/drawing/2014/main" id="{09CA6806-450D-4044-9057-39C91404C7BB}"/>
                    </a:ext>
                  </a:extLst>
                </p14:cNvPr>
                <p14:cNvContentPartPr/>
                <p14:nvPr/>
              </p14:nvContentPartPr>
              <p14:xfrm>
                <a:off x="214265" y="2179350"/>
                <a:ext cx="12960" cy="33120"/>
              </p14:xfrm>
            </p:contentPart>
          </mc:Choice>
          <mc:Fallback xmlns="">
            <p:pic>
              <p:nvPicPr>
                <p:cNvPr id="68" name="Freihand 67">
                  <a:extLst>
                    <a:ext uri="{FF2B5EF4-FFF2-40B4-BE49-F238E27FC236}">
                      <a16:creationId xmlns:a16="http://schemas.microsoft.com/office/drawing/2014/main" id="{09CA6806-450D-4044-9057-39C91404C7BB}"/>
                    </a:ext>
                  </a:extLst>
                </p:cNvPr>
                <p:cNvPicPr/>
                <p:nvPr/>
              </p:nvPicPr>
              <p:blipFill>
                <a:blip r:embed="rId96"/>
                <a:stretch>
                  <a:fillRect/>
                </a:stretch>
              </p:blipFill>
              <p:spPr>
                <a:xfrm>
                  <a:off x="205625" y="2170350"/>
                  <a:ext cx="306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9" name="Freihand 68">
                  <a:extLst>
                    <a:ext uri="{FF2B5EF4-FFF2-40B4-BE49-F238E27FC236}">
                      <a16:creationId xmlns:a16="http://schemas.microsoft.com/office/drawing/2014/main" id="{CF7E43CD-E650-4662-866F-1173D0966358}"/>
                    </a:ext>
                  </a:extLst>
                </p14:cNvPr>
                <p14:cNvContentPartPr/>
                <p14:nvPr/>
              </p14:nvContentPartPr>
              <p14:xfrm>
                <a:off x="331265" y="2248470"/>
                <a:ext cx="72000" cy="95040"/>
              </p14:xfrm>
            </p:contentPart>
          </mc:Choice>
          <mc:Fallback xmlns="">
            <p:pic>
              <p:nvPicPr>
                <p:cNvPr id="69" name="Freihand 68">
                  <a:extLst>
                    <a:ext uri="{FF2B5EF4-FFF2-40B4-BE49-F238E27FC236}">
                      <a16:creationId xmlns:a16="http://schemas.microsoft.com/office/drawing/2014/main" id="{CF7E43CD-E650-4662-866F-1173D0966358}"/>
                    </a:ext>
                  </a:extLst>
                </p:cNvPr>
                <p:cNvPicPr/>
                <p:nvPr/>
              </p:nvPicPr>
              <p:blipFill>
                <a:blip r:embed="rId98"/>
                <a:stretch>
                  <a:fillRect/>
                </a:stretch>
              </p:blipFill>
              <p:spPr>
                <a:xfrm>
                  <a:off x="322625" y="2239830"/>
                  <a:ext cx="896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0" name="Freihand 69">
                  <a:extLst>
                    <a:ext uri="{FF2B5EF4-FFF2-40B4-BE49-F238E27FC236}">
                      <a16:creationId xmlns:a16="http://schemas.microsoft.com/office/drawing/2014/main" id="{87E55148-06B9-4B41-8CDC-627379459254}"/>
                    </a:ext>
                  </a:extLst>
                </p14:cNvPr>
                <p14:cNvContentPartPr/>
                <p14:nvPr/>
              </p14:nvContentPartPr>
              <p14:xfrm>
                <a:off x="432425" y="2277270"/>
                <a:ext cx="139320" cy="79200"/>
              </p14:xfrm>
            </p:contentPart>
          </mc:Choice>
          <mc:Fallback xmlns="">
            <p:pic>
              <p:nvPicPr>
                <p:cNvPr id="70" name="Freihand 69">
                  <a:extLst>
                    <a:ext uri="{FF2B5EF4-FFF2-40B4-BE49-F238E27FC236}">
                      <a16:creationId xmlns:a16="http://schemas.microsoft.com/office/drawing/2014/main" id="{87E55148-06B9-4B41-8CDC-627379459254}"/>
                    </a:ext>
                  </a:extLst>
                </p:cNvPr>
                <p:cNvPicPr/>
                <p:nvPr/>
              </p:nvPicPr>
              <p:blipFill>
                <a:blip r:embed="rId100"/>
                <a:stretch>
                  <a:fillRect/>
                </a:stretch>
              </p:blipFill>
              <p:spPr>
                <a:xfrm>
                  <a:off x="423785" y="2268270"/>
                  <a:ext cx="156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Freihand 71">
                  <a:extLst>
                    <a:ext uri="{FF2B5EF4-FFF2-40B4-BE49-F238E27FC236}">
                      <a16:creationId xmlns:a16="http://schemas.microsoft.com/office/drawing/2014/main" id="{2189D868-FFDB-4B50-820A-9E9D08516237}"/>
                    </a:ext>
                  </a:extLst>
                </p14:cNvPr>
                <p14:cNvContentPartPr/>
                <p14:nvPr/>
              </p14:nvContentPartPr>
              <p14:xfrm>
                <a:off x="700985" y="2086830"/>
                <a:ext cx="236160" cy="266400"/>
              </p14:xfrm>
            </p:contentPart>
          </mc:Choice>
          <mc:Fallback xmlns="">
            <p:pic>
              <p:nvPicPr>
                <p:cNvPr id="72" name="Freihand 71">
                  <a:extLst>
                    <a:ext uri="{FF2B5EF4-FFF2-40B4-BE49-F238E27FC236}">
                      <a16:creationId xmlns:a16="http://schemas.microsoft.com/office/drawing/2014/main" id="{2189D868-FFDB-4B50-820A-9E9D08516237}"/>
                    </a:ext>
                  </a:extLst>
                </p:cNvPr>
                <p:cNvPicPr/>
                <p:nvPr/>
              </p:nvPicPr>
              <p:blipFill>
                <a:blip r:embed="rId102"/>
                <a:stretch>
                  <a:fillRect/>
                </a:stretch>
              </p:blipFill>
              <p:spPr>
                <a:xfrm>
                  <a:off x="691985" y="2078190"/>
                  <a:ext cx="2538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Freihand 72">
                  <a:extLst>
                    <a:ext uri="{FF2B5EF4-FFF2-40B4-BE49-F238E27FC236}">
                      <a16:creationId xmlns:a16="http://schemas.microsoft.com/office/drawing/2014/main" id="{F54A3930-4581-4780-BC77-F37E8A72E01F}"/>
                    </a:ext>
                  </a:extLst>
                </p14:cNvPr>
                <p14:cNvContentPartPr/>
                <p14:nvPr/>
              </p14:nvContentPartPr>
              <p14:xfrm>
                <a:off x="968105" y="2127150"/>
                <a:ext cx="11880" cy="222840"/>
              </p14:xfrm>
            </p:contentPart>
          </mc:Choice>
          <mc:Fallback xmlns="">
            <p:pic>
              <p:nvPicPr>
                <p:cNvPr id="73" name="Freihand 72">
                  <a:extLst>
                    <a:ext uri="{FF2B5EF4-FFF2-40B4-BE49-F238E27FC236}">
                      <a16:creationId xmlns:a16="http://schemas.microsoft.com/office/drawing/2014/main" id="{F54A3930-4581-4780-BC77-F37E8A72E01F}"/>
                    </a:ext>
                  </a:extLst>
                </p:cNvPr>
                <p:cNvPicPr/>
                <p:nvPr/>
              </p:nvPicPr>
              <p:blipFill>
                <a:blip r:embed="rId104"/>
                <a:stretch>
                  <a:fillRect/>
                </a:stretch>
              </p:blipFill>
              <p:spPr>
                <a:xfrm>
                  <a:off x="959105" y="2118150"/>
                  <a:ext cx="295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8A269916-CB81-4E3F-B119-68C252AE7708}"/>
                    </a:ext>
                  </a:extLst>
                </p14:cNvPr>
                <p14:cNvContentPartPr/>
                <p14:nvPr/>
              </p14:nvContentPartPr>
              <p14:xfrm>
                <a:off x="892145" y="2204910"/>
                <a:ext cx="126720" cy="42480"/>
              </p14:xfrm>
            </p:contentPart>
          </mc:Choice>
          <mc:Fallback xmlns="">
            <p:pic>
              <p:nvPicPr>
                <p:cNvPr id="74" name="Freihand 73">
                  <a:extLst>
                    <a:ext uri="{FF2B5EF4-FFF2-40B4-BE49-F238E27FC236}">
                      <a16:creationId xmlns:a16="http://schemas.microsoft.com/office/drawing/2014/main" id="{8A269916-CB81-4E3F-B119-68C252AE7708}"/>
                    </a:ext>
                  </a:extLst>
                </p:cNvPr>
                <p:cNvPicPr/>
                <p:nvPr/>
              </p:nvPicPr>
              <p:blipFill>
                <a:blip r:embed="rId106"/>
                <a:stretch>
                  <a:fillRect/>
                </a:stretch>
              </p:blipFill>
              <p:spPr>
                <a:xfrm>
                  <a:off x="883505" y="2196270"/>
                  <a:ext cx="1443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Freihand 74">
                  <a:extLst>
                    <a:ext uri="{FF2B5EF4-FFF2-40B4-BE49-F238E27FC236}">
                      <a16:creationId xmlns:a16="http://schemas.microsoft.com/office/drawing/2014/main" id="{9EE010FF-190F-49CF-95E4-2DE930B30BAF}"/>
                    </a:ext>
                  </a:extLst>
                </p14:cNvPr>
                <p14:cNvContentPartPr/>
                <p14:nvPr/>
              </p14:nvContentPartPr>
              <p14:xfrm>
                <a:off x="1032185" y="2218590"/>
                <a:ext cx="125280" cy="92520"/>
              </p14:xfrm>
            </p:contentPart>
          </mc:Choice>
          <mc:Fallback xmlns="">
            <p:pic>
              <p:nvPicPr>
                <p:cNvPr id="75" name="Freihand 74">
                  <a:extLst>
                    <a:ext uri="{FF2B5EF4-FFF2-40B4-BE49-F238E27FC236}">
                      <a16:creationId xmlns:a16="http://schemas.microsoft.com/office/drawing/2014/main" id="{9EE010FF-190F-49CF-95E4-2DE930B30BAF}"/>
                    </a:ext>
                  </a:extLst>
                </p:cNvPr>
                <p:cNvPicPr/>
                <p:nvPr/>
              </p:nvPicPr>
              <p:blipFill>
                <a:blip r:embed="rId108"/>
                <a:stretch>
                  <a:fillRect/>
                </a:stretch>
              </p:blipFill>
              <p:spPr>
                <a:xfrm>
                  <a:off x="1023185" y="2209950"/>
                  <a:ext cx="1429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Freihand 75">
                  <a:extLst>
                    <a:ext uri="{FF2B5EF4-FFF2-40B4-BE49-F238E27FC236}">
                      <a16:creationId xmlns:a16="http://schemas.microsoft.com/office/drawing/2014/main" id="{10D448A9-2EB2-489D-91C3-7C4FDC4674C2}"/>
                    </a:ext>
                  </a:extLst>
                </p14:cNvPr>
                <p14:cNvContentPartPr/>
                <p14:nvPr/>
              </p14:nvContentPartPr>
              <p14:xfrm>
                <a:off x="1192745" y="2204910"/>
                <a:ext cx="89640" cy="112320"/>
              </p14:xfrm>
            </p:contentPart>
          </mc:Choice>
          <mc:Fallback xmlns="">
            <p:pic>
              <p:nvPicPr>
                <p:cNvPr id="76" name="Freihand 75">
                  <a:extLst>
                    <a:ext uri="{FF2B5EF4-FFF2-40B4-BE49-F238E27FC236}">
                      <a16:creationId xmlns:a16="http://schemas.microsoft.com/office/drawing/2014/main" id="{10D448A9-2EB2-489D-91C3-7C4FDC4674C2}"/>
                    </a:ext>
                  </a:extLst>
                </p:cNvPr>
                <p:cNvPicPr/>
                <p:nvPr/>
              </p:nvPicPr>
              <p:blipFill>
                <a:blip r:embed="rId110"/>
                <a:stretch>
                  <a:fillRect/>
                </a:stretch>
              </p:blipFill>
              <p:spPr>
                <a:xfrm>
                  <a:off x="1184105" y="2195910"/>
                  <a:ext cx="1072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0" name="Freihand 89">
                  <a:extLst>
                    <a:ext uri="{FF2B5EF4-FFF2-40B4-BE49-F238E27FC236}">
                      <a16:creationId xmlns:a16="http://schemas.microsoft.com/office/drawing/2014/main" id="{5114CD55-10B4-416A-AA40-38B391F962A7}"/>
                    </a:ext>
                  </a:extLst>
                </p14:cNvPr>
                <p14:cNvContentPartPr/>
                <p14:nvPr/>
              </p14:nvContentPartPr>
              <p14:xfrm>
                <a:off x="1285126" y="2194874"/>
                <a:ext cx="133920" cy="136080"/>
              </p14:xfrm>
            </p:contentPart>
          </mc:Choice>
          <mc:Fallback xmlns="">
            <p:pic>
              <p:nvPicPr>
                <p:cNvPr id="90" name="Freihand 89">
                  <a:extLst>
                    <a:ext uri="{FF2B5EF4-FFF2-40B4-BE49-F238E27FC236}">
                      <a16:creationId xmlns:a16="http://schemas.microsoft.com/office/drawing/2014/main" id="{5114CD55-10B4-416A-AA40-38B391F962A7}"/>
                    </a:ext>
                  </a:extLst>
                </p:cNvPr>
                <p:cNvPicPr/>
                <p:nvPr/>
              </p:nvPicPr>
              <p:blipFill>
                <a:blip r:embed="rId112"/>
                <a:stretch>
                  <a:fillRect/>
                </a:stretch>
              </p:blipFill>
              <p:spPr>
                <a:xfrm>
                  <a:off x="1276486" y="2185874"/>
                  <a:ext cx="1515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1" name="Freihand 90">
                  <a:extLst>
                    <a:ext uri="{FF2B5EF4-FFF2-40B4-BE49-F238E27FC236}">
                      <a16:creationId xmlns:a16="http://schemas.microsoft.com/office/drawing/2014/main" id="{C87126B1-B4F8-4B5E-982B-681B3308A62D}"/>
                    </a:ext>
                  </a:extLst>
                </p14:cNvPr>
                <p14:cNvContentPartPr/>
                <p14:nvPr/>
              </p14:nvContentPartPr>
              <p14:xfrm>
                <a:off x="1390606" y="2199914"/>
                <a:ext cx="160560" cy="210600"/>
              </p14:xfrm>
            </p:contentPart>
          </mc:Choice>
          <mc:Fallback xmlns="">
            <p:pic>
              <p:nvPicPr>
                <p:cNvPr id="91" name="Freihand 90">
                  <a:extLst>
                    <a:ext uri="{FF2B5EF4-FFF2-40B4-BE49-F238E27FC236}">
                      <a16:creationId xmlns:a16="http://schemas.microsoft.com/office/drawing/2014/main" id="{C87126B1-B4F8-4B5E-982B-681B3308A62D}"/>
                    </a:ext>
                  </a:extLst>
                </p:cNvPr>
                <p:cNvPicPr/>
                <p:nvPr/>
              </p:nvPicPr>
              <p:blipFill>
                <a:blip r:embed="rId114"/>
                <a:stretch>
                  <a:fillRect/>
                </a:stretch>
              </p:blipFill>
              <p:spPr>
                <a:xfrm>
                  <a:off x="1381966" y="2190914"/>
                  <a:ext cx="178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2" name="Freihand 91">
                  <a:extLst>
                    <a:ext uri="{FF2B5EF4-FFF2-40B4-BE49-F238E27FC236}">
                      <a16:creationId xmlns:a16="http://schemas.microsoft.com/office/drawing/2014/main" id="{5E0B1D39-D2A6-49BD-A1FD-944964FECF1A}"/>
                    </a:ext>
                  </a:extLst>
                </p14:cNvPr>
                <p14:cNvContentPartPr/>
                <p14:nvPr/>
              </p14:nvContentPartPr>
              <p14:xfrm>
                <a:off x="1607686" y="2193794"/>
                <a:ext cx="155520" cy="123840"/>
              </p14:xfrm>
            </p:contentPart>
          </mc:Choice>
          <mc:Fallback xmlns="">
            <p:pic>
              <p:nvPicPr>
                <p:cNvPr id="92" name="Freihand 91">
                  <a:extLst>
                    <a:ext uri="{FF2B5EF4-FFF2-40B4-BE49-F238E27FC236}">
                      <a16:creationId xmlns:a16="http://schemas.microsoft.com/office/drawing/2014/main" id="{5E0B1D39-D2A6-49BD-A1FD-944964FECF1A}"/>
                    </a:ext>
                  </a:extLst>
                </p:cNvPr>
                <p:cNvPicPr/>
                <p:nvPr/>
              </p:nvPicPr>
              <p:blipFill>
                <a:blip r:embed="rId116"/>
                <a:stretch>
                  <a:fillRect/>
                </a:stretch>
              </p:blipFill>
              <p:spPr>
                <a:xfrm>
                  <a:off x="1598686" y="2184794"/>
                  <a:ext cx="1731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4" name="Freihand 93">
                  <a:extLst>
                    <a:ext uri="{FF2B5EF4-FFF2-40B4-BE49-F238E27FC236}">
                      <a16:creationId xmlns:a16="http://schemas.microsoft.com/office/drawing/2014/main" id="{D999C720-484B-4F49-AA00-53C842657A5A}"/>
                    </a:ext>
                  </a:extLst>
                </p14:cNvPr>
                <p14:cNvContentPartPr/>
                <p14:nvPr/>
              </p14:nvContentPartPr>
              <p14:xfrm>
                <a:off x="-493634" y="2406554"/>
                <a:ext cx="2385360" cy="139320"/>
              </p14:xfrm>
            </p:contentPart>
          </mc:Choice>
          <mc:Fallback xmlns="">
            <p:pic>
              <p:nvPicPr>
                <p:cNvPr id="94" name="Freihand 93">
                  <a:extLst>
                    <a:ext uri="{FF2B5EF4-FFF2-40B4-BE49-F238E27FC236}">
                      <a16:creationId xmlns:a16="http://schemas.microsoft.com/office/drawing/2014/main" id="{D999C720-484B-4F49-AA00-53C842657A5A}"/>
                    </a:ext>
                  </a:extLst>
                </p:cNvPr>
                <p:cNvPicPr/>
                <p:nvPr/>
              </p:nvPicPr>
              <p:blipFill>
                <a:blip r:embed="rId118"/>
                <a:stretch>
                  <a:fillRect/>
                </a:stretch>
              </p:blipFill>
              <p:spPr>
                <a:xfrm>
                  <a:off x="-502274" y="2397914"/>
                  <a:ext cx="2403000" cy="15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9">
            <p14:nvContentPartPr>
              <p14:cNvPr id="96" name="Freihand 95">
                <a:extLst>
                  <a:ext uri="{FF2B5EF4-FFF2-40B4-BE49-F238E27FC236}">
                    <a16:creationId xmlns:a16="http://schemas.microsoft.com/office/drawing/2014/main" id="{85D35C59-BE7F-471A-B19F-B3ABFD277C7F}"/>
                  </a:ext>
                </a:extLst>
              </p14:cNvPr>
              <p14:cNvContentPartPr/>
              <p14:nvPr/>
            </p14:nvContentPartPr>
            <p14:xfrm>
              <a:off x="10225762" y="4273212"/>
              <a:ext cx="63360" cy="924120"/>
            </p14:xfrm>
          </p:contentPart>
        </mc:Choice>
        <mc:Fallback xmlns="">
          <p:pic>
            <p:nvPicPr>
              <p:cNvPr id="96" name="Freihand 95">
                <a:extLst>
                  <a:ext uri="{FF2B5EF4-FFF2-40B4-BE49-F238E27FC236}">
                    <a16:creationId xmlns:a16="http://schemas.microsoft.com/office/drawing/2014/main" id="{85D35C59-BE7F-471A-B19F-B3ABFD277C7F}"/>
                  </a:ext>
                </a:extLst>
              </p:cNvPr>
              <p:cNvPicPr/>
              <p:nvPr/>
            </p:nvPicPr>
            <p:blipFill>
              <a:blip r:embed="rId120"/>
              <a:stretch>
                <a:fillRect/>
              </a:stretch>
            </p:blipFill>
            <p:spPr>
              <a:xfrm>
                <a:off x="10217122" y="4264572"/>
                <a:ext cx="81000" cy="941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7" name="Freihand 96">
                <a:extLst>
                  <a:ext uri="{FF2B5EF4-FFF2-40B4-BE49-F238E27FC236}">
                    <a16:creationId xmlns:a16="http://schemas.microsoft.com/office/drawing/2014/main" id="{78013593-5B6B-482B-97D6-5CAD170D3F9E}"/>
                  </a:ext>
                </a:extLst>
              </p14:cNvPr>
              <p14:cNvContentPartPr/>
              <p14:nvPr/>
            </p14:nvContentPartPr>
            <p14:xfrm>
              <a:off x="9165922" y="4443492"/>
              <a:ext cx="79560" cy="131400"/>
            </p14:xfrm>
          </p:contentPart>
        </mc:Choice>
        <mc:Fallback xmlns="">
          <p:pic>
            <p:nvPicPr>
              <p:cNvPr id="97" name="Freihand 96">
                <a:extLst>
                  <a:ext uri="{FF2B5EF4-FFF2-40B4-BE49-F238E27FC236}">
                    <a16:creationId xmlns:a16="http://schemas.microsoft.com/office/drawing/2014/main" id="{78013593-5B6B-482B-97D6-5CAD170D3F9E}"/>
                  </a:ext>
                </a:extLst>
              </p:cNvPr>
              <p:cNvPicPr/>
              <p:nvPr/>
            </p:nvPicPr>
            <p:blipFill>
              <a:blip r:embed="rId122"/>
              <a:stretch>
                <a:fillRect/>
              </a:stretch>
            </p:blipFill>
            <p:spPr>
              <a:xfrm>
                <a:off x="9157282" y="4434852"/>
                <a:ext cx="97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8" name="Freihand 97">
                <a:extLst>
                  <a:ext uri="{FF2B5EF4-FFF2-40B4-BE49-F238E27FC236}">
                    <a16:creationId xmlns:a16="http://schemas.microsoft.com/office/drawing/2014/main" id="{098FCA25-B656-41ED-86A1-C80D7A8F362B}"/>
                  </a:ext>
                </a:extLst>
              </p14:cNvPr>
              <p14:cNvContentPartPr/>
              <p14:nvPr/>
            </p14:nvContentPartPr>
            <p14:xfrm>
              <a:off x="9325762" y="4371492"/>
              <a:ext cx="89640" cy="192600"/>
            </p14:xfrm>
          </p:contentPart>
        </mc:Choice>
        <mc:Fallback xmlns="">
          <p:pic>
            <p:nvPicPr>
              <p:cNvPr id="98" name="Freihand 97">
                <a:extLst>
                  <a:ext uri="{FF2B5EF4-FFF2-40B4-BE49-F238E27FC236}">
                    <a16:creationId xmlns:a16="http://schemas.microsoft.com/office/drawing/2014/main" id="{098FCA25-B656-41ED-86A1-C80D7A8F362B}"/>
                  </a:ext>
                </a:extLst>
              </p:cNvPr>
              <p:cNvPicPr/>
              <p:nvPr/>
            </p:nvPicPr>
            <p:blipFill>
              <a:blip r:embed="rId124"/>
              <a:stretch>
                <a:fillRect/>
              </a:stretch>
            </p:blipFill>
            <p:spPr>
              <a:xfrm>
                <a:off x="9317122" y="4362852"/>
                <a:ext cx="1072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9" name="Freihand 98">
                <a:extLst>
                  <a:ext uri="{FF2B5EF4-FFF2-40B4-BE49-F238E27FC236}">
                    <a16:creationId xmlns:a16="http://schemas.microsoft.com/office/drawing/2014/main" id="{308851A7-F57D-47A8-AF0A-622C37A39EA1}"/>
                  </a:ext>
                </a:extLst>
              </p14:cNvPr>
              <p14:cNvContentPartPr/>
              <p14:nvPr/>
            </p14:nvContentPartPr>
            <p14:xfrm>
              <a:off x="9469762" y="4456812"/>
              <a:ext cx="82800" cy="89640"/>
            </p14:xfrm>
          </p:contentPart>
        </mc:Choice>
        <mc:Fallback xmlns="">
          <p:pic>
            <p:nvPicPr>
              <p:cNvPr id="99" name="Freihand 98">
                <a:extLst>
                  <a:ext uri="{FF2B5EF4-FFF2-40B4-BE49-F238E27FC236}">
                    <a16:creationId xmlns:a16="http://schemas.microsoft.com/office/drawing/2014/main" id="{308851A7-F57D-47A8-AF0A-622C37A39EA1}"/>
                  </a:ext>
                </a:extLst>
              </p:cNvPr>
              <p:cNvPicPr/>
              <p:nvPr/>
            </p:nvPicPr>
            <p:blipFill>
              <a:blip r:embed="rId126"/>
              <a:stretch>
                <a:fillRect/>
              </a:stretch>
            </p:blipFill>
            <p:spPr>
              <a:xfrm>
                <a:off x="9460762" y="4447812"/>
                <a:ext cx="1004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0" name="Freihand 99">
                <a:extLst>
                  <a:ext uri="{FF2B5EF4-FFF2-40B4-BE49-F238E27FC236}">
                    <a16:creationId xmlns:a16="http://schemas.microsoft.com/office/drawing/2014/main" id="{D1629600-0C59-4493-8CA8-B70E1D5F1B5C}"/>
                  </a:ext>
                </a:extLst>
              </p14:cNvPr>
              <p14:cNvContentPartPr/>
              <p14:nvPr/>
            </p14:nvContentPartPr>
            <p14:xfrm>
              <a:off x="9601162" y="4367532"/>
              <a:ext cx="23760" cy="169560"/>
            </p14:xfrm>
          </p:contentPart>
        </mc:Choice>
        <mc:Fallback xmlns="">
          <p:pic>
            <p:nvPicPr>
              <p:cNvPr id="100" name="Freihand 99">
                <a:extLst>
                  <a:ext uri="{FF2B5EF4-FFF2-40B4-BE49-F238E27FC236}">
                    <a16:creationId xmlns:a16="http://schemas.microsoft.com/office/drawing/2014/main" id="{D1629600-0C59-4493-8CA8-B70E1D5F1B5C}"/>
                  </a:ext>
                </a:extLst>
              </p:cNvPr>
              <p:cNvPicPr/>
              <p:nvPr/>
            </p:nvPicPr>
            <p:blipFill>
              <a:blip r:embed="rId128"/>
              <a:stretch>
                <a:fillRect/>
              </a:stretch>
            </p:blipFill>
            <p:spPr>
              <a:xfrm>
                <a:off x="9592522" y="4358892"/>
                <a:ext cx="414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1" name="Freihand 100">
                <a:extLst>
                  <a:ext uri="{FF2B5EF4-FFF2-40B4-BE49-F238E27FC236}">
                    <a16:creationId xmlns:a16="http://schemas.microsoft.com/office/drawing/2014/main" id="{85F4E8D4-5081-4CED-A81B-F18B44E25C3F}"/>
                  </a:ext>
                </a:extLst>
              </p14:cNvPr>
              <p14:cNvContentPartPr/>
              <p14:nvPr/>
            </p14:nvContentPartPr>
            <p14:xfrm>
              <a:off x="9558682" y="4421532"/>
              <a:ext cx="81000" cy="7200"/>
            </p14:xfrm>
          </p:contentPart>
        </mc:Choice>
        <mc:Fallback xmlns="">
          <p:pic>
            <p:nvPicPr>
              <p:cNvPr id="101" name="Freihand 100">
                <a:extLst>
                  <a:ext uri="{FF2B5EF4-FFF2-40B4-BE49-F238E27FC236}">
                    <a16:creationId xmlns:a16="http://schemas.microsoft.com/office/drawing/2014/main" id="{85F4E8D4-5081-4CED-A81B-F18B44E25C3F}"/>
                  </a:ext>
                </a:extLst>
              </p:cNvPr>
              <p:cNvPicPr/>
              <p:nvPr/>
            </p:nvPicPr>
            <p:blipFill>
              <a:blip r:embed="rId130"/>
              <a:stretch>
                <a:fillRect/>
              </a:stretch>
            </p:blipFill>
            <p:spPr>
              <a:xfrm>
                <a:off x="9549682" y="4412532"/>
                <a:ext cx="98640" cy="24840"/>
              </a:xfrm>
              <a:prstGeom prst="rect">
                <a:avLst/>
              </a:prstGeom>
            </p:spPr>
          </p:pic>
        </mc:Fallback>
      </mc:AlternateContent>
      <p:grpSp>
        <p:nvGrpSpPr>
          <p:cNvPr id="136" name="Gruppieren 135">
            <a:extLst>
              <a:ext uri="{FF2B5EF4-FFF2-40B4-BE49-F238E27FC236}">
                <a16:creationId xmlns:a16="http://schemas.microsoft.com/office/drawing/2014/main" id="{A53D0267-6D0E-4275-B37A-AAAAF65C7515}"/>
              </a:ext>
            </a:extLst>
          </p:cNvPr>
          <p:cNvGrpSpPr/>
          <p:nvPr/>
        </p:nvGrpSpPr>
        <p:grpSpPr>
          <a:xfrm>
            <a:off x="9159082" y="4286532"/>
            <a:ext cx="2510280" cy="594000"/>
            <a:chOff x="-491114" y="2505914"/>
            <a:chExt cx="2510280" cy="594000"/>
          </a:xfrm>
        </p:grpSpPr>
        <mc:AlternateContent xmlns:mc="http://schemas.openxmlformats.org/markup-compatibility/2006" xmlns:p14="http://schemas.microsoft.com/office/powerpoint/2010/main">
          <mc:Choice Requires="p14">
            <p:contentPart p14:bwMode="auto" r:id="rId131">
              <p14:nvContentPartPr>
                <p14:cNvPr id="102" name="Freihand 101">
                  <a:extLst>
                    <a:ext uri="{FF2B5EF4-FFF2-40B4-BE49-F238E27FC236}">
                      <a16:creationId xmlns:a16="http://schemas.microsoft.com/office/drawing/2014/main" id="{9EEF0E51-8608-4783-9197-DE64266DCC28}"/>
                    </a:ext>
                  </a:extLst>
                </p14:cNvPr>
                <p14:cNvContentPartPr/>
                <p14:nvPr/>
              </p14:nvContentPartPr>
              <p14:xfrm>
                <a:off x="7846" y="2671514"/>
                <a:ext cx="95040" cy="74160"/>
              </p14:xfrm>
            </p:contentPart>
          </mc:Choice>
          <mc:Fallback xmlns="">
            <p:pic>
              <p:nvPicPr>
                <p:cNvPr id="102" name="Freihand 101">
                  <a:extLst>
                    <a:ext uri="{FF2B5EF4-FFF2-40B4-BE49-F238E27FC236}">
                      <a16:creationId xmlns:a16="http://schemas.microsoft.com/office/drawing/2014/main" id="{9EEF0E51-8608-4783-9197-DE64266DCC28}"/>
                    </a:ext>
                  </a:extLst>
                </p:cNvPr>
                <p:cNvPicPr/>
                <p:nvPr/>
              </p:nvPicPr>
              <p:blipFill>
                <a:blip r:embed="rId132"/>
                <a:stretch>
                  <a:fillRect/>
                </a:stretch>
              </p:blipFill>
              <p:spPr>
                <a:xfrm>
                  <a:off x="-1154" y="2662874"/>
                  <a:ext cx="1126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3" name="Freihand 102">
                  <a:extLst>
                    <a:ext uri="{FF2B5EF4-FFF2-40B4-BE49-F238E27FC236}">
                      <a16:creationId xmlns:a16="http://schemas.microsoft.com/office/drawing/2014/main" id="{14FE0980-CF0C-4C88-B2CB-DB850BA40809}"/>
                    </a:ext>
                  </a:extLst>
                </p14:cNvPr>
                <p14:cNvContentPartPr/>
                <p14:nvPr/>
              </p14:nvContentPartPr>
              <p14:xfrm>
                <a:off x="172366" y="2723714"/>
                <a:ext cx="15840" cy="10800"/>
              </p14:xfrm>
            </p:contentPart>
          </mc:Choice>
          <mc:Fallback xmlns="">
            <p:pic>
              <p:nvPicPr>
                <p:cNvPr id="103" name="Freihand 102">
                  <a:extLst>
                    <a:ext uri="{FF2B5EF4-FFF2-40B4-BE49-F238E27FC236}">
                      <a16:creationId xmlns:a16="http://schemas.microsoft.com/office/drawing/2014/main" id="{14FE0980-CF0C-4C88-B2CB-DB850BA40809}"/>
                    </a:ext>
                  </a:extLst>
                </p:cNvPr>
                <p:cNvPicPr/>
                <p:nvPr/>
              </p:nvPicPr>
              <p:blipFill>
                <a:blip r:embed="rId134"/>
                <a:stretch>
                  <a:fillRect/>
                </a:stretch>
              </p:blipFill>
              <p:spPr>
                <a:xfrm>
                  <a:off x="163366" y="2715074"/>
                  <a:ext cx="334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4" name="Freihand 103">
                  <a:extLst>
                    <a:ext uri="{FF2B5EF4-FFF2-40B4-BE49-F238E27FC236}">
                      <a16:creationId xmlns:a16="http://schemas.microsoft.com/office/drawing/2014/main" id="{1BBDEEC1-2598-4A62-BE00-23B3DA3CD077}"/>
                    </a:ext>
                  </a:extLst>
                </p14:cNvPr>
                <p14:cNvContentPartPr/>
                <p14:nvPr/>
              </p14:nvContentPartPr>
              <p14:xfrm>
                <a:off x="207286" y="2715434"/>
                <a:ext cx="109080" cy="13320"/>
              </p14:xfrm>
            </p:contentPart>
          </mc:Choice>
          <mc:Fallback xmlns="">
            <p:pic>
              <p:nvPicPr>
                <p:cNvPr id="104" name="Freihand 103">
                  <a:extLst>
                    <a:ext uri="{FF2B5EF4-FFF2-40B4-BE49-F238E27FC236}">
                      <a16:creationId xmlns:a16="http://schemas.microsoft.com/office/drawing/2014/main" id="{1BBDEEC1-2598-4A62-BE00-23B3DA3CD077}"/>
                    </a:ext>
                  </a:extLst>
                </p:cNvPr>
                <p:cNvPicPr/>
                <p:nvPr/>
              </p:nvPicPr>
              <p:blipFill>
                <a:blip r:embed="rId136"/>
                <a:stretch>
                  <a:fillRect/>
                </a:stretch>
              </p:blipFill>
              <p:spPr>
                <a:xfrm>
                  <a:off x="198286" y="2706434"/>
                  <a:ext cx="1267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5" name="Freihand 104">
                  <a:extLst>
                    <a:ext uri="{FF2B5EF4-FFF2-40B4-BE49-F238E27FC236}">
                      <a16:creationId xmlns:a16="http://schemas.microsoft.com/office/drawing/2014/main" id="{FDEA957A-2DC7-4BD4-89FB-5E6027C96989}"/>
                    </a:ext>
                  </a:extLst>
                </p14:cNvPr>
                <p14:cNvContentPartPr/>
                <p14:nvPr/>
              </p14:nvContentPartPr>
              <p14:xfrm>
                <a:off x="377926" y="2721914"/>
                <a:ext cx="39240" cy="2520"/>
              </p14:xfrm>
            </p:contentPart>
          </mc:Choice>
          <mc:Fallback xmlns="">
            <p:pic>
              <p:nvPicPr>
                <p:cNvPr id="105" name="Freihand 104">
                  <a:extLst>
                    <a:ext uri="{FF2B5EF4-FFF2-40B4-BE49-F238E27FC236}">
                      <a16:creationId xmlns:a16="http://schemas.microsoft.com/office/drawing/2014/main" id="{FDEA957A-2DC7-4BD4-89FB-5E6027C96989}"/>
                    </a:ext>
                  </a:extLst>
                </p:cNvPr>
                <p:cNvPicPr/>
                <p:nvPr/>
              </p:nvPicPr>
              <p:blipFill>
                <a:blip r:embed="rId138"/>
                <a:stretch>
                  <a:fillRect/>
                </a:stretch>
              </p:blipFill>
              <p:spPr>
                <a:xfrm>
                  <a:off x="368926" y="2712914"/>
                  <a:ext cx="568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07" name="Freihand 106">
                  <a:extLst>
                    <a:ext uri="{FF2B5EF4-FFF2-40B4-BE49-F238E27FC236}">
                      <a16:creationId xmlns:a16="http://schemas.microsoft.com/office/drawing/2014/main" id="{46927796-8F06-4958-9D52-4BA12E719487}"/>
                    </a:ext>
                  </a:extLst>
                </p14:cNvPr>
                <p14:cNvContentPartPr/>
                <p14:nvPr/>
              </p14:nvContentPartPr>
              <p14:xfrm>
                <a:off x="653326" y="2599514"/>
                <a:ext cx="105480" cy="87840"/>
              </p14:xfrm>
            </p:contentPart>
          </mc:Choice>
          <mc:Fallback xmlns="">
            <p:pic>
              <p:nvPicPr>
                <p:cNvPr id="107" name="Freihand 106">
                  <a:extLst>
                    <a:ext uri="{FF2B5EF4-FFF2-40B4-BE49-F238E27FC236}">
                      <a16:creationId xmlns:a16="http://schemas.microsoft.com/office/drawing/2014/main" id="{46927796-8F06-4958-9D52-4BA12E719487}"/>
                    </a:ext>
                  </a:extLst>
                </p:cNvPr>
                <p:cNvPicPr/>
                <p:nvPr/>
              </p:nvPicPr>
              <p:blipFill>
                <a:blip r:embed="rId140"/>
                <a:stretch>
                  <a:fillRect/>
                </a:stretch>
              </p:blipFill>
              <p:spPr>
                <a:xfrm>
                  <a:off x="644326" y="2590874"/>
                  <a:ext cx="1231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8" name="Freihand 107">
                  <a:extLst>
                    <a:ext uri="{FF2B5EF4-FFF2-40B4-BE49-F238E27FC236}">
                      <a16:creationId xmlns:a16="http://schemas.microsoft.com/office/drawing/2014/main" id="{C69EE62A-E7FD-47CF-BE3D-BEF63A08FA25}"/>
                    </a:ext>
                  </a:extLst>
                </p14:cNvPr>
                <p14:cNvContentPartPr/>
                <p14:nvPr/>
              </p14:nvContentPartPr>
              <p14:xfrm>
                <a:off x="823966" y="2601674"/>
                <a:ext cx="62640" cy="87480"/>
              </p14:xfrm>
            </p:contentPart>
          </mc:Choice>
          <mc:Fallback xmlns="">
            <p:pic>
              <p:nvPicPr>
                <p:cNvPr id="108" name="Freihand 107">
                  <a:extLst>
                    <a:ext uri="{FF2B5EF4-FFF2-40B4-BE49-F238E27FC236}">
                      <a16:creationId xmlns:a16="http://schemas.microsoft.com/office/drawing/2014/main" id="{C69EE62A-E7FD-47CF-BE3D-BEF63A08FA25}"/>
                    </a:ext>
                  </a:extLst>
                </p:cNvPr>
                <p:cNvPicPr/>
                <p:nvPr/>
              </p:nvPicPr>
              <p:blipFill>
                <a:blip r:embed="rId142"/>
                <a:stretch>
                  <a:fillRect/>
                </a:stretch>
              </p:blipFill>
              <p:spPr>
                <a:xfrm>
                  <a:off x="814966" y="2592674"/>
                  <a:ext cx="80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9" name="Freihand 108">
                  <a:extLst>
                    <a:ext uri="{FF2B5EF4-FFF2-40B4-BE49-F238E27FC236}">
                      <a16:creationId xmlns:a16="http://schemas.microsoft.com/office/drawing/2014/main" id="{684B8008-9603-4CEF-A884-C3429D404B11}"/>
                    </a:ext>
                  </a:extLst>
                </p14:cNvPr>
                <p14:cNvContentPartPr/>
                <p14:nvPr/>
              </p14:nvContentPartPr>
              <p14:xfrm>
                <a:off x="928726" y="2608514"/>
                <a:ext cx="124560" cy="79920"/>
              </p14:xfrm>
            </p:contentPart>
          </mc:Choice>
          <mc:Fallback xmlns="">
            <p:pic>
              <p:nvPicPr>
                <p:cNvPr id="109" name="Freihand 108">
                  <a:extLst>
                    <a:ext uri="{FF2B5EF4-FFF2-40B4-BE49-F238E27FC236}">
                      <a16:creationId xmlns:a16="http://schemas.microsoft.com/office/drawing/2014/main" id="{684B8008-9603-4CEF-A884-C3429D404B11}"/>
                    </a:ext>
                  </a:extLst>
                </p:cNvPr>
                <p:cNvPicPr/>
                <p:nvPr/>
              </p:nvPicPr>
              <p:blipFill>
                <a:blip r:embed="rId144"/>
                <a:stretch>
                  <a:fillRect/>
                </a:stretch>
              </p:blipFill>
              <p:spPr>
                <a:xfrm>
                  <a:off x="919726" y="2599514"/>
                  <a:ext cx="1422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0" name="Freihand 109">
                  <a:extLst>
                    <a:ext uri="{FF2B5EF4-FFF2-40B4-BE49-F238E27FC236}">
                      <a16:creationId xmlns:a16="http://schemas.microsoft.com/office/drawing/2014/main" id="{EDB2A07B-83E4-4428-968E-37BF2A2A1039}"/>
                    </a:ext>
                  </a:extLst>
                </p14:cNvPr>
                <p14:cNvContentPartPr/>
                <p14:nvPr/>
              </p14:nvContentPartPr>
              <p14:xfrm>
                <a:off x="1045006" y="2597354"/>
                <a:ext cx="77400" cy="72000"/>
              </p14:xfrm>
            </p:contentPart>
          </mc:Choice>
          <mc:Fallback xmlns="">
            <p:pic>
              <p:nvPicPr>
                <p:cNvPr id="110" name="Freihand 109">
                  <a:extLst>
                    <a:ext uri="{FF2B5EF4-FFF2-40B4-BE49-F238E27FC236}">
                      <a16:creationId xmlns:a16="http://schemas.microsoft.com/office/drawing/2014/main" id="{EDB2A07B-83E4-4428-968E-37BF2A2A1039}"/>
                    </a:ext>
                  </a:extLst>
                </p:cNvPr>
                <p:cNvPicPr/>
                <p:nvPr/>
              </p:nvPicPr>
              <p:blipFill>
                <a:blip r:embed="rId146"/>
                <a:stretch>
                  <a:fillRect/>
                </a:stretch>
              </p:blipFill>
              <p:spPr>
                <a:xfrm>
                  <a:off x="1036006" y="2588354"/>
                  <a:ext cx="950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2" name="Freihand 111">
                  <a:extLst>
                    <a:ext uri="{FF2B5EF4-FFF2-40B4-BE49-F238E27FC236}">
                      <a16:creationId xmlns:a16="http://schemas.microsoft.com/office/drawing/2014/main" id="{882A71DD-39F7-46A8-9713-DD50FF76B359}"/>
                    </a:ext>
                  </a:extLst>
                </p14:cNvPr>
                <p14:cNvContentPartPr/>
                <p14:nvPr/>
              </p14:nvContentPartPr>
              <p14:xfrm>
                <a:off x="1231126" y="2588714"/>
                <a:ext cx="66240" cy="22320"/>
              </p14:xfrm>
            </p:contentPart>
          </mc:Choice>
          <mc:Fallback xmlns="">
            <p:pic>
              <p:nvPicPr>
                <p:cNvPr id="112" name="Freihand 111">
                  <a:extLst>
                    <a:ext uri="{FF2B5EF4-FFF2-40B4-BE49-F238E27FC236}">
                      <a16:creationId xmlns:a16="http://schemas.microsoft.com/office/drawing/2014/main" id="{882A71DD-39F7-46A8-9713-DD50FF76B359}"/>
                    </a:ext>
                  </a:extLst>
                </p:cNvPr>
                <p:cNvPicPr/>
                <p:nvPr/>
              </p:nvPicPr>
              <p:blipFill>
                <a:blip r:embed="rId148"/>
                <a:stretch>
                  <a:fillRect/>
                </a:stretch>
              </p:blipFill>
              <p:spPr>
                <a:xfrm>
                  <a:off x="1222486" y="2579714"/>
                  <a:ext cx="838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3" name="Freihand 112">
                  <a:extLst>
                    <a:ext uri="{FF2B5EF4-FFF2-40B4-BE49-F238E27FC236}">
                      <a16:creationId xmlns:a16="http://schemas.microsoft.com/office/drawing/2014/main" id="{BB86247B-E670-4FB3-B081-9B5C3CD7D70E}"/>
                    </a:ext>
                  </a:extLst>
                </p14:cNvPr>
                <p14:cNvContentPartPr/>
                <p14:nvPr/>
              </p14:nvContentPartPr>
              <p14:xfrm>
                <a:off x="1196206" y="2667554"/>
                <a:ext cx="100440" cy="11160"/>
              </p14:xfrm>
            </p:contentPart>
          </mc:Choice>
          <mc:Fallback xmlns="">
            <p:pic>
              <p:nvPicPr>
                <p:cNvPr id="113" name="Freihand 112">
                  <a:extLst>
                    <a:ext uri="{FF2B5EF4-FFF2-40B4-BE49-F238E27FC236}">
                      <a16:creationId xmlns:a16="http://schemas.microsoft.com/office/drawing/2014/main" id="{BB86247B-E670-4FB3-B081-9B5C3CD7D70E}"/>
                    </a:ext>
                  </a:extLst>
                </p:cNvPr>
                <p:cNvPicPr/>
                <p:nvPr/>
              </p:nvPicPr>
              <p:blipFill>
                <a:blip r:embed="rId150"/>
                <a:stretch>
                  <a:fillRect/>
                </a:stretch>
              </p:blipFill>
              <p:spPr>
                <a:xfrm>
                  <a:off x="1187566" y="2658554"/>
                  <a:ext cx="118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14" name="Freihand 113">
                  <a:extLst>
                    <a:ext uri="{FF2B5EF4-FFF2-40B4-BE49-F238E27FC236}">
                      <a16:creationId xmlns:a16="http://schemas.microsoft.com/office/drawing/2014/main" id="{EE767914-7863-4780-8073-BD710542283F}"/>
                    </a:ext>
                  </a:extLst>
                </p14:cNvPr>
                <p14:cNvContentPartPr/>
                <p14:nvPr/>
              </p14:nvContentPartPr>
              <p14:xfrm>
                <a:off x="1402846" y="2523194"/>
                <a:ext cx="88200" cy="158760"/>
              </p14:xfrm>
            </p:contentPart>
          </mc:Choice>
          <mc:Fallback xmlns="">
            <p:pic>
              <p:nvPicPr>
                <p:cNvPr id="114" name="Freihand 113">
                  <a:extLst>
                    <a:ext uri="{FF2B5EF4-FFF2-40B4-BE49-F238E27FC236}">
                      <a16:creationId xmlns:a16="http://schemas.microsoft.com/office/drawing/2014/main" id="{EE767914-7863-4780-8073-BD710542283F}"/>
                    </a:ext>
                  </a:extLst>
                </p:cNvPr>
                <p:cNvPicPr/>
                <p:nvPr/>
              </p:nvPicPr>
              <p:blipFill>
                <a:blip r:embed="rId152"/>
                <a:stretch>
                  <a:fillRect/>
                </a:stretch>
              </p:blipFill>
              <p:spPr>
                <a:xfrm>
                  <a:off x="1393846" y="2514554"/>
                  <a:ext cx="105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15" name="Freihand 114">
                  <a:extLst>
                    <a:ext uri="{FF2B5EF4-FFF2-40B4-BE49-F238E27FC236}">
                      <a16:creationId xmlns:a16="http://schemas.microsoft.com/office/drawing/2014/main" id="{623CAB4A-054F-47C4-8264-1941BB981CB2}"/>
                    </a:ext>
                  </a:extLst>
                </p14:cNvPr>
                <p14:cNvContentPartPr/>
                <p14:nvPr/>
              </p14:nvContentPartPr>
              <p14:xfrm>
                <a:off x="1506886" y="2581154"/>
                <a:ext cx="108360" cy="65520"/>
              </p14:xfrm>
            </p:contentPart>
          </mc:Choice>
          <mc:Fallback xmlns="">
            <p:pic>
              <p:nvPicPr>
                <p:cNvPr id="115" name="Freihand 114">
                  <a:extLst>
                    <a:ext uri="{FF2B5EF4-FFF2-40B4-BE49-F238E27FC236}">
                      <a16:creationId xmlns:a16="http://schemas.microsoft.com/office/drawing/2014/main" id="{623CAB4A-054F-47C4-8264-1941BB981CB2}"/>
                    </a:ext>
                  </a:extLst>
                </p:cNvPr>
                <p:cNvPicPr/>
                <p:nvPr/>
              </p:nvPicPr>
              <p:blipFill>
                <a:blip r:embed="rId154"/>
                <a:stretch>
                  <a:fillRect/>
                </a:stretch>
              </p:blipFill>
              <p:spPr>
                <a:xfrm>
                  <a:off x="1497886" y="2572154"/>
                  <a:ext cx="1260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16" name="Freihand 115">
                  <a:extLst>
                    <a:ext uri="{FF2B5EF4-FFF2-40B4-BE49-F238E27FC236}">
                      <a16:creationId xmlns:a16="http://schemas.microsoft.com/office/drawing/2014/main" id="{046485E8-FA29-42EC-851D-DCBD42E96A86}"/>
                    </a:ext>
                  </a:extLst>
                </p14:cNvPr>
                <p14:cNvContentPartPr/>
                <p14:nvPr/>
              </p14:nvContentPartPr>
              <p14:xfrm>
                <a:off x="1638646" y="2505914"/>
                <a:ext cx="112680" cy="115200"/>
              </p14:xfrm>
            </p:contentPart>
          </mc:Choice>
          <mc:Fallback xmlns="">
            <p:pic>
              <p:nvPicPr>
                <p:cNvPr id="116" name="Freihand 115">
                  <a:extLst>
                    <a:ext uri="{FF2B5EF4-FFF2-40B4-BE49-F238E27FC236}">
                      <a16:creationId xmlns:a16="http://schemas.microsoft.com/office/drawing/2014/main" id="{046485E8-FA29-42EC-851D-DCBD42E96A86}"/>
                    </a:ext>
                  </a:extLst>
                </p:cNvPr>
                <p:cNvPicPr/>
                <p:nvPr/>
              </p:nvPicPr>
              <p:blipFill>
                <a:blip r:embed="rId156"/>
                <a:stretch>
                  <a:fillRect/>
                </a:stretch>
              </p:blipFill>
              <p:spPr>
                <a:xfrm>
                  <a:off x="1629646" y="2496914"/>
                  <a:ext cx="1303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7" name="Freihand 116">
                  <a:extLst>
                    <a:ext uri="{FF2B5EF4-FFF2-40B4-BE49-F238E27FC236}">
                      <a16:creationId xmlns:a16="http://schemas.microsoft.com/office/drawing/2014/main" id="{2BF42E25-F9FF-43A6-A4D1-573AD64FC3F2}"/>
                    </a:ext>
                  </a:extLst>
                </p14:cNvPr>
                <p14:cNvContentPartPr/>
                <p14:nvPr/>
              </p14:nvContentPartPr>
              <p14:xfrm>
                <a:off x="1782286" y="2547314"/>
                <a:ext cx="116640" cy="82800"/>
              </p14:xfrm>
            </p:contentPart>
          </mc:Choice>
          <mc:Fallback xmlns="">
            <p:pic>
              <p:nvPicPr>
                <p:cNvPr id="117" name="Freihand 116">
                  <a:extLst>
                    <a:ext uri="{FF2B5EF4-FFF2-40B4-BE49-F238E27FC236}">
                      <a16:creationId xmlns:a16="http://schemas.microsoft.com/office/drawing/2014/main" id="{2BF42E25-F9FF-43A6-A4D1-573AD64FC3F2}"/>
                    </a:ext>
                  </a:extLst>
                </p:cNvPr>
                <p:cNvPicPr/>
                <p:nvPr/>
              </p:nvPicPr>
              <p:blipFill>
                <a:blip r:embed="rId158"/>
                <a:stretch>
                  <a:fillRect/>
                </a:stretch>
              </p:blipFill>
              <p:spPr>
                <a:xfrm>
                  <a:off x="1773286" y="2538674"/>
                  <a:ext cx="1342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9" name="Freihand 118">
                  <a:extLst>
                    <a:ext uri="{FF2B5EF4-FFF2-40B4-BE49-F238E27FC236}">
                      <a16:creationId xmlns:a16="http://schemas.microsoft.com/office/drawing/2014/main" id="{3F3D8BD1-BBAE-46AA-9900-8A1D331595F3}"/>
                    </a:ext>
                  </a:extLst>
                </p14:cNvPr>
                <p14:cNvContentPartPr/>
                <p14:nvPr/>
              </p14:nvContentPartPr>
              <p14:xfrm>
                <a:off x="703726" y="2854754"/>
                <a:ext cx="65520" cy="96480"/>
              </p14:xfrm>
            </p:contentPart>
          </mc:Choice>
          <mc:Fallback xmlns="">
            <p:pic>
              <p:nvPicPr>
                <p:cNvPr id="119" name="Freihand 118">
                  <a:extLst>
                    <a:ext uri="{FF2B5EF4-FFF2-40B4-BE49-F238E27FC236}">
                      <a16:creationId xmlns:a16="http://schemas.microsoft.com/office/drawing/2014/main" id="{3F3D8BD1-BBAE-46AA-9900-8A1D331595F3}"/>
                    </a:ext>
                  </a:extLst>
                </p:cNvPr>
                <p:cNvPicPr/>
                <p:nvPr/>
              </p:nvPicPr>
              <p:blipFill>
                <a:blip r:embed="rId160"/>
                <a:stretch>
                  <a:fillRect/>
                </a:stretch>
              </p:blipFill>
              <p:spPr>
                <a:xfrm>
                  <a:off x="694726" y="2845754"/>
                  <a:ext cx="83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0" name="Freihand 119">
                  <a:extLst>
                    <a:ext uri="{FF2B5EF4-FFF2-40B4-BE49-F238E27FC236}">
                      <a16:creationId xmlns:a16="http://schemas.microsoft.com/office/drawing/2014/main" id="{DFF03F3E-285F-4644-A42E-ABF068AC6EE1}"/>
                    </a:ext>
                  </a:extLst>
                </p14:cNvPr>
                <p14:cNvContentPartPr/>
                <p14:nvPr/>
              </p14:nvContentPartPr>
              <p14:xfrm>
                <a:off x="811366" y="2846114"/>
                <a:ext cx="117720" cy="92880"/>
              </p14:xfrm>
            </p:contentPart>
          </mc:Choice>
          <mc:Fallback xmlns="">
            <p:pic>
              <p:nvPicPr>
                <p:cNvPr id="120" name="Freihand 119">
                  <a:extLst>
                    <a:ext uri="{FF2B5EF4-FFF2-40B4-BE49-F238E27FC236}">
                      <a16:creationId xmlns:a16="http://schemas.microsoft.com/office/drawing/2014/main" id="{DFF03F3E-285F-4644-A42E-ABF068AC6EE1}"/>
                    </a:ext>
                  </a:extLst>
                </p:cNvPr>
                <p:cNvPicPr/>
                <p:nvPr/>
              </p:nvPicPr>
              <p:blipFill>
                <a:blip r:embed="rId162"/>
                <a:stretch>
                  <a:fillRect/>
                </a:stretch>
              </p:blipFill>
              <p:spPr>
                <a:xfrm>
                  <a:off x="802366" y="2837114"/>
                  <a:ext cx="1353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1" name="Freihand 120">
                  <a:extLst>
                    <a:ext uri="{FF2B5EF4-FFF2-40B4-BE49-F238E27FC236}">
                      <a16:creationId xmlns:a16="http://schemas.microsoft.com/office/drawing/2014/main" id="{BBC6B6D4-9DFF-471A-B680-EF3BB9570A57}"/>
                    </a:ext>
                  </a:extLst>
                </p14:cNvPr>
                <p14:cNvContentPartPr/>
                <p14:nvPr/>
              </p14:nvContentPartPr>
              <p14:xfrm>
                <a:off x="981286" y="2748194"/>
                <a:ext cx="75960" cy="169200"/>
              </p14:xfrm>
            </p:contentPart>
          </mc:Choice>
          <mc:Fallback xmlns="">
            <p:pic>
              <p:nvPicPr>
                <p:cNvPr id="121" name="Freihand 120">
                  <a:extLst>
                    <a:ext uri="{FF2B5EF4-FFF2-40B4-BE49-F238E27FC236}">
                      <a16:creationId xmlns:a16="http://schemas.microsoft.com/office/drawing/2014/main" id="{BBC6B6D4-9DFF-471A-B680-EF3BB9570A57}"/>
                    </a:ext>
                  </a:extLst>
                </p:cNvPr>
                <p:cNvPicPr/>
                <p:nvPr/>
              </p:nvPicPr>
              <p:blipFill>
                <a:blip r:embed="rId164"/>
                <a:stretch>
                  <a:fillRect/>
                </a:stretch>
              </p:blipFill>
              <p:spPr>
                <a:xfrm>
                  <a:off x="972646" y="2739194"/>
                  <a:ext cx="936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2" name="Freihand 121">
                  <a:extLst>
                    <a:ext uri="{FF2B5EF4-FFF2-40B4-BE49-F238E27FC236}">
                      <a16:creationId xmlns:a16="http://schemas.microsoft.com/office/drawing/2014/main" id="{B9F60755-386B-4D12-B927-8E8F82F48A48}"/>
                    </a:ext>
                  </a:extLst>
                </p14:cNvPr>
                <p14:cNvContentPartPr/>
                <p14:nvPr/>
              </p14:nvContentPartPr>
              <p14:xfrm>
                <a:off x="1075966" y="2791394"/>
                <a:ext cx="109080" cy="83160"/>
              </p14:xfrm>
            </p:contentPart>
          </mc:Choice>
          <mc:Fallback xmlns="">
            <p:pic>
              <p:nvPicPr>
                <p:cNvPr id="122" name="Freihand 121">
                  <a:extLst>
                    <a:ext uri="{FF2B5EF4-FFF2-40B4-BE49-F238E27FC236}">
                      <a16:creationId xmlns:a16="http://schemas.microsoft.com/office/drawing/2014/main" id="{B9F60755-386B-4D12-B927-8E8F82F48A48}"/>
                    </a:ext>
                  </a:extLst>
                </p:cNvPr>
                <p:cNvPicPr/>
                <p:nvPr/>
              </p:nvPicPr>
              <p:blipFill>
                <a:blip r:embed="rId166"/>
                <a:stretch>
                  <a:fillRect/>
                </a:stretch>
              </p:blipFill>
              <p:spPr>
                <a:xfrm>
                  <a:off x="1067326" y="2782394"/>
                  <a:ext cx="1267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23" name="Freihand 122">
                  <a:extLst>
                    <a:ext uri="{FF2B5EF4-FFF2-40B4-BE49-F238E27FC236}">
                      <a16:creationId xmlns:a16="http://schemas.microsoft.com/office/drawing/2014/main" id="{8A50D8EB-1B84-48C8-9DB0-C5E4EBDDCCFE}"/>
                    </a:ext>
                  </a:extLst>
                </p14:cNvPr>
                <p14:cNvContentPartPr/>
                <p14:nvPr/>
              </p14:nvContentPartPr>
              <p14:xfrm>
                <a:off x="1266046" y="2830274"/>
                <a:ext cx="88920" cy="14040"/>
              </p14:xfrm>
            </p:contentPart>
          </mc:Choice>
          <mc:Fallback xmlns="">
            <p:pic>
              <p:nvPicPr>
                <p:cNvPr id="123" name="Freihand 122">
                  <a:extLst>
                    <a:ext uri="{FF2B5EF4-FFF2-40B4-BE49-F238E27FC236}">
                      <a16:creationId xmlns:a16="http://schemas.microsoft.com/office/drawing/2014/main" id="{8A50D8EB-1B84-48C8-9DB0-C5E4EBDDCCFE}"/>
                    </a:ext>
                  </a:extLst>
                </p:cNvPr>
                <p:cNvPicPr/>
                <p:nvPr/>
              </p:nvPicPr>
              <p:blipFill>
                <a:blip r:embed="rId168"/>
                <a:stretch>
                  <a:fillRect/>
                </a:stretch>
              </p:blipFill>
              <p:spPr>
                <a:xfrm>
                  <a:off x="1257406" y="2821634"/>
                  <a:ext cx="1065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24" name="Freihand 123">
                  <a:extLst>
                    <a:ext uri="{FF2B5EF4-FFF2-40B4-BE49-F238E27FC236}">
                      <a16:creationId xmlns:a16="http://schemas.microsoft.com/office/drawing/2014/main" id="{8C0BA6B3-F1E1-45C7-8414-029758513BFB}"/>
                    </a:ext>
                  </a:extLst>
                </p14:cNvPr>
                <p14:cNvContentPartPr/>
                <p14:nvPr/>
              </p14:nvContentPartPr>
              <p14:xfrm>
                <a:off x="1247326" y="2889674"/>
                <a:ext cx="84960" cy="7200"/>
              </p14:xfrm>
            </p:contentPart>
          </mc:Choice>
          <mc:Fallback xmlns="">
            <p:pic>
              <p:nvPicPr>
                <p:cNvPr id="124" name="Freihand 123">
                  <a:extLst>
                    <a:ext uri="{FF2B5EF4-FFF2-40B4-BE49-F238E27FC236}">
                      <a16:creationId xmlns:a16="http://schemas.microsoft.com/office/drawing/2014/main" id="{8C0BA6B3-F1E1-45C7-8414-029758513BFB}"/>
                    </a:ext>
                  </a:extLst>
                </p:cNvPr>
                <p:cNvPicPr/>
                <p:nvPr/>
              </p:nvPicPr>
              <p:blipFill>
                <a:blip r:embed="rId170"/>
                <a:stretch>
                  <a:fillRect/>
                </a:stretch>
              </p:blipFill>
              <p:spPr>
                <a:xfrm>
                  <a:off x="1238686" y="2881034"/>
                  <a:ext cx="1026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26" name="Freihand 125">
                  <a:extLst>
                    <a:ext uri="{FF2B5EF4-FFF2-40B4-BE49-F238E27FC236}">
                      <a16:creationId xmlns:a16="http://schemas.microsoft.com/office/drawing/2014/main" id="{B55207A3-A374-4015-A7A5-8FCB8E45BE54}"/>
                    </a:ext>
                  </a:extLst>
                </p14:cNvPr>
                <p14:cNvContentPartPr/>
                <p14:nvPr/>
              </p14:nvContentPartPr>
              <p14:xfrm>
                <a:off x="1382686" y="2843954"/>
                <a:ext cx="105120" cy="166320"/>
              </p14:xfrm>
            </p:contentPart>
          </mc:Choice>
          <mc:Fallback xmlns="">
            <p:pic>
              <p:nvPicPr>
                <p:cNvPr id="126" name="Freihand 125">
                  <a:extLst>
                    <a:ext uri="{FF2B5EF4-FFF2-40B4-BE49-F238E27FC236}">
                      <a16:creationId xmlns:a16="http://schemas.microsoft.com/office/drawing/2014/main" id="{B55207A3-A374-4015-A7A5-8FCB8E45BE54}"/>
                    </a:ext>
                  </a:extLst>
                </p:cNvPr>
                <p:cNvPicPr/>
                <p:nvPr/>
              </p:nvPicPr>
              <p:blipFill>
                <a:blip r:embed="rId172"/>
                <a:stretch>
                  <a:fillRect/>
                </a:stretch>
              </p:blipFill>
              <p:spPr>
                <a:xfrm>
                  <a:off x="1373686" y="2835314"/>
                  <a:ext cx="1227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27" name="Freihand 126">
                  <a:extLst>
                    <a:ext uri="{FF2B5EF4-FFF2-40B4-BE49-F238E27FC236}">
                      <a16:creationId xmlns:a16="http://schemas.microsoft.com/office/drawing/2014/main" id="{493BD16E-3051-4973-ACD9-59CD33ADFCB6}"/>
                    </a:ext>
                  </a:extLst>
                </p14:cNvPr>
                <p14:cNvContentPartPr/>
                <p14:nvPr/>
              </p14:nvContentPartPr>
              <p14:xfrm>
                <a:off x="1448566" y="2760794"/>
                <a:ext cx="11880" cy="20520"/>
              </p14:xfrm>
            </p:contentPart>
          </mc:Choice>
          <mc:Fallback xmlns="">
            <p:pic>
              <p:nvPicPr>
                <p:cNvPr id="127" name="Freihand 126">
                  <a:extLst>
                    <a:ext uri="{FF2B5EF4-FFF2-40B4-BE49-F238E27FC236}">
                      <a16:creationId xmlns:a16="http://schemas.microsoft.com/office/drawing/2014/main" id="{493BD16E-3051-4973-ACD9-59CD33ADFCB6}"/>
                    </a:ext>
                  </a:extLst>
                </p:cNvPr>
                <p:cNvPicPr/>
                <p:nvPr/>
              </p:nvPicPr>
              <p:blipFill>
                <a:blip r:embed="rId174"/>
                <a:stretch>
                  <a:fillRect/>
                </a:stretch>
              </p:blipFill>
              <p:spPr>
                <a:xfrm>
                  <a:off x="1439566" y="2751794"/>
                  <a:ext cx="295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28" name="Freihand 127">
                  <a:extLst>
                    <a:ext uri="{FF2B5EF4-FFF2-40B4-BE49-F238E27FC236}">
                      <a16:creationId xmlns:a16="http://schemas.microsoft.com/office/drawing/2014/main" id="{4351119A-0474-4D6F-B2EE-0DCBA2AAA047}"/>
                    </a:ext>
                  </a:extLst>
                </p14:cNvPr>
                <p14:cNvContentPartPr/>
                <p14:nvPr/>
              </p14:nvContentPartPr>
              <p14:xfrm>
                <a:off x="1522366" y="2820194"/>
                <a:ext cx="78120" cy="90000"/>
              </p14:xfrm>
            </p:contentPart>
          </mc:Choice>
          <mc:Fallback xmlns="">
            <p:pic>
              <p:nvPicPr>
                <p:cNvPr id="128" name="Freihand 127">
                  <a:extLst>
                    <a:ext uri="{FF2B5EF4-FFF2-40B4-BE49-F238E27FC236}">
                      <a16:creationId xmlns:a16="http://schemas.microsoft.com/office/drawing/2014/main" id="{4351119A-0474-4D6F-B2EE-0DCBA2AAA047}"/>
                    </a:ext>
                  </a:extLst>
                </p:cNvPr>
                <p:cNvPicPr/>
                <p:nvPr/>
              </p:nvPicPr>
              <p:blipFill>
                <a:blip r:embed="rId176"/>
                <a:stretch>
                  <a:fillRect/>
                </a:stretch>
              </p:blipFill>
              <p:spPr>
                <a:xfrm>
                  <a:off x="1513366" y="2811554"/>
                  <a:ext cx="957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29" name="Freihand 128">
                  <a:extLst>
                    <a:ext uri="{FF2B5EF4-FFF2-40B4-BE49-F238E27FC236}">
                      <a16:creationId xmlns:a16="http://schemas.microsoft.com/office/drawing/2014/main" id="{41720971-78AC-4195-8AAB-16E1F6720A33}"/>
                    </a:ext>
                  </a:extLst>
                </p14:cNvPr>
                <p14:cNvContentPartPr/>
                <p14:nvPr/>
              </p14:nvContentPartPr>
              <p14:xfrm>
                <a:off x="1622806" y="2745314"/>
                <a:ext cx="132480" cy="150480"/>
              </p14:xfrm>
            </p:contentPart>
          </mc:Choice>
          <mc:Fallback xmlns="">
            <p:pic>
              <p:nvPicPr>
                <p:cNvPr id="129" name="Freihand 128">
                  <a:extLst>
                    <a:ext uri="{FF2B5EF4-FFF2-40B4-BE49-F238E27FC236}">
                      <a16:creationId xmlns:a16="http://schemas.microsoft.com/office/drawing/2014/main" id="{41720971-78AC-4195-8AAB-16E1F6720A33}"/>
                    </a:ext>
                  </a:extLst>
                </p:cNvPr>
                <p:cNvPicPr/>
                <p:nvPr/>
              </p:nvPicPr>
              <p:blipFill>
                <a:blip r:embed="rId178"/>
                <a:stretch>
                  <a:fillRect/>
                </a:stretch>
              </p:blipFill>
              <p:spPr>
                <a:xfrm>
                  <a:off x="1614166" y="2736314"/>
                  <a:ext cx="150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0" name="Freihand 129">
                  <a:extLst>
                    <a:ext uri="{FF2B5EF4-FFF2-40B4-BE49-F238E27FC236}">
                      <a16:creationId xmlns:a16="http://schemas.microsoft.com/office/drawing/2014/main" id="{65922FF0-F866-4C93-8622-23794B41788D}"/>
                    </a:ext>
                  </a:extLst>
                </p14:cNvPr>
                <p14:cNvContentPartPr/>
                <p14:nvPr/>
              </p14:nvContentPartPr>
              <p14:xfrm>
                <a:off x="1813246" y="2791754"/>
                <a:ext cx="34560" cy="70200"/>
              </p14:xfrm>
            </p:contentPart>
          </mc:Choice>
          <mc:Fallback xmlns="">
            <p:pic>
              <p:nvPicPr>
                <p:cNvPr id="130" name="Freihand 129">
                  <a:extLst>
                    <a:ext uri="{FF2B5EF4-FFF2-40B4-BE49-F238E27FC236}">
                      <a16:creationId xmlns:a16="http://schemas.microsoft.com/office/drawing/2014/main" id="{65922FF0-F866-4C93-8622-23794B41788D}"/>
                    </a:ext>
                  </a:extLst>
                </p:cNvPr>
                <p:cNvPicPr/>
                <p:nvPr/>
              </p:nvPicPr>
              <p:blipFill>
                <a:blip r:embed="rId180"/>
                <a:stretch>
                  <a:fillRect/>
                </a:stretch>
              </p:blipFill>
              <p:spPr>
                <a:xfrm>
                  <a:off x="1804246" y="2782754"/>
                  <a:ext cx="522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31" name="Freihand 130">
                  <a:extLst>
                    <a:ext uri="{FF2B5EF4-FFF2-40B4-BE49-F238E27FC236}">
                      <a16:creationId xmlns:a16="http://schemas.microsoft.com/office/drawing/2014/main" id="{9E68722E-C85D-4E35-8A24-8CFD9120DFBC}"/>
                    </a:ext>
                  </a:extLst>
                </p14:cNvPr>
                <p14:cNvContentPartPr/>
                <p14:nvPr/>
              </p14:nvContentPartPr>
              <p14:xfrm>
                <a:off x="1801366" y="2750354"/>
                <a:ext cx="11880" cy="9000"/>
              </p14:xfrm>
            </p:contentPart>
          </mc:Choice>
          <mc:Fallback xmlns="">
            <p:pic>
              <p:nvPicPr>
                <p:cNvPr id="131" name="Freihand 130">
                  <a:extLst>
                    <a:ext uri="{FF2B5EF4-FFF2-40B4-BE49-F238E27FC236}">
                      <a16:creationId xmlns:a16="http://schemas.microsoft.com/office/drawing/2014/main" id="{9E68722E-C85D-4E35-8A24-8CFD9120DFBC}"/>
                    </a:ext>
                  </a:extLst>
                </p:cNvPr>
                <p:cNvPicPr/>
                <p:nvPr/>
              </p:nvPicPr>
              <p:blipFill>
                <a:blip r:embed="rId182"/>
                <a:stretch>
                  <a:fillRect/>
                </a:stretch>
              </p:blipFill>
              <p:spPr>
                <a:xfrm>
                  <a:off x="1792726" y="2741354"/>
                  <a:ext cx="29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35" name="Freihand 134">
                  <a:extLst>
                    <a:ext uri="{FF2B5EF4-FFF2-40B4-BE49-F238E27FC236}">
                      <a16:creationId xmlns:a16="http://schemas.microsoft.com/office/drawing/2014/main" id="{951CC2CC-92D9-476B-9CE1-5B2B7537B5C1}"/>
                    </a:ext>
                  </a:extLst>
                </p14:cNvPr>
                <p14:cNvContentPartPr/>
                <p14:nvPr/>
              </p14:nvContentPartPr>
              <p14:xfrm>
                <a:off x="-491114" y="2972834"/>
                <a:ext cx="2510280" cy="127080"/>
              </p14:xfrm>
            </p:contentPart>
          </mc:Choice>
          <mc:Fallback xmlns="">
            <p:pic>
              <p:nvPicPr>
                <p:cNvPr id="135" name="Freihand 134">
                  <a:extLst>
                    <a:ext uri="{FF2B5EF4-FFF2-40B4-BE49-F238E27FC236}">
                      <a16:creationId xmlns:a16="http://schemas.microsoft.com/office/drawing/2014/main" id="{951CC2CC-92D9-476B-9CE1-5B2B7537B5C1}"/>
                    </a:ext>
                  </a:extLst>
                </p:cNvPr>
                <p:cNvPicPr/>
                <p:nvPr/>
              </p:nvPicPr>
              <p:blipFill>
                <a:blip r:embed="rId184"/>
                <a:stretch>
                  <a:fillRect/>
                </a:stretch>
              </p:blipFill>
              <p:spPr>
                <a:xfrm>
                  <a:off x="-500114" y="2963834"/>
                  <a:ext cx="252792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5">
            <p14:nvContentPartPr>
              <p14:cNvPr id="137" name="Freihand 136">
                <a:extLst>
                  <a:ext uri="{FF2B5EF4-FFF2-40B4-BE49-F238E27FC236}">
                    <a16:creationId xmlns:a16="http://schemas.microsoft.com/office/drawing/2014/main" id="{D8C6EDA1-9D22-4A5D-8081-CDDFFEECE85D}"/>
                  </a:ext>
                </a:extLst>
              </p14:cNvPr>
              <p14:cNvContentPartPr/>
              <p14:nvPr/>
            </p14:nvContentPartPr>
            <p14:xfrm>
              <a:off x="9429442" y="5154852"/>
              <a:ext cx="12600" cy="21960"/>
            </p14:xfrm>
          </p:contentPart>
        </mc:Choice>
        <mc:Fallback xmlns="">
          <p:pic>
            <p:nvPicPr>
              <p:cNvPr id="137" name="Freihand 136">
                <a:extLst>
                  <a:ext uri="{FF2B5EF4-FFF2-40B4-BE49-F238E27FC236}">
                    <a16:creationId xmlns:a16="http://schemas.microsoft.com/office/drawing/2014/main" id="{D8C6EDA1-9D22-4A5D-8081-CDDFFEECE85D}"/>
                  </a:ext>
                </a:extLst>
              </p:cNvPr>
              <p:cNvPicPr/>
              <p:nvPr/>
            </p:nvPicPr>
            <p:blipFill>
              <a:blip r:embed="rId186"/>
              <a:stretch>
                <a:fillRect/>
              </a:stretch>
            </p:blipFill>
            <p:spPr>
              <a:xfrm>
                <a:off x="9420442" y="5146212"/>
                <a:ext cx="30240" cy="39600"/>
              </a:xfrm>
              <a:prstGeom prst="rect">
                <a:avLst/>
              </a:prstGeom>
            </p:spPr>
          </p:pic>
        </mc:Fallback>
      </mc:AlternateContent>
      <p:grpSp>
        <p:nvGrpSpPr>
          <p:cNvPr id="144" name="Gruppieren 143">
            <a:extLst>
              <a:ext uri="{FF2B5EF4-FFF2-40B4-BE49-F238E27FC236}">
                <a16:creationId xmlns:a16="http://schemas.microsoft.com/office/drawing/2014/main" id="{7C5F0E5C-E43E-4097-8F1B-B36FABF81D7E}"/>
              </a:ext>
            </a:extLst>
          </p:cNvPr>
          <p:cNvGrpSpPr/>
          <p:nvPr/>
        </p:nvGrpSpPr>
        <p:grpSpPr>
          <a:xfrm>
            <a:off x="9500362" y="5157012"/>
            <a:ext cx="295200" cy="30960"/>
            <a:chOff x="-149834" y="3376394"/>
            <a:chExt cx="295200" cy="30960"/>
          </a:xfrm>
        </p:grpSpPr>
        <mc:AlternateContent xmlns:mc="http://schemas.openxmlformats.org/markup-compatibility/2006" xmlns:p14="http://schemas.microsoft.com/office/powerpoint/2010/main">
          <mc:Choice Requires="p14">
            <p:contentPart p14:bwMode="auto" r:id="rId187">
              <p14:nvContentPartPr>
                <p14:cNvPr id="138" name="Freihand 137">
                  <a:extLst>
                    <a:ext uri="{FF2B5EF4-FFF2-40B4-BE49-F238E27FC236}">
                      <a16:creationId xmlns:a16="http://schemas.microsoft.com/office/drawing/2014/main" id="{BEE14759-E634-4132-8ACB-2236CD77F7FB}"/>
                    </a:ext>
                  </a:extLst>
                </p14:cNvPr>
                <p14:cNvContentPartPr/>
                <p14:nvPr/>
              </p14:nvContentPartPr>
              <p14:xfrm>
                <a:off x="-149834" y="3376394"/>
                <a:ext cx="90720" cy="12240"/>
              </p14:xfrm>
            </p:contentPart>
          </mc:Choice>
          <mc:Fallback xmlns="">
            <p:pic>
              <p:nvPicPr>
                <p:cNvPr id="138" name="Freihand 137">
                  <a:extLst>
                    <a:ext uri="{FF2B5EF4-FFF2-40B4-BE49-F238E27FC236}">
                      <a16:creationId xmlns:a16="http://schemas.microsoft.com/office/drawing/2014/main" id="{BEE14759-E634-4132-8ACB-2236CD77F7FB}"/>
                    </a:ext>
                  </a:extLst>
                </p:cNvPr>
                <p:cNvPicPr/>
                <p:nvPr/>
              </p:nvPicPr>
              <p:blipFill>
                <a:blip r:embed="rId188"/>
                <a:stretch>
                  <a:fillRect/>
                </a:stretch>
              </p:blipFill>
              <p:spPr>
                <a:xfrm>
                  <a:off x="-158474" y="3367754"/>
                  <a:ext cx="1083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39" name="Freihand 138">
                  <a:extLst>
                    <a:ext uri="{FF2B5EF4-FFF2-40B4-BE49-F238E27FC236}">
                      <a16:creationId xmlns:a16="http://schemas.microsoft.com/office/drawing/2014/main" id="{03966071-CF77-44EC-AE6C-EEB482D98F53}"/>
                    </a:ext>
                  </a:extLst>
                </p14:cNvPr>
                <p14:cNvContentPartPr/>
                <p14:nvPr/>
              </p14:nvContentPartPr>
              <p14:xfrm>
                <a:off x="9286" y="3378554"/>
                <a:ext cx="136080" cy="28800"/>
              </p14:xfrm>
            </p:contentPart>
          </mc:Choice>
          <mc:Fallback xmlns="">
            <p:pic>
              <p:nvPicPr>
                <p:cNvPr id="139" name="Freihand 138">
                  <a:extLst>
                    <a:ext uri="{FF2B5EF4-FFF2-40B4-BE49-F238E27FC236}">
                      <a16:creationId xmlns:a16="http://schemas.microsoft.com/office/drawing/2014/main" id="{03966071-CF77-44EC-AE6C-EEB482D98F53}"/>
                    </a:ext>
                  </a:extLst>
                </p:cNvPr>
                <p:cNvPicPr/>
                <p:nvPr/>
              </p:nvPicPr>
              <p:blipFill>
                <a:blip r:embed="rId190"/>
                <a:stretch>
                  <a:fillRect/>
                </a:stretch>
              </p:blipFill>
              <p:spPr>
                <a:xfrm>
                  <a:off x="646" y="3369914"/>
                  <a:ext cx="153720" cy="46440"/>
                </a:xfrm>
                <a:prstGeom prst="rect">
                  <a:avLst/>
                </a:prstGeom>
              </p:spPr>
            </p:pic>
          </mc:Fallback>
        </mc:AlternateContent>
      </p:grpSp>
      <p:grpSp>
        <p:nvGrpSpPr>
          <p:cNvPr id="143" name="Gruppieren 142">
            <a:extLst>
              <a:ext uri="{FF2B5EF4-FFF2-40B4-BE49-F238E27FC236}">
                <a16:creationId xmlns:a16="http://schemas.microsoft.com/office/drawing/2014/main" id="{5DF58C66-06A1-4993-BD20-128280CFEC8D}"/>
              </a:ext>
            </a:extLst>
          </p:cNvPr>
          <p:cNvGrpSpPr/>
          <p:nvPr/>
        </p:nvGrpSpPr>
        <p:grpSpPr>
          <a:xfrm>
            <a:off x="10550122" y="5091492"/>
            <a:ext cx="473760" cy="15480"/>
            <a:chOff x="899926" y="3310874"/>
            <a:chExt cx="473760" cy="15480"/>
          </a:xfrm>
        </p:grpSpPr>
        <mc:AlternateContent xmlns:mc="http://schemas.openxmlformats.org/markup-compatibility/2006" xmlns:p14="http://schemas.microsoft.com/office/powerpoint/2010/main">
          <mc:Choice Requires="p14">
            <p:contentPart p14:bwMode="auto" r:id="rId191">
              <p14:nvContentPartPr>
                <p14:cNvPr id="140" name="Freihand 139">
                  <a:extLst>
                    <a:ext uri="{FF2B5EF4-FFF2-40B4-BE49-F238E27FC236}">
                      <a16:creationId xmlns:a16="http://schemas.microsoft.com/office/drawing/2014/main" id="{5049ABEA-6988-449E-A0AE-913F7D18FA39}"/>
                    </a:ext>
                  </a:extLst>
                </p14:cNvPr>
                <p14:cNvContentPartPr/>
                <p14:nvPr/>
              </p14:nvContentPartPr>
              <p14:xfrm>
                <a:off x="899926" y="3317714"/>
                <a:ext cx="9360" cy="4680"/>
              </p14:xfrm>
            </p:contentPart>
          </mc:Choice>
          <mc:Fallback xmlns="">
            <p:pic>
              <p:nvPicPr>
                <p:cNvPr id="140" name="Freihand 139">
                  <a:extLst>
                    <a:ext uri="{FF2B5EF4-FFF2-40B4-BE49-F238E27FC236}">
                      <a16:creationId xmlns:a16="http://schemas.microsoft.com/office/drawing/2014/main" id="{5049ABEA-6988-449E-A0AE-913F7D18FA39}"/>
                    </a:ext>
                  </a:extLst>
                </p:cNvPr>
                <p:cNvPicPr/>
                <p:nvPr/>
              </p:nvPicPr>
              <p:blipFill>
                <a:blip r:embed="rId192"/>
                <a:stretch>
                  <a:fillRect/>
                </a:stretch>
              </p:blipFill>
              <p:spPr>
                <a:xfrm>
                  <a:off x="890926" y="3308714"/>
                  <a:ext cx="27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41" name="Freihand 140">
                  <a:extLst>
                    <a:ext uri="{FF2B5EF4-FFF2-40B4-BE49-F238E27FC236}">
                      <a16:creationId xmlns:a16="http://schemas.microsoft.com/office/drawing/2014/main" id="{DB50B197-49B1-44CC-8EFD-2ED37A63A75E}"/>
                    </a:ext>
                  </a:extLst>
                </p14:cNvPr>
                <p14:cNvContentPartPr/>
                <p14:nvPr/>
              </p14:nvContentPartPr>
              <p14:xfrm>
                <a:off x="1025566" y="3310874"/>
                <a:ext cx="124560" cy="11160"/>
              </p14:xfrm>
            </p:contentPart>
          </mc:Choice>
          <mc:Fallback xmlns="">
            <p:pic>
              <p:nvPicPr>
                <p:cNvPr id="141" name="Freihand 140">
                  <a:extLst>
                    <a:ext uri="{FF2B5EF4-FFF2-40B4-BE49-F238E27FC236}">
                      <a16:creationId xmlns:a16="http://schemas.microsoft.com/office/drawing/2014/main" id="{DB50B197-49B1-44CC-8EFD-2ED37A63A75E}"/>
                    </a:ext>
                  </a:extLst>
                </p:cNvPr>
                <p:cNvPicPr/>
                <p:nvPr/>
              </p:nvPicPr>
              <p:blipFill>
                <a:blip r:embed="rId194"/>
                <a:stretch>
                  <a:fillRect/>
                </a:stretch>
              </p:blipFill>
              <p:spPr>
                <a:xfrm>
                  <a:off x="1016926" y="3302234"/>
                  <a:ext cx="1422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42" name="Freihand 141">
                  <a:extLst>
                    <a:ext uri="{FF2B5EF4-FFF2-40B4-BE49-F238E27FC236}">
                      <a16:creationId xmlns:a16="http://schemas.microsoft.com/office/drawing/2014/main" id="{5AC2D382-9889-4CBC-8319-92E63B5A876F}"/>
                    </a:ext>
                  </a:extLst>
                </p14:cNvPr>
                <p14:cNvContentPartPr/>
                <p14:nvPr/>
              </p14:nvContentPartPr>
              <p14:xfrm>
                <a:off x="1243006" y="3317354"/>
                <a:ext cx="130680" cy="9000"/>
              </p14:xfrm>
            </p:contentPart>
          </mc:Choice>
          <mc:Fallback xmlns="">
            <p:pic>
              <p:nvPicPr>
                <p:cNvPr id="142" name="Freihand 141">
                  <a:extLst>
                    <a:ext uri="{FF2B5EF4-FFF2-40B4-BE49-F238E27FC236}">
                      <a16:creationId xmlns:a16="http://schemas.microsoft.com/office/drawing/2014/main" id="{5AC2D382-9889-4CBC-8319-92E63B5A876F}"/>
                    </a:ext>
                  </a:extLst>
                </p:cNvPr>
                <p:cNvPicPr/>
                <p:nvPr/>
              </p:nvPicPr>
              <p:blipFill>
                <a:blip r:embed="rId196"/>
                <a:stretch>
                  <a:fillRect/>
                </a:stretch>
              </p:blipFill>
              <p:spPr>
                <a:xfrm>
                  <a:off x="1234006" y="3308714"/>
                  <a:ext cx="148320" cy="26640"/>
                </a:xfrm>
                <a:prstGeom prst="rect">
                  <a:avLst/>
                </a:prstGeom>
              </p:spPr>
            </p:pic>
          </mc:Fallback>
        </mc:AlternateContent>
      </p:grpSp>
      <p:sp>
        <p:nvSpPr>
          <p:cNvPr id="106" name="Textfeld 105">
            <a:extLst>
              <a:ext uri="{FF2B5EF4-FFF2-40B4-BE49-F238E27FC236}">
                <a16:creationId xmlns:a16="http://schemas.microsoft.com/office/drawing/2014/main" id="{F6EF0A3E-A303-4467-979B-822EFEE8DF4D}"/>
              </a:ext>
            </a:extLst>
          </p:cNvPr>
          <p:cNvSpPr txBox="1"/>
          <p:nvPr/>
        </p:nvSpPr>
        <p:spPr>
          <a:xfrm>
            <a:off x="280059" y="228004"/>
            <a:ext cx="11108502" cy="1077218"/>
          </a:xfrm>
          <a:prstGeom prst="rect">
            <a:avLst/>
          </a:prstGeom>
          <a:noFill/>
        </p:spPr>
        <p:txBody>
          <a:bodyPr wrap="square">
            <a:spAutoFit/>
          </a:bodyPr>
          <a:lstStyle/>
          <a:p>
            <a:pPr algn="ctr"/>
            <a:r>
              <a:rPr lang="de-DE" sz="3200" dirty="0">
                <a:solidFill>
                  <a:srgbClr val="00FF00"/>
                </a:solidFill>
              </a:rPr>
              <a:t>so </a:t>
            </a:r>
            <a:r>
              <a:rPr lang="de-DE" sz="3200" dirty="0" err="1">
                <a:solidFill>
                  <a:srgbClr val="00FF00"/>
                </a:solidFill>
              </a:rPr>
              <a:t>the</a:t>
            </a:r>
            <a:r>
              <a:rPr lang="de-DE" sz="3200" dirty="0">
                <a:solidFill>
                  <a:srgbClr val="00FF00"/>
                </a:solidFill>
              </a:rPr>
              <a:t> </a:t>
            </a:r>
            <a:r>
              <a:rPr lang="de-DE" sz="3200" dirty="0" err="1">
                <a:solidFill>
                  <a:srgbClr val="00FF00"/>
                </a:solidFill>
              </a:rPr>
              <a:t>cookie</a:t>
            </a:r>
            <a:r>
              <a:rPr lang="de-DE" sz="3200" dirty="0">
                <a:solidFill>
                  <a:srgbClr val="00FF00"/>
                </a:solidFill>
              </a:rPr>
              <a:t> </a:t>
            </a:r>
            <a:r>
              <a:rPr lang="de-DE" sz="3200" dirty="0" err="1">
                <a:solidFill>
                  <a:srgbClr val="00FF00"/>
                </a:solidFill>
              </a:rPr>
              <a:t>is</a:t>
            </a:r>
            <a:r>
              <a:rPr lang="de-DE" sz="3200" dirty="0">
                <a:solidFill>
                  <a:srgbClr val="00FF00"/>
                </a:solidFill>
              </a:rPr>
              <a:t> </a:t>
            </a:r>
            <a:r>
              <a:rPr lang="de-DE" sz="3200" dirty="0" err="1">
                <a:solidFill>
                  <a:srgbClr val="00FF00"/>
                </a:solidFill>
              </a:rPr>
              <a:t>sent</a:t>
            </a:r>
            <a:r>
              <a:rPr lang="de-DE" sz="3200" dirty="0">
                <a:solidFill>
                  <a:srgbClr val="00FF00"/>
                </a:solidFill>
              </a:rPr>
              <a:t> </a:t>
            </a:r>
            <a:r>
              <a:rPr lang="de-DE" sz="3200" dirty="0" err="1">
                <a:solidFill>
                  <a:srgbClr val="00FF00"/>
                </a:solidFill>
              </a:rPr>
              <a:t>to</a:t>
            </a:r>
            <a:r>
              <a:rPr lang="de-DE" sz="3200" dirty="0">
                <a:solidFill>
                  <a:srgbClr val="00FF00"/>
                </a:solidFill>
              </a:rPr>
              <a:t> </a:t>
            </a:r>
            <a:r>
              <a:rPr lang="de-DE" sz="3200" dirty="0" err="1">
                <a:solidFill>
                  <a:srgbClr val="00FF00"/>
                </a:solidFill>
              </a:rPr>
              <a:t>the</a:t>
            </a:r>
            <a:r>
              <a:rPr lang="de-DE" sz="3200" dirty="0">
                <a:solidFill>
                  <a:srgbClr val="00FF00"/>
                </a:solidFill>
              </a:rPr>
              <a:t> </a:t>
            </a:r>
            <a:r>
              <a:rPr lang="de-DE" sz="3200" dirty="0" err="1">
                <a:solidFill>
                  <a:srgbClr val="00FF00"/>
                </a:solidFill>
              </a:rPr>
              <a:t>server</a:t>
            </a:r>
            <a:r>
              <a:rPr lang="de-DE" sz="3200" dirty="0">
                <a:solidFill>
                  <a:srgbClr val="00FF00"/>
                </a:solidFill>
              </a:rPr>
              <a:t> at </a:t>
            </a:r>
            <a:r>
              <a:rPr lang="de-DE" sz="3200" dirty="0" err="1">
                <a:solidFill>
                  <a:srgbClr val="00FF00"/>
                </a:solidFill>
              </a:rPr>
              <a:t>every</a:t>
            </a:r>
            <a:r>
              <a:rPr lang="de-DE" sz="3200" dirty="0">
                <a:solidFill>
                  <a:srgbClr val="00FF00"/>
                </a:solidFill>
              </a:rPr>
              <a:t> subsequent </a:t>
            </a:r>
            <a:r>
              <a:rPr lang="de-DE" sz="3200" dirty="0" err="1">
                <a:solidFill>
                  <a:srgbClr val="00FF00"/>
                </a:solidFill>
              </a:rPr>
              <a:t>request</a:t>
            </a:r>
            <a:r>
              <a:rPr lang="de-DE" sz="3200" dirty="0">
                <a:solidFill>
                  <a:srgbClr val="00FF00"/>
                </a:solidFill>
              </a:rPr>
              <a:t>...</a:t>
            </a:r>
            <a:endParaRPr lang="de-AT" sz="3200" dirty="0">
              <a:solidFill>
                <a:srgbClr val="00FF00"/>
              </a:solidFill>
            </a:endParaRPr>
          </a:p>
        </p:txBody>
      </p:sp>
      <p:sp>
        <p:nvSpPr>
          <p:cNvPr id="154" name="Textfeld 153">
            <a:extLst>
              <a:ext uri="{FF2B5EF4-FFF2-40B4-BE49-F238E27FC236}">
                <a16:creationId xmlns:a16="http://schemas.microsoft.com/office/drawing/2014/main" id="{FE239B8C-A7B0-4BC1-8FE7-6FC74D840D54}"/>
              </a:ext>
            </a:extLst>
          </p:cNvPr>
          <p:cNvSpPr txBox="1"/>
          <p:nvPr/>
        </p:nvSpPr>
        <p:spPr>
          <a:xfrm>
            <a:off x="3204100" y="4885216"/>
            <a:ext cx="3983783" cy="1477328"/>
          </a:xfrm>
          <a:prstGeom prst="rect">
            <a:avLst/>
          </a:prstGeom>
          <a:noFill/>
        </p:spPr>
        <p:txBody>
          <a:bodyPr wrap="none" rtlCol="0">
            <a:spAutoFit/>
          </a:bodyPr>
          <a:lstStyle/>
          <a:p>
            <a:r>
              <a:rPr lang="de-DE" dirty="0">
                <a:latin typeface="+mj-lt"/>
              </a:rPr>
              <a:t>HTTP/1.1 200 OK</a:t>
            </a:r>
          </a:p>
          <a:p>
            <a:r>
              <a:rPr lang="de-DE" dirty="0">
                <a:latin typeface="+mj-lt"/>
              </a:rPr>
              <a:t>Set-Cookie: SESSID=n9ntoqopeu</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sp>
        <p:nvSpPr>
          <p:cNvPr id="87" name="Textfeld 86">
            <a:extLst>
              <a:ext uri="{FF2B5EF4-FFF2-40B4-BE49-F238E27FC236}">
                <a16:creationId xmlns:a16="http://schemas.microsoft.com/office/drawing/2014/main" id="{E184AA2C-F32F-4DC3-9817-6A6FBEA4A454}"/>
              </a:ext>
            </a:extLst>
          </p:cNvPr>
          <p:cNvSpPr txBox="1"/>
          <p:nvPr/>
        </p:nvSpPr>
        <p:spPr>
          <a:xfrm>
            <a:off x="236680" y="1422489"/>
            <a:ext cx="11108502" cy="584775"/>
          </a:xfrm>
          <a:prstGeom prst="rect">
            <a:avLst/>
          </a:prstGeom>
          <a:noFill/>
        </p:spPr>
        <p:txBody>
          <a:bodyPr wrap="square">
            <a:spAutoFit/>
          </a:bodyPr>
          <a:lstStyle/>
          <a:p>
            <a:pPr algn="ctr"/>
            <a:r>
              <a:rPr lang="de-DE" sz="3200" dirty="0" err="1">
                <a:solidFill>
                  <a:srgbClr val="00FF00"/>
                </a:solidFill>
              </a:rPr>
              <a:t>can</a:t>
            </a:r>
            <a:r>
              <a:rPr lang="de-DE" sz="3200" dirty="0">
                <a:solidFill>
                  <a:srgbClr val="00FF00"/>
                </a:solidFill>
              </a:rPr>
              <a:t> </a:t>
            </a:r>
            <a:r>
              <a:rPr lang="de-DE" sz="3200" dirty="0" err="1">
                <a:solidFill>
                  <a:srgbClr val="00FF00"/>
                </a:solidFill>
              </a:rPr>
              <a:t>this</a:t>
            </a:r>
            <a:r>
              <a:rPr lang="de-DE" sz="3200" dirty="0">
                <a:solidFill>
                  <a:srgbClr val="00FF00"/>
                </a:solidFill>
              </a:rPr>
              <a:t> </a:t>
            </a:r>
            <a:r>
              <a:rPr lang="de-DE" sz="3200" dirty="0" err="1">
                <a:solidFill>
                  <a:srgbClr val="00FF00"/>
                </a:solidFill>
              </a:rPr>
              <a:t>be</a:t>
            </a:r>
            <a:r>
              <a:rPr lang="de-DE" sz="3200" dirty="0">
                <a:solidFill>
                  <a:srgbClr val="00FF00"/>
                </a:solidFill>
              </a:rPr>
              <a:t> a </a:t>
            </a:r>
            <a:r>
              <a:rPr lang="de-DE" sz="3200" dirty="0" err="1">
                <a:solidFill>
                  <a:srgbClr val="00FF00"/>
                </a:solidFill>
              </a:rPr>
              <a:t>problem</a:t>
            </a:r>
            <a:r>
              <a:rPr lang="de-DE" sz="3200" dirty="0">
                <a:solidFill>
                  <a:srgbClr val="00FF00"/>
                </a:solidFill>
              </a:rPr>
              <a:t>?</a:t>
            </a:r>
            <a:endParaRPr lang="de-AT" sz="3200" dirty="0">
              <a:solidFill>
                <a:srgbClr val="00FF00"/>
              </a:solidFill>
            </a:endParaRPr>
          </a:p>
        </p:txBody>
      </p:sp>
      <p:grpSp>
        <p:nvGrpSpPr>
          <p:cNvPr id="88" name="Gruppieren 87">
            <a:extLst>
              <a:ext uri="{FF2B5EF4-FFF2-40B4-BE49-F238E27FC236}">
                <a16:creationId xmlns:a16="http://schemas.microsoft.com/office/drawing/2014/main" id="{083E8497-1827-457A-B155-63CA819F4969}"/>
              </a:ext>
            </a:extLst>
          </p:cNvPr>
          <p:cNvGrpSpPr/>
          <p:nvPr/>
        </p:nvGrpSpPr>
        <p:grpSpPr>
          <a:xfrm>
            <a:off x="785539" y="3502682"/>
            <a:ext cx="2266560" cy="1233360"/>
            <a:chOff x="8755481" y="4747220"/>
            <a:chExt cx="2266560" cy="1233360"/>
          </a:xfrm>
        </p:grpSpPr>
        <p:grpSp>
          <p:nvGrpSpPr>
            <p:cNvPr id="89" name="Gruppieren 88">
              <a:extLst>
                <a:ext uri="{FF2B5EF4-FFF2-40B4-BE49-F238E27FC236}">
                  <a16:creationId xmlns:a16="http://schemas.microsoft.com/office/drawing/2014/main" id="{DAEB194A-6431-4303-AD85-2F29B3F17267}"/>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97">
                <p14:nvContentPartPr>
                  <p14:cNvPr id="161" name="Freihand 160">
                    <a:extLst>
                      <a:ext uri="{FF2B5EF4-FFF2-40B4-BE49-F238E27FC236}">
                        <a16:creationId xmlns:a16="http://schemas.microsoft.com/office/drawing/2014/main" id="{F3F13709-3D0D-4D0E-A6BF-E35BF023FFA8}"/>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62" name="Freihand 161">
                    <a:extLst>
                      <a:ext uri="{FF2B5EF4-FFF2-40B4-BE49-F238E27FC236}">
                        <a16:creationId xmlns:a16="http://schemas.microsoft.com/office/drawing/2014/main" id="{5E6BBAAA-3309-4584-A4E8-E67181F020E7}"/>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63" name="Freihand 162">
                    <a:extLst>
                      <a:ext uri="{FF2B5EF4-FFF2-40B4-BE49-F238E27FC236}">
                        <a16:creationId xmlns:a16="http://schemas.microsoft.com/office/drawing/2014/main" id="{B56DB30B-DFE9-4EF3-83FE-EA16551A07F4}"/>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64" name="Freihand 163">
                    <a:extLst>
                      <a:ext uri="{FF2B5EF4-FFF2-40B4-BE49-F238E27FC236}">
                        <a16:creationId xmlns:a16="http://schemas.microsoft.com/office/drawing/2014/main" id="{1A31CBF9-19AA-432C-95E6-76E27D46D5A8}"/>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65" name="Freihand 164">
                    <a:extLst>
                      <a:ext uri="{FF2B5EF4-FFF2-40B4-BE49-F238E27FC236}">
                        <a16:creationId xmlns:a16="http://schemas.microsoft.com/office/drawing/2014/main" id="{E804F6C1-4F6B-4E3B-919C-0943D26760A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93" name="Gruppieren 92">
              <a:extLst>
                <a:ext uri="{FF2B5EF4-FFF2-40B4-BE49-F238E27FC236}">
                  <a16:creationId xmlns:a16="http://schemas.microsoft.com/office/drawing/2014/main" id="{7AFD59F3-B8CD-477B-B8DA-C49B7D7A7DA5}"/>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202">
                <p14:nvContentPartPr>
                  <p14:cNvPr id="156" name="Freihand 155">
                    <a:extLst>
                      <a:ext uri="{FF2B5EF4-FFF2-40B4-BE49-F238E27FC236}">
                        <a16:creationId xmlns:a16="http://schemas.microsoft.com/office/drawing/2014/main" id="{363B2E21-F649-4F40-8592-0E9BEA60D17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57" name="Freihand 156">
                    <a:extLst>
                      <a:ext uri="{FF2B5EF4-FFF2-40B4-BE49-F238E27FC236}">
                        <a16:creationId xmlns:a16="http://schemas.microsoft.com/office/drawing/2014/main" id="{A5182E33-E1DF-4467-A99F-29406D4104C5}"/>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8" name="Freihand 157">
                    <a:extLst>
                      <a:ext uri="{FF2B5EF4-FFF2-40B4-BE49-F238E27FC236}">
                        <a16:creationId xmlns:a16="http://schemas.microsoft.com/office/drawing/2014/main" id="{CEF41099-5872-4E2C-8566-0355EAC9DAF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59" name="Freihand 158">
                    <a:extLst>
                      <a:ext uri="{FF2B5EF4-FFF2-40B4-BE49-F238E27FC236}">
                        <a16:creationId xmlns:a16="http://schemas.microsoft.com/office/drawing/2014/main" id="{DAB49C64-D8E2-456B-8DFB-DC0116B88DD8}"/>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60" name="Freihand 159">
                    <a:extLst>
                      <a:ext uri="{FF2B5EF4-FFF2-40B4-BE49-F238E27FC236}">
                        <a16:creationId xmlns:a16="http://schemas.microsoft.com/office/drawing/2014/main" id="{B1310AD3-7B8B-4166-BBC5-D32E835A201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7">
              <p14:nvContentPartPr>
                <p14:cNvPr id="111" name="Freihand 110">
                  <a:extLst>
                    <a:ext uri="{FF2B5EF4-FFF2-40B4-BE49-F238E27FC236}">
                      <a16:creationId xmlns:a16="http://schemas.microsoft.com/office/drawing/2014/main" id="{4805B0CE-1A4A-4A47-BEE8-2DC7AC14402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8" name="Freihand 117">
                  <a:extLst>
                    <a:ext uri="{FF2B5EF4-FFF2-40B4-BE49-F238E27FC236}">
                      <a16:creationId xmlns:a16="http://schemas.microsoft.com/office/drawing/2014/main" id="{DA84FB77-5FDD-4F43-ADA0-56B8B2875D9A}"/>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25" name="Freihand 124">
                  <a:extLst>
                    <a:ext uri="{FF2B5EF4-FFF2-40B4-BE49-F238E27FC236}">
                      <a16:creationId xmlns:a16="http://schemas.microsoft.com/office/drawing/2014/main" id="{9C44E460-9786-4099-8B48-3CE7F261E21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32" name="Gruppieren 131">
              <a:extLst>
                <a:ext uri="{FF2B5EF4-FFF2-40B4-BE49-F238E27FC236}">
                  <a16:creationId xmlns:a16="http://schemas.microsoft.com/office/drawing/2014/main" id="{146643D2-604F-4F4B-B7E8-C628F86C685F}"/>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10">
                <p14:nvContentPartPr>
                  <p14:cNvPr id="153" name="Freihand 152">
                    <a:extLst>
                      <a:ext uri="{FF2B5EF4-FFF2-40B4-BE49-F238E27FC236}">
                        <a16:creationId xmlns:a16="http://schemas.microsoft.com/office/drawing/2014/main" id="{FDD847E0-B924-4BEC-8F9E-AB1C211FA390}"/>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55" name="Freihand 154">
                    <a:extLst>
                      <a:ext uri="{FF2B5EF4-FFF2-40B4-BE49-F238E27FC236}">
                        <a16:creationId xmlns:a16="http://schemas.microsoft.com/office/drawing/2014/main" id="{7D495122-AF36-4B85-8266-DEC3C7AACCA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33" name="Gruppieren 132">
              <a:extLst>
                <a:ext uri="{FF2B5EF4-FFF2-40B4-BE49-F238E27FC236}">
                  <a16:creationId xmlns:a16="http://schemas.microsoft.com/office/drawing/2014/main" id="{1124CF21-155D-42C8-8BBD-205714105125}"/>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12">
                <p14:nvContentPartPr>
                  <p14:cNvPr id="151" name="Freihand 150">
                    <a:extLst>
                      <a:ext uri="{FF2B5EF4-FFF2-40B4-BE49-F238E27FC236}">
                        <a16:creationId xmlns:a16="http://schemas.microsoft.com/office/drawing/2014/main" id="{02152644-0E47-4913-A5AE-94E3AD47366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52" name="Freihand 151">
                    <a:extLst>
                      <a:ext uri="{FF2B5EF4-FFF2-40B4-BE49-F238E27FC236}">
                        <a16:creationId xmlns:a16="http://schemas.microsoft.com/office/drawing/2014/main" id="{A95DD73C-FEF2-4C59-AE13-8E0E338A9DC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4"/>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5">
              <p14:nvContentPartPr>
                <p14:cNvPr id="134" name="Freihand 133">
                  <a:extLst>
                    <a:ext uri="{FF2B5EF4-FFF2-40B4-BE49-F238E27FC236}">
                      <a16:creationId xmlns:a16="http://schemas.microsoft.com/office/drawing/2014/main" id="{165AF06A-4954-45D7-BB66-FF6D3D50B4FD}"/>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6"/>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45" name="Freihand 144">
                  <a:extLst>
                    <a:ext uri="{FF2B5EF4-FFF2-40B4-BE49-F238E27FC236}">
                      <a16:creationId xmlns:a16="http://schemas.microsoft.com/office/drawing/2014/main" id="{E1BDDE45-7657-40DF-99C8-E6F264469335}"/>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46" name="Gruppieren 145">
              <a:extLst>
                <a:ext uri="{FF2B5EF4-FFF2-40B4-BE49-F238E27FC236}">
                  <a16:creationId xmlns:a16="http://schemas.microsoft.com/office/drawing/2014/main" id="{DE913E36-84B4-47AE-9A04-A6912ABFFBAB}"/>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8">
                <p14:nvContentPartPr>
                  <p14:cNvPr id="147" name="Freihand 146">
                    <a:extLst>
                      <a:ext uri="{FF2B5EF4-FFF2-40B4-BE49-F238E27FC236}">
                        <a16:creationId xmlns:a16="http://schemas.microsoft.com/office/drawing/2014/main" id="{B625259E-9D9B-4020-944E-CDE9BDD0A542}"/>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8" name="Freihand 147">
                    <a:extLst>
                      <a:ext uri="{FF2B5EF4-FFF2-40B4-BE49-F238E27FC236}">
                        <a16:creationId xmlns:a16="http://schemas.microsoft.com/office/drawing/2014/main" id="{82A258F1-B3FE-4D55-A3B7-FF3F39D027D3}"/>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9" name="Freihand 148">
                    <a:extLst>
                      <a:ext uri="{FF2B5EF4-FFF2-40B4-BE49-F238E27FC236}">
                        <a16:creationId xmlns:a16="http://schemas.microsoft.com/office/drawing/2014/main" id="{73449A56-7FC4-448B-A17E-25FE261B681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50" name="Freihand 149">
                    <a:extLst>
                      <a:ext uri="{FF2B5EF4-FFF2-40B4-BE49-F238E27FC236}">
                        <a16:creationId xmlns:a16="http://schemas.microsoft.com/office/drawing/2014/main" id="{3F08E6CB-0919-482D-AF17-48131945D559}"/>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66" name="Gruppieren 165">
            <a:extLst>
              <a:ext uri="{FF2B5EF4-FFF2-40B4-BE49-F238E27FC236}">
                <a16:creationId xmlns:a16="http://schemas.microsoft.com/office/drawing/2014/main" id="{668DDE61-153C-46ED-B567-96BE16C14470}"/>
              </a:ext>
            </a:extLst>
          </p:cNvPr>
          <p:cNvGrpSpPr/>
          <p:nvPr/>
        </p:nvGrpSpPr>
        <p:grpSpPr>
          <a:xfrm>
            <a:off x="6691805" y="3686280"/>
            <a:ext cx="2004480" cy="619200"/>
            <a:chOff x="760966" y="1556594"/>
            <a:chExt cx="2004480" cy="619200"/>
          </a:xfrm>
        </p:grpSpPr>
        <mc:AlternateContent xmlns:mc="http://schemas.openxmlformats.org/markup-compatibility/2006" xmlns:p14="http://schemas.microsoft.com/office/powerpoint/2010/main">
          <mc:Choice Requires="p14">
            <p:contentPart p14:bwMode="auto" r:id="rId222">
              <p14:nvContentPartPr>
                <p14:cNvPr id="167" name="Freihand 166">
                  <a:extLst>
                    <a:ext uri="{FF2B5EF4-FFF2-40B4-BE49-F238E27FC236}">
                      <a16:creationId xmlns:a16="http://schemas.microsoft.com/office/drawing/2014/main" id="{EAD38FE3-CD5B-42FE-AD21-C749693294E2}"/>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23"/>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8" name="Freihand 167">
                  <a:extLst>
                    <a:ext uri="{FF2B5EF4-FFF2-40B4-BE49-F238E27FC236}">
                      <a16:creationId xmlns:a16="http://schemas.microsoft.com/office/drawing/2014/main" id="{CAADC906-AE69-48E1-B084-A5FA31E1B08C}"/>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25"/>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9" name="Freihand 168">
                  <a:extLst>
                    <a:ext uri="{FF2B5EF4-FFF2-40B4-BE49-F238E27FC236}">
                      <a16:creationId xmlns:a16="http://schemas.microsoft.com/office/drawing/2014/main" id="{B3871D20-D183-4E46-AD94-99F798B88034}"/>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27"/>
                <a:stretch>
                  <a:fillRect/>
                </a:stretch>
              </p:blipFill>
              <p:spPr>
                <a:xfrm>
                  <a:off x="780406" y="1547954"/>
                  <a:ext cx="1973160" cy="77040"/>
                </a:xfrm>
                <a:prstGeom prst="rect">
                  <a:avLst/>
                </a:prstGeom>
              </p:spPr>
            </p:pic>
          </mc:Fallback>
        </mc:AlternateContent>
        <p:grpSp>
          <p:nvGrpSpPr>
            <p:cNvPr id="170" name="Gruppieren 169">
              <a:extLst>
                <a:ext uri="{FF2B5EF4-FFF2-40B4-BE49-F238E27FC236}">
                  <a16:creationId xmlns:a16="http://schemas.microsoft.com/office/drawing/2014/main" id="{F63D1DC8-B3B5-45B0-89ED-9A9949A3B679}"/>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28">
                <p14:nvContentPartPr>
                  <p14:cNvPr id="171" name="Freihand 170">
                    <a:extLst>
                      <a:ext uri="{FF2B5EF4-FFF2-40B4-BE49-F238E27FC236}">
                        <a16:creationId xmlns:a16="http://schemas.microsoft.com/office/drawing/2014/main" id="{3BDFD4E6-112E-47F9-85BD-B290942633DB}"/>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29"/>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72" name="Freihand 171">
                    <a:extLst>
                      <a:ext uri="{FF2B5EF4-FFF2-40B4-BE49-F238E27FC236}">
                        <a16:creationId xmlns:a16="http://schemas.microsoft.com/office/drawing/2014/main" id="{DBCCB014-5FAF-4DB5-84E1-405FE6FD6672}"/>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31"/>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73" name="Freihand 172">
                    <a:extLst>
                      <a:ext uri="{FF2B5EF4-FFF2-40B4-BE49-F238E27FC236}">
                        <a16:creationId xmlns:a16="http://schemas.microsoft.com/office/drawing/2014/main" id="{35181CC7-6562-4C41-9578-BAC613EF4E0E}"/>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33"/>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74" name="Freihand 173">
                    <a:extLst>
                      <a:ext uri="{FF2B5EF4-FFF2-40B4-BE49-F238E27FC236}">
                        <a16:creationId xmlns:a16="http://schemas.microsoft.com/office/drawing/2014/main" id="{B087A78F-46A4-4890-AED3-40BA2011F6F6}"/>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35"/>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75" name="Freihand 174">
                    <a:extLst>
                      <a:ext uri="{FF2B5EF4-FFF2-40B4-BE49-F238E27FC236}">
                        <a16:creationId xmlns:a16="http://schemas.microsoft.com/office/drawing/2014/main" id="{339B24F1-506F-4A3D-82D4-87B47242ECB7}"/>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37"/>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76" name="Freihand 175">
                    <a:extLst>
                      <a:ext uri="{FF2B5EF4-FFF2-40B4-BE49-F238E27FC236}">
                        <a16:creationId xmlns:a16="http://schemas.microsoft.com/office/drawing/2014/main" id="{EFE3D9A5-DC4F-4C85-872D-28610D9D5584}"/>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39"/>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7" name="Freihand 176">
                    <a:extLst>
                      <a:ext uri="{FF2B5EF4-FFF2-40B4-BE49-F238E27FC236}">
                        <a16:creationId xmlns:a16="http://schemas.microsoft.com/office/drawing/2014/main" id="{330F22DA-AA7C-427B-96A7-7A5CBC223DB1}"/>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41"/>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78" name="Freihand 177">
                    <a:extLst>
                      <a:ext uri="{FF2B5EF4-FFF2-40B4-BE49-F238E27FC236}">
                        <a16:creationId xmlns:a16="http://schemas.microsoft.com/office/drawing/2014/main" id="{10641CAE-5200-482E-BA5C-9278F600DBBD}"/>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43"/>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79" name="Freihand 178">
                    <a:extLst>
                      <a:ext uri="{FF2B5EF4-FFF2-40B4-BE49-F238E27FC236}">
                        <a16:creationId xmlns:a16="http://schemas.microsoft.com/office/drawing/2014/main" id="{254CED5A-BFEC-4649-A294-687DD318FF6B}"/>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45"/>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80" name="Freihand 179">
                    <a:extLst>
                      <a:ext uri="{FF2B5EF4-FFF2-40B4-BE49-F238E27FC236}">
                        <a16:creationId xmlns:a16="http://schemas.microsoft.com/office/drawing/2014/main" id="{B8FA0461-7AFD-4B43-B456-C4C45C505374}"/>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47"/>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81" name="Freihand 180">
                    <a:extLst>
                      <a:ext uri="{FF2B5EF4-FFF2-40B4-BE49-F238E27FC236}">
                        <a16:creationId xmlns:a16="http://schemas.microsoft.com/office/drawing/2014/main" id="{94297EEE-38B5-46B3-A8EB-7ADE084F88D6}"/>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49"/>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945803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87"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Freihand 3">
                <a:extLst>
                  <a:ext uri="{FF2B5EF4-FFF2-40B4-BE49-F238E27FC236}">
                    <a16:creationId xmlns:a16="http://schemas.microsoft.com/office/drawing/2014/main" id="{3B89FD79-90A9-4235-B21D-8491F2630E96}"/>
                  </a:ext>
                </a:extLst>
              </p14:cNvPr>
              <p14:cNvContentPartPr/>
              <p14:nvPr/>
            </p14:nvContentPartPr>
            <p14:xfrm>
              <a:off x="7794607" y="2035848"/>
              <a:ext cx="39191" cy="887502"/>
            </p14:xfrm>
          </p:contentPart>
        </mc:Choice>
        <mc:Fallback xmlns="">
          <p:pic>
            <p:nvPicPr>
              <p:cNvPr id="4" name="Freihand 3">
                <a:extLst>
                  <a:ext uri="{FF2B5EF4-FFF2-40B4-BE49-F238E27FC236}">
                    <a16:creationId xmlns:a16="http://schemas.microsoft.com/office/drawing/2014/main" id="{3B89FD79-90A9-4235-B21D-8491F2630E96}"/>
                  </a:ext>
                </a:extLst>
              </p:cNvPr>
              <p:cNvPicPr/>
              <p:nvPr/>
            </p:nvPicPr>
            <p:blipFill>
              <a:blip r:embed="rId4"/>
              <a:stretch>
                <a:fillRect/>
              </a:stretch>
            </p:blipFill>
            <p:spPr>
              <a:xfrm>
                <a:off x="7785618" y="2026843"/>
                <a:ext cx="56809" cy="90515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Freihand 4">
                <a:extLst>
                  <a:ext uri="{FF2B5EF4-FFF2-40B4-BE49-F238E27FC236}">
                    <a16:creationId xmlns:a16="http://schemas.microsoft.com/office/drawing/2014/main" id="{1B636ABB-1DFE-4980-BF2E-FEE71FC506AD}"/>
                  </a:ext>
                </a:extLst>
              </p14:cNvPr>
              <p14:cNvContentPartPr/>
              <p14:nvPr/>
            </p14:nvContentPartPr>
            <p14:xfrm>
              <a:off x="7810283" y="2013699"/>
              <a:ext cx="1524512" cy="852991"/>
            </p14:xfrm>
          </p:contentPart>
        </mc:Choice>
        <mc:Fallback xmlns="">
          <p:pic>
            <p:nvPicPr>
              <p:cNvPr id="5" name="Freihand 4">
                <a:extLst>
                  <a:ext uri="{FF2B5EF4-FFF2-40B4-BE49-F238E27FC236}">
                    <a16:creationId xmlns:a16="http://schemas.microsoft.com/office/drawing/2014/main" id="{1B636ABB-1DFE-4980-BF2E-FEE71FC506AD}"/>
                  </a:ext>
                </a:extLst>
              </p:cNvPr>
              <p:cNvPicPr/>
              <p:nvPr/>
            </p:nvPicPr>
            <p:blipFill>
              <a:blip r:embed="rId6"/>
              <a:stretch>
                <a:fillRect/>
              </a:stretch>
            </p:blipFill>
            <p:spPr>
              <a:xfrm>
                <a:off x="7801281" y="2004694"/>
                <a:ext cx="1542155" cy="87064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Freihand 5">
                <a:extLst>
                  <a:ext uri="{FF2B5EF4-FFF2-40B4-BE49-F238E27FC236}">
                    <a16:creationId xmlns:a16="http://schemas.microsoft.com/office/drawing/2014/main" id="{0D3D11A7-E330-4CD5-85CF-997F61C7D476}"/>
                  </a:ext>
                </a:extLst>
              </p14:cNvPr>
              <p14:cNvContentPartPr/>
              <p14:nvPr/>
            </p14:nvContentPartPr>
            <p14:xfrm>
              <a:off x="7775991" y="2870811"/>
              <a:ext cx="1533330" cy="67992"/>
            </p14:xfrm>
          </p:contentPart>
        </mc:Choice>
        <mc:Fallback xmlns="">
          <p:pic>
            <p:nvPicPr>
              <p:cNvPr id="6" name="Freihand 5">
                <a:extLst>
                  <a:ext uri="{FF2B5EF4-FFF2-40B4-BE49-F238E27FC236}">
                    <a16:creationId xmlns:a16="http://schemas.microsoft.com/office/drawing/2014/main" id="{0D3D11A7-E330-4CD5-85CF-997F61C7D476}"/>
                  </a:ext>
                </a:extLst>
              </p:cNvPr>
              <p:cNvPicPr/>
              <p:nvPr/>
            </p:nvPicPr>
            <p:blipFill>
              <a:blip r:embed="rId8"/>
              <a:stretch>
                <a:fillRect/>
              </a:stretch>
            </p:blipFill>
            <p:spPr>
              <a:xfrm>
                <a:off x="7766990" y="2861770"/>
                <a:ext cx="1550971" cy="85713"/>
              </a:xfrm>
              <a:prstGeom prst="rect">
                <a:avLst/>
              </a:prstGeom>
            </p:spPr>
          </p:pic>
        </mc:Fallback>
      </mc:AlternateContent>
      <p:grpSp>
        <p:nvGrpSpPr>
          <p:cNvPr id="7" name="Gruppieren 6">
            <a:extLst>
              <a:ext uri="{FF2B5EF4-FFF2-40B4-BE49-F238E27FC236}">
                <a16:creationId xmlns:a16="http://schemas.microsoft.com/office/drawing/2014/main" id="{10317626-ACB0-42B4-9E40-558604E0D3B2}"/>
              </a:ext>
            </a:extLst>
          </p:cNvPr>
          <p:cNvGrpSpPr/>
          <p:nvPr/>
        </p:nvGrpSpPr>
        <p:grpSpPr>
          <a:xfrm>
            <a:off x="4045984" y="1721429"/>
            <a:ext cx="3513960" cy="456840"/>
            <a:chOff x="4424356" y="2497584"/>
            <a:chExt cx="3513960" cy="456840"/>
          </a:xfrm>
        </p:grpSpPr>
        <mc:AlternateContent xmlns:mc="http://schemas.openxmlformats.org/markup-compatibility/2006" xmlns:p14="http://schemas.microsoft.com/office/powerpoint/2010/main">
          <mc:Choice Requires="p14">
            <p:contentPart p14:bwMode="auto" r:id="rId9">
              <p14:nvContentPartPr>
                <p14:cNvPr id="8" name="Freihand 7">
                  <a:extLst>
                    <a:ext uri="{FF2B5EF4-FFF2-40B4-BE49-F238E27FC236}">
                      <a16:creationId xmlns:a16="http://schemas.microsoft.com/office/drawing/2014/main" id="{C1E9E5B0-81FD-4E84-879B-30AD3E61337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0F9ECCA2-3E35-4A0B-AD1B-D54E26B0ECED}"/>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77F827EE-441E-4878-9806-3026D97DF75A}"/>
              </a:ext>
            </a:extLst>
          </p:cNvPr>
          <p:cNvGrpSpPr/>
          <p:nvPr/>
        </p:nvGrpSpPr>
        <p:grpSpPr>
          <a:xfrm>
            <a:off x="4150024" y="2672189"/>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C8F4F47D-8A6E-45F5-B16E-ECC03401472E}"/>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6E2172A-F3F6-4475-8A52-A1EDE30AB5C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37" name="Gruppieren 36">
            <a:extLst>
              <a:ext uri="{FF2B5EF4-FFF2-40B4-BE49-F238E27FC236}">
                <a16:creationId xmlns:a16="http://schemas.microsoft.com/office/drawing/2014/main" id="{61F68150-DFD2-429D-A998-2164C72A1EC6}"/>
              </a:ext>
            </a:extLst>
          </p:cNvPr>
          <p:cNvGrpSpPr/>
          <p:nvPr/>
        </p:nvGrpSpPr>
        <p:grpSpPr>
          <a:xfrm>
            <a:off x="7957726" y="2198114"/>
            <a:ext cx="1000800" cy="618120"/>
            <a:chOff x="7957726" y="2198114"/>
            <a:chExt cx="1000800" cy="618120"/>
          </a:xfrm>
        </p:grpSpPr>
        <mc:AlternateContent xmlns:mc="http://schemas.openxmlformats.org/markup-compatibility/2006" xmlns:p14="http://schemas.microsoft.com/office/powerpoint/2010/main">
          <mc:Choice Requires="p14">
            <p:contentPart p14:bwMode="auto" r:id="rId65">
              <p14:nvContentPartPr>
                <p14:cNvPr id="24" name="Freihand 23">
                  <a:extLst>
                    <a:ext uri="{FF2B5EF4-FFF2-40B4-BE49-F238E27FC236}">
                      <a16:creationId xmlns:a16="http://schemas.microsoft.com/office/drawing/2014/main" id="{9B77C134-501A-4F64-9396-C664982FEE23}"/>
                    </a:ext>
                  </a:extLst>
                </p14:cNvPr>
                <p14:cNvContentPartPr/>
                <p14:nvPr/>
              </p14:nvContentPartPr>
              <p14:xfrm>
                <a:off x="7957726" y="2212154"/>
                <a:ext cx="231120" cy="284760"/>
              </p14:xfrm>
            </p:contentPart>
          </mc:Choice>
          <mc:Fallback xmlns="">
            <p:pic>
              <p:nvPicPr>
                <p:cNvPr id="24" name="Freihand 23">
                  <a:extLst>
                    <a:ext uri="{FF2B5EF4-FFF2-40B4-BE49-F238E27FC236}">
                      <a16:creationId xmlns:a16="http://schemas.microsoft.com/office/drawing/2014/main" id="{9B77C134-501A-4F64-9396-C664982FEE23}"/>
                    </a:ext>
                  </a:extLst>
                </p:cNvPr>
                <p:cNvPicPr/>
                <p:nvPr/>
              </p:nvPicPr>
              <p:blipFill>
                <a:blip r:embed="rId66"/>
                <a:stretch>
                  <a:fillRect/>
                </a:stretch>
              </p:blipFill>
              <p:spPr>
                <a:xfrm>
                  <a:off x="7949086" y="2203154"/>
                  <a:ext cx="2487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5" name="Freihand 24">
                  <a:extLst>
                    <a:ext uri="{FF2B5EF4-FFF2-40B4-BE49-F238E27FC236}">
                      <a16:creationId xmlns:a16="http://schemas.microsoft.com/office/drawing/2014/main" id="{31A00EAD-AA74-4517-90D5-5E6AB2F6CBC2}"/>
                    </a:ext>
                  </a:extLst>
                </p14:cNvPr>
                <p14:cNvContentPartPr/>
                <p14:nvPr/>
              </p14:nvContentPartPr>
              <p14:xfrm>
                <a:off x="8260486" y="2311514"/>
                <a:ext cx="132480" cy="158760"/>
              </p14:xfrm>
            </p:contentPart>
          </mc:Choice>
          <mc:Fallback xmlns="">
            <p:pic>
              <p:nvPicPr>
                <p:cNvPr id="25" name="Freihand 24">
                  <a:extLst>
                    <a:ext uri="{FF2B5EF4-FFF2-40B4-BE49-F238E27FC236}">
                      <a16:creationId xmlns:a16="http://schemas.microsoft.com/office/drawing/2014/main" id="{31A00EAD-AA74-4517-90D5-5E6AB2F6CBC2}"/>
                    </a:ext>
                  </a:extLst>
                </p:cNvPr>
                <p:cNvPicPr/>
                <p:nvPr/>
              </p:nvPicPr>
              <p:blipFill>
                <a:blip r:embed="rId68"/>
                <a:stretch>
                  <a:fillRect/>
                </a:stretch>
              </p:blipFill>
              <p:spPr>
                <a:xfrm>
                  <a:off x="8251486" y="2302514"/>
                  <a:ext cx="150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6" name="Freihand 25">
                  <a:extLst>
                    <a:ext uri="{FF2B5EF4-FFF2-40B4-BE49-F238E27FC236}">
                      <a16:creationId xmlns:a16="http://schemas.microsoft.com/office/drawing/2014/main" id="{04B6D3A6-3CEB-463F-B784-C0E17FBB83A7}"/>
                    </a:ext>
                  </a:extLst>
                </p14:cNvPr>
                <p14:cNvContentPartPr/>
                <p14:nvPr/>
              </p14:nvContentPartPr>
              <p14:xfrm>
                <a:off x="8435086" y="2305754"/>
                <a:ext cx="151560" cy="115920"/>
              </p14:xfrm>
            </p:contentPart>
          </mc:Choice>
          <mc:Fallback xmlns="">
            <p:pic>
              <p:nvPicPr>
                <p:cNvPr id="26" name="Freihand 25">
                  <a:extLst>
                    <a:ext uri="{FF2B5EF4-FFF2-40B4-BE49-F238E27FC236}">
                      <a16:creationId xmlns:a16="http://schemas.microsoft.com/office/drawing/2014/main" id="{04B6D3A6-3CEB-463F-B784-C0E17FBB83A7}"/>
                    </a:ext>
                  </a:extLst>
                </p:cNvPr>
                <p:cNvPicPr/>
                <p:nvPr/>
              </p:nvPicPr>
              <p:blipFill>
                <a:blip r:embed="rId70"/>
                <a:stretch>
                  <a:fillRect/>
                </a:stretch>
              </p:blipFill>
              <p:spPr>
                <a:xfrm>
                  <a:off x="8426086" y="2297114"/>
                  <a:ext cx="1692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7" name="Freihand 26">
                  <a:extLst>
                    <a:ext uri="{FF2B5EF4-FFF2-40B4-BE49-F238E27FC236}">
                      <a16:creationId xmlns:a16="http://schemas.microsoft.com/office/drawing/2014/main" id="{C2A9EF62-461D-4222-A970-DECE96BD041C}"/>
                    </a:ext>
                  </a:extLst>
                </p14:cNvPr>
                <p14:cNvContentPartPr/>
                <p14:nvPr/>
              </p14:nvContentPartPr>
              <p14:xfrm>
                <a:off x="8578366" y="2198114"/>
                <a:ext cx="35280" cy="208080"/>
              </p14:xfrm>
            </p:contentPart>
          </mc:Choice>
          <mc:Fallback xmlns="">
            <p:pic>
              <p:nvPicPr>
                <p:cNvPr id="27" name="Freihand 26">
                  <a:extLst>
                    <a:ext uri="{FF2B5EF4-FFF2-40B4-BE49-F238E27FC236}">
                      <a16:creationId xmlns:a16="http://schemas.microsoft.com/office/drawing/2014/main" id="{C2A9EF62-461D-4222-A970-DECE96BD041C}"/>
                    </a:ext>
                  </a:extLst>
                </p:cNvPr>
                <p:cNvPicPr/>
                <p:nvPr/>
              </p:nvPicPr>
              <p:blipFill>
                <a:blip r:embed="rId72"/>
                <a:stretch>
                  <a:fillRect/>
                </a:stretch>
              </p:blipFill>
              <p:spPr>
                <a:xfrm>
                  <a:off x="8569726" y="2189474"/>
                  <a:ext cx="5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8" name="Freihand 27">
                  <a:extLst>
                    <a:ext uri="{FF2B5EF4-FFF2-40B4-BE49-F238E27FC236}">
                      <a16:creationId xmlns:a16="http://schemas.microsoft.com/office/drawing/2014/main" id="{E13C50D5-0674-453A-B04F-8A71CBCC6868}"/>
                    </a:ext>
                  </a:extLst>
                </p14:cNvPr>
                <p14:cNvContentPartPr/>
                <p14:nvPr/>
              </p14:nvContentPartPr>
              <p14:xfrm>
                <a:off x="8687086" y="2286674"/>
                <a:ext cx="57960" cy="116280"/>
              </p14:xfrm>
            </p:contentPart>
          </mc:Choice>
          <mc:Fallback xmlns="">
            <p:pic>
              <p:nvPicPr>
                <p:cNvPr id="28" name="Freihand 27">
                  <a:extLst>
                    <a:ext uri="{FF2B5EF4-FFF2-40B4-BE49-F238E27FC236}">
                      <a16:creationId xmlns:a16="http://schemas.microsoft.com/office/drawing/2014/main" id="{E13C50D5-0674-453A-B04F-8A71CBCC6868}"/>
                    </a:ext>
                  </a:extLst>
                </p:cNvPr>
                <p:cNvPicPr/>
                <p:nvPr/>
              </p:nvPicPr>
              <p:blipFill>
                <a:blip r:embed="rId74"/>
                <a:stretch>
                  <a:fillRect/>
                </a:stretch>
              </p:blipFill>
              <p:spPr>
                <a:xfrm>
                  <a:off x="8678446" y="2278034"/>
                  <a:ext cx="75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9" name="Freihand 28">
                  <a:extLst>
                    <a:ext uri="{FF2B5EF4-FFF2-40B4-BE49-F238E27FC236}">
                      <a16:creationId xmlns:a16="http://schemas.microsoft.com/office/drawing/2014/main" id="{BBBEFEE8-C083-43E7-BFD2-7BDE514E5A9C}"/>
                    </a:ext>
                  </a:extLst>
                </p14:cNvPr>
                <p14:cNvContentPartPr/>
                <p14:nvPr/>
              </p14:nvContentPartPr>
              <p14:xfrm>
                <a:off x="8691046" y="2202794"/>
                <a:ext cx="11880" cy="21960"/>
              </p14:xfrm>
            </p:contentPart>
          </mc:Choice>
          <mc:Fallback xmlns="">
            <p:pic>
              <p:nvPicPr>
                <p:cNvPr id="29" name="Freihand 28">
                  <a:extLst>
                    <a:ext uri="{FF2B5EF4-FFF2-40B4-BE49-F238E27FC236}">
                      <a16:creationId xmlns:a16="http://schemas.microsoft.com/office/drawing/2014/main" id="{BBBEFEE8-C083-43E7-BFD2-7BDE514E5A9C}"/>
                    </a:ext>
                  </a:extLst>
                </p:cNvPr>
                <p:cNvPicPr/>
                <p:nvPr/>
              </p:nvPicPr>
              <p:blipFill>
                <a:blip r:embed="rId76"/>
                <a:stretch>
                  <a:fillRect/>
                </a:stretch>
              </p:blipFill>
              <p:spPr>
                <a:xfrm>
                  <a:off x="8682406" y="2194154"/>
                  <a:ext cx="29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1" name="Freihand 30">
                  <a:extLst>
                    <a:ext uri="{FF2B5EF4-FFF2-40B4-BE49-F238E27FC236}">
                      <a16:creationId xmlns:a16="http://schemas.microsoft.com/office/drawing/2014/main" id="{2EA720F7-6588-48F7-AB96-33320DE868FA}"/>
                    </a:ext>
                  </a:extLst>
                </p14:cNvPr>
                <p14:cNvContentPartPr/>
                <p14:nvPr/>
              </p14:nvContentPartPr>
              <p14:xfrm>
                <a:off x="8205766" y="2576474"/>
                <a:ext cx="166680" cy="239760"/>
              </p14:xfrm>
            </p:contentPart>
          </mc:Choice>
          <mc:Fallback xmlns="">
            <p:pic>
              <p:nvPicPr>
                <p:cNvPr id="31" name="Freihand 30">
                  <a:extLst>
                    <a:ext uri="{FF2B5EF4-FFF2-40B4-BE49-F238E27FC236}">
                      <a16:creationId xmlns:a16="http://schemas.microsoft.com/office/drawing/2014/main" id="{2EA720F7-6588-48F7-AB96-33320DE868FA}"/>
                    </a:ext>
                  </a:extLst>
                </p:cNvPr>
                <p:cNvPicPr/>
                <p:nvPr/>
              </p:nvPicPr>
              <p:blipFill>
                <a:blip r:embed="rId78"/>
                <a:stretch>
                  <a:fillRect/>
                </a:stretch>
              </p:blipFill>
              <p:spPr>
                <a:xfrm>
                  <a:off x="8197126" y="2567834"/>
                  <a:ext cx="1843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2" name="Freihand 31">
                  <a:extLst>
                    <a:ext uri="{FF2B5EF4-FFF2-40B4-BE49-F238E27FC236}">
                      <a16:creationId xmlns:a16="http://schemas.microsoft.com/office/drawing/2014/main" id="{15AE1CB6-A504-45B2-8EBF-E8B46FFB77AD}"/>
                    </a:ext>
                  </a:extLst>
                </p14:cNvPr>
                <p14:cNvContentPartPr/>
                <p14:nvPr/>
              </p14:nvContentPartPr>
              <p14:xfrm>
                <a:off x="8431126" y="2652074"/>
                <a:ext cx="144000" cy="106200"/>
              </p14:xfrm>
            </p:contentPart>
          </mc:Choice>
          <mc:Fallback xmlns="">
            <p:pic>
              <p:nvPicPr>
                <p:cNvPr id="32" name="Freihand 31">
                  <a:extLst>
                    <a:ext uri="{FF2B5EF4-FFF2-40B4-BE49-F238E27FC236}">
                      <a16:creationId xmlns:a16="http://schemas.microsoft.com/office/drawing/2014/main" id="{15AE1CB6-A504-45B2-8EBF-E8B46FFB77AD}"/>
                    </a:ext>
                  </a:extLst>
                </p:cNvPr>
                <p:cNvPicPr/>
                <p:nvPr/>
              </p:nvPicPr>
              <p:blipFill>
                <a:blip r:embed="rId80"/>
                <a:stretch>
                  <a:fillRect/>
                </a:stretch>
              </p:blipFill>
              <p:spPr>
                <a:xfrm>
                  <a:off x="8422126" y="2643074"/>
                  <a:ext cx="161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4" name="Freihand 33">
                  <a:extLst>
                    <a:ext uri="{FF2B5EF4-FFF2-40B4-BE49-F238E27FC236}">
                      <a16:creationId xmlns:a16="http://schemas.microsoft.com/office/drawing/2014/main" id="{68B26E2A-230F-4A69-BEBB-3A0E373E76EF}"/>
                    </a:ext>
                  </a:extLst>
                </p14:cNvPr>
                <p14:cNvContentPartPr/>
                <p14:nvPr/>
              </p14:nvContentPartPr>
              <p14:xfrm>
                <a:off x="8613646" y="2650274"/>
                <a:ext cx="120960" cy="100440"/>
              </p14:xfrm>
            </p:contentPart>
          </mc:Choice>
          <mc:Fallback xmlns="">
            <p:pic>
              <p:nvPicPr>
                <p:cNvPr id="34" name="Freihand 33">
                  <a:extLst>
                    <a:ext uri="{FF2B5EF4-FFF2-40B4-BE49-F238E27FC236}">
                      <a16:creationId xmlns:a16="http://schemas.microsoft.com/office/drawing/2014/main" id="{68B26E2A-230F-4A69-BEBB-3A0E373E76EF}"/>
                    </a:ext>
                  </a:extLst>
                </p:cNvPr>
                <p:cNvPicPr/>
                <p:nvPr/>
              </p:nvPicPr>
              <p:blipFill>
                <a:blip r:embed="rId82"/>
                <a:stretch>
                  <a:fillRect/>
                </a:stretch>
              </p:blipFill>
              <p:spPr>
                <a:xfrm>
                  <a:off x="8604646" y="2641274"/>
                  <a:ext cx="1386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5" name="Freihand 34">
                  <a:extLst>
                    <a:ext uri="{FF2B5EF4-FFF2-40B4-BE49-F238E27FC236}">
                      <a16:creationId xmlns:a16="http://schemas.microsoft.com/office/drawing/2014/main" id="{AF5037AE-DEB2-4FA4-9C45-BD983C419FBC}"/>
                    </a:ext>
                  </a:extLst>
                </p14:cNvPr>
                <p14:cNvContentPartPr/>
                <p14:nvPr/>
              </p14:nvContentPartPr>
              <p14:xfrm>
                <a:off x="8784286" y="2497634"/>
                <a:ext cx="17640" cy="218160"/>
              </p14:xfrm>
            </p:contentPart>
          </mc:Choice>
          <mc:Fallback xmlns="">
            <p:pic>
              <p:nvPicPr>
                <p:cNvPr id="35" name="Freihand 34">
                  <a:extLst>
                    <a:ext uri="{FF2B5EF4-FFF2-40B4-BE49-F238E27FC236}">
                      <a16:creationId xmlns:a16="http://schemas.microsoft.com/office/drawing/2014/main" id="{AF5037AE-DEB2-4FA4-9C45-BD983C419FBC}"/>
                    </a:ext>
                  </a:extLst>
                </p:cNvPr>
                <p:cNvPicPr/>
                <p:nvPr/>
              </p:nvPicPr>
              <p:blipFill>
                <a:blip r:embed="rId84"/>
                <a:stretch>
                  <a:fillRect/>
                </a:stretch>
              </p:blipFill>
              <p:spPr>
                <a:xfrm>
                  <a:off x="8775286" y="2488634"/>
                  <a:ext cx="352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6" name="Freihand 35">
                  <a:extLst>
                    <a:ext uri="{FF2B5EF4-FFF2-40B4-BE49-F238E27FC236}">
                      <a16:creationId xmlns:a16="http://schemas.microsoft.com/office/drawing/2014/main" id="{C471BEE0-24FE-4729-A3E0-B48F8C1A4A64}"/>
                    </a:ext>
                  </a:extLst>
                </p14:cNvPr>
                <p14:cNvContentPartPr/>
                <p14:nvPr/>
              </p14:nvContentPartPr>
              <p14:xfrm>
                <a:off x="8827846" y="2583314"/>
                <a:ext cx="130680" cy="150480"/>
              </p14:xfrm>
            </p:contentPart>
          </mc:Choice>
          <mc:Fallback xmlns="">
            <p:pic>
              <p:nvPicPr>
                <p:cNvPr id="36" name="Freihand 35">
                  <a:extLst>
                    <a:ext uri="{FF2B5EF4-FFF2-40B4-BE49-F238E27FC236}">
                      <a16:creationId xmlns:a16="http://schemas.microsoft.com/office/drawing/2014/main" id="{C471BEE0-24FE-4729-A3E0-B48F8C1A4A64}"/>
                    </a:ext>
                  </a:extLst>
                </p:cNvPr>
                <p:cNvPicPr/>
                <p:nvPr/>
              </p:nvPicPr>
              <p:blipFill>
                <a:blip r:embed="rId86"/>
                <a:stretch>
                  <a:fillRect/>
                </a:stretch>
              </p:blipFill>
              <p:spPr>
                <a:xfrm>
                  <a:off x="8819206" y="2574314"/>
                  <a:ext cx="148320" cy="168120"/>
                </a:xfrm>
                <a:prstGeom prst="rect">
                  <a:avLst/>
                </a:prstGeom>
              </p:spPr>
            </p:pic>
          </mc:Fallback>
        </mc:AlternateContent>
      </p:grpSp>
      <p:grpSp>
        <p:nvGrpSpPr>
          <p:cNvPr id="48" name="Gruppieren 47">
            <a:extLst>
              <a:ext uri="{FF2B5EF4-FFF2-40B4-BE49-F238E27FC236}">
                <a16:creationId xmlns:a16="http://schemas.microsoft.com/office/drawing/2014/main" id="{14384165-C66F-43C9-B6E9-A19F418C1787}"/>
              </a:ext>
            </a:extLst>
          </p:cNvPr>
          <p:cNvGrpSpPr/>
          <p:nvPr/>
        </p:nvGrpSpPr>
        <p:grpSpPr>
          <a:xfrm>
            <a:off x="4776766" y="1405754"/>
            <a:ext cx="1068120" cy="316440"/>
            <a:chOff x="4776766" y="1405754"/>
            <a:chExt cx="1068120" cy="316440"/>
          </a:xfrm>
        </p:grpSpPr>
        <mc:AlternateContent xmlns:mc="http://schemas.openxmlformats.org/markup-compatibility/2006" xmlns:p14="http://schemas.microsoft.com/office/powerpoint/2010/main">
          <mc:Choice Requires="p14">
            <p:contentPart p14:bwMode="auto" r:id="rId87">
              <p14:nvContentPartPr>
                <p14:cNvPr id="38" name="Freihand 37">
                  <a:extLst>
                    <a:ext uri="{FF2B5EF4-FFF2-40B4-BE49-F238E27FC236}">
                      <a16:creationId xmlns:a16="http://schemas.microsoft.com/office/drawing/2014/main" id="{1B7E7553-6352-4FB5-9196-3A65BAF8AA16}"/>
                    </a:ext>
                  </a:extLst>
                </p14:cNvPr>
                <p14:cNvContentPartPr/>
                <p14:nvPr/>
              </p14:nvContentPartPr>
              <p14:xfrm>
                <a:off x="4776766" y="1474874"/>
                <a:ext cx="159480" cy="204480"/>
              </p14:xfrm>
            </p:contentPart>
          </mc:Choice>
          <mc:Fallback xmlns="">
            <p:pic>
              <p:nvPicPr>
                <p:cNvPr id="38" name="Freihand 37">
                  <a:extLst>
                    <a:ext uri="{FF2B5EF4-FFF2-40B4-BE49-F238E27FC236}">
                      <a16:creationId xmlns:a16="http://schemas.microsoft.com/office/drawing/2014/main" id="{1B7E7553-6352-4FB5-9196-3A65BAF8AA16}"/>
                    </a:ext>
                  </a:extLst>
                </p:cNvPr>
                <p:cNvPicPr/>
                <p:nvPr/>
              </p:nvPicPr>
              <p:blipFill>
                <a:blip r:embed="rId88"/>
                <a:stretch>
                  <a:fillRect/>
                </a:stretch>
              </p:blipFill>
              <p:spPr>
                <a:xfrm>
                  <a:off x="4768126" y="1465874"/>
                  <a:ext cx="1771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39" name="Freihand 38">
                  <a:extLst>
                    <a:ext uri="{FF2B5EF4-FFF2-40B4-BE49-F238E27FC236}">
                      <a16:creationId xmlns:a16="http://schemas.microsoft.com/office/drawing/2014/main" id="{04893545-5F3F-4BFB-93AA-1644A2BFF743}"/>
                    </a:ext>
                  </a:extLst>
                </p14:cNvPr>
                <p14:cNvContentPartPr/>
                <p14:nvPr/>
              </p14:nvContentPartPr>
              <p14:xfrm>
                <a:off x="5060086" y="1623914"/>
                <a:ext cx="3600" cy="9360"/>
              </p14:xfrm>
            </p:contentPart>
          </mc:Choice>
          <mc:Fallback xmlns="">
            <p:pic>
              <p:nvPicPr>
                <p:cNvPr id="39" name="Freihand 38">
                  <a:extLst>
                    <a:ext uri="{FF2B5EF4-FFF2-40B4-BE49-F238E27FC236}">
                      <a16:creationId xmlns:a16="http://schemas.microsoft.com/office/drawing/2014/main" id="{04893545-5F3F-4BFB-93AA-1644A2BFF743}"/>
                    </a:ext>
                  </a:extLst>
                </p:cNvPr>
                <p:cNvPicPr/>
                <p:nvPr/>
              </p:nvPicPr>
              <p:blipFill>
                <a:blip r:embed="rId90"/>
                <a:stretch>
                  <a:fillRect/>
                </a:stretch>
              </p:blipFill>
              <p:spPr>
                <a:xfrm>
                  <a:off x="5051446" y="1615274"/>
                  <a:ext cx="212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1" name="Freihand 40">
                  <a:extLst>
                    <a:ext uri="{FF2B5EF4-FFF2-40B4-BE49-F238E27FC236}">
                      <a16:creationId xmlns:a16="http://schemas.microsoft.com/office/drawing/2014/main" id="{4774137C-8DD3-4BDA-A5BC-CFE422CD76F1}"/>
                    </a:ext>
                  </a:extLst>
                </p14:cNvPr>
                <p14:cNvContentPartPr/>
                <p14:nvPr/>
              </p14:nvContentPartPr>
              <p14:xfrm>
                <a:off x="5165206" y="1445354"/>
                <a:ext cx="135720" cy="166680"/>
              </p14:xfrm>
            </p:contentPart>
          </mc:Choice>
          <mc:Fallback xmlns="">
            <p:pic>
              <p:nvPicPr>
                <p:cNvPr id="41" name="Freihand 40">
                  <a:extLst>
                    <a:ext uri="{FF2B5EF4-FFF2-40B4-BE49-F238E27FC236}">
                      <a16:creationId xmlns:a16="http://schemas.microsoft.com/office/drawing/2014/main" id="{4774137C-8DD3-4BDA-A5BC-CFE422CD76F1}"/>
                    </a:ext>
                  </a:extLst>
                </p:cNvPr>
                <p:cNvPicPr/>
                <p:nvPr/>
              </p:nvPicPr>
              <p:blipFill>
                <a:blip r:embed="rId92"/>
                <a:stretch>
                  <a:fillRect/>
                </a:stretch>
              </p:blipFill>
              <p:spPr>
                <a:xfrm>
                  <a:off x="5156206" y="1436354"/>
                  <a:ext cx="1533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2" name="Freihand 41">
                  <a:extLst>
                    <a:ext uri="{FF2B5EF4-FFF2-40B4-BE49-F238E27FC236}">
                      <a16:creationId xmlns:a16="http://schemas.microsoft.com/office/drawing/2014/main" id="{2C09B1D7-BD5F-4972-B13B-BA590DB99082}"/>
                    </a:ext>
                  </a:extLst>
                </p14:cNvPr>
                <p14:cNvContentPartPr/>
                <p14:nvPr/>
              </p14:nvContentPartPr>
              <p14:xfrm>
                <a:off x="5347006" y="1508354"/>
                <a:ext cx="109080" cy="57240"/>
              </p14:xfrm>
            </p:contentPart>
          </mc:Choice>
          <mc:Fallback xmlns="">
            <p:pic>
              <p:nvPicPr>
                <p:cNvPr id="42" name="Freihand 41">
                  <a:extLst>
                    <a:ext uri="{FF2B5EF4-FFF2-40B4-BE49-F238E27FC236}">
                      <a16:creationId xmlns:a16="http://schemas.microsoft.com/office/drawing/2014/main" id="{2C09B1D7-BD5F-4972-B13B-BA590DB99082}"/>
                    </a:ext>
                  </a:extLst>
                </p:cNvPr>
                <p:cNvPicPr/>
                <p:nvPr/>
              </p:nvPicPr>
              <p:blipFill>
                <a:blip r:embed="rId94"/>
                <a:stretch>
                  <a:fillRect/>
                </a:stretch>
              </p:blipFill>
              <p:spPr>
                <a:xfrm>
                  <a:off x="5338366" y="1499714"/>
                  <a:ext cx="1267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4" name="Freihand 43">
                  <a:extLst>
                    <a:ext uri="{FF2B5EF4-FFF2-40B4-BE49-F238E27FC236}">
                      <a16:creationId xmlns:a16="http://schemas.microsoft.com/office/drawing/2014/main" id="{140660D0-F1FD-4803-934B-CE5E70BFC396}"/>
                    </a:ext>
                  </a:extLst>
                </p14:cNvPr>
                <p14:cNvContentPartPr/>
                <p14:nvPr/>
              </p14:nvContentPartPr>
              <p14:xfrm>
                <a:off x="5397766" y="1469474"/>
                <a:ext cx="195120" cy="252720"/>
              </p14:xfrm>
            </p:contentPart>
          </mc:Choice>
          <mc:Fallback xmlns="">
            <p:pic>
              <p:nvPicPr>
                <p:cNvPr id="44" name="Freihand 43">
                  <a:extLst>
                    <a:ext uri="{FF2B5EF4-FFF2-40B4-BE49-F238E27FC236}">
                      <a16:creationId xmlns:a16="http://schemas.microsoft.com/office/drawing/2014/main" id="{140660D0-F1FD-4803-934B-CE5E70BFC396}"/>
                    </a:ext>
                  </a:extLst>
                </p:cNvPr>
                <p:cNvPicPr/>
                <p:nvPr/>
              </p:nvPicPr>
              <p:blipFill>
                <a:blip r:embed="rId96"/>
                <a:stretch>
                  <a:fillRect/>
                </a:stretch>
              </p:blipFill>
              <p:spPr>
                <a:xfrm>
                  <a:off x="5388766" y="1460474"/>
                  <a:ext cx="21276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45" name="Freihand 44">
                  <a:extLst>
                    <a:ext uri="{FF2B5EF4-FFF2-40B4-BE49-F238E27FC236}">
                      <a16:creationId xmlns:a16="http://schemas.microsoft.com/office/drawing/2014/main" id="{A9702536-9F93-461C-BCCC-B322C7C823AA}"/>
                    </a:ext>
                  </a:extLst>
                </p14:cNvPr>
                <p14:cNvContentPartPr/>
                <p14:nvPr/>
              </p14:nvContentPartPr>
              <p14:xfrm>
                <a:off x="5669206" y="1510874"/>
                <a:ext cx="31320" cy="99720"/>
              </p14:xfrm>
            </p:contentPart>
          </mc:Choice>
          <mc:Fallback xmlns="">
            <p:pic>
              <p:nvPicPr>
                <p:cNvPr id="45" name="Freihand 44">
                  <a:extLst>
                    <a:ext uri="{FF2B5EF4-FFF2-40B4-BE49-F238E27FC236}">
                      <a16:creationId xmlns:a16="http://schemas.microsoft.com/office/drawing/2014/main" id="{A9702536-9F93-461C-BCCC-B322C7C823AA}"/>
                    </a:ext>
                  </a:extLst>
                </p:cNvPr>
                <p:cNvPicPr/>
                <p:nvPr/>
              </p:nvPicPr>
              <p:blipFill>
                <a:blip r:embed="rId98"/>
                <a:stretch>
                  <a:fillRect/>
                </a:stretch>
              </p:blipFill>
              <p:spPr>
                <a:xfrm>
                  <a:off x="5660206" y="1502234"/>
                  <a:ext cx="489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46" name="Freihand 45">
                  <a:extLst>
                    <a:ext uri="{FF2B5EF4-FFF2-40B4-BE49-F238E27FC236}">
                      <a16:creationId xmlns:a16="http://schemas.microsoft.com/office/drawing/2014/main" id="{1101E82A-FDA8-45C1-A083-3827F7258D74}"/>
                    </a:ext>
                  </a:extLst>
                </p14:cNvPr>
                <p14:cNvContentPartPr/>
                <p14:nvPr/>
              </p14:nvContentPartPr>
              <p14:xfrm>
                <a:off x="5696206" y="1405754"/>
                <a:ext cx="4320" cy="37800"/>
              </p14:xfrm>
            </p:contentPart>
          </mc:Choice>
          <mc:Fallback xmlns="">
            <p:pic>
              <p:nvPicPr>
                <p:cNvPr id="46" name="Freihand 45">
                  <a:extLst>
                    <a:ext uri="{FF2B5EF4-FFF2-40B4-BE49-F238E27FC236}">
                      <a16:creationId xmlns:a16="http://schemas.microsoft.com/office/drawing/2014/main" id="{1101E82A-FDA8-45C1-A083-3827F7258D74}"/>
                    </a:ext>
                  </a:extLst>
                </p:cNvPr>
                <p:cNvPicPr/>
                <p:nvPr/>
              </p:nvPicPr>
              <p:blipFill>
                <a:blip r:embed="rId100"/>
                <a:stretch>
                  <a:fillRect/>
                </a:stretch>
              </p:blipFill>
              <p:spPr>
                <a:xfrm>
                  <a:off x="5687566" y="1396754"/>
                  <a:ext cx="219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47" name="Freihand 46">
                  <a:extLst>
                    <a:ext uri="{FF2B5EF4-FFF2-40B4-BE49-F238E27FC236}">
                      <a16:creationId xmlns:a16="http://schemas.microsoft.com/office/drawing/2014/main" id="{DFCE599D-212D-4E0D-97D8-6B7A8E243BD6}"/>
                    </a:ext>
                  </a:extLst>
                </p14:cNvPr>
                <p14:cNvContentPartPr/>
                <p14:nvPr/>
              </p14:nvContentPartPr>
              <p14:xfrm>
                <a:off x="5723566" y="1545794"/>
                <a:ext cx="121320" cy="81000"/>
              </p14:xfrm>
            </p:contentPart>
          </mc:Choice>
          <mc:Fallback xmlns="">
            <p:pic>
              <p:nvPicPr>
                <p:cNvPr id="47" name="Freihand 46">
                  <a:extLst>
                    <a:ext uri="{FF2B5EF4-FFF2-40B4-BE49-F238E27FC236}">
                      <a16:creationId xmlns:a16="http://schemas.microsoft.com/office/drawing/2014/main" id="{DFCE599D-212D-4E0D-97D8-6B7A8E243BD6}"/>
                    </a:ext>
                  </a:extLst>
                </p:cNvPr>
                <p:cNvPicPr/>
                <p:nvPr/>
              </p:nvPicPr>
              <p:blipFill>
                <a:blip r:embed="rId102"/>
                <a:stretch>
                  <a:fillRect/>
                </a:stretch>
              </p:blipFill>
              <p:spPr>
                <a:xfrm>
                  <a:off x="5714566" y="1536794"/>
                  <a:ext cx="138960" cy="98640"/>
                </a:xfrm>
                <a:prstGeom prst="rect">
                  <a:avLst/>
                </a:prstGeom>
              </p:spPr>
            </p:pic>
          </mc:Fallback>
        </mc:AlternateContent>
      </p:grpSp>
      <p:grpSp>
        <p:nvGrpSpPr>
          <p:cNvPr id="51" name="Gruppieren 50">
            <a:extLst>
              <a:ext uri="{FF2B5EF4-FFF2-40B4-BE49-F238E27FC236}">
                <a16:creationId xmlns:a16="http://schemas.microsoft.com/office/drawing/2014/main" id="{6F9E3F6A-34E3-4932-B04B-993A8E2B6ECC}"/>
              </a:ext>
            </a:extLst>
          </p:cNvPr>
          <p:cNvGrpSpPr/>
          <p:nvPr/>
        </p:nvGrpSpPr>
        <p:grpSpPr>
          <a:xfrm>
            <a:off x="4263411" y="3180567"/>
            <a:ext cx="322200" cy="177840"/>
            <a:chOff x="5087086" y="3149594"/>
            <a:chExt cx="322200" cy="177840"/>
          </a:xfrm>
        </p:grpSpPr>
        <mc:AlternateContent xmlns:mc="http://schemas.openxmlformats.org/markup-compatibility/2006" xmlns:p14="http://schemas.microsoft.com/office/powerpoint/2010/main">
          <mc:Choice Requires="p14">
            <p:contentPart p14:bwMode="auto" r:id="rId103">
              <p14:nvContentPartPr>
                <p14:cNvPr id="49" name="Freihand 48">
                  <a:extLst>
                    <a:ext uri="{FF2B5EF4-FFF2-40B4-BE49-F238E27FC236}">
                      <a16:creationId xmlns:a16="http://schemas.microsoft.com/office/drawing/2014/main" id="{6F32E9BC-44E9-4918-B815-7C8943D7AC8C}"/>
                    </a:ext>
                  </a:extLst>
                </p14:cNvPr>
                <p14:cNvContentPartPr/>
                <p14:nvPr/>
              </p14:nvContentPartPr>
              <p14:xfrm>
                <a:off x="5087086" y="3149594"/>
                <a:ext cx="176040" cy="168120"/>
              </p14:xfrm>
            </p:contentPart>
          </mc:Choice>
          <mc:Fallback xmlns="">
            <p:pic>
              <p:nvPicPr>
                <p:cNvPr id="49" name="Freihand 48">
                  <a:extLst>
                    <a:ext uri="{FF2B5EF4-FFF2-40B4-BE49-F238E27FC236}">
                      <a16:creationId xmlns:a16="http://schemas.microsoft.com/office/drawing/2014/main" id="{6F32E9BC-44E9-4918-B815-7C8943D7AC8C}"/>
                    </a:ext>
                  </a:extLst>
                </p:cNvPr>
                <p:cNvPicPr/>
                <p:nvPr/>
              </p:nvPicPr>
              <p:blipFill>
                <a:blip r:embed="rId104"/>
                <a:stretch>
                  <a:fillRect/>
                </a:stretch>
              </p:blipFill>
              <p:spPr>
                <a:xfrm>
                  <a:off x="5078446" y="3140594"/>
                  <a:ext cx="19368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0" name="Freihand 49">
                  <a:extLst>
                    <a:ext uri="{FF2B5EF4-FFF2-40B4-BE49-F238E27FC236}">
                      <a16:creationId xmlns:a16="http://schemas.microsoft.com/office/drawing/2014/main" id="{9109BA7A-7553-4FB6-84BB-B78DCE3D5B1A}"/>
                    </a:ext>
                  </a:extLst>
                </p14:cNvPr>
                <p14:cNvContentPartPr/>
                <p14:nvPr/>
              </p14:nvContentPartPr>
              <p14:xfrm>
                <a:off x="5393806" y="3324194"/>
                <a:ext cx="15480" cy="3240"/>
              </p14:xfrm>
            </p:contentPart>
          </mc:Choice>
          <mc:Fallback xmlns="">
            <p:pic>
              <p:nvPicPr>
                <p:cNvPr id="50" name="Freihand 49">
                  <a:extLst>
                    <a:ext uri="{FF2B5EF4-FFF2-40B4-BE49-F238E27FC236}">
                      <a16:creationId xmlns:a16="http://schemas.microsoft.com/office/drawing/2014/main" id="{9109BA7A-7553-4FB6-84BB-B78DCE3D5B1A}"/>
                    </a:ext>
                  </a:extLst>
                </p:cNvPr>
                <p:cNvPicPr/>
                <p:nvPr/>
              </p:nvPicPr>
              <p:blipFill>
                <a:blip r:embed="rId106"/>
                <a:stretch>
                  <a:fillRect/>
                </a:stretch>
              </p:blipFill>
              <p:spPr>
                <a:xfrm>
                  <a:off x="5384806" y="3315194"/>
                  <a:ext cx="33120" cy="20880"/>
                </a:xfrm>
                <a:prstGeom prst="rect">
                  <a:avLst/>
                </a:prstGeom>
              </p:spPr>
            </p:pic>
          </mc:Fallback>
        </mc:AlternateContent>
      </p:grpSp>
      <p:grpSp>
        <p:nvGrpSpPr>
          <p:cNvPr id="63" name="Gruppieren 62">
            <a:extLst>
              <a:ext uri="{FF2B5EF4-FFF2-40B4-BE49-F238E27FC236}">
                <a16:creationId xmlns:a16="http://schemas.microsoft.com/office/drawing/2014/main" id="{EEC6A621-6B14-49D2-B835-C9B01C17172A}"/>
              </a:ext>
            </a:extLst>
          </p:cNvPr>
          <p:cNvGrpSpPr/>
          <p:nvPr/>
        </p:nvGrpSpPr>
        <p:grpSpPr>
          <a:xfrm>
            <a:off x="4725291" y="3164007"/>
            <a:ext cx="636120" cy="246600"/>
            <a:chOff x="5548966" y="3133034"/>
            <a:chExt cx="636120" cy="246600"/>
          </a:xfrm>
        </p:grpSpPr>
        <mc:AlternateContent xmlns:mc="http://schemas.openxmlformats.org/markup-compatibility/2006" xmlns:p14="http://schemas.microsoft.com/office/powerpoint/2010/main">
          <mc:Choice Requires="p14">
            <p:contentPart p14:bwMode="auto" r:id="rId107">
              <p14:nvContentPartPr>
                <p14:cNvPr id="52" name="Freihand 51">
                  <a:extLst>
                    <a:ext uri="{FF2B5EF4-FFF2-40B4-BE49-F238E27FC236}">
                      <a16:creationId xmlns:a16="http://schemas.microsoft.com/office/drawing/2014/main" id="{C76FA8D6-942E-4671-848F-4A5D0C618235}"/>
                    </a:ext>
                  </a:extLst>
                </p14:cNvPr>
                <p14:cNvContentPartPr/>
                <p14:nvPr/>
              </p14:nvContentPartPr>
              <p14:xfrm>
                <a:off x="5548966" y="3133034"/>
                <a:ext cx="151560" cy="246600"/>
              </p14:xfrm>
            </p:contentPart>
          </mc:Choice>
          <mc:Fallback xmlns="">
            <p:pic>
              <p:nvPicPr>
                <p:cNvPr id="52" name="Freihand 51">
                  <a:extLst>
                    <a:ext uri="{FF2B5EF4-FFF2-40B4-BE49-F238E27FC236}">
                      <a16:creationId xmlns:a16="http://schemas.microsoft.com/office/drawing/2014/main" id="{C76FA8D6-942E-4671-848F-4A5D0C618235}"/>
                    </a:ext>
                  </a:extLst>
                </p:cNvPr>
                <p:cNvPicPr/>
                <p:nvPr/>
              </p:nvPicPr>
              <p:blipFill>
                <a:blip r:embed="rId108"/>
                <a:stretch>
                  <a:fillRect/>
                </a:stretch>
              </p:blipFill>
              <p:spPr>
                <a:xfrm>
                  <a:off x="5539966" y="3124394"/>
                  <a:ext cx="1692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3" name="Freihand 52">
                  <a:extLst>
                    <a:ext uri="{FF2B5EF4-FFF2-40B4-BE49-F238E27FC236}">
                      <a16:creationId xmlns:a16="http://schemas.microsoft.com/office/drawing/2014/main" id="{57DD3DBA-B179-4FC6-9403-68AE305E5419}"/>
                    </a:ext>
                  </a:extLst>
                </p14:cNvPr>
                <p14:cNvContentPartPr/>
                <p14:nvPr/>
              </p14:nvContentPartPr>
              <p14:xfrm>
                <a:off x="5765686" y="3244994"/>
                <a:ext cx="105480" cy="101880"/>
              </p14:xfrm>
            </p:contentPart>
          </mc:Choice>
          <mc:Fallback xmlns="">
            <p:pic>
              <p:nvPicPr>
                <p:cNvPr id="53" name="Freihand 52">
                  <a:extLst>
                    <a:ext uri="{FF2B5EF4-FFF2-40B4-BE49-F238E27FC236}">
                      <a16:creationId xmlns:a16="http://schemas.microsoft.com/office/drawing/2014/main" id="{57DD3DBA-B179-4FC6-9403-68AE305E5419}"/>
                    </a:ext>
                  </a:extLst>
                </p:cNvPr>
                <p:cNvPicPr/>
                <p:nvPr/>
              </p:nvPicPr>
              <p:blipFill>
                <a:blip r:embed="rId110"/>
                <a:stretch>
                  <a:fillRect/>
                </a:stretch>
              </p:blipFill>
              <p:spPr>
                <a:xfrm>
                  <a:off x="5757046" y="3236354"/>
                  <a:ext cx="1231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4" name="Freihand 53">
                  <a:extLst>
                    <a:ext uri="{FF2B5EF4-FFF2-40B4-BE49-F238E27FC236}">
                      <a16:creationId xmlns:a16="http://schemas.microsoft.com/office/drawing/2014/main" id="{046654FB-2598-4542-BB62-AA4F06515ABB}"/>
                    </a:ext>
                  </a:extLst>
                </p14:cNvPr>
                <p14:cNvContentPartPr/>
                <p14:nvPr/>
              </p14:nvContentPartPr>
              <p14:xfrm>
                <a:off x="5898526" y="3143114"/>
                <a:ext cx="81000" cy="168120"/>
              </p14:xfrm>
            </p:contentPart>
          </mc:Choice>
          <mc:Fallback xmlns="">
            <p:pic>
              <p:nvPicPr>
                <p:cNvPr id="54" name="Freihand 53">
                  <a:extLst>
                    <a:ext uri="{FF2B5EF4-FFF2-40B4-BE49-F238E27FC236}">
                      <a16:creationId xmlns:a16="http://schemas.microsoft.com/office/drawing/2014/main" id="{046654FB-2598-4542-BB62-AA4F06515ABB}"/>
                    </a:ext>
                  </a:extLst>
                </p:cNvPr>
                <p:cNvPicPr/>
                <p:nvPr/>
              </p:nvPicPr>
              <p:blipFill>
                <a:blip r:embed="rId112"/>
                <a:stretch>
                  <a:fillRect/>
                </a:stretch>
              </p:blipFill>
              <p:spPr>
                <a:xfrm>
                  <a:off x="5889886" y="3134114"/>
                  <a:ext cx="986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5" name="Freihand 54">
                  <a:extLst>
                    <a:ext uri="{FF2B5EF4-FFF2-40B4-BE49-F238E27FC236}">
                      <a16:creationId xmlns:a16="http://schemas.microsoft.com/office/drawing/2014/main" id="{DA499653-FC02-4F7E-A213-5BC0AC663359}"/>
                    </a:ext>
                  </a:extLst>
                </p14:cNvPr>
                <p14:cNvContentPartPr/>
                <p14:nvPr/>
              </p14:nvContentPartPr>
              <p14:xfrm>
                <a:off x="6072766" y="3261194"/>
                <a:ext cx="112320" cy="15480"/>
              </p14:xfrm>
            </p:contentPart>
          </mc:Choice>
          <mc:Fallback xmlns="">
            <p:pic>
              <p:nvPicPr>
                <p:cNvPr id="55" name="Freihand 54">
                  <a:extLst>
                    <a:ext uri="{FF2B5EF4-FFF2-40B4-BE49-F238E27FC236}">
                      <a16:creationId xmlns:a16="http://schemas.microsoft.com/office/drawing/2014/main" id="{DA499653-FC02-4F7E-A213-5BC0AC663359}"/>
                    </a:ext>
                  </a:extLst>
                </p:cNvPr>
                <p:cNvPicPr/>
                <p:nvPr/>
              </p:nvPicPr>
              <p:blipFill>
                <a:blip r:embed="rId114"/>
                <a:stretch>
                  <a:fillRect/>
                </a:stretch>
              </p:blipFill>
              <p:spPr>
                <a:xfrm>
                  <a:off x="6063766" y="3252194"/>
                  <a:ext cx="129960" cy="33120"/>
                </a:xfrm>
                <a:prstGeom prst="rect">
                  <a:avLst/>
                </a:prstGeom>
              </p:spPr>
            </p:pic>
          </mc:Fallback>
        </mc:AlternateContent>
      </p:grpSp>
      <p:grpSp>
        <p:nvGrpSpPr>
          <p:cNvPr id="62" name="Gruppieren 61">
            <a:extLst>
              <a:ext uri="{FF2B5EF4-FFF2-40B4-BE49-F238E27FC236}">
                <a16:creationId xmlns:a16="http://schemas.microsoft.com/office/drawing/2014/main" id="{C371B7EB-E82F-41B4-A9DA-A14E2194C23E}"/>
              </a:ext>
            </a:extLst>
          </p:cNvPr>
          <p:cNvGrpSpPr/>
          <p:nvPr/>
        </p:nvGrpSpPr>
        <p:grpSpPr>
          <a:xfrm>
            <a:off x="5506131" y="3147807"/>
            <a:ext cx="744120" cy="203040"/>
            <a:chOff x="6329806" y="3116834"/>
            <a:chExt cx="744120" cy="203040"/>
          </a:xfrm>
        </p:grpSpPr>
        <mc:AlternateContent xmlns:mc="http://schemas.openxmlformats.org/markup-compatibility/2006" xmlns:p14="http://schemas.microsoft.com/office/powerpoint/2010/main">
          <mc:Choice Requires="p14">
            <p:contentPart p14:bwMode="auto" r:id="rId115">
              <p14:nvContentPartPr>
                <p14:cNvPr id="56" name="Freihand 55">
                  <a:extLst>
                    <a:ext uri="{FF2B5EF4-FFF2-40B4-BE49-F238E27FC236}">
                      <a16:creationId xmlns:a16="http://schemas.microsoft.com/office/drawing/2014/main" id="{F9D30F6E-345E-4DB6-ABF8-FEFB6972F5A6}"/>
                    </a:ext>
                  </a:extLst>
                </p14:cNvPr>
                <p14:cNvContentPartPr/>
                <p14:nvPr/>
              </p14:nvContentPartPr>
              <p14:xfrm>
                <a:off x="6329806" y="3141314"/>
                <a:ext cx="220680" cy="178560"/>
              </p14:xfrm>
            </p:contentPart>
          </mc:Choice>
          <mc:Fallback xmlns="">
            <p:pic>
              <p:nvPicPr>
                <p:cNvPr id="56" name="Freihand 55">
                  <a:extLst>
                    <a:ext uri="{FF2B5EF4-FFF2-40B4-BE49-F238E27FC236}">
                      <a16:creationId xmlns:a16="http://schemas.microsoft.com/office/drawing/2014/main" id="{F9D30F6E-345E-4DB6-ABF8-FEFB6972F5A6}"/>
                    </a:ext>
                  </a:extLst>
                </p:cNvPr>
                <p:cNvPicPr/>
                <p:nvPr/>
              </p:nvPicPr>
              <p:blipFill>
                <a:blip r:embed="rId116"/>
                <a:stretch>
                  <a:fillRect/>
                </a:stretch>
              </p:blipFill>
              <p:spPr>
                <a:xfrm>
                  <a:off x="6320806" y="3132314"/>
                  <a:ext cx="2383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57" name="Freihand 56">
                  <a:extLst>
                    <a:ext uri="{FF2B5EF4-FFF2-40B4-BE49-F238E27FC236}">
                      <a16:creationId xmlns:a16="http://schemas.microsoft.com/office/drawing/2014/main" id="{5D0BD1C6-A4F9-41DC-B4D3-C507A2525E14}"/>
                    </a:ext>
                  </a:extLst>
                </p14:cNvPr>
                <p14:cNvContentPartPr/>
                <p14:nvPr/>
              </p14:nvContentPartPr>
              <p14:xfrm>
                <a:off x="6565606" y="3210794"/>
                <a:ext cx="106920" cy="74160"/>
              </p14:xfrm>
            </p:contentPart>
          </mc:Choice>
          <mc:Fallback xmlns="">
            <p:pic>
              <p:nvPicPr>
                <p:cNvPr id="57" name="Freihand 56">
                  <a:extLst>
                    <a:ext uri="{FF2B5EF4-FFF2-40B4-BE49-F238E27FC236}">
                      <a16:creationId xmlns:a16="http://schemas.microsoft.com/office/drawing/2014/main" id="{5D0BD1C6-A4F9-41DC-B4D3-C507A2525E14}"/>
                    </a:ext>
                  </a:extLst>
                </p:cNvPr>
                <p:cNvPicPr/>
                <p:nvPr/>
              </p:nvPicPr>
              <p:blipFill>
                <a:blip r:embed="rId118"/>
                <a:stretch>
                  <a:fillRect/>
                </a:stretch>
              </p:blipFill>
              <p:spPr>
                <a:xfrm>
                  <a:off x="6556606" y="3201794"/>
                  <a:ext cx="1245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58" name="Freihand 57">
                  <a:extLst>
                    <a:ext uri="{FF2B5EF4-FFF2-40B4-BE49-F238E27FC236}">
                      <a16:creationId xmlns:a16="http://schemas.microsoft.com/office/drawing/2014/main" id="{5391F346-0810-4FCC-BD08-50EFF3FB3B51}"/>
                    </a:ext>
                  </a:extLst>
                </p14:cNvPr>
                <p14:cNvContentPartPr/>
                <p14:nvPr/>
              </p14:nvContentPartPr>
              <p14:xfrm>
                <a:off x="6696286" y="3116834"/>
                <a:ext cx="129240" cy="191160"/>
              </p14:xfrm>
            </p:contentPart>
          </mc:Choice>
          <mc:Fallback xmlns="">
            <p:pic>
              <p:nvPicPr>
                <p:cNvPr id="58" name="Freihand 57">
                  <a:extLst>
                    <a:ext uri="{FF2B5EF4-FFF2-40B4-BE49-F238E27FC236}">
                      <a16:creationId xmlns:a16="http://schemas.microsoft.com/office/drawing/2014/main" id="{5391F346-0810-4FCC-BD08-50EFF3FB3B51}"/>
                    </a:ext>
                  </a:extLst>
                </p:cNvPr>
                <p:cNvPicPr/>
                <p:nvPr/>
              </p:nvPicPr>
              <p:blipFill>
                <a:blip r:embed="rId120"/>
                <a:stretch>
                  <a:fillRect/>
                </a:stretch>
              </p:blipFill>
              <p:spPr>
                <a:xfrm>
                  <a:off x="6687286" y="3107834"/>
                  <a:ext cx="146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59" name="Freihand 58">
                  <a:extLst>
                    <a:ext uri="{FF2B5EF4-FFF2-40B4-BE49-F238E27FC236}">
                      <a16:creationId xmlns:a16="http://schemas.microsoft.com/office/drawing/2014/main" id="{B9E7C279-776C-4D76-9968-4F70E6B55158}"/>
                    </a:ext>
                  </a:extLst>
                </p14:cNvPr>
                <p14:cNvContentPartPr/>
                <p14:nvPr/>
              </p14:nvContentPartPr>
              <p14:xfrm>
                <a:off x="6852166" y="3204314"/>
                <a:ext cx="15840" cy="89640"/>
              </p14:xfrm>
            </p:contentPart>
          </mc:Choice>
          <mc:Fallback xmlns="">
            <p:pic>
              <p:nvPicPr>
                <p:cNvPr id="59" name="Freihand 58">
                  <a:extLst>
                    <a:ext uri="{FF2B5EF4-FFF2-40B4-BE49-F238E27FC236}">
                      <a16:creationId xmlns:a16="http://schemas.microsoft.com/office/drawing/2014/main" id="{B9E7C279-776C-4D76-9968-4F70E6B55158}"/>
                    </a:ext>
                  </a:extLst>
                </p:cNvPr>
                <p:cNvPicPr/>
                <p:nvPr/>
              </p:nvPicPr>
              <p:blipFill>
                <a:blip r:embed="rId122"/>
                <a:stretch>
                  <a:fillRect/>
                </a:stretch>
              </p:blipFill>
              <p:spPr>
                <a:xfrm>
                  <a:off x="6843526" y="3195314"/>
                  <a:ext cx="334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60" name="Freihand 59">
                  <a:extLst>
                    <a:ext uri="{FF2B5EF4-FFF2-40B4-BE49-F238E27FC236}">
                      <a16:creationId xmlns:a16="http://schemas.microsoft.com/office/drawing/2014/main" id="{B4F00A78-E803-43C9-B009-DEF444433A0D}"/>
                    </a:ext>
                  </a:extLst>
                </p14:cNvPr>
                <p14:cNvContentPartPr/>
                <p14:nvPr/>
              </p14:nvContentPartPr>
              <p14:xfrm>
                <a:off x="6840646" y="3129794"/>
                <a:ext cx="15840" cy="35280"/>
              </p14:xfrm>
            </p:contentPart>
          </mc:Choice>
          <mc:Fallback xmlns="">
            <p:pic>
              <p:nvPicPr>
                <p:cNvPr id="60" name="Freihand 59">
                  <a:extLst>
                    <a:ext uri="{FF2B5EF4-FFF2-40B4-BE49-F238E27FC236}">
                      <a16:creationId xmlns:a16="http://schemas.microsoft.com/office/drawing/2014/main" id="{B4F00A78-E803-43C9-B009-DEF444433A0D}"/>
                    </a:ext>
                  </a:extLst>
                </p:cNvPr>
                <p:cNvPicPr/>
                <p:nvPr/>
              </p:nvPicPr>
              <p:blipFill>
                <a:blip r:embed="rId124"/>
                <a:stretch>
                  <a:fillRect/>
                </a:stretch>
              </p:blipFill>
              <p:spPr>
                <a:xfrm>
                  <a:off x="6832006" y="3121154"/>
                  <a:ext cx="334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61" name="Freihand 60">
                  <a:extLst>
                    <a:ext uri="{FF2B5EF4-FFF2-40B4-BE49-F238E27FC236}">
                      <a16:creationId xmlns:a16="http://schemas.microsoft.com/office/drawing/2014/main" id="{3EF23484-F72C-4005-A018-EA4A90E12D67}"/>
                    </a:ext>
                  </a:extLst>
                </p14:cNvPr>
                <p14:cNvContentPartPr/>
                <p14:nvPr/>
              </p14:nvContentPartPr>
              <p14:xfrm>
                <a:off x="6949366" y="3179474"/>
                <a:ext cx="124560" cy="89640"/>
              </p14:xfrm>
            </p:contentPart>
          </mc:Choice>
          <mc:Fallback xmlns="">
            <p:pic>
              <p:nvPicPr>
                <p:cNvPr id="61" name="Freihand 60">
                  <a:extLst>
                    <a:ext uri="{FF2B5EF4-FFF2-40B4-BE49-F238E27FC236}">
                      <a16:creationId xmlns:a16="http://schemas.microsoft.com/office/drawing/2014/main" id="{3EF23484-F72C-4005-A018-EA4A90E12D67}"/>
                    </a:ext>
                  </a:extLst>
                </p:cNvPr>
                <p:cNvPicPr/>
                <p:nvPr/>
              </p:nvPicPr>
              <p:blipFill>
                <a:blip r:embed="rId126"/>
                <a:stretch>
                  <a:fillRect/>
                </a:stretch>
              </p:blipFill>
              <p:spPr>
                <a:xfrm>
                  <a:off x="6940366" y="3170474"/>
                  <a:ext cx="142200" cy="107280"/>
                </a:xfrm>
                <a:prstGeom prst="rect">
                  <a:avLst/>
                </a:prstGeom>
              </p:spPr>
            </p:pic>
          </mc:Fallback>
        </mc:AlternateContent>
      </p:grpSp>
      <p:grpSp>
        <p:nvGrpSpPr>
          <p:cNvPr id="81" name="Gruppieren 80">
            <a:extLst>
              <a:ext uri="{FF2B5EF4-FFF2-40B4-BE49-F238E27FC236}">
                <a16:creationId xmlns:a16="http://schemas.microsoft.com/office/drawing/2014/main" id="{15E0478F-A04B-4A59-A877-6F7CFC45715A}"/>
              </a:ext>
            </a:extLst>
          </p:cNvPr>
          <p:cNvGrpSpPr/>
          <p:nvPr/>
        </p:nvGrpSpPr>
        <p:grpSpPr>
          <a:xfrm>
            <a:off x="1758087" y="5113638"/>
            <a:ext cx="1185120" cy="755640"/>
            <a:chOff x="1716046" y="4377914"/>
            <a:chExt cx="1185120" cy="755640"/>
          </a:xfrm>
        </p:grpSpPr>
        <mc:AlternateContent xmlns:mc="http://schemas.openxmlformats.org/markup-compatibility/2006" xmlns:p14="http://schemas.microsoft.com/office/powerpoint/2010/main">
          <mc:Choice Requires="p14">
            <p:contentPart p14:bwMode="auto" r:id="rId127">
              <p14:nvContentPartPr>
                <p14:cNvPr id="64" name="Freihand 63">
                  <a:extLst>
                    <a:ext uri="{FF2B5EF4-FFF2-40B4-BE49-F238E27FC236}">
                      <a16:creationId xmlns:a16="http://schemas.microsoft.com/office/drawing/2014/main" id="{54EFC324-07C0-4154-AB81-1DA1DD2F1470}"/>
                    </a:ext>
                  </a:extLst>
                </p14:cNvPr>
                <p14:cNvContentPartPr/>
                <p14:nvPr/>
              </p14:nvContentPartPr>
              <p14:xfrm>
                <a:off x="1716046" y="4377914"/>
                <a:ext cx="120600" cy="755640"/>
              </p14:xfrm>
            </p:contentPart>
          </mc:Choice>
          <mc:Fallback xmlns="">
            <p:pic>
              <p:nvPicPr>
                <p:cNvPr id="64" name="Freihand 63">
                  <a:extLst>
                    <a:ext uri="{FF2B5EF4-FFF2-40B4-BE49-F238E27FC236}">
                      <a16:creationId xmlns:a16="http://schemas.microsoft.com/office/drawing/2014/main" id="{54EFC324-07C0-4154-AB81-1DA1DD2F1470}"/>
                    </a:ext>
                  </a:extLst>
                </p:cNvPr>
                <p:cNvPicPr/>
                <p:nvPr/>
              </p:nvPicPr>
              <p:blipFill>
                <a:blip r:embed="rId128"/>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65" name="Freihand 64">
                  <a:extLst>
                    <a:ext uri="{FF2B5EF4-FFF2-40B4-BE49-F238E27FC236}">
                      <a16:creationId xmlns:a16="http://schemas.microsoft.com/office/drawing/2014/main" id="{9D82206C-9CC1-43DE-85C7-5E182B993EDD}"/>
                    </a:ext>
                  </a:extLst>
                </p14:cNvPr>
                <p14:cNvContentPartPr/>
                <p14:nvPr/>
              </p14:nvContentPartPr>
              <p14:xfrm>
                <a:off x="1840246" y="4383314"/>
                <a:ext cx="1029600" cy="28800"/>
              </p14:xfrm>
            </p:contentPart>
          </mc:Choice>
          <mc:Fallback xmlns="">
            <p:pic>
              <p:nvPicPr>
                <p:cNvPr id="65" name="Freihand 64">
                  <a:extLst>
                    <a:ext uri="{FF2B5EF4-FFF2-40B4-BE49-F238E27FC236}">
                      <a16:creationId xmlns:a16="http://schemas.microsoft.com/office/drawing/2014/main" id="{9D82206C-9CC1-43DE-85C7-5E182B993EDD}"/>
                    </a:ext>
                  </a:extLst>
                </p:cNvPr>
                <p:cNvPicPr/>
                <p:nvPr/>
              </p:nvPicPr>
              <p:blipFill>
                <a:blip r:embed="rId130"/>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66" name="Freihand 65">
                  <a:extLst>
                    <a:ext uri="{FF2B5EF4-FFF2-40B4-BE49-F238E27FC236}">
                      <a16:creationId xmlns:a16="http://schemas.microsoft.com/office/drawing/2014/main" id="{ADBD0ED0-3011-4F53-9106-9E6BB9840AC6}"/>
                    </a:ext>
                  </a:extLst>
                </p14:cNvPr>
                <p14:cNvContentPartPr/>
                <p14:nvPr/>
              </p14:nvContentPartPr>
              <p14:xfrm>
                <a:off x="1743046" y="5028434"/>
                <a:ext cx="1133280" cy="83160"/>
              </p14:xfrm>
            </p:contentPart>
          </mc:Choice>
          <mc:Fallback xmlns="">
            <p:pic>
              <p:nvPicPr>
                <p:cNvPr id="66" name="Freihand 65">
                  <a:extLst>
                    <a:ext uri="{FF2B5EF4-FFF2-40B4-BE49-F238E27FC236}">
                      <a16:creationId xmlns:a16="http://schemas.microsoft.com/office/drawing/2014/main" id="{ADBD0ED0-3011-4F53-9106-9E6BB9840AC6}"/>
                    </a:ext>
                  </a:extLst>
                </p:cNvPr>
                <p:cNvPicPr/>
                <p:nvPr/>
              </p:nvPicPr>
              <p:blipFill>
                <a:blip r:embed="rId132"/>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67" name="Freihand 66">
                  <a:extLst>
                    <a:ext uri="{FF2B5EF4-FFF2-40B4-BE49-F238E27FC236}">
                      <a16:creationId xmlns:a16="http://schemas.microsoft.com/office/drawing/2014/main" id="{5F700AEA-8086-498A-8F4C-7EC632E3E5DF}"/>
                    </a:ext>
                  </a:extLst>
                </p14:cNvPr>
                <p14:cNvContentPartPr/>
                <p14:nvPr/>
              </p14:nvContentPartPr>
              <p14:xfrm>
                <a:off x="2880646" y="4404194"/>
                <a:ext cx="20520" cy="619560"/>
              </p14:xfrm>
            </p:contentPart>
          </mc:Choice>
          <mc:Fallback xmlns="">
            <p:pic>
              <p:nvPicPr>
                <p:cNvPr id="67" name="Freihand 66">
                  <a:extLst>
                    <a:ext uri="{FF2B5EF4-FFF2-40B4-BE49-F238E27FC236}">
                      <a16:creationId xmlns:a16="http://schemas.microsoft.com/office/drawing/2014/main" id="{5F700AEA-8086-498A-8F4C-7EC632E3E5DF}"/>
                    </a:ext>
                  </a:extLst>
                </p:cNvPr>
                <p:cNvPicPr/>
                <p:nvPr/>
              </p:nvPicPr>
              <p:blipFill>
                <a:blip r:embed="rId134"/>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69" name="Freihand 68">
                  <a:extLst>
                    <a:ext uri="{FF2B5EF4-FFF2-40B4-BE49-F238E27FC236}">
                      <a16:creationId xmlns:a16="http://schemas.microsoft.com/office/drawing/2014/main" id="{28EA2AB5-3E40-44DE-9F82-6673F77F8A99}"/>
                    </a:ext>
                  </a:extLst>
                </p14:cNvPr>
                <p14:cNvContentPartPr/>
                <p14:nvPr/>
              </p14:nvContentPartPr>
              <p14:xfrm>
                <a:off x="1851766" y="4515434"/>
                <a:ext cx="120960" cy="218520"/>
              </p14:xfrm>
            </p:contentPart>
          </mc:Choice>
          <mc:Fallback xmlns="">
            <p:pic>
              <p:nvPicPr>
                <p:cNvPr id="69" name="Freihand 68">
                  <a:extLst>
                    <a:ext uri="{FF2B5EF4-FFF2-40B4-BE49-F238E27FC236}">
                      <a16:creationId xmlns:a16="http://schemas.microsoft.com/office/drawing/2014/main" id="{28EA2AB5-3E40-44DE-9F82-6673F77F8A99}"/>
                    </a:ext>
                  </a:extLst>
                </p:cNvPr>
                <p:cNvPicPr/>
                <p:nvPr/>
              </p:nvPicPr>
              <p:blipFill>
                <a:blip r:embed="rId136"/>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0" name="Freihand 69">
                  <a:extLst>
                    <a:ext uri="{FF2B5EF4-FFF2-40B4-BE49-F238E27FC236}">
                      <a16:creationId xmlns:a16="http://schemas.microsoft.com/office/drawing/2014/main" id="{AE62AE84-99D5-47D0-A98B-EBC65787A8AA}"/>
                    </a:ext>
                  </a:extLst>
                </p14:cNvPr>
                <p14:cNvContentPartPr/>
                <p14:nvPr/>
              </p14:nvContentPartPr>
              <p14:xfrm>
                <a:off x="2030326" y="4602194"/>
                <a:ext cx="74160" cy="67680"/>
              </p14:xfrm>
            </p:contentPart>
          </mc:Choice>
          <mc:Fallback xmlns="">
            <p:pic>
              <p:nvPicPr>
                <p:cNvPr id="70" name="Freihand 69">
                  <a:extLst>
                    <a:ext uri="{FF2B5EF4-FFF2-40B4-BE49-F238E27FC236}">
                      <a16:creationId xmlns:a16="http://schemas.microsoft.com/office/drawing/2014/main" id="{AE62AE84-99D5-47D0-A98B-EBC65787A8AA}"/>
                    </a:ext>
                  </a:extLst>
                </p:cNvPr>
                <p:cNvPicPr/>
                <p:nvPr/>
              </p:nvPicPr>
              <p:blipFill>
                <a:blip r:embed="rId138"/>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71" name="Freihand 70">
                  <a:extLst>
                    <a:ext uri="{FF2B5EF4-FFF2-40B4-BE49-F238E27FC236}">
                      <a16:creationId xmlns:a16="http://schemas.microsoft.com/office/drawing/2014/main" id="{49821D3C-7913-41B3-B4FB-B8DE28A55246}"/>
                    </a:ext>
                  </a:extLst>
                </p14:cNvPr>
                <p14:cNvContentPartPr/>
                <p14:nvPr/>
              </p14:nvContentPartPr>
              <p14:xfrm>
                <a:off x="2092606" y="4605074"/>
                <a:ext cx="42840" cy="87840"/>
              </p14:xfrm>
            </p:contentPart>
          </mc:Choice>
          <mc:Fallback xmlns="">
            <p:pic>
              <p:nvPicPr>
                <p:cNvPr id="71" name="Freihand 70">
                  <a:extLst>
                    <a:ext uri="{FF2B5EF4-FFF2-40B4-BE49-F238E27FC236}">
                      <a16:creationId xmlns:a16="http://schemas.microsoft.com/office/drawing/2014/main" id="{49821D3C-7913-41B3-B4FB-B8DE28A55246}"/>
                    </a:ext>
                  </a:extLst>
                </p:cNvPr>
                <p:cNvPicPr/>
                <p:nvPr/>
              </p:nvPicPr>
              <p:blipFill>
                <a:blip r:embed="rId140"/>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72" name="Freihand 71">
                  <a:extLst>
                    <a:ext uri="{FF2B5EF4-FFF2-40B4-BE49-F238E27FC236}">
                      <a16:creationId xmlns:a16="http://schemas.microsoft.com/office/drawing/2014/main" id="{DDA7943A-9A14-452F-A634-638724A9B6E8}"/>
                    </a:ext>
                  </a:extLst>
                </p14:cNvPr>
                <p14:cNvContentPartPr/>
                <p14:nvPr/>
              </p14:nvContentPartPr>
              <p14:xfrm>
                <a:off x="2154526" y="4533074"/>
                <a:ext cx="86040" cy="146520"/>
              </p14:xfrm>
            </p:contentPart>
          </mc:Choice>
          <mc:Fallback xmlns="">
            <p:pic>
              <p:nvPicPr>
                <p:cNvPr id="72" name="Freihand 71">
                  <a:extLst>
                    <a:ext uri="{FF2B5EF4-FFF2-40B4-BE49-F238E27FC236}">
                      <a16:creationId xmlns:a16="http://schemas.microsoft.com/office/drawing/2014/main" id="{DDA7943A-9A14-452F-A634-638724A9B6E8}"/>
                    </a:ext>
                  </a:extLst>
                </p:cNvPr>
                <p:cNvPicPr/>
                <p:nvPr/>
              </p:nvPicPr>
              <p:blipFill>
                <a:blip r:embed="rId142"/>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73" name="Freihand 72">
                  <a:extLst>
                    <a:ext uri="{FF2B5EF4-FFF2-40B4-BE49-F238E27FC236}">
                      <a16:creationId xmlns:a16="http://schemas.microsoft.com/office/drawing/2014/main" id="{B319A624-D687-4473-A6AC-7EB8D869E082}"/>
                    </a:ext>
                  </a:extLst>
                </p14:cNvPr>
                <p14:cNvContentPartPr/>
                <p14:nvPr/>
              </p14:nvContentPartPr>
              <p14:xfrm>
                <a:off x="2255326" y="4609394"/>
                <a:ext cx="34560" cy="85320"/>
              </p14:xfrm>
            </p:contentPart>
          </mc:Choice>
          <mc:Fallback xmlns="">
            <p:pic>
              <p:nvPicPr>
                <p:cNvPr id="73" name="Freihand 72">
                  <a:extLst>
                    <a:ext uri="{FF2B5EF4-FFF2-40B4-BE49-F238E27FC236}">
                      <a16:creationId xmlns:a16="http://schemas.microsoft.com/office/drawing/2014/main" id="{B319A624-D687-4473-A6AC-7EB8D869E082}"/>
                    </a:ext>
                  </a:extLst>
                </p:cNvPr>
                <p:cNvPicPr/>
                <p:nvPr/>
              </p:nvPicPr>
              <p:blipFill>
                <a:blip r:embed="rId144"/>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74" name="Freihand 73">
                  <a:extLst>
                    <a:ext uri="{FF2B5EF4-FFF2-40B4-BE49-F238E27FC236}">
                      <a16:creationId xmlns:a16="http://schemas.microsoft.com/office/drawing/2014/main" id="{27F98E54-A633-4CD8-880C-4FE86BB34A6B}"/>
                    </a:ext>
                  </a:extLst>
                </p14:cNvPr>
                <p14:cNvContentPartPr/>
                <p14:nvPr/>
              </p14:nvContentPartPr>
              <p14:xfrm>
                <a:off x="2239846" y="4533074"/>
                <a:ext cx="19800" cy="17640"/>
              </p14:xfrm>
            </p:contentPart>
          </mc:Choice>
          <mc:Fallback xmlns="">
            <p:pic>
              <p:nvPicPr>
                <p:cNvPr id="74" name="Freihand 73">
                  <a:extLst>
                    <a:ext uri="{FF2B5EF4-FFF2-40B4-BE49-F238E27FC236}">
                      <a16:creationId xmlns:a16="http://schemas.microsoft.com/office/drawing/2014/main" id="{27F98E54-A633-4CD8-880C-4FE86BB34A6B}"/>
                    </a:ext>
                  </a:extLst>
                </p:cNvPr>
                <p:cNvPicPr/>
                <p:nvPr/>
              </p:nvPicPr>
              <p:blipFill>
                <a:blip r:embed="rId146"/>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75" name="Freihand 74">
                  <a:extLst>
                    <a:ext uri="{FF2B5EF4-FFF2-40B4-BE49-F238E27FC236}">
                      <a16:creationId xmlns:a16="http://schemas.microsoft.com/office/drawing/2014/main" id="{1089C929-83F0-4E26-8C5D-0A4B615A2FF0}"/>
                    </a:ext>
                  </a:extLst>
                </p14:cNvPr>
                <p14:cNvContentPartPr/>
                <p14:nvPr/>
              </p14:nvContentPartPr>
              <p14:xfrm>
                <a:off x="2337046" y="4600754"/>
                <a:ext cx="112680" cy="93240"/>
              </p14:xfrm>
            </p:contentPart>
          </mc:Choice>
          <mc:Fallback xmlns="">
            <p:pic>
              <p:nvPicPr>
                <p:cNvPr id="75" name="Freihand 74">
                  <a:extLst>
                    <a:ext uri="{FF2B5EF4-FFF2-40B4-BE49-F238E27FC236}">
                      <a16:creationId xmlns:a16="http://schemas.microsoft.com/office/drawing/2014/main" id="{1089C929-83F0-4E26-8C5D-0A4B615A2FF0}"/>
                    </a:ext>
                  </a:extLst>
                </p:cNvPr>
                <p:cNvPicPr/>
                <p:nvPr/>
              </p:nvPicPr>
              <p:blipFill>
                <a:blip r:embed="rId148"/>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76" name="Freihand 75">
                  <a:extLst>
                    <a:ext uri="{FF2B5EF4-FFF2-40B4-BE49-F238E27FC236}">
                      <a16:creationId xmlns:a16="http://schemas.microsoft.com/office/drawing/2014/main" id="{9239AF37-9248-44FF-9748-BFAA873F4E24}"/>
                    </a:ext>
                  </a:extLst>
                </p14:cNvPr>
                <p14:cNvContentPartPr/>
                <p14:nvPr/>
              </p14:nvContentPartPr>
              <p14:xfrm>
                <a:off x="2453326" y="4607234"/>
                <a:ext cx="24120" cy="76680"/>
              </p14:xfrm>
            </p:contentPart>
          </mc:Choice>
          <mc:Fallback xmlns="">
            <p:pic>
              <p:nvPicPr>
                <p:cNvPr id="76" name="Freihand 75">
                  <a:extLst>
                    <a:ext uri="{FF2B5EF4-FFF2-40B4-BE49-F238E27FC236}">
                      <a16:creationId xmlns:a16="http://schemas.microsoft.com/office/drawing/2014/main" id="{9239AF37-9248-44FF-9748-BFAA873F4E24}"/>
                    </a:ext>
                  </a:extLst>
                </p:cNvPr>
                <p:cNvPicPr/>
                <p:nvPr/>
              </p:nvPicPr>
              <p:blipFill>
                <a:blip r:embed="rId150"/>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77" name="Freihand 76">
                  <a:extLst>
                    <a:ext uri="{FF2B5EF4-FFF2-40B4-BE49-F238E27FC236}">
                      <a16:creationId xmlns:a16="http://schemas.microsoft.com/office/drawing/2014/main" id="{090505E0-178F-4679-BBC9-256F70B33ED8}"/>
                    </a:ext>
                  </a:extLst>
                </p14:cNvPr>
                <p14:cNvContentPartPr/>
                <p14:nvPr/>
              </p14:nvContentPartPr>
              <p14:xfrm>
                <a:off x="2453326" y="4550354"/>
                <a:ext cx="11880" cy="28800"/>
              </p14:xfrm>
            </p:contentPart>
          </mc:Choice>
          <mc:Fallback xmlns="">
            <p:pic>
              <p:nvPicPr>
                <p:cNvPr id="77" name="Freihand 76">
                  <a:extLst>
                    <a:ext uri="{FF2B5EF4-FFF2-40B4-BE49-F238E27FC236}">
                      <a16:creationId xmlns:a16="http://schemas.microsoft.com/office/drawing/2014/main" id="{090505E0-178F-4679-BBC9-256F70B33ED8}"/>
                    </a:ext>
                  </a:extLst>
                </p:cNvPr>
                <p:cNvPicPr/>
                <p:nvPr/>
              </p:nvPicPr>
              <p:blipFill>
                <a:blip r:embed="rId152"/>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78" name="Freihand 77">
                  <a:extLst>
                    <a:ext uri="{FF2B5EF4-FFF2-40B4-BE49-F238E27FC236}">
                      <a16:creationId xmlns:a16="http://schemas.microsoft.com/office/drawing/2014/main" id="{2EEF8914-6BB7-4426-8AEC-CB8BAF1A7E81}"/>
                    </a:ext>
                  </a:extLst>
                </p14:cNvPr>
                <p14:cNvContentPartPr/>
                <p14:nvPr/>
              </p14:nvContentPartPr>
              <p14:xfrm>
                <a:off x="2527126" y="4624514"/>
                <a:ext cx="104400" cy="70920"/>
              </p14:xfrm>
            </p:contentPart>
          </mc:Choice>
          <mc:Fallback xmlns="">
            <p:pic>
              <p:nvPicPr>
                <p:cNvPr id="78" name="Freihand 77">
                  <a:extLst>
                    <a:ext uri="{FF2B5EF4-FFF2-40B4-BE49-F238E27FC236}">
                      <a16:creationId xmlns:a16="http://schemas.microsoft.com/office/drawing/2014/main" id="{2EEF8914-6BB7-4426-8AEC-CB8BAF1A7E81}"/>
                    </a:ext>
                  </a:extLst>
                </p:cNvPr>
                <p:cNvPicPr/>
                <p:nvPr/>
              </p:nvPicPr>
              <p:blipFill>
                <a:blip r:embed="rId154"/>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79" name="Freihand 78">
                  <a:extLst>
                    <a:ext uri="{FF2B5EF4-FFF2-40B4-BE49-F238E27FC236}">
                      <a16:creationId xmlns:a16="http://schemas.microsoft.com/office/drawing/2014/main" id="{F650C465-6754-4311-91DE-C2D19C2EAF3F}"/>
                    </a:ext>
                  </a:extLst>
                </p14:cNvPr>
                <p14:cNvContentPartPr/>
                <p14:nvPr/>
              </p14:nvContentPartPr>
              <p14:xfrm>
                <a:off x="2643406" y="4618034"/>
                <a:ext cx="92520" cy="82080"/>
              </p14:xfrm>
            </p:contentPart>
          </mc:Choice>
          <mc:Fallback xmlns="">
            <p:pic>
              <p:nvPicPr>
                <p:cNvPr id="79" name="Freihand 78">
                  <a:extLst>
                    <a:ext uri="{FF2B5EF4-FFF2-40B4-BE49-F238E27FC236}">
                      <a16:creationId xmlns:a16="http://schemas.microsoft.com/office/drawing/2014/main" id="{F650C465-6754-4311-91DE-C2D19C2EAF3F}"/>
                    </a:ext>
                  </a:extLst>
                </p:cNvPr>
                <p:cNvPicPr/>
                <p:nvPr/>
              </p:nvPicPr>
              <p:blipFill>
                <a:blip r:embed="rId156"/>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80" name="Freihand 79">
                  <a:extLst>
                    <a:ext uri="{FF2B5EF4-FFF2-40B4-BE49-F238E27FC236}">
                      <a16:creationId xmlns:a16="http://schemas.microsoft.com/office/drawing/2014/main" id="{B995EA15-1EBF-4B87-A652-7CEA9759EDA1}"/>
                    </a:ext>
                  </a:extLst>
                </p14:cNvPr>
                <p14:cNvContentPartPr/>
                <p14:nvPr/>
              </p14:nvContentPartPr>
              <p14:xfrm>
                <a:off x="2755726" y="4608314"/>
                <a:ext cx="54720" cy="114840"/>
              </p14:xfrm>
            </p:contentPart>
          </mc:Choice>
          <mc:Fallback xmlns="">
            <p:pic>
              <p:nvPicPr>
                <p:cNvPr id="80" name="Freihand 79">
                  <a:extLst>
                    <a:ext uri="{FF2B5EF4-FFF2-40B4-BE49-F238E27FC236}">
                      <a16:creationId xmlns:a16="http://schemas.microsoft.com/office/drawing/2014/main" id="{B995EA15-1EBF-4B87-A652-7CEA9759EDA1}"/>
                    </a:ext>
                  </a:extLst>
                </p:cNvPr>
                <p:cNvPicPr/>
                <p:nvPr/>
              </p:nvPicPr>
              <p:blipFill>
                <a:blip r:embed="rId158"/>
                <a:stretch>
                  <a:fillRect/>
                </a:stretch>
              </p:blipFill>
              <p:spPr>
                <a:xfrm>
                  <a:off x="2747086" y="4599674"/>
                  <a:ext cx="72360" cy="132480"/>
                </a:xfrm>
                <a:prstGeom prst="rect">
                  <a:avLst/>
                </a:prstGeom>
              </p:spPr>
            </p:pic>
          </mc:Fallback>
        </mc:AlternateContent>
      </p:grpSp>
      <p:grpSp>
        <p:nvGrpSpPr>
          <p:cNvPr id="88" name="Gruppieren 87">
            <a:extLst>
              <a:ext uri="{FF2B5EF4-FFF2-40B4-BE49-F238E27FC236}">
                <a16:creationId xmlns:a16="http://schemas.microsoft.com/office/drawing/2014/main" id="{DD13784B-9043-4A0E-912A-18C3587346AD}"/>
              </a:ext>
            </a:extLst>
          </p:cNvPr>
          <p:cNvGrpSpPr/>
          <p:nvPr/>
        </p:nvGrpSpPr>
        <p:grpSpPr>
          <a:xfrm>
            <a:off x="1998927" y="5567598"/>
            <a:ext cx="671400" cy="161280"/>
            <a:chOff x="1956886" y="4831874"/>
            <a:chExt cx="671400" cy="161280"/>
          </a:xfrm>
        </p:grpSpPr>
        <mc:AlternateContent xmlns:mc="http://schemas.openxmlformats.org/markup-compatibility/2006" xmlns:p14="http://schemas.microsoft.com/office/powerpoint/2010/main">
          <mc:Choice Requires="p14">
            <p:contentPart p14:bwMode="auto" r:id="rId159">
              <p14:nvContentPartPr>
                <p14:cNvPr id="82" name="Freihand 81">
                  <a:extLst>
                    <a:ext uri="{FF2B5EF4-FFF2-40B4-BE49-F238E27FC236}">
                      <a16:creationId xmlns:a16="http://schemas.microsoft.com/office/drawing/2014/main" id="{50219963-C737-43A4-89BD-7F1B1B39F109}"/>
                    </a:ext>
                  </a:extLst>
                </p14:cNvPr>
                <p14:cNvContentPartPr/>
                <p14:nvPr/>
              </p14:nvContentPartPr>
              <p14:xfrm>
                <a:off x="1956886" y="4831874"/>
                <a:ext cx="112680" cy="161280"/>
              </p14:xfrm>
            </p:contentPart>
          </mc:Choice>
          <mc:Fallback xmlns="">
            <p:pic>
              <p:nvPicPr>
                <p:cNvPr id="82" name="Freihand 81">
                  <a:extLst>
                    <a:ext uri="{FF2B5EF4-FFF2-40B4-BE49-F238E27FC236}">
                      <a16:creationId xmlns:a16="http://schemas.microsoft.com/office/drawing/2014/main" id="{50219963-C737-43A4-89BD-7F1B1B39F109}"/>
                    </a:ext>
                  </a:extLst>
                </p:cNvPr>
                <p:cNvPicPr/>
                <p:nvPr/>
              </p:nvPicPr>
              <p:blipFill>
                <a:blip r:embed="rId160"/>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83" name="Freihand 82">
                  <a:extLst>
                    <a:ext uri="{FF2B5EF4-FFF2-40B4-BE49-F238E27FC236}">
                      <a16:creationId xmlns:a16="http://schemas.microsoft.com/office/drawing/2014/main" id="{5A9D083F-3448-4722-9A3A-E9D0990CC4A0}"/>
                    </a:ext>
                  </a:extLst>
                </p14:cNvPr>
                <p14:cNvContentPartPr/>
                <p14:nvPr/>
              </p14:nvContentPartPr>
              <p14:xfrm>
                <a:off x="2076766" y="4873994"/>
                <a:ext cx="132480" cy="96840"/>
              </p14:xfrm>
            </p:contentPart>
          </mc:Choice>
          <mc:Fallback xmlns="">
            <p:pic>
              <p:nvPicPr>
                <p:cNvPr id="83" name="Freihand 82">
                  <a:extLst>
                    <a:ext uri="{FF2B5EF4-FFF2-40B4-BE49-F238E27FC236}">
                      <a16:creationId xmlns:a16="http://schemas.microsoft.com/office/drawing/2014/main" id="{5A9D083F-3448-4722-9A3A-E9D0990CC4A0}"/>
                    </a:ext>
                  </a:extLst>
                </p:cNvPr>
                <p:cNvPicPr/>
                <p:nvPr/>
              </p:nvPicPr>
              <p:blipFill>
                <a:blip r:embed="rId162"/>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84" name="Freihand 83">
                  <a:extLst>
                    <a:ext uri="{FF2B5EF4-FFF2-40B4-BE49-F238E27FC236}">
                      <a16:creationId xmlns:a16="http://schemas.microsoft.com/office/drawing/2014/main" id="{8303133E-996F-4D8E-924B-C4F105E0013D}"/>
                    </a:ext>
                  </a:extLst>
                </p14:cNvPr>
                <p14:cNvContentPartPr/>
                <p14:nvPr/>
              </p14:nvContentPartPr>
              <p14:xfrm>
                <a:off x="2189446" y="4860314"/>
                <a:ext cx="70200" cy="76680"/>
              </p14:xfrm>
            </p:contentPart>
          </mc:Choice>
          <mc:Fallback xmlns="">
            <p:pic>
              <p:nvPicPr>
                <p:cNvPr id="84" name="Freihand 83">
                  <a:extLst>
                    <a:ext uri="{FF2B5EF4-FFF2-40B4-BE49-F238E27FC236}">
                      <a16:creationId xmlns:a16="http://schemas.microsoft.com/office/drawing/2014/main" id="{8303133E-996F-4D8E-924B-C4F105E0013D}"/>
                    </a:ext>
                  </a:extLst>
                </p:cNvPr>
                <p:cNvPicPr/>
                <p:nvPr/>
              </p:nvPicPr>
              <p:blipFill>
                <a:blip r:embed="rId164"/>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85" name="Freihand 84">
                  <a:extLst>
                    <a:ext uri="{FF2B5EF4-FFF2-40B4-BE49-F238E27FC236}">
                      <a16:creationId xmlns:a16="http://schemas.microsoft.com/office/drawing/2014/main" id="{0524E01B-0ED6-43B6-9D83-6B51A9149A5F}"/>
                    </a:ext>
                  </a:extLst>
                </p14:cNvPr>
                <p14:cNvContentPartPr/>
                <p14:nvPr/>
              </p14:nvContentPartPr>
              <p14:xfrm>
                <a:off x="2317246" y="4886594"/>
                <a:ext cx="92880" cy="78840"/>
              </p14:xfrm>
            </p:contentPart>
          </mc:Choice>
          <mc:Fallback xmlns="">
            <p:pic>
              <p:nvPicPr>
                <p:cNvPr id="85" name="Freihand 84">
                  <a:extLst>
                    <a:ext uri="{FF2B5EF4-FFF2-40B4-BE49-F238E27FC236}">
                      <a16:creationId xmlns:a16="http://schemas.microsoft.com/office/drawing/2014/main" id="{0524E01B-0ED6-43B6-9D83-6B51A9149A5F}"/>
                    </a:ext>
                  </a:extLst>
                </p:cNvPr>
                <p:cNvPicPr/>
                <p:nvPr/>
              </p:nvPicPr>
              <p:blipFill>
                <a:blip r:embed="rId166"/>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86" name="Freihand 85">
                  <a:extLst>
                    <a:ext uri="{FF2B5EF4-FFF2-40B4-BE49-F238E27FC236}">
                      <a16:creationId xmlns:a16="http://schemas.microsoft.com/office/drawing/2014/main" id="{D65ACF62-AF15-4D81-91F1-C0EF186559EB}"/>
                    </a:ext>
                  </a:extLst>
                </p14:cNvPr>
                <p14:cNvContentPartPr/>
                <p14:nvPr/>
              </p14:nvContentPartPr>
              <p14:xfrm>
                <a:off x="2422006" y="4901714"/>
                <a:ext cx="117000" cy="61560"/>
              </p14:xfrm>
            </p:contentPart>
          </mc:Choice>
          <mc:Fallback xmlns="">
            <p:pic>
              <p:nvPicPr>
                <p:cNvPr id="86" name="Freihand 85">
                  <a:extLst>
                    <a:ext uri="{FF2B5EF4-FFF2-40B4-BE49-F238E27FC236}">
                      <a16:creationId xmlns:a16="http://schemas.microsoft.com/office/drawing/2014/main" id="{D65ACF62-AF15-4D81-91F1-C0EF186559EB}"/>
                    </a:ext>
                  </a:extLst>
                </p:cNvPr>
                <p:cNvPicPr/>
                <p:nvPr/>
              </p:nvPicPr>
              <p:blipFill>
                <a:blip r:embed="rId168"/>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87" name="Freihand 86">
                  <a:extLst>
                    <a:ext uri="{FF2B5EF4-FFF2-40B4-BE49-F238E27FC236}">
                      <a16:creationId xmlns:a16="http://schemas.microsoft.com/office/drawing/2014/main" id="{E5961D41-3BE6-47F9-A68E-47108110B339}"/>
                    </a:ext>
                  </a:extLst>
                </p14:cNvPr>
                <p14:cNvContentPartPr/>
                <p14:nvPr/>
              </p14:nvContentPartPr>
              <p14:xfrm>
                <a:off x="2558086" y="4851674"/>
                <a:ext cx="70200" cy="76680"/>
              </p14:xfrm>
            </p:contentPart>
          </mc:Choice>
          <mc:Fallback xmlns="">
            <p:pic>
              <p:nvPicPr>
                <p:cNvPr id="87" name="Freihand 86">
                  <a:extLst>
                    <a:ext uri="{FF2B5EF4-FFF2-40B4-BE49-F238E27FC236}">
                      <a16:creationId xmlns:a16="http://schemas.microsoft.com/office/drawing/2014/main" id="{E5961D41-3BE6-47F9-A68E-47108110B339}"/>
                    </a:ext>
                  </a:extLst>
                </p:cNvPr>
                <p:cNvPicPr/>
                <p:nvPr/>
              </p:nvPicPr>
              <p:blipFill>
                <a:blip r:embed="rId170"/>
                <a:stretch>
                  <a:fillRect/>
                </a:stretch>
              </p:blipFill>
              <p:spPr>
                <a:xfrm>
                  <a:off x="2549086" y="4842674"/>
                  <a:ext cx="87840" cy="94320"/>
                </a:xfrm>
                <a:prstGeom prst="rect">
                  <a:avLst/>
                </a:prstGeom>
              </p:spPr>
            </p:pic>
          </mc:Fallback>
        </mc:AlternateContent>
      </p:grpSp>
      <p:grpSp>
        <p:nvGrpSpPr>
          <p:cNvPr id="136" name="Gruppieren 135">
            <a:extLst>
              <a:ext uri="{FF2B5EF4-FFF2-40B4-BE49-F238E27FC236}">
                <a16:creationId xmlns:a16="http://schemas.microsoft.com/office/drawing/2014/main" id="{30DF316A-2945-43F9-BAD5-42E8AB79C906}"/>
              </a:ext>
            </a:extLst>
          </p:cNvPr>
          <p:cNvGrpSpPr/>
          <p:nvPr/>
        </p:nvGrpSpPr>
        <p:grpSpPr>
          <a:xfrm>
            <a:off x="1416807" y="5933718"/>
            <a:ext cx="2040840" cy="295560"/>
            <a:chOff x="1374766" y="5197994"/>
            <a:chExt cx="2040840" cy="295560"/>
          </a:xfrm>
        </p:grpSpPr>
        <mc:AlternateContent xmlns:mc="http://schemas.openxmlformats.org/markup-compatibility/2006" xmlns:p14="http://schemas.microsoft.com/office/powerpoint/2010/main">
          <mc:Choice Requires="p14">
            <p:contentPart p14:bwMode="auto" r:id="rId171">
              <p14:nvContentPartPr>
                <p14:cNvPr id="89" name="Freihand 88">
                  <a:extLst>
                    <a:ext uri="{FF2B5EF4-FFF2-40B4-BE49-F238E27FC236}">
                      <a16:creationId xmlns:a16="http://schemas.microsoft.com/office/drawing/2014/main" id="{4FF2CE41-2909-4753-B78D-6EB28A10F371}"/>
                    </a:ext>
                  </a:extLst>
                </p14:cNvPr>
                <p14:cNvContentPartPr/>
                <p14:nvPr/>
              </p14:nvContentPartPr>
              <p14:xfrm>
                <a:off x="1374766" y="5248754"/>
                <a:ext cx="97920" cy="147600"/>
              </p14:xfrm>
            </p:contentPart>
          </mc:Choice>
          <mc:Fallback xmlns="">
            <p:pic>
              <p:nvPicPr>
                <p:cNvPr id="89" name="Freihand 88">
                  <a:extLst>
                    <a:ext uri="{FF2B5EF4-FFF2-40B4-BE49-F238E27FC236}">
                      <a16:creationId xmlns:a16="http://schemas.microsoft.com/office/drawing/2014/main" id="{4FF2CE41-2909-4753-B78D-6EB28A10F371}"/>
                    </a:ext>
                  </a:extLst>
                </p:cNvPr>
                <p:cNvPicPr/>
                <p:nvPr/>
              </p:nvPicPr>
              <p:blipFill>
                <a:blip r:embed="rId172"/>
                <a:stretch>
                  <a:fillRect/>
                </a:stretch>
              </p:blipFill>
              <p:spPr>
                <a:xfrm>
                  <a:off x="1366126" y="5239754"/>
                  <a:ext cx="115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90" name="Freihand 89">
                  <a:extLst>
                    <a:ext uri="{FF2B5EF4-FFF2-40B4-BE49-F238E27FC236}">
                      <a16:creationId xmlns:a16="http://schemas.microsoft.com/office/drawing/2014/main" id="{F86F027B-E284-4DD1-836A-4E02761FD793}"/>
                    </a:ext>
                  </a:extLst>
                </p14:cNvPr>
                <p14:cNvContentPartPr/>
                <p14:nvPr/>
              </p14:nvContentPartPr>
              <p14:xfrm>
                <a:off x="1495006" y="5288354"/>
                <a:ext cx="113760" cy="89640"/>
              </p14:xfrm>
            </p:contentPart>
          </mc:Choice>
          <mc:Fallback xmlns="">
            <p:pic>
              <p:nvPicPr>
                <p:cNvPr id="90" name="Freihand 89">
                  <a:extLst>
                    <a:ext uri="{FF2B5EF4-FFF2-40B4-BE49-F238E27FC236}">
                      <a16:creationId xmlns:a16="http://schemas.microsoft.com/office/drawing/2014/main" id="{F86F027B-E284-4DD1-836A-4E02761FD793}"/>
                    </a:ext>
                  </a:extLst>
                </p:cNvPr>
                <p:cNvPicPr/>
                <p:nvPr/>
              </p:nvPicPr>
              <p:blipFill>
                <a:blip r:embed="rId174"/>
                <a:stretch>
                  <a:fillRect/>
                </a:stretch>
              </p:blipFill>
              <p:spPr>
                <a:xfrm>
                  <a:off x="1486366" y="5279354"/>
                  <a:ext cx="1314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91" name="Freihand 90">
                  <a:extLst>
                    <a:ext uri="{FF2B5EF4-FFF2-40B4-BE49-F238E27FC236}">
                      <a16:creationId xmlns:a16="http://schemas.microsoft.com/office/drawing/2014/main" id="{836BD693-415D-499D-A450-2B6FD591F548}"/>
                    </a:ext>
                  </a:extLst>
                </p14:cNvPr>
                <p14:cNvContentPartPr/>
                <p14:nvPr/>
              </p14:nvContentPartPr>
              <p14:xfrm>
                <a:off x="1638286" y="5305634"/>
                <a:ext cx="93960" cy="81720"/>
              </p14:xfrm>
            </p:contentPart>
          </mc:Choice>
          <mc:Fallback xmlns="">
            <p:pic>
              <p:nvPicPr>
                <p:cNvPr id="91" name="Freihand 90">
                  <a:extLst>
                    <a:ext uri="{FF2B5EF4-FFF2-40B4-BE49-F238E27FC236}">
                      <a16:creationId xmlns:a16="http://schemas.microsoft.com/office/drawing/2014/main" id="{836BD693-415D-499D-A450-2B6FD591F548}"/>
                    </a:ext>
                  </a:extLst>
                </p:cNvPr>
                <p:cNvPicPr/>
                <p:nvPr/>
              </p:nvPicPr>
              <p:blipFill>
                <a:blip r:embed="rId176"/>
                <a:stretch>
                  <a:fillRect/>
                </a:stretch>
              </p:blipFill>
              <p:spPr>
                <a:xfrm>
                  <a:off x="1629646" y="5296994"/>
                  <a:ext cx="111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92" name="Freihand 91">
                  <a:extLst>
                    <a:ext uri="{FF2B5EF4-FFF2-40B4-BE49-F238E27FC236}">
                      <a16:creationId xmlns:a16="http://schemas.microsoft.com/office/drawing/2014/main" id="{54C43965-1A95-4711-ACED-A310EF1D9EA4}"/>
                    </a:ext>
                  </a:extLst>
                </p14:cNvPr>
                <p14:cNvContentPartPr/>
                <p14:nvPr/>
              </p14:nvContentPartPr>
              <p14:xfrm>
                <a:off x="1817206" y="5388794"/>
                <a:ext cx="4320" cy="10800"/>
              </p14:xfrm>
            </p:contentPart>
          </mc:Choice>
          <mc:Fallback xmlns="">
            <p:pic>
              <p:nvPicPr>
                <p:cNvPr id="92" name="Freihand 91">
                  <a:extLst>
                    <a:ext uri="{FF2B5EF4-FFF2-40B4-BE49-F238E27FC236}">
                      <a16:creationId xmlns:a16="http://schemas.microsoft.com/office/drawing/2014/main" id="{54C43965-1A95-4711-ACED-A310EF1D9EA4}"/>
                    </a:ext>
                  </a:extLst>
                </p:cNvPr>
                <p:cNvPicPr/>
                <p:nvPr/>
              </p:nvPicPr>
              <p:blipFill>
                <a:blip r:embed="rId178"/>
                <a:stretch>
                  <a:fillRect/>
                </a:stretch>
              </p:blipFill>
              <p:spPr>
                <a:xfrm>
                  <a:off x="1808206" y="5380154"/>
                  <a:ext cx="21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93" name="Freihand 92">
                  <a:extLst>
                    <a:ext uri="{FF2B5EF4-FFF2-40B4-BE49-F238E27FC236}">
                      <a16:creationId xmlns:a16="http://schemas.microsoft.com/office/drawing/2014/main" id="{CEF4A1D8-639E-4FC4-816C-B25A13D9B3FE}"/>
                    </a:ext>
                  </a:extLst>
                </p14:cNvPr>
                <p14:cNvContentPartPr/>
                <p14:nvPr/>
              </p14:nvContentPartPr>
              <p14:xfrm>
                <a:off x="1775806" y="5370794"/>
                <a:ext cx="18360" cy="22680"/>
              </p14:xfrm>
            </p:contentPart>
          </mc:Choice>
          <mc:Fallback xmlns="">
            <p:pic>
              <p:nvPicPr>
                <p:cNvPr id="93" name="Freihand 92">
                  <a:extLst>
                    <a:ext uri="{FF2B5EF4-FFF2-40B4-BE49-F238E27FC236}">
                      <a16:creationId xmlns:a16="http://schemas.microsoft.com/office/drawing/2014/main" id="{CEF4A1D8-639E-4FC4-816C-B25A13D9B3FE}"/>
                    </a:ext>
                  </a:extLst>
                </p:cNvPr>
                <p:cNvPicPr/>
                <p:nvPr/>
              </p:nvPicPr>
              <p:blipFill>
                <a:blip r:embed="rId180"/>
                <a:stretch>
                  <a:fillRect/>
                </a:stretch>
              </p:blipFill>
              <p:spPr>
                <a:xfrm>
                  <a:off x="1767166" y="5362154"/>
                  <a:ext cx="36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95" name="Freihand 94">
                  <a:extLst>
                    <a:ext uri="{FF2B5EF4-FFF2-40B4-BE49-F238E27FC236}">
                      <a16:creationId xmlns:a16="http://schemas.microsoft.com/office/drawing/2014/main" id="{B56D6361-14AD-4BD0-B834-6D063E87B02F}"/>
                    </a:ext>
                  </a:extLst>
                </p14:cNvPr>
                <p14:cNvContentPartPr/>
                <p14:nvPr/>
              </p14:nvContentPartPr>
              <p14:xfrm>
                <a:off x="1858606" y="5198354"/>
                <a:ext cx="66960" cy="190080"/>
              </p14:xfrm>
            </p:contentPart>
          </mc:Choice>
          <mc:Fallback xmlns="">
            <p:pic>
              <p:nvPicPr>
                <p:cNvPr id="95" name="Freihand 94">
                  <a:extLst>
                    <a:ext uri="{FF2B5EF4-FFF2-40B4-BE49-F238E27FC236}">
                      <a16:creationId xmlns:a16="http://schemas.microsoft.com/office/drawing/2014/main" id="{B56D6361-14AD-4BD0-B834-6D063E87B02F}"/>
                    </a:ext>
                  </a:extLst>
                </p:cNvPr>
                <p:cNvPicPr/>
                <p:nvPr/>
              </p:nvPicPr>
              <p:blipFill>
                <a:blip r:embed="rId182"/>
                <a:stretch>
                  <a:fillRect/>
                </a:stretch>
              </p:blipFill>
              <p:spPr>
                <a:xfrm>
                  <a:off x="1849606" y="5189714"/>
                  <a:ext cx="84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5" name="Freihand 114">
                  <a:extLst>
                    <a:ext uri="{FF2B5EF4-FFF2-40B4-BE49-F238E27FC236}">
                      <a16:creationId xmlns:a16="http://schemas.microsoft.com/office/drawing/2014/main" id="{D6A45718-4424-437D-BDC5-EC57B92A7461}"/>
                    </a:ext>
                  </a:extLst>
                </p14:cNvPr>
                <p14:cNvContentPartPr/>
                <p14:nvPr/>
              </p14:nvContentPartPr>
              <p14:xfrm>
                <a:off x="1983886" y="5296274"/>
                <a:ext cx="31320" cy="95040"/>
              </p14:xfrm>
            </p:contentPart>
          </mc:Choice>
          <mc:Fallback xmlns="">
            <p:pic>
              <p:nvPicPr>
                <p:cNvPr id="115" name="Freihand 114">
                  <a:extLst>
                    <a:ext uri="{FF2B5EF4-FFF2-40B4-BE49-F238E27FC236}">
                      <a16:creationId xmlns:a16="http://schemas.microsoft.com/office/drawing/2014/main" id="{D6A45718-4424-437D-BDC5-EC57B92A7461}"/>
                    </a:ext>
                  </a:extLst>
                </p:cNvPr>
                <p:cNvPicPr/>
                <p:nvPr/>
              </p:nvPicPr>
              <p:blipFill>
                <a:blip r:embed="rId184"/>
                <a:stretch>
                  <a:fillRect/>
                </a:stretch>
              </p:blipFill>
              <p:spPr>
                <a:xfrm>
                  <a:off x="1974886" y="5287634"/>
                  <a:ext cx="48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6" name="Freihand 115">
                  <a:extLst>
                    <a:ext uri="{FF2B5EF4-FFF2-40B4-BE49-F238E27FC236}">
                      <a16:creationId xmlns:a16="http://schemas.microsoft.com/office/drawing/2014/main" id="{8B615E30-D810-4733-87BB-B7130CD532BD}"/>
                    </a:ext>
                  </a:extLst>
                </p14:cNvPr>
                <p14:cNvContentPartPr/>
                <p14:nvPr/>
              </p14:nvContentPartPr>
              <p14:xfrm>
                <a:off x="1999366" y="5204834"/>
                <a:ext cx="15840" cy="29160"/>
              </p14:xfrm>
            </p:contentPart>
          </mc:Choice>
          <mc:Fallback xmlns="">
            <p:pic>
              <p:nvPicPr>
                <p:cNvPr id="116" name="Freihand 115">
                  <a:extLst>
                    <a:ext uri="{FF2B5EF4-FFF2-40B4-BE49-F238E27FC236}">
                      <a16:creationId xmlns:a16="http://schemas.microsoft.com/office/drawing/2014/main" id="{8B615E30-D810-4733-87BB-B7130CD532BD}"/>
                    </a:ext>
                  </a:extLst>
                </p:cNvPr>
                <p:cNvPicPr/>
                <p:nvPr/>
              </p:nvPicPr>
              <p:blipFill>
                <a:blip r:embed="rId186"/>
                <a:stretch>
                  <a:fillRect/>
                </a:stretch>
              </p:blipFill>
              <p:spPr>
                <a:xfrm>
                  <a:off x="1990726" y="5195834"/>
                  <a:ext cx="33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8" name="Freihand 117">
                  <a:extLst>
                    <a:ext uri="{FF2B5EF4-FFF2-40B4-BE49-F238E27FC236}">
                      <a16:creationId xmlns:a16="http://schemas.microsoft.com/office/drawing/2014/main" id="{5FA20A1F-5544-42A7-BB6A-C78568C4BF3C}"/>
                    </a:ext>
                  </a:extLst>
                </p14:cNvPr>
                <p14:cNvContentPartPr/>
                <p14:nvPr/>
              </p14:nvContentPartPr>
              <p14:xfrm>
                <a:off x="2000086" y="5292314"/>
                <a:ext cx="127440" cy="201240"/>
              </p14:xfrm>
            </p:contentPart>
          </mc:Choice>
          <mc:Fallback xmlns="">
            <p:pic>
              <p:nvPicPr>
                <p:cNvPr id="118" name="Freihand 117">
                  <a:extLst>
                    <a:ext uri="{FF2B5EF4-FFF2-40B4-BE49-F238E27FC236}">
                      <a16:creationId xmlns:a16="http://schemas.microsoft.com/office/drawing/2014/main" id="{5FA20A1F-5544-42A7-BB6A-C78568C4BF3C}"/>
                    </a:ext>
                  </a:extLst>
                </p:cNvPr>
                <p:cNvPicPr/>
                <p:nvPr/>
              </p:nvPicPr>
              <p:blipFill>
                <a:blip r:embed="rId188"/>
                <a:stretch>
                  <a:fillRect/>
                </a:stretch>
              </p:blipFill>
              <p:spPr>
                <a:xfrm>
                  <a:off x="1991086" y="5283674"/>
                  <a:ext cx="145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0" name="Freihand 119">
                  <a:extLst>
                    <a:ext uri="{FF2B5EF4-FFF2-40B4-BE49-F238E27FC236}">
                      <a16:creationId xmlns:a16="http://schemas.microsoft.com/office/drawing/2014/main" id="{5BA04287-39AB-4E3F-B533-5B0602685669}"/>
                    </a:ext>
                  </a:extLst>
                </p14:cNvPr>
                <p14:cNvContentPartPr/>
                <p14:nvPr/>
              </p14:nvContentPartPr>
              <p14:xfrm>
                <a:off x="2170006" y="5215274"/>
                <a:ext cx="109080" cy="190800"/>
              </p14:xfrm>
            </p:contentPart>
          </mc:Choice>
          <mc:Fallback xmlns="">
            <p:pic>
              <p:nvPicPr>
                <p:cNvPr id="120" name="Freihand 119">
                  <a:extLst>
                    <a:ext uri="{FF2B5EF4-FFF2-40B4-BE49-F238E27FC236}">
                      <a16:creationId xmlns:a16="http://schemas.microsoft.com/office/drawing/2014/main" id="{5BA04287-39AB-4E3F-B533-5B0602685669}"/>
                    </a:ext>
                  </a:extLst>
                </p:cNvPr>
                <p:cNvPicPr/>
                <p:nvPr/>
              </p:nvPicPr>
              <p:blipFill>
                <a:blip r:embed="rId190"/>
                <a:stretch>
                  <a:fillRect/>
                </a:stretch>
              </p:blipFill>
              <p:spPr>
                <a:xfrm>
                  <a:off x="2161366" y="5206634"/>
                  <a:ext cx="126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1" name="Freihand 120">
                  <a:extLst>
                    <a:ext uri="{FF2B5EF4-FFF2-40B4-BE49-F238E27FC236}">
                      <a16:creationId xmlns:a16="http://schemas.microsoft.com/office/drawing/2014/main" id="{08947D92-A155-4260-A941-9D68BEB82139}"/>
                    </a:ext>
                  </a:extLst>
                </p14:cNvPr>
                <p14:cNvContentPartPr/>
                <p14:nvPr/>
              </p14:nvContentPartPr>
              <p14:xfrm>
                <a:off x="2247766" y="5197994"/>
                <a:ext cx="124560" cy="166680"/>
              </p14:xfrm>
            </p:contentPart>
          </mc:Choice>
          <mc:Fallback xmlns="">
            <p:pic>
              <p:nvPicPr>
                <p:cNvPr id="121" name="Freihand 120">
                  <a:extLst>
                    <a:ext uri="{FF2B5EF4-FFF2-40B4-BE49-F238E27FC236}">
                      <a16:creationId xmlns:a16="http://schemas.microsoft.com/office/drawing/2014/main" id="{08947D92-A155-4260-A941-9D68BEB82139}"/>
                    </a:ext>
                  </a:extLst>
                </p:cNvPr>
                <p:cNvPicPr/>
                <p:nvPr/>
              </p:nvPicPr>
              <p:blipFill>
                <a:blip r:embed="rId192"/>
                <a:stretch>
                  <a:fillRect/>
                </a:stretch>
              </p:blipFill>
              <p:spPr>
                <a:xfrm>
                  <a:off x="2238766" y="5188994"/>
                  <a:ext cx="142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2" name="Freihand 121">
                  <a:extLst>
                    <a:ext uri="{FF2B5EF4-FFF2-40B4-BE49-F238E27FC236}">
                      <a16:creationId xmlns:a16="http://schemas.microsoft.com/office/drawing/2014/main" id="{FF18D2A2-95B9-4B1C-A543-308BD20E7C28}"/>
                    </a:ext>
                  </a:extLst>
                </p14:cNvPr>
                <p14:cNvContentPartPr/>
                <p14:nvPr/>
              </p14:nvContentPartPr>
              <p14:xfrm>
                <a:off x="2364766" y="5253794"/>
                <a:ext cx="100440" cy="129240"/>
              </p14:xfrm>
            </p:contentPart>
          </mc:Choice>
          <mc:Fallback xmlns="">
            <p:pic>
              <p:nvPicPr>
                <p:cNvPr id="122" name="Freihand 121">
                  <a:extLst>
                    <a:ext uri="{FF2B5EF4-FFF2-40B4-BE49-F238E27FC236}">
                      <a16:creationId xmlns:a16="http://schemas.microsoft.com/office/drawing/2014/main" id="{FF18D2A2-95B9-4B1C-A543-308BD20E7C28}"/>
                    </a:ext>
                  </a:extLst>
                </p:cNvPr>
                <p:cNvPicPr/>
                <p:nvPr/>
              </p:nvPicPr>
              <p:blipFill>
                <a:blip r:embed="rId194"/>
                <a:stretch>
                  <a:fillRect/>
                </a:stretch>
              </p:blipFill>
              <p:spPr>
                <a:xfrm>
                  <a:off x="2355766" y="5244794"/>
                  <a:ext cx="118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3" name="Freihand 122">
                  <a:extLst>
                    <a:ext uri="{FF2B5EF4-FFF2-40B4-BE49-F238E27FC236}">
                      <a16:creationId xmlns:a16="http://schemas.microsoft.com/office/drawing/2014/main" id="{850A93D7-C4A1-4CE3-AD75-C625B628B5D0}"/>
                    </a:ext>
                  </a:extLst>
                </p14:cNvPr>
                <p14:cNvContentPartPr/>
                <p14:nvPr/>
              </p14:nvContentPartPr>
              <p14:xfrm>
                <a:off x="2492926" y="5295194"/>
                <a:ext cx="133560" cy="97920"/>
              </p14:xfrm>
            </p:contentPart>
          </mc:Choice>
          <mc:Fallback xmlns="">
            <p:pic>
              <p:nvPicPr>
                <p:cNvPr id="123" name="Freihand 122">
                  <a:extLst>
                    <a:ext uri="{FF2B5EF4-FFF2-40B4-BE49-F238E27FC236}">
                      <a16:creationId xmlns:a16="http://schemas.microsoft.com/office/drawing/2014/main" id="{850A93D7-C4A1-4CE3-AD75-C625B628B5D0}"/>
                    </a:ext>
                  </a:extLst>
                </p:cNvPr>
                <p:cNvPicPr/>
                <p:nvPr/>
              </p:nvPicPr>
              <p:blipFill>
                <a:blip r:embed="rId196"/>
                <a:stretch>
                  <a:fillRect/>
                </a:stretch>
              </p:blipFill>
              <p:spPr>
                <a:xfrm>
                  <a:off x="2483926" y="5286554"/>
                  <a:ext cx="151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4" name="Freihand 123">
                  <a:extLst>
                    <a:ext uri="{FF2B5EF4-FFF2-40B4-BE49-F238E27FC236}">
                      <a16:creationId xmlns:a16="http://schemas.microsoft.com/office/drawing/2014/main" id="{387ECCF2-1850-4860-A61E-FD02C90221A7}"/>
                    </a:ext>
                  </a:extLst>
                </p14:cNvPr>
                <p14:cNvContentPartPr/>
                <p14:nvPr/>
              </p14:nvContentPartPr>
              <p14:xfrm>
                <a:off x="2635486" y="5198354"/>
                <a:ext cx="105120" cy="196200"/>
              </p14:xfrm>
            </p:contentPart>
          </mc:Choice>
          <mc:Fallback xmlns="">
            <p:pic>
              <p:nvPicPr>
                <p:cNvPr id="124" name="Freihand 123">
                  <a:extLst>
                    <a:ext uri="{FF2B5EF4-FFF2-40B4-BE49-F238E27FC236}">
                      <a16:creationId xmlns:a16="http://schemas.microsoft.com/office/drawing/2014/main" id="{387ECCF2-1850-4860-A61E-FD02C90221A7}"/>
                    </a:ext>
                  </a:extLst>
                </p:cNvPr>
                <p:cNvPicPr/>
                <p:nvPr/>
              </p:nvPicPr>
              <p:blipFill>
                <a:blip r:embed="rId198"/>
                <a:stretch>
                  <a:fillRect/>
                </a:stretch>
              </p:blipFill>
              <p:spPr>
                <a:xfrm>
                  <a:off x="2626846" y="5189714"/>
                  <a:ext cx="1227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5" name="Freihand 124">
                  <a:extLst>
                    <a:ext uri="{FF2B5EF4-FFF2-40B4-BE49-F238E27FC236}">
                      <a16:creationId xmlns:a16="http://schemas.microsoft.com/office/drawing/2014/main" id="{D1D55ECB-3385-44A0-9052-47B882AC7786}"/>
                    </a:ext>
                  </a:extLst>
                </p14:cNvPr>
                <p14:cNvContentPartPr/>
                <p14:nvPr/>
              </p14:nvContentPartPr>
              <p14:xfrm>
                <a:off x="2763646" y="5301314"/>
                <a:ext cx="128520" cy="105120"/>
              </p14:xfrm>
            </p:contentPart>
          </mc:Choice>
          <mc:Fallback xmlns="">
            <p:pic>
              <p:nvPicPr>
                <p:cNvPr id="125" name="Freihand 124">
                  <a:extLst>
                    <a:ext uri="{FF2B5EF4-FFF2-40B4-BE49-F238E27FC236}">
                      <a16:creationId xmlns:a16="http://schemas.microsoft.com/office/drawing/2014/main" id="{D1D55ECB-3385-44A0-9052-47B882AC7786}"/>
                    </a:ext>
                  </a:extLst>
                </p:cNvPr>
                <p:cNvPicPr/>
                <p:nvPr/>
              </p:nvPicPr>
              <p:blipFill>
                <a:blip r:embed="rId200"/>
                <a:stretch>
                  <a:fillRect/>
                </a:stretch>
              </p:blipFill>
              <p:spPr>
                <a:xfrm>
                  <a:off x="2754646" y="5292314"/>
                  <a:ext cx="146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6" name="Freihand 125">
                  <a:extLst>
                    <a:ext uri="{FF2B5EF4-FFF2-40B4-BE49-F238E27FC236}">
                      <a16:creationId xmlns:a16="http://schemas.microsoft.com/office/drawing/2014/main" id="{8BBF62F7-A925-4422-893E-02D9D3610259}"/>
                    </a:ext>
                  </a:extLst>
                </p14:cNvPr>
                <p14:cNvContentPartPr/>
                <p14:nvPr/>
              </p14:nvContentPartPr>
              <p14:xfrm>
                <a:off x="2886766" y="5308154"/>
                <a:ext cx="59400" cy="77760"/>
              </p14:xfrm>
            </p:contentPart>
          </mc:Choice>
          <mc:Fallback xmlns="">
            <p:pic>
              <p:nvPicPr>
                <p:cNvPr id="126" name="Freihand 125">
                  <a:extLst>
                    <a:ext uri="{FF2B5EF4-FFF2-40B4-BE49-F238E27FC236}">
                      <a16:creationId xmlns:a16="http://schemas.microsoft.com/office/drawing/2014/main" id="{8BBF62F7-A925-4422-893E-02D9D3610259}"/>
                    </a:ext>
                  </a:extLst>
                </p:cNvPr>
                <p:cNvPicPr/>
                <p:nvPr/>
              </p:nvPicPr>
              <p:blipFill>
                <a:blip r:embed="rId202"/>
                <a:stretch>
                  <a:fillRect/>
                </a:stretch>
              </p:blipFill>
              <p:spPr>
                <a:xfrm>
                  <a:off x="2878126" y="5299514"/>
                  <a:ext cx="77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7" name="Freihand 126">
                  <a:extLst>
                    <a:ext uri="{FF2B5EF4-FFF2-40B4-BE49-F238E27FC236}">
                      <a16:creationId xmlns:a16="http://schemas.microsoft.com/office/drawing/2014/main" id="{1843A85C-FC68-4285-ACDE-781391081C66}"/>
                    </a:ext>
                  </a:extLst>
                </p14:cNvPr>
                <p14:cNvContentPartPr/>
                <p14:nvPr/>
              </p14:nvContentPartPr>
              <p14:xfrm>
                <a:off x="2969206" y="5279714"/>
                <a:ext cx="59400" cy="101880"/>
              </p14:xfrm>
            </p:contentPart>
          </mc:Choice>
          <mc:Fallback xmlns="">
            <p:pic>
              <p:nvPicPr>
                <p:cNvPr id="127" name="Freihand 126">
                  <a:extLst>
                    <a:ext uri="{FF2B5EF4-FFF2-40B4-BE49-F238E27FC236}">
                      <a16:creationId xmlns:a16="http://schemas.microsoft.com/office/drawing/2014/main" id="{1843A85C-FC68-4285-ACDE-781391081C66}"/>
                    </a:ext>
                  </a:extLst>
                </p:cNvPr>
                <p:cNvPicPr/>
                <p:nvPr/>
              </p:nvPicPr>
              <p:blipFill>
                <a:blip r:embed="rId204"/>
                <a:stretch>
                  <a:fillRect/>
                </a:stretch>
              </p:blipFill>
              <p:spPr>
                <a:xfrm>
                  <a:off x="2960206" y="5270714"/>
                  <a:ext cx="77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8" name="Freihand 127">
                  <a:extLst>
                    <a:ext uri="{FF2B5EF4-FFF2-40B4-BE49-F238E27FC236}">
                      <a16:creationId xmlns:a16="http://schemas.microsoft.com/office/drawing/2014/main" id="{768E2CC0-8862-4D57-BFCA-96CECBE21971}"/>
                    </a:ext>
                  </a:extLst>
                </p14:cNvPr>
                <p14:cNvContentPartPr/>
                <p14:nvPr/>
              </p14:nvContentPartPr>
              <p14:xfrm>
                <a:off x="3112846" y="5368634"/>
                <a:ext cx="360" cy="2520"/>
              </p14:xfrm>
            </p:contentPart>
          </mc:Choice>
          <mc:Fallback xmlns="">
            <p:pic>
              <p:nvPicPr>
                <p:cNvPr id="128" name="Freihand 127">
                  <a:extLst>
                    <a:ext uri="{FF2B5EF4-FFF2-40B4-BE49-F238E27FC236}">
                      <a16:creationId xmlns:a16="http://schemas.microsoft.com/office/drawing/2014/main" id="{768E2CC0-8862-4D57-BFCA-96CECBE21971}"/>
                    </a:ext>
                  </a:extLst>
                </p:cNvPr>
                <p:cNvPicPr/>
                <p:nvPr/>
              </p:nvPicPr>
              <p:blipFill>
                <a:blip r:embed="rId206"/>
                <a:stretch>
                  <a:fillRect/>
                </a:stretch>
              </p:blipFill>
              <p:spPr>
                <a:xfrm>
                  <a:off x="3103846" y="5359994"/>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0" name="Freihand 129">
                  <a:extLst>
                    <a:ext uri="{FF2B5EF4-FFF2-40B4-BE49-F238E27FC236}">
                      <a16:creationId xmlns:a16="http://schemas.microsoft.com/office/drawing/2014/main" id="{C7C0F742-8823-4E76-98AA-5C43F72E2B5A}"/>
                    </a:ext>
                  </a:extLst>
                </p14:cNvPr>
                <p14:cNvContentPartPr/>
                <p14:nvPr/>
              </p14:nvContentPartPr>
              <p14:xfrm>
                <a:off x="3159286" y="5300594"/>
                <a:ext cx="27000" cy="20520"/>
              </p14:xfrm>
            </p:contentPart>
          </mc:Choice>
          <mc:Fallback xmlns="">
            <p:pic>
              <p:nvPicPr>
                <p:cNvPr id="130" name="Freihand 129">
                  <a:extLst>
                    <a:ext uri="{FF2B5EF4-FFF2-40B4-BE49-F238E27FC236}">
                      <a16:creationId xmlns:a16="http://schemas.microsoft.com/office/drawing/2014/main" id="{C7C0F742-8823-4E76-98AA-5C43F72E2B5A}"/>
                    </a:ext>
                  </a:extLst>
                </p:cNvPr>
                <p:cNvPicPr/>
                <p:nvPr/>
              </p:nvPicPr>
              <p:blipFill>
                <a:blip r:embed="rId208"/>
                <a:stretch>
                  <a:fillRect/>
                </a:stretch>
              </p:blipFill>
              <p:spPr>
                <a:xfrm>
                  <a:off x="3150286" y="5291594"/>
                  <a:ext cx="44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1" name="Freihand 130">
                  <a:extLst>
                    <a:ext uri="{FF2B5EF4-FFF2-40B4-BE49-F238E27FC236}">
                      <a16:creationId xmlns:a16="http://schemas.microsoft.com/office/drawing/2014/main" id="{A07EAB71-4A09-4989-99AC-495C4F73B489}"/>
                    </a:ext>
                  </a:extLst>
                </p14:cNvPr>
                <p14:cNvContentPartPr/>
                <p14:nvPr/>
              </p14:nvContentPartPr>
              <p14:xfrm>
                <a:off x="3116446" y="5300954"/>
                <a:ext cx="94320" cy="109440"/>
              </p14:xfrm>
            </p:contentPart>
          </mc:Choice>
          <mc:Fallback xmlns="">
            <p:pic>
              <p:nvPicPr>
                <p:cNvPr id="131" name="Freihand 130">
                  <a:extLst>
                    <a:ext uri="{FF2B5EF4-FFF2-40B4-BE49-F238E27FC236}">
                      <a16:creationId xmlns:a16="http://schemas.microsoft.com/office/drawing/2014/main" id="{A07EAB71-4A09-4989-99AC-495C4F73B489}"/>
                    </a:ext>
                  </a:extLst>
                </p:cNvPr>
                <p:cNvPicPr/>
                <p:nvPr/>
              </p:nvPicPr>
              <p:blipFill>
                <a:blip r:embed="rId210"/>
                <a:stretch>
                  <a:fillRect/>
                </a:stretch>
              </p:blipFill>
              <p:spPr>
                <a:xfrm>
                  <a:off x="3107806" y="5292314"/>
                  <a:ext cx="111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2" name="Freihand 131">
                  <a:extLst>
                    <a:ext uri="{FF2B5EF4-FFF2-40B4-BE49-F238E27FC236}">
                      <a16:creationId xmlns:a16="http://schemas.microsoft.com/office/drawing/2014/main" id="{19A5F662-94D2-461C-903D-454AC0372E97}"/>
                    </a:ext>
                  </a:extLst>
                </p14:cNvPr>
                <p14:cNvContentPartPr/>
                <p14:nvPr/>
              </p14:nvContentPartPr>
              <p14:xfrm>
                <a:off x="3260086" y="5286914"/>
                <a:ext cx="78120" cy="85320"/>
              </p14:xfrm>
            </p:contentPart>
          </mc:Choice>
          <mc:Fallback xmlns="">
            <p:pic>
              <p:nvPicPr>
                <p:cNvPr id="132" name="Freihand 131">
                  <a:extLst>
                    <a:ext uri="{FF2B5EF4-FFF2-40B4-BE49-F238E27FC236}">
                      <a16:creationId xmlns:a16="http://schemas.microsoft.com/office/drawing/2014/main" id="{19A5F662-94D2-461C-903D-454AC0372E97}"/>
                    </a:ext>
                  </a:extLst>
                </p:cNvPr>
                <p:cNvPicPr/>
                <p:nvPr/>
              </p:nvPicPr>
              <p:blipFill>
                <a:blip r:embed="rId212"/>
                <a:stretch>
                  <a:fillRect/>
                </a:stretch>
              </p:blipFill>
              <p:spPr>
                <a:xfrm>
                  <a:off x="3251446" y="5278274"/>
                  <a:ext cx="95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3" name="Freihand 132">
                  <a:extLst>
                    <a:ext uri="{FF2B5EF4-FFF2-40B4-BE49-F238E27FC236}">
                      <a16:creationId xmlns:a16="http://schemas.microsoft.com/office/drawing/2014/main" id="{7E45F292-5A38-47D5-9C0B-7030FE86B298}"/>
                    </a:ext>
                  </a:extLst>
                </p14:cNvPr>
                <p14:cNvContentPartPr/>
                <p14:nvPr/>
              </p14:nvContentPartPr>
              <p14:xfrm>
                <a:off x="3328486" y="5296634"/>
                <a:ext cx="87120" cy="146880"/>
              </p14:xfrm>
            </p:contentPart>
          </mc:Choice>
          <mc:Fallback xmlns="">
            <p:pic>
              <p:nvPicPr>
                <p:cNvPr id="133" name="Freihand 132">
                  <a:extLst>
                    <a:ext uri="{FF2B5EF4-FFF2-40B4-BE49-F238E27FC236}">
                      <a16:creationId xmlns:a16="http://schemas.microsoft.com/office/drawing/2014/main" id="{7E45F292-5A38-47D5-9C0B-7030FE86B298}"/>
                    </a:ext>
                  </a:extLst>
                </p:cNvPr>
                <p:cNvPicPr/>
                <p:nvPr/>
              </p:nvPicPr>
              <p:blipFill>
                <a:blip r:embed="rId214"/>
                <a:stretch>
                  <a:fillRect/>
                </a:stretch>
              </p:blipFill>
              <p:spPr>
                <a:xfrm>
                  <a:off x="3319486" y="5287994"/>
                  <a:ext cx="104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5" name="Freihand 134">
                  <a:extLst>
                    <a:ext uri="{FF2B5EF4-FFF2-40B4-BE49-F238E27FC236}">
                      <a16:creationId xmlns:a16="http://schemas.microsoft.com/office/drawing/2014/main" id="{E9247E98-1811-4C94-9F4B-4076C41E5001}"/>
                    </a:ext>
                  </a:extLst>
                </p14:cNvPr>
                <p14:cNvContentPartPr/>
                <p14:nvPr/>
              </p14:nvContentPartPr>
              <p14:xfrm>
                <a:off x="3073606" y="5364314"/>
                <a:ext cx="4680" cy="15840"/>
              </p14:xfrm>
            </p:contentPart>
          </mc:Choice>
          <mc:Fallback xmlns="">
            <p:pic>
              <p:nvPicPr>
                <p:cNvPr id="135" name="Freihand 134">
                  <a:extLst>
                    <a:ext uri="{FF2B5EF4-FFF2-40B4-BE49-F238E27FC236}">
                      <a16:creationId xmlns:a16="http://schemas.microsoft.com/office/drawing/2014/main" id="{E9247E98-1811-4C94-9F4B-4076C41E5001}"/>
                    </a:ext>
                  </a:extLst>
                </p:cNvPr>
                <p:cNvPicPr/>
                <p:nvPr/>
              </p:nvPicPr>
              <p:blipFill>
                <a:blip r:embed="rId216"/>
                <a:stretch>
                  <a:fillRect/>
                </a:stretch>
              </p:blipFill>
              <p:spPr>
                <a:xfrm>
                  <a:off x="3064606" y="5355674"/>
                  <a:ext cx="22320" cy="33480"/>
                </a:xfrm>
                <a:prstGeom prst="rect">
                  <a:avLst/>
                </a:prstGeom>
              </p:spPr>
            </p:pic>
          </mc:Fallback>
        </mc:AlternateContent>
      </p:grpSp>
      <p:grpSp>
        <p:nvGrpSpPr>
          <p:cNvPr id="140" name="Gruppieren 139">
            <a:extLst>
              <a:ext uri="{FF2B5EF4-FFF2-40B4-BE49-F238E27FC236}">
                <a16:creationId xmlns:a16="http://schemas.microsoft.com/office/drawing/2014/main" id="{2D0B6B62-4A0E-432F-BD86-92252BCEAC1A}"/>
              </a:ext>
            </a:extLst>
          </p:cNvPr>
          <p:cNvGrpSpPr/>
          <p:nvPr/>
        </p:nvGrpSpPr>
        <p:grpSpPr>
          <a:xfrm>
            <a:off x="2005846" y="3254354"/>
            <a:ext cx="235080" cy="1743480"/>
            <a:chOff x="2005846" y="3254354"/>
            <a:chExt cx="235080" cy="1743480"/>
          </a:xfrm>
        </p:grpSpPr>
        <mc:AlternateContent xmlns:mc="http://schemas.openxmlformats.org/markup-compatibility/2006" xmlns:p14="http://schemas.microsoft.com/office/powerpoint/2010/main">
          <mc:Choice Requires="p14">
            <p:contentPart p14:bwMode="auto" r:id="rId217">
              <p14:nvContentPartPr>
                <p14:cNvPr id="138" name="Freihand 137">
                  <a:extLst>
                    <a:ext uri="{FF2B5EF4-FFF2-40B4-BE49-F238E27FC236}">
                      <a16:creationId xmlns:a16="http://schemas.microsoft.com/office/drawing/2014/main" id="{85C1AF78-4EF7-495E-AD25-EE1751BD1E7D}"/>
                    </a:ext>
                  </a:extLst>
                </p14:cNvPr>
                <p14:cNvContentPartPr/>
                <p14:nvPr/>
              </p14:nvContentPartPr>
              <p14:xfrm>
                <a:off x="2005846" y="3254354"/>
                <a:ext cx="179280" cy="1715400"/>
              </p14:xfrm>
            </p:contentPart>
          </mc:Choice>
          <mc:Fallback xmlns="">
            <p:pic>
              <p:nvPicPr>
                <p:cNvPr id="138" name="Freihand 137">
                  <a:extLst>
                    <a:ext uri="{FF2B5EF4-FFF2-40B4-BE49-F238E27FC236}">
                      <a16:creationId xmlns:a16="http://schemas.microsoft.com/office/drawing/2014/main" id="{85C1AF78-4EF7-495E-AD25-EE1751BD1E7D}"/>
                    </a:ext>
                  </a:extLst>
                </p:cNvPr>
                <p:cNvPicPr/>
                <p:nvPr/>
              </p:nvPicPr>
              <p:blipFill>
                <a:blip r:embed="rId218"/>
                <a:stretch>
                  <a:fillRect/>
                </a:stretch>
              </p:blipFill>
              <p:spPr>
                <a:xfrm>
                  <a:off x="1997206" y="3245354"/>
                  <a:ext cx="196920" cy="17330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9" name="Freihand 138">
                  <a:extLst>
                    <a:ext uri="{FF2B5EF4-FFF2-40B4-BE49-F238E27FC236}">
                      <a16:creationId xmlns:a16="http://schemas.microsoft.com/office/drawing/2014/main" id="{77A7D4B9-9A8D-44A6-BE03-4128F779AA83}"/>
                    </a:ext>
                  </a:extLst>
                </p14:cNvPr>
                <p14:cNvContentPartPr/>
                <p14:nvPr/>
              </p14:nvContentPartPr>
              <p14:xfrm>
                <a:off x="2065606" y="4761674"/>
                <a:ext cx="175320" cy="236160"/>
              </p14:xfrm>
            </p:contentPart>
          </mc:Choice>
          <mc:Fallback xmlns="">
            <p:pic>
              <p:nvPicPr>
                <p:cNvPr id="139" name="Freihand 138">
                  <a:extLst>
                    <a:ext uri="{FF2B5EF4-FFF2-40B4-BE49-F238E27FC236}">
                      <a16:creationId xmlns:a16="http://schemas.microsoft.com/office/drawing/2014/main" id="{77A7D4B9-9A8D-44A6-BE03-4128F779AA83}"/>
                    </a:ext>
                  </a:extLst>
                </p:cNvPr>
                <p:cNvPicPr/>
                <p:nvPr/>
              </p:nvPicPr>
              <p:blipFill>
                <a:blip r:embed="rId220"/>
                <a:stretch>
                  <a:fillRect/>
                </a:stretch>
              </p:blipFill>
              <p:spPr>
                <a:xfrm>
                  <a:off x="2056606" y="4752674"/>
                  <a:ext cx="192960" cy="253800"/>
                </a:xfrm>
                <a:prstGeom prst="rect">
                  <a:avLst/>
                </a:prstGeom>
              </p:spPr>
            </p:pic>
          </mc:Fallback>
        </mc:AlternateContent>
      </p:grpSp>
      <p:grpSp>
        <p:nvGrpSpPr>
          <p:cNvPr id="151" name="Gruppieren 150">
            <a:extLst>
              <a:ext uri="{FF2B5EF4-FFF2-40B4-BE49-F238E27FC236}">
                <a16:creationId xmlns:a16="http://schemas.microsoft.com/office/drawing/2014/main" id="{9E61EAB1-DD10-40F7-9148-8927D7DA6A48}"/>
              </a:ext>
            </a:extLst>
          </p:cNvPr>
          <p:cNvGrpSpPr/>
          <p:nvPr/>
        </p:nvGrpSpPr>
        <p:grpSpPr>
          <a:xfrm>
            <a:off x="966166" y="3823874"/>
            <a:ext cx="870480" cy="304200"/>
            <a:chOff x="966166" y="3823874"/>
            <a:chExt cx="870480" cy="304200"/>
          </a:xfrm>
        </p:grpSpPr>
        <mc:AlternateContent xmlns:mc="http://schemas.openxmlformats.org/markup-compatibility/2006" xmlns:p14="http://schemas.microsoft.com/office/powerpoint/2010/main">
          <mc:Choice Requires="p14">
            <p:contentPart p14:bwMode="auto" r:id="rId221">
              <p14:nvContentPartPr>
                <p14:cNvPr id="141" name="Freihand 140">
                  <a:extLst>
                    <a:ext uri="{FF2B5EF4-FFF2-40B4-BE49-F238E27FC236}">
                      <a16:creationId xmlns:a16="http://schemas.microsoft.com/office/drawing/2014/main" id="{3B6E8D9A-6B33-4E08-A5F3-038DF79D47F0}"/>
                    </a:ext>
                  </a:extLst>
                </p14:cNvPr>
                <p14:cNvContentPartPr/>
                <p14:nvPr/>
              </p14:nvContentPartPr>
              <p14:xfrm>
                <a:off x="966166" y="3906674"/>
                <a:ext cx="167040" cy="221400"/>
              </p14:xfrm>
            </p:contentPart>
          </mc:Choice>
          <mc:Fallback xmlns="">
            <p:pic>
              <p:nvPicPr>
                <p:cNvPr id="141" name="Freihand 140">
                  <a:extLst>
                    <a:ext uri="{FF2B5EF4-FFF2-40B4-BE49-F238E27FC236}">
                      <a16:creationId xmlns:a16="http://schemas.microsoft.com/office/drawing/2014/main" id="{3B6E8D9A-6B33-4E08-A5F3-038DF79D47F0}"/>
                    </a:ext>
                  </a:extLst>
                </p:cNvPr>
                <p:cNvPicPr/>
                <p:nvPr/>
              </p:nvPicPr>
              <p:blipFill>
                <a:blip r:embed="rId222"/>
                <a:stretch>
                  <a:fillRect/>
                </a:stretch>
              </p:blipFill>
              <p:spPr>
                <a:xfrm>
                  <a:off x="957526" y="3898034"/>
                  <a:ext cx="1846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42" name="Freihand 141">
                  <a:extLst>
                    <a:ext uri="{FF2B5EF4-FFF2-40B4-BE49-F238E27FC236}">
                      <a16:creationId xmlns:a16="http://schemas.microsoft.com/office/drawing/2014/main" id="{5863EC19-A147-4181-917B-6A9018FD93A5}"/>
                    </a:ext>
                  </a:extLst>
                </p14:cNvPr>
                <p14:cNvContentPartPr/>
                <p14:nvPr/>
              </p14:nvContentPartPr>
              <p14:xfrm>
                <a:off x="1246966" y="4094234"/>
                <a:ext cx="11880" cy="15480"/>
              </p14:xfrm>
            </p:contentPart>
          </mc:Choice>
          <mc:Fallback xmlns="">
            <p:pic>
              <p:nvPicPr>
                <p:cNvPr id="142" name="Freihand 141">
                  <a:extLst>
                    <a:ext uri="{FF2B5EF4-FFF2-40B4-BE49-F238E27FC236}">
                      <a16:creationId xmlns:a16="http://schemas.microsoft.com/office/drawing/2014/main" id="{5863EC19-A147-4181-917B-6A9018FD93A5}"/>
                    </a:ext>
                  </a:extLst>
                </p:cNvPr>
                <p:cNvPicPr/>
                <p:nvPr/>
              </p:nvPicPr>
              <p:blipFill>
                <a:blip r:embed="rId224"/>
                <a:stretch>
                  <a:fillRect/>
                </a:stretch>
              </p:blipFill>
              <p:spPr>
                <a:xfrm>
                  <a:off x="1237966" y="40855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44" name="Freihand 143">
                  <a:extLst>
                    <a:ext uri="{FF2B5EF4-FFF2-40B4-BE49-F238E27FC236}">
                      <a16:creationId xmlns:a16="http://schemas.microsoft.com/office/drawing/2014/main" id="{C5D2D663-C446-4534-AC31-986A701A0E02}"/>
                    </a:ext>
                  </a:extLst>
                </p14:cNvPr>
                <p14:cNvContentPartPr/>
                <p14:nvPr/>
              </p14:nvContentPartPr>
              <p14:xfrm>
                <a:off x="1258126" y="3908114"/>
                <a:ext cx="120960" cy="157320"/>
              </p14:xfrm>
            </p:contentPart>
          </mc:Choice>
          <mc:Fallback xmlns="">
            <p:pic>
              <p:nvPicPr>
                <p:cNvPr id="144" name="Freihand 143">
                  <a:extLst>
                    <a:ext uri="{FF2B5EF4-FFF2-40B4-BE49-F238E27FC236}">
                      <a16:creationId xmlns:a16="http://schemas.microsoft.com/office/drawing/2014/main" id="{C5D2D663-C446-4534-AC31-986A701A0E02}"/>
                    </a:ext>
                  </a:extLst>
                </p:cNvPr>
                <p:cNvPicPr/>
                <p:nvPr/>
              </p:nvPicPr>
              <p:blipFill>
                <a:blip r:embed="rId226"/>
                <a:stretch>
                  <a:fillRect/>
                </a:stretch>
              </p:blipFill>
              <p:spPr>
                <a:xfrm>
                  <a:off x="1249486" y="3899114"/>
                  <a:ext cx="1386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45" name="Freihand 144">
                  <a:extLst>
                    <a:ext uri="{FF2B5EF4-FFF2-40B4-BE49-F238E27FC236}">
                      <a16:creationId xmlns:a16="http://schemas.microsoft.com/office/drawing/2014/main" id="{02846267-FF5D-49B5-B85B-F791AA83414C}"/>
                    </a:ext>
                  </a:extLst>
                </p14:cNvPr>
                <p14:cNvContentPartPr/>
                <p14:nvPr/>
              </p14:nvContentPartPr>
              <p14:xfrm>
                <a:off x="1444606" y="3980834"/>
                <a:ext cx="38520" cy="58320"/>
              </p14:xfrm>
            </p:contentPart>
          </mc:Choice>
          <mc:Fallback xmlns="">
            <p:pic>
              <p:nvPicPr>
                <p:cNvPr id="145" name="Freihand 144">
                  <a:extLst>
                    <a:ext uri="{FF2B5EF4-FFF2-40B4-BE49-F238E27FC236}">
                      <a16:creationId xmlns:a16="http://schemas.microsoft.com/office/drawing/2014/main" id="{02846267-FF5D-49B5-B85B-F791AA83414C}"/>
                    </a:ext>
                  </a:extLst>
                </p:cNvPr>
                <p:cNvPicPr/>
                <p:nvPr/>
              </p:nvPicPr>
              <p:blipFill>
                <a:blip r:embed="rId228"/>
                <a:stretch>
                  <a:fillRect/>
                </a:stretch>
              </p:blipFill>
              <p:spPr>
                <a:xfrm>
                  <a:off x="1435966" y="3972194"/>
                  <a:ext cx="561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46" name="Freihand 145">
                  <a:extLst>
                    <a:ext uri="{FF2B5EF4-FFF2-40B4-BE49-F238E27FC236}">
                      <a16:creationId xmlns:a16="http://schemas.microsoft.com/office/drawing/2014/main" id="{BD4BDEBA-B77B-4DDD-8045-CAC549FD64FD}"/>
                    </a:ext>
                  </a:extLst>
                </p14:cNvPr>
                <p14:cNvContentPartPr/>
                <p14:nvPr/>
              </p14:nvContentPartPr>
              <p14:xfrm>
                <a:off x="1423006" y="3888314"/>
                <a:ext cx="18000" cy="32040"/>
              </p14:xfrm>
            </p:contentPart>
          </mc:Choice>
          <mc:Fallback xmlns="">
            <p:pic>
              <p:nvPicPr>
                <p:cNvPr id="146" name="Freihand 145">
                  <a:extLst>
                    <a:ext uri="{FF2B5EF4-FFF2-40B4-BE49-F238E27FC236}">
                      <a16:creationId xmlns:a16="http://schemas.microsoft.com/office/drawing/2014/main" id="{BD4BDEBA-B77B-4DDD-8045-CAC549FD64FD}"/>
                    </a:ext>
                  </a:extLst>
                </p:cNvPr>
                <p:cNvPicPr/>
                <p:nvPr/>
              </p:nvPicPr>
              <p:blipFill>
                <a:blip r:embed="rId230"/>
                <a:stretch>
                  <a:fillRect/>
                </a:stretch>
              </p:blipFill>
              <p:spPr>
                <a:xfrm>
                  <a:off x="1414366" y="3879314"/>
                  <a:ext cx="356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47" name="Freihand 146">
                  <a:extLst>
                    <a:ext uri="{FF2B5EF4-FFF2-40B4-BE49-F238E27FC236}">
                      <a16:creationId xmlns:a16="http://schemas.microsoft.com/office/drawing/2014/main" id="{AA6B2AE9-3BB4-43E1-A65C-B2CF49ECFD36}"/>
                    </a:ext>
                  </a:extLst>
                </p14:cNvPr>
                <p14:cNvContentPartPr/>
                <p14:nvPr/>
              </p14:nvContentPartPr>
              <p14:xfrm>
                <a:off x="1533886" y="3926834"/>
                <a:ext cx="81720" cy="123120"/>
              </p14:xfrm>
            </p:contentPart>
          </mc:Choice>
          <mc:Fallback xmlns="">
            <p:pic>
              <p:nvPicPr>
                <p:cNvPr id="147" name="Freihand 146">
                  <a:extLst>
                    <a:ext uri="{FF2B5EF4-FFF2-40B4-BE49-F238E27FC236}">
                      <a16:creationId xmlns:a16="http://schemas.microsoft.com/office/drawing/2014/main" id="{AA6B2AE9-3BB4-43E1-A65C-B2CF49ECFD36}"/>
                    </a:ext>
                  </a:extLst>
                </p:cNvPr>
                <p:cNvPicPr/>
                <p:nvPr/>
              </p:nvPicPr>
              <p:blipFill>
                <a:blip r:embed="rId232"/>
                <a:stretch>
                  <a:fillRect/>
                </a:stretch>
              </p:blipFill>
              <p:spPr>
                <a:xfrm>
                  <a:off x="1524886" y="3917834"/>
                  <a:ext cx="993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8" name="Freihand 147">
                  <a:extLst>
                    <a:ext uri="{FF2B5EF4-FFF2-40B4-BE49-F238E27FC236}">
                      <a16:creationId xmlns:a16="http://schemas.microsoft.com/office/drawing/2014/main" id="{B50CC7D1-3808-4FA5-9C88-5B2885B47334}"/>
                    </a:ext>
                  </a:extLst>
                </p14:cNvPr>
                <p14:cNvContentPartPr/>
                <p14:nvPr/>
              </p14:nvContentPartPr>
              <p14:xfrm>
                <a:off x="1650166" y="3963554"/>
                <a:ext cx="33840" cy="82800"/>
              </p14:xfrm>
            </p:contentPart>
          </mc:Choice>
          <mc:Fallback xmlns="">
            <p:pic>
              <p:nvPicPr>
                <p:cNvPr id="148" name="Freihand 147">
                  <a:extLst>
                    <a:ext uri="{FF2B5EF4-FFF2-40B4-BE49-F238E27FC236}">
                      <a16:creationId xmlns:a16="http://schemas.microsoft.com/office/drawing/2014/main" id="{B50CC7D1-3808-4FA5-9C88-5B2885B47334}"/>
                    </a:ext>
                  </a:extLst>
                </p:cNvPr>
                <p:cNvPicPr/>
                <p:nvPr/>
              </p:nvPicPr>
              <p:blipFill>
                <a:blip r:embed="rId234"/>
                <a:stretch>
                  <a:fillRect/>
                </a:stretch>
              </p:blipFill>
              <p:spPr>
                <a:xfrm>
                  <a:off x="1641526" y="3954554"/>
                  <a:ext cx="514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9" name="Freihand 148">
                  <a:extLst>
                    <a:ext uri="{FF2B5EF4-FFF2-40B4-BE49-F238E27FC236}">
                      <a16:creationId xmlns:a16="http://schemas.microsoft.com/office/drawing/2014/main" id="{5565646D-8519-436B-8E1A-3E7348299FA9}"/>
                    </a:ext>
                  </a:extLst>
                </p14:cNvPr>
                <p14:cNvContentPartPr/>
                <p14:nvPr/>
              </p14:nvContentPartPr>
              <p14:xfrm>
                <a:off x="1650166" y="3887234"/>
                <a:ext cx="11880" cy="17640"/>
              </p14:xfrm>
            </p:contentPart>
          </mc:Choice>
          <mc:Fallback xmlns="">
            <p:pic>
              <p:nvPicPr>
                <p:cNvPr id="149" name="Freihand 148">
                  <a:extLst>
                    <a:ext uri="{FF2B5EF4-FFF2-40B4-BE49-F238E27FC236}">
                      <a16:creationId xmlns:a16="http://schemas.microsoft.com/office/drawing/2014/main" id="{5565646D-8519-436B-8E1A-3E7348299FA9}"/>
                    </a:ext>
                  </a:extLst>
                </p:cNvPr>
                <p:cNvPicPr/>
                <p:nvPr/>
              </p:nvPicPr>
              <p:blipFill>
                <a:blip r:embed="rId236"/>
                <a:stretch>
                  <a:fillRect/>
                </a:stretch>
              </p:blipFill>
              <p:spPr>
                <a:xfrm>
                  <a:off x="1641526" y="3878234"/>
                  <a:ext cx="295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50" name="Freihand 149">
                  <a:extLst>
                    <a:ext uri="{FF2B5EF4-FFF2-40B4-BE49-F238E27FC236}">
                      <a16:creationId xmlns:a16="http://schemas.microsoft.com/office/drawing/2014/main" id="{22E4F472-0CE7-45B3-8DF2-BC192004A509}"/>
                    </a:ext>
                  </a:extLst>
                </p14:cNvPr>
                <p14:cNvContentPartPr/>
                <p14:nvPr/>
              </p14:nvContentPartPr>
              <p14:xfrm>
                <a:off x="1721446" y="3823874"/>
                <a:ext cx="115200" cy="182520"/>
              </p14:xfrm>
            </p:contentPart>
          </mc:Choice>
          <mc:Fallback xmlns="">
            <p:pic>
              <p:nvPicPr>
                <p:cNvPr id="150" name="Freihand 149">
                  <a:extLst>
                    <a:ext uri="{FF2B5EF4-FFF2-40B4-BE49-F238E27FC236}">
                      <a16:creationId xmlns:a16="http://schemas.microsoft.com/office/drawing/2014/main" id="{22E4F472-0CE7-45B3-8DF2-BC192004A509}"/>
                    </a:ext>
                  </a:extLst>
                </p:cNvPr>
                <p:cNvPicPr/>
                <p:nvPr/>
              </p:nvPicPr>
              <p:blipFill>
                <a:blip r:embed="rId238"/>
                <a:stretch>
                  <a:fillRect/>
                </a:stretch>
              </p:blipFill>
              <p:spPr>
                <a:xfrm>
                  <a:off x="1712806" y="3814874"/>
                  <a:ext cx="132840" cy="200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9">
            <p14:nvContentPartPr>
              <p14:cNvPr id="155" name="Freihand 154">
                <a:extLst>
                  <a:ext uri="{FF2B5EF4-FFF2-40B4-BE49-F238E27FC236}">
                    <a16:creationId xmlns:a16="http://schemas.microsoft.com/office/drawing/2014/main" id="{AB6370B2-9512-4CCF-8CA0-BFC0188385D6}"/>
                  </a:ext>
                </a:extLst>
              </p14:cNvPr>
              <p14:cNvContentPartPr/>
              <p14:nvPr/>
            </p14:nvContentPartPr>
            <p14:xfrm>
              <a:off x="2744206" y="3243194"/>
              <a:ext cx="419400" cy="1739520"/>
            </p14:xfrm>
          </p:contentPart>
        </mc:Choice>
        <mc:Fallback xmlns="">
          <p:pic>
            <p:nvPicPr>
              <p:cNvPr id="155" name="Freihand 154">
                <a:extLst>
                  <a:ext uri="{FF2B5EF4-FFF2-40B4-BE49-F238E27FC236}">
                    <a16:creationId xmlns:a16="http://schemas.microsoft.com/office/drawing/2014/main" id="{AB6370B2-9512-4CCF-8CA0-BFC0188385D6}"/>
                  </a:ext>
                </a:extLst>
              </p:cNvPr>
              <p:cNvPicPr/>
              <p:nvPr/>
            </p:nvPicPr>
            <p:blipFill>
              <a:blip r:embed="rId240"/>
              <a:stretch>
                <a:fillRect/>
              </a:stretch>
            </p:blipFill>
            <p:spPr>
              <a:xfrm>
                <a:off x="2735206" y="3234194"/>
                <a:ext cx="437040" cy="17571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58" name="Freihand 157">
                <a:extLst>
                  <a:ext uri="{FF2B5EF4-FFF2-40B4-BE49-F238E27FC236}">
                    <a16:creationId xmlns:a16="http://schemas.microsoft.com/office/drawing/2014/main" id="{CED0456B-230C-4420-B6E8-922F780AD794}"/>
                  </a:ext>
                </a:extLst>
              </p14:cNvPr>
              <p14:cNvContentPartPr/>
              <p14:nvPr/>
            </p14:nvContentPartPr>
            <p14:xfrm>
              <a:off x="2951566" y="3116834"/>
              <a:ext cx="376200" cy="311040"/>
            </p14:xfrm>
          </p:contentPart>
        </mc:Choice>
        <mc:Fallback xmlns="">
          <p:pic>
            <p:nvPicPr>
              <p:cNvPr id="158" name="Freihand 157">
                <a:extLst>
                  <a:ext uri="{FF2B5EF4-FFF2-40B4-BE49-F238E27FC236}">
                    <a16:creationId xmlns:a16="http://schemas.microsoft.com/office/drawing/2014/main" id="{CED0456B-230C-4420-B6E8-922F780AD794}"/>
                  </a:ext>
                </a:extLst>
              </p:cNvPr>
              <p:cNvPicPr/>
              <p:nvPr/>
            </p:nvPicPr>
            <p:blipFill>
              <a:blip r:embed="rId242"/>
              <a:stretch>
                <a:fillRect/>
              </a:stretch>
            </p:blipFill>
            <p:spPr>
              <a:xfrm>
                <a:off x="2942926" y="3107834"/>
                <a:ext cx="393840" cy="328680"/>
              </a:xfrm>
              <a:prstGeom prst="rect">
                <a:avLst/>
              </a:prstGeom>
            </p:spPr>
          </p:pic>
        </mc:Fallback>
      </mc:AlternateContent>
      <p:grpSp>
        <p:nvGrpSpPr>
          <p:cNvPr id="162" name="Gruppieren 161">
            <a:extLst>
              <a:ext uri="{FF2B5EF4-FFF2-40B4-BE49-F238E27FC236}">
                <a16:creationId xmlns:a16="http://schemas.microsoft.com/office/drawing/2014/main" id="{07F12AF6-114C-4289-B67F-F71226393E25}"/>
              </a:ext>
            </a:extLst>
          </p:cNvPr>
          <p:cNvGrpSpPr/>
          <p:nvPr/>
        </p:nvGrpSpPr>
        <p:grpSpPr>
          <a:xfrm>
            <a:off x="3248206" y="4057874"/>
            <a:ext cx="252360" cy="320760"/>
            <a:chOff x="3248206" y="4057874"/>
            <a:chExt cx="252360" cy="320760"/>
          </a:xfrm>
        </p:grpSpPr>
        <mc:AlternateContent xmlns:mc="http://schemas.openxmlformats.org/markup-compatibility/2006" xmlns:p14="http://schemas.microsoft.com/office/powerpoint/2010/main">
          <mc:Choice Requires="p14">
            <p:contentPart p14:bwMode="auto" r:id="rId243">
              <p14:nvContentPartPr>
                <p14:cNvPr id="159" name="Freihand 158">
                  <a:extLst>
                    <a:ext uri="{FF2B5EF4-FFF2-40B4-BE49-F238E27FC236}">
                      <a16:creationId xmlns:a16="http://schemas.microsoft.com/office/drawing/2014/main" id="{4D8CA023-EAEA-4CE1-B656-AC850E822594}"/>
                    </a:ext>
                  </a:extLst>
                </p14:cNvPr>
                <p14:cNvContentPartPr/>
                <p14:nvPr/>
              </p14:nvContentPartPr>
              <p14:xfrm>
                <a:off x="3248206" y="4057874"/>
                <a:ext cx="151920" cy="218880"/>
              </p14:xfrm>
            </p:contentPart>
          </mc:Choice>
          <mc:Fallback xmlns="">
            <p:pic>
              <p:nvPicPr>
                <p:cNvPr id="159" name="Freihand 158">
                  <a:extLst>
                    <a:ext uri="{FF2B5EF4-FFF2-40B4-BE49-F238E27FC236}">
                      <a16:creationId xmlns:a16="http://schemas.microsoft.com/office/drawing/2014/main" id="{4D8CA023-EAEA-4CE1-B656-AC850E822594}"/>
                    </a:ext>
                  </a:extLst>
                </p:cNvPr>
                <p:cNvPicPr/>
                <p:nvPr/>
              </p:nvPicPr>
              <p:blipFill>
                <a:blip r:embed="rId244"/>
                <a:stretch>
                  <a:fillRect/>
                </a:stretch>
              </p:blipFill>
              <p:spPr>
                <a:xfrm>
                  <a:off x="3239566" y="4048874"/>
                  <a:ext cx="1695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60" name="Freihand 159">
                  <a:extLst>
                    <a:ext uri="{FF2B5EF4-FFF2-40B4-BE49-F238E27FC236}">
                      <a16:creationId xmlns:a16="http://schemas.microsoft.com/office/drawing/2014/main" id="{E2B968EF-8882-4236-868D-E0879114E6EA}"/>
                    </a:ext>
                  </a:extLst>
                </p14:cNvPr>
                <p14:cNvContentPartPr/>
                <p14:nvPr/>
              </p14:nvContentPartPr>
              <p14:xfrm>
                <a:off x="3360886" y="4197914"/>
                <a:ext cx="24480" cy="180720"/>
              </p14:xfrm>
            </p:contentPart>
          </mc:Choice>
          <mc:Fallback xmlns="">
            <p:pic>
              <p:nvPicPr>
                <p:cNvPr id="160" name="Freihand 159">
                  <a:extLst>
                    <a:ext uri="{FF2B5EF4-FFF2-40B4-BE49-F238E27FC236}">
                      <a16:creationId xmlns:a16="http://schemas.microsoft.com/office/drawing/2014/main" id="{E2B968EF-8882-4236-868D-E0879114E6EA}"/>
                    </a:ext>
                  </a:extLst>
                </p:cNvPr>
                <p:cNvPicPr/>
                <p:nvPr/>
              </p:nvPicPr>
              <p:blipFill>
                <a:blip r:embed="rId246"/>
                <a:stretch>
                  <a:fillRect/>
                </a:stretch>
              </p:blipFill>
              <p:spPr>
                <a:xfrm>
                  <a:off x="3352246" y="4188914"/>
                  <a:ext cx="421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61" name="Freihand 160">
                  <a:extLst>
                    <a:ext uri="{FF2B5EF4-FFF2-40B4-BE49-F238E27FC236}">
                      <a16:creationId xmlns:a16="http://schemas.microsoft.com/office/drawing/2014/main" id="{AA281726-2EC8-4A49-B088-DB29B0E1980F}"/>
                    </a:ext>
                  </a:extLst>
                </p14:cNvPr>
                <p14:cNvContentPartPr/>
                <p14:nvPr/>
              </p14:nvContentPartPr>
              <p14:xfrm>
                <a:off x="3493006" y="4319234"/>
                <a:ext cx="7560" cy="13320"/>
              </p14:xfrm>
            </p:contentPart>
          </mc:Choice>
          <mc:Fallback xmlns="">
            <p:pic>
              <p:nvPicPr>
                <p:cNvPr id="161" name="Freihand 160">
                  <a:extLst>
                    <a:ext uri="{FF2B5EF4-FFF2-40B4-BE49-F238E27FC236}">
                      <a16:creationId xmlns:a16="http://schemas.microsoft.com/office/drawing/2014/main" id="{AA281726-2EC8-4A49-B088-DB29B0E1980F}"/>
                    </a:ext>
                  </a:extLst>
                </p:cNvPr>
                <p:cNvPicPr/>
                <p:nvPr/>
              </p:nvPicPr>
              <p:blipFill>
                <a:blip r:embed="rId248"/>
                <a:stretch>
                  <a:fillRect/>
                </a:stretch>
              </p:blipFill>
              <p:spPr>
                <a:xfrm>
                  <a:off x="3484006" y="4310234"/>
                  <a:ext cx="25200" cy="30960"/>
                </a:xfrm>
                <a:prstGeom prst="rect">
                  <a:avLst/>
                </a:prstGeom>
              </p:spPr>
            </p:pic>
          </mc:Fallback>
        </mc:AlternateContent>
      </p:grpSp>
      <p:grpSp>
        <p:nvGrpSpPr>
          <p:cNvPr id="184" name="Gruppieren 183">
            <a:extLst>
              <a:ext uri="{FF2B5EF4-FFF2-40B4-BE49-F238E27FC236}">
                <a16:creationId xmlns:a16="http://schemas.microsoft.com/office/drawing/2014/main" id="{8DEF9086-9456-4388-878C-0330E3D87475}"/>
              </a:ext>
            </a:extLst>
          </p:cNvPr>
          <p:cNvGrpSpPr/>
          <p:nvPr/>
        </p:nvGrpSpPr>
        <p:grpSpPr>
          <a:xfrm>
            <a:off x="7712926" y="3064274"/>
            <a:ext cx="2394360" cy="336600"/>
            <a:chOff x="7712926" y="3064274"/>
            <a:chExt cx="2394360" cy="336600"/>
          </a:xfrm>
        </p:grpSpPr>
        <mc:AlternateContent xmlns:mc="http://schemas.openxmlformats.org/markup-compatibility/2006" xmlns:p14="http://schemas.microsoft.com/office/powerpoint/2010/main">
          <mc:Choice Requires="p14">
            <p:contentPart p14:bwMode="auto" r:id="rId249">
              <p14:nvContentPartPr>
                <p14:cNvPr id="163" name="Freihand 162">
                  <a:extLst>
                    <a:ext uri="{FF2B5EF4-FFF2-40B4-BE49-F238E27FC236}">
                      <a16:creationId xmlns:a16="http://schemas.microsoft.com/office/drawing/2014/main" id="{6E841AF4-679B-4BC9-A3F7-3B2919E3759E}"/>
                    </a:ext>
                  </a:extLst>
                </p14:cNvPr>
                <p14:cNvContentPartPr/>
                <p14:nvPr/>
              </p14:nvContentPartPr>
              <p14:xfrm>
                <a:off x="7712926" y="3102794"/>
                <a:ext cx="136080" cy="215280"/>
              </p14:xfrm>
            </p:contentPart>
          </mc:Choice>
          <mc:Fallback xmlns="">
            <p:pic>
              <p:nvPicPr>
                <p:cNvPr id="163" name="Freihand 162">
                  <a:extLst>
                    <a:ext uri="{FF2B5EF4-FFF2-40B4-BE49-F238E27FC236}">
                      <a16:creationId xmlns:a16="http://schemas.microsoft.com/office/drawing/2014/main" id="{6E841AF4-679B-4BC9-A3F7-3B2919E3759E}"/>
                    </a:ext>
                  </a:extLst>
                </p:cNvPr>
                <p:cNvPicPr/>
                <p:nvPr/>
              </p:nvPicPr>
              <p:blipFill>
                <a:blip r:embed="rId250"/>
                <a:stretch>
                  <a:fillRect/>
                </a:stretch>
              </p:blipFill>
              <p:spPr>
                <a:xfrm>
                  <a:off x="7703926" y="3093794"/>
                  <a:ext cx="1537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64" name="Freihand 163">
                  <a:extLst>
                    <a:ext uri="{FF2B5EF4-FFF2-40B4-BE49-F238E27FC236}">
                      <a16:creationId xmlns:a16="http://schemas.microsoft.com/office/drawing/2014/main" id="{3CAF0C32-9D17-4DC5-A34F-F8747754AC33}"/>
                    </a:ext>
                  </a:extLst>
                </p14:cNvPr>
                <p14:cNvContentPartPr/>
                <p14:nvPr/>
              </p14:nvContentPartPr>
              <p14:xfrm>
                <a:off x="7899766" y="3158234"/>
                <a:ext cx="164880" cy="139320"/>
              </p14:xfrm>
            </p:contentPart>
          </mc:Choice>
          <mc:Fallback xmlns="">
            <p:pic>
              <p:nvPicPr>
                <p:cNvPr id="164" name="Freihand 163">
                  <a:extLst>
                    <a:ext uri="{FF2B5EF4-FFF2-40B4-BE49-F238E27FC236}">
                      <a16:creationId xmlns:a16="http://schemas.microsoft.com/office/drawing/2014/main" id="{3CAF0C32-9D17-4DC5-A34F-F8747754AC33}"/>
                    </a:ext>
                  </a:extLst>
                </p:cNvPr>
                <p:cNvPicPr/>
                <p:nvPr/>
              </p:nvPicPr>
              <p:blipFill>
                <a:blip r:embed="rId252"/>
                <a:stretch>
                  <a:fillRect/>
                </a:stretch>
              </p:blipFill>
              <p:spPr>
                <a:xfrm>
                  <a:off x="7890766" y="3149234"/>
                  <a:ext cx="182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65" name="Freihand 164">
                  <a:extLst>
                    <a:ext uri="{FF2B5EF4-FFF2-40B4-BE49-F238E27FC236}">
                      <a16:creationId xmlns:a16="http://schemas.microsoft.com/office/drawing/2014/main" id="{896A33D5-0C15-4AF3-9153-D9B1FDD29E90}"/>
                    </a:ext>
                  </a:extLst>
                </p14:cNvPr>
                <p14:cNvContentPartPr/>
                <p14:nvPr/>
              </p14:nvContentPartPr>
              <p14:xfrm>
                <a:off x="8101366" y="3166874"/>
                <a:ext cx="144000" cy="101160"/>
              </p14:xfrm>
            </p:contentPart>
          </mc:Choice>
          <mc:Fallback xmlns="">
            <p:pic>
              <p:nvPicPr>
                <p:cNvPr id="165" name="Freihand 164">
                  <a:extLst>
                    <a:ext uri="{FF2B5EF4-FFF2-40B4-BE49-F238E27FC236}">
                      <a16:creationId xmlns:a16="http://schemas.microsoft.com/office/drawing/2014/main" id="{896A33D5-0C15-4AF3-9153-D9B1FDD29E90}"/>
                    </a:ext>
                  </a:extLst>
                </p:cNvPr>
                <p:cNvPicPr/>
                <p:nvPr/>
              </p:nvPicPr>
              <p:blipFill>
                <a:blip r:embed="rId254"/>
                <a:stretch>
                  <a:fillRect/>
                </a:stretch>
              </p:blipFill>
              <p:spPr>
                <a:xfrm>
                  <a:off x="8092726" y="3158234"/>
                  <a:ext cx="1616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66" name="Freihand 165">
                  <a:extLst>
                    <a:ext uri="{FF2B5EF4-FFF2-40B4-BE49-F238E27FC236}">
                      <a16:creationId xmlns:a16="http://schemas.microsoft.com/office/drawing/2014/main" id="{17B58243-6AC6-40B4-8740-424808DAC682}"/>
                    </a:ext>
                  </a:extLst>
                </p14:cNvPr>
                <p14:cNvContentPartPr/>
                <p14:nvPr/>
              </p14:nvContentPartPr>
              <p14:xfrm>
                <a:off x="8303326" y="3282794"/>
                <a:ext cx="11880" cy="15480"/>
              </p14:xfrm>
            </p:contentPart>
          </mc:Choice>
          <mc:Fallback xmlns="">
            <p:pic>
              <p:nvPicPr>
                <p:cNvPr id="166" name="Freihand 165">
                  <a:extLst>
                    <a:ext uri="{FF2B5EF4-FFF2-40B4-BE49-F238E27FC236}">
                      <a16:creationId xmlns:a16="http://schemas.microsoft.com/office/drawing/2014/main" id="{17B58243-6AC6-40B4-8740-424808DAC682}"/>
                    </a:ext>
                  </a:extLst>
                </p:cNvPr>
                <p:cNvPicPr/>
                <p:nvPr/>
              </p:nvPicPr>
              <p:blipFill>
                <a:blip r:embed="rId256"/>
                <a:stretch>
                  <a:fillRect/>
                </a:stretch>
              </p:blipFill>
              <p:spPr>
                <a:xfrm>
                  <a:off x="8294326" y="32737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67" name="Freihand 166">
                  <a:extLst>
                    <a:ext uri="{FF2B5EF4-FFF2-40B4-BE49-F238E27FC236}">
                      <a16:creationId xmlns:a16="http://schemas.microsoft.com/office/drawing/2014/main" id="{95FCB5A5-7713-4BEB-B908-24879247BD34}"/>
                    </a:ext>
                  </a:extLst>
                </p14:cNvPr>
                <p14:cNvContentPartPr/>
                <p14:nvPr/>
              </p14:nvContentPartPr>
              <p14:xfrm>
                <a:off x="8318086" y="3186674"/>
                <a:ext cx="113760" cy="214200"/>
              </p14:xfrm>
            </p:contentPart>
          </mc:Choice>
          <mc:Fallback xmlns="">
            <p:pic>
              <p:nvPicPr>
                <p:cNvPr id="167" name="Freihand 166">
                  <a:extLst>
                    <a:ext uri="{FF2B5EF4-FFF2-40B4-BE49-F238E27FC236}">
                      <a16:creationId xmlns:a16="http://schemas.microsoft.com/office/drawing/2014/main" id="{95FCB5A5-7713-4BEB-B908-24879247BD34}"/>
                    </a:ext>
                  </a:extLst>
                </p:cNvPr>
                <p:cNvPicPr/>
                <p:nvPr/>
              </p:nvPicPr>
              <p:blipFill>
                <a:blip r:embed="rId258"/>
                <a:stretch>
                  <a:fillRect/>
                </a:stretch>
              </p:blipFill>
              <p:spPr>
                <a:xfrm>
                  <a:off x="8309446" y="3177674"/>
                  <a:ext cx="131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68" name="Freihand 167">
                  <a:extLst>
                    <a:ext uri="{FF2B5EF4-FFF2-40B4-BE49-F238E27FC236}">
                      <a16:creationId xmlns:a16="http://schemas.microsoft.com/office/drawing/2014/main" id="{9E3BCD4A-F1D3-46D9-BAA5-C11EC5ADF9DB}"/>
                    </a:ext>
                  </a:extLst>
                </p14:cNvPr>
                <p14:cNvContentPartPr/>
                <p14:nvPr/>
              </p14:nvContentPartPr>
              <p14:xfrm>
                <a:off x="8399806" y="3088394"/>
                <a:ext cx="12240" cy="28440"/>
              </p14:xfrm>
            </p:contentPart>
          </mc:Choice>
          <mc:Fallback xmlns="">
            <p:pic>
              <p:nvPicPr>
                <p:cNvPr id="168" name="Freihand 167">
                  <a:extLst>
                    <a:ext uri="{FF2B5EF4-FFF2-40B4-BE49-F238E27FC236}">
                      <a16:creationId xmlns:a16="http://schemas.microsoft.com/office/drawing/2014/main" id="{9E3BCD4A-F1D3-46D9-BAA5-C11EC5ADF9DB}"/>
                    </a:ext>
                  </a:extLst>
                </p:cNvPr>
                <p:cNvPicPr/>
                <p:nvPr/>
              </p:nvPicPr>
              <p:blipFill>
                <a:blip r:embed="rId260"/>
                <a:stretch>
                  <a:fillRect/>
                </a:stretch>
              </p:blipFill>
              <p:spPr>
                <a:xfrm>
                  <a:off x="8391166" y="3079754"/>
                  <a:ext cx="29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69" name="Freihand 168">
                  <a:extLst>
                    <a:ext uri="{FF2B5EF4-FFF2-40B4-BE49-F238E27FC236}">
                      <a16:creationId xmlns:a16="http://schemas.microsoft.com/office/drawing/2014/main" id="{03F8078D-B0A7-4F65-A316-C8F9F5FBE0A5}"/>
                    </a:ext>
                  </a:extLst>
                </p14:cNvPr>
                <p14:cNvContentPartPr/>
                <p14:nvPr/>
              </p14:nvContentPartPr>
              <p14:xfrm>
                <a:off x="8489446" y="3187754"/>
                <a:ext cx="105120" cy="102600"/>
              </p14:xfrm>
            </p:contentPart>
          </mc:Choice>
          <mc:Fallback xmlns="">
            <p:pic>
              <p:nvPicPr>
                <p:cNvPr id="169" name="Freihand 168">
                  <a:extLst>
                    <a:ext uri="{FF2B5EF4-FFF2-40B4-BE49-F238E27FC236}">
                      <a16:creationId xmlns:a16="http://schemas.microsoft.com/office/drawing/2014/main" id="{03F8078D-B0A7-4F65-A316-C8F9F5FBE0A5}"/>
                    </a:ext>
                  </a:extLst>
                </p:cNvPr>
                <p:cNvPicPr/>
                <p:nvPr/>
              </p:nvPicPr>
              <p:blipFill>
                <a:blip r:embed="rId262"/>
                <a:stretch>
                  <a:fillRect/>
                </a:stretch>
              </p:blipFill>
              <p:spPr>
                <a:xfrm>
                  <a:off x="8480446" y="3179114"/>
                  <a:ext cx="122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70" name="Freihand 169">
                  <a:extLst>
                    <a:ext uri="{FF2B5EF4-FFF2-40B4-BE49-F238E27FC236}">
                      <a16:creationId xmlns:a16="http://schemas.microsoft.com/office/drawing/2014/main" id="{43319B62-1BC1-4B83-8FC6-DCA55C45AC51}"/>
                    </a:ext>
                  </a:extLst>
                </p14:cNvPr>
                <p14:cNvContentPartPr/>
                <p14:nvPr/>
              </p14:nvContentPartPr>
              <p14:xfrm>
                <a:off x="8613646" y="3112514"/>
                <a:ext cx="116640" cy="166320"/>
              </p14:xfrm>
            </p:contentPart>
          </mc:Choice>
          <mc:Fallback xmlns="">
            <p:pic>
              <p:nvPicPr>
                <p:cNvPr id="170" name="Freihand 169">
                  <a:extLst>
                    <a:ext uri="{FF2B5EF4-FFF2-40B4-BE49-F238E27FC236}">
                      <a16:creationId xmlns:a16="http://schemas.microsoft.com/office/drawing/2014/main" id="{43319B62-1BC1-4B83-8FC6-DCA55C45AC51}"/>
                    </a:ext>
                  </a:extLst>
                </p:cNvPr>
                <p:cNvPicPr/>
                <p:nvPr/>
              </p:nvPicPr>
              <p:blipFill>
                <a:blip r:embed="rId264"/>
                <a:stretch>
                  <a:fillRect/>
                </a:stretch>
              </p:blipFill>
              <p:spPr>
                <a:xfrm>
                  <a:off x="8604646" y="3103514"/>
                  <a:ext cx="1342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1" name="Freihand 170">
                  <a:extLst>
                    <a:ext uri="{FF2B5EF4-FFF2-40B4-BE49-F238E27FC236}">
                      <a16:creationId xmlns:a16="http://schemas.microsoft.com/office/drawing/2014/main" id="{B80EC775-21C7-4A4F-8085-931A57E7288C}"/>
                    </a:ext>
                  </a:extLst>
                </p14:cNvPr>
                <p14:cNvContentPartPr/>
                <p14:nvPr/>
              </p14:nvContentPartPr>
              <p14:xfrm>
                <a:off x="8776366" y="3199634"/>
                <a:ext cx="19800" cy="87480"/>
              </p14:xfrm>
            </p:contentPart>
          </mc:Choice>
          <mc:Fallback xmlns="">
            <p:pic>
              <p:nvPicPr>
                <p:cNvPr id="171" name="Freihand 170">
                  <a:extLst>
                    <a:ext uri="{FF2B5EF4-FFF2-40B4-BE49-F238E27FC236}">
                      <a16:creationId xmlns:a16="http://schemas.microsoft.com/office/drawing/2014/main" id="{B80EC775-21C7-4A4F-8085-931A57E7288C}"/>
                    </a:ext>
                  </a:extLst>
                </p:cNvPr>
                <p:cNvPicPr/>
                <p:nvPr/>
              </p:nvPicPr>
              <p:blipFill>
                <a:blip r:embed="rId266"/>
                <a:stretch>
                  <a:fillRect/>
                </a:stretch>
              </p:blipFill>
              <p:spPr>
                <a:xfrm>
                  <a:off x="8767726" y="3190994"/>
                  <a:ext cx="37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72" name="Freihand 171">
                  <a:extLst>
                    <a:ext uri="{FF2B5EF4-FFF2-40B4-BE49-F238E27FC236}">
                      <a16:creationId xmlns:a16="http://schemas.microsoft.com/office/drawing/2014/main" id="{092AB958-F683-4694-AC98-680AB134521C}"/>
                    </a:ext>
                  </a:extLst>
                </p14:cNvPr>
                <p14:cNvContentPartPr/>
                <p14:nvPr/>
              </p14:nvContentPartPr>
              <p14:xfrm>
                <a:off x="8780326" y="3134114"/>
                <a:ext cx="4320" cy="24480"/>
              </p14:xfrm>
            </p:contentPart>
          </mc:Choice>
          <mc:Fallback xmlns="">
            <p:pic>
              <p:nvPicPr>
                <p:cNvPr id="172" name="Freihand 171">
                  <a:extLst>
                    <a:ext uri="{FF2B5EF4-FFF2-40B4-BE49-F238E27FC236}">
                      <a16:creationId xmlns:a16="http://schemas.microsoft.com/office/drawing/2014/main" id="{092AB958-F683-4694-AC98-680AB134521C}"/>
                    </a:ext>
                  </a:extLst>
                </p:cNvPr>
                <p:cNvPicPr/>
                <p:nvPr/>
              </p:nvPicPr>
              <p:blipFill>
                <a:blip r:embed="rId268"/>
                <a:stretch>
                  <a:fillRect/>
                </a:stretch>
              </p:blipFill>
              <p:spPr>
                <a:xfrm>
                  <a:off x="8771326" y="3125474"/>
                  <a:ext cx="21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73" name="Freihand 172">
                  <a:extLst>
                    <a:ext uri="{FF2B5EF4-FFF2-40B4-BE49-F238E27FC236}">
                      <a16:creationId xmlns:a16="http://schemas.microsoft.com/office/drawing/2014/main" id="{95B4A1E6-FBF0-42D2-B5DA-A966F5C0656D}"/>
                    </a:ext>
                  </a:extLst>
                </p14:cNvPr>
                <p14:cNvContentPartPr/>
                <p14:nvPr/>
              </p14:nvContentPartPr>
              <p14:xfrm>
                <a:off x="8854126" y="3075434"/>
                <a:ext cx="127440" cy="222840"/>
              </p14:xfrm>
            </p:contentPart>
          </mc:Choice>
          <mc:Fallback xmlns="">
            <p:pic>
              <p:nvPicPr>
                <p:cNvPr id="173" name="Freihand 172">
                  <a:extLst>
                    <a:ext uri="{FF2B5EF4-FFF2-40B4-BE49-F238E27FC236}">
                      <a16:creationId xmlns:a16="http://schemas.microsoft.com/office/drawing/2014/main" id="{95B4A1E6-FBF0-42D2-B5DA-A966F5C0656D}"/>
                    </a:ext>
                  </a:extLst>
                </p:cNvPr>
                <p:cNvPicPr/>
                <p:nvPr/>
              </p:nvPicPr>
              <p:blipFill>
                <a:blip r:embed="rId270"/>
                <a:stretch>
                  <a:fillRect/>
                </a:stretch>
              </p:blipFill>
              <p:spPr>
                <a:xfrm>
                  <a:off x="8845126" y="3066434"/>
                  <a:ext cx="145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74" name="Freihand 173">
                  <a:extLst>
                    <a:ext uri="{FF2B5EF4-FFF2-40B4-BE49-F238E27FC236}">
                      <a16:creationId xmlns:a16="http://schemas.microsoft.com/office/drawing/2014/main" id="{9BF23A4F-1361-497E-B2B0-02FC80E73CDD}"/>
                    </a:ext>
                  </a:extLst>
                </p14:cNvPr>
                <p14:cNvContentPartPr/>
                <p14:nvPr/>
              </p14:nvContentPartPr>
              <p14:xfrm>
                <a:off x="9051406" y="3178034"/>
                <a:ext cx="109440" cy="83520"/>
              </p14:xfrm>
            </p:contentPart>
          </mc:Choice>
          <mc:Fallback xmlns="">
            <p:pic>
              <p:nvPicPr>
                <p:cNvPr id="174" name="Freihand 173">
                  <a:extLst>
                    <a:ext uri="{FF2B5EF4-FFF2-40B4-BE49-F238E27FC236}">
                      <a16:creationId xmlns:a16="http://schemas.microsoft.com/office/drawing/2014/main" id="{9BF23A4F-1361-497E-B2B0-02FC80E73CDD}"/>
                    </a:ext>
                  </a:extLst>
                </p:cNvPr>
                <p:cNvPicPr/>
                <p:nvPr/>
              </p:nvPicPr>
              <p:blipFill>
                <a:blip r:embed="rId272"/>
                <a:stretch>
                  <a:fillRect/>
                </a:stretch>
              </p:blipFill>
              <p:spPr>
                <a:xfrm>
                  <a:off x="9042766" y="3169034"/>
                  <a:ext cx="127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75" name="Freihand 174">
                  <a:extLst>
                    <a:ext uri="{FF2B5EF4-FFF2-40B4-BE49-F238E27FC236}">
                      <a16:creationId xmlns:a16="http://schemas.microsoft.com/office/drawing/2014/main" id="{DC5887FA-0F67-411D-AF40-866A13CEA2EF}"/>
                    </a:ext>
                  </a:extLst>
                </p14:cNvPr>
                <p14:cNvContentPartPr/>
                <p14:nvPr/>
              </p14:nvContentPartPr>
              <p14:xfrm>
                <a:off x="9202246" y="3173714"/>
                <a:ext cx="79560" cy="100800"/>
              </p14:xfrm>
            </p:contentPart>
          </mc:Choice>
          <mc:Fallback xmlns="">
            <p:pic>
              <p:nvPicPr>
                <p:cNvPr id="175" name="Freihand 174">
                  <a:extLst>
                    <a:ext uri="{FF2B5EF4-FFF2-40B4-BE49-F238E27FC236}">
                      <a16:creationId xmlns:a16="http://schemas.microsoft.com/office/drawing/2014/main" id="{DC5887FA-0F67-411D-AF40-866A13CEA2EF}"/>
                    </a:ext>
                  </a:extLst>
                </p:cNvPr>
                <p:cNvPicPr/>
                <p:nvPr/>
              </p:nvPicPr>
              <p:blipFill>
                <a:blip r:embed="rId274"/>
                <a:stretch>
                  <a:fillRect/>
                </a:stretch>
              </p:blipFill>
              <p:spPr>
                <a:xfrm>
                  <a:off x="9193246" y="3164714"/>
                  <a:ext cx="97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76" name="Freihand 175">
                  <a:extLst>
                    <a:ext uri="{FF2B5EF4-FFF2-40B4-BE49-F238E27FC236}">
                      <a16:creationId xmlns:a16="http://schemas.microsoft.com/office/drawing/2014/main" id="{A234A197-293B-4CB8-A81D-BDA749D0A150}"/>
                    </a:ext>
                  </a:extLst>
                </p14:cNvPr>
                <p14:cNvContentPartPr/>
                <p14:nvPr/>
              </p14:nvContentPartPr>
              <p14:xfrm>
                <a:off x="9311686" y="3064274"/>
                <a:ext cx="147600" cy="212040"/>
              </p14:xfrm>
            </p:contentPart>
          </mc:Choice>
          <mc:Fallback xmlns="">
            <p:pic>
              <p:nvPicPr>
                <p:cNvPr id="176" name="Freihand 175">
                  <a:extLst>
                    <a:ext uri="{FF2B5EF4-FFF2-40B4-BE49-F238E27FC236}">
                      <a16:creationId xmlns:a16="http://schemas.microsoft.com/office/drawing/2014/main" id="{A234A197-293B-4CB8-A81D-BDA749D0A150}"/>
                    </a:ext>
                  </a:extLst>
                </p:cNvPr>
                <p:cNvPicPr/>
                <p:nvPr/>
              </p:nvPicPr>
              <p:blipFill>
                <a:blip r:embed="rId276"/>
                <a:stretch>
                  <a:fillRect/>
                </a:stretch>
              </p:blipFill>
              <p:spPr>
                <a:xfrm>
                  <a:off x="9303046" y="3055634"/>
                  <a:ext cx="165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77" name="Freihand 176">
                  <a:extLst>
                    <a:ext uri="{FF2B5EF4-FFF2-40B4-BE49-F238E27FC236}">
                      <a16:creationId xmlns:a16="http://schemas.microsoft.com/office/drawing/2014/main" id="{0DA9C0A7-6637-4C29-ABC1-F0DB6F7B28FF}"/>
                    </a:ext>
                  </a:extLst>
                </p14:cNvPr>
                <p14:cNvContentPartPr/>
                <p14:nvPr/>
              </p14:nvContentPartPr>
              <p14:xfrm>
                <a:off x="9509686" y="3235994"/>
                <a:ext cx="2880" cy="3600"/>
              </p14:xfrm>
            </p:contentPart>
          </mc:Choice>
          <mc:Fallback xmlns="">
            <p:pic>
              <p:nvPicPr>
                <p:cNvPr id="177" name="Freihand 176">
                  <a:extLst>
                    <a:ext uri="{FF2B5EF4-FFF2-40B4-BE49-F238E27FC236}">
                      <a16:creationId xmlns:a16="http://schemas.microsoft.com/office/drawing/2014/main" id="{0DA9C0A7-6637-4C29-ABC1-F0DB6F7B28FF}"/>
                    </a:ext>
                  </a:extLst>
                </p:cNvPr>
                <p:cNvPicPr/>
                <p:nvPr/>
              </p:nvPicPr>
              <p:blipFill>
                <a:blip r:embed="rId278"/>
                <a:stretch>
                  <a:fillRect/>
                </a:stretch>
              </p:blipFill>
              <p:spPr>
                <a:xfrm>
                  <a:off x="9500686" y="3226994"/>
                  <a:ext cx="205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79" name="Freihand 178">
                  <a:extLst>
                    <a:ext uri="{FF2B5EF4-FFF2-40B4-BE49-F238E27FC236}">
                      <a16:creationId xmlns:a16="http://schemas.microsoft.com/office/drawing/2014/main" id="{D4F58904-E917-44B5-BDB5-99F3321D7E02}"/>
                    </a:ext>
                  </a:extLst>
                </p14:cNvPr>
                <p14:cNvContentPartPr/>
                <p14:nvPr/>
              </p14:nvContentPartPr>
              <p14:xfrm>
                <a:off x="9594646" y="3145634"/>
                <a:ext cx="117000" cy="131760"/>
              </p14:xfrm>
            </p:contentPart>
          </mc:Choice>
          <mc:Fallback xmlns="">
            <p:pic>
              <p:nvPicPr>
                <p:cNvPr id="179" name="Freihand 178">
                  <a:extLst>
                    <a:ext uri="{FF2B5EF4-FFF2-40B4-BE49-F238E27FC236}">
                      <a16:creationId xmlns:a16="http://schemas.microsoft.com/office/drawing/2014/main" id="{D4F58904-E917-44B5-BDB5-99F3321D7E02}"/>
                    </a:ext>
                  </a:extLst>
                </p:cNvPr>
                <p:cNvPicPr/>
                <p:nvPr/>
              </p:nvPicPr>
              <p:blipFill>
                <a:blip r:embed="rId280"/>
                <a:stretch>
                  <a:fillRect/>
                </a:stretch>
              </p:blipFill>
              <p:spPr>
                <a:xfrm>
                  <a:off x="9585646" y="3136994"/>
                  <a:ext cx="134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80" name="Freihand 179">
                  <a:extLst>
                    <a:ext uri="{FF2B5EF4-FFF2-40B4-BE49-F238E27FC236}">
                      <a16:creationId xmlns:a16="http://schemas.microsoft.com/office/drawing/2014/main" id="{4D2CAA58-38D7-4876-8092-47425588B83A}"/>
                    </a:ext>
                  </a:extLst>
                </p14:cNvPr>
                <p14:cNvContentPartPr/>
                <p14:nvPr/>
              </p14:nvContentPartPr>
              <p14:xfrm>
                <a:off x="9712006" y="3190994"/>
                <a:ext cx="111960" cy="61560"/>
              </p14:xfrm>
            </p:contentPart>
          </mc:Choice>
          <mc:Fallback xmlns="">
            <p:pic>
              <p:nvPicPr>
                <p:cNvPr id="180" name="Freihand 179">
                  <a:extLst>
                    <a:ext uri="{FF2B5EF4-FFF2-40B4-BE49-F238E27FC236}">
                      <a16:creationId xmlns:a16="http://schemas.microsoft.com/office/drawing/2014/main" id="{4D2CAA58-38D7-4876-8092-47425588B83A}"/>
                    </a:ext>
                  </a:extLst>
                </p:cNvPr>
                <p:cNvPicPr/>
                <p:nvPr/>
              </p:nvPicPr>
              <p:blipFill>
                <a:blip r:embed="rId282"/>
                <a:stretch>
                  <a:fillRect/>
                </a:stretch>
              </p:blipFill>
              <p:spPr>
                <a:xfrm>
                  <a:off x="9703006" y="3181994"/>
                  <a:ext cx="1296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81" name="Freihand 180">
                  <a:extLst>
                    <a:ext uri="{FF2B5EF4-FFF2-40B4-BE49-F238E27FC236}">
                      <a16:creationId xmlns:a16="http://schemas.microsoft.com/office/drawing/2014/main" id="{6BF0F08B-4213-4AD7-82DE-DDF5DAAE8BDA}"/>
                    </a:ext>
                  </a:extLst>
                </p14:cNvPr>
                <p14:cNvContentPartPr/>
                <p14:nvPr/>
              </p14:nvContentPartPr>
              <p14:xfrm>
                <a:off x="9870406" y="3152114"/>
                <a:ext cx="236880" cy="114840"/>
              </p14:xfrm>
            </p:contentPart>
          </mc:Choice>
          <mc:Fallback xmlns="">
            <p:pic>
              <p:nvPicPr>
                <p:cNvPr id="181" name="Freihand 180">
                  <a:extLst>
                    <a:ext uri="{FF2B5EF4-FFF2-40B4-BE49-F238E27FC236}">
                      <a16:creationId xmlns:a16="http://schemas.microsoft.com/office/drawing/2014/main" id="{6BF0F08B-4213-4AD7-82DE-DDF5DAAE8BDA}"/>
                    </a:ext>
                  </a:extLst>
                </p:cNvPr>
                <p:cNvPicPr/>
                <p:nvPr/>
              </p:nvPicPr>
              <p:blipFill>
                <a:blip r:embed="rId284"/>
                <a:stretch>
                  <a:fillRect/>
                </a:stretch>
              </p:blipFill>
              <p:spPr>
                <a:xfrm>
                  <a:off x="9861406" y="3143114"/>
                  <a:ext cx="2545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83" name="Freihand 182">
                  <a:extLst>
                    <a:ext uri="{FF2B5EF4-FFF2-40B4-BE49-F238E27FC236}">
                      <a16:creationId xmlns:a16="http://schemas.microsoft.com/office/drawing/2014/main" id="{34B83D32-3EDA-4E59-9FFB-764F4A6078E3}"/>
                    </a:ext>
                  </a:extLst>
                </p14:cNvPr>
                <p14:cNvContentPartPr/>
                <p14:nvPr/>
              </p14:nvContentPartPr>
              <p14:xfrm>
                <a:off x="9358126" y="3162554"/>
                <a:ext cx="60840" cy="56160"/>
              </p14:xfrm>
            </p:contentPart>
          </mc:Choice>
          <mc:Fallback xmlns="">
            <p:pic>
              <p:nvPicPr>
                <p:cNvPr id="183" name="Freihand 182">
                  <a:extLst>
                    <a:ext uri="{FF2B5EF4-FFF2-40B4-BE49-F238E27FC236}">
                      <a16:creationId xmlns:a16="http://schemas.microsoft.com/office/drawing/2014/main" id="{34B83D32-3EDA-4E59-9FFB-764F4A6078E3}"/>
                    </a:ext>
                  </a:extLst>
                </p:cNvPr>
                <p:cNvPicPr/>
                <p:nvPr/>
              </p:nvPicPr>
              <p:blipFill>
                <a:blip r:embed="rId286"/>
                <a:stretch>
                  <a:fillRect/>
                </a:stretch>
              </p:blipFill>
              <p:spPr>
                <a:xfrm>
                  <a:off x="9349486" y="3153914"/>
                  <a:ext cx="78480" cy="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7">
            <p14:nvContentPartPr>
              <p14:cNvPr id="185" name="Freihand 184">
                <a:extLst>
                  <a:ext uri="{FF2B5EF4-FFF2-40B4-BE49-F238E27FC236}">
                    <a16:creationId xmlns:a16="http://schemas.microsoft.com/office/drawing/2014/main" id="{E401CF7D-3064-4876-AC41-C4B98D995B6A}"/>
                  </a:ext>
                </a:extLst>
              </p14:cNvPr>
              <p14:cNvContentPartPr/>
              <p14:nvPr/>
            </p14:nvContentPartPr>
            <p14:xfrm>
              <a:off x="565708" y="850679"/>
              <a:ext cx="4320" cy="2520"/>
            </p14:xfrm>
          </p:contentPart>
        </mc:Choice>
        <mc:Fallback xmlns="">
          <p:pic>
            <p:nvPicPr>
              <p:cNvPr id="185" name="Freihand 184">
                <a:extLst>
                  <a:ext uri="{FF2B5EF4-FFF2-40B4-BE49-F238E27FC236}">
                    <a16:creationId xmlns:a16="http://schemas.microsoft.com/office/drawing/2014/main" id="{E401CF7D-3064-4876-AC41-C4B98D995B6A}"/>
                  </a:ext>
                </a:extLst>
              </p:cNvPr>
              <p:cNvPicPr/>
              <p:nvPr/>
            </p:nvPicPr>
            <p:blipFill>
              <a:blip r:embed="rId278"/>
              <a:stretch>
                <a:fillRect/>
              </a:stretch>
            </p:blipFill>
            <p:spPr>
              <a:xfrm>
                <a:off x="557068" y="842039"/>
                <a:ext cx="21960" cy="20160"/>
              </a:xfrm>
              <a:prstGeom prst="rect">
                <a:avLst/>
              </a:prstGeom>
            </p:spPr>
          </p:pic>
        </mc:Fallback>
      </mc:AlternateContent>
      <p:grpSp>
        <p:nvGrpSpPr>
          <p:cNvPr id="199" name="Gruppieren 198">
            <a:extLst>
              <a:ext uri="{FF2B5EF4-FFF2-40B4-BE49-F238E27FC236}">
                <a16:creationId xmlns:a16="http://schemas.microsoft.com/office/drawing/2014/main" id="{CE344199-230A-434B-A445-AAE0B6D42BEC}"/>
              </a:ext>
            </a:extLst>
          </p:cNvPr>
          <p:cNvGrpSpPr/>
          <p:nvPr/>
        </p:nvGrpSpPr>
        <p:grpSpPr>
          <a:xfrm>
            <a:off x="1845868" y="924839"/>
            <a:ext cx="877320" cy="251640"/>
            <a:chOff x="2014846" y="535274"/>
            <a:chExt cx="877320" cy="251640"/>
          </a:xfrm>
        </p:grpSpPr>
        <mc:AlternateContent xmlns:mc="http://schemas.openxmlformats.org/markup-compatibility/2006" xmlns:p14="http://schemas.microsoft.com/office/powerpoint/2010/main">
          <mc:Choice Requires="p14">
            <p:contentPart p14:bwMode="auto" r:id="rId288">
              <p14:nvContentPartPr>
                <p14:cNvPr id="193" name="Freihand 192">
                  <a:extLst>
                    <a:ext uri="{FF2B5EF4-FFF2-40B4-BE49-F238E27FC236}">
                      <a16:creationId xmlns:a16="http://schemas.microsoft.com/office/drawing/2014/main" id="{B0AED03D-E5E1-45AC-AAB2-5C963FDF5219}"/>
                    </a:ext>
                  </a:extLst>
                </p14:cNvPr>
                <p14:cNvContentPartPr/>
                <p14:nvPr/>
              </p14:nvContentPartPr>
              <p14:xfrm>
                <a:off x="2014846" y="549314"/>
                <a:ext cx="128520" cy="237600"/>
              </p14:xfrm>
            </p:contentPart>
          </mc:Choice>
          <mc:Fallback xmlns="">
            <p:pic>
              <p:nvPicPr>
                <p:cNvPr id="193" name="Freihand 192">
                  <a:extLst>
                    <a:ext uri="{FF2B5EF4-FFF2-40B4-BE49-F238E27FC236}">
                      <a16:creationId xmlns:a16="http://schemas.microsoft.com/office/drawing/2014/main" id="{B0AED03D-E5E1-45AC-AAB2-5C963FDF5219}"/>
                    </a:ext>
                  </a:extLst>
                </p:cNvPr>
                <p:cNvPicPr/>
                <p:nvPr/>
              </p:nvPicPr>
              <p:blipFill>
                <a:blip r:embed="rId289"/>
                <a:stretch>
                  <a:fillRect/>
                </a:stretch>
              </p:blipFill>
              <p:spPr>
                <a:xfrm>
                  <a:off x="2005846" y="540674"/>
                  <a:ext cx="1461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94" name="Freihand 193">
                  <a:extLst>
                    <a:ext uri="{FF2B5EF4-FFF2-40B4-BE49-F238E27FC236}">
                      <a16:creationId xmlns:a16="http://schemas.microsoft.com/office/drawing/2014/main" id="{355CF75D-4C33-49F3-A694-17DF23381D56}"/>
                    </a:ext>
                  </a:extLst>
                </p14:cNvPr>
                <p14:cNvContentPartPr/>
                <p14:nvPr/>
              </p14:nvContentPartPr>
              <p14:xfrm>
                <a:off x="2247046" y="535274"/>
                <a:ext cx="12600" cy="220680"/>
              </p14:xfrm>
            </p:contentPart>
          </mc:Choice>
          <mc:Fallback xmlns="">
            <p:pic>
              <p:nvPicPr>
                <p:cNvPr id="194" name="Freihand 193">
                  <a:extLst>
                    <a:ext uri="{FF2B5EF4-FFF2-40B4-BE49-F238E27FC236}">
                      <a16:creationId xmlns:a16="http://schemas.microsoft.com/office/drawing/2014/main" id="{355CF75D-4C33-49F3-A694-17DF23381D56}"/>
                    </a:ext>
                  </a:extLst>
                </p:cNvPr>
                <p:cNvPicPr/>
                <p:nvPr/>
              </p:nvPicPr>
              <p:blipFill>
                <a:blip r:embed="rId291"/>
                <a:stretch>
                  <a:fillRect/>
                </a:stretch>
              </p:blipFill>
              <p:spPr>
                <a:xfrm>
                  <a:off x="2238406" y="526634"/>
                  <a:ext cx="3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95" name="Freihand 194">
                  <a:extLst>
                    <a:ext uri="{FF2B5EF4-FFF2-40B4-BE49-F238E27FC236}">
                      <a16:creationId xmlns:a16="http://schemas.microsoft.com/office/drawing/2014/main" id="{58D169A3-78C2-4B99-A8B9-177EBB55004D}"/>
                    </a:ext>
                  </a:extLst>
                </p14:cNvPr>
                <p14:cNvContentPartPr/>
                <p14:nvPr/>
              </p14:nvContentPartPr>
              <p14:xfrm>
                <a:off x="2181526" y="626354"/>
                <a:ext cx="97200" cy="22680"/>
              </p14:xfrm>
            </p:contentPart>
          </mc:Choice>
          <mc:Fallback xmlns="">
            <p:pic>
              <p:nvPicPr>
                <p:cNvPr id="195" name="Freihand 194">
                  <a:extLst>
                    <a:ext uri="{FF2B5EF4-FFF2-40B4-BE49-F238E27FC236}">
                      <a16:creationId xmlns:a16="http://schemas.microsoft.com/office/drawing/2014/main" id="{58D169A3-78C2-4B99-A8B9-177EBB55004D}"/>
                    </a:ext>
                  </a:extLst>
                </p:cNvPr>
                <p:cNvPicPr/>
                <p:nvPr/>
              </p:nvPicPr>
              <p:blipFill>
                <a:blip r:embed="rId293"/>
                <a:stretch>
                  <a:fillRect/>
                </a:stretch>
              </p:blipFill>
              <p:spPr>
                <a:xfrm>
                  <a:off x="2172886" y="617714"/>
                  <a:ext cx="114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96" name="Freihand 195">
                  <a:extLst>
                    <a:ext uri="{FF2B5EF4-FFF2-40B4-BE49-F238E27FC236}">
                      <a16:creationId xmlns:a16="http://schemas.microsoft.com/office/drawing/2014/main" id="{289EC716-2C96-4F08-AA2F-DABE78C0C160}"/>
                    </a:ext>
                  </a:extLst>
                </p14:cNvPr>
                <p14:cNvContentPartPr/>
                <p14:nvPr/>
              </p14:nvContentPartPr>
              <p14:xfrm>
                <a:off x="2317606" y="645434"/>
                <a:ext cx="141120" cy="87480"/>
              </p14:xfrm>
            </p:contentPart>
          </mc:Choice>
          <mc:Fallback xmlns="">
            <p:pic>
              <p:nvPicPr>
                <p:cNvPr id="196" name="Freihand 195">
                  <a:extLst>
                    <a:ext uri="{FF2B5EF4-FFF2-40B4-BE49-F238E27FC236}">
                      <a16:creationId xmlns:a16="http://schemas.microsoft.com/office/drawing/2014/main" id="{289EC716-2C96-4F08-AA2F-DABE78C0C160}"/>
                    </a:ext>
                  </a:extLst>
                </p:cNvPr>
                <p:cNvPicPr/>
                <p:nvPr/>
              </p:nvPicPr>
              <p:blipFill>
                <a:blip r:embed="rId295"/>
                <a:stretch>
                  <a:fillRect/>
                </a:stretch>
              </p:blipFill>
              <p:spPr>
                <a:xfrm>
                  <a:off x="2308606" y="636794"/>
                  <a:ext cx="158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97" name="Freihand 196">
                  <a:extLst>
                    <a:ext uri="{FF2B5EF4-FFF2-40B4-BE49-F238E27FC236}">
                      <a16:creationId xmlns:a16="http://schemas.microsoft.com/office/drawing/2014/main" id="{B6291A9D-0A07-42D4-A29E-49AB7A93F439}"/>
                    </a:ext>
                  </a:extLst>
                </p14:cNvPr>
                <p14:cNvContentPartPr/>
                <p14:nvPr/>
              </p14:nvContentPartPr>
              <p14:xfrm>
                <a:off x="2514166" y="638954"/>
                <a:ext cx="98640" cy="93600"/>
              </p14:xfrm>
            </p:contentPart>
          </mc:Choice>
          <mc:Fallback xmlns="">
            <p:pic>
              <p:nvPicPr>
                <p:cNvPr id="197" name="Freihand 196">
                  <a:extLst>
                    <a:ext uri="{FF2B5EF4-FFF2-40B4-BE49-F238E27FC236}">
                      <a16:creationId xmlns:a16="http://schemas.microsoft.com/office/drawing/2014/main" id="{B6291A9D-0A07-42D4-A29E-49AB7A93F439}"/>
                    </a:ext>
                  </a:extLst>
                </p:cNvPr>
                <p:cNvPicPr/>
                <p:nvPr/>
              </p:nvPicPr>
              <p:blipFill>
                <a:blip r:embed="rId297"/>
                <a:stretch>
                  <a:fillRect/>
                </a:stretch>
              </p:blipFill>
              <p:spPr>
                <a:xfrm>
                  <a:off x="2505166" y="629954"/>
                  <a:ext cx="1162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98" name="Freihand 197">
                  <a:extLst>
                    <a:ext uri="{FF2B5EF4-FFF2-40B4-BE49-F238E27FC236}">
                      <a16:creationId xmlns:a16="http://schemas.microsoft.com/office/drawing/2014/main" id="{783F26C5-47A6-4A1B-8E73-CF3DB02F1D0B}"/>
                    </a:ext>
                  </a:extLst>
                </p14:cNvPr>
                <p14:cNvContentPartPr/>
                <p14:nvPr/>
              </p14:nvContentPartPr>
              <p14:xfrm>
                <a:off x="2636926" y="643274"/>
                <a:ext cx="255240" cy="130320"/>
              </p14:xfrm>
            </p:contentPart>
          </mc:Choice>
          <mc:Fallback xmlns="">
            <p:pic>
              <p:nvPicPr>
                <p:cNvPr id="198" name="Freihand 197">
                  <a:extLst>
                    <a:ext uri="{FF2B5EF4-FFF2-40B4-BE49-F238E27FC236}">
                      <a16:creationId xmlns:a16="http://schemas.microsoft.com/office/drawing/2014/main" id="{783F26C5-47A6-4A1B-8E73-CF3DB02F1D0B}"/>
                    </a:ext>
                  </a:extLst>
                </p:cNvPr>
                <p:cNvPicPr/>
                <p:nvPr/>
              </p:nvPicPr>
              <p:blipFill>
                <a:blip r:embed="rId299"/>
                <a:stretch>
                  <a:fillRect/>
                </a:stretch>
              </p:blipFill>
              <p:spPr>
                <a:xfrm>
                  <a:off x="2627926" y="634274"/>
                  <a:ext cx="272880" cy="14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0">
            <p14:nvContentPartPr>
              <p14:cNvPr id="201" name="Freihand 200">
                <a:extLst>
                  <a:ext uri="{FF2B5EF4-FFF2-40B4-BE49-F238E27FC236}">
                    <a16:creationId xmlns:a16="http://schemas.microsoft.com/office/drawing/2014/main" id="{D491E393-26C3-47CB-A643-89D163CE592B}"/>
                  </a:ext>
                </a:extLst>
              </p14:cNvPr>
              <p14:cNvContentPartPr/>
              <p14:nvPr/>
            </p14:nvContentPartPr>
            <p14:xfrm>
              <a:off x="515308" y="1301759"/>
              <a:ext cx="2296800" cy="126000"/>
            </p14:xfrm>
          </p:contentPart>
        </mc:Choice>
        <mc:Fallback xmlns="">
          <p:pic>
            <p:nvPicPr>
              <p:cNvPr id="201" name="Freihand 200">
                <a:extLst>
                  <a:ext uri="{FF2B5EF4-FFF2-40B4-BE49-F238E27FC236}">
                    <a16:creationId xmlns:a16="http://schemas.microsoft.com/office/drawing/2014/main" id="{D491E393-26C3-47CB-A643-89D163CE592B}"/>
                  </a:ext>
                </a:extLst>
              </p:cNvPr>
              <p:cNvPicPr/>
              <p:nvPr/>
            </p:nvPicPr>
            <p:blipFill>
              <a:blip r:embed="rId301"/>
              <a:stretch>
                <a:fillRect/>
              </a:stretch>
            </p:blipFill>
            <p:spPr>
              <a:xfrm>
                <a:off x="506668" y="1292759"/>
                <a:ext cx="2314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02" name="Freihand 201">
                <a:extLst>
                  <a:ext uri="{FF2B5EF4-FFF2-40B4-BE49-F238E27FC236}">
                    <a16:creationId xmlns:a16="http://schemas.microsoft.com/office/drawing/2014/main" id="{129EC4CB-931C-4DDB-8A40-3BC9B4F0EA28}"/>
                  </a:ext>
                </a:extLst>
              </p14:cNvPr>
              <p14:cNvContentPartPr/>
              <p14:nvPr/>
            </p14:nvContentPartPr>
            <p14:xfrm>
              <a:off x="1616548" y="1363679"/>
              <a:ext cx="25200" cy="855720"/>
            </p14:xfrm>
          </p:contentPart>
        </mc:Choice>
        <mc:Fallback xmlns="">
          <p:pic>
            <p:nvPicPr>
              <p:cNvPr id="202" name="Freihand 201">
                <a:extLst>
                  <a:ext uri="{FF2B5EF4-FFF2-40B4-BE49-F238E27FC236}">
                    <a16:creationId xmlns:a16="http://schemas.microsoft.com/office/drawing/2014/main" id="{129EC4CB-931C-4DDB-8A40-3BC9B4F0EA28}"/>
                  </a:ext>
                </a:extLst>
              </p:cNvPr>
              <p:cNvPicPr/>
              <p:nvPr/>
            </p:nvPicPr>
            <p:blipFill>
              <a:blip r:embed="rId303"/>
              <a:stretch>
                <a:fillRect/>
              </a:stretch>
            </p:blipFill>
            <p:spPr>
              <a:xfrm>
                <a:off x="1607548" y="1354679"/>
                <a:ext cx="42840" cy="873360"/>
              </a:xfrm>
              <a:prstGeom prst="rect">
                <a:avLst/>
              </a:prstGeom>
            </p:spPr>
          </p:pic>
        </mc:Fallback>
      </mc:AlternateContent>
      <p:grpSp>
        <p:nvGrpSpPr>
          <p:cNvPr id="249" name="Gruppieren 248">
            <a:extLst>
              <a:ext uri="{FF2B5EF4-FFF2-40B4-BE49-F238E27FC236}">
                <a16:creationId xmlns:a16="http://schemas.microsoft.com/office/drawing/2014/main" id="{A3511473-37B1-4E30-8A35-21EAEB44B30A}"/>
              </a:ext>
            </a:extLst>
          </p:cNvPr>
          <p:cNvGrpSpPr/>
          <p:nvPr/>
        </p:nvGrpSpPr>
        <p:grpSpPr>
          <a:xfrm>
            <a:off x="165292" y="1536629"/>
            <a:ext cx="1304280" cy="274320"/>
            <a:chOff x="187126" y="1178594"/>
            <a:chExt cx="1304280" cy="274320"/>
          </a:xfrm>
        </p:grpSpPr>
        <mc:AlternateContent xmlns:mc="http://schemas.openxmlformats.org/markup-compatibility/2006" xmlns:p14="http://schemas.microsoft.com/office/powerpoint/2010/main">
          <mc:Choice Requires="p14">
            <p:contentPart p14:bwMode="auto" r:id="rId304">
              <p14:nvContentPartPr>
                <p14:cNvPr id="225" name="Freihand 224">
                  <a:extLst>
                    <a:ext uri="{FF2B5EF4-FFF2-40B4-BE49-F238E27FC236}">
                      <a16:creationId xmlns:a16="http://schemas.microsoft.com/office/drawing/2014/main" id="{0D8378CA-9749-40D4-847F-8FEC14BA368C}"/>
                    </a:ext>
                  </a:extLst>
                </p14:cNvPr>
                <p14:cNvContentPartPr/>
                <p14:nvPr/>
              </p14:nvContentPartPr>
              <p14:xfrm>
                <a:off x="187126" y="1279754"/>
                <a:ext cx="78480" cy="173160"/>
              </p14:xfrm>
            </p:contentPart>
          </mc:Choice>
          <mc:Fallback xmlns="">
            <p:pic>
              <p:nvPicPr>
                <p:cNvPr id="225" name="Freihand 224">
                  <a:extLst>
                    <a:ext uri="{FF2B5EF4-FFF2-40B4-BE49-F238E27FC236}">
                      <a16:creationId xmlns:a16="http://schemas.microsoft.com/office/drawing/2014/main" id="{0D8378CA-9749-40D4-847F-8FEC14BA368C}"/>
                    </a:ext>
                  </a:extLst>
                </p:cNvPr>
                <p:cNvPicPr/>
                <p:nvPr/>
              </p:nvPicPr>
              <p:blipFill>
                <a:blip r:embed="rId305"/>
                <a:stretch>
                  <a:fillRect/>
                </a:stretch>
              </p:blipFill>
              <p:spPr>
                <a:xfrm>
                  <a:off x="178486" y="1271114"/>
                  <a:ext cx="96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26" name="Freihand 225">
                  <a:extLst>
                    <a:ext uri="{FF2B5EF4-FFF2-40B4-BE49-F238E27FC236}">
                      <a16:creationId xmlns:a16="http://schemas.microsoft.com/office/drawing/2014/main" id="{888749DA-1E62-40A3-9203-77C17B5F1CAF}"/>
                    </a:ext>
                  </a:extLst>
                </p14:cNvPr>
                <p14:cNvContentPartPr/>
                <p14:nvPr/>
              </p14:nvContentPartPr>
              <p14:xfrm>
                <a:off x="272086" y="1205234"/>
                <a:ext cx="5040" cy="28800"/>
              </p14:xfrm>
            </p:contentPart>
          </mc:Choice>
          <mc:Fallback xmlns="">
            <p:pic>
              <p:nvPicPr>
                <p:cNvPr id="226" name="Freihand 225">
                  <a:extLst>
                    <a:ext uri="{FF2B5EF4-FFF2-40B4-BE49-F238E27FC236}">
                      <a16:creationId xmlns:a16="http://schemas.microsoft.com/office/drawing/2014/main" id="{888749DA-1E62-40A3-9203-77C17B5F1CAF}"/>
                    </a:ext>
                  </a:extLst>
                </p:cNvPr>
                <p:cNvPicPr/>
                <p:nvPr/>
              </p:nvPicPr>
              <p:blipFill>
                <a:blip r:embed="rId307"/>
                <a:stretch>
                  <a:fillRect/>
                </a:stretch>
              </p:blipFill>
              <p:spPr>
                <a:xfrm>
                  <a:off x="263446" y="1196594"/>
                  <a:ext cx="22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27" name="Freihand 226">
                  <a:extLst>
                    <a:ext uri="{FF2B5EF4-FFF2-40B4-BE49-F238E27FC236}">
                      <a16:creationId xmlns:a16="http://schemas.microsoft.com/office/drawing/2014/main" id="{3945C384-41E2-458E-B9A2-1659464758D5}"/>
                    </a:ext>
                  </a:extLst>
                </p14:cNvPr>
                <p14:cNvContentPartPr/>
                <p14:nvPr/>
              </p14:nvContentPartPr>
              <p14:xfrm>
                <a:off x="294766" y="1286234"/>
                <a:ext cx="106920" cy="100440"/>
              </p14:xfrm>
            </p:contentPart>
          </mc:Choice>
          <mc:Fallback xmlns="">
            <p:pic>
              <p:nvPicPr>
                <p:cNvPr id="227" name="Freihand 226">
                  <a:extLst>
                    <a:ext uri="{FF2B5EF4-FFF2-40B4-BE49-F238E27FC236}">
                      <a16:creationId xmlns:a16="http://schemas.microsoft.com/office/drawing/2014/main" id="{3945C384-41E2-458E-B9A2-1659464758D5}"/>
                    </a:ext>
                  </a:extLst>
                </p:cNvPr>
                <p:cNvPicPr/>
                <p:nvPr/>
              </p:nvPicPr>
              <p:blipFill>
                <a:blip r:embed="rId309"/>
                <a:stretch>
                  <a:fillRect/>
                </a:stretch>
              </p:blipFill>
              <p:spPr>
                <a:xfrm>
                  <a:off x="285766" y="1277234"/>
                  <a:ext cx="124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30" name="Freihand 229">
                  <a:extLst>
                    <a:ext uri="{FF2B5EF4-FFF2-40B4-BE49-F238E27FC236}">
                      <a16:creationId xmlns:a16="http://schemas.microsoft.com/office/drawing/2014/main" id="{BDFBEDBF-9EF7-4722-823F-1FDAAA96051D}"/>
                    </a:ext>
                  </a:extLst>
                </p14:cNvPr>
                <p14:cNvContentPartPr/>
                <p14:nvPr/>
              </p14:nvContentPartPr>
              <p14:xfrm>
                <a:off x="424366" y="1304954"/>
                <a:ext cx="97920" cy="83520"/>
              </p14:xfrm>
            </p:contentPart>
          </mc:Choice>
          <mc:Fallback xmlns="">
            <p:pic>
              <p:nvPicPr>
                <p:cNvPr id="230" name="Freihand 229">
                  <a:extLst>
                    <a:ext uri="{FF2B5EF4-FFF2-40B4-BE49-F238E27FC236}">
                      <a16:creationId xmlns:a16="http://schemas.microsoft.com/office/drawing/2014/main" id="{BDFBEDBF-9EF7-4722-823F-1FDAAA96051D}"/>
                    </a:ext>
                  </a:extLst>
                </p:cNvPr>
                <p:cNvPicPr/>
                <p:nvPr/>
              </p:nvPicPr>
              <p:blipFill>
                <a:blip r:embed="rId311"/>
                <a:stretch>
                  <a:fillRect/>
                </a:stretch>
              </p:blipFill>
              <p:spPr>
                <a:xfrm>
                  <a:off x="415726" y="1296314"/>
                  <a:ext cx="1155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31" name="Freihand 230">
                  <a:extLst>
                    <a:ext uri="{FF2B5EF4-FFF2-40B4-BE49-F238E27FC236}">
                      <a16:creationId xmlns:a16="http://schemas.microsoft.com/office/drawing/2014/main" id="{C5FC5A70-1F7B-4A12-B789-80CA17E8A3BC}"/>
                    </a:ext>
                  </a:extLst>
                </p14:cNvPr>
                <p14:cNvContentPartPr/>
                <p14:nvPr/>
              </p14:nvContentPartPr>
              <p14:xfrm>
                <a:off x="525166" y="1205234"/>
                <a:ext cx="74160" cy="177120"/>
              </p14:xfrm>
            </p:contentPart>
          </mc:Choice>
          <mc:Fallback xmlns="">
            <p:pic>
              <p:nvPicPr>
                <p:cNvPr id="231" name="Freihand 230">
                  <a:extLst>
                    <a:ext uri="{FF2B5EF4-FFF2-40B4-BE49-F238E27FC236}">
                      <a16:creationId xmlns:a16="http://schemas.microsoft.com/office/drawing/2014/main" id="{C5FC5A70-1F7B-4A12-B789-80CA17E8A3BC}"/>
                    </a:ext>
                  </a:extLst>
                </p:cNvPr>
                <p:cNvPicPr/>
                <p:nvPr/>
              </p:nvPicPr>
              <p:blipFill>
                <a:blip r:embed="rId313"/>
                <a:stretch>
                  <a:fillRect/>
                </a:stretch>
              </p:blipFill>
              <p:spPr>
                <a:xfrm>
                  <a:off x="516526" y="1196594"/>
                  <a:ext cx="91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32" name="Freihand 231">
                  <a:extLst>
                    <a:ext uri="{FF2B5EF4-FFF2-40B4-BE49-F238E27FC236}">
                      <a16:creationId xmlns:a16="http://schemas.microsoft.com/office/drawing/2014/main" id="{E51F0181-2E21-49C8-86F1-9318C1121C55}"/>
                    </a:ext>
                  </a:extLst>
                </p14:cNvPr>
                <p14:cNvContentPartPr/>
                <p14:nvPr/>
              </p14:nvContentPartPr>
              <p14:xfrm>
                <a:off x="602926" y="1309634"/>
                <a:ext cx="30960" cy="72360"/>
              </p14:xfrm>
            </p:contentPart>
          </mc:Choice>
          <mc:Fallback xmlns="">
            <p:pic>
              <p:nvPicPr>
                <p:cNvPr id="232" name="Freihand 231">
                  <a:extLst>
                    <a:ext uri="{FF2B5EF4-FFF2-40B4-BE49-F238E27FC236}">
                      <a16:creationId xmlns:a16="http://schemas.microsoft.com/office/drawing/2014/main" id="{E51F0181-2E21-49C8-86F1-9318C1121C55}"/>
                    </a:ext>
                  </a:extLst>
                </p:cNvPr>
                <p:cNvPicPr/>
                <p:nvPr/>
              </p:nvPicPr>
              <p:blipFill>
                <a:blip r:embed="rId315"/>
                <a:stretch>
                  <a:fillRect/>
                </a:stretch>
              </p:blipFill>
              <p:spPr>
                <a:xfrm>
                  <a:off x="593926" y="1300994"/>
                  <a:ext cx="486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33" name="Freihand 232">
                  <a:extLst>
                    <a:ext uri="{FF2B5EF4-FFF2-40B4-BE49-F238E27FC236}">
                      <a16:creationId xmlns:a16="http://schemas.microsoft.com/office/drawing/2014/main" id="{BD14B980-01BC-451D-9873-40E6A6668850}"/>
                    </a:ext>
                  </a:extLst>
                </p14:cNvPr>
                <p14:cNvContentPartPr/>
                <p14:nvPr/>
              </p14:nvContentPartPr>
              <p14:xfrm>
                <a:off x="598966" y="1255634"/>
                <a:ext cx="5400" cy="28800"/>
              </p14:xfrm>
            </p:contentPart>
          </mc:Choice>
          <mc:Fallback xmlns="">
            <p:pic>
              <p:nvPicPr>
                <p:cNvPr id="233" name="Freihand 232">
                  <a:extLst>
                    <a:ext uri="{FF2B5EF4-FFF2-40B4-BE49-F238E27FC236}">
                      <a16:creationId xmlns:a16="http://schemas.microsoft.com/office/drawing/2014/main" id="{BD14B980-01BC-451D-9873-40E6A6668850}"/>
                    </a:ext>
                  </a:extLst>
                </p:cNvPr>
                <p:cNvPicPr/>
                <p:nvPr/>
              </p:nvPicPr>
              <p:blipFill>
                <a:blip r:embed="rId317"/>
                <a:stretch>
                  <a:fillRect/>
                </a:stretch>
              </p:blipFill>
              <p:spPr>
                <a:xfrm>
                  <a:off x="590326" y="1246634"/>
                  <a:ext cx="23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34" name="Freihand 233">
                  <a:extLst>
                    <a:ext uri="{FF2B5EF4-FFF2-40B4-BE49-F238E27FC236}">
                      <a16:creationId xmlns:a16="http://schemas.microsoft.com/office/drawing/2014/main" id="{CF1F1FE5-FDB5-448C-90AF-1556B9425710}"/>
                    </a:ext>
                  </a:extLst>
                </p14:cNvPr>
                <p14:cNvContentPartPr/>
                <p14:nvPr/>
              </p14:nvContentPartPr>
              <p14:xfrm>
                <a:off x="637846" y="1229354"/>
                <a:ext cx="98640" cy="156960"/>
              </p14:xfrm>
            </p:contentPart>
          </mc:Choice>
          <mc:Fallback xmlns="">
            <p:pic>
              <p:nvPicPr>
                <p:cNvPr id="234" name="Freihand 233">
                  <a:extLst>
                    <a:ext uri="{FF2B5EF4-FFF2-40B4-BE49-F238E27FC236}">
                      <a16:creationId xmlns:a16="http://schemas.microsoft.com/office/drawing/2014/main" id="{CF1F1FE5-FDB5-448C-90AF-1556B9425710}"/>
                    </a:ext>
                  </a:extLst>
                </p:cNvPr>
                <p:cNvPicPr/>
                <p:nvPr/>
              </p:nvPicPr>
              <p:blipFill>
                <a:blip r:embed="rId319"/>
                <a:stretch>
                  <a:fillRect/>
                </a:stretch>
              </p:blipFill>
              <p:spPr>
                <a:xfrm>
                  <a:off x="628846" y="1220354"/>
                  <a:ext cx="116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36" name="Freihand 235">
                  <a:extLst>
                    <a:ext uri="{FF2B5EF4-FFF2-40B4-BE49-F238E27FC236}">
                      <a16:creationId xmlns:a16="http://schemas.microsoft.com/office/drawing/2014/main" id="{A4CADF44-D8A6-40F3-98FB-94BD22856734}"/>
                    </a:ext>
                  </a:extLst>
                </p14:cNvPr>
                <p14:cNvContentPartPr/>
                <p14:nvPr/>
              </p14:nvContentPartPr>
              <p14:xfrm>
                <a:off x="754126" y="1266434"/>
                <a:ext cx="118440" cy="94320"/>
              </p14:xfrm>
            </p:contentPart>
          </mc:Choice>
          <mc:Fallback xmlns="">
            <p:pic>
              <p:nvPicPr>
                <p:cNvPr id="236" name="Freihand 235">
                  <a:extLst>
                    <a:ext uri="{FF2B5EF4-FFF2-40B4-BE49-F238E27FC236}">
                      <a16:creationId xmlns:a16="http://schemas.microsoft.com/office/drawing/2014/main" id="{A4CADF44-D8A6-40F3-98FB-94BD22856734}"/>
                    </a:ext>
                  </a:extLst>
                </p:cNvPr>
                <p:cNvPicPr/>
                <p:nvPr/>
              </p:nvPicPr>
              <p:blipFill>
                <a:blip r:embed="rId321"/>
                <a:stretch>
                  <a:fillRect/>
                </a:stretch>
              </p:blipFill>
              <p:spPr>
                <a:xfrm>
                  <a:off x="745126" y="1257434"/>
                  <a:ext cx="1360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37" name="Freihand 236">
                  <a:extLst>
                    <a:ext uri="{FF2B5EF4-FFF2-40B4-BE49-F238E27FC236}">
                      <a16:creationId xmlns:a16="http://schemas.microsoft.com/office/drawing/2014/main" id="{BBA392E6-9037-4828-B6EC-6A58FBCE6A7E}"/>
                    </a:ext>
                  </a:extLst>
                </p14:cNvPr>
                <p14:cNvContentPartPr/>
                <p14:nvPr/>
              </p14:nvContentPartPr>
              <p14:xfrm>
                <a:off x="879046" y="1282274"/>
                <a:ext cx="81000" cy="95760"/>
              </p14:xfrm>
            </p:contentPart>
          </mc:Choice>
          <mc:Fallback xmlns="">
            <p:pic>
              <p:nvPicPr>
                <p:cNvPr id="237" name="Freihand 236">
                  <a:extLst>
                    <a:ext uri="{FF2B5EF4-FFF2-40B4-BE49-F238E27FC236}">
                      <a16:creationId xmlns:a16="http://schemas.microsoft.com/office/drawing/2014/main" id="{BBA392E6-9037-4828-B6EC-6A58FBCE6A7E}"/>
                    </a:ext>
                  </a:extLst>
                </p:cNvPr>
                <p:cNvPicPr/>
                <p:nvPr/>
              </p:nvPicPr>
              <p:blipFill>
                <a:blip r:embed="rId323"/>
                <a:stretch>
                  <a:fillRect/>
                </a:stretch>
              </p:blipFill>
              <p:spPr>
                <a:xfrm>
                  <a:off x="870046" y="1273274"/>
                  <a:ext cx="986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39" name="Freihand 238">
                  <a:extLst>
                    <a:ext uri="{FF2B5EF4-FFF2-40B4-BE49-F238E27FC236}">
                      <a16:creationId xmlns:a16="http://schemas.microsoft.com/office/drawing/2014/main" id="{F3D2621A-11A1-4404-A508-26024A85A667}"/>
                    </a:ext>
                  </a:extLst>
                </p14:cNvPr>
                <p14:cNvContentPartPr/>
                <p14:nvPr/>
              </p14:nvContentPartPr>
              <p14:xfrm>
                <a:off x="957886" y="1178594"/>
                <a:ext cx="60480" cy="199440"/>
              </p14:xfrm>
            </p:contentPart>
          </mc:Choice>
          <mc:Fallback xmlns="">
            <p:pic>
              <p:nvPicPr>
                <p:cNvPr id="239" name="Freihand 238">
                  <a:extLst>
                    <a:ext uri="{FF2B5EF4-FFF2-40B4-BE49-F238E27FC236}">
                      <a16:creationId xmlns:a16="http://schemas.microsoft.com/office/drawing/2014/main" id="{F3D2621A-11A1-4404-A508-26024A85A667}"/>
                    </a:ext>
                  </a:extLst>
                </p:cNvPr>
                <p:cNvPicPr/>
                <p:nvPr/>
              </p:nvPicPr>
              <p:blipFill>
                <a:blip r:embed="rId325"/>
                <a:stretch>
                  <a:fillRect/>
                </a:stretch>
              </p:blipFill>
              <p:spPr>
                <a:xfrm>
                  <a:off x="949246" y="1169954"/>
                  <a:ext cx="781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40" name="Freihand 239">
                  <a:extLst>
                    <a:ext uri="{FF2B5EF4-FFF2-40B4-BE49-F238E27FC236}">
                      <a16:creationId xmlns:a16="http://schemas.microsoft.com/office/drawing/2014/main" id="{4CC7E0D5-AAC6-4B8F-B99B-7B651C7A8E37}"/>
                    </a:ext>
                  </a:extLst>
                </p14:cNvPr>
                <p14:cNvContentPartPr/>
                <p14:nvPr/>
              </p14:nvContentPartPr>
              <p14:xfrm>
                <a:off x="972646" y="1290194"/>
                <a:ext cx="79560" cy="88920"/>
              </p14:xfrm>
            </p:contentPart>
          </mc:Choice>
          <mc:Fallback xmlns="">
            <p:pic>
              <p:nvPicPr>
                <p:cNvPr id="240" name="Freihand 239">
                  <a:extLst>
                    <a:ext uri="{FF2B5EF4-FFF2-40B4-BE49-F238E27FC236}">
                      <a16:creationId xmlns:a16="http://schemas.microsoft.com/office/drawing/2014/main" id="{4CC7E0D5-AAC6-4B8F-B99B-7B651C7A8E37}"/>
                    </a:ext>
                  </a:extLst>
                </p:cNvPr>
                <p:cNvPicPr/>
                <p:nvPr/>
              </p:nvPicPr>
              <p:blipFill>
                <a:blip r:embed="rId327"/>
                <a:stretch>
                  <a:fillRect/>
                </a:stretch>
              </p:blipFill>
              <p:spPr>
                <a:xfrm>
                  <a:off x="964006" y="1281194"/>
                  <a:ext cx="97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41" name="Freihand 240">
                  <a:extLst>
                    <a:ext uri="{FF2B5EF4-FFF2-40B4-BE49-F238E27FC236}">
                      <a16:creationId xmlns:a16="http://schemas.microsoft.com/office/drawing/2014/main" id="{5F9F4C06-EE5E-4E23-9A73-1836FE538F61}"/>
                    </a:ext>
                  </a:extLst>
                </p14:cNvPr>
                <p14:cNvContentPartPr/>
                <p14:nvPr/>
              </p14:nvContentPartPr>
              <p14:xfrm>
                <a:off x="1127446" y="1349234"/>
                <a:ext cx="7200" cy="10440"/>
              </p14:xfrm>
            </p:contentPart>
          </mc:Choice>
          <mc:Fallback xmlns="">
            <p:pic>
              <p:nvPicPr>
                <p:cNvPr id="241" name="Freihand 240">
                  <a:extLst>
                    <a:ext uri="{FF2B5EF4-FFF2-40B4-BE49-F238E27FC236}">
                      <a16:creationId xmlns:a16="http://schemas.microsoft.com/office/drawing/2014/main" id="{5F9F4C06-EE5E-4E23-9A73-1836FE538F61}"/>
                    </a:ext>
                  </a:extLst>
                </p:cNvPr>
                <p:cNvPicPr/>
                <p:nvPr/>
              </p:nvPicPr>
              <p:blipFill>
                <a:blip r:embed="rId329"/>
                <a:stretch>
                  <a:fillRect/>
                </a:stretch>
              </p:blipFill>
              <p:spPr>
                <a:xfrm>
                  <a:off x="1118446" y="1340594"/>
                  <a:ext cx="24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42" name="Freihand 241">
                  <a:extLst>
                    <a:ext uri="{FF2B5EF4-FFF2-40B4-BE49-F238E27FC236}">
                      <a16:creationId xmlns:a16="http://schemas.microsoft.com/office/drawing/2014/main" id="{2CC147F2-828E-4B8C-92A1-9F42BB81C242}"/>
                    </a:ext>
                  </a:extLst>
                </p14:cNvPr>
                <p14:cNvContentPartPr/>
                <p14:nvPr/>
              </p14:nvContentPartPr>
              <p14:xfrm>
                <a:off x="1141126" y="1255634"/>
                <a:ext cx="113760" cy="113760"/>
              </p14:xfrm>
            </p:contentPart>
          </mc:Choice>
          <mc:Fallback xmlns="">
            <p:pic>
              <p:nvPicPr>
                <p:cNvPr id="242" name="Freihand 241">
                  <a:extLst>
                    <a:ext uri="{FF2B5EF4-FFF2-40B4-BE49-F238E27FC236}">
                      <a16:creationId xmlns:a16="http://schemas.microsoft.com/office/drawing/2014/main" id="{2CC147F2-828E-4B8C-92A1-9F42BB81C242}"/>
                    </a:ext>
                  </a:extLst>
                </p:cNvPr>
                <p:cNvPicPr/>
                <p:nvPr/>
              </p:nvPicPr>
              <p:blipFill>
                <a:blip r:embed="rId331"/>
                <a:stretch>
                  <a:fillRect/>
                </a:stretch>
              </p:blipFill>
              <p:spPr>
                <a:xfrm>
                  <a:off x="1132486" y="1246634"/>
                  <a:ext cx="131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43" name="Freihand 242">
                  <a:extLst>
                    <a:ext uri="{FF2B5EF4-FFF2-40B4-BE49-F238E27FC236}">
                      <a16:creationId xmlns:a16="http://schemas.microsoft.com/office/drawing/2014/main" id="{9F8FBED4-F001-4CEF-93E6-37E637CC3F37}"/>
                    </a:ext>
                  </a:extLst>
                </p14:cNvPr>
                <p14:cNvContentPartPr/>
                <p14:nvPr/>
              </p14:nvContentPartPr>
              <p14:xfrm>
                <a:off x="1251286" y="1258154"/>
                <a:ext cx="86040" cy="70560"/>
              </p14:xfrm>
            </p:contentPart>
          </mc:Choice>
          <mc:Fallback xmlns="">
            <p:pic>
              <p:nvPicPr>
                <p:cNvPr id="243" name="Freihand 242">
                  <a:extLst>
                    <a:ext uri="{FF2B5EF4-FFF2-40B4-BE49-F238E27FC236}">
                      <a16:creationId xmlns:a16="http://schemas.microsoft.com/office/drawing/2014/main" id="{9F8FBED4-F001-4CEF-93E6-37E637CC3F37}"/>
                    </a:ext>
                  </a:extLst>
                </p:cNvPr>
                <p:cNvPicPr/>
                <p:nvPr/>
              </p:nvPicPr>
              <p:blipFill>
                <a:blip r:embed="rId333"/>
                <a:stretch>
                  <a:fillRect/>
                </a:stretch>
              </p:blipFill>
              <p:spPr>
                <a:xfrm>
                  <a:off x="1242646" y="1249154"/>
                  <a:ext cx="1036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44" name="Freihand 243">
                  <a:extLst>
                    <a:ext uri="{FF2B5EF4-FFF2-40B4-BE49-F238E27FC236}">
                      <a16:creationId xmlns:a16="http://schemas.microsoft.com/office/drawing/2014/main" id="{930CF89D-A9C4-4CF1-A5DC-2837D36C5A04}"/>
                    </a:ext>
                  </a:extLst>
                </p14:cNvPr>
                <p14:cNvContentPartPr/>
                <p14:nvPr/>
              </p14:nvContentPartPr>
              <p14:xfrm>
                <a:off x="1351006" y="1255634"/>
                <a:ext cx="140400" cy="96480"/>
              </p14:xfrm>
            </p:contentPart>
          </mc:Choice>
          <mc:Fallback xmlns="">
            <p:pic>
              <p:nvPicPr>
                <p:cNvPr id="244" name="Freihand 243">
                  <a:extLst>
                    <a:ext uri="{FF2B5EF4-FFF2-40B4-BE49-F238E27FC236}">
                      <a16:creationId xmlns:a16="http://schemas.microsoft.com/office/drawing/2014/main" id="{930CF89D-A9C4-4CF1-A5DC-2837D36C5A04}"/>
                    </a:ext>
                  </a:extLst>
                </p:cNvPr>
                <p:cNvPicPr/>
                <p:nvPr/>
              </p:nvPicPr>
              <p:blipFill>
                <a:blip r:embed="rId335"/>
                <a:stretch>
                  <a:fillRect/>
                </a:stretch>
              </p:blipFill>
              <p:spPr>
                <a:xfrm>
                  <a:off x="1342366" y="1246634"/>
                  <a:ext cx="158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48" name="Freihand 247">
                  <a:extLst>
                    <a:ext uri="{FF2B5EF4-FFF2-40B4-BE49-F238E27FC236}">
                      <a16:creationId xmlns:a16="http://schemas.microsoft.com/office/drawing/2014/main" id="{EA140E98-3B81-4929-AF80-236B27ABF2A0}"/>
                    </a:ext>
                  </a:extLst>
                </p14:cNvPr>
                <p14:cNvContentPartPr/>
                <p14:nvPr/>
              </p14:nvContentPartPr>
              <p14:xfrm>
                <a:off x="1075966" y="1369034"/>
                <a:ext cx="16560" cy="19800"/>
              </p14:xfrm>
            </p:contentPart>
          </mc:Choice>
          <mc:Fallback xmlns="">
            <p:pic>
              <p:nvPicPr>
                <p:cNvPr id="248" name="Freihand 247">
                  <a:extLst>
                    <a:ext uri="{FF2B5EF4-FFF2-40B4-BE49-F238E27FC236}">
                      <a16:creationId xmlns:a16="http://schemas.microsoft.com/office/drawing/2014/main" id="{EA140E98-3B81-4929-AF80-236B27ABF2A0}"/>
                    </a:ext>
                  </a:extLst>
                </p:cNvPr>
                <p:cNvPicPr/>
                <p:nvPr/>
              </p:nvPicPr>
              <p:blipFill>
                <a:blip r:embed="rId337"/>
                <a:stretch>
                  <a:fillRect/>
                </a:stretch>
              </p:blipFill>
              <p:spPr>
                <a:xfrm>
                  <a:off x="1067326" y="1360034"/>
                  <a:ext cx="34200" cy="37440"/>
                </a:xfrm>
                <a:prstGeom prst="rect">
                  <a:avLst/>
                </a:prstGeom>
              </p:spPr>
            </p:pic>
          </mc:Fallback>
        </mc:AlternateContent>
      </p:grpSp>
      <p:grpSp>
        <p:nvGrpSpPr>
          <p:cNvPr id="282" name="Gruppieren 281">
            <a:extLst>
              <a:ext uri="{FF2B5EF4-FFF2-40B4-BE49-F238E27FC236}">
                <a16:creationId xmlns:a16="http://schemas.microsoft.com/office/drawing/2014/main" id="{6BB11AD6-E9E4-4596-9F56-8B5B80FC266B}"/>
              </a:ext>
            </a:extLst>
          </p:cNvPr>
          <p:cNvGrpSpPr/>
          <p:nvPr/>
        </p:nvGrpSpPr>
        <p:grpSpPr>
          <a:xfrm>
            <a:off x="1725628" y="1443959"/>
            <a:ext cx="1144800" cy="257760"/>
            <a:chOff x="1894606" y="1054394"/>
            <a:chExt cx="1144800" cy="257760"/>
          </a:xfrm>
        </p:grpSpPr>
        <mc:AlternateContent xmlns:mc="http://schemas.openxmlformats.org/markup-compatibility/2006" xmlns:p14="http://schemas.microsoft.com/office/powerpoint/2010/main">
          <mc:Choice Requires="p14">
            <p:contentPart p14:bwMode="auto" r:id="rId338">
              <p14:nvContentPartPr>
                <p14:cNvPr id="268" name="Freihand 267">
                  <a:extLst>
                    <a:ext uri="{FF2B5EF4-FFF2-40B4-BE49-F238E27FC236}">
                      <a16:creationId xmlns:a16="http://schemas.microsoft.com/office/drawing/2014/main" id="{A6713724-A43D-4AC8-9B4E-C3C2662F9555}"/>
                    </a:ext>
                  </a:extLst>
                </p14:cNvPr>
                <p14:cNvContentPartPr/>
                <p14:nvPr/>
              </p14:nvContentPartPr>
              <p14:xfrm>
                <a:off x="1894606" y="1115594"/>
                <a:ext cx="162000" cy="196560"/>
              </p14:xfrm>
            </p:contentPart>
          </mc:Choice>
          <mc:Fallback xmlns="">
            <p:pic>
              <p:nvPicPr>
                <p:cNvPr id="268" name="Freihand 267">
                  <a:extLst>
                    <a:ext uri="{FF2B5EF4-FFF2-40B4-BE49-F238E27FC236}">
                      <a16:creationId xmlns:a16="http://schemas.microsoft.com/office/drawing/2014/main" id="{A6713724-A43D-4AC8-9B4E-C3C2662F9555}"/>
                    </a:ext>
                  </a:extLst>
                </p:cNvPr>
                <p:cNvPicPr/>
                <p:nvPr/>
              </p:nvPicPr>
              <p:blipFill>
                <a:blip r:embed="rId339"/>
                <a:stretch>
                  <a:fillRect/>
                </a:stretch>
              </p:blipFill>
              <p:spPr>
                <a:xfrm>
                  <a:off x="1885606" y="1106594"/>
                  <a:ext cx="1796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69" name="Freihand 268">
                  <a:extLst>
                    <a:ext uri="{FF2B5EF4-FFF2-40B4-BE49-F238E27FC236}">
                      <a16:creationId xmlns:a16="http://schemas.microsoft.com/office/drawing/2014/main" id="{EB21332A-9D89-4674-9E19-7051ED180FE2}"/>
                    </a:ext>
                  </a:extLst>
                </p14:cNvPr>
                <p14:cNvContentPartPr/>
                <p14:nvPr/>
              </p14:nvContentPartPr>
              <p14:xfrm>
                <a:off x="2119246" y="1148714"/>
                <a:ext cx="19800" cy="142200"/>
              </p14:xfrm>
            </p:contentPart>
          </mc:Choice>
          <mc:Fallback xmlns="">
            <p:pic>
              <p:nvPicPr>
                <p:cNvPr id="269" name="Freihand 268">
                  <a:extLst>
                    <a:ext uri="{FF2B5EF4-FFF2-40B4-BE49-F238E27FC236}">
                      <a16:creationId xmlns:a16="http://schemas.microsoft.com/office/drawing/2014/main" id="{EB21332A-9D89-4674-9E19-7051ED180FE2}"/>
                    </a:ext>
                  </a:extLst>
                </p:cNvPr>
                <p:cNvPicPr/>
                <p:nvPr/>
              </p:nvPicPr>
              <p:blipFill>
                <a:blip r:embed="rId341"/>
                <a:stretch>
                  <a:fillRect/>
                </a:stretch>
              </p:blipFill>
              <p:spPr>
                <a:xfrm>
                  <a:off x="2110246" y="1139714"/>
                  <a:ext cx="37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70" name="Freihand 269">
                  <a:extLst>
                    <a:ext uri="{FF2B5EF4-FFF2-40B4-BE49-F238E27FC236}">
                      <a16:creationId xmlns:a16="http://schemas.microsoft.com/office/drawing/2014/main" id="{1DD7312D-6DE2-4419-AA75-053E647CFFF8}"/>
                    </a:ext>
                  </a:extLst>
                </p14:cNvPr>
                <p14:cNvContentPartPr/>
                <p14:nvPr/>
              </p14:nvContentPartPr>
              <p14:xfrm>
                <a:off x="2177926" y="1108394"/>
                <a:ext cx="121680" cy="172080"/>
              </p14:xfrm>
            </p:contentPart>
          </mc:Choice>
          <mc:Fallback xmlns="">
            <p:pic>
              <p:nvPicPr>
                <p:cNvPr id="270" name="Freihand 269">
                  <a:extLst>
                    <a:ext uri="{FF2B5EF4-FFF2-40B4-BE49-F238E27FC236}">
                      <a16:creationId xmlns:a16="http://schemas.microsoft.com/office/drawing/2014/main" id="{1DD7312D-6DE2-4419-AA75-053E647CFFF8}"/>
                    </a:ext>
                  </a:extLst>
                </p:cNvPr>
                <p:cNvPicPr/>
                <p:nvPr/>
              </p:nvPicPr>
              <p:blipFill>
                <a:blip r:embed="rId343"/>
                <a:stretch>
                  <a:fillRect/>
                </a:stretch>
              </p:blipFill>
              <p:spPr>
                <a:xfrm>
                  <a:off x="2168926" y="1099394"/>
                  <a:ext cx="139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72" name="Freihand 271">
                  <a:extLst>
                    <a:ext uri="{FF2B5EF4-FFF2-40B4-BE49-F238E27FC236}">
                      <a16:creationId xmlns:a16="http://schemas.microsoft.com/office/drawing/2014/main" id="{C092077A-E70D-4705-8293-C0EF65E45837}"/>
                    </a:ext>
                  </a:extLst>
                </p14:cNvPr>
                <p14:cNvContentPartPr/>
                <p14:nvPr/>
              </p14:nvContentPartPr>
              <p14:xfrm>
                <a:off x="2360086" y="1144034"/>
                <a:ext cx="123840" cy="23400"/>
              </p14:xfrm>
            </p:contentPart>
          </mc:Choice>
          <mc:Fallback xmlns="">
            <p:pic>
              <p:nvPicPr>
                <p:cNvPr id="272" name="Freihand 271">
                  <a:extLst>
                    <a:ext uri="{FF2B5EF4-FFF2-40B4-BE49-F238E27FC236}">
                      <a16:creationId xmlns:a16="http://schemas.microsoft.com/office/drawing/2014/main" id="{C092077A-E70D-4705-8293-C0EF65E45837}"/>
                    </a:ext>
                  </a:extLst>
                </p:cNvPr>
                <p:cNvPicPr/>
                <p:nvPr/>
              </p:nvPicPr>
              <p:blipFill>
                <a:blip r:embed="rId345"/>
                <a:stretch>
                  <a:fillRect/>
                </a:stretch>
              </p:blipFill>
              <p:spPr>
                <a:xfrm>
                  <a:off x="2351446" y="1135034"/>
                  <a:ext cx="1414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73" name="Freihand 272">
                  <a:extLst>
                    <a:ext uri="{FF2B5EF4-FFF2-40B4-BE49-F238E27FC236}">
                      <a16:creationId xmlns:a16="http://schemas.microsoft.com/office/drawing/2014/main" id="{104780FB-D2DF-437D-8D97-1E6C0CDE1863}"/>
                    </a:ext>
                  </a:extLst>
                </p14:cNvPr>
                <p14:cNvContentPartPr/>
                <p14:nvPr/>
              </p14:nvContentPartPr>
              <p14:xfrm>
                <a:off x="2360806" y="1185794"/>
                <a:ext cx="84960" cy="13320"/>
              </p14:xfrm>
            </p:contentPart>
          </mc:Choice>
          <mc:Fallback xmlns="">
            <p:pic>
              <p:nvPicPr>
                <p:cNvPr id="273" name="Freihand 272">
                  <a:extLst>
                    <a:ext uri="{FF2B5EF4-FFF2-40B4-BE49-F238E27FC236}">
                      <a16:creationId xmlns:a16="http://schemas.microsoft.com/office/drawing/2014/main" id="{104780FB-D2DF-437D-8D97-1E6C0CDE1863}"/>
                    </a:ext>
                  </a:extLst>
                </p:cNvPr>
                <p:cNvPicPr/>
                <p:nvPr/>
              </p:nvPicPr>
              <p:blipFill>
                <a:blip r:embed="rId347"/>
                <a:stretch>
                  <a:fillRect/>
                </a:stretch>
              </p:blipFill>
              <p:spPr>
                <a:xfrm>
                  <a:off x="2351806" y="1176794"/>
                  <a:ext cx="102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75" name="Freihand 274">
                  <a:extLst>
                    <a:ext uri="{FF2B5EF4-FFF2-40B4-BE49-F238E27FC236}">
                      <a16:creationId xmlns:a16="http://schemas.microsoft.com/office/drawing/2014/main" id="{1C51E78D-01C5-422D-B0C1-4262FC93DE45}"/>
                    </a:ext>
                  </a:extLst>
                </p14:cNvPr>
                <p14:cNvContentPartPr/>
                <p14:nvPr/>
              </p14:nvContentPartPr>
              <p14:xfrm>
                <a:off x="2535046" y="1153034"/>
                <a:ext cx="127800" cy="132480"/>
              </p14:xfrm>
            </p:contentPart>
          </mc:Choice>
          <mc:Fallback xmlns="">
            <p:pic>
              <p:nvPicPr>
                <p:cNvPr id="275" name="Freihand 274">
                  <a:extLst>
                    <a:ext uri="{FF2B5EF4-FFF2-40B4-BE49-F238E27FC236}">
                      <a16:creationId xmlns:a16="http://schemas.microsoft.com/office/drawing/2014/main" id="{1C51E78D-01C5-422D-B0C1-4262FC93DE45}"/>
                    </a:ext>
                  </a:extLst>
                </p:cNvPr>
                <p:cNvPicPr/>
                <p:nvPr/>
              </p:nvPicPr>
              <p:blipFill>
                <a:blip r:embed="rId349"/>
                <a:stretch>
                  <a:fillRect/>
                </a:stretch>
              </p:blipFill>
              <p:spPr>
                <a:xfrm>
                  <a:off x="2526406" y="1144034"/>
                  <a:ext cx="145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76" name="Freihand 275">
                  <a:extLst>
                    <a:ext uri="{FF2B5EF4-FFF2-40B4-BE49-F238E27FC236}">
                      <a16:creationId xmlns:a16="http://schemas.microsoft.com/office/drawing/2014/main" id="{A74756D5-4D09-4286-856B-CC4CCCCF47A6}"/>
                    </a:ext>
                  </a:extLst>
                </p14:cNvPr>
                <p14:cNvContentPartPr/>
                <p14:nvPr/>
              </p14:nvContentPartPr>
              <p14:xfrm>
                <a:off x="2538646" y="1167434"/>
                <a:ext cx="109080" cy="84240"/>
              </p14:xfrm>
            </p:contentPart>
          </mc:Choice>
          <mc:Fallback xmlns="">
            <p:pic>
              <p:nvPicPr>
                <p:cNvPr id="276" name="Freihand 275">
                  <a:extLst>
                    <a:ext uri="{FF2B5EF4-FFF2-40B4-BE49-F238E27FC236}">
                      <a16:creationId xmlns:a16="http://schemas.microsoft.com/office/drawing/2014/main" id="{A74756D5-4D09-4286-856B-CC4CCCCF47A6}"/>
                    </a:ext>
                  </a:extLst>
                </p:cNvPr>
                <p:cNvPicPr/>
                <p:nvPr/>
              </p:nvPicPr>
              <p:blipFill>
                <a:blip r:embed="rId351"/>
                <a:stretch>
                  <a:fillRect/>
                </a:stretch>
              </p:blipFill>
              <p:spPr>
                <a:xfrm>
                  <a:off x="2529646" y="1158794"/>
                  <a:ext cx="126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77" name="Freihand 276">
                  <a:extLst>
                    <a:ext uri="{FF2B5EF4-FFF2-40B4-BE49-F238E27FC236}">
                      <a16:creationId xmlns:a16="http://schemas.microsoft.com/office/drawing/2014/main" id="{462FC35F-213E-4404-932E-860B74E1FD68}"/>
                    </a:ext>
                  </a:extLst>
                </p14:cNvPr>
                <p14:cNvContentPartPr/>
                <p14:nvPr/>
              </p14:nvContentPartPr>
              <p14:xfrm>
                <a:off x="2685886" y="1096154"/>
                <a:ext cx="140040" cy="146160"/>
              </p14:xfrm>
            </p:contentPart>
          </mc:Choice>
          <mc:Fallback xmlns="">
            <p:pic>
              <p:nvPicPr>
                <p:cNvPr id="277" name="Freihand 276">
                  <a:extLst>
                    <a:ext uri="{FF2B5EF4-FFF2-40B4-BE49-F238E27FC236}">
                      <a16:creationId xmlns:a16="http://schemas.microsoft.com/office/drawing/2014/main" id="{462FC35F-213E-4404-932E-860B74E1FD68}"/>
                    </a:ext>
                  </a:extLst>
                </p:cNvPr>
                <p:cNvPicPr/>
                <p:nvPr/>
              </p:nvPicPr>
              <p:blipFill>
                <a:blip r:embed="rId353"/>
                <a:stretch>
                  <a:fillRect/>
                </a:stretch>
              </p:blipFill>
              <p:spPr>
                <a:xfrm>
                  <a:off x="2676886" y="1087514"/>
                  <a:ext cx="1576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78" name="Freihand 277">
                  <a:extLst>
                    <a:ext uri="{FF2B5EF4-FFF2-40B4-BE49-F238E27FC236}">
                      <a16:creationId xmlns:a16="http://schemas.microsoft.com/office/drawing/2014/main" id="{6F3A3AAF-F315-448B-9802-24240ECE0287}"/>
                    </a:ext>
                  </a:extLst>
                </p14:cNvPr>
                <p14:cNvContentPartPr/>
                <p14:nvPr/>
              </p14:nvContentPartPr>
              <p14:xfrm>
                <a:off x="2697766" y="1124594"/>
                <a:ext cx="104400" cy="109080"/>
              </p14:xfrm>
            </p:contentPart>
          </mc:Choice>
          <mc:Fallback xmlns="">
            <p:pic>
              <p:nvPicPr>
                <p:cNvPr id="278" name="Freihand 277">
                  <a:extLst>
                    <a:ext uri="{FF2B5EF4-FFF2-40B4-BE49-F238E27FC236}">
                      <a16:creationId xmlns:a16="http://schemas.microsoft.com/office/drawing/2014/main" id="{6F3A3AAF-F315-448B-9802-24240ECE0287}"/>
                    </a:ext>
                  </a:extLst>
                </p:cNvPr>
                <p:cNvPicPr/>
                <p:nvPr/>
              </p:nvPicPr>
              <p:blipFill>
                <a:blip r:embed="rId355"/>
                <a:stretch>
                  <a:fillRect/>
                </a:stretch>
              </p:blipFill>
              <p:spPr>
                <a:xfrm>
                  <a:off x="2688766" y="1115594"/>
                  <a:ext cx="122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79" name="Freihand 278">
                  <a:extLst>
                    <a:ext uri="{FF2B5EF4-FFF2-40B4-BE49-F238E27FC236}">
                      <a16:creationId xmlns:a16="http://schemas.microsoft.com/office/drawing/2014/main" id="{ED40C909-4185-4E94-B14B-F2AC03196F3A}"/>
                    </a:ext>
                  </a:extLst>
                </p14:cNvPr>
                <p14:cNvContentPartPr/>
                <p14:nvPr/>
              </p14:nvContentPartPr>
              <p14:xfrm>
                <a:off x="2790646" y="1101194"/>
                <a:ext cx="137520" cy="138960"/>
              </p14:xfrm>
            </p:contentPart>
          </mc:Choice>
          <mc:Fallback xmlns="">
            <p:pic>
              <p:nvPicPr>
                <p:cNvPr id="279" name="Freihand 278">
                  <a:extLst>
                    <a:ext uri="{FF2B5EF4-FFF2-40B4-BE49-F238E27FC236}">
                      <a16:creationId xmlns:a16="http://schemas.microsoft.com/office/drawing/2014/main" id="{ED40C909-4185-4E94-B14B-F2AC03196F3A}"/>
                    </a:ext>
                  </a:extLst>
                </p:cNvPr>
                <p:cNvPicPr/>
                <p:nvPr/>
              </p:nvPicPr>
              <p:blipFill>
                <a:blip r:embed="rId357"/>
                <a:stretch>
                  <a:fillRect/>
                </a:stretch>
              </p:blipFill>
              <p:spPr>
                <a:xfrm>
                  <a:off x="2782006" y="1092194"/>
                  <a:ext cx="155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80" name="Freihand 279">
                  <a:extLst>
                    <a:ext uri="{FF2B5EF4-FFF2-40B4-BE49-F238E27FC236}">
                      <a16:creationId xmlns:a16="http://schemas.microsoft.com/office/drawing/2014/main" id="{58061080-6E55-4AFA-BD25-4929DDACB77D}"/>
                    </a:ext>
                  </a:extLst>
                </p14:cNvPr>
                <p14:cNvContentPartPr/>
                <p14:nvPr/>
              </p14:nvContentPartPr>
              <p14:xfrm>
                <a:off x="2910886" y="1054394"/>
                <a:ext cx="128520" cy="150120"/>
              </p14:xfrm>
            </p:contentPart>
          </mc:Choice>
          <mc:Fallback xmlns="">
            <p:pic>
              <p:nvPicPr>
                <p:cNvPr id="280" name="Freihand 279">
                  <a:extLst>
                    <a:ext uri="{FF2B5EF4-FFF2-40B4-BE49-F238E27FC236}">
                      <a16:creationId xmlns:a16="http://schemas.microsoft.com/office/drawing/2014/main" id="{58061080-6E55-4AFA-BD25-4929DDACB77D}"/>
                    </a:ext>
                  </a:extLst>
                </p:cNvPr>
                <p:cNvPicPr/>
                <p:nvPr/>
              </p:nvPicPr>
              <p:blipFill>
                <a:blip r:embed="rId359"/>
                <a:stretch>
                  <a:fillRect/>
                </a:stretch>
              </p:blipFill>
              <p:spPr>
                <a:xfrm>
                  <a:off x="2902246" y="1045754"/>
                  <a:ext cx="146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81" name="Freihand 280">
                  <a:extLst>
                    <a:ext uri="{FF2B5EF4-FFF2-40B4-BE49-F238E27FC236}">
                      <a16:creationId xmlns:a16="http://schemas.microsoft.com/office/drawing/2014/main" id="{F0574E17-161D-469A-83AF-8B1EA0087BE1}"/>
                    </a:ext>
                  </a:extLst>
                </p14:cNvPr>
                <p14:cNvContentPartPr/>
                <p14:nvPr/>
              </p14:nvContentPartPr>
              <p14:xfrm>
                <a:off x="2906206" y="1090034"/>
                <a:ext cx="129240" cy="101880"/>
              </p14:xfrm>
            </p:contentPart>
          </mc:Choice>
          <mc:Fallback xmlns="">
            <p:pic>
              <p:nvPicPr>
                <p:cNvPr id="281" name="Freihand 280">
                  <a:extLst>
                    <a:ext uri="{FF2B5EF4-FFF2-40B4-BE49-F238E27FC236}">
                      <a16:creationId xmlns:a16="http://schemas.microsoft.com/office/drawing/2014/main" id="{F0574E17-161D-469A-83AF-8B1EA0087BE1}"/>
                    </a:ext>
                  </a:extLst>
                </p:cNvPr>
                <p:cNvPicPr/>
                <p:nvPr/>
              </p:nvPicPr>
              <p:blipFill>
                <a:blip r:embed="rId361"/>
                <a:stretch>
                  <a:fillRect/>
                </a:stretch>
              </p:blipFill>
              <p:spPr>
                <a:xfrm>
                  <a:off x="2897566" y="1081034"/>
                  <a:ext cx="146880" cy="119520"/>
                </a:xfrm>
                <a:prstGeom prst="rect">
                  <a:avLst/>
                </a:prstGeom>
              </p:spPr>
            </p:pic>
          </mc:Fallback>
        </mc:AlternateContent>
      </p:grpSp>
      <p:grpSp>
        <p:nvGrpSpPr>
          <p:cNvPr id="289" name="Gruppieren 288">
            <a:extLst>
              <a:ext uri="{FF2B5EF4-FFF2-40B4-BE49-F238E27FC236}">
                <a16:creationId xmlns:a16="http://schemas.microsoft.com/office/drawing/2014/main" id="{6FF094F0-215E-47AF-AAE7-05AEF028C837}"/>
              </a:ext>
            </a:extLst>
          </p:cNvPr>
          <p:cNvGrpSpPr/>
          <p:nvPr/>
        </p:nvGrpSpPr>
        <p:grpSpPr>
          <a:xfrm>
            <a:off x="6433846" y="3106394"/>
            <a:ext cx="512640" cy="243360"/>
            <a:chOff x="6433846" y="3106394"/>
            <a:chExt cx="512640" cy="243360"/>
          </a:xfrm>
        </p:grpSpPr>
        <mc:AlternateContent xmlns:mc="http://schemas.openxmlformats.org/markup-compatibility/2006" xmlns:p14="http://schemas.microsoft.com/office/powerpoint/2010/main">
          <mc:Choice Requires="p14">
            <p:contentPart p14:bwMode="auto" r:id="rId362">
              <p14:nvContentPartPr>
                <p14:cNvPr id="283" name="Freihand 282">
                  <a:extLst>
                    <a:ext uri="{FF2B5EF4-FFF2-40B4-BE49-F238E27FC236}">
                      <a16:creationId xmlns:a16="http://schemas.microsoft.com/office/drawing/2014/main" id="{BBF08CF6-FF1A-49AF-A0B7-243F01D94877}"/>
                    </a:ext>
                  </a:extLst>
                </p14:cNvPr>
                <p14:cNvContentPartPr/>
                <p14:nvPr/>
              </p14:nvContentPartPr>
              <p14:xfrm>
                <a:off x="6433846" y="3106394"/>
                <a:ext cx="189720" cy="243360"/>
              </p14:xfrm>
            </p:contentPart>
          </mc:Choice>
          <mc:Fallback xmlns="">
            <p:pic>
              <p:nvPicPr>
                <p:cNvPr id="283" name="Freihand 282">
                  <a:extLst>
                    <a:ext uri="{FF2B5EF4-FFF2-40B4-BE49-F238E27FC236}">
                      <a16:creationId xmlns:a16="http://schemas.microsoft.com/office/drawing/2014/main" id="{BBF08CF6-FF1A-49AF-A0B7-243F01D94877}"/>
                    </a:ext>
                  </a:extLst>
                </p:cNvPr>
                <p:cNvPicPr/>
                <p:nvPr/>
              </p:nvPicPr>
              <p:blipFill>
                <a:blip r:embed="rId363"/>
                <a:stretch>
                  <a:fillRect/>
                </a:stretch>
              </p:blipFill>
              <p:spPr>
                <a:xfrm>
                  <a:off x="6425206" y="3097394"/>
                  <a:ext cx="2073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84" name="Freihand 283">
                  <a:extLst>
                    <a:ext uri="{FF2B5EF4-FFF2-40B4-BE49-F238E27FC236}">
                      <a16:creationId xmlns:a16="http://schemas.microsoft.com/office/drawing/2014/main" id="{53506BE7-1748-477E-A283-72C28974AA37}"/>
                    </a:ext>
                  </a:extLst>
                </p14:cNvPr>
                <p14:cNvContentPartPr/>
                <p14:nvPr/>
              </p14:nvContentPartPr>
              <p14:xfrm>
                <a:off x="6680446" y="3151754"/>
                <a:ext cx="33480" cy="162000"/>
              </p14:xfrm>
            </p:contentPart>
          </mc:Choice>
          <mc:Fallback xmlns="">
            <p:pic>
              <p:nvPicPr>
                <p:cNvPr id="284" name="Freihand 283">
                  <a:extLst>
                    <a:ext uri="{FF2B5EF4-FFF2-40B4-BE49-F238E27FC236}">
                      <a16:creationId xmlns:a16="http://schemas.microsoft.com/office/drawing/2014/main" id="{53506BE7-1748-477E-A283-72C28974AA37}"/>
                    </a:ext>
                  </a:extLst>
                </p:cNvPr>
                <p:cNvPicPr/>
                <p:nvPr/>
              </p:nvPicPr>
              <p:blipFill>
                <a:blip r:embed="rId365"/>
                <a:stretch>
                  <a:fillRect/>
                </a:stretch>
              </p:blipFill>
              <p:spPr>
                <a:xfrm>
                  <a:off x="6671806" y="3142754"/>
                  <a:ext cx="511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85" name="Freihand 284">
                  <a:extLst>
                    <a:ext uri="{FF2B5EF4-FFF2-40B4-BE49-F238E27FC236}">
                      <a16:creationId xmlns:a16="http://schemas.microsoft.com/office/drawing/2014/main" id="{D63E43D0-51E5-444B-8393-D91965D0422C}"/>
                    </a:ext>
                  </a:extLst>
                </p14:cNvPr>
                <p14:cNvContentPartPr/>
                <p14:nvPr/>
              </p14:nvContentPartPr>
              <p14:xfrm>
                <a:off x="6805726" y="3140954"/>
                <a:ext cx="39240" cy="159480"/>
              </p14:xfrm>
            </p:contentPart>
          </mc:Choice>
          <mc:Fallback xmlns="">
            <p:pic>
              <p:nvPicPr>
                <p:cNvPr id="285" name="Freihand 284">
                  <a:extLst>
                    <a:ext uri="{FF2B5EF4-FFF2-40B4-BE49-F238E27FC236}">
                      <a16:creationId xmlns:a16="http://schemas.microsoft.com/office/drawing/2014/main" id="{D63E43D0-51E5-444B-8393-D91965D0422C}"/>
                    </a:ext>
                  </a:extLst>
                </p:cNvPr>
                <p:cNvPicPr/>
                <p:nvPr/>
              </p:nvPicPr>
              <p:blipFill>
                <a:blip r:embed="rId367"/>
                <a:stretch>
                  <a:fillRect/>
                </a:stretch>
              </p:blipFill>
              <p:spPr>
                <a:xfrm>
                  <a:off x="6797086" y="3131954"/>
                  <a:ext cx="568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88" name="Freihand 287">
                  <a:extLst>
                    <a:ext uri="{FF2B5EF4-FFF2-40B4-BE49-F238E27FC236}">
                      <a16:creationId xmlns:a16="http://schemas.microsoft.com/office/drawing/2014/main" id="{38C81CB2-EF09-43BF-9630-F823EEA76291}"/>
                    </a:ext>
                  </a:extLst>
                </p14:cNvPr>
                <p14:cNvContentPartPr/>
                <p14:nvPr/>
              </p14:nvContentPartPr>
              <p14:xfrm>
                <a:off x="6775126" y="3110354"/>
                <a:ext cx="171360" cy="218160"/>
              </p14:xfrm>
            </p:contentPart>
          </mc:Choice>
          <mc:Fallback xmlns="">
            <p:pic>
              <p:nvPicPr>
                <p:cNvPr id="288" name="Freihand 287">
                  <a:extLst>
                    <a:ext uri="{FF2B5EF4-FFF2-40B4-BE49-F238E27FC236}">
                      <a16:creationId xmlns:a16="http://schemas.microsoft.com/office/drawing/2014/main" id="{38C81CB2-EF09-43BF-9630-F823EEA76291}"/>
                    </a:ext>
                  </a:extLst>
                </p:cNvPr>
                <p:cNvPicPr/>
                <p:nvPr/>
              </p:nvPicPr>
              <p:blipFill>
                <a:blip r:embed="rId369"/>
                <a:stretch>
                  <a:fillRect/>
                </a:stretch>
              </p:blipFill>
              <p:spPr>
                <a:xfrm>
                  <a:off x="6766126" y="3101354"/>
                  <a:ext cx="189000" cy="235800"/>
                </a:xfrm>
                <a:prstGeom prst="rect">
                  <a:avLst/>
                </a:prstGeom>
              </p:spPr>
            </p:pic>
          </mc:Fallback>
        </mc:AlternateContent>
      </p:grpSp>
      <p:grpSp>
        <p:nvGrpSpPr>
          <p:cNvPr id="307" name="Gruppieren 306">
            <a:extLst>
              <a:ext uri="{FF2B5EF4-FFF2-40B4-BE49-F238E27FC236}">
                <a16:creationId xmlns:a16="http://schemas.microsoft.com/office/drawing/2014/main" id="{A91D0F48-9129-420E-8528-DCD0C39F6436}"/>
              </a:ext>
            </a:extLst>
          </p:cNvPr>
          <p:cNvGrpSpPr/>
          <p:nvPr/>
        </p:nvGrpSpPr>
        <p:grpSpPr>
          <a:xfrm>
            <a:off x="545766" y="980244"/>
            <a:ext cx="1051200" cy="301680"/>
            <a:chOff x="587806" y="1032794"/>
            <a:chExt cx="1051200" cy="301680"/>
          </a:xfrm>
        </p:grpSpPr>
        <mc:AlternateContent xmlns:mc="http://schemas.openxmlformats.org/markup-compatibility/2006" xmlns:p14="http://schemas.microsoft.com/office/powerpoint/2010/main">
          <mc:Choice Requires="p14">
            <p:contentPart p14:bwMode="auto" r:id="rId370">
              <p14:nvContentPartPr>
                <p14:cNvPr id="299" name="Freihand 298">
                  <a:extLst>
                    <a:ext uri="{FF2B5EF4-FFF2-40B4-BE49-F238E27FC236}">
                      <a16:creationId xmlns:a16="http://schemas.microsoft.com/office/drawing/2014/main" id="{0CC70860-EF4C-413C-BD74-FFB5EA3A5EEE}"/>
                    </a:ext>
                  </a:extLst>
                </p14:cNvPr>
                <p14:cNvContentPartPr/>
                <p14:nvPr/>
              </p14:nvContentPartPr>
              <p14:xfrm>
                <a:off x="587806" y="1063034"/>
                <a:ext cx="244440" cy="255600"/>
              </p14:xfrm>
            </p:contentPart>
          </mc:Choice>
          <mc:Fallback xmlns="">
            <p:pic>
              <p:nvPicPr>
                <p:cNvPr id="299" name="Freihand 298">
                  <a:extLst>
                    <a:ext uri="{FF2B5EF4-FFF2-40B4-BE49-F238E27FC236}">
                      <a16:creationId xmlns:a16="http://schemas.microsoft.com/office/drawing/2014/main" id="{0CC70860-EF4C-413C-BD74-FFB5EA3A5EEE}"/>
                    </a:ext>
                  </a:extLst>
                </p:cNvPr>
                <p:cNvPicPr/>
                <p:nvPr/>
              </p:nvPicPr>
              <p:blipFill>
                <a:blip r:embed="rId371"/>
                <a:stretch>
                  <a:fillRect/>
                </a:stretch>
              </p:blipFill>
              <p:spPr>
                <a:xfrm>
                  <a:off x="578806" y="1054034"/>
                  <a:ext cx="2620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300" name="Freihand 299">
                  <a:extLst>
                    <a:ext uri="{FF2B5EF4-FFF2-40B4-BE49-F238E27FC236}">
                      <a16:creationId xmlns:a16="http://schemas.microsoft.com/office/drawing/2014/main" id="{A9C5B938-A5BD-48C7-BD17-001D459E9B5B}"/>
                    </a:ext>
                  </a:extLst>
                </p14:cNvPr>
                <p14:cNvContentPartPr/>
                <p14:nvPr/>
              </p14:nvContentPartPr>
              <p14:xfrm>
                <a:off x="816046" y="1211714"/>
                <a:ext cx="144000" cy="122760"/>
              </p14:xfrm>
            </p:contentPart>
          </mc:Choice>
          <mc:Fallback xmlns="">
            <p:pic>
              <p:nvPicPr>
                <p:cNvPr id="300" name="Freihand 299">
                  <a:extLst>
                    <a:ext uri="{FF2B5EF4-FFF2-40B4-BE49-F238E27FC236}">
                      <a16:creationId xmlns:a16="http://schemas.microsoft.com/office/drawing/2014/main" id="{A9C5B938-A5BD-48C7-BD17-001D459E9B5B}"/>
                    </a:ext>
                  </a:extLst>
                </p:cNvPr>
                <p:cNvPicPr/>
                <p:nvPr/>
              </p:nvPicPr>
              <p:blipFill>
                <a:blip r:embed="rId373"/>
                <a:stretch>
                  <a:fillRect/>
                </a:stretch>
              </p:blipFill>
              <p:spPr>
                <a:xfrm>
                  <a:off x="807406" y="1203074"/>
                  <a:ext cx="1616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301" name="Freihand 300">
                  <a:extLst>
                    <a:ext uri="{FF2B5EF4-FFF2-40B4-BE49-F238E27FC236}">
                      <a16:creationId xmlns:a16="http://schemas.microsoft.com/office/drawing/2014/main" id="{2B49DB1B-E331-48F4-8DD6-16E902DDABA4}"/>
                    </a:ext>
                  </a:extLst>
                </p14:cNvPr>
                <p14:cNvContentPartPr/>
                <p14:nvPr/>
              </p14:nvContentPartPr>
              <p14:xfrm>
                <a:off x="978406" y="1199834"/>
                <a:ext cx="164520" cy="95760"/>
              </p14:xfrm>
            </p:contentPart>
          </mc:Choice>
          <mc:Fallback xmlns="">
            <p:pic>
              <p:nvPicPr>
                <p:cNvPr id="301" name="Freihand 300">
                  <a:extLst>
                    <a:ext uri="{FF2B5EF4-FFF2-40B4-BE49-F238E27FC236}">
                      <a16:creationId xmlns:a16="http://schemas.microsoft.com/office/drawing/2014/main" id="{2B49DB1B-E331-48F4-8DD6-16E902DDABA4}"/>
                    </a:ext>
                  </a:extLst>
                </p:cNvPr>
                <p:cNvPicPr/>
                <p:nvPr/>
              </p:nvPicPr>
              <p:blipFill>
                <a:blip r:embed="rId375"/>
                <a:stretch>
                  <a:fillRect/>
                </a:stretch>
              </p:blipFill>
              <p:spPr>
                <a:xfrm>
                  <a:off x="969406" y="1190834"/>
                  <a:ext cx="1821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02" name="Freihand 301">
                  <a:extLst>
                    <a:ext uri="{FF2B5EF4-FFF2-40B4-BE49-F238E27FC236}">
                      <a16:creationId xmlns:a16="http://schemas.microsoft.com/office/drawing/2014/main" id="{9F1AECE7-2362-4A1B-967A-55443544D7ED}"/>
                    </a:ext>
                  </a:extLst>
                </p14:cNvPr>
                <p14:cNvContentPartPr/>
                <p14:nvPr/>
              </p14:nvContentPartPr>
              <p14:xfrm>
                <a:off x="1149766" y="1032794"/>
                <a:ext cx="213840" cy="277920"/>
              </p14:xfrm>
            </p:contentPart>
          </mc:Choice>
          <mc:Fallback xmlns="">
            <p:pic>
              <p:nvPicPr>
                <p:cNvPr id="302" name="Freihand 301">
                  <a:extLst>
                    <a:ext uri="{FF2B5EF4-FFF2-40B4-BE49-F238E27FC236}">
                      <a16:creationId xmlns:a16="http://schemas.microsoft.com/office/drawing/2014/main" id="{9F1AECE7-2362-4A1B-967A-55443544D7ED}"/>
                    </a:ext>
                  </a:extLst>
                </p:cNvPr>
                <p:cNvPicPr/>
                <p:nvPr/>
              </p:nvPicPr>
              <p:blipFill>
                <a:blip r:embed="rId377"/>
                <a:stretch>
                  <a:fillRect/>
                </a:stretch>
              </p:blipFill>
              <p:spPr>
                <a:xfrm>
                  <a:off x="1140766" y="1024154"/>
                  <a:ext cx="2314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03" name="Freihand 302">
                  <a:extLst>
                    <a:ext uri="{FF2B5EF4-FFF2-40B4-BE49-F238E27FC236}">
                      <a16:creationId xmlns:a16="http://schemas.microsoft.com/office/drawing/2014/main" id="{4450646E-5B9C-4609-845F-A3731DABA574}"/>
                    </a:ext>
                  </a:extLst>
                </p14:cNvPr>
                <p14:cNvContentPartPr/>
                <p14:nvPr/>
              </p14:nvContentPartPr>
              <p14:xfrm>
                <a:off x="1339846" y="1165994"/>
                <a:ext cx="42480" cy="115560"/>
              </p14:xfrm>
            </p:contentPart>
          </mc:Choice>
          <mc:Fallback xmlns="">
            <p:pic>
              <p:nvPicPr>
                <p:cNvPr id="303" name="Freihand 302">
                  <a:extLst>
                    <a:ext uri="{FF2B5EF4-FFF2-40B4-BE49-F238E27FC236}">
                      <a16:creationId xmlns:a16="http://schemas.microsoft.com/office/drawing/2014/main" id="{4450646E-5B9C-4609-845F-A3731DABA574}"/>
                    </a:ext>
                  </a:extLst>
                </p:cNvPr>
                <p:cNvPicPr/>
                <p:nvPr/>
              </p:nvPicPr>
              <p:blipFill>
                <a:blip r:embed="rId379"/>
                <a:stretch>
                  <a:fillRect/>
                </a:stretch>
              </p:blipFill>
              <p:spPr>
                <a:xfrm>
                  <a:off x="1331206" y="1157354"/>
                  <a:ext cx="60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04" name="Freihand 303">
                  <a:extLst>
                    <a:ext uri="{FF2B5EF4-FFF2-40B4-BE49-F238E27FC236}">
                      <a16:creationId xmlns:a16="http://schemas.microsoft.com/office/drawing/2014/main" id="{C8089B00-AC25-4386-A088-709096B22068}"/>
                    </a:ext>
                  </a:extLst>
                </p14:cNvPr>
                <p14:cNvContentPartPr/>
                <p14:nvPr/>
              </p14:nvContentPartPr>
              <p14:xfrm>
                <a:off x="1308886" y="1096154"/>
                <a:ext cx="8280" cy="6840"/>
              </p14:xfrm>
            </p:contentPart>
          </mc:Choice>
          <mc:Fallback xmlns="">
            <p:pic>
              <p:nvPicPr>
                <p:cNvPr id="304" name="Freihand 303">
                  <a:extLst>
                    <a:ext uri="{FF2B5EF4-FFF2-40B4-BE49-F238E27FC236}">
                      <a16:creationId xmlns:a16="http://schemas.microsoft.com/office/drawing/2014/main" id="{C8089B00-AC25-4386-A088-709096B22068}"/>
                    </a:ext>
                  </a:extLst>
                </p:cNvPr>
                <p:cNvPicPr/>
                <p:nvPr/>
              </p:nvPicPr>
              <p:blipFill>
                <a:blip r:embed="rId381"/>
                <a:stretch>
                  <a:fillRect/>
                </a:stretch>
              </p:blipFill>
              <p:spPr>
                <a:xfrm>
                  <a:off x="1299886" y="1087514"/>
                  <a:ext cx="25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05" name="Freihand 304">
                  <a:extLst>
                    <a:ext uri="{FF2B5EF4-FFF2-40B4-BE49-F238E27FC236}">
                      <a16:creationId xmlns:a16="http://schemas.microsoft.com/office/drawing/2014/main" id="{88BBAD52-25A3-48DF-B419-54762A41F8FC}"/>
                    </a:ext>
                  </a:extLst>
                </p14:cNvPr>
                <p14:cNvContentPartPr/>
                <p14:nvPr/>
              </p14:nvContentPartPr>
              <p14:xfrm>
                <a:off x="1418686" y="1142234"/>
                <a:ext cx="220320" cy="111240"/>
              </p14:xfrm>
            </p:contentPart>
          </mc:Choice>
          <mc:Fallback xmlns="">
            <p:pic>
              <p:nvPicPr>
                <p:cNvPr id="305" name="Freihand 304">
                  <a:extLst>
                    <a:ext uri="{FF2B5EF4-FFF2-40B4-BE49-F238E27FC236}">
                      <a16:creationId xmlns:a16="http://schemas.microsoft.com/office/drawing/2014/main" id="{88BBAD52-25A3-48DF-B419-54762A41F8FC}"/>
                    </a:ext>
                  </a:extLst>
                </p:cNvPr>
                <p:cNvPicPr/>
                <p:nvPr/>
              </p:nvPicPr>
              <p:blipFill>
                <a:blip r:embed="rId383"/>
                <a:stretch>
                  <a:fillRect/>
                </a:stretch>
              </p:blipFill>
              <p:spPr>
                <a:xfrm>
                  <a:off x="1410046" y="1133234"/>
                  <a:ext cx="237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06" name="Freihand 305">
                  <a:extLst>
                    <a:ext uri="{FF2B5EF4-FFF2-40B4-BE49-F238E27FC236}">
                      <a16:creationId xmlns:a16="http://schemas.microsoft.com/office/drawing/2014/main" id="{1536A6B0-B13D-47E2-8542-38B912691D26}"/>
                    </a:ext>
                  </a:extLst>
                </p14:cNvPr>
                <p14:cNvContentPartPr/>
                <p14:nvPr/>
              </p14:nvContentPartPr>
              <p14:xfrm>
                <a:off x="1292686" y="1100474"/>
                <a:ext cx="36360" cy="15480"/>
              </p14:xfrm>
            </p:contentPart>
          </mc:Choice>
          <mc:Fallback xmlns="">
            <p:pic>
              <p:nvPicPr>
                <p:cNvPr id="306" name="Freihand 305">
                  <a:extLst>
                    <a:ext uri="{FF2B5EF4-FFF2-40B4-BE49-F238E27FC236}">
                      <a16:creationId xmlns:a16="http://schemas.microsoft.com/office/drawing/2014/main" id="{1536A6B0-B13D-47E2-8542-38B912691D26}"/>
                    </a:ext>
                  </a:extLst>
                </p:cNvPr>
                <p:cNvPicPr/>
                <p:nvPr/>
              </p:nvPicPr>
              <p:blipFill>
                <a:blip r:embed="rId385"/>
                <a:stretch>
                  <a:fillRect/>
                </a:stretch>
              </p:blipFill>
              <p:spPr>
                <a:xfrm>
                  <a:off x="1283686" y="1091834"/>
                  <a:ext cx="54000" cy="33120"/>
                </a:xfrm>
                <a:prstGeom prst="rect">
                  <a:avLst/>
                </a:prstGeom>
              </p:spPr>
            </p:pic>
          </mc:Fallback>
        </mc:AlternateContent>
      </p:grpSp>
      <p:sp>
        <p:nvSpPr>
          <p:cNvPr id="309" name="Textfeld 308">
            <a:extLst>
              <a:ext uri="{FF2B5EF4-FFF2-40B4-BE49-F238E27FC236}">
                <a16:creationId xmlns:a16="http://schemas.microsoft.com/office/drawing/2014/main" id="{AD0A407E-F448-44DF-B453-BFE32D475BBD}"/>
              </a:ext>
            </a:extLst>
          </p:cNvPr>
          <p:cNvSpPr txBox="1"/>
          <p:nvPr/>
        </p:nvSpPr>
        <p:spPr>
          <a:xfrm>
            <a:off x="3670024" y="4090270"/>
            <a:ext cx="7402989" cy="1754326"/>
          </a:xfrm>
          <a:prstGeom prst="rect">
            <a:avLst/>
          </a:prstGeom>
          <a:noFill/>
        </p:spPr>
        <p:txBody>
          <a:bodyPr wrap="none" rtlCol="0">
            <a:spAutoFit/>
          </a:bodyPr>
          <a:lstStyle/>
          <a:p>
            <a:r>
              <a:rPr lang="de-DE" dirty="0">
                <a:latin typeface="+mj-lt"/>
              </a:rPr>
              <a:t>HTTP/1.1 200 OK</a:t>
            </a:r>
          </a:p>
          <a:p>
            <a:r>
              <a:rPr lang="de-DE" dirty="0">
                <a:latin typeface="+mj-lt"/>
              </a:rPr>
              <a:t>...</a:t>
            </a:r>
          </a:p>
          <a:p>
            <a:r>
              <a:rPr lang="de-DE" dirty="0">
                <a:latin typeface="+mj-lt"/>
              </a:rPr>
              <a:t>&lt;</a:t>
            </a:r>
            <a:r>
              <a:rPr lang="de-DE" dirty="0" err="1">
                <a:latin typeface="+mj-lt"/>
              </a:rPr>
              <a:t>html</a:t>
            </a:r>
            <a:r>
              <a:rPr lang="de-DE" dirty="0">
                <a:latin typeface="+mj-lt"/>
              </a:rPr>
              <a:t>&gt;</a:t>
            </a:r>
          </a:p>
          <a:p>
            <a:r>
              <a:rPr lang="de-DE" dirty="0">
                <a:latin typeface="+mj-lt"/>
              </a:rPr>
              <a:t>   &lt;</a:t>
            </a:r>
            <a:r>
              <a:rPr lang="de-DE" dirty="0" err="1">
                <a:latin typeface="+mj-lt"/>
              </a:rPr>
              <a:t>img</a:t>
            </a:r>
            <a:r>
              <a:rPr lang="de-DE" dirty="0">
                <a:latin typeface="+mj-lt"/>
              </a:rPr>
              <a:t> </a:t>
            </a:r>
            <a:r>
              <a:rPr lang="de-DE" dirty="0" err="1">
                <a:latin typeface="+mj-lt"/>
              </a:rPr>
              <a:t>src</a:t>
            </a:r>
            <a:r>
              <a:rPr lang="de-DE" dirty="0">
                <a:latin typeface="+mj-lt"/>
              </a:rPr>
              <a:t>='https://www.jedibank.com/transfer?from=luke&amp;</a:t>
            </a:r>
            <a:br>
              <a:rPr lang="de-DE" dirty="0">
                <a:latin typeface="+mj-lt"/>
              </a:rPr>
            </a:br>
            <a:r>
              <a:rPr lang="de-DE" dirty="0">
                <a:latin typeface="+mj-lt"/>
              </a:rPr>
              <a:t>     </a:t>
            </a:r>
            <a:r>
              <a:rPr lang="de-DE" dirty="0" err="1">
                <a:latin typeface="+mj-lt"/>
              </a:rPr>
              <a:t>to</a:t>
            </a:r>
            <a:r>
              <a:rPr lang="de-DE" dirty="0">
                <a:latin typeface="+mj-lt"/>
              </a:rPr>
              <a:t>=vader&amp;amount=3000'/&gt;</a:t>
            </a:r>
          </a:p>
          <a:p>
            <a:r>
              <a:rPr lang="de-DE" dirty="0">
                <a:latin typeface="+mj-lt"/>
              </a:rPr>
              <a:t>&lt;/</a:t>
            </a:r>
            <a:r>
              <a:rPr lang="de-DE" dirty="0" err="1">
                <a:latin typeface="+mj-lt"/>
              </a:rPr>
              <a:t>html</a:t>
            </a:r>
            <a:r>
              <a:rPr lang="de-DE" dirty="0">
                <a:latin typeface="+mj-lt"/>
              </a:rPr>
              <a:t>&gt;</a:t>
            </a:r>
            <a:endParaRPr lang="de-AT" dirty="0">
              <a:latin typeface="+mj-lt"/>
            </a:endParaRPr>
          </a:p>
        </p:txBody>
      </p:sp>
      <p:sp>
        <p:nvSpPr>
          <p:cNvPr id="310" name="Textfeld 309">
            <a:extLst>
              <a:ext uri="{FF2B5EF4-FFF2-40B4-BE49-F238E27FC236}">
                <a16:creationId xmlns:a16="http://schemas.microsoft.com/office/drawing/2014/main" id="{8B54F97C-EE40-40B0-B3A8-8934181D2E2A}"/>
              </a:ext>
            </a:extLst>
          </p:cNvPr>
          <p:cNvSpPr txBox="1"/>
          <p:nvPr/>
        </p:nvSpPr>
        <p:spPr>
          <a:xfrm>
            <a:off x="4132095" y="386903"/>
            <a:ext cx="7161662" cy="584775"/>
          </a:xfrm>
          <a:prstGeom prst="rect">
            <a:avLst/>
          </a:prstGeom>
          <a:noFill/>
        </p:spPr>
        <p:txBody>
          <a:bodyPr wrap="square">
            <a:spAutoFit/>
          </a:bodyPr>
          <a:lstStyle/>
          <a:p>
            <a:pPr algn="ctr"/>
            <a:r>
              <a:rPr lang="de-DE" sz="3200" dirty="0" err="1">
                <a:solidFill>
                  <a:srgbClr val="00FF00"/>
                </a:solidFill>
              </a:rPr>
              <a:t>what</a:t>
            </a:r>
            <a:r>
              <a:rPr lang="de-DE" sz="3200" dirty="0">
                <a:solidFill>
                  <a:srgbClr val="00FF00"/>
                </a:solidFill>
              </a:rPr>
              <a:t> will </a:t>
            </a:r>
            <a:r>
              <a:rPr lang="de-DE" sz="3200" dirty="0" err="1">
                <a:solidFill>
                  <a:srgbClr val="00FF00"/>
                </a:solidFill>
              </a:rPr>
              <a:t>the</a:t>
            </a:r>
            <a:r>
              <a:rPr lang="de-DE" sz="3200" dirty="0">
                <a:solidFill>
                  <a:srgbClr val="00FF00"/>
                </a:solidFill>
              </a:rPr>
              <a:t> </a:t>
            </a:r>
            <a:r>
              <a:rPr lang="de-DE" sz="3200" dirty="0" err="1">
                <a:solidFill>
                  <a:srgbClr val="00FF00"/>
                </a:solidFill>
              </a:rPr>
              <a:t>user‘s</a:t>
            </a:r>
            <a:r>
              <a:rPr lang="de-DE" sz="3200" dirty="0">
                <a:solidFill>
                  <a:srgbClr val="00FF00"/>
                </a:solidFill>
              </a:rPr>
              <a:t> </a:t>
            </a:r>
            <a:r>
              <a:rPr lang="de-DE" sz="3200" dirty="0" err="1">
                <a:solidFill>
                  <a:srgbClr val="00FF00"/>
                </a:solidFill>
              </a:rPr>
              <a:t>browser</a:t>
            </a:r>
            <a:r>
              <a:rPr lang="de-DE" sz="3200" dirty="0">
                <a:solidFill>
                  <a:srgbClr val="00FF00"/>
                </a:solidFill>
              </a:rPr>
              <a:t> do?</a:t>
            </a:r>
            <a:endParaRPr lang="de-AT" sz="3200" dirty="0">
              <a:solidFill>
                <a:srgbClr val="00FF00"/>
              </a:solidFill>
            </a:endParaRPr>
          </a:p>
        </p:txBody>
      </p:sp>
      <p:grpSp>
        <p:nvGrpSpPr>
          <p:cNvPr id="192" name="Gruppieren 191">
            <a:extLst>
              <a:ext uri="{FF2B5EF4-FFF2-40B4-BE49-F238E27FC236}">
                <a16:creationId xmlns:a16="http://schemas.microsoft.com/office/drawing/2014/main" id="{20149D5B-F17D-40D6-9577-C2EB9AAC5247}"/>
              </a:ext>
            </a:extLst>
          </p:cNvPr>
          <p:cNvGrpSpPr/>
          <p:nvPr/>
        </p:nvGrpSpPr>
        <p:grpSpPr>
          <a:xfrm>
            <a:off x="1806064" y="1852334"/>
            <a:ext cx="2266560" cy="1233360"/>
            <a:chOff x="8755481" y="4747220"/>
            <a:chExt cx="2266560" cy="1233360"/>
          </a:xfrm>
        </p:grpSpPr>
        <p:grpSp>
          <p:nvGrpSpPr>
            <p:cNvPr id="200" name="Gruppieren 199">
              <a:extLst>
                <a:ext uri="{FF2B5EF4-FFF2-40B4-BE49-F238E27FC236}">
                  <a16:creationId xmlns:a16="http://schemas.microsoft.com/office/drawing/2014/main" id="{D0F3D377-A783-4F41-9CF3-7855949A4300}"/>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386">
                <p14:nvContentPartPr>
                  <p14:cNvPr id="228" name="Freihand 227">
                    <a:extLst>
                      <a:ext uri="{FF2B5EF4-FFF2-40B4-BE49-F238E27FC236}">
                        <a16:creationId xmlns:a16="http://schemas.microsoft.com/office/drawing/2014/main" id="{2E2C2073-9C10-4340-9B63-1B1FC9FDF319}"/>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29" name="Freihand 228">
                    <a:extLst>
                      <a:ext uri="{FF2B5EF4-FFF2-40B4-BE49-F238E27FC236}">
                        <a16:creationId xmlns:a16="http://schemas.microsoft.com/office/drawing/2014/main" id="{B1D6EF28-F8BB-4F8F-B4A2-6BFFFC81BADD}"/>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388"/>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35" name="Freihand 234">
                    <a:extLst>
                      <a:ext uri="{FF2B5EF4-FFF2-40B4-BE49-F238E27FC236}">
                        <a16:creationId xmlns:a16="http://schemas.microsoft.com/office/drawing/2014/main" id="{3E05A08B-4A1B-47C6-AC98-6DD86F9E619A}"/>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390"/>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38" name="Freihand 237">
                    <a:extLst>
                      <a:ext uri="{FF2B5EF4-FFF2-40B4-BE49-F238E27FC236}">
                        <a16:creationId xmlns:a16="http://schemas.microsoft.com/office/drawing/2014/main" id="{E1CDD231-7E15-48FA-B58C-26CC8B3E7F5C}"/>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392"/>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45" name="Freihand 244">
                    <a:extLst>
                      <a:ext uri="{FF2B5EF4-FFF2-40B4-BE49-F238E27FC236}">
                        <a16:creationId xmlns:a16="http://schemas.microsoft.com/office/drawing/2014/main" id="{EFB4A7DF-D5B0-45DE-9CEC-9D411FEBFF4D}"/>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203" name="Gruppieren 202">
              <a:extLst>
                <a:ext uri="{FF2B5EF4-FFF2-40B4-BE49-F238E27FC236}">
                  <a16:creationId xmlns:a16="http://schemas.microsoft.com/office/drawing/2014/main" id="{C83F8440-6F0A-48C1-AB55-01F476CE097C}"/>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394">
                <p14:nvContentPartPr>
                  <p14:cNvPr id="220" name="Freihand 219">
                    <a:extLst>
                      <a:ext uri="{FF2B5EF4-FFF2-40B4-BE49-F238E27FC236}">
                        <a16:creationId xmlns:a16="http://schemas.microsoft.com/office/drawing/2014/main" id="{74AC5D80-F43F-435B-BA63-8A54FB028DC3}"/>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21" name="Freihand 220">
                    <a:extLst>
                      <a:ext uri="{FF2B5EF4-FFF2-40B4-BE49-F238E27FC236}">
                        <a16:creationId xmlns:a16="http://schemas.microsoft.com/office/drawing/2014/main" id="{09670DA4-5D60-4F5A-B064-B9AC7C080B19}"/>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22" name="Freihand 221">
                    <a:extLst>
                      <a:ext uri="{FF2B5EF4-FFF2-40B4-BE49-F238E27FC236}">
                        <a16:creationId xmlns:a16="http://schemas.microsoft.com/office/drawing/2014/main" id="{8DB7C56D-AB6A-4E0B-AAFE-8AC3287425A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23" name="Freihand 222">
                    <a:extLst>
                      <a:ext uri="{FF2B5EF4-FFF2-40B4-BE49-F238E27FC236}">
                        <a16:creationId xmlns:a16="http://schemas.microsoft.com/office/drawing/2014/main" id="{CF95AAC5-001B-4D8B-BA4D-8FA49F6D72D4}"/>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24" name="Freihand 223">
                    <a:extLst>
                      <a:ext uri="{FF2B5EF4-FFF2-40B4-BE49-F238E27FC236}">
                        <a16:creationId xmlns:a16="http://schemas.microsoft.com/office/drawing/2014/main" id="{25FFCEF1-ADC1-4A41-B341-D6F5A7CD3D76}"/>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9">
              <p14:nvContentPartPr>
                <p14:cNvPr id="204" name="Freihand 203">
                  <a:extLst>
                    <a:ext uri="{FF2B5EF4-FFF2-40B4-BE49-F238E27FC236}">
                      <a16:creationId xmlns:a16="http://schemas.microsoft.com/office/drawing/2014/main" id="{8024EBCD-AB1E-4DB9-A803-F162915307E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05" name="Freihand 204">
                  <a:extLst>
                    <a:ext uri="{FF2B5EF4-FFF2-40B4-BE49-F238E27FC236}">
                      <a16:creationId xmlns:a16="http://schemas.microsoft.com/office/drawing/2014/main" id="{DE945C14-004A-4B3A-B841-B528F065BBDF}"/>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06" name="Freihand 205">
                  <a:extLst>
                    <a:ext uri="{FF2B5EF4-FFF2-40B4-BE49-F238E27FC236}">
                      <a16:creationId xmlns:a16="http://schemas.microsoft.com/office/drawing/2014/main" id="{4747C4F0-A6B8-4C56-8ACB-AB51255BA99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207" name="Gruppieren 206">
              <a:extLst>
                <a:ext uri="{FF2B5EF4-FFF2-40B4-BE49-F238E27FC236}">
                  <a16:creationId xmlns:a16="http://schemas.microsoft.com/office/drawing/2014/main" id="{33A54CBA-A7B4-4514-9BC3-2CC072D7C40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402">
                <p14:nvContentPartPr>
                  <p14:cNvPr id="218" name="Freihand 217">
                    <a:extLst>
                      <a:ext uri="{FF2B5EF4-FFF2-40B4-BE49-F238E27FC236}">
                        <a16:creationId xmlns:a16="http://schemas.microsoft.com/office/drawing/2014/main" id="{A25FC23A-CE99-400B-9B9C-CDE9646A4869}"/>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19" name="Freihand 218">
                    <a:extLst>
                      <a:ext uri="{FF2B5EF4-FFF2-40B4-BE49-F238E27FC236}">
                        <a16:creationId xmlns:a16="http://schemas.microsoft.com/office/drawing/2014/main" id="{89FD90A6-90DB-4DF2-8A6C-AA87FC1A295F}"/>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208" name="Gruppieren 207">
              <a:extLst>
                <a:ext uri="{FF2B5EF4-FFF2-40B4-BE49-F238E27FC236}">
                  <a16:creationId xmlns:a16="http://schemas.microsoft.com/office/drawing/2014/main" id="{AA03A577-3B55-4275-90B1-4EE2360350F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404">
                <p14:nvContentPartPr>
                  <p14:cNvPr id="216" name="Freihand 215">
                    <a:extLst>
                      <a:ext uri="{FF2B5EF4-FFF2-40B4-BE49-F238E27FC236}">
                        <a16:creationId xmlns:a16="http://schemas.microsoft.com/office/drawing/2014/main" id="{71314280-453C-44F5-919F-C184FDD80004}"/>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17" name="Freihand 216">
                    <a:extLst>
                      <a:ext uri="{FF2B5EF4-FFF2-40B4-BE49-F238E27FC236}">
                        <a16:creationId xmlns:a16="http://schemas.microsoft.com/office/drawing/2014/main" id="{439B5890-A1BC-4643-852C-3EE8A991B071}"/>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406"/>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7">
              <p14:nvContentPartPr>
                <p14:cNvPr id="209" name="Freihand 208">
                  <a:extLst>
                    <a:ext uri="{FF2B5EF4-FFF2-40B4-BE49-F238E27FC236}">
                      <a16:creationId xmlns:a16="http://schemas.microsoft.com/office/drawing/2014/main" id="{42419D07-DBE8-4E14-B36F-BA7665B5F393}"/>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408"/>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10" name="Freihand 209">
                  <a:extLst>
                    <a:ext uri="{FF2B5EF4-FFF2-40B4-BE49-F238E27FC236}">
                      <a16:creationId xmlns:a16="http://schemas.microsoft.com/office/drawing/2014/main" id="{039F7601-0315-448F-9CAF-FA395A540B3F}"/>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211" name="Gruppieren 210">
              <a:extLst>
                <a:ext uri="{FF2B5EF4-FFF2-40B4-BE49-F238E27FC236}">
                  <a16:creationId xmlns:a16="http://schemas.microsoft.com/office/drawing/2014/main" id="{4B6CB21F-B848-4C9F-9DC1-DECF8DFAADF1}"/>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410">
                <p14:nvContentPartPr>
                  <p14:cNvPr id="212" name="Freihand 211">
                    <a:extLst>
                      <a:ext uri="{FF2B5EF4-FFF2-40B4-BE49-F238E27FC236}">
                        <a16:creationId xmlns:a16="http://schemas.microsoft.com/office/drawing/2014/main" id="{E446C963-58BB-4F1B-BC03-508B31AFB2B7}"/>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13" name="Freihand 212">
                    <a:extLst>
                      <a:ext uri="{FF2B5EF4-FFF2-40B4-BE49-F238E27FC236}">
                        <a16:creationId xmlns:a16="http://schemas.microsoft.com/office/drawing/2014/main" id="{C210B400-AACC-445A-A56F-293C3C77FDA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14" name="Freihand 213">
                    <a:extLst>
                      <a:ext uri="{FF2B5EF4-FFF2-40B4-BE49-F238E27FC236}">
                        <a16:creationId xmlns:a16="http://schemas.microsoft.com/office/drawing/2014/main" id="{F3A3D708-70CE-46BC-B683-200E62465359}"/>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15" name="Freihand 214">
                    <a:extLst>
                      <a:ext uri="{FF2B5EF4-FFF2-40B4-BE49-F238E27FC236}">
                        <a16:creationId xmlns:a16="http://schemas.microsoft.com/office/drawing/2014/main" id="{F2377852-B53D-488F-9676-7ABB9C0648B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4190681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5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0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p:bldP spid="310"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Freihand 3">
                <a:extLst>
                  <a:ext uri="{FF2B5EF4-FFF2-40B4-BE49-F238E27FC236}">
                    <a16:creationId xmlns:a16="http://schemas.microsoft.com/office/drawing/2014/main" id="{3B89FD79-90A9-4235-B21D-8491F2630E96}"/>
                  </a:ext>
                </a:extLst>
              </p14:cNvPr>
              <p14:cNvContentPartPr/>
              <p14:nvPr/>
            </p14:nvContentPartPr>
            <p14:xfrm>
              <a:off x="7794607" y="2035848"/>
              <a:ext cx="39191" cy="887502"/>
            </p14:xfrm>
          </p:contentPart>
        </mc:Choice>
        <mc:Fallback xmlns="">
          <p:pic>
            <p:nvPicPr>
              <p:cNvPr id="4" name="Freihand 3">
                <a:extLst>
                  <a:ext uri="{FF2B5EF4-FFF2-40B4-BE49-F238E27FC236}">
                    <a16:creationId xmlns:a16="http://schemas.microsoft.com/office/drawing/2014/main" id="{3B89FD79-90A9-4235-B21D-8491F2630E96}"/>
                  </a:ext>
                </a:extLst>
              </p:cNvPr>
              <p:cNvPicPr/>
              <p:nvPr/>
            </p:nvPicPr>
            <p:blipFill>
              <a:blip r:embed="rId4"/>
              <a:stretch>
                <a:fillRect/>
              </a:stretch>
            </p:blipFill>
            <p:spPr>
              <a:xfrm>
                <a:off x="7785618" y="2026843"/>
                <a:ext cx="56809" cy="90515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Freihand 4">
                <a:extLst>
                  <a:ext uri="{FF2B5EF4-FFF2-40B4-BE49-F238E27FC236}">
                    <a16:creationId xmlns:a16="http://schemas.microsoft.com/office/drawing/2014/main" id="{1B636ABB-1DFE-4980-BF2E-FEE71FC506AD}"/>
                  </a:ext>
                </a:extLst>
              </p14:cNvPr>
              <p14:cNvContentPartPr/>
              <p14:nvPr/>
            </p14:nvContentPartPr>
            <p14:xfrm>
              <a:off x="7810283" y="2013699"/>
              <a:ext cx="1524512" cy="852991"/>
            </p14:xfrm>
          </p:contentPart>
        </mc:Choice>
        <mc:Fallback xmlns="">
          <p:pic>
            <p:nvPicPr>
              <p:cNvPr id="5" name="Freihand 4">
                <a:extLst>
                  <a:ext uri="{FF2B5EF4-FFF2-40B4-BE49-F238E27FC236}">
                    <a16:creationId xmlns:a16="http://schemas.microsoft.com/office/drawing/2014/main" id="{1B636ABB-1DFE-4980-BF2E-FEE71FC506AD}"/>
                  </a:ext>
                </a:extLst>
              </p:cNvPr>
              <p:cNvPicPr/>
              <p:nvPr/>
            </p:nvPicPr>
            <p:blipFill>
              <a:blip r:embed="rId6"/>
              <a:stretch>
                <a:fillRect/>
              </a:stretch>
            </p:blipFill>
            <p:spPr>
              <a:xfrm>
                <a:off x="7801281" y="2004694"/>
                <a:ext cx="1542155" cy="87064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Freihand 5">
                <a:extLst>
                  <a:ext uri="{FF2B5EF4-FFF2-40B4-BE49-F238E27FC236}">
                    <a16:creationId xmlns:a16="http://schemas.microsoft.com/office/drawing/2014/main" id="{0D3D11A7-E330-4CD5-85CF-997F61C7D476}"/>
                  </a:ext>
                </a:extLst>
              </p14:cNvPr>
              <p14:cNvContentPartPr/>
              <p14:nvPr/>
            </p14:nvContentPartPr>
            <p14:xfrm>
              <a:off x="7775991" y="2870811"/>
              <a:ext cx="1533330" cy="67992"/>
            </p14:xfrm>
          </p:contentPart>
        </mc:Choice>
        <mc:Fallback xmlns="">
          <p:pic>
            <p:nvPicPr>
              <p:cNvPr id="6" name="Freihand 5">
                <a:extLst>
                  <a:ext uri="{FF2B5EF4-FFF2-40B4-BE49-F238E27FC236}">
                    <a16:creationId xmlns:a16="http://schemas.microsoft.com/office/drawing/2014/main" id="{0D3D11A7-E330-4CD5-85CF-997F61C7D476}"/>
                  </a:ext>
                </a:extLst>
              </p:cNvPr>
              <p:cNvPicPr/>
              <p:nvPr/>
            </p:nvPicPr>
            <p:blipFill>
              <a:blip r:embed="rId8"/>
              <a:stretch>
                <a:fillRect/>
              </a:stretch>
            </p:blipFill>
            <p:spPr>
              <a:xfrm>
                <a:off x="7766990" y="2861770"/>
                <a:ext cx="1550971" cy="85713"/>
              </a:xfrm>
              <a:prstGeom prst="rect">
                <a:avLst/>
              </a:prstGeom>
            </p:spPr>
          </p:pic>
        </mc:Fallback>
      </mc:AlternateContent>
      <p:grpSp>
        <p:nvGrpSpPr>
          <p:cNvPr id="7" name="Gruppieren 6">
            <a:extLst>
              <a:ext uri="{FF2B5EF4-FFF2-40B4-BE49-F238E27FC236}">
                <a16:creationId xmlns:a16="http://schemas.microsoft.com/office/drawing/2014/main" id="{10317626-ACB0-42B4-9E40-558604E0D3B2}"/>
              </a:ext>
            </a:extLst>
          </p:cNvPr>
          <p:cNvGrpSpPr/>
          <p:nvPr/>
        </p:nvGrpSpPr>
        <p:grpSpPr>
          <a:xfrm>
            <a:off x="4045984" y="1721429"/>
            <a:ext cx="3513960" cy="456840"/>
            <a:chOff x="4424356" y="2497584"/>
            <a:chExt cx="3513960" cy="456840"/>
          </a:xfrm>
        </p:grpSpPr>
        <mc:AlternateContent xmlns:mc="http://schemas.openxmlformats.org/markup-compatibility/2006" xmlns:p14="http://schemas.microsoft.com/office/powerpoint/2010/main">
          <mc:Choice Requires="p14">
            <p:contentPart p14:bwMode="auto" r:id="rId9">
              <p14:nvContentPartPr>
                <p14:cNvPr id="8" name="Freihand 7">
                  <a:extLst>
                    <a:ext uri="{FF2B5EF4-FFF2-40B4-BE49-F238E27FC236}">
                      <a16:creationId xmlns:a16="http://schemas.microsoft.com/office/drawing/2014/main" id="{C1E9E5B0-81FD-4E84-879B-30AD3E61337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0F9ECCA2-3E35-4A0B-AD1B-D54E26B0ECED}"/>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77F827EE-441E-4878-9806-3026D97DF75A}"/>
              </a:ext>
            </a:extLst>
          </p:cNvPr>
          <p:cNvGrpSpPr/>
          <p:nvPr/>
        </p:nvGrpSpPr>
        <p:grpSpPr>
          <a:xfrm>
            <a:off x="4150024" y="2672189"/>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C8F4F47D-8A6E-45F5-B16E-ECC03401472E}"/>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6E2172A-F3F6-4475-8A52-A1EDE30AB5C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37" name="Gruppieren 36">
            <a:extLst>
              <a:ext uri="{FF2B5EF4-FFF2-40B4-BE49-F238E27FC236}">
                <a16:creationId xmlns:a16="http://schemas.microsoft.com/office/drawing/2014/main" id="{61F68150-DFD2-429D-A998-2164C72A1EC6}"/>
              </a:ext>
            </a:extLst>
          </p:cNvPr>
          <p:cNvGrpSpPr/>
          <p:nvPr/>
        </p:nvGrpSpPr>
        <p:grpSpPr>
          <a:xfrm>
            <a:off x="7957726" y="2198114"/>
            <a:ext cx="1000800" cy="618120"/>
            <a:chOff x="7957726" y="2198114"/>
            <a:chExt cx="1000800" cy="618120"/>
          </a:xfrm>
        </p:grpSpPr>
        <mc:AlternateContent xmlns:mc="http://schemas.openxmlformats.org/markup-compatibility/2006" xmlns:p14="http://schemas.microsoft.com/office/powerpoint/2010/main">
          <mc:Choice Requires="p14">
            <p:contentPart p14:bwMode="auto" r:id="rId65">
              <p14:nvContentPartPr>
                <p14:cNvPr id="24" name="Freihand 23">
                  <a:extLst>
                    <a:ext uri="{FF2B5EF4-FFF2-40B4-BE49-F238E27FC236}">
                      <a16:creationId xmlns:a16="http://schemas.microsoft.com/office/drawing/2014/main" id="{9B77C134-501A-4F64-9396-C664982FEE23}"/>
                    </a:ext>
                  </a:extLst>
                </p14:cNvPr>
                <p14:cNvContentPartPr/>
                <p14:nvPr/>
              </p14:nvContentPartPr>
              <p14:xfrm>
                <a:off x="7957726" y="2212154"/>
                <a:ext cx="231120" cy="284760"/>
              </p14:xfrm>
            </p:contentPart>
          </mc:Choice>
          <mc:Fallback xmlns="">
            <p:pic>
              <p:nvPicPr>
                <p:cNvPr id="24" name="Freihand 23">
                  <a:extLst>
                    <a:ext uri="{FF2B5EF4-FFF2-40B4-BE49-F238E27FC236}">
                      <a16:creationId xmlns:a16="http://schemas.microsoft.com/office/drawing/2014/main" id="{9B77C134-501A-4F64-9396-C664982FEE23}"/>
                    </a:ext>
                  </a:extLst>
                </p:cNvPr>
                <p:cNvPicPr/>
                <p:nvPr/>
              </p:nvPicPr>
              <p:blipFill>
                <a:blip r:embed="rId66"/>
                <a:stretch>
                  <a:fillRect/>
                </a:stretch>
              </p:blipFill>
              <p:spPr>
                <a:xfrm>
                  <a:off x="7949086" y="2203154"/>
                  <a:ext cx="2487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5" name="Freihand 24">
                  <a:extLst>
                    <a:ext uri="{FF2B5EF4-FFF2-40B4-BE49-F238E27FC236}">
                      <a16:creationId xmlns:a16="http://schemas.microsoft.com/office/drawing/2014/main" id="{31A00EAD-AA74-4517-90D5-5E6AB2F6CBC2}"/>
                    </a:ext>
                  </a:extLst>
                </p14:cNvPr>
                <p14:cNvContentPartPr/>
                <p14:nvPr/>
              </p14:nvContentPartPr>
              <p14:xfrm>
                <a:off x="8260486" y="2311514"/>
                <a:ext cx="132480" cy="158760"/>
              </p14:xfrm>
            </p:contentPart>
          </mc:Choice>
          <mc:Fallback xmlns="">
            <p:pic>
              <p:nvPicPr>
                <p:cNvPr id="25" name="Freihand 24">
                  <a:extLst>
                    <a:ext uri="{FF2B5EF4-FFF2-40B4-BE49-F238E27FC236}">
                      <a16:creationId xmlns:a16="http://schemas.microsoft.com/office/drawing/2014/main" id="{31A00EAD-AA74-4517-90D5-5E6AB2F6CBC2}"/>
                    </a:ext>
                  </a:extLst>
                </p:cNvPr>
                <p:cNvPicPr/>
                <p:nvPr/>
              </p:nvPicPr>
              <p:blipFill>
                <a:blip r:embed="rId68"/>
                <a:stretch>
                  <a:fillRect/>
                </a:stretch>
              </p:blipFill>
              <p:spPr>
                <a:xfrm>
                  <a:off x="8251486" y="2302514"/>
                  <a:ext cx="150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6" name="Freihand 25">
                  <a:extLst>
                    <a:ext uri="{FF2B5EF4-FFF2-40B4-BE49-F238E27FC236}">
                      <a16:creationId xmlns:a16="http://schemas.microsoft.com/office/drawing/2014/main" id="{04B6D3A6-3CEB-463F-B784-C0E17FBB83A7}"/>
                    </a:ext>
                  </a:extLst>
                </p14:cNvPr>
                <p14:cNvContentPartPr/>
                <p14:nvPr/>
              </p14:nvContentPartPr>
              <p14:xfrm>
                <a:off x="8435086" y="2305754"/>
                <a:ext cx="151560" cy="115920"/>
              </p14:xfrm>
            </p:contentPart>
          </mc:Choice>
          <mc:Fallback xmlns="">
            <p:pic>
              <p:nvPicPr>
                <p:cNvPr id="26" name="Freihand 25">
                  <a:extLst>
                    <a:ext uri="{FF2B5EF4-FFF2-40B4-BE49-F238E27FC236}">
                      <a16:creationId xmlns:a16="http://schemas.microsoft.com/office/drawing/2014/main" id="{04B6D3A6-3CEB-463F-B784-C0E17FBB83A7}"/>
                    </a:ext>
                  </a:extLst>
                </p:cNvPr>
                <p:cNvPicPr/>
                <p:nvPr/>
              </p:nvPicPr>
              <p:blipFill>
                <a:blip r:embed="rId70"/>
                <a:stretch>
                  <a:fillRect/>
                </a:stretch>
              </p:blipFill>
              <p:spPr>
                <a:xfrm>
                  <a:off x="8426086" y="2297114"/>
                  <a:ext cx="1692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7" name="Freihand 26">
                  <a:extLst>
                    <a:ext uri="{FF2B5EF4-FFF2-40B4-BE49-F238E27FC236}">
                      <a16:creationId xmlns:a16="http://schemas.microsoft.com/office/drawing/2014/main" id="{C2A9EF62-461D-4222-A970-DECE96BD041C}"/>
                    </a:ext>
                  </a:extLst>
                </p14:cNvPr>
                <p14:cNvContentPartPr/>
                <p14:nvPr/>
              </p14:nvContentPartPr>
              <p14:xfrm>
                <a:off x="8578366" y="2198114"/>
                <a:ext cx="35280" cy="208080"/>
              </p14:xfrm>
            </p:contentPart>
          </mc:Choice>
          <mc:Fallback xmlns="">
            <p:pic>
              <p:nvPicPr>
                <p:cNvPr id="27" name="Freihand 26">
                  <a:extLst>
                    <a:ext uri="{FF2B5EF4-FFF2-40B4-BE49-F238E27FC236}">
                      <a16:creationId xmlns:a16="http://schemas.microsoft.com/office/drawing/2014/main" id="{C2A9EF62-461D-4222-A970-DECE96BD041C}"/>
                    </a:ext>
                  </a:extLst>
                </p:cNvPr>
                <p:cNvPicPr/>
                <p:nvPr/>
              </p:nvPicPr>
              <p:blipFill>
                <a:blip r:embed="rId72"/>
                <a:stretch>
                  <a:fillRect/>
                </a:stretch>
              </p:blipFill>
              <p:spPr>
                <a:xfrm>
                  <a:off x="8569726" y="2189474"/>
                  <a:ext cx="5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8" name="Freihand 27">
                  <a:extLst>
                    <a:ext uri="{FF2B5EF4-FFF2-40B4-BE49-F238E27FC236}">
                      <a16:creationId xmlns:a16="http://schemas.microsoft.com/office/drawing/2014/main" id="{E13C50D5-0674-453A-B04F-8A71CBCC6868}"/>
                    </a:ext>
                  </a:extLst>
                </p14:cNvPr>
                <p14:cNvContentPartPr/>
                <p14:nvPr/>
              </p14:nvContentPartPr>
              <p14:xfrm>
                <a:off x="8687086" y="2286674"/>
                <a:ext cx="57960" cy="116280"/>
              </p14:xfrm>
            </p:contentPart>
          </mc:Choice>
          <mc:Fallback xmlns="">
            <p:pic>
              <p:nvPicPr>
                <p:cNvPr id="28" name="Freihand 27">
                  <a:extLst>
                    <a:ext uri="{FF2B5EF4-FFF2-40B4-BE49-F238E27FC236}">
                      <a16:creationId xmlns:a16="http://schemas.microsoft.com/office/drawing/2014/main" id="{E13C50D5-0674-453A-B04F-8A71CBCC6868}"/>
                    </a:ext>
                  </a:extLst>
                </p:cNvPr>
                <p:cNvPicPr/>
                <p:nvPr/>
              </p:nvPicPr>
              <p:blipFill>
                <a:blip r:embed="rId74"/>
                <a:stretch>
                  <a:fillRect/>
                </a:stretch>
              </p:blipFill>
              <p:spPr>
                <a:xfrm>
                  <a:off x="8678446" y="2278034"/>
                  <a:ext cx="75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9" name="Freihand 28">
                  <a:extLst>
                    <a:ext uri="{FF2B5EF4-FFF2-40B4-BE49-F238E27FC236}">
                      <a16:creationId xmlns:a16="http://schemas.microsoft.com/office/drawing/2014/main" id="{BBBEFEE8-C083-43E7-BFD2-7BDE514E5A9C}"/>
                    </a:ext>
                  </a:extLst>
                </p14:cNvPr>
                <p14:cNvContentPartPr/>
                <p14:nvPr/>
              </p14:nvContentPartPr>
              <p14:xfrm>
                <a:off x="8691046" y="2202794"/>
                <a:ext cx="11880" cy="21960"/>
              </p14:xfrm>
            </p:contentPart>
          </mc:Choice>
          <mc:Fallback xmlns="">
            <p:pic>
              <p:nvPicPr>
                <p:cNvPr id="29" name="Freihand 28">
                  <a:extLst>
                    <a:ext uri="{FF2B5EF4-FFF2-40B4-BE49-F238E27FC236}">
                      <a16:creationId xmlns:a16="http://schemas.microsoft.com/office/drawing/2014/main" id="{BBBEFEE8-C083-43E7-BFD2-7BDE514E5A9C}"/>
                    </a:ext>
                  </a:extLst>
                </p:cNvPr>
                <p:cNvPicPr/>
                <p:nvPr/>
              </p:nvPicPr>
              <p:blipFill>
                <a:blip r:embed="rId76"/>
                <a:stretch>
                  <a:fillRect/>
                </a:stretch>
              </p:blipFill>
              <p:spPr>
                <a:xfrm>
                  <a:off x="8682406" y="2194154"/>
                  <a:ext cx="29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1" name="Freihand 30">
                  <a:extLst>
                    <a:ext uri="{FF2B5EF4-FFF2-40B4-BE49-F238E27FC236}">
                      <a16:creationId xmlns:a16="http://schemas.microsoft.com/office/drawing/2014/main" id="{2EA720F7-6588-48F7-AB96-33320DE868FA}"/>
                    </a:ext>
                  </a:extLst>
                </p14:cNvPr>
                <p14:cNvContentPartPr/>
                <p14:nvPr/>
              </p14:nvContentPartPr>
              <p14:xfrm>
                <a:off x="8205766" y="2576474"/>
                <a:ext cx="166680" cy="239760"/>
              </p14:xfrm>
            </p:contentPart>
          </mc:Choice>
          <mc:Fallback xmlns="">
            <p:pic>
              <p:nvPicPr>
                <p:cNvPr id="31" name="Freihand 30">
                  <a:extLst>
                    <a:ext uri="{FF2B5EF4-FFF2-40B4-BE49-F238E27FC236}">
                      <a16:creationId xmlns:a16="http://schemas.microsoft.com/office/drawing/2014/main" id="{2EA720F7-6588-48F7-AB96-33320DE868FA}"/>
                    </a:ext>
                  </a:extLst>
                </p:cNvPr>
                <p:cNvPicPr/>
                <p:nvPr/>
              </p:nvPicPr>
              <p:blipFill>
                <a:blip r:embed="rId78"/>
                <a:stretch>
                  <a:fillRect/>
                </a:stretch>
              </p:blipFill>
              <p:spPr>
                <a:xfrm>
                  <a:off x="8197126" y="2567834"/>
                  <a:ext cx="1843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2" name="Freihand 31">
                  <a:extLst>
                    <a:ext uri="{FF2B5EF4-FFF2-40B4-BE49-F238E27FC236}">
                      <a16:creationId xmlns:a16="http://schemas.microsoft.com/office/drawing/2014/main" id="{15AE1CB6-A504-45B2-8EBF-E8B46FFB77AD}"/>
                    </a:ext>
                  </a:extLst>
                </p14:cNvPr>
                <p14:cNvContentPartPr/>
                <p14:nvPr/>
              </p14:nvContentPartPr>
              <p14:xfrm>
                <a:off x="8431126" y="2652074"/>
                <a:ext cx="144000" cy="106200"/>
              </p14:xfrm>
            </p:contentPart>
          </mc:Choice>
          <mc:Fallback xmlns="">
            <p:pic>
              <p:nvPicPr>
                <p:cNvPr id="32" name="Freihand 31">
                  <a:extLst>
                    <a:ext uri="{FF2B5EF4-FFF2-40B4-BE49-F238E27FC236}">
                      <a16:creationId xmlns:a16="http://schemas.microsoft.com/office/drawing/2014/main" id="{15AE1CB6-A504-45B2-8EBF-E8B46FFB77AD}"/>
                    </a:ext>
                  </a:extLst>
                </p:cNvPr>
                <p:cNvPicPr/>
                <p:nvPr/>
              </p:nvPicPr>
              <p:blipFill>
                <a:blip r:embed="rId80"/>
                <a:stretch>
                  <a:fillRect/>
                </a:stretch>
              </p:blipFill>
              <p:spPr>
                <a:xfrm>
                  <a:off x="8422126" y="2643074"/>
                  <a:ext cx="161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4" name="Freihand 33">
                  <a:extLst>
                    <a:ext uri="{FF2B5EF4-FFF2-40B4-BE49-F238E27FC236}">
                      <a16:creationId xmlns:a16="http://schemas.microsoft.com/office/drawing/2014/main" id="{68B26E2A-230F-4A69-BEBB-3A0E373E76EF}"/>
                    </a:ext>
                  </a:extLst>
                </p14:cNvPr>
                <p14:cNvContentPartPr/>
                <p14:nvPr/>
              </p14:nvContentPartPr>
              <p14:xfrm>
                <a:off x="8613646" y="2650274"/>
                <a:ext cx="120960" cy="100440"/>
              </p14:xfrm>
            </p:contentPart>
          </mc:Choice>
          <mc:Fallback xmlns="">
            <p:pic>
              <p:nvPicPr>
                <p:cNvPr id="34" name="Freihand 33">
                  <a:extLst>
                    <a:ext uri="{FF2B5EF4-FFF2-40B4-BE49-F238E27FC236}">
                      <a16:creationId xmlns:a16="http://schemas.microsoft.com/office/drawing/2014/main" id="{68B26E2A-230F-4A69-BEBB-3A0E373E76EF}"/>
                    </a:ext>
                  </a:extLst>
                </p:cNvPr>
                <p:cNvPicPr/>
                <p:nvPr/>
              </p:nvPicPr>
              <p:blipFill>
                <a:blip r:embed="rId82"/>
                <a:stretch>
                  <a:fillRect/>
                </a:stretch>
              </p:blipFill>
              <p:spPr>
                <a:xfrm>
                  <a:off x="8604646" y="2641274"/>
                  <a:ext cx="1386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5" name="Freihand 34">
                  <a:extLst>
                    <a:ext uri="{FF2B5EF4-FFF2-40B4-BE49-F238E27FC236}">
                      <a16:creationId xmlns:a16="http://schemas.microsoft.com/office/drawing/2014/main" id="{AF5037AE-DEB2-4FA4-9C45-BD983C419FBC}"/>
                    </a:ext>
                  </a:extLst>
                </p14:cNvPr>
                <p14:cNvContentPartPr/>
                <p14:nvPr/>
              </p14:nvContentPartPr>
              <p14:xfrm>
                <a:off x="8784286" y="2497634"/>
                <a:ext cx="17640" cy="218160"/>
              </p14:xfrm>
            </p:contentPart>
          </mc:Choice>
          <mc:Fallback xmlns="">
            <p:pic>
              <p:nvPicPr>
                <p:cNvPr id="35" name="Freihand 34">
                  <a:extLst>
                    <a:ext uri="{FF2B5EF4-FFF2-40B4-BE49-F238E27FC236}">
                      <a16:creationId xmlns:a16="http://schemas.microsoft.com/office/drawing/2014/main" id="{AF5037AE-DEB2-4FA4-9C45-BD983C419FBC}"/>
                    </a:ext>
                  </a:extLst>
                </p:cNvPr>
                <p:cNvPicPr/>
                <p:nvPr/>
              </p:nvPicPr>
              <p:blipFill>
                <a:blip r:embed="rId84"/>
                <a:stretch>
                  <a:fillRect/>
                </a:stretch>
              </p:blipFill>
              <p:spPr>
                <a:xfrm>
                  <a:off x="8775286" y="2488634"/>
                  <a:ext cx="352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6" name="Freihand 35">
                  <a:extLst>
                    <a:ext uri="{FF2B5EF4-FFF2-40B4-BE49-F238E27FC236}">
                      <a16:creationId xmlns:a16="http://schemas.microsoft.com/office/drawing/2014/main" id="{C471BEE0-24FE-4729-A3E0-B48F8C1A4A64}"/>
                    </a:ext>
                  </a:extLst>
                </p14:cNvPr>
                <p14:cNvContentPartPr/>
                <p14:nvPr/>
              </p14:nvContentPartPr>
              <p14:xfrm>
                <a:off x="8827846" y="2583314"/>
                <a:ext cx="130680" cy="150480"/>
              </p14:xfrm>
            </p:contentPart>
          </mc:Choice>
          <mc:Fallback xmlns="">
            <p:pic>
              <p:nvPicPr>
                <p:cNvPr id="36" name="Freihand 35">
                  <a:extLst>
                    <a:ext uri="{FF2B5EF4-FFF2-40B4-BE49-F238E27FC236}">
                      <a16:creationId xmlns:a16="http://schemas.microsoft.com/office/drawing/2014/main" id="{C471BEE0-24FE-4729-A3E0-B48F8C1A4A64}"/>
                    </a:ext>
                  </a:extLst>
                </p:cNvPr>
                <p:cNvPicPr/>
                <p:nvPr/>
              </p:nvPicPr>
              <p:blipFill>
                <a:blip r:embed="rId86"/>
                <a:stretch>
                  <a:fillRect/>
                </a:stretch>
              </p:blipFill>
              <p:spPr>
                <a:xfrm>
                  <a:off x="8819206" y="2574314"/>
                  <a:ext cx="148320" cy="168120"/>
                </a:xfrm>
                <a:prstGeom prst="rect">
                  <a:avLst/>
                </a:prstGeom>
              </p:spPr>
            </p:pic>
          </mc:Fallback>
        </mc:AlternateContent>
      </p:grpSp>
      <p:grpSp>
        <p:nvGrpSpPr>
          <p:cNvPr id="81" name="Gruppieren 80">
            <a:extLst>
              <a:ext uri="{FF2B5EF4-FFF2-40B4-BE49-F238E27FC236}">
                <a16:creationId xmlns:a16="http://schemas.microsoft.com/office/drawing/2014/main" id="{15E0478F-A04B-4A59-A877-6F7CFC45715A}"/>
              </a:ext>
            </a:extLst>
          </p:cNvPr>
          <p:cNvGrpSpPr/>
          <p:nvPr/>
        </p:nvGrpSpPr>
        <p:grpSpPr>
          <a:xfrm>
            <a:off x="1758087" y="5113638"/>
            <a:ext cx="1185120" cy="755640"/>
            <a:chOff x="1716046" y="4377914"/>
            <a:chExt cx="1185120" cy="755640"/>
          </a:xfrm>
        </p:grpSpPr>
        <mc:AlternateContent xmlns:mc="http://schemas.openxmlformats.org/markup-compatibility/2006" xmlns:p14="http://schemas.microsoft.com/office/powerpoint/2010/main">
          <mc:Choice Requires="p14">
            <p:contentPart p14:bwMode="auto" r:id="rId87">
              <p14:nvContentPartPr>
                <p14:cNvPr id="64" name="Freihand 63">
                  <a:extLst>
                    <a:ext uri="{FF2B5EF4-FFF2-40B4-BE49-F238E27FC236}">
                      <a16:creationId xmlns:a16="http://schemas.microsoft.com/office/drawing/2014/main" id="{54EFC324-07C0-4154-AB81-1DA1DD2F1470}"/>
                    </a:ext>
                  </a:extLst>
                </p14:cNvPr>
                <p14:cNvContentPartPr/>
                <p14:nvPr/>
              </p14:nvContentPartPr>
              <p14:xfrm>
                <a:off x="1716046" y="4377914"/>
                <a:ext cx="120600" cy="755640"/>
              </p14:xfrm>
            </p:contentPart>
          </mc:Choice>
          <mc:Fallback xmlns="">
            <p:pic>
              <p:nvPicPr>
                <p:cNvPr id="64" name="Freihand 63">
                  <a:extLst>
                    <a:ext uri="{FF2B5EF4-FFF2-40B4-BE49-F238E27FC236}">
                      <a16:creationId xmlns:a16="http://schemas.microsoft.com/office/drawing/2014/main" id="{54EFC324-07C0-4154-AB81-1DA1DD2F1470}"/>
                    </a:ext>
                  </a:extLst>
                </p:cNvPr>
                <p:cNvPicPr/>
                <p:nvPr/>
              </p:nvPicPr>
              <p:blipFill>
                <a:blip r:embed="rId88"/>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5" name="Freihand 64">
                  <a:extLst>
                    <a:ext uri="{FF2B5EF4-FFF2-40B4-BE49-F238E27FC236}">
                      <a16:creationId xmlns:a16="http://schemas.microsoft.com/office/drawing/2014/main" id="{9D82206C-9CC1-43DE-85C7-5E182B993EDD}"/>
                    </a:ext>
                  </a:extLst>
                </p14:cNvPr>
                <p14:cNvContentPartPr/>
                <p14:nvPr/>
              </p14:nvContentPartPr>
              <p14:xfrm>
                <a:off x="1840246" y="4383314"/>
                <a:ext cx="1029600" cy="28800"/>
              </p14:xfrm>
            </p:contentPart>
          </mc:Choice>
          <mc:Fallback xmlns="">
            <p:pic>
              <p:nvPicPr>
                <p:cNvPr id="65" name="Freihand 64">
                  <a:extLst>
                    <a:ext uri="{FF2B5EF4-FFF2-40B4-BE49-F238E27FC236}">
                      <a16:creationId xmlns:a16="http://schemas.microsoft.com/office/drawing/2014/main" id="{9D82206C-9CC1-43DE-85C7-5E182B993EDD}"/>
                    </a:ext>
                  </a:extLst>
                </p:cNvPr>
                <p:cNvPicPr/>
                <p:nvPr/>
              </p:nvPicPr>
              <p:blipFill>
                <a:blip r:embed="rId90"/>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Freihand 65">
                  <a:extLst>
                    <a:ext uri="{FF2B5EF4-FFF2-40B4-BE49-F238E27FC236}">
                      <a16:creationId xmlns:a16="http://schemas.microsoft.com/office/drawing/2014/main" id="{ADBD0ED0-3011-4F53-9106-9E6BB9840AC6}"/>
                    </a:ext>
                  </a:extLst>
                </p14:cNvPr>
                <p14:cNvContentPartPr/>
                <p14:nvPr/>
              </p14:nvContentPartPr>
              <p14:xfrm>
                <a:off x="1743046" y="5028434"/>
                <a:ext cx="1133280" cy="83160"/>
              </p14:xfrm>
            </p:contentPart>
          </mc:Choice>
          <mc:Fallback xmlns="">
            <p:pic>
              <p:nvPicPr>
                <p:cNvPr id="66" name="Freihand 65">
                  <a:extLst>
                    <a:ext uri="{FF2B5EF4-FFF2-40B4-BE49-F238E27FC236}">
                      <a16:creationId xmlns:a16="http://schemas.microsoft.com/office/drawing/2014/main" id="{ADBD0ED0-3011-4F53-9106-9E6BB9840AC6}"/>
                    </a:ext>
                  </a:extLst>
                </p:cNvPr>
                <p:cNvPicPr/>
                <p:nvPr/>
              </p:nvPicPr>
              <p:blipFill>
                <a:blip r:embed="rId92"/>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Freihand 66">
                  <a:extLst>
                    <a:ext uri="{FF2B5EF4-FFF2-40B4-BE49-F238E27FC236}">
                      <a16:creationId xmlns:a16="http://schemas.microsoft.com/office/drawing/2014/main" id="{5F700AEA-8086-498A-8F4C-7EC632E3E5DF}"/>
                    </a:ext>
                  </a:extLst>
                </p14:cNvPr>
                <p14:cNvContentPartPr/>
                <p14:nvPr/>
              </p14:nvContentPartPr>
              <p14:xfrm>
                <a:off x="2880646" y="4404194"/>
                <a:ext cx="20520" cy="619560"/>
              </p14:xfrm>
            </p:contentPart>
          </mc:Choice>
          <mc:Fallback xmlns="">
            <p:pic>
              <p:nvPicPr>
                <p:cNvPr id="67" name="Freihand 66">
                  <a:extLst>
                    <a:ext uri="{FF2B5EF4-FFF2-40B4-BE49-F238E27FC236}">
                      <a16:creationId xmlns:a16="http://schemas.microsoft.com/office/drawing/2014/main" id="{5F700AEA-8086-498A-8F4C-7EC632E3E5DF}"/>
                    </a:ext>
                  </a:extLst>
                </p:cNvPr>
                <p:cNvPicPr/>
                <p:nvPr/>
              </p:nvPicPr>
              <p:blipFill>
                <a:blip r:embed="rId94"/>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9" name="Freihand 68">
                  <a:extLst>
                    <a:ext uri="{FF2B5EF4-FFF2-40B4-BE49-F238E27FC236}">
                      <a16:creationId xmlns:a16="http://schemas.microsoft.com/office/drawing/2014/main" id="{28EA2AB5-3E40-44DE-9F82-6673F77F8A99}"/>
                    </a:ext>
                  </a:extLst>
                </p14:cNvPr>
                <p14:cNvContentPartPr/>
                <p14:nvPr/>
              </p14:nvContentPartPr>
              <p14:xfrm>
                <a:off x="1851766" y="4515434"/>
                <a:ext cx="120960" cy="218520"/>
              </p14:xfrm>
            </p:contentPart>
          </mc:Choice>
          <mc:Fallback xmlns="">
            <p:pic>
              <p:nvPicPr>
                <p:cNvPr id="69" name="Freihand 68">
                  <a:extLst>
                    <a:ext uri="{FF2B5EF4-FFF2-40B4-BE49-F238E27FC236}">
                      <a16:creationId xmlns:a16="http://schemas.microsoft.com/office/drawing/2014/main" id="{28EA2AB5-3E40-44DE-9F82-6673F77F8A99}"/>
                    </a:ext>
                  </a:extLst>
                </p:cNvPr>
                <p:cNvPicPr/>
                <p:nvPr/>
              </p:nvPicPr>
              <p:blipFill>
                <a:blip r:embed="rId96"/>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0" name="Freihand 69">
                  <a:extLst>
                    <a:ext uri="{FF2B5EF4-FFF2-40B4-BE49-F238E27FC236}">
                      <a16:creationId xmlns:a16="http://schemas.microsoft.com/office/drawing/2014/main" id="{AE62AE84-99D5-47D0-A98B-EBC65787A8AA}"/>
                    </a:ext>
                  </a:extLst>
                </p14:cNvPr>
                <p14:cNvContentPartPr/>
                <p14:nvPr/>
              </p14:nvContentPartPr>
              <p14:xfrm>
                <a:off x="2030326" y="4602194"/>
                <a:ext cx="74160" cy="67680"/>
              </p14:xfrm>
            </p:contentPart>
          </mc:Choice>
          <mc:Fallback xmlns="">
            <p:pic>
              <p:nvPicPr>
                <p:cNvPr id="70" name="Freihand 69">
                  <a:extLst>
                    <a:ext uri="{FF2B5EF4-FFF2-40B4-BE49-F238E27FC236}">
                      <a16:creationId xmlns:a16="http://schemas.microsoft.com/office/drawing/2014/main" id="{AE62AE84-99D5-47D0-A98B-EBC65787A8AA}"/>
                    </a:ext>
                  </a:extLst>
                </p:cNvPr>
                <p:cNvPicPr/>
                <p:nvPr/>
              </p:nvPicPr>
              <p:blipFill>
                <a:blip r:embed="rId98"/>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1" name="Freihand 70">
                  <a:extLst>
                    <a:ext uri="{FF2B5EF4-FFF2-40B4-BE49-F238E27FC236}">
                      <a16:creationId xmlns:a16="http://schemas.microsoft.com/office/drawing/2014/main" id="{49821D3C-7913-41B3-B4FB-B8DE28A55246}"/>
                    </a:ext>
                  </a:extLst>
                </p14:cNvPr>
                <p14:cNvContentPartPr/>
                <p14:nvPr/>
              </p14:nvContentPartPr>
              <p14:xfrm>
                <a:off x="2092606" y="4605074"/>
                <a:ext cx="42840" cy="87840"/>
              </p14:xfrm>
            </p:contentPart>
          </mc:Choice>
          <mc:Fallback xmlns="">
            <p:pic>
              <p:nvPicPr>
                <p:cNvPr id="71" name="Freihand 70">
                  <a:extLst>
                    <a:ext uri="{FF2B5EF4-FFF2-40B4-BE49-F238E27FC236}">
                      <a16:creationId xmlns:a16="http://schemas.microsoft.com/office/drawing/2014/main" id="{49821D3C-7913-41B3-B4FB-B8DE28A55246}"/>
                    </a:ext>
                  </a:extLst>
                </p:cNvPr>
                <p:cNvPicPr/>
                <p:nvPr/>
              </p:nvPicPr>
              <p:blipFill>
                <a:blip r:embed="rId100"/>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Freihand 71">
                  <a:extLst>
                    <a:ext uri="{FF2B5EF4-FFF2-40B4-BE49-F238E27FC236}">
                      <a16:creationId xmlns:a16="http://schemas.microsoft.com/office/drawing/2014/main" id="{DDA7943A-9A14-452F-A634-638724A9B6E8}"/>
                    </a:ext>
                  </a:extLst>
                </p14:cNvPr>
                <p14:cNvContentPartPr/>
                <p14:nvPr/>
              </p14:nvContentPartPr>
              <p14:xfrm>
                <a:off x="2154526" y="4533074"/>
                <a:ext cx="86040" cy="146520"/>
              </p14:xfrm>
            </p:contentPart>
          </mc:Choice>
          <mc:Fallback xmlns="">
            <p:pic>
              <p:nvPicPr>
                <p:cNvPr id="72" name="Freihand 71">
                  <a:extLst>
                    <a:ext uri="{FF2B5EF4-FFF2-40B4-BE49-F238E27FC236}">
                      <a16:creationId xmlns:a16="http://schemas.microsoft.com/office/drawing/2014/main" id="{DDA7943A-9A14-452F-A634-638724A9B6E8}"/>
                    </a:ext>
                  </a:extLst>
                </p:cNvPr>
                <p:cNvPicPr/>
                <p:nvPr/>
              </p:nvPicPr>
              <p:blipFill>
                <a:blip r:embed="rId102"/>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Freihand 72">
                  <a:extLst>
                    <a:ext uri="{FF2B5EF4-FFF2-40B4-BE49-F238E27FC236}">
                      <a16:creationId xmlns:a16="http://schemas.microsoft.com/office/drawing/2014/main" id="{B319A624-D687-4473-A6AC-7EB8D869E082}"/>
                    </a:ext>
                  </a:extLst>
                </p14:cNvPr>
                <p14:cNvContentPartPr/>
                <p14:nvPr/>
              </p14:nvContentPartPr>
              <p14:xfrm>
                <a:off x="2255326" y="4609394"/>
                <a:ext cx="34560" cy="85320"/>
              </p14:xfrm>
            </p:contentPart>
          </mc:Choice>
          <mc:Fallback xmlns="">
            <p:pic>
              <p:nvPicPr>
                <p:cNvPr id="73" name="Freihand 72">
                  <a:extLst>
                    <a:ext uri="{FF2B5EF4-FFF2-40B4-BE49-F238E27FC236}">
                      <a16:creationId xmlns:a16="http://schemas.microsoft.com/office/drawing/2014/main" id="{B319A624-D687-4473-A6AC-7EB8D869E082}"/>
                    </a:ext>
                  </a:extLst>
                </p:cNvPr>
                <p:cNvPicPr/>
                <p:nvPr/>
              </p:nvPicPr>
              <p:blipFill>
                <a:blip r:embed="rId104"/>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27F98E54-A633-4CD8-880C-4FE86BB34A6B}"/>
                    </a:ext>
                  </a:extLst>
                </p14:cNvPr>
                <p14:cNvContentPartPr/>
                <p14:nvPr/>
              </p14:nvContentPartPr>
              <p14:xfrm>
                <a:off x="2239846" y="4533074"/>
                <a:ext cx="19800" cy="17640"/>
              </p14:xfrm>
            </p:contentPart>
          </mc:Choice>
          <mc:Fallback xmlns="">
            <p:pic>
              <p:nvPicPr>
                <p:cNvPr id="74" name="Freihand 73">
                  <a:extLst>
                    <a:ext uri="{FF2B5EF4-FFF2-40B4-BE49-F238E27FC236}">
                      <a16:creationId xmlns:a16="http://schemas.microsoft.com/office/drawing/2014/main" id="{27F98E54-A633-4CD8-880C-4FE86BB34A6B}"/>
                    </a:ext>
                  </a:extLst>
                </p:cNvPr>
                <p:cNvPicPr/>
                <p:nvPr/>
              </p:nvPicPr>
              <p:blipFill>
                <a:blip r:embed="rId106"/>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Freihand 74">
                  <a:extLst>
                    <a:ext uri="{FF2B5EF4-FFF2-40B4-BE49-F238E27FC236}">
                      <a16:creationId xmlns:a16="http://schemas.microsoft.com/office/drawing/2014/main" id="{1089C929-83F0-4E26-8C5D-0A4B615A2FF0}"/>
                    </a:ext>
                  </a:extLst>
                </p14:cNvPr>
                <p14:cNvContentPartPr/>
                <p14:nvPr/>
              </p14:nvContentPartPr>
              <p14:xfrm>
                <a:off x="2337046" y="4600754"/>
                <a:ext cx="112680" cy="93240"/>
              </p14:xfrm>
            </p:contentPart>
          </mc:Choice>
          <mc:Fallback xmlns="">
            <p:pic>
              <p:nvPicPr>
                <p:cNvPr id="75" name="Freihand 74">
                  <a:extLst>
                    <a:ext uri="{FF2B5EF4-FFF2-40B4-BE49-F238E27FC236}">
                      <a16:creationId xmlns:a16="http://schemas.microsoft.com/office/drawing/2014/main" id="{1089C929-83F0-4E26-8C5D-0A4B615A2FF0}"/>
                    </a:ext>
                  </a:extLst>
                </p:cNvPr>
                <p:cNvPicPr/>
                <p:nvPr/>
              </p:nvPicPr>
              <p:blipFill>
                <a:blip r:embed="rId108"/>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Freihand 75">
                  <a:extLst>
                    <a:ext uri="{FF2B5EF4-FFF2-40B4-BE49-F238E27FC236}">
                      <a16:creationId xmlns:a16="http://schemas.microsoft.com/office/drawing/2014/main" id="{9239AF37-9248-44FF-9748-BFAA873F4E24}"/>
                    </a:ext>
                  </a:extLst>
                </p14:cNvPr>
                <p14:cNvContentPartPr/>
                <p14:nvPr/>
              </p14:nvContentPartPr>
              <p14:xfrm>
                <a:off x="2453326" y="4607234"/>
                <a:ext cx="24120" cy="76680"/>
              </p14:xfrm>
            </p:contentPart>
          </mc:Choice>
          <mc:Fallback xmlns="">
            <p:pic>
              <p:nvPicPr>
                <p:cNvPr id="76" name="Freihand 75">
                  <a:extLst>
                    <a:ext uri="{FF2B5EF4-FFF2-40B4-BE49-F238E27FC236}">
                      <a16:creationId xmlns:a16="http://schemas.microsoft.com/office/drawing/2014/main" id="{9239AF37-9248-44FF-9748-BFAA873F4E24}"/>
                    </a:ext>
                  </a:extLst>
                </p:cNvPr>
                <p:cNvPicPr/>
                <p:nvPr/>
              </p:nvPicPr>
              <p:blipFill>
                <a:blip r:embed="rId110"/>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7" name="Freihand 76">
                  <a:extLst>
                    <a:ext uri="{FF2B5EF4-FFF2-40B4-BE49-F238E27FC236}">
                      <a16:creationId xmlns:a16="http://schemas.microsoft.com/office/drawing/2014/main" id="{090505E0-178F-4679-BBC9-256F70B33ED8}"/>
                    </a:ext>
                  </a:extLst>
                </p14:cNvPr>
                <p14:cNvContentPartPr/>
                <p14:nvPr/>
              </p14:nvContentPartPr>
              <p14:xfrm>
                <a:off x="2453326" y="4550354"/>
                <a:ext cx="11880" cy="28800"/>
              </p14:xfrm>
            </p:contentPart>
          </mc:Choice>
          <mc:Fallback xmlns="">
            <p:pic>
              <p:nvPicPr>
                <p:cNvPr id="77" name="Freihand 76">
                  <a:extLst>
                    <a:ext uri="{FF2B5EF4-FFF2-40B4-BE49-F238E27FC236}">
                      <a16:creationId xmlns:a16="http://schemas.microsoft.com/office/drawing/2014/main" id="{090505E0-178F-4679-BBC9-256F70B33ED8}"/>
                    </a:ext>
                  </a:extLst>
                </p:cNvPr>
                <p:cNvPicPr/>
                <p:nvPr/>
              </p:nvPicPr>
              <p:blipFill>
                <a:blip r:embed="rId112"/>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8" name="Freihand 77">
                  <a:extLst>
                    <a:ext uri="{FF2B5EF4-FFF2-40B4-BE49-F238E27FC236}">
                      <a16:creationId xmlns:a16="http://schemas.microsoft.com/office/drawing/2014/main" id="{2EEF8914-6BB7-4426-8AEC-CB8BAF1A7E81}"/>
                    </a:ext>
                  </a:extLst>
                </p14:cNvPr>
                <p14:cNvContentPartPr/>
                <p14:nvPr/>
              </p14:nvContentPartPr>
              <p14:xfrm>
                <a:off x="2527126" y="4624514"/>
                <a:ext cx="104400" cy="70920"/>
              </p14:xfrm>
            </p:contentPart>
          </mc:Choice>
          <mc:Fallback xmlns="">
            <p:pic>
              <p:nvPicPr>
                <p:cNvPr id="78" name="Freihand 77">
                  <a:extLst>
                    <a:ext uri="{FF2B5EF4-FFF2-40B4-BE49-F238E27FC236}">
                      <a16:creationId xmlns:a16="http://schemas.microsoft.com/office/drawing/2014/main" id="{2EEF8914-6BB7-4426-8AEC-CB8BAF1A7E81}"/>
                    </a:ext>
                  </a:extLst>
                </p:cNvPr>
                <p:cNvPicPr/>
                <p:nvPr/>
              </p:nvPicPr>
              <p:blipFill>
                <a:blip r:embed="rId114"/>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9" name="Freihand 78">
                  <a:extLst>
                    <a:ext uri="{FF2B5EF4-FFF2-40B4-BE49-F238E27FC236}">
                      <a16:creationId xmlns:a16="http://schemas.microsoft.com/office/drawing/2014/main" id="{F650C465-6754-4311-91DE-C2D19C2EAF3F}"/>
                    </a:ext>
                  </a:extLst>
                </p14:cNvPr>
                <p14:cNvContentPartPr/>
                <p14:nvPr/>
              </p14:nvContentPartPr>
              <p14:xfrm>
                <a:off x="2643406" y="4618034"/>
                <a:ext cx="92520" cy="82080"/>
              </p14:xfrm>
            </p:contentPart>
          </mc:Choice>
          <mc:Fallback xmlns="">
            <p:pic>
              <p:nvPicPr>
                <p:cNvPr id="79" name="Freihand 78">
                  <a:extLst>
                    <a:ext uri="{FF2B5EF4-FFF2-40B4-BE49-F238E27FC236}">
                      <a16:creationId xmlns:a16="http://schemas.microsoft.com/office/drawing/2014/main" id="{F650C465-6754-4311-91DE-C2D19C2EAF3F}"/>
                    </a:ext>
                  </a:extLst>
                </p:cNvPr>
                <p:cNvPicPr/>
                <p:nvPr/>
              </p:nvPicPr>
              <p:blipFill>
                <a:blip r:embed="rId116"/>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0" name="Freihand 79">
                  <a:extLst>
                    <a:ext uri="{FF2B5EF4-FFF2-40B4-BE49-F238E27FC236}">
                      <a16:creationId xmlns:a16="http://schemas.microsoft.com/office/drawing/2014/main" id="{B995EA15-1EBF-4B87-A652-7CEA9759EDA1}"/>
                    </a:ext>
                  </a:extLst>
                </p14:cNvPr>
                <p14:cNvContentPartPr/>
                <p14:nvPr/>
              </p14:nvContentPartPr>
              <p14:xfrm>
                <a:off x="2755726" y="4608314"/>
                <a:ext cx="54720" cy="114840"/>
              </p14:xfrm>
            </p:contentPart>
          </mc:Choice>
          <mc:Fallback xmlns="">
            <p:pic>
              <p:nvPicPr>
                <p:cNvPr id="80" name="Freihand 79">
                  <a:extLst>
                    <a:ext uri="{FF2B5EF4-FFF2-40B4-BE49-F238E27FC236}">
                      <a16:creationId xmlns:a16="http://schemas.microsoft.com/office/drawing/2014/main" id="{B995EA15-1EBF-4B87-A652-7CEA9759EDA1}"/>
                    </a:ext>
                  </a:extLst>
                </p:cNvPr>
                <p:cNvPicPr/>
                <p:nvPr/>
              </p:nvPicPr>
              <p:blipFill>
                <a:blip r:embed="rId118"/>
                <a:stretch>
                  <a:fillRect/>
                </a:stretch>
              </p:blipFill>
              <p:spPr>
                <a:xfrm>
                  <a:off x="2747086" y="4599674"/>
                  <a:ext cx="72360" cy="132480"/>
                </a:xfrm>
                <a:prstGeom prst="rect">
                  <a:avLst/>
                </a:prstGeom>
              </p:spPr>
            </p:pic>
          </mc:Fallback>
        </mc:AlternateContent>
      </p:grpSp>
      <p:grpSp>
        <p:nvGrpSpPr>
          <p:cNvPr id="88" name="Gruppieren 87">
            <a:extLst>
              <a:ext uri="{FF2B5EF4-FFF2-40B4-BE49-F238E27FC236}">
                <a16:creationId xmlns:a16="http://schemas.microsoft.com/office/drawing/2014/main" id="{DD13784B-9043-4A0E-912A-18C3587346AD}"/>
              </a:ext>
            </a:extLst>
          </p:cNvPr>
          <p:cNvGrpSpPr/>
          <p:nvPr/>
        </p:nvGrpSpPr>
        <p:grpSpPr>
          <a:xfrm>
            <a:off x="1998927" y="5567598"/>
            <a:ext cx="671400" cy="161280"/>
            <a:chOff x="1956886" y="4831874"/>
            <a:chExt cx="671400" cy="161280"/>
          </a:xfrm>
        </p:grpSpPr>
        <mc:AlternateContent xmlns:mc="http://schemas.openxmlformats.org/markup-compatibility/2006" xmlns:p14="http://schemas.microsoft.com/office/powerpoint/2010/main">
          <mc:Choice Requires="p14">
            <p:contentPart p14:bwMode="auto" r:id="rId119">
              <p14:nvContentPartPr>
                <p14:cNvPr id="82" name="Freihand 81">
                  <a:extLst>
                    <a:ext uri="{FF2B5EF4-FFF2-40B4-BE49-F238E27FC236}">
                      <a16:creationId xmlns:a16="http://schemas.microsoft.com/office/drawing/2014/main" id="{50219963-C737-43A4-89BD-7F1B1B39F109}"/>
                    </a:ext>
                  </a:extLst>
                </p14:cNvPr>
                <p14:cNvContentPartPr/>
                <p14:nvPr/>
              </p14:nvContentPartPr>
              <p14:xfrm>
                <a:off x="1956886" y="4831874"/>
                <a:ext cx="112680" cy="161280"/>
              </p14:xfrm>
            </p:contentPart>
          </mc:Choice>
          <mc:Fallback xmlns="">
            <p:pic>
              <p:nvPicPr>
                <p:cNvPr id="82" name="Freihand 81">
                  <a:extLst>
                    <a:ext uri="{FF2B5EF4-FFF2-40B4-BE49-F238E27FC236}">
                      <a16:creationId xmlns:a16="http://schemas.microsoft.com/office/drawing/2014/main" id="{50219963-C737-43A4-89BD-7F1B1B39F109}"/>
                    </a:ext>
                  </a:extLst>
                </p:cNvPr>
                <p:cNvPicPr/>
                <p:nvPr/>
              </p:nvPicPr>
              <p:blipFill>
                <a:blip r:embed="rId120"/>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3" name="Freihand 82">
                  <a:extLst>
                    <a:ext uri="{FF2B5EF4-FFF2-40B4-BE49-F238E27FC236}">
                      <a16:creationId xmlns:a16="http://schemas.microsoft.com/office/drawing/2014/main" id="{5A9D083F-3448-4722-9A3A-E9D0990CC4A0}"/>
                    </a:ext>
                  </a:extLst>
                </p14:cNvPr>
                <p14:cNvContentPartPr/>
                <p14:nvPr/>
              </p14:nvContentPartPr>
              <p14:xfrm>
                <a:off x="2076766" y="4873994"/>
                <a:ext cx="132480" cy="96840"/>
              </p14:xfrm>
            </p:contentPart>
          </mc:Choice>
          <mc:Fallback xmlns="">
            <p:pic>
              <p:nvPicPr>
                <p:cNvPr id="83" name="Freihand 82">
                  <a:extLst>
                    <a:ext uri="{FF2B5EF4-FFF2-40B4-BE49-F238E27FC236}">
                      <a16:creationId xmlns:a16="http://schemas.microsoft.com/office/drawing/2014/main" id="{5A9D083F-3448-4722-9A3A-E9D0990CC4A0}"/>
                    </a:ext>
                  </a:extLst>
                </p:cNvPr>
                <p:cNvPicPr/>
                <p:nvPr/>
              </p:nvPicPr>
              <p:blipFill>
                <a:blip r:embed="rId122"/>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Freihand 83">
                  <a:extLst>
                    <a:ext uri="{FF2B5EF4-FFF2-40B4-BE49-F238E27FC236}">
                      <a16:creationId xmlns:a16="http://schemas.microsoft.com/office/drawing/2014/main" id="{8303133E-996F-4D8E-924B-C4F105E0013D}"/>
                    </a:ext>
                  </a:extLst>
                </p14:cNvPr>
                <p14:cNvContentPartPr/>
                <p14:nvPr/>
              </p14:nvContentPartPr>
              <p14:xfrm>
                <a:off x="2189446" y="4860314"/>
                <a:ext cx="70200" cy="76680"/>
              </p14:xfrm>
            </p:contentPart>
          </mc:Choice>
          <mc:Fallback xmlns="">
            <p:pic>
              <p:nvPicPr>
                <p:cNvPr id="84" name="Freihand 83">
                  <a:extLst>
                    <a:ext uri="{FF2B5EF4-FFF2-40B4-BE49-F238E27FC236}">
                      <a16:creationId xmlns:a16="http://schemas.microsoft.com/office/drawing/2014/main" id="{8303133E-996F-4D8E-924B-C4F105E0013D}"/>
                    </a:ext>
                  </a:extLst>
                </p:cNvPr>
                <p:cNvPicPr/>
                <p:nvPr/>
              </p:nvPicPr>
              <p:blipFill>
                <a:blip r:embed="rId124"/>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5" name="Freihand 84">
                  <a:extLst>
                    <a:ext uri="{FF2B5EF4-FFF2-40B4-BE49-F238E27FC236}">
                      <a16:creationId xmlns:a16="http://schemas.microsoft.com/office/drawing/2014/main" id="{0524E01B-0ED6-43B6-9D83-6B51A9149A5F}"/>
                    </a:ext>
                  </a:extLst>
                </p14:cNvPr>
                <p14:cNvContentPartPr/>
                <p14:nvPr/>
              </p14:nvContentPartPr>
              <p14:xfrm>
                <a:off x="2317246" y="4886594"/>
                <a:ext cx="92880" cy="78840"/>
              </p14:xfrm>
            </p:contentPart>
          </mc:Choice>
          <mc:Fallback xmlns="">
            <p:pic>
              <p:nvPicPr>
                <p:cNvPr id="85" name="Freihand 84">
                  <a:extLst>
                    <a:ext uri="{FF2B5EF4-FFF2-40B4-BE49-F238E27FC236}">
                      <a16:creationId xmlns:a16="http://schemas.microsoft.com/office/drawing/2014/main" id="{0524E01B-0ED6-43B6-9D83-6B51A9149A5F}"/>
                    </a:ext>
                  </a:extLst>
                </p:cNvPr>
                <p:cNvPicPr/>
                <p:nvPr/>
              </p:nvPicPr>
              <p:blipFill>
                <a:blip r:embed="rId126"/>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6" name="Freihand 85">
                  <a:extLst>
                    <a:ext uri="{FF2B5EF4-FFF2-40B4-BE49-F238E27FC236}">
                      <a16:creationId xmlns:a16="http://schemas.microsoft.com/office/drawing/2014/main" id="{D65ACF62-AF15-4D81-91F1-C0EF186559EB}"/>
                    </a:ext>
                  </a:extLst>
                </p14:cNvPr>
                <p14:cNvContentPartPr/>
                <p14:nvPr/>
              </p14:nvContentPartPr>
              <p14:xfrm>
                <a:off x="2422006" y="4901714"/>
                <a:ext cx="117000" cy="61560"/>
              </p14:xfrm>
            </p:contentPart>
          </mc:Choice>
          <mc:Fallback xmlns="">
            <p:pic>
              <p:nvPicPr>
                <p:cNvPr id="86" name="Freihand 85">
                  <a:extLst>
                    <a:ext uri="{FF2B5EF4-FFF2-40B4-BE49-F238E27FC236}">
                      <a16:creationId xmlns:a16="http://schemas.microsoft.com/office/drawing/2014/main" id="{D65ACF62-AF15-4D81-91F1-C0EF186559EB}"/>
                    </a:ext>
                  </a:extLst>
                </p:cNvPr>
                <p:cNvPicPr/>
                <p:nvPr/>
              </p:nvPicPr>
              <p:blipFill>
                <a:blip r:embed="rId128"/>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7" name="Freihand 86">
                  <a:extLst>
                    <a:ext uri="{FF2B5EF4-FFF2-40B4-BE49-F238E27FC236}">
                      <a16:creationId xmlns:a16="http://schemas.microsoft.com/office/drawing/2014/main" id="{E5961D41-3BE6-47F9-A68E-47108110B339}"/>
                    </a:ext>
                  </a:extLst>
                </p14:cNvPr>
                <p14:cNvContentPartPr/>
                <p14:nvPr/>
              </p14:nvContentPartPr>
              <p14:xfrm>
                <a:off x="2558086" y="4851674"/>
                <a:ext cx="70200" cy="76680"/>
              </p14:xfrm>
            </p:contentPart>
          </mc:Choice>
          <mc:Fallback xmlns="">
            <p:pic>
              <p:nvPicPr>
                <p:cNvPr id="87" name="Freihand 86">
                  <a:extLst>
                    <a:ext uri="{FF2B5EF4-FFF2-40B4-BE49-F238E27FC236}">
                      <a16:creationId xmlns:a16="http://schemas.microsoft.com/office/drawing/2014/main" id="{E5961D41-3BE6-47F9-A68E-47108110B339}"/>
                    </a:ext>
                  </a:extLst>
                </p:cNvPr>
                <p:cNvPicPr/>
                <p:nvPr/>
              </p:nvPicPr>
              <p:blipFill>
                <a:blip r:embed="rId130"/>
                <a:stretch>
                  <a:fillRect/>
                </a:stretch>
              </p:blipFill>
              <p:spPr>
                <a:xfrm>
                  <a:off x="2549086" y="4842674"/>
                  <a:ext cx="87840" cy="94320"/>
                </a:xfrm>
                <a:prstGeom prst="rect">
                  <a:avLst/>
                </a:prstGeom>
              </p:spPr>
            </p:pic>
          </mc:Fallback>
        </mc:AlternateContent>
      </p:grpSp>
      <p:grpSp>
        <p:nvGrpSpPr>
          <p:cNvPr id="136" name="Gruppieren 135">
            <a:extLst>
              <a:ext uri="{FF2B5EF4-FFF2-40B4-BE49-F238E27FC236}">
                <a16:creationId xmlns:a16="http://schemas.microsoft.com/office/drawing/2014/main" id="{30DF316A-2945-43F9-BAD5-42E8AB79C906}"/>
              </a:ext>
            </a:extLst>
          </p:cNvPr>
          <p:cNvGrpSpPr/>
          <p:nvPr/>
        </p:nvGrpSpPr>
        <p:grpSpPr>
          <a:xfrm>
            <a:off x="1416807" y="5933718"/>
            <a:ext cx="2040840" cy="295560"/>
            <a:chOff x="1374766" y="5197994"/>
            <a:chExt cx="2040840" cy="295560"/>
          </a:xfrm>
        </p:grpSpPr>
        <mc:AlternateContent xmlns:mc="http://schemas.openxmlformats.org/markup-compatibility/2006" xmlns:p14="http://schemas.microsoft.com/office/powerpoint/2010/main">
          <mc:Choice Requires="p14">
            <p:contentPart p14:bwMode="auto" r:id="rId131">
              <p14:nvContentPartPr>
                <p14:cNvPr id="89" name="Freihand 88">
                  <a:extLst>
                    <a:ext uri="{FF2B5EF4-FFF2-40B4-BE49-F238E27FC236}">
                      <a16:creationId xmlns:a16="http://schemas.microsoft.com/office/drawing/2014/main" id="{4FF2CE41-2909-4753-B78D-6EB28A10F371}"/>
                    </a:ext>
                  </a:extLst>
                </p14:cNvPr>
                <p14:cNvContentPartPr/>
                <p14:nvPr/>
              </p14:nvContentPartPr>
              <p14:xfrm>
                <a:off x="1374766" y="5248754"/>
                <a:ext cx="97920" cy="147600"/>
              </p14:xfrm>
            </p:contentPart>
          </mc:Choice>
          <mc:Fallback xmlns="">
            <p:pic>
              <p:nvPicPr>
                <p:cNvPr id="89" name="Freihand 88">
                  <a:extLst>
                    <a:ext uri="{FF2B5EF4-FFF2-40B4-BE49-F238E27FC236}">
                      <a16:creationId xmlns:a16="http://schemas.microsoft.com/office/drawing/2014/main" id="{4FF2CE41-2909-4753-B78D-6EB28A10F371}"/>
                    </a:ext>
                  </a:extLst>
                </p:cNvPr>
                <p:cNvPicPr/>
                <p:nvPr/>
              </p:nvPicPr>
              <p:blipFill>
                <a:blip r:embed="rId132"/>
                <a:stretch>
                  <a:fillRect/>
                </a:stretch>
              </p:blipFill>
              <p:spPr>
                <a:xfrm>
                  <a:off x="1366126" y="5239754"/>
                  <a:ext cx="115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0" name="Freihand 89">
                  <a:extLst>
                    <a:ext uri="{FF2B5EF4-FFF2-40B4-BE49-F238E27FC236}">
                      <a16:creationId xmlns:a16="http://schemas.microsoft.com/office/drawing/2014/main" id="{F86F027B-E284-4DD1-836A-4E02761FD793}"/>
                    </a:ext>
                  </a:extLst>
                </p14:cNvPr>
                <p14:cNvContentPartPr/>
                <p14:nvPr/>
              </p14:nvContentPartPr>
              <p14:xfrm>
                <a:off x="1495006" y="5288354"/>
                <a:ext cx="113760" cy="89640"/>
              </p14:xfrm>
            </p:contentPart>
          </mc:Choice>
          <mc:Fallback xmlns="">
            <p:pic>
              <p:nvPicPr>
                <p:cNvPr id="90" name="Freihand 89">
                  <a:extLst>
                    <a:ext uri="{FF2B5EF4-FFF2-40B4-BE49-F238E27FC236}">
                      <a16:creationId xmlns:a16="http://schemas.microsoft.com/office/drawing/2014/main" id="{F86F027B-E284-4DD1-836A-4E02761FD793}"/>
                    </a:ext>
                  </a:extLst>
                </p:cNvPr>
                <p:cNvPicPr/>
                <p:nvPr/>
              </p:nvPicPr>
              <p:blipFill>
                <a:blip r:embed="rId134"/>
                <a:stretch>
                  <a:fillRect/>
                </a:stretch>
              </p:blipFill>
              <p:spPr>
                <a:xfrm>
                  <a:off x="1486366" y="5279354"/>
                  <a:ext cx="1314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91" name="Freihand 90">
                  <a:extLst>
                    <a:ext uri="{FF2B5EF4-FFF2-40B4-BE49-F238E27FC236}">
                      <a16:creationId xmlns:a16="http://schemas.microsoft.com/office/drawing/2014/main" id="{836BD693-415D-499D-A450-2B6FD591F548}"/>
                    </a:ext>
                  </a:extLst>
                </p14:cNvPr>
                <p14:cNvContentPartPr/>
                <p14:nvPr/>
              </p14:nvContentPartPr>
              <p14:xfrm>
                <a:off x="1638286" y="5305634"/>
                <a:ext cx="93960" cy="81720"/>
              </p14:xfrm>
            </p:contentPart>
          </mc:Choice>
          <mc:Fallback xmlns="">
            <p:pic>
              <p:nvPicPr>
                <p:cNvPr id="91" name="Freihand 90">
                  <a:extLst>
                    <a:ext uri="{FF2B5EF4-FFF2-40B4-BE49-F238E27FC236}">
                      <a16:creationId xmlns:a16="http://schemas.microsoft.com/office/drawing/2014/main" id="{836BD693-415D-499D-A450-2B6FD591F548}"/>
                    </a:ext>
                  </a:extLst>
                </p:cNvPr>
                <p:cNvPicPr/>
                <p:nvPr/>
              </p:nvPicPr>
              <p:blipFill>
                <a:blip r:embed="rId136"/>
                <a:stretch>
                  <a:fillRect/>
                </a:stretch>
              </p:blipFill>
              <p:spPr>
                <a:xfrm>
                  <a:off x="1629646" y="5296994"/>
                  <a:ext cx="111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2" name="Freihand 91">
                  <a:extLst>
                    <a:ext uri="{FF2B5EF4-FFF2-40B4-BE49-F238E27FC236}">
                      <a16:creationId xmlns:a16="http://schemas.microsoft.com/office/drawing/2014/main" id="{54C43965-1A95-4711-ACED-A310EF1D9EA4}"/>
                    </a:ext>
                  </a:extLst>
                </p14:cNvPr>
                <p14:cNvContentPartPr/>
                <p14:nvPr/>
              </p14:nvContentPartPr>
              <p14:xfrm>
                <a:off x="1817206" y="5388794"/>
                <a:ext cx="4320" cy="10800"/>
              </p14:xfrm>
            </p:contentPart>
          </mc:Choice>
          <mc:Fallback xmlns="">
            <p:pic>
              <p:nvPicPr>
                <p:cNvPr id="92" name="Freihand 91">
                  <a:extLst>
                    <a:ext uri="{FF2B5EF4-FFF2-40B4-BE49-F238E27FC236}">
                      <a16:creationId xmlns:a16="http://schemas.microsoft.com/office/drawing/2014/main" id="{54C43965-1A95-4711-ACED-A310EF1D9EA4}"/>
                    </a:ext>
                  </a:extLst>
                </p:cNvPr>
                <p:cNvPicPr/>
                <p:nvPr/>
              </p:nvPicPr>
              <p:blipFill>
                <a:blip r:embed="rId138"/>
                <a:stretch>
                  <a:fillRect/>
                </a:stretch>
              </p:blipFill>
              <p:spPr>
                <a:xfrm>
                  <a:off x="1808206" y="5380154"/>
                  <a:ext cx="21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3" name="Freihand 92">
                  <a:extLst>
                    <a:ext uri="{FF2B5EF4-FFF2-40B4-BE49-F238E27FC236}">
                      <a16:creationId xmlns:a16="http://schemas.microsoft.com/office/drawing/2014/main" id="{CEF4A1D8-639E-4FC4-816C-B25A13D9B3FE}"/>
                    </a:ext>
                  </a:extLst>
                </p14:cNvPr>
                <p14:cNvContentPartPr/>
                <p14:nvPr/>
              </p14:nvContentPartPr>
              <p14:xfrm>
                <a:off x="1775806" y="5370794"/>
                <a:ext cx="18360" cy="22680"/>
              </p14:xfrm>
            </p:contentPart>
          </mc:Choice>
          <mc:Fallback xmlns="">
            <p:pic>
              <p:nvPicPr>
                <p:cNvPr id="93" name="Freihand 92">
                  <a:extLst>
                    <a:ext uri="{FF2B5EF4-FFF2-40B4-BE49-F238E27FC236}">
                      <a16:creationId xmlns:a16="http://schemas.microsoft.com/office/drawing/2014/main" id="{CEF4A1D8-639E-4FC4-816C-B25A13D9B3FE}"/>
                    </a:ext>
                  </a:extLst>
                </p:cNvPr>
                <p:cNvPicPr/>
                <p:nvPr/>
              </p:nvPicPr>
              <p:blipFill>
                <a:blip r:embed="rId140"/>
                <a:stretch>
                  <a:fillRect/>
                </a:stretch>
              </p:blipFill>
              <p:spPr>
                <a:xfrm>
                  <a:off x="1767166" y="5362154"/>
                  <a:ext cx="36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5" name="Freihand 94">
                  <a:extLst>
                    <a:ext uri="{FF2B5EF4-FFF2-40B4-BE49-F238E27FC236}">
                      <a16:creationId xmlns:a16="http://schemas.microsoft.com/office/drawing/2014/main" id="{B56D6361-14AD-4BD0-B834-6D063E87B02F}"/>
                    </a:ext>
                  </a:extLst>
                </p14:cNvPr>
                <p14:cNvContentPartPr/>
                <p14:nvPr/>
              </p14:nvContentPartPr>
              <p14:xfrm>
                <a:off x="1858606" y="5198354"/>
                <a:ext cx="66960" cy="190080"/>
              </p14:xfrm>
            </p:contentPart>
          </mc:Choice>
          <mc:Fallback xmlns="">
            <p:pic>
              <p:nvPicPr>
                <p:cNvPr id="95" name="Freihand 94">
                  <a:extLst>
                    <a:ext uri="{FF2B5EF4-FFF2-40B4-BE49-F238E27FC236}">
                      <a16:creationId xmlns:a16="http://schemas.microsoft.com/office/drawing/2014/main" id="{B56D6361-14AD-4BD0-B834-6D063E87B02F}"/>
                    </a:ext>
                  </a:extLst>
                </p:cNvPr>
                <p:cNvPicPr/>
                <p:nvPr/>
              </p:nvPicPr>
              <p:blipFill>
                <a:blip r:embed="rId142"/>
                <a:stretch>
                  <a:fillRect/>
                </a:stretch>
              </p:blipFill>
              <p:spPr>
                <a:xfrm>
                  <a:off x="1849606" y="5189714"/>
                  <a:ext cx="84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15" name="Freihand 114">
                  <a:extLst>
                    <a:ext uri="{FF2B5EF4-FFF2-40B4-BE49-F238E27FC236}">
                      <a16:creationId xmlns:a16="http://schemas.microsoft.com/office/drawing/2014/main" id="{D6A45718-4424-437D-BDC5-EC57B92A7461}"/>
                    </a:ext>
                  </a:extLst>
                </p14:cNvPr>
                <p14:cNvContentPartPr/>
                <p14:nvPr/>
              </p14:nvContentPartPr>
              <p14:xfrm>
                <a:off x="1983886" y="5296274"/>
                <a:ext cx="31320" cy="95040"/>
              </p14:xfrm>
            </p:contentPart>
          </mc:Choice>
          <mc:Fallback xmlns="">
            <p:pic>
              <p:nvPicPr>
                <p:cNvPr id="115" name="Freihand 114">
                  <a:extLst>
                    <a:ext uri="{FF2B5EF4-FFF2-40B4-BE49-F238E27FC236}">
                      <a16:creationId xmlns:a16="http://schemas.microsoft.com/office/drawing/2014/main" id="{D6A45718-4424-437D-BDC5-EC57B92A7461}"/>
                    </a:ext>
                  </a:extLst>
                </p:cNvPr>
                <p:cNvPicPr/>
                <p:nvPr/>
              </p:nvPicPr>
              <p:blipFill>
                <a:blip r:embed="rId144"/>
                <a:stretch>
                  <a:fillRect/>
                </a:stretch>
              </p:blipFill>
              <p:spPr>
                <a:xfrm>
                  <a:off x="1974886" y="5287634"/>
                  <a:ext cx="48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6" name="Freihand 115">
                  <a:extLst>
                    <a:ext uri="{FF2B5EF4-FFF2-40B4-BE49-F238E27FC236}">
                      <a16:creationId xmlns:a16="http://schemas.microsoft.com/office/drawing/2014/main" id="{8B615E30-D810-4733-87BB-B7130CD532BD}"/>
                    </a:ext>
                  </a:extLst>
                </p14:cNvPr>
                <p14:cNvContentPartPr/>
                <p14:nvPr/>
              </p14:nvContentPartPr>
              <p14:xfrm>
                <a:off x="1999366" y="5204834"/>
                <a:ext cx="15840" cy="29160"/>
              </p14:xfrm>
            </p:contentPart>
          </mc:Choice>
          <mc:Fallback xmlns="">
            <p:pic>
              <p:nvPicPr>
                <p:cNvPr id="116" name="Freihand 115">
                  <a:extLst>
                    <a:ext uri="{FF2B5EF4-FFF2-40B4-BE49-F238E27FC236}">
                      <a16:creationId xmlns:a16="http://schemas.microsoft.com/office/drawing/2014/main" id="{8B615E30-D810-4733-87BB-B7130CD532BD}"/>
                    </a:ext>
                  </a:extLst>
                </p:cNvPr>
                <p:cNvPicPr/>
                <p:nvPr/>
              </p:nvPicPr>
              <p:blipFill>
                <a:blip r:embed="rId146"/>
                <a:stretch>
                  <a:fillRect/>
                </a:stretch>
              </p:blipFill>
              <p:spPr>
                <a:xfrm>
                  <a:off x="1990726" y="5195834"/>
                  <a:ext cx="33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8" name="Freihand 117">
                  <a:extLst>
                    <a:ext uri="{FF2B5EF4-FFF2-40B4-BE49-F238E27FC236}">
                      <a16:creationId xmlns:a16="http://schemas.microsoft.com/office/drawing/2014/main" id="{5FA20A1F-5544-42A7-BB6A-C78568C4BF3C}"/>
                    </a:ext>
                  </a:extLst>
                </p14:cNvPr>
                <p14:cNvContentPartPr/>
                <p14:nvPr/>
              </p14:nvContentPartPr>
              <p14:xfrm>
                <a:off x="2000086" y="5292314"/>
                <a:ext cx="127440" cy="201240"/>
              </p14:xfrm>
            </p:contentPart>
          </mc:Choice>
          <mc:Fallback xmlns="">
            <p:pic>
              <p:nvPicPr>
                <p:cNvPr id="118" name="Freihand 117">
                  <a:extLst>
                    <a:ext uri="{FF2B5EF4-FFF2-40B4-BE49-F238E27FC236}">
                      <a16:creationId xmlns:a16="http://schemas.microsoft.com/office/drawing/2014/main" id="{5FA20A1F-5544-42A7-BB6A-C78568C4BF3C}"/>
                    </a:ext>
                  </a:extLst>
                </p:cNvPr>
                <p:cNvPicPr/>
                <p:nvPr/>
              </p:nvPicPr>
              <p:blipFill>
                <a:blip r:embed="rId148"/>
                <a:stretch>
                  <a:fillRect/>
                </a:stretch>
              </p:blipFill>
              <p:spPr>
                <a:xfrm>
                  <a:off x="1991086" y="5283674"/>
                  <a:ext cx="145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0" name="Freihand 119">
                  <a:extLst>
                    <a:ext uri="{FF2B5EF4-FFF2-40B4-BE49-F238E27FC236}">
                      <a16:creationId xmlns:a16="http://schemas.microsoft.com/office/drawing/2014/main" id="{5BA04287-39AB-4E3F-B533-5B0602685669}"/>
                    </a:ext>
                  </a:extLst>
                </p14:cNvPr>
                <p14:cNvContentPartPr/>
                <p14:nvPr/>
              </p14:nvContentPartPr>
              <p14:xfrm>
                <a:off x="2170006" y="5215274"/>
                <a:ext cx="109080" cy="190800"/>
              </p14:xfrm>
            </p:contentPart>
          </mc:Choice>
          <mc:Fallback xmlns="">
            <p:pic>
              <p:nvPicPr>
                <p:cNvPr id="120" name="Freihand 119">
                  <a:extLst>
                    <a:ext uri="{FF2B5EF4-FFF2-40B4-BE49-F238E27FC236}">
                      <a16:creationId xmlns:a16="http://schemas.microsoft.com/office/drawing/2014/main" id="{5BA04287-39AB-4E3F-B533-5B0602685669}"/>
                    </a:ext>
                  </a:extLst>
                </p:cNvPr>
                <p:cNvPicPr/>
                <p:nvPr/>
              </p:nvPicPr>
              <p:blipFill>
                <a:blip r:embed="rId150"/>
                <a:stretch>
                  <a:fillRect/>
                </a:stretch>
              </p:blipFill>
              <p:spPr>
                <a:xfrm>
                  <a:off x="2161366" y="5206634"/>
                  <a:ext cx="126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1" name="Freihand 120">
                  <a:extLst>
                    <a:ext uri="{FF2B5EF4-FFF2-40B4-BE49-F238E27FC236}">
                      <a16:creationId xmlns:a16="http://schemas.microsoft.com/office/drawing/2014/main" id="{08947D92-A155-4260-A941-9D68BEB82139}"/>
                    </a:ext>
                  </a:extLst>
                </p14:cNvPr>
                <p14:cNvContentPartPr/>
                <p14:nvPr/>
              </p14:nvContentPartPr>
              <p14:xfrm>
                <a:off x="2247766" y="5197994"/>
                <a:ext cx="124560" cy="166680"/>
              </p14:xfrm>
            </p:contentPart>
          </mc:Choice>
          <mc:Fallback xmlns="">
            <p:pic>
              <p:nvPicPr>
                <p:cNvPr id="121" name="Freihand 120">
                  <a:extLst>
                    <a:ext uri="{FF2B5EF4-FFF2-40B4-BE49-F238E27FC236}">
                      <a16:creationId xmlns:a16="http://schemas.microsoft.com/office/drawing/2014/main" id="{08947D92-A155-4260-A941-9D68BEB82139}"/>
                    </a:ext>
                  </a:extLst>
                </p:cNvPr>
                <p:cNvPicPr/>
                <p:nvPr/>
              </p:nvPicPr>
              <p:blipFill>
                <a:blip r:embed="rId152"/>
                <a:stretch>
                  <a:fillRect/>
                </a:stretch>
              </p:blipFill>
              <p:spPr>
                <a:xfrm>
                  <a:off x="2238766" y="5188994"/>
                  <a:ext cx="142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2" name="Freihand 121">
                  <a:extLst>
                    <a:ext uri="{FF2B5EF4-FFF2-40B4-BE49-F238E27FC236}">
                      <a16:creationId xmlns:a16="http://schemas.microsoft.com/office/drawing/2014/main" id="{FF18D2A2-95B9-4B1C-A543-308BD20E7C28}"/>
                    </a:ext>
                  </a:extLst>
                </p14:cNvPr>
                <p14:cNvContentPartPr/>
                <p14:nvPr/>
              </p14:nvContentPartPr>
              <p14:xfrm>
                <a:off x="2364766" y="5253794"/>
                <a:ext cx="100440" cy="129240"/>
              </p14:xfrm>
            </p:contentPart>
          </mc:Choice>
          <mc:Fallback xmlns="">
            <p:pic>
              <p:nvPicPr>
                <p:cNvPr id="122" name="Freihand 121">
                  <a:extLst>
                    <a:ext uri="{FF2B5EF4-FFF2-40B4-BE49-F238E27FC236}">
                      <a16:creationId xmlns:a16="http://schemas.microsoft.com/office/drawing/2014/main" id="{FF18D2A2-95B9-4B1C-A543-308BD20E7C28}"/>
                    </a:ext>
                  </a:extLst>
                </p:cNvPr>
                <p:cNvPicPr/>
                <p:nvPr/>
              </p:nvPicPr>
              <p:blipFill>
                <a:blip r:embed="rId154"/>
                <a:stretch>
                  <a:fillRect/>
                </a:stretch>
              </p:blipFill>
              <p:spPr>
                <a:xfrm>
                  <a:off x="2355766" y="5244794"/>
                  <a:ext cx="118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3" name="Freihand 122">
                  <a:extLst>
                    <a:ext uri="{FF2B5EF4-FFF2-40B4-BE49-F238E27FC236}">
                      <a16:creationId xmlns:a16="http://schemas.microsoft.com/office/drawing/2014/main" id="{850A93D7-C4A1-4CE3-AD75-C625B628B5D0}"/>
                    </a:ext>
                  </a:extLst>
                </p14:cNvPr>
                <p14:cNvContentPartPr/>
                <p14:nvPr/>
              </p14:nvContentPartPr>
              <p14:xfrm>
                <a:off x="2492926" y="5295194"/>
                <a:ext cx="133560" cy="97920"/>
              </p14:xfrm>
            </p:contentPart>
          </mc:Choice>
          <mc:Fallback xmlns="">
            <p:pic>
              <p:nvPicPr>
                <p:cNvPr id="123" name="Freihand 122">
                  <a:extLst>
                    <a:ext uri="{FF2B5EF4-FFF2-40B4-BE49-F238E27FC236}">
                      <a16:creationId xmlns:a16="http://schemas.microsoft.com/office/drawing/2014/main" id="{850A93D7-C4A1-4CE3-AD75-C625B628B5D0}"/>
                    </a:ext>
                  </a:extLst>
                </p:cNvPr>
                <p:cNvPicPr/>
                <p:nvPr/>
              </p:nvPicPr>
              <p:blipFill>
                <a:blip r:embed="rId156"/>
                <a:stretch>
                  <a:fillRect/>
                </a:stretch>
              </p:blipFill>
              <p:spPr>
                <a:xfrm>
                  <a:off x="2483926" y="5286554"/>
                  <a:ext cx="151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24" name="Freihand 123">
                  <a:extLst>
                    <a:ext uri="{FF2B5EF4-FFF2-40B4-BE49-F238E27FC236}">
                      <a16:creationId xmlns:a16="http://schemas.microsoft.com/office/drawing/2014/main" id="{387ECCF2-1850-4860-A61E-FD02C90221A7}"/>
                    </a:ext>
                  </a:extLst>
                </p14:cNvPr>
                <p14:cNvContentPartPr/>
                <p14:nvPr/>
              </p14:nvContentPartPr>
              <p14:xfrm>
                <a:off x="2635486" y="5198354"/>
                <a:ext cx="105120" cy="196200"/>
              </p14:xfrm>
            </p:contentPart>
          </mc:Choice>
          <mc:Fallback xmlns="">
            <p:pic>
              <p:nvPicPr>
                <p:cNvPr id="124" name="Freihand 123">
                  <a:extLst>
                    <a:ext uri="{FF2B5EF4-FFF2-40B4-BE49-F238E27FC236}">
                      <a16:creationId xmlns:a16="http://schemas.microsoft.com/office/drawing/2014/main" id="{387ECCF2-1850-4860-A61E-FD02C90221A7}"/>
                    </a:ext>
                  </a:extLst>
                </p:cNvPr>
                <p:cNvPicPr/>
                <p:nvPr/>
              </p:nvPicPr>
              <p:blipFill>
                <a:blip r:embed="rId158"/>
                <a:stretch>
                  <a:fillRect/>
                </a:stretch>
              </p:blipFill>
              <p:spPr>
                <a:xfrm>
                  <a:off x="2626846" y="5189714"/>
                  <a:ext cx="1227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25" name="Freihand 124">
                  <a:extLst>
                    <a:ext uri="{FF2B5EF4-FFF2-40B4-BE49-F238E27FC236}">
                      <a16:creationId xmlns:a16="http://schemas.microsoft.com/office/drawing/2014/main" id="{D1D55ECB-3385-44A0-9052-47B882AC7786}"/>
                    </a:ext>
                  </a:extLst>
                </p14:cNvPr>
                <p14:cNvContentPartPr/>
                <p14:nvPr/>
              </p14:nvContentPartPr>
              <p14:xfrm>
                <a:off x="2763646" y="5301314"/>
                <a:ext cx="128520" cy="105120"/>
              </p14:xfrm>
            </p:contentPart>
          </mc:Choice>
          <mc:Fallback xmlns="">
            <p:pic>
              <p:nvPicPr>
                <p:cNvPr id="125" name="Freihand 124">
                  <a:extLst>
                    <a:ext uri="{FF2B5EF4-FFF2-40B4-BE49-F238E27FC236}">
                      <a16:creationId xmlns:a16="http://schemas.microsoft.com/office/drawing/2014/main" id="{D1D55ECB-3385-44A0-9052-47B882AC7786}"/>
                    </a:ext>
                  </a:extLst>
                </p:cNvPr>
                <p:cNvPicPr/>
                <p:nvPr/>
              </p:nvPicPr>
              <p:blipFill>
                <a:blip r:embed="rId160"/>
                <a:stretch>
                  <a:fillRect/>
                </a:stretch>
              </p:blipFill>
              <p:spPr>
                <a:xfrm>
                  <a:off x="2754646" y="5292314"/>
                  <a:ext cx="146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6" name="Freihand 125">
                  <a:extLst>
                    <a:ext uri="{FF2B5EF4-FFF2-40B4-BE49-F238E27FC236}">
                      <a16:creationId xmlns:a16="http://schemas.microsoft.com/office/drawing/2014/main" id="{8BBF62F7-A925-4422-893E-02D9D3610259}"/>
                    </a:ext>
                  </a:extLst>
                </p14:cNvPr>
                <p14:cNvContentPartPr/>
                <p14:nvPr/>
              </p14:nvContentPartPr>
              <p14:xfrm>
                <a:off x="2886766" y="5308154"/>
                <a:ext cx="59400" cy="77760"/>
              </p14:xfrm>
            </p:contentPart>
          </mc:Choice>
          <mc:Fallback xmlns="">
            <p:pic>
              <p:nvPicPr>
                <p:cNvPr id="126" name="Freihand 125">
                  <a:extLst>
                    <a:ext uri="{FF2B5EF4-FFF2-40B4-BE49-F238E27FC236}">
                      <a16:creationId xmlns:a16="http://schemas.microsoft.com/office/drawing/2014/main" id="{8BBF62F7-A925-4422-893E-02D9D3610259}"/>
                    </a:ext>
                  </a:extLst>
                </p:cNvPr>
                <p:cNvPicPr/>
                <p:nvPr/>
              </p:nvPicPr>
              <p:blipFill>
                <a:blip r:embed="rId162"/>
                <a:stretch>
                  <a:fillRect/>
                </a:stretch>
              </p:blipFill>
              <p:spPr>
                <a:xfrm>
                  <a:off x="2878126" y="5299514"/>
                  <a:ext cx="77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7" name="Freihand 126">
                  <a:extLst>
                    <a:ext uri="{FF2B5EF4-FFF2-40B4-BE49-F238E27FC236}">
                      <a16:creationId xmlns:a16="http://schemas.microsoft.com/office/drawing/2014/main" id="{1843A85C-FC68-4285-ACDE-781391081C66}"/>
                    </a:ext>
                  </a:extLst>
                </p14:cNvPr>
                <p14:cNvContentPartPr/>
                <p14:nvPr/>
              </p14:nvContentPartPr>
              <p14:xfrm>
                <a:off x="2969206" y="5279714"/>
                <a:ext cx="59400" cy="101880"/>
              </p14:xfrm>
            </p:contentPart>
          </mc:Choice>
          <mc:Fallback xmlns="">
            <p:pic>
              <p:nvPicPr>
                <p:cNvPr id="127" name="Freihand 126">
                  <a:extLst>
                    <a:ext uri="{FF2B5EF4-FFF2-40B4-BE49-F238E27FC236}">
                      <a16:creationId xmlns:a16="http://schemas.microsoft.com/office/drawing/2014/main" id="{1843A85C-FC68-4285-ACDE-781391081C66}"/>
                    </a:ext>
                  </a:extLst>
                </p:cNvPr>
                <p:cNvPicPr/>
                <p:nvPr/>
              </p:nvPicPr>
              <p:blipFill>
                <a:blip r:embed="rId164"/>
                <a:stretch>
                  <a:fillRect/>
                </a:stretch>
              </p:blipFill>
              <p:spPr>
                <a:xfrm>
                  <a:off x="2960206" y="5270714"/>
                  <a:ext cx="77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8" name="Freihand 127">
                  <a:extLst>
                    <a:ext uri="{FF2B5EF4-FFF2-40B4-BE49-F238E27FC236}">
                      <a16:creationId xmlns:a16="http://schemas.microsoft.com/office/drawing/2014/main" id="{768E2CC0-8862-4D57-BFCA-96CECBE21971}"/>
                    </a:ext>
                  </a:extLst>
                </p14:cNvPr>
                <p14:cNvContentPartPr/>
                <p14:nvPr/>
              </p14:nvContentPartPr>
              <p14:xfrm>
                <a:off x="3112846" y="5368634"/>
                <a:ext cx="360" cy="2520"/>
              </p14:xfrm>
            </p:contentPart>
          </mc:Choice>
          <mc:Fallback xmlns="">
            <p:pic>
              <p:nvPicPr>
                <p:cNvPr id="128" name="Freihand 127">
                  <a:extLst>
                    <a:ext uri="{FF2B5EF4-FFF2-40B4-BE49-F238E27FC236}">
                      <a16:creationId xmlns:a16="http://schemas.microsoft.com/office/drawing/2014/main" id="{768E2CC0-8862-4D57-BFCA-96CECBE21971}"/>
                    </a:ext>
                  </a:extLst>
                </p:cNvPr>
                <p:cNvPicPr/>
                <p:nvPr/>
              </p:nvPicPr>
              <p:blipFill>
                <a:blip r:embed="rId166"/>
                <a:stretch>
                  <a:fillRect/>
                </a:stretch>
              </p:blipFill>
              <p:spPr>
                <a:xfrm>
                  <a:off x="3103846" y="5359994"/>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0" name="Freihand 129">
                  <a:extLst>
                    <a:ext uri="{FF2B5EF4-FFF2-40B4-BE49-F238E27FC236}">
                      <a16:creationId xmlns:a16="http://schemas.microsoft.com/office/drawing/2014/main" id="{C7C0F742-8823-4E76-98AA-5C43F72E2B5A}"/>
                    </a:ext>
                  </a:extLst>
                </p14:cNvPr>
                <p14:cNvContentPartPr/>
                <p14:nvPr/>
              </p14:nvContentPartPr>
              <p14:xfrm>
                <a:off x="3159286" y="5300594"/>
                <a:ext cx="27000" cy="20520"/>
              </p14:xfrm>
            </p:contentPart>
          </mc:Choice>
          <mc:Fallback xmlns="">
            <p:pic>
              <p:nvPicPr>
                <p:cNvPr id="130" name="Freihand 129">
                  <a:extLst>
                    <a:ext uri="{FF2B5EF4-FFF2-40B4-BE49-F238E27FC236}">
                      <a16:creationId xmlns:a16="http://schemas.microsoft.com/office/drawing/2014/main" id="{C7C0F742-8823-4E76-98AA-5C43F72E2B5A}"/>
                    </a:ext>
                  </a:extLst>
                </p:cNvPr>
                <p:cNvPicPr/>
                <p:nvPr/>
              </p:nvPicPr>
              <p:blipFill>
                <a:blip r:embed="rId168"/>
                <a:stretch>
                  <a:fillRect/>
                </a:stretch>
              </p:blipFill>
              <p:spPr>
                <a:xfrm>
                  <a:off x="3150286" y="5291594"/>
                  <a:ext cx="44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1" name="Freihand 130">
                  <a:extLst>
                    <a:ext uri="{FF2B5EF4-FFF2-40B4-BE49-F238E27FC236}">
                      <a16:creationId xmlns:a16="http://schemas.microsoft.com/office/drawing/2014/main" id="{A07EAB71-4A09-4989-99AC-495C4F73B489}"/>
                    </a:ext>
                  </a:extLst>
                </p14:cNvPr>
                <p14:cNvContentPartPr/>
                <p14:nvPr/>
              </p14:nvContentPartPr>
              <p14:xfrm>
                <a:off x="3116446" y="5300954"/>
                <a:ext cx="94320" cy="109440"/>
              </p14:xfrm>
            </p:contentPart>
          </mc:Choice>
          <mc:Fallback xmlns="">
            <p:pic>
              <p:nvPicPr>
                <p:cNvPr id="131" name="Freihand 130">
                  <a:extLst>
                    <a:ext uri="{FF2B5EF4-FFF2-40B4-BE49-F238E27FC236}">
                      <a16:creationId xmlns:a16="http://schemas.microsoft.com/office/drawing/2014/main" id="{A07EAB71-4A09-4989-99AC-495C4F73B489}"/>
                    </a:ext>
                  </a:extLst>
                </p:cNvPr>
                <p:cNvPicPr/>
                <p:nvPr/>
              </p:nvPicPr>
              <p:blipFill>
                <a:blip r:embed="rId170"/>
                <a:stretch>
                  <a:fillRect/>
                </a:stretch>
              </p:blipFill>
              <p:spPr>
                <a:xfrm>
                  <a:off x="3107806" y="5292314"/>
                  <a:ext cx="111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2" name="Freihand 131">
                  <a:extLst>
                    <a:ext uri="{FF2B5EF4-FFF2-40B4-BE49-F238E27FC236}">
                      <a16:creationId xmlns:a16="http://schemas.microsoft.com/office/drawing/2014/main" id="{19A5F662-94D2-461C-903D-454AC0372E97}"/>
                    </a:ext>
                  </a:extLst>
                </p14:cNvPr>
                <p14:cNvContentPartPr/>
                <p14:nvPr/>
              </p14:nvContentPartPr>
              <p14:xfrm>
                <a:off x="3260086" y="5286914"/>
                <a:ext cx="78120" cy="85320"/>
              </p14:xfrm>
            </p:contentPart>
          </mc:Choice>
          <mc:Fallback xmlns="">
            <p:pic>
              <p:nvPicPr>
                <p:cNvPr id="132" name="Freihand 131">
                  <a:extLst>
                    <a:ext uri="{FF2B5EF4-FFF2-40B4-BE49-F238E27FC236}">
                      <a16:creationId xmlns:a16="http://schemas.microsoft.com/office/drawing/2014/main" id="{19A5F662-94D2-461C-903D-454AC0372E97}"/>
                    </a:ext>
                  </a:extLst>
                </p:cNvPr>
                <p:cNvPicPr/>
                <p:nvPr/>
              </p:nvPicPr>
              <p:blipFill>
                <a:blip r:embed="rId172"/>
                <a:stretch>
                  <a:fillRect/>
                </a:stretch>
              </p:blipFill>
              <p:spPr>
                <a:xfrm>
                  <a:off x="3251446" y="5278274"/>
                  <a:ext cx="95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3" name="Freihand 132">
                  <a:extLst>
                    <a:ext uri="{FF2B5EF4-FFF2-40B4-BE49-F238E27FC236}">
                      <a16:creationId xmlns:a16="http://schemas.microsoft.com/office/drawing/2014/main" id="{7E45F292-5A38-47D5-9C0B-7030FE86B298}"/>
                    </a:ext>
                  </a:extLst>
                </p14:cNvPr>
                <p14:cNvContentPartPr/>
                <p14:nvPr/>
              </p14:nvContentPartPr>
              <p14:xfrm>
                <a:off x="3328486" y="5296634"/>
                <a:ext cx="87120" cy="146880"/>
              </p14:xfrm>
            </p:contentPart>
          </mc:Choice>
          <mc:Fallback xmlns="">
            <p:pic>
              <p:nvPicPr>
                <p:cNvPr id="133" name="Freihand 132">
                  <a:extLst>
                    <a:ext uri="{FF2B5EF4-FFF2-40B4-BE49-F238E27FC236}">
                      <a16:creationId xmlns:a16="http://schemas.microsoft.com/office/drawing/2014/main" id="{7E45F292-5A38-47D5-9C0B-7030FE86B298}"/>
                    </a:ext>
                  </a:extLst>
                </p:cNvPr>
                <p:cNvPicPr/>
                <p:nvPr/>
              </p:nvPicPr>
              <p:blipFill>
                <a:blip r:embed="rId174"/>
                <a:stretch>
                  <a:fillRect/>
                </a:stretch>
              </p:blipFill>
              <p:spPr>
                <a:xfrm>
                  <a:off x="3319486" y="5287994"/>
                  <a:ext cx="104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5" name="Freihand 134">
                  <a:extLst>
                    <a:ext uri="{FF2B5EF4-FFF2-40B4-BE49-F238E27FC236}">
                      <a16:creationId xmlns:a16="http://schemas.microsoft.com/office/drawing/2014/main" id="{E9247E98-1811-4C94-9F4B-4076C41E5001}"/>
                    </a:ext>
                  </a:extLst>
                </p14:cNvPr>
                <p14:cNvContentPartPr/>
                <p14:nvPr/>
              </p14:nvContentPartPr>
              <p14:xfrm>
                <a:off x="3073606" y="5364314"/>
                <a:ext cx="4680" cy="15840"/>
              </p14:xfrm>
            </p:contentPart>
          </mc:Choice>
          <mc:Fallback xmlns="">
            <p:pic>
              <p:nvPicPr>
                <p:cNvPr id="135" name="Freihand 134">
                  <a:extLst>
                    <a:ext uri="{FF2B5EF4-FFF2-40B4-BE49-F238E27FC236}">
                      <a16:creationId xmlns:a16="http://schemas.microsoft.com/office/drawing/2014/main" id="{E9247E98-1811-4C94-9F4B-4076C41E5001}"/>
                    </a:ext>
                  </a:extLst>
                </p:cNvPr>
                <p:cNvPicPr/>
                <p:nvPr/>
              </p:nvPicPr>
              <p:blipFill>
                <a:blip r:embed="rId176"/>
                <a:stretch>
                  <a:fillRect/>
                </a:stretch>
              </p:blipFill>
              <p:spPr>
                <a:xfrm>
                  <a:off x="3064606" y="5355674"/>
                  <a:ext cx="22320" cy="33480"/>
                </a:xfrm>
                <a:prstGeom prst="rect">
                  <a:avLst/>
                </a:prstGeom>
              </p:spPr>
            </p:pic>
          </mc:Fallback>
        </mc:AlternateContent>
      </p:grpSp>
      <p:grpSp>
        <p:nvGrpSpPr>
          <p:cNvPr id="140" name="Gruppieren 139">
            <a:extLst>
              <a:ext uri="{FF2B5EF4-FFF2-40B4-BE49-F238E27FC236}">
                <a16:creationId xmlns:a16="http://schemas.microsoft.com/office/drawing/2014/main" id="{2D0B6B62-4A0E-432F-BD86-92252BCEAC1A}"/>
              </a:ext>
            </a:extLst>
          </p:cNvPr>
          <p:cNvGrpSpPr/>
          <p:nvPr/>
        </p:nvGrpSpPr>
        <p:grpSpPr>
          <a:xfrm>
            <a:off x="2005846" y="3254354"/>
            <a:ext cx="235080" cy="1743480"/>
            <a:chOff x="2005846" y="3254354"/>
            <a:chExt cx="235080" cy="1743480"/>
          </a:xfrm>
        </p:grpSpPr>
        <mc:AlternateContent xmlns:mc="http://schemas.openxmlformats.org/markup-compatibility/2006" xmlns:p14="http://schemas.microsoft.com/office/powerpoint/2010/main">
          <mc:Choice Requires="p14">
            <p:contentPart p14:bwMode="auto" r:id="rId177">
              <p14:nvContentPartPr>
                <p14:cNvPr id="138" name="Freihand 137">
                  <a:extLst>
                    <a:ext uri="{FF2B5EF4-FFF2-40B4-BE49-F238E27FC236}">
                      <a16:creationId xmlns:a16="http://schemas.microsoft.com/office/drawing/2014/main" id="{85C1AF78-4EF7-495E-AD25-EE1751BD1E7D}"/>
                    </a:ext>
                  </a:extLst>
                </p14:cNvPr>
                <p14:cNvContentPartPr/>
                <p14:nvPr/>
              </p14:nvContentPartPr>
              <p14:xfrm>
                <a:off x="2005846" y="3254354"/>
                <a:ext cx="179280" cy="1715400"/>
              </p14:xfrm>
            </p:contentPart>
          </mc:Choice>
          <mc:Fallback xmlns="">
            <p:pic>
              <p:nvPicPr>
                <p:cNvPr id="138" name="Freihand 137">
                  <a:extLst>
                    <a:ext uri="{FF2B5EF4-FFF2-40B4-BE49-F238E27FC236}">
                      <a16:creationId xmlns:a16="http://schemas.microsoft.com/office/drawing/2014/main" id="{85C1AF78-4EF7-495E-AD25-EE1751BD1E7D}"/>
                    </a:ext>
                  </a:extLst>
                </p:cNvPr>
                <p:cNvPicPr/>
                <p:nvPr/>
              </p:nvPicPr>
              <p:blipFill>
                <a:blip r:embed="rId178"/>
                <a:stretch>
                  <a:fillRect/>
                </a:stretch>
              </p:blipFill>
              <p:spPr>
                <a:xfrm>
                  <a:off x="1997206" y="3245354"/>
                  <a:ext cx="196920" cy="17330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9" name="Freihand 138">
                  <a:extLst>
                    <a:ext uri="{FF2B5EF4-FFF2-40B4-BE49-F238E27FC236}">
                      <a16:creationId xmlns:a16="http://schemas.microsoft.com/office/drawing/2014/main" id="{77A7D4B9-9A8D-44A6-BE03-4128F779AA83}"/>
                    </a:ext>
                  </a:extLst>
                </p14:cNvPr>
                <p14:cNvContentPartPr/>
                <p14:nvPr/>
              </p14:nvContentPartPr>
              <p14:xfrm>
                <a:off x="2065606" y="4761674"/>
                <a:ext cx="175320" cy="236160"/>
              </p14:xfrm>
            </p:contentPart>
          </mc:Choice>
          <mc:Fallback xmlns="">
            <p:pic>
              <p:nvPicPr>
                <p:cNvPr id="139" name="Freihand 138">
                  <a:extLst>
                    <a:ext uri="{FF2B5EF4-FFF2-40B4-BE49-F238E27FC236}">
                      <a16:creationId xmlns:a16="http://schemas.microsoft.com/office/drawing/2014/main" id="{77A7D4B9-9A8D-44A6-BE03-4128F779AA83}"/>
                    </a:ext>
                  </a:extLst>
                </p:cNvPr>
                <p:cNvPicPr/>
                <p:nvPr/>
              </p:nvPicPr>
              <p:blipFill>
                <a:blip r:embed="rId180"/>
                <a:stretch>
                  <a:fillRect/>
                </a:stretch>
              </p:blipFill>
              <p:spPr>
                <a:xfrm>
                  <a:off x="2056606" y="4752674"/>
                  <a:ext cx="192960" cy="25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1">
            <p14:nvContentPartPr>
              <p14:cNvPr id="155" name="Freihand 154">
                <a:extLst>
                  <a:ext uri="{FF2B5EF4-FFF2-40B4-BE49-F238E27FC236}">
                    <a16:creationId xmlns:a16="http://schemas.microsoft.com/office/drawing/2014/main" id="{AB6370B2-9512-4CCF-8CA0-BFC0188385D6}"/>
                  </a:ext>
                </a:extLst>
              </p14:cNvPr>
              <p14:cNvContentPartPr/>
              <p14:nvPr/>
            </p14:nvContentPartPr>
            <p14:xfrm>
              <a:off x="2744206" y="3243194"/>
              <a:ext cx="419400" cy="1739520"/>
            </p14:xfrm>
          </p:contentPart>
        </mc:Choice>
        <mc:Fallback xmlns="">
          <p:pic>
            <p:nvPicPr>
              <p:cNvPr id="155" name="Freihand 154">
                <a:extLst>
                  <a:ext uri="{FF2B5EF4-FFF2-40B4-BE49-F238E27FC236}">
                    <a16:creationId xmlns:a16="http://schemas.microsoft.com/office/drawing/2014/main" id="{AB6370B2-9512-4CCF-8CA0-BFC0188385D6}"/>
                  </a:ext>
                </a:extLst>
              </p:cNvPr>
              <p:cNvPicPr/>
              <p:nvPr/>
            </p:nvPicPr>
            <p:blipFill>
              <a:blip r:embed="rId182"/>
              <a:stretch>
                <a:fillRect/>
              </a:stretch>
            </p:blipFill>
            <p:spPr>
              <a:xfrm>
                <a:off x="2735206" y="3234194"/>
                <a:ext cx="437040" cy="17571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58" name="Freihand 157">
                <a:extLst>
                  <a:ext uri="{FF2B5EF4-FFF2-40B4-BE49-F238E27FC236}">
                    <a16:creationId xmlns:a16="http://schemas.microsoft.com/office/drawing/2014/main" id="{CED0456B-230C-4420-B6E8-922F780AD794}"/>
                  </a:ext>
                </a:extLst>
              </p14:cNvPr>
              <p14:cNvContentPartPr/>
              <p14:nvPr/>
            </p14:nvContentPartPr>
            <p14:xfrm>
              <a:off x="2951566" y="3116834"/>
              <a:ext cx="376200" cy="311040"/>
            </p14:xfrm>
          </p:contentPart>
        </mc:Choice>
        <mc:Fallback xmlns="">
          <p:pic>
            <p:nvPicPr>
              <p:cNvPr id="158" name="Freihand 157">
                <a:extLst>
                  <a:ext uri="{FF2B5EF4-FFF2-40B4-BE49-F238E27FC236}">
                    <a16:creationId xmlns:a16="http://schemas.microsoft.com/office/drawing/2014/main" id="{CED0456B-230C-4420-B6E8-922F780AD794}"/>
                  </a:ext>
                </a:extLst>
              </p:cNvPr>
              <p:cNvPicPr/>
              <p:nvPr/>
            </p:nvPicPr>
            <p:blipFill>
              <a:blip r:embed="rId184"/>
              <a:stretch>
                <a:fillRect/>
              </a:stretch>
            </p:blipFill>
            <p:spPr>
              <a:xfrm>
                <a:off x="2942926" y="3107834"/>
                <a:ext cx="393840" cy="328680"/>
              </a:xfrm>
              <a:prstGeom prst="rect">
                <a:avLst/>
              </a:prstGeom>
            </p:spPr>
          </p:pic>
        </mc:Fallback>
      </mc:AlternateContent>
      <p:grpSp>
        <p:nvGrpSpPr>
          <p:cNvPr id="184" name="Gruppieren 183">
            <a:extLst>
              <a:ext uri="{FF2B5EF4-FFF2-40B4-BE49-F238E27FC236}">
                <a16:creationId xmlns:a16="http://schemas.microsoft.com/office/drawing/2014/main" id="{8DEF9086-9456-4388-878C-0330E3D87475}"/>
              </a:ext>
            </a:extLst>
          </p:cNvPr>
          <p:cNvGrpSpPr/>
          <p:nvPr/>
        </p:nvGrpSpPr>
        <p:grpSpPr>
          <a:xfrm>
            <a:off x="7712926" y="3064274"/>
            <a:ext cx="2394360" cy="336600"/>
            <a:chOff x="7712926" y="3064274"/>
            <a:chExt cx="2394360" cy="336600"/>
          </a:xfrm>
        </p:grpSpPr>
        <mc:AlternateContent xmlns:mc="http://schemas.openxmlformats.org/markup-compatibility/2006" xmlns:p14="http://schemas.microsoft.com/office/powerpoint/2010/main">
          <mc:Choice Requires="p14">
            <p:contentPart p14:bwMode="auto" r:id="rId185">
              <p14:nvContentPartPr>
                <p14:cNvPr id="163" name="Freihand 162">
                  <a:extLst>
                    <a:ext uri="{FF2B5EF4-FFF2-40B4-BE49-F238E27FC236}">
                      <a16:creationId xmlns:a16="http://schemas.microsoft.com/office/drawing/2014/main" id="{6E841AF4-679B-4BC9-A3F7-3B2919E3759E}"/>
                    </a:ext>
                  </a:extLst>
                </p14:cNvPr>
                <p14:cNvContentPartPr/>
                <p14:nvPr/>
              </p14:nvContentPartPr>
              <p14:xfrm>
                <a:off x="7712926" y="3102794"/>
                <a:ext cx="136080" cy="215280"/>
              </p14:xfrm>
            </p:contentPart>
          </mc:Choice>
          <mc:Fallback xmlns="">
            <p:pic>
              <p:nvPicPr>
                <p:cNvPr id="163" name="Freihand 162">
                  <a:extLst>
                    <a:ext uri="{FF2B5EF4-FFF2-40B4-BE49-F238E27FC236}">
                      <a16:creationId xmlns:a16="http://schemas.microsoft.com/office/drawing/2014/main" id="{6E841AF4-679B-4BC9-A3F7-3B2919E3759E}"/>
                    </a:ext>
                  </a:extLst>
                </p:cNvPr>
                <p:cNvPicPr/>
                <p:nvPr/>
              </p:nvPicPr>
              <p:blipFill>
                <a:blip r:embed="rId186"/>
                <a:stretch>
                  <a:fillRect/>
                </a:stretch>
              </p:blipFill>
              <p:spPr>
                <a:xfrm>
                  <a:off x="7703926" y="3093794"/>
                  <a:ext cx="1537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64" name="Freihand 163">
                  <a:extLst>
                    <a:ext uri="{FF2B5EF4-FFF2-40B4-BE49-F238E27FC236}">
                      <a16:creationId xmlns:a16="http://schemas.microsoft.com/office/drawing/2014/main" id="{3CAF0C32-9D17-4DC5-A34F-F8747754AC33}"/>
                    </a:ext>
                  </a:extLst>
                </p14:cNvPr>
                <p14:cNvContentPartPr/>
                <p14:nvPr/>
              </p14:nvContentPartPr>
              <p14:xfrm>
                <a:off x="7899766" y="3158234"/>
                <a:ext cx="164880" cy="139320"/>
              </p14:xfrm>
            </p:contentPart>
          </mc:Choice>
          <mc:Fallback xmlns="">
            <p:pic>
              <p:nvPicPr>
                <p:cNvPr id="164" name="Freihand 163">
                  <a:extLst>
                    <a:ext uri="{FF2B5EF4-FFF2-40B4-BE49-F238E27FC236}">
                      <a16:creationId xmlns:a16="http://schemas.microsoft.com/office/drawing/2014/main" id="{3CAF0C32-9D17-4DC5-A34F-F8747754AC33}"/>
                    </a:ext>
                  </a:extLst>
                </p:cNvPr>
                <p:cNvPicPr/>
                <p:nvPr/>
              </p:nvPicPr>
              <p:blipFill>
                <a:blip r:embed="rId188"/>
                <a:stretch>
                  <a:fillRect/>
                </a:stretch>
              </p:blipFill>
              <p:spPr>
                <a:xfrm>
                  <a:off x="7890766" y="3149234"/>
                  <a:ext cx="182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65" name="Freihand 164">
                  <a:extLst>
                    <a:ext uri="{FF2B5EF4-FFF2-40B4-BE49-F238E27FC236}">
                      <a16:creationId xmlns:a16="http://schemas.microsoft.com/office/drawing/2014/main" id="{896A33D5-0C15-4AF3-9153-D9B1FDD29E90}"/>
                    </a:ext>
                  </a:extLst>
                </p14:cNvPr>
                <p14:cNvContentPartPr/>
                <p14:nvPr/>
              </p14:nvContentPartPr>
              <p14:xfrm>
                <a:off x="8101366" y="3166874"/>
                <a:ext cx="144000" cy="101160"/>
              </p14:xfrm>
            </p:contentPart>
          </mc:Choice>
          <mc:Fallback xmlns="">
            <p:pic>
              <p:nvPicPr>
                <p:cNvPr id="165" name="Freihand 164">
                  <a:extLst>
                    <a:ext uri="{FF2B5EF4-FFF2-40B4-BE49-F238E27FC236}">
                      <a16:creationId xmlns:a16="http://schemas.microsoft.com/office/drawing/2014/main" id="{896A33D5-0C15-4AF3-9153-D9B1FDD29E90}"/>
                    </a:ext>
                  </a:extLst>
                </p:cNvPr>
                <p:cNvPicPr/>
                <p:nvPr/>
              </p:nvPicPr>
              <p:blipFill>
                <a:blip r:embed="rId190"/>
                <a:stretch>
                  <a:fillRect/>
                </a:stretch>
              </p:blipFill>
              <p:spPr>
                <a:xfrm>
                  <a:off x="8092726" y="3158234"/>
                  <a:ext cx="1616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66" name="Freihand 165">
                  <a:extLst>
                    <a:ext uri="{FF2B5EF4-FFF2-40B4-BE49-F238E27FC236}">
                      <a16:creationId xmlns:a16="http://schemas.microsoft.com/office/drawing/2014/main" id="{17B58243-6AC6-40B4-8740-424808DAC682}"/>
                    </a:ext>
                  </a:extLst>
                </p14:cNvPr>
                <p14:cNvContentPartPr/>
                <p14:nvPr/>
              </p14:nvContentPartPr>
              <p14:xfrm>
                <a:off x="8303326" y="3282794"/>
                <a:ext cx="11880" cy="15480"/>
              </p14:xfrm>
            </p:contentPart>
          </mc:Choice>
          <mc:Fallback xmlns="">
            <p:pic>
              <p:nvPicPr>
                <p:cNvPr id="166" name="Freihand 165">
                  <a:extLst>
                    <a:ext uri="{FF2B5EF4-FFF2-40B4-BE49-F238E27FC236}">
                      <a16:creationId xmlns:a16="http://schemas.microsoft.com/office/drawing/2014/main" id="{17B58243-6AC6-40B4-8740-424808DAC682}"/>
                    </a:ext>
                  </a:extLst>
                </p:cNvPr>
                <p:cNvPicPr/>
                <p:nvPr/>
              </p:nvPicPr>
              <p:blipFill>
                <a:blip r:embed="rId192"/>
                <a:stretch>
                  <a:fillRect/>
                </a:stretch>
              </p:blipFill>
              <p:spPr>
                <a:xfrm>
                  <a:off x="8294326" y="32737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67" name="Freihand 166">
                  <a:extLst>
                    <a:ext uri="{FF2B5EF4-FFF2-40B4-BE49-F238E27FC236}">
                      <a16:creationId xmlns:a16="http://schemas.microsoft.com/office/drawing/2014/main" id="{95FCB5A5-7713-4BEB-B908-24879247BD34}"/>
                    </a:ext>
                  </a:extLst>
                </p14:cNvPr>
                <p14:cNvContentPartPr/>
                <p14:nvPr/>
              </p14:nvContentPartPr>
              <p14:xfrm>
                <a:off x="8318086" y="3186674"/>
                <a:ext cx="113760" cy="214200"/>
              </p14:xfrm>
            </p:contentPart>
          </mc:Choice>
          <mc:Fallback xmlns="">
            <p:pic>
              <p:nvPicPr>
                <p:cNvPr id="167" name="Freihand 166">
                  <a:extLst>
                    <a:ext uri="{FF2B5EF4-FFF2-40B4-BE49-F238E27FC236}">
                      <a16:creationId xmlns:a16="http://schemas.microsoft.com/office/drawing/2014/main" id="{95FCB5A5-7713-4BEB-B908-24879247BD34}"/>
                    </a:ext>
                  </a:extLst>
                </p:cNvPr>
                <p:cNvPicPr/>
                <p:nvPr/>
              </p:nvPicPr>
              <p:blipFill>
                <a:blip r:embed="rId194"/>
                <a:stretch>
                  <a:fillRect/>
                </a:stretch>
              </p:blipFill>
              <p:spPr>
                <a:xfrm>
                  <a:off x="8309446" y="3177674"/>
                  <a:ext cx="131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68" name="Freihand 167">
                  <a:extLst>
                    <a:ext uri="{FF2B5EF4-FFF2-40B4-BE49-F238E27FC236}">
                      <a16:creationId xmlns:a16="http://schemas.microsoft.com/office/drawing/2014/main" id="{9E3BCD4A-F1D3-46D9-BAA5-C11EC5ADF9DB}"/>
                    </a:ext>
                  </a:extLst>
                </p14:cNvPr>
                <p14:cNvContentPartPr/>
                <p14:nvPr/>
              </p14:nvContentPartPr>
              <p14:xfrm>
                <a:off x="8399806" y="3088394"/>
                <a:ext cx="12240" cy="28440"/>
              </p14:xfrm>
            </p:contentPart>
          </mc:Choice>
          <mc:Fallback xmlns="">
            <p:pic>
              <p:nvPicPr>
                <p:cNvPr id="168" name="Freihand 167">
                  <a:extLst>
                    <a:ext uri="{FF2B5EF4-FFF2-40B4-BE49-F238E27FC236}">
                      <a16:creationId xmlns:a16="http://schemas.microsoft.com/office/drawing/2014/main" id="{9E3BCD4A-F1D3-46D9-BAA5-C11EC5ADF9DB}"/>
                    </a:ext>
                  </a:extLst>
                </p:cNvPr>
                <p:cNvPicPr/>
                <p:nvPr/>
              </p:nvPicPr>
              <p:blipFill>
                <a:blip r:embed="rId196"/>
                <a:stretch>
                  <a:fillRect/>
                </a:stretch>
              </p:blipFill>
              <p:spPr>
                <a:xfrm>
                  <a:off x="8391166" y="3079754"/>
                  <a:ext cx="29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69" name="Freihand 168">
                  <a:extLst>
                    <a:ext uri="{FF2B5EF4-FFF2-40B4-BE49-F238E27FC236}">
                      <a16:creationId xmlns:a16="http://schemas.microsoft.com/office/drawing/2014/main" id="{03F8078D-B0A7-4F65-A316-C8F9F5FBE0A5}"/>
                    </a:ext>
                  </a:extLst>
                </p14:cNvPr>
                <p14:cNvContentPartPr/>
                <p14:nvPr/>
              </p14:nvContentPartPr>
              <p14:xfrm>
                <a:off x="8489446" y="3187754"/>
                <a:ext cx="105120" cy="102600"/>
              </p14:xfrm>
            </p:contentPart>
          </mc:Choice>
          <mc:Fallback xmlns="">
            <p:pic>
              <p:nvPicPr>
                <p:cNvPr id="169" name="Freihand 168">
                  <a:extLst>
                    <a:ext uri="{FF2B5EF4-FFF2-40B4-BE49-F238E27FC236}">
                      <a16:creationId xmlns:a16="http://schemas.microsoft.com/office/drawing/2014/main" id="{03F8078D-B0A7-4F65-A316-C8F9F5FBE0A5}"/>
                    </a:ext>
                  </a:extLst>
                </p:cNvPr>
                <p:cNvPicPr/>
                <p:nvPr/>
              </p:nvPicPr>
              <p:blipFill>
                <a:blip r:embed="rId198"/>
                <a:stretch>
                  <a:fillRect/>
                </a:stretch>
              </p:blipFill>
              <p:spPr>
                <a:xfrm>
                  <a:off x="8480446" y="3179114"/>
                  <a:ext cx="122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70" name="Freihand 169">
                  <a:extLst>
                    <a:ext uri="{FF2B5EF4-FFF2-40B4-BE49-F238E27FC236}">
                      <a16:creationId xmlns:a16="http://schemas.microsoft.com/office/drawing/2014/main" id="{43319B62-1BC1-4B83-8FC6-DCA55C45AC51}"/>
                    </a:ext>
                  </a:extLst>
                </p14:cNvPr>
                <p14:cNvContentPartPr/>
                <p14:nvPr/>
              </p14:nvContentPartPr>
              <p14:xfrm>
                <a:off x="8613646" y="3112514"/>
                <a:ext cx="116640" cy="166320"/>
              </p14:xfrm>
            </p:contentPart>
          </mc:Choice>
          <mc:Fallback xmlns="">
            <p:pic>
              <p:nvPicPr>
                <p:cNvPr id="170" name="Freihand 169">
                  <a:extLst>
                    <a:ext uri="{FF2B5EF4-FFF2-40B4-BE49-F238E27FC236}">
                      <a16:creationId xmlns:a16="http://schemas.microsoft.com/office/drawing/2014/main" id="{43319B62-1BC1-4B83-8FC6-DCA55C45AC51}"/>
                    </a:ext>
                  </a:extLst>
                </p:cNvPr>
                <p:cNvPicPr/>
                <p:nvPr/>
              </p:nvPicPr>
              <p:blipFill>
                <a:blip r:embed="rId200"/>
                <a:stretch>
                  <a:fillRect/>
                </a:stretch>
              </p:blipFill>
              <p:spPr>
                <a:xfrm>
                  <a:off x="8604646" y="3103514"/>
                  <a:ext cx="1342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71" name="Freihand 170">
                  <a:extLst>
                    <a:ext uri="{FF2B5EF4-FFF2-40B4-BE49-F238E27FC236}">
                      <a16:creationId xmlns:a16="http://schemas.microsoft.com/office/drawing/2014/main" id="{B80EC775-21C7-4A4F-8085-931A57E7288C}"/>
                    </a:ext>
                  </a:extLst>
                </p14:cNvPr>
                <p14:cNvContentPartPr/>
                <p14:nvPr/>
              </p14:nvContentPartPr>
              <p14:xfrm>
                <a:off x="8776366" y="3199634"/>
                <a:ext cx="19800" cy="87480"/>
              </p14:xfrm>
            </p:contentPart>
          </mc:Choice>
          <mc:Fallback xmlns="">
            <p:pic>
              <p:nvPicPr>
                <p:cNvPr id="171" name="Freihand 170">
                  <a:extLst>
                    <a:ext uri="{FF2B5EF4-FFF2-40B4-BE49-F238E27FC236}">
                      <a16:creationId xmlns:a16="http://schemas.microsoft.com/office/drawing/2014/main" id="{B80EC775-21C7-4A4F-8085-931A57E7288C}"/>
                    </a:ext>
                  </a:extLst>
                </p:cNvPr>
                <p:cNvPicPr/>
                <p:nvPr/>
              </p:nvPicPr>
              <p:blipFill>
                <a:blip r:embed="rId202"/>
                <a:stretch>
                  <a:fillRect/>
                </a:stretch>
              </p:blipFill>
              <p:spPr>
                <a:xfrm>
                  <a:off x="8767726" y="3190994"/>
                  <a:ext cx="37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72" name="Freihand 171">
                  <a:extLst>
                    <a:ext uri="{FF2B5EF4-FFF2-40B4-BE49-F238E27FC236}">
                      <a16:creationId xmlns:a16="http://schemas.microsoft.com/office/drawing/2014/main" id="{092AB958-F683-4694-AC98-680AB134521C}"/>
                    </a:ext>
                  </a:extLst>
                </p14:cNvPr>
                <p14:cNvContentPartPr/>
                <p14:nvPr/>
              </p14:nvContentPartPr>
              <p14:xfrm>
                <a:off x="8780326" y="3134114"/>
                <a:ext cx="4320" cy="24480"/>
              </p14:xfrm>
            </p:contentPart>
          </mc:Choice>
          <mc:Fallback xmlns="">
            <p:pic>
              <p:nvPicPr>
                <p:cNvPr id="172" name="Freihand 171">
                  <a:extLst>
                    <a:ext uri="{FF2B5EF4-FFF2-40B4-BE49-F238E27FC236}">
                      <a16:creationId xmlns:a16="http://schemas.microsoft.com/office/drawing/2014/main" id="{092AB958-F683-4694-AC98-680AB134521C}"/>
                    </a:ext>
                  </a:extLst>
                </p:cNvPr>
                <p:cNvPicPr/>
                <p:nvPr/>
              </p:nvPicPr>
              <p:blipFill>
                <a:blip r:embed="rId204"/>
                <a:stretch>
                  <a:fillRect/>
                </a:stretch>
              </p:blipFill>
              <p:spPr>
                <a:xfrm>
                  <a:off x="8771326" y="3125474"/>
                  <a:ext cx="21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73" name="Freihand 172">
                  <a:extLst>
                    <a:ext uri="{FF2B5EF4-FFF2-40B4-BE49-F238E27FC236}">
                      <a16:creationId xmlns:a16="http://schemas.microsoft.com/office/drawing/2014/main" id="{95B4A1E6-FBF0-42D2-B5DA-A966F5C0656D}"/>
                    </a:ext>
                  </a:extLst>
                </p14:cNvPr>
                <p14:cNvContentPartPr/>
                <p14:nvPr/>
              </p14:nvContentPartPr>
              <p14:xfrm>
                <a:off x="8854126" y="3075434"/>
                <a:ext cx="127440" cy="222840"/>
              </p14:xfrm>
            </p:contentPart>
          </mc:Choice>
          <mc:Fallback xmlns="">
            <p:pic>
              <p:nvPicPr>
                <p:cNvPr id="173" name="Freihand 172">
                  <a:extLst>
                    <a:ext uri="{FF2B5EF4-FFF2-40B4-BE49-F238E27FC236}">
                      <a16:creationId xmlns:a16="http://schemas.microsoft.com/office/drawing/2014/main" id="{95B4A1E6-FBF0-42D2-B5DA-A966F5C0656D}"/>
                    </a:ext>
                  </a:extLst>
                </p:cNvPr>
                <p:cNvPicPr/>
                <p:nvPr/>
              </p:nvPicPr>
              <p:blipFill>
                <a:blip r:embed="rId206"/>
                <a:stretch>
                  <a:fillRect/>
                </a:stretch>
              </p:blipFill>
              <p:spPr>
                <a:xfrm>
                  <a:off x="8845126" y="3066434"/>
                  <a:ext cx="145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74" name="Freihand 173">
                  <a:extLst>
                    <a:ext uri="{FF2B5EF4-FFF2-40B4-BE49-F238E27FC236}">
                      <a16:creationId xmlns:a16="http://schemas.microsoft.com/office/drawing/2014/main" id="{9BF23A4F-1361-497E-B2B0-02FC80E73CDD}"/>
                    </a:ext>
                  </a:extLst>
                </p14:cNvPr>
                <p14:cNvContentPartPr/>
                <p14:nvPr/>
              </p14:nvContentPartPr>
              <p14:xfrm>
                <a:off x="9051406" y="3178034"/>
                <a:ext cx="109440" cy="83520"/>
              </p14:xfrm>
            </p:contentPart>
          </mc:Choice>
          <mc:Fallback xmlns="">
            <p:pic>
              <p:nvPicPr>
                <p:cNvPr id="174" name="Freihand 173">
                  <a:extLst>
                    <a:ext uri="{FF2B5EF4-FFF2-40B4-BE49-F238E27FC236}">
                      <a16:creationId xmlns:a16="http://schemas.microsoft.com/office/drawing/2014/main" id="{9BF23A4F-1361-497E-B2B0-02FC80E73CDD}"/>
                    </a:ext>
                  </a:extLst>
                </p:cNvPr>
                <p:cNvPicPr/>
                <p:nvPr/>
              </p:nvPicPr>
              <p:blipFill>
                <a:blip r:embed="rId208"/>
                <a:stretch>
                  <a:fillRect/>
                </a:stretch>
              </p:blipFill>
              <p:spPr>
                <a:xfrm>
                  <a:off x="9042766" y="3169034"/>
                  <a:ext cx="127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75" name="Freihand 174">
                  <a:extLst>
                    <a:ext uri="{FF2B5EF4-FFF2-40B4-BE49-F238E27FC236}">
                      <a16:creationId xmlns:a16="http://schemas.microsoft.com/office/drawing/2014/main" id="{DC5887FA-0F67-411D-AF40-866A13CEA2EF}"/>
                    </a:ext>
                  </a:extLst>
                </p14:cNvPr>
                <p14:cNvContentPartPr/>
                <p14:nvPr/>
              </p14:nvContentPartPr>
              <p14:xfrm>
                <a:off x="9202246" y="3173714"/>
                <a:ext cx="79560" cy="100800"/>
              </p14:xfrm>
            </p:contentPart>
          </mc:Choice>
          <mc:Fallback xmlns="">
            <p:pic>
              <p:nvPicPr>
                <p:cNvPr id="175" name="Freihand 174">
                  <a:extLst>
                    <a:ext uri="{FF2B5EF4-FFF2-40B4-BE49-F238E27FC236}">
                      <a16:creationId xmlns:a16="http://schemas.microsoft.com/office/drawing/2014/main" id="{DC5887FA-0F67-411D-AF40-866A13CEA2EF}"/>
                    </a:ext>
                  </a:extLst>
                </p:cNvPr>
                <p:cNvPicPr/>
                <p:nvPr/>
              </p:nvPicPr>
              <p:blipFill>
                <a:blip r:embed="rId210"/>
                <a:stretch>
                  <a:fillRect/>
                </a:stretch>
              </p:blipFill>
              <p:spPr>
                <a:xfrm>
                  <a:off x="9193246" y="3164714"/>
                  <a:ext cx="97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76" name="Freihand 175">
                  <a:extLst>
                    <a:ext uri="{FF2B5EF4-FFF2-40B4-BE49-F238E27FC236}">
                      <a16:creationId xmlns:a16="http://schemas.microsoft.com/office/drawing/2014/main" id="{A234A197-293B-4CB8-A81D-BDA749D0A150}"/>
                    </a:ext>
                  </a:extLst>
                </p14:cNvPr>
                <p14:cNvContentPartPr/>
                <p14:nvPr/>
              </p14:nvContentPartPr>
              <p14:xfrm>
                <a:off x="9311686" y="3064274"/>
                <a:ext cx="147600" cy="212040"/>
              </p14:xfrm>
            </p:contentPart>
          </mc:Choice>
          <mc:Fallback xmlns="">
            <p:pic>
              <p:nvPicPr>
                <p:cNvPr id="176" name="Freihand 175">
                  <a:extLst>
                    <a:ext uri="{FF2B5EF4-FFF2-40B4-BE49-F238E27FC236}">
                      <a16:creationId xmlns:a16="http://schemas.microsoft.com/office/drawing/2014/main" id="{A234A197-293B-4CB8-A81D-BDA749D0A150}"/>
                    </a:ext>
                  </a:extLst>
                </p:cNvPr>
                <p:cNvPicPr/>
                <p:nvPr/>
              </p:nvPicPr>
              <p:blipFill>
                <a:blip r:embed="rId212"/>
                <a:stretch>
                  <a:fillRect/>
                </a:stretch>
              </p:blipFill>
              <p:spPr>
                <a:xfrm>
                  <a:off x="9303046" y="3055634"/>
                  <a:ext cx="165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77" name="Freihand 176">
                  <a:extLst>
                    <a:ext uri="{FF2B5EF4-FFF2-40B4-BE49-F238E27FC236}">
                      <a16:creationId xmlns:a16="http://schemas.microsoft.com/office/drawing/2014/main" id="{0DA9C0A7-6637-4C29-ABC1-F0DB6F7B28FF}"/>
                    </a:ext>
                  </a:extLst>
                </p14:cNvPr>
                <p14:cNvContentPartPr/>
                <p14:nvPr/>
              </p14:nvContentPartPr>
              <p14:xfrm>
                <a:off x="9509686" y="3235994"/>
                <a:ext cx="2880" cy="3600"/>
              </p14:xfrm>
            </p:contentPart>
          </mc:Choice>
          <mc:Fallback xmlns="">
            <p:pic>
              <p:nvPicPr>
                <p:cNvPr id="177" name="Freihand 176">
                  <a:extLst>
                    <a:ext uri="{FF2B5EF4-FFF2-40B4-BE49-F238E27FC236}">
                      <a16:creationId xmlns:a16="http://schemas.microsoft.com/office/drawing/2014/main" id="{0DA9C0A7-6637-4C29-ABC1-F0DB6F7B28FF}"/>
                    </a:ext>
                  </a:extLst>
                </p:cNvPr>
                <p:cNvPicPr/>
                <p:nvPr/>
              </p:nvPicPr>
              <p:blipFill>
                <a:blip r:embed="rId214"/>
                <a:stretch>
                  <a:fillRect/>
                </a:stretch>
              </p:blipFill>
              <p:spPr>
                <a:xfrm>
                  <a:off x="9500686" y="3226994"/>
                  <a:ext cx="205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79" name="Freihand 178">
                  <a:extLst>
                    <a:ext uri="{FF2B5EF4-FFF2-40B4-BE49-F238E27FC236}">
                      <a16:creationId xmlns:a16="http://schemas.microsoft.com/office/drawing/2014/main" id="{D4F58904-E917-44B5-BDB5-99F3321D7E02}"/>
                    </a:ext>
                  </a:extLst>
                </p14:cNvPr>
                <p14:cNvContentPartPr/>
                <p14:nvPr/>
              </p14:nvContentPartPr>
              <p14:xfrm>
                <a:off x="9594646" y="3145634"/>
                <a:ext cx="117000" cy="131760"/>
              </p14:xfrm>
            </p:contentPart>
          </mc:Choice>
          <mc:Fallback xmlns="">
            <p:pic>
              <p:nvPicPr>
                <p:cNvPr id="179" name="Freihand 178">
                  <a:extLst>
                    <a:ext uri="{FF2B5EF4-FFF2-40B4-BE49-F238E27FC236}">
                      <a16:creationId xmlns:a16="http://schemas.microsoft.com/office/drawing/2014/main" id="{D4F58904-E917-44B5-BDB5-99F3321D7E02}"/>
                    </a:ext>
                  </a:extLst>
                </p:cNvPr>
                <p:cNvPicPr/>
                <p:nvPr/>
              </p:nvPicPr>
              <p:blipFill>
                <a:blip r:embed="rId216"/>
                <a:stretch>
                  <a:fillRect/>
                </a:stretch>
              </p:blipFill>
              <p:spPr>
                <a:xfrm>
                  <a:off x="9585646" y="3136994"/>
                  <a:ext cx="134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80" name="Freihand 179">
                  <a:extLst>
                    <a:ext uri="{FF2B5EF4-FFF2-40B4-BE49-F238E27FC236}">
                      <a16:creationId xmlns:a16="http://schemas.microsoft.com/office/drawing/2014/main" id="{4D2CAA58-38D7-4876-8092-47425588B83A}"/>
                    </a:ext>
                  </a:extLst>
                </p14:cNvPr>
                <p14:cNvContentPartPr/>
                <p14:nvPr/>
              </p14:nvContentPartPr>
              <p14:xfrm>
                <a:off x="9712006" y="3190994"/>
                <a:ext cx="111960" cy="61560"/>
              </p14:xfrm>
            </p:contentPart>
          </mc:Choice>
          <mc:Fallback xmlns="">
            <p:pic>
              <p:nvPicPr>
                <p:cNvPr id="180" name="Freihand 179">
                  <a:extLst>
                    <a:ext uri="{FF2B5EF4-FFF2-40B4-BE49-F238E27FC236}">
                      <a16:creationId xmlns:a16="http://schemas.microsoft.com/office/drawing/2014/main" id="{4D2CAA58-38D7-4876-8092-47425588B83A}"/>
                    </a:ext>
                  </a:extLst>
                </p:cNvPr>
                <p:cNvPicPr/>
                <p:nvPr/>
              </p:nvPicPr>
              <p:blipFill>
                <a:blip r:embed="rId218"/>
                <a:stretch>
                  <a:fillRect/>
                </a:stretch>
              </p:blipFill>
              <p:spPr>
                <a:xfrm>
                  <a:off x="9703006" y="3181994"/>
                  <a:ext cx="1296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81" name="Freihand 180">
                  <a:extLst>
                    <a:ext uri="{FF2B5EF4-FFF2-40B4-BE49-F238E27FC236}">
                      <a16:creationId xmlns:a16="http://schemas.microsoft.com/office/drawing/2014/main" id="{6BF0F08B-4213-4AD7-82DE-DDF5DAAE8BDA}"/>
                    </a:ext>
                  </a:extLst>
                </p14:cNvPr>
                <p14:cNvContentPartPr/>
                <p14:nvPr/>
              </p14:nvContentPartPr>
              <p14:xfrm>
                <a:off x="9870406" y="3152114"/>
                <a:ext cx="236880" cy="114840"/>
              </p14:xfrm>
            </p:contentPart>
          </mc:Choice>
          <mc:Fallback xmlns="">
            <p:pic>
              <p:nvPicPr>
                <p:cNvPr id="181" name="Freihand 180">
                  <a:extLst>
                    <a:ext uri="{FF2B5EF4-FFF2-40B4-BE49-F238E27FC236}">
                      <a16:creationId xmlns:a16="http://schemas.microsoft.com/office/drawing/2014/main" id="{6BF0F08B-4213-4AD7-82DE-DDF5DAAE8BDA}"/>
                    </a:ext>
                  </a:extLst>
                </p:cNvPr>
                <p:cNvPicPr/>
                <p:nvPr/>
              </p:nvPicPr>
              <p:blipFill>
                <a:blip r:embed="rId220"/>
                <a:stretch>
                  <a:fillRect/>
                </a:stretch>
              </p:blipFill>
              <p:spPr>
                <a:xfrm>
                  <a:off x="9861406" y="3143114"/>
                  <a:ext cx="2545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83" name="Freihand 182">
                  <a:extLst>
                    <a:ext uri="{FF2B5EF4-FFF2-40B4-BE49-F238E27FC236}">
                      <a16:creationId xmlns:a16="http://schemas.microsoft.com/office/drawing/2014/main" id="{34B83D32-3EDA-4E59-9FFB-764F4A6078E3}"/>
                    </a:ext>
                  </a:extLst>
                </p14:cNvPr>
                <p14:cNvContentPartPr/>
                <p14:nvPr/>
              </p14:nvContentPartPr>
              <p14:xfrm>
                <a:off x="9358126" y="3162554"/>
                <a:ext cx="60840" cy="56160"/>
              </p14:xfrm>
            </p:contentPart>
          </mc:Choice>
          <mc:Fallback xmlns="">
            <p:pic>
              <p:nvPicPr>
                <p:cNvPr id="183" name="Freihand 182">
                  <a:extLst>
                    <a:ext uri="{FF2B5EF4-FFF2-40B4-BE49-F238E27FC236}">
                      <a16:creationId xmlns:a16="http://schemas.microsoft.com/office/drawing/2014/main" id="{34B83D32-3EDA-4E59-9FFB-764F4A6078E3}"/>
                    </a:ext>
                  </a:extLst>
                </p:cNvPr>
                <p:cNvPicPr/>
                <p:nvPr/>
              </p:nvPicPr>
              <p:blipFill>
                <a:blip r:embed="rId222"/>
                <a:stretch>
                  <a:fillRect/>
                </a:stretch>
              </p:blipFill>
              <p:spPr>
                <a:xfrm>
                  <a:off x="9349486" y="3153914"/>
                  <a:ext cx="78480" cy="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3">
            <p14:nvContentPartPr>
              <p14:cNvPr id="185" name="Freihand 184">
                <a:extLst>
                  <a:ext uri="{FF2B5EF4-FFF2-40B4-BE49-F238E27FC236}">
                    <a16:creationId xmlns:a16="http://schemas.microsoft.com/office/drawing/2014/main" id="{E401CF7D-3064-4876-AC41-C4B98D995B6A}"/>
                  </a:ext>
                </a:extLst>
              </p14:cNvPr>
              <p14:cNvContentPartPr/>
              <p14:nvPr/>
            </p14:nvContentPartPr>
            <p14:xfrm>
              <a:off x="565708" y="850679"/>
              <a:ext cx="4320" cy="2520"/>
            </p14:xfrm>
          </p:contentPart>
        </mc:Choice>
        <mc:Fallback xmlns="">
          <p:pic>
            <p:nvPicPr>
              <p:cNvPr id="185" name="Freihand 184">
                <a:extLst>
                  <a:ext uri="{FF2B5EF4-FFF2-40B4-BE49-F238E27FC236}">
                    <a16:creationId xmlns:a16="http://schemas.microsoft.com/office/drawing/2014/main" id="{E401CF7D-3064-4876-AC41-C4B98D995B6A}"/>
                  </a:ext>
                </a:extLst>
              </p:cNvPr>
              <p:cNvPicPr/>
              <p:nvPr/>
            </p:nvPicPr>
            <p:blipFill>
              <a:blip r:embed="rId214"/>
              <a:stretch>
                <a:fillRect/>
              </a:stretch>
            </p:blipFill>
            <p:spPr>
              <a:xfrm>
                <a:off x="557068" y="842039"/>
                <a:ext cx="21960" cy="20160"/>
              </a:xfrm>
              <a:prstGeom prst="rect">
                <a:avLst/>
              </a:prstGeom>
            </p:spPr>
          </p:pic>
        </mc:Fallback>
      </mc:AlternateContent>
      <p:grpSp>
        <p:nvGrpSpPr>
          <p:cNvPr id="199" name="Gruppieren 198">
            <a:extLst>
              <a:ext uri="{FF2B5EF4-FFF2-40B4-BE49-F238E27FC236}">
                <a16:creationId xmlns:a16="http://schemas.microsoft.com/office/drawing/2014/main" id="{CE344199-230A-434B-A445-AAE0B6D42BEC}"/>
              </a:ext>
            </a:extLst>
          </p:cNvPr>
          <p:cNvGrpSpPr/>
          <p:nvPr/>
        </p:nvGrpSpPr>
        <p:grpSpPr>
          <a:xfrm>
            <a:off x="1845868" y="924839"/>
            <a:ext cx="877320" cy="251640"/>
            <a:chOff x="2014846" y="535274"/>
            <a:chExt cx="877320" cy="251640"/>
          </a:xfrm>
        </p:grpSpPr>
        <mc:AlternateContent xmlns:mc="http://schemas.openxmlformats.org/markup-compatibility/2006" xmlns:p14="http://schemas.microsoft.com/office/powerpoint/2010/main">
          <mc:Choice Requires="p14">
            <p:contentPart p14:bwMode="auto" r:id="rId224">
              <p14:nvContentPartPr>
                <p14:cNvPr id="193" name="Freihand 192">
                  <a:extLst>
                    <a:ext uri="{FF2B5EF4-FFF2-40B4-BE49-F238E27FC236}">
                      <a16:creationId xmlns:a16="http://schemas.microsoft.com/office/drawing/2014/main" id="{B0AED03D-E5E1-45AC-AAB2-5C963FDF5219}"/>
                    </a:ext>
                  </a:extLst>
                </p14:cNvPr>
                <p14:cNvContentPartPr/>
                <p14:nvPr/>
              </p14:nvContentPartPr>
              <p14:xfrm>
                <a:off x="2014846" y="549314"/>
                <a:ext cx="128520" cy="237600"/>
              </p14:xfrm>
            </p:contentPart>
          </mc:Choice>
          <mc:Fallback xmlns="">
            <p:pic>
              <p:nvPicPr>
                <p:cNvPr id="193" name="Freihand 192">
                  <a:extLst>
                    <a:ext uri="{FF2B5EF4-FFF2-40B4-BE49-F238E27FC236}">
                      <a16:creationId xmlns:a16="http://schemas.microsoft.com/office/drawing/2014/main" id="{B0AED03D-E5E1-45AC-AAB2-5C963FDF5219}"/>
                    </a:ext>
                  </a:extLst>
                </p:cNvPr>
                <p:cNvPicPr/>
                <p:nvPr/>
              </p:nvPicPr>
              <p:blipFill>
                <a:blip r:embed="rId225"/>
                <a:stretch>
                  <a:fillRect/>
                </a:stretch>
              </p:blipFill>
              <p:spPr>
                <a:xfrm>
                  <a:off x="2005846" y="540674"/>
                  <a:ext cx="1461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94" name="Freihand 193">
                  <a:extLst>
                    <a:ext uri="{FF2B5EF4-FFF2-40B4-BE49-F238E27FC236}">
                      <a16:creationId xmlns:a16="http://schemas.microsoft.com/office/drawing/2014/main" id="{355CF75D-4C33-49F3-A694-17DF23381D56}"/>
                    </a:ext>
                  </a:extLst>
                </p14:cNvPr>
                <p14:cNvContentPartPr/>
                <p14:nvPr/>
              </p14:nvContentPartPr>
              <p14:xfrm>
                <a:off x="2247046" y="535274"/>
                <a:ext cx="12600" cy="220680"/>
              </p14:xfrm>
            </p:contentPart>
          </mc:Choice>
          <mc:Fallback xmlns="">
            <p:pic>
              <p:nvPicPr>
                <p:cNvPr id="194" name="Freihand 193">
                  <a:extLst>
                    <a:ext uri="{FF2B5EF4-FFF2-40B4-BE49-F238E27FC236}">
                      <a16:creationId xmlns:a16="http://schemas.microsoft.com/office/drawing/2014/main" id="{355CF75D-4C33-49F3-A694-17DF23381D56}"/>
                    </a:ext>
                  </a:extLst>
                </p:cNvPr>
                <p:cNvPicPr/>
                <p:nvPr/>
              </p:nvPicPr>
              <p:blipFill>
                <a:blip r:embed="rId227"/>
                <a:stretch>
                  <a:fillRect/>
                </a:stretch>
              </p:blipFill>
              <p:spPr>
                <a:xfrm>
                  <a:off x="2238406" y="526634"/>
                  <a:ext cx="3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95" name="Freihand 194">
                  <a:extLst>
                    <a:ext uri="{FF2B5EF4-FFF2-40B4-BE49-F238E27FC236}">
                      <a16:creationId xmlns:a16="http://schemas.microsoft.com/office/drawing/2014/main" id="{58D169A3-78C2-4B99-A8B9-177EBB55004D}"/>
                    </a:ext>
                  </a:extLst>
                </p14:cNvPr>
                <p14:cNvContentPartPr/>
                <p14:nvPr/>
              </p14:nvContentPartPr>
              <p14:xfrm>
                <a:off x="2181526" y="626354"/>
                <a:ext cx="97200" cy="22680"/>
              </p14:xfrm>
            </p:contentPart>
          </mc:Choice>
          <mc:Fallback xmlns="">
            <p:pic>
              <p:nvPicPr>
                <p:cNvPr id="195" name="Freihand 194">
                  <a:extLst>
                    <a:ext uri="{FF2B5EF4-FFF2-40B4-BE49-F238E27FC236}">
                      <a16:creationId xmlns:a16="http://schemas.microsoft.com/office/drawing/2014/main" id="{58D169A3-78C2-4B99-A8B9-177EBB55004D}"/>
                    </a:ext>
                  </a:extLst>
                </p:cNvPr>
                <p:cNvPicPr/>
                <p:nvPr/>
              </p:nvPicPr>
              <p:blipFill>
                <a:blip r:embed="rId229"/>
                <a:stretch>
                  <a:fillRect/>
                </a:stretch>
              </p:blipFill>
              <p:spPr>
                <a:xfrm>
                  <a:off x="2172886" y="617714"/>
                  <a:ext cx="114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96" name="Freihand 195">
                  <a:extLst>
                    <a:ext uri="{FF2B5EF4-FFF2-40B4-BE49-F238E27FC236}">
                      <a16:creationId xmlns:a16="http://schemas.microsoft.com/office/drawing/2014/main" id="{289EC716-2C96-4F08-AA2F-DABE78C0C160}"/>
                    </a:ext>
                  </a:extLst>
                </p14:cNvPr>
                <p14:cNvContentPartPr/>
                <p14:nvPr/>
              </p14:nvContentPartPr>
              <p14:xfrm>
                <a:off x="2317606" y="645434"/>
                <a:ext cx="141120" cy="87480"/>
              </p14:xfrm>
            </p:contentPart>
          </mc:Choice>
          <mc:Fallback xmlns="">
            <p:pic>
              <p:nvPicPr>
                <p:cNvPr id="196" name="Freihand 195">
                  <a:extLst>
                    <a:ext uri="{FF2B5EF4-FFF2-40B4-BE49-F238E27FC236}">
                      <a16:creationId xmlns:a16="http://schemas.microsoft.com/office/drawing/2014/main" id="{289EC716-2C96-4F08-AA2F-DABE78C0C160}"/>
                    </a:ext>
                  </a:extLst>
                </p:cNvPr>
                <p:cNvPicPr/>
                <p:nvPr/>
              </p:nvPicPr>
              <p:blipFill>
                <a:blip r:embed="rId231"/>
                <a:stretch>
                  <a:fillRect/>
                </a:stretch>
              </p:blipFill>
              <p:spPr>
                <a:xfrm>
                  <a:off x="2308606" y="636794"/>
                  <a:ext cx="158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97" name="Freihand 196">
                  <a:extLst>
                    <a:ext uri="{FF2B5EF4-FFF2-40B4-BE49-F238E27FC236}">
                      <a16:creationId xmlns:a16="http://schemas.microsoft.com/office/drawing/2014/main" id="{B6291A9D-0A07-42D4-A29E-49AB7A93F439}"/>
                    </a:ext>
                  </a:extLst>
                </p14:cNvPr>
                <p14:cNvContentPartPr/>
                <p14:nvPr/>
              </p14:nvContentPartPr>
              <p14:xfrm>
                <a:off x="2514166" y="638954"/>
                <a:ext cx="98640" cy="93600"/>
              </p14:xfrm>
            </p:contentPart>
          </mc:Choice>
          <mc:Fallback xmlns="">
            <p:pic>
              <p:nvPicPr>
                <p:cNvPr id="197" name="Freihand 196">
                  <a:extLst>
                    <a:ext uri="{FF2B5EF4-FFF2-40B4-BE49-F238E27FC236}">
                      <a16:creationId xmlns:a16="http://schemas.microsoft.com/office/drawing/2014/main" id="{B6291A9D-0A07-42D4-A29E-49AB7A93F439}"/>
                    </a:ext>
                  </a:extLst>
                </p:cNvPr>
                <p:cNvPicPr/>
                <p:nvPr/>
              </p:nvPicPr>
              <p:blipFill>
                <a:blip r:embed="rId233"/>
                <a:stretch>
                  <a:fillRect/>
                </a:stretch>
              </p:blipFill>
              <p:spPr>
                <a:xfrm>
                  <a:off x="2505166" y="629954"/>
                  <a:ext cx="1162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98" name="Freihand 197">
                  <a:extLst>
                    <a:ext uri="{FF2B5EF4-FFF2-40B4-BE49-F238E27FC236}">
                      <a16:creationId xmlns:a16="http://schemas.microsoft.com/office/drawing/2014/main" id="{783F26C5-47A6-4A1B-8E73-CF3DB02F1D0B}"/>
                    </a:ext>
                  </a:extLst>
                </p14:cNvPr>
                <p14:cNvContentPartPr/>
                <p14:nvPr/>
              </p14:nvContentPartPr>
              <p14:xfrm>
                <a:off x="2636926" y="643274"/>
                <a:ext cx="255240" cy="130320"/>
              </p14:xfrm>
            </p:contentPart>
          </mc:Choice>
          <mc:Fallback xmlns="">
            <p:pic>
              <p:nvPicPr>
                <p:cNvPr id="198" name="Freihand 197">
                  <a:extLst>
                    <a:ext uri="{FF2B5EF4-FFF2-40B4-BE49-F238E27FC236}">
                      <a16:creationId xmlns:a16="http://schemas.microsoft.com/office/drawing/2014/main" id="{783F26C5-47A6-4A1B-8E73-CF3DB02F1D0B}"/>
                    </a:ext>
                  </a:extLst>
                </p:cNvPr>
                <p:cNvPicPr/>
                <p:nvPr/>
              </p:nvPicPr>
              <p:blipFill>
                <a:blip r:embed="rId235"/>
                <a:stretch>
                  <a:fillRect/>
                </a:stretch>
              </p:blipFill>
              <p:spPr>
                <a:xfrm>
                  <a:off x="2627926" y="634274"/>
                  <a:ext cx="272880" cy="14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6">
            <p14:nvContentPartPr>
              <p14:cNvPr id="201" name="Freihand 200">
                <a:extLst>
                  <a:ext uri="{FF2B5EF4-FFF2-40B4-BE49-F238E27FC236}">
                    <a16:creationId xmlns:a16="http://schemas.microsoft.com/office/drawing/2014/main" id="{D491E393-26C3-47CB-A643-89D163CE592B}"/>
                  </a:ext>
                </a:extLst>
              </p14:cNvPr>
              <p14:cNvContentPartPr/>
              <p14:nvPr/>
            </p14:nvContentPartPr>
            <p14:xfrm>
              <a:off x="515308" y="1301759"/>
              <a:ext cx="2296800" cy="126000"/>
            </p14:xfrm>
          </p:contentPart>
        </mc:Choice>
        <mc:Fallback xmlns="">
          <p:pic>
            <p:nvPicPr>
              <p:cNvPr id="201" name="Freihand 200">
                <a:extLst>
                  <a:ext uri="{FF2B5EF4-FFF2-40B4-BE49-F238E27FC236}">
                    <a16:creationId xmlns:a16="http://schemas.microsoft.com/office/drawing/2014/main" id="{D491E393-26C3-47CB-A643-89D163CE592B}"/>
                  </a:ext>
                </a:extLst>
              </p:cNvPr>
              <p:cNvPicPr/>
              <p:nvPr/>
            </p:nvPicPr>
            <p:blipFill>
              <a:blip r:embed="rId237"/>
              <a:stretch>
                <a:fillRect/>
              </a:stretch>
            </p:blipFill>
            <p:spPr>
              <a:xfrm>
                <a:off x="506668" y="1292759"/>
                <a:ext cx="2314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02" name="Freihand 201">
                <a:extLst>
                  <a:ext uri="{FF2B5EF4-FFF2-40B4-BE49-F238E27FC236}">
                    <a16:creationId xmlns:a16="http://schemas.microsoft.com/office/drawing/2014/main" id="{129EC4CB-931C-4DDB-8A40-3BC9B4F0EA28}"/>
                  </a:ext>
                </a:extLst>
              </p14:cNvPr>
              <p14:cNvContentPartPr/>
              <p14:nvPr/>
            </p14:nvContentPartPr>
            <p14:xfrm>
              <a:off x="1616548" y="1363679"/>
              <a:ext cx="25200" cy="855720"/>
            </p14:xfrm>
          </p:contentPart>
        </mc:Choice>
        <mc:Fallback xmlns="">
          <p:pic>
            <p:nvPicPr>
              <p:cNvPr id="202" name="Freihand 201">
                <a:extLst>
                  <a:ext uri="{FF2B5EF4-FFF2-40B4-BE49-F238E27FC236}">
                    <a16:creationId xmlns:a16="http://schemas.microsoft.com/office/drawing/2014/main" id="{129EC4CB-931C-4DDB-8A40-3BC9B4F0EA28}"/>
                  </a:ext>
                </a:extLst>
              </p:cNvPr>
              <p:cNvPicPr/>
              <p:nvPr/>
            </p:nvPicPr>
            <p:blipFill>
              <a:blip r:embed="rId239"/>
              <a:stretch>
                <a:fillRect/>
              </a:stretch>
            </p:blipFill>
            <p:spPr>
              <a:xfrm>
                <a:off x="1607548" y="1354679"/>
                <a:ext cx="42840" cy="873360"/>
              </a:xfrm>
              <a:prstGeom prst="rect">
                <a:avLst/>
              </a:prstGeom>
            </p:spPr>
          </p:pic>
        </mc:Fallback>
      </mc:AlternateContent>
      <p:grpSp>
        <p:nvGrpSpPr>
          <p:cNvPr id="249" name="Gruppieren 248">
            <a:extLst>
              <a:ext uri="{FF2B5EF4-FFF2-40B4-BE49-F238E27FC236}">
                <a16:creationId xmlns:a16="http://schemas.microsoft.com/office/drawing/2014/main" id="{A3511473-37B1-4E30-8A35-21EAEB44B30A}"/>
              </a:ext>
            </a:extLst>
          </p:cNvPr>
          <p:cNvGrpSpPr/>
          <p:nvPr/>
        </p:nvGrpSpPr>
        <p:grpSpPr>
          <a:xfrm>
            <a:off x="165292" y="1536629"/>
            <a:ext cx="1304280" cy="274320"/>
            <a:chOff x="187126" y="1178594"/>
            <a:chExt cx="1304280" cy="274320"/>
          </a:xfrm>
        </p:grpSpPr>
        <mc:AlternateContent xmlns:mc="http://schemas.openxmlformats.org/markup-compatibility/2006" xmlns:p14="http://schemas.microsoft.com/office/powerpoint/2010/main">
          <mc:Choice Requires="p14">
            <p:contentPart p14:bwMode="auto" r:id="rId240">
              <p14:nvContentPartPr>
                <p14:cNvPr id="225" name="Freihand 224">
                  <a:extLst>
                    <a:ext uri="{FF2B5EF4-FFF2-40B4-BE49-F238E27FC236}">
                      <a16:creationId xmlns:a16="http://schemas.microsoft.com/office/drawing/2014/main" id="{0D8378CA-9749-40D4-847F-8FEC14BA368C}"/>
                    </a:ext>
                  </a:extLst>
                </p14:cNvPr>
                <p14:cNvContentPartPr/>
                <p14:nvPr/>
              </p14:nvContentPartPr>
              <p14:xfrm>
                <a:off x="187126" y="1279754"/>
                <a:ext cx="78480" cy="173160"/>
              </p14:xfrm>
            </p:contentPart>
          </mc:Choice>
          <mc:Fallback xmlns="">
            <p:pic>
              <p:nvPicPr>
                <p:cNvPr id="225" name="Freihand 224">
                  <a:extLst>
                    <a:ext uri="{FF2B5EF4-FFF2-40B4-BE49-F238E27FC236}">
                      <a16:creationId xmlns:a16="http://schemas.microsoft.com/office/drawing/2014/main" id="{0D8378CA-9749-40D4-847F-8FEC14BA368C}"/>
                    </a:ext>
                  </a:extLst>
                </p:cNvPr>
                <p:cNvPicPr/>
                <p:nvPr/>
              </p:nvPicPr>
              <p:blipFill>
                <a:blip r:embed="rId241"/>
                <a:stretch>
                  <a:fillRect/>
                </a:stretch>
              </p:blipFill>
              <p:spPr>
                <a:xfrm>
                  <a:off x="178486" y="1271114"/>
                  <a:ext cx="96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26" name="Freihand 225">
                  <a:extLst>
                    <a:ext uri="{FF2B5EF4-FFF2-40B4-BE49-F238E27FC236}">
                      <a16:creationId xmlns:a16="http://schemas.microsoft.com/office/drawing/2014/main" id="{888749DA-1E62-40A3-9203-77C17B5F1CAF}"/>
                    </a:ext>
                  </a:extLst>
                </p14:cNvPr>
                <p14:cNvContentPartPr/>
                <p14:nvPr/>
              </p14:nvContentPartPr>
              <p14:xfrm>
                <a:off x="272086" y="1205234"/>
                <a:ext cx="5040" cy="28800"/>
              </p14:xfrm>
            </p:contentPart>
          </mc:Choice>
          <mc:Fallback xmlns="">
            <p:pic>
              <p:nvPicPr>
                <p:cNvPr id="226" name="Freihand 225">
                  <a:extLst>
                    <a:ext uri="{FF2B5EF4-FFF2-40B4-BE49-F238E27FC236}">
                      <a16:creationId xmlns:a16="http://schemas.microsoft.com/office/drawing/2014/main" id="{888749DA-1E62-40A3-9203-77C17B5F1CAF}"/>
                    </a:ext>
                  </a:extLst>
                </p:cNvPr>
                <p:cNvPicPr/>
                <p:nvPr/>
              </p:nvPicPr>
              <p:blipFill>
                <a:blip r:embed="rId243"/>
                <a:stretch>
                  <a:fillRect/>
                </a:stretch>
              </p:blipFill>
              <p:spPr>
                <a:xfrm>
                  <a:off x="263446" y="1196594"/>
                  <a:ext cx="22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27" name="Freihand 226">
                  <a:extLst>
                    <a:ext uri="{FF2B5EF4-FFF2-40B4-BE49-F238E27FC236}">
                      <a16:creationId xmlns:a16="http://schemas.microsoft.com/office/drawing/2014/main" id="{3945C384-41E2-458E-B9A2-1659464758D5}"/>
                    </a:ext>
                  </a:extLst>
                </p14:cNvPr>
                <p14:cNvContentPartPr/>
                <p14:nvPr/>
              </p14:nvContentPartPr>
              <p14:xfrm>
                <a:off x="294766" y="1286234"/>
                <a:ext cx="106920" cy="100440"/>
              </p14:xfrm>
            </p:contentPart>
          </mc:Choice>
          <mc:Fallback xmlns="">
            <p:pic>
              <p:nvPicPr>
                <p:cNvPr id="227" name="Freihand 226">
                  <a:extLst>
                    <a:ext uri="{FF2B5EF4-FFF2-40B4-BE49-F238E27FC236}">
                      <a16:creationId xmlns:a16="http://schemas.microsoft.com/office/drawing/2014/main" id="{3945C384-41E2-458E-B9A2-1659464758D5}"/>
                    </a:ext>
                  </a:extLst>
                </p:cNvPr>
                <p:cNvPicPr/>
                <p:nvPr/>
              </p:nvPicPr>
              <p:blipFill>
                <a:blip r:embed="rId245"/>
                <a:stretch>
                  <a:fillRect/>
                </a:stretch>
              </p:blipFill>
              <p:spPr>
                <a:xfrm>
                  <a:off x="285766" y="1277234"/>
                  <a:ext cx="124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30" name="Freihand 229">
                  <a:extLst>
                    <a:ext uri="{FF2B5EF4-FFF2-40B4-BE49-F238E27FC236}">
                      <a16:creationId xmlns:a16="http://schemas.microsoft.com/office/drawing/2014/main" id="{BDFBEDBF-9EF7-4722-823F-1FDAAA96051D}"/>
                    </a:ext>
                  </a:extLst>
                </p14:cNvPr>
                <p14:cNvContentPartPr/>
                <p14:nvPr/>
              </p14:nvContentPartPr>
              <p14:xfrm>
                <a:off x="424366" y="1304954"/>
                <a:ext cx="97920" cy="83520"/>
              </p14:xfrm>
            </p:contentPart>
          </mc:Choice>
          <mc:Fallback xmlns="">
            <p:pic>
              <p:nvPicPr>
                <p:cNvPr id="230" name="Freihand 229">
                  <a:extLst>
                    <a:ext uri="{FF2B5EF4-FFF2-40B4-BE49-F238E27FC236}">
                      <a16:creationId xmlns:a16="http://schemas.microsoft.com/office/drawing/2014/main" id="{BDFBEDBF-9EF7-4722-823F-1FDAAA96051D}"/>
                    </a:ext>
                  </a:extLst>
                </p:cNvPr>
                <p:cNvPicPr/>
                <p:nvPr/>
              </p:nvPicPr>
              <p:blipFill>
                <a:blip r:embed="rId247"/>
                <a:stretch>
                  <a:fillRect/>
                </a:stretch>
              </p:blipFill>
              <p:spPr>
                <a:xfrm>
                  <a:off x="415726" y="1296314"/>
                  <a:ext cx="1155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31" name="Freihand 230">
                  <a:extLst>
                    <a:ext uri="{FF2B5EF4-FFF2-40B4-BE49-F238E27FC236}">
                      <a16:creationId xmlns:a16="http://schemas.microsoft.com/office/drawing/2014/main" id="{C5FC5A70-1F7B-4A12-B789-80CA17E8A3BC}"/>
                    </a:ext>
                  </a:extLst>
                </p14:cNvPr>
                <p14:cNvContentPartPr/>
                <p14:nvPr/>
              </p14:nvContentPartPr>
              <p14:xfrm>
                <a:off x="525166" y="1205234"/>
                <a:ext cx="74160" cy="177120"/>
              </p14:xfrm>
            </p:contentPart>
          </mc:Choice>
          <mc:Fallback xmlns="">
            <p:pic>
              <p:nvPicPr>
                <p:cNvPr id="231" name="Freihand 230">
                  <a:extLst>
                    <a:ext uri="{FF2B5EF4-FFF2-40B4-BE49-F238E27FC236}">
                      <a16:creationId xmlns:a16="http://schemas.microsoft.com/office/drawing/2014/main" id="{C5FC5A70-1F7B-4A12-B789-80CA17E8A3BC}"/>
                    </a:ext>
                  </a:extLst>
                </p:cNvPr>
                <p:cNvPicPr/>
                <p:nvPr/>
              </p:nvPicPr>
              <p:blipFill>
                <a:blip r:embed="rId249"/>
                <a:stretch>
                  <a:fillRect/>
                </a:stretch>
              </p:blipFill>
              <p:spPr>
                <a:xfrm>
                  <a:off x="516526" y="1196594"/>
                  <a:ext cx="91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32" name="Freihand 231">
                  <a:extLst>
                    <a:ext uri="{FF2B5EF4-FFF2-40B4-BE49-F238E27FC236}">
                      <a16:creationId xmlns:a16="http://schemas.microsoft.com/office/drawing/2014/main" id="{E51F0181-2E21-49C8-86F1-9318C1121C55}"/>
                    </a:ext>
                  </a:extLst>
                </p14:cNvPr>
                <p14:cNvContentPartPr/>
                <p14:nvPr/>
              </p14:nvContentPartPr>
              <p14:xfrm>
                <a:off x="602926" y="1309634"/>
                <a:ext cx="30960" cy="72360"/>
              </p14:xfrm>
            </p:contentPart>
          </mc:Choice>
          <mc:Fallback xmlns="">
            <p:pic>
              <p:nvPicPr>
                <p:cNvPr id="232" name="Freihand 231">
                  <a:extLst>
                    <a:ext uri="{FF2B5EF4-FFF2-40B4-BE49-F238E27FC236}">
                      <a16:creationId xmlns:a16="http://schemas.microsoft.com/office/drawing/2014/main" id="{E51F0181-2E21-49C8-86F1-9318C1121C55}"/>
                    </a:ext>
                  </a:extLst>
                </p:cNvPr>
                <p:cNvPicPr/>
                <p:nvPr/>
              </p:nvPicPr>
              <p:blipFill>
                <a:blip r:embed="rId251"/>
                <a:stretch>
                  <a:fillRect/>
                </a:stretch>
              </p:blipFill>
              <p:spPr>
                <a:xfrm>
                  <a:off x="593926" y="1300994"/>
                  <a:ext cx="486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33" name="Freihand 232">
                  <a:extLst>
                    <a:ext uri="{FF2B5EF4-FFF2-40B4-BE49-F238E27FC236}">
                      <a16:creationId xmlns:a16="http://schemas.microsoft.com/office/drawing/2014/main" id="{BD14B980-01BC-451D-9873-40E6A6668850}"/>
                    </a:ext>
                  </a:extLst>
                </p14:cNvPr>
                <p14:cNvContentPartPr/>
                <p14:nvPr/>
              </p14:nvContentPartPr>
              <p14:xfrm>
                <a:off x="598966" y="1255634"/>
                <a:ext cx="5400" cy="28800"/>
              </p14:xfrm>
            </p:contentPart>
          </mc:Choice>
          <mc:Fallback xmlns="">
            <p:pic>
              <p:nvPicPr>
                <p:cNvPr id="233" name="Freihand 232">
                  <a:extLst>
                    <a:ext uri="{FF2B5EF4-FFF2-40B4-BE49-F238E27FC236}">
                      <a16:creationId xmlns:a16="http://schemas.microsoft.com/office/drawing/2014/main" id="{BD14B980-01BC-451D-9873-40E6A6668850}"/>
                    </a:ext>
                  </a:extLst>
                </p:cNvPr>
                <p:cNvPicPr/>
                <p:nvPr/>
              </p:nvPicPr>
              <p:blipFill>
                <a:blip r:embed="rId253"/>
                <a:stretch>
                  <a:fillRect/>
                </a:stretch>
              </p:blipFill>
              <p:spPr>
                <a:xfrm>
                  <a:off x="590326" y="1246634"/>
                  <a:ext cx="23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34" name="Freihand 233">
                  <a:extLst>
                    <a:ext uri="{FF2B5EF4-FFF2-40B4-BE49-F238E27FC236}">
                      <a16:creationId xmlns:a16="http://schemas.microsoft.com/office/drawing/2014/main" id="{CF1F1FE5-FDB5-448C-90AF-1556B9425710}"/>
                    </a:ext>
                  </a:extLst>
                </p14:cNvPr>
                <p14:cNvContentPartPr/>
                <p14:nvPr/>
              </p14:nvContentPartPr>
              <p14:xfrm>
                <a:off x="637846" y="1229354"/>
                <a:ext cx="98640" cy="156960"/>
              </p14:xfrm>
            </p:contentPart>
          </mc:Choice>
          <mc:Fallback xmlns="">
            <p:pic>
              <p:nvPicPr>
                <p:cNvPr id="234" name="Freihand 233">
                  <a:extLst>
                    <a:ext uri="{FF2B5EF4-FFF2-40B4-BE49-F238E27FC236}">
                      <a16:creationId xmlns:a16="http://schemas.microsoft.com/office/drawing/2014/main" id="{CF1F1FE5-FDB5-448C-90AF-1556B9425710}"/>
                    </a:ext>
                  </a:extLst>
                </p:cNvPr>
                <p:cNvPicPr/>
                <p:nvPr/>
              </p:nvPicPr>
              <p:blipFill>
                <a:blip r:embed="rId255"/>
                <a:stretch>
                  <a:fillRect/>
                </a:stretch>
              </p:blipFill>
              <p:spPr>
                <a:xfrm>
                  <a:off x="628846" y="1220354"/>
                  <a:ext cx="116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36" name="Freihand 235">
                  <a:extLst>
                    <a:ext uri="{FF2B5EF4-FFF2-40B4-BE49-F238E27FC236}">
                      <a16:creationId xmlns:a16="http://schemas.microsoft.com/office/drawing/2014/main" id="{A4CADF44-D8A6-40F3-98FB-94BD22856734}"/>
                    </a:ext>
                  </a:extLst>
                </p14:cNvPr>
                <p14:cNvContentPartPr/>
                <p14:nvPr/>
              </p14:nvContentPartPr>
              <p14:xfrm>
                <a:off x="754126" y="1266434"/>
                <a:ext cx="118440" cy="94320"/>
              </p14:xfrm>
            </p:contentPart>
          </mc:Choice>
          <mc:Fallback xmlns="">
            <p:pic>
              <p:nvPicPr>
                <p:cNvPr id="236" name="Freihand 235">
                  <a:extLst>
                    <a:ext uri="{FF2B5EF4-FFF2-40B4-BE49-F238E27FC236}">
                      <a16:creationId xmlns:a16="http://schemas.microsoft.com/office/drawing/2014/main" id="{A4CADF44-D8A6-40F3-98FB-94BD22856734}"/>
                    </a:ext>
                  </a:extLst>
                </p:cNvPr>
                <p:cNvPicPr/>
                <p:nvPr/>
              </p:nvPicPr>
              <p:blipFill>
                <a:blip r:embed="rId257"/>
                <a:stretch>
                  <a:fillRect/>
                </a:stretch>
              </p:blipFill>
              <p:spPr>
                <a:xfrm>
                  <a:off x="745126" y="1257434"/>
                  <a:ext cx="1360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37" name="Freihand 236">
                  <a:extLst>
                    <a:ext uri="{FF2B5EF4-FFF2-40B4-BE49-F238E27FC236}">
                      <a16:creationId xmlns:a16="http://schemas.microsoft.com/office/drawing/2014/main" id="{BBA392E6-9037-4828-B6EC-6A58FBCE6A7E}"/>
                    </a:ext>
                  </a:extLst>
                </p14:cNvPr>
                <p14:cNvContentPartPr/>
                <p14:nvPr/>
              </p14:nvContentPartPr>
              <p14:xfrm>
                <a:off x="879046" y="1282274"/>
                <a:ext cx="81000" cy="95760"/>
              </p14:xfrm>
            </p:contentPart>
          </mc:Choice>
          <mc:Fallback xmlns="">
            <p:pic>
              <p:nvPicPr>
                <p:cNvPr id="237" name="Freihand 236">
                  <a:extLst>
                    <a:ext uri="{FF2B5EF4-FFF2-40B4-BE49-F238E27FC236}">
                      <a16:creationId xmlns:a16="http://schemas.microsoft.com/office/drawing/2014/main" id="{BBA392E6-9037-4828-B6EC-6A58FBCE6A7E}"/>
                    </a:ext>
                  </a:extLst>
                </p:cNvPr>
                <p:cNvPicPr/>
                <p:nvPr/>
              </p:nvPicPr>
              <p:blipFill>
                <a:blip r:embed="rId259"/>
                <a:stretch>
                  <a:fillRect/>
                </a:stretch>
              </p:blipFill>
              <p:spPr>
                <a:xfrm>
                  <a:off x="870046" y="1273274"/>
                  <a:ext cx="986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39" name="Freihand 238">
                  <a:extLst>
                    <a:ext uri="{FF2B5EF4-FFF2-40B4-BE49-F238E27FC236}">
                      <a16:creationId xmlns:a16="http://schemas.microsoft.com/office/drawing/2014/main" id="{F3D2621A-11A1-4404-A508-26024A85A667}"/>
                    </a:ext>
                  </a:extLst>
                </p14:cNvPr>
                <p14:cNvContentPartPr/>
                <p14:nvPr/>
              </p14:nvContentPartPr>
              <p14:xfrm>
                <a:off x="957886" y="1178594"/>
                <a:ext cx="60480" cy="199440"/>
              </p14:xfrm>
            </p:contentPart>
          </mc:Choice>
          <mc:Fallback xmlns="">
            <p:pic>
              <p:nvPicPr>
                <p:cNvPr id="239" name="Freihand 238">
                  <a:extLst>
                    <a:ext uri="{FF2B5EF4-FFF2-40B4-BE49-F238E27FC236}">
                      <a16:creationId xmlns:a16="http://schemas.microsoft.com/office/drawing/2014/main" id="{F3D2621A-11A1-4404-A508-26024A85A667}"/>
                    </a:ext>
                  </a:extLst>
                </p:cNvPr>
                <p:cNvPicPr/>
                <p:nvPr/>
              </p:nvPicPr>
              <p:blipFill>
                <a:blip r:embed="rId261"/>
                <a:stretch>
                  <a:fillRect/>
                </a:stretch>
              </p:blipFill>
              <p:spPr>
                <a:xfrm>
                  <a:off x="949246" y="1169954"/>
                  <a:ext cx="781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40" name="Freihand 239">
                  <a:extLst>
                    <a:ext uri="{FF2B5EF4-FFF2-40B4-BE49-F238E27FC236}">
                      <a16:creationId xmlns:a16="http://schemas.microsoft.com/office/drawing/2014/main" id="{4CC7E0D5-AAC6-4B8F-B99B-7B651C7A8E37}"/>
                    </a:ext>
                  </a:extLst>
                </p14:cNvPr>
                <p14:cNvContentPartPr/>
                <p14:nvPr/>
              </p14:nvContentPartPr>
              <p14:xfrm>
                <a:off x="972646" y="1290194"/>
                <a:ext cx="79560" cy="88920"/>
              </p14:xfrm>
            </p:contentPart>
          </mc:Choice>
          <mc:Fallback xmlns="">
            <p:pic>
              <p:nvPicPr>
                <p:cNvPr id="240" name="Freihand 239">
                  <a:extLst>
                    <a:ext uri="{FF2B5EF4-FFF2-40B4-BE49-F238E27FC236}">
                      <a16:creationId xmlns:a16="http://schemas.microsoft.com/office/drawing/2014/main" id="{4CC7E0D5-AAC6-4B8F-B99B-7B651C7A8E37}"/>
                    </a:ext>
                  </a:extLst>
                </p:cNvPr>
                <p:cNvPicPr/>
                <p:nvPr/>
              </p:nvPicPr>
              <p:blipFill>
                <a:blip r:embed="rId263"/>
                <a:stretch>
                  <a:fillRect/>
                </a:stretch>
              </p:blipFill>
              <p:spPr>
                <a:xfrm>
                  <a:off x="964006" y="1281194"/>
                  <a:ext cx="97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41" name="Freihand 240">
                  <a:extLst>
                    <a:ext uri="{FF2B5EF4-FFF2-40B4-BE49-F238E27FC236}">
                      <a16:creationId xmlns:a16="http://schemas.microsoft.com/office/drawing/2014/main" id="{5F9F4C06-EE5E-4E23-9A73-1836FE538F61}"/>
                    </a:ext>
                  </a:extLst>
                </p14:cNvPr>
                <p14:cNvContentPartPr/>
                <p14:nvPr/>
              </p14:nvContentPartPr>
              <p14:xfrm>
                <a:off x="1127446" y="1349234"/>
                <a:ext cx="7200" cy="10440"/>
              </p14:xfrm>
            </p:contentPart>
          </mc:Choice>
          <mc:Fallback xmlns="">
            <p:pic>
              <p:nvPicPr>
                <p:cNvPr id="241" name="Freihand 240">
                  <a:extLst>
                    <a:ext uri="{FF2B5EF4-FFF2-40B4-BE49-F238E27FC236}">
                      <a16:creationId xmlns:a16="http://schemas.microsoft.com/office/drawing/2014/main" id="{5F9F4C06-EE5E-4E23-9A73-1836FE538F61}"/>
                    </a:ext>
                  </a:extLst>
                </p:cNvPr>
                <p:cNvPicPr/>
                <p:nvPr/>
              </p:nvPicPr>
              <p:blipFill>
                <a:blip r:embed="rId265"/>
                <a:stretch>
                  <a:fillRect/>
                </a:stretch>
              </p:blipFill>
              <p:spPr>
                <a:xfrm>
                  <a:off x="1118446" y="1340594"/>
                  <a:ext cx="24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42" name="Freihand 241">
                  <a:extLst>
                    <a:ext uri="{FF2B5EF4-FFF2-40B4-BE49-F238E27FC236}">
                      <a16:creationId xmlns:a16="http://schemas.microsoft.com/office/drawing/2014/main" id="{2CC147F2-828E-4B8C-92A1-9F42BB81C242}"/>
                    </a:ext>
                  </a:extLst>
                </p14:cNvPr>
                <p14:cNvContentPartPr/>
                <p14:nvPr/>
              </p14:nvContentPartPr>
              <p14:xfrm>
                <a:off x="1141126" y="1255634"/>
                <a:ext cx="113760" cy="113760"/>
              </p14:xfrm>
            </p:contentPart>
          </mc:Choice>
          <mc:Fallback xmlns="">
            <p:pic>
              <p:nvPicPr>
                <p:cNvPr id="242" name="Freihand 241">
                  <a:extLst>
                    <a:ext uri="{FF2B5EF4-FFF2-40B4-BE49-F238E27FC236}">
                      <a16:creationId xmlns:a16="http://schemas.microsoft.com/office/drawing/2014/main" id="{2CC147F2-828E-4B8C-92A1-9F42BB81C242}"/>
                    </a:ext>
                  </a:extLst>
                </p:cNvPr>
                <p:cNvPicPr/>
                <p:nvPr/>
              </p:nvPicPr>
              <p:blipFill>
                <a:blip r:embed="rId267"/>
                <a:stretch>
                  <a:fillRect/>
                </a:stretch>
              </p:blipFill>
              <p:spPr>
                <a:xfrm>
                  <a:off x="1132486" y="1246634"/>
                  <a:ext cx="131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43" name="Freihand 242">
                  <a:extLst>
                    <a:ext uri="{FF2B5EF4-FFF2-40B4-BE49-F238E27FC236}">
                      <a16:creationId xmlns:a16="http://schemas.microsoft.com/office/drawing/2014/main" id="{9F8FBED4-F001-4CEF-93E6-37E637CC3F37}"/>
                    </a:ext>
                  </a:extLst>
                </p14:cNvPr>
                <p14:cNvContentPartPr/>
                <p14:nvPr/>
              </p14:nvContentPartPr>
              <p14:xfrm>
                <a:off x="1251286" y="1258154"/>
                <a:ext cx="86040" cy="70560"/>
              </p14:xfrm>
            </p:contentPart>
          </mc:Choice>
          <mc:Fallback xmlns="">
            <p:pic>
              <p:nvPicPr>
                <p:cNvPr id="243" name="Freihand 242">
                  <a:extLst>
                    <a:ext uri="{FF2B5EF4-FFF2-40B4-BE49-F238E27FC236}">
                      <a16:creationId xmlns:a16="http://schemas.microsoft.com/office/drawing/2014/main" id="{9F8FBED4-F001-4CEF-93E6-37E637CC3F37}"/>
                    </a:ext>
                  </a:extLst>
                </p:cNvPr>
                <p:cNvPicPr/>
                <p:nvPr/>
              </p:nvPicPr>
              <p:blipFill>
                <a:blip r:embed="rId269"/>
                <a:stretch>
                  <a:fillRect/>
                </a:stretch>
              </p:blipFill>
              <p:spPr>
                <a:xfrm>
                  <a:off x="1242646" y="1249154"/>
                  <a:ext cx="1036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44" name="Freihand 243">
                  <a:extLst>
                    <a:ext uri="{FF2B5EF4-FFF2-40B4-BE49-F238E27FC236}">
                      <a16:creationId xmlns:a16="http://schemas.microsoft.com/office/drawing/2014/main" id="{930CF89D-A9C4-4CF1-A5DC-2837D36C5A04}"/>
                    </a:ext>
                  </a:extLst>
                </p14:cNvPr>
                <p14:cNvContentPartPr/>
                <p14:nvPr/>
              </p14:nvContentPartPr>
              <p14:xfrm>
                <a:off x="1351006" y="1255634"/>
                <a:ext cx="140400" cy="96480"/>
              </p14:xfrm>
            </p:contentPart>
          </mc:Choice>
          <mc:Fallback xmlns="">
            <p:pic>
              <p:nvPicPr>
                <p:cNvPr id="244" name="Freihand 243">
                  <a:extLst>
                    <a:ext uri="{FF2B5EF4-FFF2-40B4-BE49-F238E27FC236}">
                      <a16:creationId xmlns:a16="http://schemas.microsoft.com/office/drawing/2014/main" id="{930CF89D-A9C4-4CF1-A5DC-2837D36C5A04}"/>
                    </a:ext>
                  </a:extLst>
                </p:cNvPr>
                <p:cNvPicPr/>
                <p:nvPr/>
              </p:nvPicPr>
              <p:blipFill>
                <a:blip r:embed="rId271"/>
                <a:stretch>
                  <a:fillRect/>
                </a:stretch>
              </p:blipFill>
              <p:spPr>
                <a:xfrm>
                  <a:off x="1342366" y="1246634"/>
                  <a:ext cx="158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48" name="Freihand 247">
                  <a:extLst>
                    <a:ext uri="{FF2B5EF4-FFF2-40B4-BE49-F238E27FC236}">
                      <a16:creationId xmlns:a16="http://schemas.microsoft.com/office/drawing/2014/main" id="{EA140E98-3B81-4929-AF80-236B27ABF2A0}"/>
                    </a:ext>
                  </a:extLst>
                </p14:cNvPr>
                <p14:cNvContentPartPr/>
                <p14:nvPr/>
              </p14:nvContentPartPr>
              <p14:xfrm>
                <a:off x="1075966" y="1369034"/>
                <a:ext cx="16560" cy="19800"/>
              </p14:xfrm>
            </p:contentPart>
          </mc:Choice>
          <mc:Fallback xmlns="">
            <p:pic>
              <p:nvPicPr>
                <p:cNvPr id="248" name="Freihand 247">
                  <a:extLst>
                    <a:ext uri="{FF2B5EF4-FFF2-40B4-BE49-F238E27FC236}">
                      <a16:creationId xmlns:a16="http://schemas.microsoft.com/office/drawing/2014/main" id="{EA140E98-3B81-4929-AF80-236B27ABF2A0}"/>
                    </a:ext>
                  </a:extLst>
                </p:cNvPr>
                <p:cNvPicPr/>
                <p:nvPr/>
              </p:nvPicPr>
              <p:blipFill>
                <a:blip r:embed="rId273"/>
                <a:stretch>
                  <a:fillRect/>
                </a:stretch>
              </p:blipFill>
              <p:spPr>
                <a:xfrm>
                  <a:off x="1067326" y="1360034"/>
                  <a:ext cx="34200" cy="37440"/>
                </a:xfrm>
                <a:prstGeom prst="rect">
                  <a:avLst/>
                </a:prstGeom>
              </p:spPr>
            </p:pic>
          </mc:Fallback>
        </mc:AlternateContent>
      </p:grpSp>
      <p:grpSp>
        <p:nvGrpSpPr>
          <p:cNvPr id="282" name="Gruppieren 281">
            <a:extLst>
              <a:ext uri="{FF2B5EF4-FFF2-40B4-BE49-F238E27FC236}">
                <a16:creationId xmlns:a16="http://schemas.microsoft.com/office/drawing/2014/main" id="{6BB11AD6-E9E4-4596-9F56-8B5B80FC266B}"/>
              </a:ext>
            </a:extLst>
          </p:cNvPr>
          <p:cNvGrpSpPr/>
          <p:nvPr/>
        </p:nvGrpSpPr>
        <p:grpSpPr>
          <a:xfrm>
            <a:off x="1725628" y="1443959"/>
            <a:ext cx="1144800" cy="257760"/>
            <a:chOff x="1894606" y="1054394"/>
            <a:chExt cx="1144800" cy="257760"/>
          </a:xfrm>
        </p:grpSpPr>
        <mc:AlternateContent xmlns:mc="http://schemas.openxmlformats.org/markup-compatibility/2006" xmlns:p14="http://schemas.microsoft.com/office/powerpoint/2010/main">
          <mc:Choice Requires="p14">
            <p:contentPart p14:bwMode="auto" r:id="rId274">
              <p14:nvContentPartPr>
                <p14:cNvPr id="268" name="Freihand 267">
                  <a:extLst>
                    <a:ext uri="{FF2B5EF4-FFF2-40B4-BE49-F238E27FC236}">
                      <a16:creationId xmlns:a16="http://schemas.microsoft.com/office/drawing/2014/main" id="{A6713724-A43D-4AC8-9B4E-C3C2662F9555}"/>
                    </a:ext>
                  </a:extLst>
                </p14:cNvPr>
                <p14:cNvContentPartPr/>
                <p14:nvPr/>
              </p14:nvContentPartPr>
              <p14:xfrm>
                <a:off x="1894606" y="1115594"/>
                <a:ext cx="162000" cy="196560"/>
              </p14:xfrm>
            </p:contentPart>
          </mc:Choice>
          <mc:Fallback xmlns="">
            <p:pic>
              <p:nvPicPr>
                <p:cNvPr id="268" name="Freihand 267">
                  <a:extLst>
                    <a:ext uri="{FF2B5EF4-FFF2-40B4-BE49-F238E27FC236}">
                      <a16:creationId xmlns:a16="http://schemas.microsoft.com/office/drawing/2014/main" id="{A6713724-A43D-4AC8-9B4E-C3C2662F9555}"/>
                    </a:ext>
                  </a:extLst>
                </p:cNvPr>
                <p:cNvPicPr/>
                <p:nvPr/>
              </p:nvPicPr>
              <p:blipFill>
                <a:blip r:embed="rId275"/>
                <a:stretch>
                  <a:fillRect/>
                </a:stretch>
              </p:blipFill>
              <p:spPr>
                <a:xfrm>
                  <a:off x="1885606" y="1106594"/>
                  <a:ext cx="1796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69" name="Freihand 268">
                  <a:extLst>
                    <a:ext uri="{FF2B5EF4-FFF2-40B4-BE49-F238E27FC236}">
                      <a16:creationId xmlns:a16="http://schemas.microsoft.com/office/drawing/2014/main" id="{EB21332A-9D89-4674-9E19-7051ED180FE2}"/>
                    </a:ext>
                  </a:extLst>
                </p14:cNvPr>
                <p14:cNvContentPartPr/>
                <p14:nvPr/>
              </p14:nvContentPartPr>
              <p14:xfrm>
                <a:off x="2119246" y="1148714"/>
                <a:ext cx="19800" cy="142200"/>
              </p14:xfrm>
            </p:contentPart>
          </mc:Choice>
          <mc:Fallback xmlns="">
            <p:pic>
              <p:nvPicPr>
                <p:cNvPr id="269" name="Freihand 268">
                  <a:extLst>
                    <a:ext uri="{FF2B5EF4-FFF2-40B4-BE49-F238E27FC236}">
                      <a16:creationId xmlns:a16="http://schemas.microsoft.com/office/drawing/2014/main" id="{EB21332A-9D89-4674-9E19-7051ED180FE2}"/>
                    </a:ext>
                  </a:extLst>
                </p:cNvPr>
                <p:cNvPicPr/>
                <p:nvPr/>
              </p:nvPicPr>
              <p:blipFill>
                <a:blip r:embed="rId277"/>
                <a:stretch>
                  <a:fillRect/>
                </a:stretch>
              </p:blipFill>
              <p:spPr>
                <a:xfrm>
                  <a:off x="2110246" y="1139714"/>
                  <a:ext cx="37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70" name="Freihand 269">
                  <a:extLst>
                    <a:ext uri="{FF2B5EF4-FFF2-40B4-BE49-F238E27FC236}">
                      <a16:creationId xmlns:a16="http://schemas.microsoft.com/office/drawing/2014/main" id="{1DD7312D-6DE2-4419-AA75-053E647CFFF8}"/>
                    </a:ext>
                  </a:extLst>
                </p14:cNvPr>
                <p14:cNvContentPartPr/>
                <p14:nvPr/>
              </p14:nvContentPartPr>
              <p14:xfrm>
                <a:off x="2177926" y="1108394"/>
                <a:ext cx="121680" cy="172080"/>
              </p14:xfrm>
            </p:contentPart>
          </mc:Choice>
          <mc:Fallback xmlns="">
            <p:pic>
              <p:nvPicPr>
                <p:cNvPr id="270" name="Freihand 269">
                  <a:extLst>
                    <a:ext uri="{FF2B5EF4-FFF2-40B4-BE49-F238E27FC236}">
                      <a16:creationId xmlns:a16="http://schemas.microsoft.com/office/drawing/2014/main" id="{1DD7312D-6DE2-4419-AA75-053E647CFFF8}"/>
                    </a:ext>
                  </a:extLst>
                </p:cNvPr>
                <p:cNvPicPr/>
                <p:nvPr/>
              </p:nvPicPr>
              <p:blipFill>
                <a:blip r:embed="rId279"/>
                <a:stretch>
                  <a:fillRect/>
                </a:stretch>
              </p:blipFill>
              <p:spPr>
                <a:xfrm>
                  <a:off x="2168926" y="1099394"/>
                  <a:ext cx="139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72" name="Freihand 271">
                  <a:extLst>
                    <a:ext uri="{FF2B5EF4-FFF2-40B4-BE49-F238E27FC236}">
                      <a16:creationId xmlns:a16="http://schemas.microsoft.com/office/drawing/2014/main" id="{C092077A-E70D-4705-8293-C0EF65E45837}"/>
                    </a:ext>
                  </a:extLst>
                </p14:cNvPr>
                <p14:cNvContentPartPr/>
                <p14:nvPr/>
              </p14:nvContentPartPr>
              <p14:xfrm>
                <a:off x="2360086" y="1144034"/>
                <a:ext cx="123840" cy="23400"/>
              </p14:xfrm>
            </p:contentPart>
          </mc:Choice>
          <mc:Fallback xmlns="">
            <p:pic>
              <p:nvPicPr>
                <p:cNvPr id="272" name="Freihand 271">
                  <a:extLst>
                    <a:ext uri="{FF2B5EF4-FFF2-40B4-BE49-F238E27FC236}">
                      <a16:creationId xmlns:a16="http://schemas.microsoft.com/office/drawing/2014/main" id="{C092077A-E70D-4705-8293-C0EF65E45837}"/>
                    </a:ext>
                  </a:extLst>
                </p:cNvPr>
                <p:cNvPicPr/>
                <p:nvPr/>
              </p:nvPicPr>
              <p:blipFill>
                <a:blip r:embed="rId281"/>
                <a:stretch>
                  <a:fillRect/>
                </a:stretch>
              </p:blipFill>
              <p:spPr>
                <a:xfrm>
                  <a:off x="2351446" y="1135034"/>
                  <a:ext cx="1414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73" name="Freihand 272">
                  <a:extLst>
                    <a:ext uri="{FF2B5EF4-FFF2-40B4-BE49-F238E27FC236}">
                      <a16:creationId xmlns:a16="http://schemas.microsoft.com/office/drawing/2014/main" id="{104780FB-D2DF-437D-8D97-1E6C0CDE1863}"/>
                    </a:ext>
                  </a:extLst>
                </p14:cNvPr>
                <p14:cNvContentPartPr/>
                <p14:nvPr/>
              </p14:nvContentPartPr>
              <p14:xfrm>
                <a:off x="2360806" y="1185794"/>
                <a:ext cx="84960" cy="13320"/>
              </p14:xfrm>
            </p:contentPart>
          </mc:Choice>
          <mc:Fallback xmlns="">
            <p:pic>
              <p:nvPicPr>
                <p:cNvPr id="273" name="Freihand 272">
                  <a:extLst>
                    <a:ext uri="{FF2B5EF4-FFF2-40B4-BE49-F238E27FC236}">
                      <a16:creationId xmlns:a16="http://schemas.microsoft.com/office/drawing/2014/main" id="{104780FB-D2DF-437D-8D97-1E6C0CDE1863}"/>
                    </a:ext>
                  </a:extLst>
                </p:cNvPr>
                <p:cNvPicPr/>
                <p:nvPr/>
              </p:nvPicPr>
              <p:blipFill>
                <a:blip r:embed="rId283"/>
                <a:stretch>
                  <a:fillRect/>
                </a:stretch>
              </p:blipFill>
              <p:spPr>
                <a:xfrm>
                  <a:off x="2351806" y="1176794"/>
                  <a:ext cx="102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75" name="Freihand 274">
                  <a:extLst>
                    <a:ext uri="{FF2B5EF4-FFF2-40B4-BE49-F238E27FC236}">
                      <a16:creationId xmlns:a16="http://schemas.microsoft.com/office/drawing/2014/main" id="{1C51E78D-01C5-422D-B0C1-4262FC93DE45}"/>
                    </a:ext>
                  </a:extLst>
                </p14:cNvPr>
                <p14:cNvContentPartPr/>
                <p14:nvPr/>
              </p14:nvContentPartPr>
              <p14:xfrm>
                <a:off x="2535046" y="1153034"/>
                <a:ext cx="127800" cy="132480"/>
              </p14:xfrm>
            </p:contentPart>
          </mc:Choice>
          <mc:Fallback xmlns="">
            <p:pic>
              <p:nvPicPr>
                <p:cNvPr id="275" name="Freihand 274">
                  <a:extLst>
                    <a:ext uri="{FF2B5EF4-FFF2-40B4-BE49-F238E27FC236}">
                      <a16:creationId xmlns:a16="http://schemas.microsoft.com/office/drawing/2014/main" id="{1C51E78D-01C5-422D-B0C1-4262FC93DE45}"/>
                    </a:ext>
                  </a:extLst>
                </p:cNvPr>
                <p:cNvPicPr/>
                <p:nvPr/>
              </p:nvPicPr>
              <p:blipFill>
                <a:blip r:embed="rId285"/>
                <a:stretch>
                  <a:fillRect/>
                </a:stretch>
              </p:blipFill>
              <p:spPr>
                <a:xfrm>
                  <a:off x="2526406" y="1144034"/>
                  <a:ext cx="145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76" name="Freihand 275">
                  <a:extLst>
                    <a:ext uri="{FF2B5EF4-FFF2-40B4-BE49-F238E27FC236}">
                      <a16:creationId xmlns:a16="http://schemas.microsoft.com/office/drawing/2014/main" id="{A74756D5-4D09-4286-856B-CC4CCCCF47A6}"/>
                    </a:ext>
                  </a:extLst>
                </p14:cNvPr>
                <p14:cNvContentPartPr/>
                <p14:nvPr/>
              </p14:nvContentPartPr>
              <p14:xfrm>
                <a:off x="2538646" y="1167434"/>
                <a:ext cx="109080" cy="84240"/>
              </p14:xfrm>
            </p:contentPart>
          </mc:Choice>
          <mc:Fallback xmlns="">
            <p:pic>
              <p:nvPicPr>
                <p:cNvPr id="276" name="Freihand 275">
                  <a:extLst>
                    <a:ext uri="{FF2B5EF4-FFF2-40B4-BE49-F238E27FC236}">
                      <a16:creationId xmlns:a16="http://schemas.microsoft.com/office/drawing/2014/main" id="{A74756D5-4D09-4286-856B-CC4CCCCF47A6}"/>
                    </a:ext>
                  </a:extLst>
                </p:cNvPr>
                <p:cNvPicPr/>
                <p:nvPr/>
              </p:nvPicPr>
              <p:blipFill>
                <a:blip r:embed="rId287"/>
                <a:stretch>
                  <a:fillRect/>
                </a:stretch>
              </p:blipFill>
              <p:spPr>
                <a:xfrm>
                  <a:off x="2529646" y="1158794"/>
                  <a:ext cx="126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77" name="Freihand 276">
                  <a:extLst>
                    <a:ext uri="{FF2B5EF4-FFF2-40B4-BE49-F238E27FC236}">
                      <a16:creationId xmlns:a16="http://schemas.microsoft.com/office/drawing/2014/main" id="{462FC35F-213E-4404-932E-860B74E1FD68}"/>
                    </a:ext>
                  </a:extLst>
                </p14:cNvPr>
                <p14:cNvContentPartPr/>
                <p14:nvPr/>
              </p14:nvContentPartPr>
              <p14:xfrm>
                <a:off x="2685886" y="1096154"/>
                <a:ext cx="140040" cy="146160"/>
              </p14:xfrm>
            </p:contentPart>
          </mc:Choice>
          <mc:Fallback xmlns="">
            <p:pic>
              <p:nvPicPr>
                <p:cNvPr id="277" name="Freihand 276">
                  <a:extLst>
                    <a:ext uri="{FF2B5EF4-FFF2-40B4-BE49-F238E27FC236}">
                      <a16:creationId xmlns:a16="http://schemas.microsoft.com/office/drawing/2014/main" id="{462FC35F-213E-4404-932E-860B74E1FD68}"/>
                    </a:ext>
                  </a:extLst>
                </p:cNvPr>
                <p:cNvPicPr/>
                <p:nvPr/>
              </p:nvPicPr>
              <p:blipFill>
                <a:blip r:embed="rId289"/>
                <a:stretch>
                  <a:fillRect/>
                </a:stretch>
              </p:blipFill>
              <p:spPr>
                <a:xfrm>
                  <a:off x="2676886" y="1087514"/>
                  <a:ext cx="1576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78" name="Freihand 277">
                  <a:extLst>
                    <a:ext uri="{FF2B5EF4-FFF2-40B4-BE49-F238E27FC236}">
                      <a16:creationId xmlns:a16="http://schemas.microsoft.com/office/drawing/2014/main" id="{6F3A3AAF-F315-448B-9802-24240ECE0287}"/>
                    </a:ext>
                  </a:extLst>
                </p14:cNvPr>
                <p14:cNvContentPartPr/>
                <p14:nvPr/>
              </p14:nvContentPartPr>
              <p14:xfrm>
                <a:off x="2697766" y="1124594"/>
                <a:ext cx="104400" cy="109080"/>
              </p14:xfrm>
            </p:contentPart>
          </mc:Choice>
          <mc:Fallback xmlns="">
            <p:pic>
              <p:nvPicPr>
                <p:cNvPr id="278" name="Freihand 277">
                  <a:extLst>
                    <a:ext uri="{FF2B5EF4-FFF2-40B4-BE49-F238E27FC236}">
                      <a16:creationId xmlns:a16="http://schemas.microsoft.com/office/drawing/2014/main" id="{6F3A3AAF-F315-448B-9802-24240ECE0287}"/>
                    </a:ext>
                  </a:extLst>
                </p:cNvPr>
                <p:cNvPicPr/>
                <p:nvPr/>
              </p:nvPicPr>
              <p:blipFill>
                <a:blip r:embed="rId291"/>
                <a:stretch>
                  <a:fillRect/>
                </a:stretch>
              </p:blipFill>
              <p:spPr>
                <a:xfrm>
                  <a:off x="2688766" y="1115594"/>
                  <a:ext cx="122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79" name="Freihand 278">
                  <a:extLst>
                    <a:ext uri="{FF2B5EF4-FFF2-40B4-BE49-F238E27FC236}">
                      <a16:creationId xmlns:a16="http://schemas.microsoft.com/office/drawing/2014/main" id="{ED40C909-4185-4E94-B14B-F2AC03196F3A}"/>
                    </a:ext>
                  </a:extLst>
                </p14:cNvPr>
                <p14:cNvContentPartPr/>
                <p14:nvPr/>
              </p14:nvContentPartPr>
              <p14:xfrm>
                <a:off x="2790646" y="1101194"/>
                <a:ext cx="137520" cy="138960"/>
              </p14:xfrm>
            </p:contentPart>
          </mc:Choice>
          <mc:Fallback xmlns="">
            <p:pic>
              <p:nvPicPr>
                <p:cNvPr id="279" name="Freihand 278">
                  <a:extLst>
                    <a:ext uri="{FF2B5EF4-FFF2-40B4-BE49-F238E27FC236}">
                      <a16:creationId xmlns:a16="http://schemas.microsoft.com/office/drawing/2014/main" id="{ED40C909-4185-4E94-B14B-F2AC03196F3A}"/>
                    </a:ext>
                  </a:extLst>
                </p:cNvPr>
                <p:cNvPicPr/>
                <p:nvPr/>
              </p:nvPicPr>
              <p:blipFill>
                <a:blip r:embed="rId293"/>
                <a:stretch>
                  <a:fillRect/>
                </a:stretch>
              </p:blipFill>
              <p:spPr>
                <a:xfrm>
                  <a:off x="2782006" y="1092194"/>
                  <a:ext cx="155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80" name="Freihand 279">
                  <a:extLst>
                    <a:ext uri="{FF2B5EF4-FFF2-40B4-BE49-F238E27FC236}">
                      <a16:creationId xmlns:a16="http://schemas.microsoft.com/office/drawing/2014/main" id="{58061080-6E55-4AFA-BD25-4929DDACB77D}"/>
                    </a:ext>
                  </a:extLst>
                </p14:cNvPr>
                <p14:cNvContentPartPr/>
                <p14:nvPr/>
              </p14:nvContentPartPr>
              <p14:xfrm>
                <a:off x="2910886" y="1054394"/>
                <a:ext cx="128520" cy="150120"/>
              </p14:xfrm>
            </p:contentPart>
          </mc:Choice>
          <mc:Fallback xmlns="">
            <p:pic>
              <p:nvPicPr>
                <p:cNvPr id="280" name="Freihand 279">
                  <a:extLst>
                    <a:ext uri="{FF2B5EF4-FFF2-40B4-BE49-F238E27FC236}">
                      <a16:creationId xmlns:a16="http://schemas.microsoft.com/office/drawing/2014/main" id="{58061080-6E55-4AFA-BD25-4929DDACB77D}"/>
                    </a:ext>
                  </a:extLst>
                </p:cNvPr>
                <p:cNvPicPr/>
                <p:nvPr/>
              </p:nvPicPr>
              <p:blipFill>
                <a:blip r:embed="rId295"/>
                <a:stretch>
                  <a:fillRect/>
                </a:stretch>
              </p:blipFill>
              <p:spPr>
                <a:xfrm>
                  <a:off x="2902246" y="1045754"/>
                  <a:ext cx="146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81" name="Freihand 280">
                  <a:extLst>
                    <a:ext uri="{FF2B5EF4-FFF2-40B4-BE49-F238E27FC236}">
                      <a16:creationId xmlns:a16="http://schemas.microsoft.com/office/drawing/2014/main" id="{F0574E17-161D-469A-83AF-8B1EA0087BE1}"/>
                    </a:ext>
                  </a:extLst>
                </p14:cNvPr>
                <p14:cNvContentPartPr/>
                <p14:nvPr/>
              </p14:nvContentPartPr>
              <p14:xfrm>
                <a:off x="2906206" y="1090034"/>
                <a:ext cx="129240" cy="101880"/>
              </p14:xfrm>
            </p:contentPart>
          </mc:Choice>
          <mc:Fallback xmlns="">
            <p:pic>
              <p:nvPicPr>
                <p:cNvPr id="281" name="Freihand 280">
                  <a:extLst>
                    <a:ext uri="{FF2B5EF4-FFF2-40B4-BE49-F238E27FC236}">
                      <a16:creationId xmlns:a16="http://schemas.microsoft.com/office/drawing/2014/main" id="{F0574E17-161D-469A-83AF-8B1EA0087BE1}"/>
                    </a:ext>
                  </a:extLst>
                </p:cNvPr>
                <p:cNvPicPr/>
                <p:nvPr/>
              </p:nvPicPr>
              <p:blipFill>
                <a:blip r:embed="rId297"/>
                <a:stretch>
                  <a:fillRect/>
                </a:stretch>
              </p:blipFill>
              <p:spPr>
                <a:xfrm>
                  <a:off x="2897566" y="1081034"/>
                  <a:ext cx="146880" cy="119520"/>
                </a:xfrm>
                <a:prstGeom prst="rect">
                  <a:avLst/>
                </a:prstGeom>
              </p:spPr>
            </p:pic>
          </mc:Fallback>
        </mc:AlternateContent>
      </p:grpSp>
      <p:grpSp>
        <p:nvGrpSpPr>
          <p:cNvPr id="307" name="Gruppieren 306">
            <a:extLst>
              <a:ext uri="{FF2B5EF4-FFF2-40B4-BE49-F238E27FC236}">
                <a16:creationId xmlns:a16="http://schemas.microsoft.com/office/drawing/2014/main" id="{A91D0F48-9129-420E-8528-DCD0C39F6436}"/>
              </a:ext>
            </a:extLst>
          </p:cNvPr>
          <p:cNvGrpSpPr/>
          <p:nvPr/>
        </p:nvGrpSpPr>
        <p:grpSpPr>
          <a:xfrm>
            <a:off x="545766" y="980244"/>
            <a:ext cx="1051200" cy="301680"/>
            <a:chOff x="587806" y="1032794"/>
            <a:chExt cx="1051200" cy="301680"/>
          </a:xfrm>
        </p:grpSpPr>
        <mc:AlternateContent xmlns:mc="http://schemas.openxmlformats.org/markup-compatibility/2006" xmlns:p14="http://schemas.microsoft.com/office/powerpoint/2010/main">
          <mc:Choice Requires="p14">
            <p:contentPart p14:bwMode="auto" r:id="rId298">
              <p14:nvContentPartPr>
                <p14:cNvPr id="299" name="Freihand 298">
                  <a:extLst>
                    <a:ext uri="{FF2B5EF4-FFF2-40B4-BE49-F238E27FC236}">
                      <a16:creationId xmlns:a16="http://schemas.microsoft.com/office/drawing/2014/main" id="{0CC70860-EF4C-413C-BD74-FFB5EA3A5EEE}"/>
                    </a:ext>
                  </a:extLst>
                </p14:cNvPr>
                <p14:cNvContentPartPr/>
                <p14:nvPr/>
              </p14:nvContentPartPr>
              <p14:xfrm>
                <a:off x="587806" y="1063034"/>
                <a:ext cx="244440" cy="255600"/>
              </p14:xfrm>
            </p:contentPart>
          </mc:Choice>
          <mc:Fallback xmlns="">
            <p:pic>
              <p:nvPicPr>
                <p:cNvPr id="299" name="Freihand 298">
                  <a:extLst>
                    <a:ext uri="{FF2B5EF4-FFF2-40B4-BE49-F238E27FC236}">
                      <a16:creationId xmlns:a16="http://schemas.microsoft.com/office/drawing/2014/main" id="{0CC70860-EF4C-413C-BD74-FFB5EA3A5EEE}"/>
                    </a:ext>
                  </a:extLst>
                </p:cNvPr>
                <p:cNvPicPr/>
                <p:nvPr/>
              </p:nvPicPr>
              <p:blipFill>
                <a:blip r:embed="rId299"/>
                <a:stretch>
                  <a:fillRect/>
                </a:stretch>
              </p:blipFill>
              <p:spPr>
                <a:xfrm>
                  <a:off x="578806" y="1054034"/>
                  <a:ext cx="2620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00" name="Freihand 299">
                  <a:extLst>
                    <a:ext uri="{FF2B5EF4-FFF2-40B4-BE49-F238E27FC236}">
                      <a16:creationId xmlns:a16="http://schemas.microsoft.com/office/drawing/2014/main" id="{A9C5B938-A5BD-48C7-BD17-001D459E9B5B}"/>
                    </a:ext>
                  </a:extLst>
                </p14:cNvPr>
                <p14:cNvContentPartPr/>
                <p14:nvPr/>
              </p14:nvContentPartPr>
              <p14:xfrm>
                <a:off x="816046" y="1211714"/>
                <a:ext cx="144000" cy="122760"/>
              </p14:xfrm>
            </p:contentPart>
          </mc:Choice>
          <mc:Fallback xmlns="">
            <p:pic>
              <p:nvPicPr>
                <p:cNvPr id="300" name="Freihand 299">
                  <a:extLst>
                    <a:ext uri="{FF2B5EF4-FFF2-40B4-BE49-F238E27FC236}">
                      <a16:creationId xmlns:a16="http://schemas.microsoft.com/office/drawing/2014/main" id="{A9C5B938-A5BD-48C7-BD17-001D459E9B5B}"/>
                    </a:ext>
                  </a:extLst>
                </p:cNvPr>
                <p:cNvPicPr/>
                <p:nvPr/>
              </p:nvPicPr>
              <p:blipFill>
                <a:blip r:embed="rId301"/>
                <a:stretch>
                  <a:fillRect/>
                </a:stretch>
              </p:blipFill>
              <p:spPr>
                <a:xfrm>
                  <a:off x="807406" y="1203074"/>
                  <a:ext cx="1616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01" name="Freihand 300">
                  <a:extLst>
                    <a:ext uri="{FF2B5EF4-FFF2-40B4-BE49-F238E27FC236}">
                      <a16:creationId xmlns:a16="http://schemas.microsoft.com/office/drawing/2014/main" id="{2B49DB1B-E331-48F4-8DD6-16E902DDABA4}"/>
                    </a:ext>
                  </a:extLst>
                </p14:cNvPr>
                <p14:cNvContentPartPr/>
                <p14:nvPr/>
              </p14:nvContentPartPr>
              <p14:xfrm>
                <a:off x="978406" y="1199834"/>
                <a:ext cx="164520" cy="95760"/>
              </p14:xfrm>
            </p:contentPart>
          </mc:Choice>
          <mc:Fallback xmlns="">
            <p:pic>
              <p:nvPicPr>
                <p:cNvPr id="301" name="Freihand 300">
                  <a:extLst>
                    <a:ext uri="{FF2B5EF4-FFF2-40B4-BE49-F238E27FC236}">
                      <a16:creationId xmlns:a16="http://schemas.microsoft.com/office/drawing/2014/main" id="{2B49DB1B-E331-48F4-8DD6-16E902DDABA4}"/>
                    </a:ext>
                  </a:extLst>
                </p:cNvPr>
                <p:cNvPicPr/>
                <p:nvPr/>
              </p:nvPicPr>
              <p:blipFill>
                <a:blip r:embed="rId303"/>
                <a:stretch>
                  <a:fillRect/>
                </a:stretch>
              </p:blipFill>
              <p:spPr>
                <a:xfrm>
                  <a:off x="969406" y="1190834"/>
                  <a:ext cx="1821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302" name="Freihand 301">
                  <a:extLst>
                    <a:ext uri="{FF2B5EF4-FFF2-40B4-BE49-F238E27FC236}">
                      <a16:creationId xmlns:a16="http://schemas.microsoft.com/office/drawing/2014/main" id="{9F1AECE7-2362-4A1B-967A-55443544D7ED}"/>
                    </a:ext>
                  </a:extLst>
                </p14:cNvPr>
                <p14:cNvContentPartPr/>
                <p14:nvPr/>
              </p14:nvContentPartPr>
              <p14:xfrm>
                <a:off x="1149766" y="1032794"/>
                <a:ext cx="213840" cy="277920"/>
              </p14:xfrm>
            </p:contentPart>
          </mc:Choice>
          <mc:Fallback xmlns="">
            <p:pic>
              <p:nvPicPr>
                <p:cNvPr id="302" name="Freihand 301">
                  <a:extLst>
                    <a:ext uri="{FF2B5EF4-FFF2-40B4-BE49-F238E27FC236}">
                      <a16:creationId xmlns:a16="http://schemas.microsoft.com/office/drawing/2014/main" id="{9F1AECE7-2362-4A1B-967A-55443544D7ED}"/>
                    </a:ext>
                  </a:extLst>
                </p:cNvPr>
                <p:cNvPicPr/>
                <p:nvPr/>
              </p:nvPicPr>
              <p:blipFill>
                <a:blip r:embed="rId305"/>
                <a:stretch>
                  <a:fillRect/>
                </a:stretch>
              </p:blipFill>
              <p:spPr>
                <a:xfrm>
                  <a:off x="1140766" y="1024154"/>
                  <a:ext cx="2314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03" name="Freihand 302">
                  <a:extLst>
                    <a:ext uri="{FF2B5EF4-FFF2-40B4-BE49-F238E27FC236}">
                      <a16:creationId xmlns:a16="http://schemas.microsoft.com/office/drawing/2014/main" id="{4450646E-5B9C-4609-845F-A3731DABA574}"/>
                    </a:ext>
                  </a:extLst>
                </p14:cNvPr>
                <p14:cNvContentPartPr/>
                <p14:nvPr/>
              </p14:nvContentPartPr>
              <p14:xfrm>
                <a:off x="1339846" y="1165994"/>
                <a:ext cx="42480" cy="115560"/>
              </p14:xfrm>
            </p:contentPart>
          </mc:Choice>
          <mc:Fallback xmlns="">
            <p:pic>
              <p:nvPicPr>
                <p:cNvPr id="303" name="Freihand 302">
                  <a:extLst>
                    <a:ext uri="{FF2B5EF4-FFF2-40B4-BE49-F238E27FC236}">
                      <a16:creationId xmlns:a16="http://schemas.microsoft.com/office/drawing/2014/main" id="{4450646E-5B9C-4609-845F-A3731DABA574}"/>
                    </a:ext>
                  </a:extLst>
                </p:cNvPr>
                <p:cNvPicPr/>
                <p:nvPr/>
              </p:nvPicPr>
              <p:blipFill>
                <a:blip r:embed="rId307"/>
                <a:stretch>
                  <a:fillRect/>
                </a:stretch>
              </p:blipFill>
              <p:spPr>
                <a:xfrm>
                  <a:off x="1331206" y="1157354"/>
                  <a:ext cx="60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304" name="Freihand 303">
                  <a:extLst>
                    <a:ext uri="{FF2B5EF4-FFF2-40B4-BE49-F238E27FC236}">
                      <a16:creationId xmlns:a16="http://schemas.microsoft.com/office/drawing/2014/main" id="{C8089B00-AC25-4386-A088-709096B22068}"/>
                    </a:ext>
                  </a:extLst>
                </p14:cNvPr>
                <p14:cNvContentPartPr/>
                <p14:nvPr/>
              </p14:nvContentPartPr>
              <p14:xfrm>
                <a:off x="1308886" y="1096154"/>
                <a:ext cx="8280" cy="6840"/>
              </p14:xfrm>
            </p:contentPart>
          </mc:Choice>
          <mc:Fallback xmlns="">
            <p:pic>
              <p:nvPicPr>
                <p:cNvPr id="304" name="Freihand 303">
                  <a:extLst>
                    <a:ext uri="{FF2B5EF4-FFF2-40B4-BE49-F238E27FC236}">
                      <a16:creationId xmlns:a16="http://schemas.microsoft.com/office/drawing/2014/main" id="{C8089B00-AC25-4386-A088-709096B22068}"/>
                    </a:ext>
                  </a:extLst>
                </p:cNvPr>
                <p:cNvPicPr/>
                <p:nvPr/>
              </p:nvPicPr>
              <p:blipFill>
                <a:blip r:embed="rId309"/>
                <a:stretch>
                  <a:fillRect/>
                </a:stretch>
              </p:blipFill>
              <p:spPr>
                <a:xfrm>
                  <a:off x="1299886" y="1087514"/>
                  <a:ext cx="25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05" name="Freihand 304">
                  <a:extLst>
                    <a:ext uri="{FF2B5EF4-FFF2-40B4-BE49-F238E27FC236}">
                      <a16:creationId xmlns:a16="http://schemas.microsoft.com/office/drawing/2014/main" id="{88BBAD52-25A3-48DF-B419-54762A41F8FC}"/>
                    </a:ext>
                  </a:extLst>
                </p14:cNvPr>
                <p14:cNvContentPartPr/>
                <p14:nvPr/>
              </p14:nvContentPartPr>
              <p14:xfrm>
                <a:off x="1418686" y="1142234"/>
                <a:ext cx="220320" cy="111240"/>
              </p14:xfrm>
            </p:contentPart>
          </mc:Choice>
          <mc:Fallback xmlns="">
            <p:pic>
              <p:nvPicPr>
                <p:cNvPr id="305" name="Freihand 304">
                  <a:extLst>
                    <a:ext uri="{FF2B5EF4-FFF2-40B4-BE49-F238E27FC236}">
                      <a16:creationId xmlns:a16="http://schemas.microsoft.com/office/drawing/2014/main" id="{88BBAD52-25A3-48DF-B419-54762A41F8FC}"/>
                    </a:ext>
                  </a:extLst>
                </p:cNvPr>
                <p:cNvPicPr/>
                <p:nvPr/>
              </p:nvPicPr>
              <p:blipFill>
                <a:blip r:embed="rId311"/>
                <a:stretch>
                  <a:fillRect/>
                </a:stretch>
              </p:blipFill>
              <p:spPr>
                <a:xfrm>
                  <a:off x="1410046" y="1133234"/>
                  <a:ext cx="237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06" name="Freihand 305">
                  <a:extLst>
                    <a:ext uri="{FF2B5EF4-FFF2-40B4-BE49-F238E27FC236}">
                      <a16:creationId xmlns:a16="http://schemas.microsoft.com/office/drawing/2014/main" id="{1536A6B0-B13D-47E2-8542-38B912691D26}"/>
                    </a:ext>
                  </a:extLst>
                </p14:cNvPr>
                <p14:cNvContentPartPr/>
                <p14:nvPr/>
              </p14:nvContentPartPr>
              <p14:xfrm>
                <a:off x="1292686" y="1100474"/>
                <a:ext cx="36360" cy="15480"/>
              </p14:xfrm>
            </p:contentPart>
          </mc:Choice>
          <mc:Fallback xmlns="">
            <p:pic>
              <p:nvPicPr>
                <p:cNvPr id="306" name="Freihand 305">
                  <a:extLst>
                    <a:ext uri="{FF2B5EF4-FFF2-40B4-BE49-F238E27FC236}">
                      <a16:creationId xmlns:a16="http://schemas.microsoft.com/office/drawing/2014/main" id="{1536A6B0-B13D-47E2-8542-38B912691D26}"/>
                    </a:ext>
                  </a:extLst>
                </p:cNvPr>
                <p:cNvPicPr/>
                <p:nvPr/>
              </p:nvPicPr>
              <p:blipFill>
                <a:blip r:embed="rId313"/>
                <a:stretch>
                  <a:fillRect/>
                </a:stretch>
              </p:blipFill>
              <p:spPr>
                <a:xfrm>
                  <a:off x="1283686" y="1091834"/>
                  <a:ext cx="54000" cy="33120"/>
                </a:xfrm>
                <a:prstGeom prst="rect">
                  <a:avLst/>
                </a:prstGeom>
              </p:spPr>
            </p:pic>
          </mc:Fallback>
        </mc:AlternateContent>
      </p:grpSp>
      <p:sp>
        <p:nvSpPr>
          <p:cNvPr id="309" name="Textfeld 308">
            <a:extLst>
              <a:ext uri="{FF2B5EF4-FFF2-40B4-BE49-F238E27FC236}">
                <a16:creationId xmlns:a16="http://schemas.microsoft.com/office/drawing/2014/main" id="{AD0A407E-F448-44DF-B453-BFE32D475BBD}"/>
              </a:ext>
            </a:extLst>
          </p:cNvPr>
          <p:cNvSpPr txBox="1"/>
          <p:nvPr/>
        </p:nvSpPr>
        <p:spPr>
          <a:xfrm>
            <a:off x="4340356" y="3089848"/>
            <a:ext cx="2464136" cy="369332"/>
          </a:xfrm>
          <a:prstGeom prst="rect">
            <a:avLst/>
          </a:prstGeom>
          <a:noFill/>
        </p:spPr>
        <p:txBody>
          <a:bodyPr wrap="none" rtlCol="0">
            <a:spAutoFit/>
          </a:bodyPr>
          <a:lstStyle/>
          <a:p>
            <a:r>
              <a:rPr lang="de-DE" dirty="0">
                <a:latin typeface="+mj-lt"/>
              </a:rPr>
              <a:t>6. HTTP/1.1 200 OK</a:t>
            </a:r>
          </a:p>
        </p:txBody>
      </p:sp>
      <p:sp>
        <p:nvSpPr>
          <p:cNvPr id="310" name="Textfeld 309">
            <a:extLst>
              <a:ext uri="{FF2B5EF4-FFF2-40B4-BE49-F238E27FC236}">
                <a16:creationId xmlns:a16="http://schemas.microsoft.com/office/drawing/2014/main" id="{8B54F97C-EE40-40B0-B3A8-8934181D2E2A}"/>
              </a:ext>
            </a:extLst>
          </p:cNvPr>
          <p:cNvSpPr txBox="1"/>
          <p:nvPr/>
        </p:nvSpPr>
        <p:spPr>
          <a:xfrm>
            <a:off x="2461234" y="208508"/>
            <a:ext cx="9493656" cy="584775"/>
          </a:xfrm>
          <a:prstGeom prst="rect">
            <a:avLst/>
          </a:prstGeom>
          <a:noFill/>
        </p:spPr>
        <p:txBody>
          <a:bodyPr wrap="square">
            <a:spAutoFit/>
          </a:bodyPr>
          <a:lstStyle/>
          <a:p>
            <a:pPr algn="ctr"/>
            <a:r>
              <a:rPr lang="de-DE" sz="3200" dirty="0">
                <a:solidFill>
                  <a:srgbClr val="00FF00"/>
                </a:solidFill>
              </a:rPr>
              <a:t>he will just send </a:t>
            </a:r>
            <a:r>
              <a:rPr lang="de-DE" sz="3200" dirty="0" err="1">
                <a:solidFill>
                  <a:srgbClr val="00FF00"/>
                </a:solidFill>
              </a:rPr>
              <a:t>the</a:t>
            </a:r>
            <a:r>
              <a:rPr lang="de-DE" sz="3200" dirty="0">
                <a:solidFill>
                  <a:srgbClr val="00FF00"/>
                </a:solidFill>
              </a:rPr>
              <a:t> </a:t>
            </a:r>
            <a:r>
              <a:rPr lang="de-DE" sz="3200" dirty="0" err="1">
                <a:solidFill>
                  <a:srgbClr val="00FF00"/>
                </a:solidFill>
              </a:rPr>
              <a:t>request</a:t>
            </a:r>
            <a:r>
              <a:rPr lang="de-DE" sz="3200" dirty="0">
                <a:solidFill>
                  <a:srgbClr val="00FF00"/>
                </a:solidFill>
              </a:rPr>
              <a:t> </a:t>
            </a:r>
            <a:r>
              <a:rPr lang="de-DE" sz="3200" dirty="0" err="1">
                <a:solidFill>
                  <a:srgbClr val="00FF00"/>
                </a:solidFill>
              </a:rPr>
              <a:t>as</a:t>
            </a:r>
            <a:r>
              <a:rPr lang="de-DE" sz="3200" dirty="0">
                <a:solidFill>
                  <a:srgbClr val="00FF00"/>
                </a:solidFill>
              </a:rPr>
              <a:t> he </a:t>
            </a:r>
            <a:r>
              <a:rPr lang="de-DE" sz="3200" dirty="0" err="1">
                <a:solidFill>
                  <a:srgbClr val="00FF00"/>
                </a:solidFill>
              </a:rPr>
              <a:t>is</a:t>
            </a:r>
            <a:r>
              <a:rPr lang="de-DE" sz="3200" dirty="0">
                <a:solidFill>
                  <a:srgbClr val="00FF00"/>
                </a:solidFill>
              </a:rPr>
              <a:t> </a:t>
            </a:r>
            <a:r>
              <a:rPr lang="de-DE" sz="3200" dirty="0" err="1">
                <a:solidFill>
                  <a:srgbClr val="00FF00"/>
                </a:solidFill>
              </a:rPr>
              <a:t>told</a:t>
            </a:r>
            <a:r>
              <a:rPr lang="de-DE" sz="3200" dirty="0">
                <a:solidFill>
                  <a:srgbClr val="00FF00"/>
                </a:solidFill>
              </a:rPr>
              <a:t>…</a:t>
            </a:r>
            <a:endParaRPr lang="de-AT" sz="3200" dirty="0">
              <a:solidFill>
                <a:srgbClr val="00FF00"/>
              </a:solidFill>
            </a:endParaRPr>
          </a:p>
        </p:txBody>
      </p:sp>
      <p:sp>
        <p:nvSpPr>
          <p:cNvPr id="200" name="Textfeld 199">
            <a:extLst>
              <a:ext uri="{FF2B5EF4-FFF2-40B4-BE49-F238E27FC236}">
                <a16:creationId xmlns:a16="http://schemas.microsoft.com/office/drawing/2014/main" id="{B228BAFD-FAC4-4344-81DC-CD43A6C76211}"/>
              </a:ext>
            </a:extLst>
          </p:cNvPr>
          <p:cNvSpPr txBox="1"/>
          <p:nvPr/>
        </p:nvSpPr>
        <p:spPr>
          <a:xfrm>
            <a:off x="3421580" y="786479"/>
            <a:ext cx="7393774" cy="923330"/>
          </a:xfrm>
          <a:prstGeom prst="rect">
            <a:avLst/>
          </a:prstGeom>
          <a:noFill/>
        </p:spPr>
        <p:txBody>
          <a:bodyPr wrap="square">
            <a:spAutoFit/>
          </a:bodyPr>
          <a:lstStyle/>
          <a:p>
            <a:r>
              <a:rPr lang="de-DE" dirty="0">
                <a:latin typeface="+mj-lt"/>
              </a:rPr>
              <a:t>5. </a:t>
            </a:r>
            <a:r>
              <a:rPr lang="en-US" dirty="0">
                <a:latin typeface="+mj-lt"/>
              </a:rPr>
              <a:t>GET /</a:t>
            </a:r>
            <a:r>
              <a:rPr lang="en-US" dirty="0" err="1">
                <a:latin typeface="+mj-lt"/>
              </a:rPr>
              <a:t>transfer?from</a:t>
            </a:r>
            <a:r>
              <a:rPr lang="en-US" dirty="0">
                <a:latin typeface="+mj-lt"/>
              </a:rPr>
              <a:t>=</a:t>
            </a:r>
            <a:r>
              <a:rPr lang="en-US" dirty="0" err="1">
                <a:latin typeface="+mj-lt"/>
              </a:rPr>
              <a:t>luke&amp;to</a:t>
            </a:r>
            <a:r>
              <a:rPr lang="en-US" dirty="0">
                <a:latin typeface="+mj-lt"/>
              </a:rPr>
              <a:t>=</a:t>
            </a:r>
            <a:r>
              <a:rPr lang="en-US" dirty="0" err="1">
                <a:latin typeface="+mj-lt"/>
              </a:rPr>
              <a:t>vader&amp;amount</a:t>
            </a:r>
            <a:r>
              <a:rPr lang="en-US" dirty="0">
                <a:latin typeface="+mj-lt"/>
              </a:rPr>
              <a:t>=3000 HTTP/1.1</a:t>
            </a:r>
          </a:p>
          <a:p>
            <a:r>
              <a:rPr lang="en-US" dirty="0">
                <a:latin typeface="+mj-lt"/>
              </a:rPr>
              <a:t>   Host: www.jedibank.com</a:t>
            </a:r>
            <a:br>
              <a:rPr lang="en-US" dirty="0">
                <a:latin typeface="+mj-lt"/>
              </a:rPr>
            </a:br>
            <a:r>
              <a:rPr lang="en-US" dirty="0">
                <a:latin typeface="+mj-lt"/>
              </a:rPr>
              <a:t>   Cookie: </a:t>
            </a:r>
            <a:r>
              <a:rPr lang="de-DE" dirty="0">
                <a:latin typeface="+mj-lt"/>
              </a:rPr>
              <a:t>SID=XXXX</a:t>
            </a:r>
            <a:endParaRPr lang="de-AT" dirty="0"/>
          </a:p>
        </p:txBody>
      </p:sp>
      <p:sp>
        <p:nvSpPr>
          <p:cNvPr id="203" name="Textfeld 202">
            <a:extLst>
              <a:ext uri="{FF2B5EF4-FFF2-40B4-BE49-F238E27FC236}">
                <a16:creationId xmlns:a16="http://schemas.microsoft.com/office/drawing/2014/main" id="{9D511B1C-359D-4071-B7D0-7B74D8D79FD6}"/>
              </a:ext>
            </a:extLst>
          </p:cNvPr>
          <p:cNvSpPr txBox="1"/>
          <p:nvPr/>
        </p:nvSpPr>
        <p:spPr>
          <a:xfrm>
            <a:off x="3558499" y="3771813"/>
            <a:ext cx="8308854" cy="584775"/>
          </a:xfrm>
          <a:prstGeom prst="rect">
            <a:avLst/>
          </a:prstGeom>
          <a:noFill/>
        </p:spPr>
        <p:txBody>
          <a:bodyPr wrap="square">
            <a:spAutoFit/>
          </a:bodyPr>
          <a:lstStyle/>
          <a:p>
            <a:pPr algn="ctr"/>
            <a:r>
              <a:rPr lang="de-DE" sz="3200" dirty="0">
                <a:solidFill>
                  <a:srgbClr val="00FF00"/>
                </a:solidFill>
              </a:rPr>
              <a:t>and </a:t>
            </a:r>
            <a:r>
              <a:rPr lang="de-DE" sz="3200" dirty="0" err="1">
                <a:solidFill>
                  <a:srgbClr val="00FF00"/>
                </a:solidFill>
              </a:rPr>
              <a:t>the</a:t>
            </a:r>
            <a:r>
              <a:rPr lang="de-DE" sz="3200" dirty="0">
                <a:solidFill>
                  <a:srgbClr val="00FF00"/>
                </a:solidFill>
              </a:rPr>
              <a:t> </a:t>
            </a:r>
            <a:r>
              <a:rPr lang="de-DE" sz="3200" dirty="0" err="1">
                <a:solidFill>
                  <a:srgbClr val="00FF00"/>
                </a:solidFill>
              </a:rPr>
              <a:t>server</a:t>
            </a:r>
            <a:r>
              <a:rPr lang="de-DE" sz="3200" dirty="0">
                <a:solidFill>
                  <a:srgbClr val="00FF00"/>
                </a:solidFill>
              </a:rPr>
              <a:t> will </a:t>
            </a:r>
            <a:r>
              <a:rPr lang="de-DE" sz="3200" dirty="0" err="1">
                <a:solidFill>
                  <a:srgbClr val="00FF00"/>
                </a:solidFill>
              </a:rPr>
              <a:t>be</a:t>
            </a:r>
            <a:r>
              <a:rPr lang="de-DE" sz="3200" dirty="0">
                <a:solidFill>
                  <a:srgbClr val="00FF00"/>
                </a:solidFill>
              </a:rPr>
              <a:t> happy </a:t>
            </a:r>
            <a:r>
              <a:rPr lang="de-DE" sz="3200" dirty="0" err="1">
                <a:solidFill>
                  <a:srgbClr val="00FF00"/>
                </a:solidFill>
              </a:rPr>
              <a:t>to</a:t>
            </a:r>
            <a:r>
              <a:rPr lang="de-DE" sz="3200" dirty="0">
                <a:solidFill>
                  <a:srgbClr val="00FF00"/>
                </a:solidFill>
              </a:rPr>
              <a:t> </a:t>
            </a:r>
            <a:r>
              <a:rPr lang="de-DE" sz="3200" dirty="0" err="1">
                <a:solidFill>
                  <a:srgbClr val="00FF00"/>
                </a:solidFill>
              </a:rPr>
              <a:t>serve</a:t>
            </a:r>
            <a:endParaRPr lang="de-AT" sz="3200" dirty="0">
              <a:solidFill>
                <a:srgbClr val="00FF00"/>
              </a:solidFill>
            </a:endParaRPr>
          </a:p>
        </p:txBody>
      </p:sp>
      <p:grpSp>
        <p:nvGrpSpPr>
          <p:cNvPr id="151" name="Gruppieren 150">
            <a:extLst>
              <a:ext uri="{FF2B5EF4-FFF2-40B4-BE49-F238E27FC236}">
                <a16:creationId xmlns:a16="http://schemas.microsoft.com/office/drawing/2014/main" id="{12A17DFE-1212-425C-B28D-A80E055D3750}"/>
              </a:ext>
            </a:extLst>
          </p:cNvPr>
          <p:cNvGrpSpPr/>
          <p:nvPr/>
        </p:nvGrpSpPr>
        <p:grpSpPr>
          <a:xfrm>
            <a:off x="1806064" y="1852334"/>
            <a:ext cx="2266560" cy="1233360"/>
            <a:chOff x="8755481" y="4747220"/>
            <a:chExt cx="2266560" cy="1233360"/>
          </a:xfrm>
        </p:grpSpPr>
        <p:grpSp>
          <p:nvGrpSpPr>
            <p:cNvPr id="152" name="Gruppieren 151">
              <a:extLst>
                <a:ext uri="{FF2B5EF4-FFF2-40B4-BE49-F238E27FC236}">
                  <a16:creationId xmlns:a16="http://schemas.microsoft.com/office/drawing/2014/main" id="{C0B73ABD-F1DE-4177-B063-A280040C178F}"/>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314">
                <p14:nvContentPartPr>
                  <p14:cNvPr id="209" name="Freihand 208">
                    <a:extLst>
                      <a:ext uri="{FF2B5EF4-FFF2-40B4-BE49-F238E27FC236}">
                        <a16:creationId xmlns:a16="http://schemas.microsoft.com/office/drawing/2014/main" id="{856F504B-8D7F-4AA6-9B5D-501ED30923B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10" name="Freihand 209">
                    <a:extLst>
                      <a:ext uri="{FF2B5EF4-FFF2-40B4-BE49-F238E27FC236}">
                        <a16:creationId xmlns:a16="http://schemas.microsoft.com/office/drawing/2014/main" id="{C6926808-5BF1-453A-9CDB-850977BF61E2}"/>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316"/>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11" name="Freihand 210">
                    <a:extLst>
                      <a:ext uri="{FF2B5EF4-FFF2-40B4-BE49-F238E27FC236}">
                        <a16:creationId xmlns:a16="http://schemas.microsoft.com/office/drawing/2014/main" id="{6AF2953C-ABFF-4DE0-9DCE-341B4C3B00F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318"/>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12" name="Freihand 211">
                    <a:extLst>
                      <a:ext uri="{FF2B5EF4-FFF2-40B4-BE49-F238E27FC236}">
                        <a16:creationId xmlns:a16="http://schemas.microsoft.com/office/drawing/2014/main" id="{A44234F8-95EF-432C-BE6C-9C55960A4F6F}"/>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320"/>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13" name="Freihand 212">
                    <a:extLst>
                      <a:ext uri="{FF2B5EF4-FFF2-40B4-BE49-F238E27FC236}">
                        <a16:creationId xmlns:a16="http://schemas.microsoft.com/office/drawing/2014/main" id="{178BFDBD-4649-4396-8255-BFD04D3DE6F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153" name="Gruppieren 152">
              <a:extLst>
                <a:ext uri="{FF2B5EF4-FFF2-40B4-BE49-F238E27FC236}">
                  <a16:creationId xmlns:a16="http://schemas.microsoft.com/office/drawing/2014/main" id="{BACC2BD3-AFEC-4C27-936B-BE24D03A5BF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322">
                <p14:nvContentPartPr>
                  <p14:cNvPr id="204" name="Freihand 203">
                    <a:extLst>
                      <a:ext uri="{FF2B5EF4-FFF2-40B4-BE49-F238E27FC236}">
                        <a16:creationId xmlns:a16="http://schemas.microsoft.com/office/drawing/2014/main" id="{392CB6EB-6B09-4087-AC31-1A413294C75C}"/>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05" name="Freihand 204">
                    <a:extLst>
                      <a:ext uri="{FF2B5EF4-FFF2-40B4-BE49-F238E27FC236}">
                        <a16:creationId xmlns:a16="http://schemas.microsoft.com/office/drawing/2014/main" id="{B16CBB0C-1B26-444F-8360-CF2E19EB4DEB}"/>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06" name="Freihand 205">
                    <a:extLst>
                      <a:ext uri="{FF2B5EF4-FFF2-40B4-BE49-F238E27FC236}">
                        <a16:creationId xmlns:a16="http://schemas.microsoft.com/office/drawing/2014/main" id="{60B4EBBF-C3F4-4807-93A8-97FBADDA925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07" name="Freihand 206">
                    <a:extLst>
                      <a:ext uri="{FF2B5EF4-FFF2-40B4-BE49-F238E27FC236}">
                        <a16:creationId xmlns:a16="http://schemas.microsoft.com/office/drawing/2014/main" id="{10A74D03-BA04-457A-B9EB-DB2BC69375C5}"/>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08" name="Freihand 207">
                    <a:extLst>
                      <a:ext uri="{FF2B5EF4-FFF2-40B4-BE49-F238E27FC236}">
                        <a16:creationId xmlns:a16="http://schemas.microsoft.com/office/drawing/2014/main" id="{BE0FF78A-992A-4B3E-8FA5-6035A8C3C670}"/>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7">
              <p14:nvContentPartPr>
                <p14:cNvPr id="154" name="Freihand 153">
                  <a:extLst>
                    <a:ext uri="{FF2B5EF4-FFF2-40B4-BE49-F238E27FC236}">
                      <a16:creationId xmlns:a16="http://schemas.microsoft.com/office/drawing/2014/main" id="{8A840736-51A4-4114-94F0-4E364382784C}"/>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56" name="Freihand 155">
                  <a:extLst>
                    <a:ext uri="{FF2B5EF4-FFF2-40B4-BE49-F238E27FC236}">
                      <a16:creationId xmlns:a16="http://schemas.microsoft.com/office/drawing/2014/main" id="{84663893-22A2-482F-9ECB-B1FB2CD4C389}"/>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57" name="Freihand 156">
                  <a:extLst>
                    <a:ext uri="{FF2B5EF4-FFF2-40B4-BE49-F238E27FC236}">
                      <a16:creationId xmlns:a16="http://schemas.microsoft.com/office/drawing/2014/main" id="{B9F5690B-3EB5-4D4B-8D11-4D5DD127C49D}"/>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59" name="Gruppieren 158">
              <a:extLst>
                <a:ext uri="{FF2B5EF4-FFF2-40B4-BE49-F238E27FC236}">
                  <a16:creationId xmlns:a16="http://schemas.microsoft.com/office/drawing/2014/main" id="{0CAEC287-3373-47E0-9925-B9F2C2C19E5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330">
                <p14:nvContentPartPr>
                  <p14:cNvPr id="191" name="Freihand 190">
                    <a:extLst>
                      <a:ext uri="{FF2B5EF4-FFF2-40B4-BE49-F238E27FC236}">
                        <a16:creationId xmlns:a16="http://schemas.microsoft.com/office/drawing/2014/main" id="{756BED3A-4CE3-48FC-8BB8-5F1058A2F7FA}"/>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92" name="Freihand 191">
                    <a:extLst>
                      <a:ext uri="{FF2B5EF4-FFF2-40B4-BE49-F238E27FC236}">
                        <a16:creationId xmlns:a16="http://schemas.microsoft.com/office/drawing/2014/main" id="{107A32BD-A93E-4B41-87EC-89738E2AC064}"/>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60" name="Gruppieren 159">
              <a:extLst>
                <a:ext uri="{FF2B5EF4-FFF2-40B4-BE49-F238E27FC236}">
                  <a16:creationId xmlns:a16="http://schemas.microsoft.com/office/drawing/2014/main" id="{386939D1-68E8-4648-A1F8-825E5DC02904}"/>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332">
                <p14:nvContentPartPr>
                  <p14:cNvPr id="189" name="Freihand 188">
                    <a:extLst>
                      <a:ext uri="{FF2B5EF4-FFF2-40B4-BE49-F238E27FC236}">
                        <a16:creationId xmlns:a16="http://schemas.microsoft.com/office/drawing/2014/main" id="{7499AB7C-551A-43D9-ACF4-A943FC54D343}"/>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90" name="Freihand 189">
                    <a:extLst>
                      <a:ext uri="{FF2B5EF4-FFF2-40B4-BE49-F238E27FC236}">
                        <a16:creationId xmlns:a16="http://schemas.microsoft.com/office/drawing/2014/main" id="{A763CF5A-2E39-4D0C-BB7F-C6D6C7DA9158}"/>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334"/>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5">
              <p14:nvContentPartPr>
                <p14:cNvPr id="161" name="Freihand 160">
                  <a:extLst>
                    <a:ext uri="{FF2B5EF4-FFF2-40B4-BE49-F238E27FC236}">
                      <a16:creationId xmlns:a16="http://schemas.microsoft.com/office/drawing/2014/main" id="{DCF0D676-D525-49C3-B796-FB114149560D}"/>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336"/>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62" name="Freihand 161">
                  <a:extLst>
                    <a:ext uri="{FF2B5EF4-FFF2-40B4-BE49-F238E27FC236}">
                      <a16:creationId xmlns:a16="http://schemas.microsoft.com/office/drawing/2014/main" id="{21E24430-F65C-42FE-AA09-9C9E4132FEE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78" name="Gruppieren 177">
              <a:extLst>
                <a:ext uri="{FF2B5EF4-FFF2-40B4-BE49-F238E27FC236}">
                  <a16:creationId xmlns:a16="http://schemas.microsoft.com/office/drawing/2014/main" id="{5C666E9E-D4FE-49C7-9590-1EF6712DFE0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338">
                <p14:nvContentPartPr>
                  <p14:cNvPr id="182" name="Freihand 181">
                    <a:extLst>
                      <a:ext uri="{FF2B5EF4-FFF2-40B4-BE49-F238E27FC236}">
                        <a16:creationId xmlns:a16="http://schemas.microsoft.com/office/drawing/2014/main" id="{4BFF56C6-8DCA-4F9D-9E5D-93B512B513A0}"/>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86" name="Freihand 185">
                    <a:extLst>
                      <a:ext uri="{FF2B5EF4-FFF2-40B4-BE49-F238E27FC236}">
                        <a16:creationId xmlns:a16="http://schemas.microsoft.com/office/drawing/2014/main" id="{4D4054BA-F883-4EC4-8700-E692A4F23B3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87" name="Freihand 186">
                    <a:extLst>
                      <a:ext uri="{FF2B5EF4-FFF2-40B4-BE49-F238E27FC236}">
                        <a16:creationId xmlns:a16="http://schemas.microsoft.com/office/drawing/2014/main" id="{0B2E7BE0-859A-42E0-9E68-7D01CE1F75D0}"/>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88" name="Freihand 187">
                    <a:extLst>
                      <a:ext uri="{FF2B5EF4-FFF2-40B4-BE49-F238E27FC236}">
                        <a16:creationId xmlns:a16="http://schemas.microsoft.com/office/drawing/2014/main" id="{266CFB77-9A14-4CE9-8996-2FA32A414A55}"/>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3207985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p:bldP spid="310" grpId="0"/>
      <p:bldP spid="200" grpId="0"/>
      <p:bldP spid="203"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err="1"/>
              <a:t>Shouldn‘t</a:t>
            </a:r>
            <a:r>
              <a:rPr lang="de-DE" sz="6600" dirty="0"/>
              <a:t> GET </a:t>
            </a:r>
            <a:r>
              <a:rPr lang="de-DE" sz="6600" dirty="0" err="1"/>
              <a:t>requests</a:t>
            </a:r>
            <a:r>
              <a:rPr lang="de-DE" sz="6600" dirty="0"/>
              <a:t> </a:t>
            </a:r>
            <a:r>
              <a:rPr lang="de-DE" sz="6600" dirty="0" err="1"/>
              <a:t>be</a:t>
            </a:r>
            <a:r>
              <a:rPr lang="de-DE" sz="6600" dirty="0"/>
              <a:t> </a:t>
            </a:r>
            <a:br>
              <a:rPr lang="de-DE" sz="6600" dirty="0"/>
            </a:br>
            <a:r>
              <a:rPr lang="de-DE" sz="6600" dirty="0" err="1"/>
              <a:t>read-only</a:t>
            </a:r>
            <a:r>
              <a:rPr lang="de-DE" sz="6600" dirty="0"/>
              <a:t>?</a:t>
            </a:r>
          </a:p>
          <a:p>
            <a:pPr marL="0" indent="0" algn="ctr">
              <a:buNone/>
            </a:pPr>
            <a:endParaRPr lang="de-DE" sz="6600" dirty="0"/>
          </a:p>
          <a:p>
            <a:pPr marL="0" indent="0" algn="ctr">
              <a:buNone/>
            </a:pPr>
            <a:endParaRPr lang="de-DE" sz="6600" dirty="0"/>
          </a:p>
        </p:txBody>
      </p:sp>
    </p:spTree>
    <p:extLst>
      <p:ext uri="{BB962C8B-B14F-4D97-AF65-F5344CB8AC3E}">
        <p14:creationId xmlns:p14="http://schemas.microsoft.com/office/powerpoint/2010/main" val="62713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8401</Words>
  <Application>Microsoft Office PowerPoint</Application>
  <PresentationFormat>Breitbild</PresentationFormat>
  <Paragraphs>1597</Paragraphs>
  <Slides>133</Slides>
  <Notes>81</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133</vt:i4>
      </vt:variant>
    </vt:vector>
  </HeadingPairs>
  <TitlesOfParts>
    <vt:vector size="141" baseType="lpstr">
      <vt:lpstr>Arial</vt:lpstr>
      <vt:lpstr>Calibri</vt:lpstr>
      <vt:lpstr>Consolas</vt:lpstr>
      <vt:lpstr>OpenSansRegular</vt:lpstr>
      <vt:lpstr>Segoe UI</vt:lpstr>
      <vt:lpstr>Symbol</vt:lpstr>
      <vt:lpstr>Verdana</vt:lpstr>
      <vt:lpstr>Office</vt:lpstr>
      <vt:lpstr>Authentication and Session Management</vt:lpstr>
      <vt:lpstr>Rough Overview</vt:lpstr>
      <vt:lpstr>PowerPoint-Präsentation</vt:lpstr>
      <vt:lpstr>PowerPoint-Präsentation</vt:lpstr>
      <vt:lpstr>PowerPoint-Präsentation</vt:lpstr>
      <vt:lpstr>PowerPoint-Präsentation</vt:lpstr>
      <vt:lpstr>Form-based username/password auth</vt:lpstr>
      <vt:lpstr>PowerPoint-Präsentation</vt:lpstr>
      <vt:lpstr>Form-based username/password auth</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Avoid common pitfalls</vt:lpstr>
      <vt:lpstr>PowerPoint-Präsentation</vt:lpstr>
      <vt:lpstr>PowerPoint-Präsentation</vt:lpstr>
      <vt:lpstr>PowerPoint-Präsentation</vt:lpstr>
      <vt:lpstr>HTTP Basic Auth</vt:lpstr>
      <vt:lpstr>HTTP Basic Auth</vt:lpstr>
      <vt:lpstr>HTTP Basic Auth</vt:lpstr>
      <vt:lpstr>HTTP Digest Auth</vt:lpstr>
      <vt:lpstr>PowerPoint-Präsentation</vt:lpstr>
      <vt:lpstr>HTTP Digest Auth</vt:lpstr>
      <vt:lpstr>PowerPoint-Präsentation</vt:lpstr>
      <vt:lpstr>Which Auth-Factors do you know?</vt:lpstr>
      <vt:lpstr>Which Auth-Factors do you know?</vt:lpstr>
      <vt:lpstr>Options I personally really like…</vt:lpstr>
      <vt:lpstr>PowerPoint-Präsentation</vt:lpstr>
      <vt:lpstr>PowerPoint-Präsentation</vt:lpstr>
      <vt:lpstr>Identity Federation</vt:lpstr>
      <vt:lpstr>Identity Federation</vt:lpstr>
      <vt:lpstr>Identity Federation</vt:lpstr>
      <vt:lpstr>Identity Federation</vt:lpstr>
      <vt:lpstr>Identity Federation</vt:lpstr>
      <vt:lpstr>PowerPoint-Präsentation</vt:lpstr>
      <vt:lpstr>PowerPoint-Präsentation</vt:lpstr>
      <vt:lpstr>PowerPoint-Präsentation</vt:lpstr>
      <vt:lpstr>Sessions – Cookie based client side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Avoid common pitfalls</vt:lpstr>
      <vt:lpstr>PowerPoint-Präsentation</vt:lpstr>
      <vt:lpstr>Sessions – Cookie based server side</vt:lpstr>
      <vt:lpstr>Sessions – Cookie based server side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Basic HTML Form</vt:lpstr>
      <vt:lpstr>More realistic attack code</vt:lpstr>
      <vt:lpstr>Also possible with JavaScript</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Similar: JSONP &amp; XSSI</vt:lpstr>
      <vt:lpstr>PowerPoint-Präsentation</vt:lpstr>
      <vt:lpstr>PowerPoint-Präsentation</vt:lpstr>
      <vt:lpstr>PowerPoint-Präsentation</vt:lpstr>
      <vt:lpstr>PowerPoint-Präsentation</vt:lpstr>
      <vt:lpstr>PowerPoint-Präsentation</vt:lpstr>
      <vt:lpstr>Same Origin Policy</vt:lpstr>
      <vt:lpstr>Same Origin Policy - Exceptions</vt:lpstr>
      <vt:lpstr>Allowed or not allowed?</vt:lpstr>
      <vt:lpstr>PowerPoint-Präsentation</vt:lpstr>
      <vt:lpstr>Cross Origin Resource Sharing (CORS)</vt:lpstr>
      <vt:lpstr>PowerPoint-Präsentation</vt:lpstr>
      <vt:lpstr>PowerPoint-Präsentation</vt:lpstr>
      <vt:lpstr>PowerPoint-Präsentation</vt:lpstr>
      <vt:lpstr>Key messages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Daniel Schwarz</dc:creator>
  <cp:lastModifiedBy>Daniel Schwarz</cp:lastModifiedBy>
  <cp:revision>4</cp:revision>
  <dcterms:created xsi:type="dcterms:W3CDTF">2020-10-03T15:54:34Z</dcterms:created>
  <dcterms:modified xsi:type="dcterms:W3CDTF">2022-04-08T19:26:20Z</dcterms:modified>
</cp:coreProperties>
</file>